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heme/theme2.xml" ContentType="application/vnd.openxmlformats-officedocument.them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heme/theme3.xml" ContentType="application/vnd.openxmlformats-officedocument.them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tags/tag80.xml" ContentType="application/vnd.openxmlformats-officedocument.presentationml.tags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tags/tag81.xml" ContentType="application/vnd.openxmlformats-officedocument.presentationml.tags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tags/tag82.xml" ContentType="application/vnd.openxmlformats-officedocument.presentationml.tags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tags/tag83.xml" ContentType="application/vnd.openxmlformats-officedocument.presentationml.tags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tags/tag84.xml" ContentType="application/vnd.openxmlformats-officedocument.presentationml.tags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tags/tag85.xml" ContentType="application/vnd.openxmlformats-officedocument.presentationml.tags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tags/tag86.xml" ContentType="application/vnd.openxmlformats-officedocument.presentationml.tags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tags/tag87.xml" ContentType="application/vnd.openxmlformats-officedocument.presentationml.tags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tags/tag88.xml" ContentType="application/vnd.openxmlformats-officedocument.presentationml.tags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tags/tag89.xml" ContentType="application/vnd.openxmlformats-officedocument.presentationml.tags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tags/tag90.xml" ContentType="application/vnd.openxmlformats-officedocument.presentationml.tags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tags/tag91.xml" ContentType="application/vnd.openxmlformats-officedocument.presentationml.tags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tags/tag92.xml" ContentType="application/vnd.openxmlformats-officedocument.presentationml.tags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ppt/ink/ink3066.xml" ContentType="application/inkml+xml"/>
  <Override PartName="/ppt/ink/ink3067.xml" ContentType="application/inkml+xml"/>
  <Override PartName="/ppt/ink/ink3068.xml" ContentType="application/inkml+xml"/>
  <Override PartName="/ppt/ink/ink3069.xml" ContentType="application/inkml+xml"/>
  <Override PartName="/ppt/ink/ink3070.xml" ContentType="application/inkml+xml"/>
  <Override PartName="/ppt/ink/ink3071.xml" ContentType="application/inkml+xml"/>
  <Override PartName="/ppt/ink/ink3072.xml" ContentType="application/inkml+xml"/>
  <Override PartName="/ppt/ink/ink3073.xml" ContentType="application/inkml+xml"/>
  <Override PartName="/ppt/ink/ink3074.xml" ContentType="application/inkml+xml"/>
  <Override PartName="/ppt/ink/ink3075.xml" ContentType="application/inkml+xml"/>
  <Override PartName="/ppt/ink/ink3076.xml" ContentType="application/inkml+xml"/>
  <Override PartName="/ppt/ink/ink3077.xml" ContentType="application/inkml+xml"/>
  <Override PartName="/ppt/ink/ink3078.xml" ContentType="application/inkml+xml"/>
  <Override PartName="/ppt/ink/ink3079.xml" ContentType="application/inkml+xml"/>
  <Override PartName="/ppt/ink/ink3080.xml" ContentType="application/inkml+xml"/>
  <Override PartName="/ppt/ink/ink3081.xml" ContentType="application/inkml+xml"/>
  <Override PartName="/ppt/ink/ink3082.xml" ContentType="application/inkml+xml"/>
  <Override PartName="/ppt/ink/ink3083.xml" ContentType="application/inkml+xml"/>
  <Override PartName="/ppt/ink/ink3084.xml" ContentType="application/inkml+xml"/>
  <Override PartName="/ppt/ink/ink3085.xml" ContentType="application/inkml+xml"/>
  <Override PartName="/ppt/ink/ink3086.xml" ContentType="application/inkml+xml"/>
  <Override PartName="/ppt/ink/ink3087.xml" ContentType="application/inkml+xml"/>
  <Override PartName="/ppt/ink/ink3088.xml" ContentType="application/inkml+xml"/>
  <Override PartName="/ppt/ink/ink3089.xml" ContentType="application/inkml+xml"/>
  <Override PartName="/ppt/ink/ink3090.xml" ContentType="application/inkml+xml"/>
  <Override PartName="/ppt/ink/ink3091.xml" ContentType="application/inkml+xml"/>
  <Override PartName="/ppt/ink/ink3092.xml" ContentType="application/inkml+xml"/>
  <Override PartName="/ppt/ink/ink3093.xml" ContentType="application/inkml+xml"/>
  <Override PartName="/ppt/ink/ink3094.xml" ContentType="application/inkml+xml"/>
  <Override PartName="/ppt/ink/ink3095.xml" ContentType="application/inkml+xml"/>
  <Override PartName="/ppt/ink/ink3096.xml" ContentType="application/inkml+xml"/>
  <Override PartName="/ppt/ink/ink3097.xml" ContentType="application/inkml+xml"/>
  <Override PartName="/ppt/ink/ink3098.xml" ContentType="application/inkml+xml"/>
  <Override PartName="/ppt/ink/ink3099.xml" ContentType="application/inkml+xml"/>
  <Override PartName="/ppt/ink/ink3100.xml" ContentType="application/inkml+xml"/>
  <Override PartName="/ppt/ink/ink3101.xml" ContentType="application/inkml+xml"/>
  <Override PartName="/ppt/ink/ink3102.xml" ContentType="application/inkml+xml"/>
  <Override PartName="/ppt/ink/ink3103.xml" ContentType="application/inkml+xml"/>
  <Override PartName="/ppt/ink/ink3104.xml" ContentType="application/inkml+xml"/>
  <Override PartName="/ppt/ink/ink3105.xml" ContentType="application/inkml+xml"/>
  <Override PartName="/ppt/ink/ink3106.xml" ContentType="application/inkml+xml"/>
  <Override PartName="/ppt/ink/ink3107.xml" ContentType="application/inkml+xml"/>
  <Override PartName="/ppt/ink/ink3108.xml" ContentType="application/inkml+xml"/>
  <Override PartName="/ppt/ink/ink3109.xml" ContentType="application/inkml+xml"/>
  <Override PartName="/ppt/ink/ink3110.xml" ContentType="application/inkml+xml"/>
  <Override PartName="/ppt/ink/ink3111.xml" ContentType="application/inkml+xml"/>
  <Override PartName="/ppt/ink/ink3112.xml" ContentType="application/inkml+xml"/>
  <Override PartName="/ppt/ink/ink3113.xml" ContentType="application/inkml+xml"/>
  <Override PartName="/ppt/ink/ink3114.xml" ContentType="application/inkml+xml"/>
  <Override PartName="/ppt/ink/ink3115.xml" ContentType="application/inkml+xml"/>
  <Override PartName="/ppt/ink/ink3116.xml" ContentType="application/inkml+xml"/>
  <Override PartName="/ppt/ink/ink3117.xml" ContentType="application/inkml+xml"/>
  <Override PartName="/ppt/ink/ink3118.xml" ContentType="application/inkml+xml"/>
  <Override PartName="/ppt/ink/ink3119.xml" ContentType="application/inkml+xml"/>
  <Override PartName="/ppt/ink/ink3120.xml" ContentType="application/inkml+xml"/>
  <Override PartName="/ppt/ink/ink3121.xml" ContentType="application/inkml+xml"/>
  <Override PartName="/ppt/ink/ink3122.xml" ContentType="application/inkml+xml"/>
  <Override PartName="/ppt/ink/ink3123.xml" ContentType="application/inkml+xml"/>
  <Override PartName="/ppt/ink/ink3124.xml" ContentType="application/inkml+xml"/>
  <Override PartName="/ppt/ink/ink3125.xml" ContentType="application/inkml+xml"/>
  <Override PartName="/ppt/ink/ink3126.xml" ContentType="application/inkml+xml"/>
  <Override PartName="/ppt/ink/ink3127.xml" ContentType="application/inkml+xml"/>
  <Override PartName="/ppt/ink/ink3128.xml" ContentType="application/inkml+xml"/>
  <Override PartName="/ppt/ink/ink3129.xml" ContentType="application/inkml+xml"/>
  <Override PartName="/ppt/ink/ink3130.xml" ContentType="application/inkml+xml"/>
  <Override PartName="/ppt/ink/ink3131.xml" ContentType="application/inkml+xml"/>
  <Override PartName="/ppt/ink/ink3132.xml" ContentType="application/inkml+xml"/>
  <Override PartName="/ppt/ink/ink3133.xml" ContentType="application/inkml+xml"/>
  <Override PartName="/ppt/ink/ink3134.xml" ContentType="application/inkml+xml"/>
  <Override PartName="/ppt/ink/ink3135.xml" ContentType="application/inkml+xml"/>
  <Override PartName="/ppt/ink/ink3136.xml" ContentType="application/inkml+xml"/>
  <Override PartName="/ppt/ink/ink3137.xml" ContentType="application/inkml+xml"/>
  <Override PartName="/ppt/ink/ink3138.xml" ContentType="application/inkml+xml"/>
  <Override PartName="/ppt/ink/ink3139.xml" ContentType="application/inkml+xml"/>
  <Override PartName="/ppt/ink/ink3140.xml" ContentType="application/inkml+xml"/>
  <Override PartName="/ppt/ink/ink3141.xml" ContentType="application/inkml+xml"/>
  <Override PartName="/ppt/ink/ink3142.xml" ContentType="application/inkml+xml"/>
  <Override PartName="/ppt/ink/ink3143.xml" ContentType="application/inkml+xml"/>
  <Override PartName="/ppt/ink/ink3144.xml" ContentType="application/inkml+xml"/>
  <Override PartName="/ppt/ink/ink3145.xml" ContentType="application/inkml+xml"/>
  <Override PartName="/ppt/ink/ink3146.xml" ContentType="application/inkml+xml"/>
  <Override PartName="/ppt/ink/ink3147.xml" ContentType="application/inkml+xml"/>
  <Override PartName="/ppt/ink/ink3148.xml" ContentType="application/inkml+xml"/>
  <Override PartName="/ppt/ink/ink3149.xml" ContentType="application/inkml+xml"/>
  <Override PartName="/ppt/ink/ink3150.xml" ContentType="application/inkml+xml"/>
  <Override PartName="/ppt/ink/ink3151.xml" ContentType="application/inkml+xml"/>
  <Override PartName="/ppt/ink/ink3152.xml" ContentType="application/inkml+xml"/>
  <Override PartName="/ppt/ink/ink3153.xml" ContentType="application/inkml+xml"/>
  <Override PartName="/ppt/ink/ink3154.xml" ContentType="application/inkml+xml"/>
  <Override PartName="/ppt/ink/ink3155.xml" ContentType="application/inkml+xml"/>
  <Override PartName="/ppt/ink/ink3156.xml" ContentType="application/inkml+xml"/>
  <Override PartName="/ppt/ink/ink3157.xml" ContentType="application/inkml+xml"/>
  <Override PartName="/ppt/ink/ink3158.xml" ContentType="application/inkml+xml"/>
  <Override PartName="/ppt/ink/ink3159.xml" ContentType="application/inkml+xml"/>
  <Override PartName="/ppt/ink/ink3160.xml" ContentType="application/inkml+xml"/>
  <Override PartName="/ppt/ink/ink3161.xml" ContentType="application/inkml+xml"/>
  <Override PartName="/ppt/ink/ink3162.xml" ContentType="application/inkml+xml"/>
  <Override PartName="/ppt/ink/ink3163.xml" ContentType="application/inkml+xml"/>
  <Override PartName="/ppt/ink/ink3164.xml" ContentType="application/inkml+xml"/>
  <Override PartName="/ppt/ink/ink3165.xml" ContentType="application/inkml+xml"/>
  <Override PartName="/ppt/ink/ink3166.xml" ContentType="application/inkml+xml"/>
  <Override PartName="/ppt/ink/ink3167.xml" ContentType="application/inkml+xml"/>
  <Override PartName="/ppt/ink/ink3168.xml" ContentType="application/inkml+xml"/>
  <Override PartName="/ppt/ink/ink3169.xml" ContentType="application/inkml+xml"/>
  <Override PartName="/ppt/ink/ink3170.xml" ContentType="application/inkml+xml"/>
  <Override PartName="/ppt/ink/ink3171.xml" ContentType="application/inkml+xml"/>
  <Override PartName="/ppt/ink/ink3172.xml" ContentType="application/inkml+xml"/>
  <Override PartName="/ppt/ink/ink3173.xml" ContentType="application/inkml+xml"/>
  <Override PartName="/ppt/ink/ink3174.xml" ContentType="application/inkml+xml"/>
  <Override PartName="/ppt/ink/ink3175.xml" ContentType="application/inkml+xml"/>
  <Override PartName="/ppt/ink/ink3176.xml" ContentType="application/inkml+xml"/>
  <Override PartName="/ppt/ink/ink3177.xml" ContentType="application/inkml+xml"/>
  <Override PartName="/ppt/ink/ink3178.xml" ContentType="application/inkml+xml"/>
  <Override PartName="/ppt/ink/ink3179.xml" ContentType="application/inkml+xml"/>
  <Override PartName="/ppt/ink/ink3180.xml" ContentType="application/inkml+xml"/>
  <Override PartName="/ppt/ink/ink3181.xml" ContentType="application/inkml+xml"/>
  <Override PartName="/ppt/ink/ink3182.xml" ContentType="application/inkml+xml"/>
  <Override PartName="/ppt/ink/ink3183.xml" ContentType="application/inkml+xml"/>
  <Override PartName="/ppt/ink/ink3184.xml" ContentType="application/inkml+xml"/>
  <Override PartName="/ppt/ink/ink3185.xml" ContentType="application/inkml+xml"/>
  <Override PartName="/ppt/ink/ink3186.xml" ContentType="application/inkml+xml"/>
  <Override PartName="/ppt/ink/ink3187.xml" ContentType="application/inkml+xml"/>
  <Override PartName="/ppt/ink/ink3188.xml" ContentType="application/inkml+xml"/>
  <Override PartName="/ppt/ink/ink3189.xml" ContentType="application/inkml+xml"/>
  <Override PartName="/ppt/ink/ink3190.xml" ContentType="application/inkml+xml"/>
  <Override PartName="/ppt/ink/ink3191.xml" ContentType="application/inkml+xml"/>
  <Override PartName="/ppt/ink/ink3192.xml" ContentType="application/inkml+xml"/>
  <Override PartName="/ppt/ink/ink3193.xml" ContentType="application/inkml+xml"/>
  <Override PartName="/ppt/ink/ink3194.xml" ContentType="application/inkml+xml"/>
  <Override PartName="/ppt/ink/ink3195.xml" ContentType="application/inkml+xml"/>
  <Override PartName="/ppt/ink/ink3196.xml" ContentType="application/inkml+xml"/>
  <Override PartName="/ppt/ink/ink3197.xml" ContentType="application/inkml+xml"/>
  <Override PartName="/ppt/ink/ink3198.xml" ContentType="application/inkml+xml"/>
  <Override PartName="/ppt/ink/ink3199.xml" ContentType="application/inkml+xml"/>
  <Override PartName="/ppt/ink/ink3200.xml" ContentType="application/inkml+xml"/>
  <Override PartName="/ppt/ink/ink3201.xml" ContentType="application/inkml+xml"/>
  <Override PartName="/ppt/ink/ink3202.xml" ContentType="application/inkml+xml"/>
  <Override PartName="/ppt/ink/ink3203.xml" ContentType="application/inkml+xml"/>
  <Override PartName="/ppt/ink/ink3204.xml" ContentType="application/inkml+xml"/>
  <Override PartName="/ppt/ink/ink3205.xml" ContentType="application/inkml+xml"/>
  <Override PartName="/ppt/ink/ink3206.xml" ContentType="application/inkml+xml"/>
  <Override PartName="/ppt/ink/ink3207.xml" ContentType="application/inkml+xml"/>
  <Override PartName="/ppt/ink/ink3208.xml" ContentType="application/inkml+xml"/>
  <Override PartName="/ppt/ink/ink3209.xml" ContentType="application/inkml+xml"/>
  <Override PartName="/ppt/ink/ink3210.xml" ContentType="application/inkml+xml"/>
  <Override PartName="/ppt/ink/ink3211.xml" ContentType="application/inkml+xml"/>
  <Override PartName="/ppt/ink/ink3212.xml" ContentType="application/inkml+xml"/>
  <Override PartName="/ppt/ink/ink3213.xml" ContentType="application/inkml+xml"/>
  <Override PartName="/ppt/ink/ink3214.xml" ContentType="application/inkml+xml"/>
  <Override PartName="/ppt/ink/ink3215.xml" ContentType="application/inkml+xml"/>
  <Override PartName="/ppt/ink/ink3216.xml" ContentType="application/inkml+xml"/>
  <Override PartName="/ppt/ink/ink3217.xml" ContentType="application/inkml+xml"/>
  <Override PartName="/ppt/ink/ink3218.xml" ContentType="application/inkml+xml"/>
  <Override PartName="/ppt/ink/ink3219.xml" ContentType="application/inkml+xml"/>
  <Override PartName="/ppt/ink/ink3220.xml" ContentType="application/inkml+xml"/>
  <Override PartName="/ppt/ink/ink3221.xml" ContentType="application/inkml+xml"/>
  <Override PartName="/ppt/ink/ink3222.xml" ContentType="application/inkml+xml"/>
  <Override PartName="/ppt/ink/ink3223.xml" ContentType="application/inkml+xml"/>
  <Override PartName="/ppt/ink/ink3224.xml" ContentType="application/inkml+xml"/>
  <Override PartName="/ppt/ink/ink3225.xml" ContentType="application/inkml+xml"/>
  <Override PartName="/ppt/ink/ink3226.xml" ContentType="application/inkml+xml"/>
  <Override PartName="/ppt/ink/ink3227.xml" ContentType="application/inkml+xml"/>
  <Override PartName="/ppt/ink/ink3228.xml" ContentType="application/inkml+xml"/>
  <Override PartName="/ppt/ink/ink3229.xml" ContentType="application/inkml+xml"/>
  <Override PartName="/ppt/ink/ink3230.xml" ContentType="application/inkml+xml"/>
  <Override PartName="/ppt/ink/ink3231.xml" ContentType="application/inkml+xml"/>
  <Override PartName="/ppt/ink/ink3232.xml" ContentType="application/inkml+xml"/>
  <Override PartName="/ppt/ink/ink3233.xml" ContentType="application/inkml+xml"/>
  <Override PartName="/ppt/ink/ink3234.xml" ContentType="application/inkml+xml"/>
  <Override PartName="/ppt/ink/ink3235.xml" ContentType="application/inkml+xml"/>
  <Override PartName="/ppt/ink/ink3236.xml" ContentType="application/inkml+xml"/>
  <Override PartName="/ppt/ink/ink3237.xml" ContentType="application/inkml+xml"/>
  <Override PartName="/ppt/ink/ink3238.xml" ContentType="application/inkml+xml"/>
  <Override PartName="/ppt/ink/ink3239.xml" ContentType="application/inkml+xml"/>
  <Override PartName="/ppt/ink/ink3240.xml" ContentType="application/inkml+xml"/>
  <Override PartName="/ppt/ink/ink3241.xml" ContentType="application/inkml+xml"/>
  <Override PartName="/ppt/ink/ink3242.xml" ContentType="application/inkml+xml"/>
  <Override PartName="/ppt/ink/ink3243.xml" ContentType="application/inkml+xml"/>
  <Override PartName="/ppt/ink/ink3244.xml" ContentType="application/inkml+xml"/>
  <Override PartName="/ppt/ink/ink3245.xml" ContentType="application/inkml+xml"/>
  <Override PartName="/ppt/ink/ink3246.xml" ContentType="application/inkml+xml"/>
  <Override PartName="/ppt/ink/ink3247.xml" ContentType="application/inkml+xml"/>
  <Override PartName="/ppt/ink/ink3248.xml" ContentType="application/inkml+xml"/>
  <Override PartName="/ppt/ink/ink3249.xml" ContentType="application/inkml+xml"/>
  <Override PartName="/ppt/ink/ink3250.xml" ContentType="application/inkml+xml"/>
  <Override PartName="/ppt/ink/ink3251.xml" ContentType="application/inkml+xml"/>
  <Override PartName="/ppt/ink/ink3252.xml" ContentType="application/inkml+xml"/>
  <Override PartName="/ppt/ink/ink3253.xml" ContentType="application/inkml+xml"/>
  <Override PartName="/ppt/ink/ink3254.xml" ContentType="application/inkml+xml"/>
  <Override PartName="/ppt/ink/ink3255.xml" ContentType="application/inkml+xml"/>
  <Override PartName="/ppt/ink/ink3256.xml" ContentType="application/inkml+xml"/>
  <Override PartName="/ppt/ink/ink3257.xml" ContentType="application/inkml+xml"/>
  <Override PartName="/ppt/ink/ink3258.xml" ContentType="application/inkml+xml"/>
  <Override PartName="/ppt/ink/ink3259.xml" ContentType="application/inkml+xml"/>
  <Override PartName="/ppt/ink/ink3260.xml" ContentType="application/inkml+xml"/>
  <Override PartName="/ppt/ink/ink3261.xml" ContentType="application/inkml+xml"/>
  <Override PartName="/ppt/ink/ink3262.xml" ContentType="application/inkml+xml"/>
  <Override PartName="/ppt/ink/ink3263.xml" ContentType="application/inkml+xml"/>
  <Override PartName="/ppt/ink/ink3264.xml" ContentType="application/inkml+xml"/>
  <Override PartName="/ppt/ink/ink3265.xml" ContentType="application/inkml+xml"/>
  <Override PartName="/ppt/ink/ink3266.xml" ContentType="application/inkml+xml"/>
  <Override PartName="/ppt/ink/ink3267.xml" ContentType="application/inkml+xml"/>
  <Override PartName="/ppt/ink/ink3268.xml" ContentType="application/inkml+xml"/>
  <Override PartName="/ppt/ink/ink3269.xml" ContentType="application/inkml+xml"/>
  <Override PartName="/ppt/ink/ink3270.xml" ContentType="application/inkml+xml"/>
  <Override PartName="/ppt/ink/ink3271.xml" ContentType="application/inkml+xml"/>
  <Override PartName="/ppt/ink/ink3272.xml" ContentType="application/inkml+xml"/>
  <Override PartName="/ppt/ink/ink3273.xml" ContentType="application/inkml+xml"/>
  <Override PartName="/ppt/ink/ink3274.xml" ContentType="application/inkml+xml"/>
  <Override PartName="/ppt/ink/ink3275.xml" ContentType="application/inkml+xml"/>
  <Override PartName="/ppt/ink/ink3276.xml" ContentType="application/inkml+xml"/>
  <Override PartName="/ppt/ink/ink3277.xml" ContentType="application/inkml+xml"/>
  <Override PartName="/ppt/ink/ink3278.xml" ContentType="application/inkml+xml"/>
  <Override PartName="/ppt/ink/ink3279.xml" ContentType="application/inkml+xml"/>
  <Override PartName="/ppt/ink/ink3280.xml" ContentType="application/inkml+xml"/>
  <Override PartName="/ppt/ink/ink3281.xml" ContentType="application/inkml+xml"/>
  <Override PartName="/ppt/ink/ink3282.xml" ContentType="application/inkml+xml"/>
  <Override PartName="/ppt/ink/ink3283.xml" ContentType="application/inkml+xml"/>
  <Override PartName="/ppt/ink/ink3284.xml" ContentType="application/inkml+xml"/>
  <Override PartName="/ppt/ink/ink3285.xml" ContentType="application/inkml+xml"/>
  <Override PartName="/ppt/ink/ink3286.xml" ContentType="application/inkml+xml"/>
  <Override PartName="/ppt/ink/ink3287.xml" ContentType="application/inkml+xml"/>
  <Override PartName="/ppt/ink/ink3288.xml" ContentType="application/inkml+xml"/>
  <Override PartName="/ppt/ink/ink3289.xml" ContentType="application/inkml+xml"/>
  <Override PartName="/ppt/ink/ink3290.xml" ContentType="application/inkml+xml"/>
  <Override PartName="/ppt/ink/ink3291.xml" ContentType="application/inkml+xml"/>
  <Override PartName="/ppt/ink/ink3292.xml" ContentType="application/inkml+xml"/>
  <Override PartName="/ppt/ink/ink3293.xml" ContentType="application/inkml+xml"/>
  <Override PartName="/ppt/ink/ink3294.xml" ContentType="application/inkml+xml"/>
  <Override PartName="/ppt/ink/ink3295.xml" ContentType="application/inkml+xml"/>
  <Override PartName="/ppt/ink/ink3296.xml" ContentType="application/inkml+xml"/>
  <Override PartName="/ppt/ink/ink3297.xml" ContentType="application/inkml+xml"/>
  <Override PartName="/ppt/ink/ink3298.xml" ContentType="application/inkml+xml"/>
  <Override PartName="/ppt/ink/ink3299.xml" ContentType="application/inkml+xml"/>
  <Override PartName="/ppt/ink/ink3300.xml" ContentType="application/inkml+xml"/>
  <Override PartName="/ppt/ink/ink3301.xml" ContentType="application/inkml+xml"/>
  <Override PartName="/ppt/ink/ink3302.xml" ContentType="application/inkml+xml"/>
  <Override PartName="/ppt/ink/ink3303.xml" ContentType="application/inkml+xml"/>
  <Override PartName="/ppt/ink/ink3304.xml" ContentType="application/inkml+xml"/>
  <Override PartName="/ppt/ink/ink3305.xml" ContentType="application/inkml+xml"/>
  <Override PartName="/ppt/ink/ink3306.xml" ContentType="application/inkml+xml"/>
  <Override PartName="/ppt/ink/ink3307.xml" ContentType="application/inkml+xml"/>
  <Override PartName="/ppt/ink/ink3308.xml" ContentType="application/inkml+xml"/>
  <Override PartName="/ppt/ink/ink3309.xml" ContentType="application/inkml+xml"/>
  <Override PartName="/ppt/ink/ink3310.xml" ContentType="application/inkml+xml"/>
  <Override PartName="/ppt/ink/ink3311.xml" ContentType="application/inkml+xml"/>
  <Override PartName="/ppt/ink/ink3312.xml" ContentType="application/inkml+xml"/>
  <Override PartName="/ppt/ink/ink3313.xml" ContentType="application/inkml+xml"/>
  <Override PartName="/ppt/ink/ink3314.xml" ContentType="application/inkml+xml"/>
  <Override PartName="/ppt/ink/ink3315.xml" ContentType="application/inkml+xml"/>
  <Override PartName="/ppt/ink/ink3316.xml" ContentType="application/inkml+xml"/>
  <Override PartName="/ppt/ink/ink3317.xml" ContentType="application/inkml+xml"/>
  <Override PartName="/ppt/ink/ink3318.xml" ContentType="application/inkml+xml"/>
  <Override PartName="/ppt/ink/ink3319.xml" ContentType="application/inkml+xml"/>
  <Override PartName="/ppt/ink/ink3320.xml" ContentType="application/inkml+xml"/>
  <Override PartName="/ppt/ink/ink3321.xml" ContentType="application/inkml+xml"/>
  <Override PartName="/ppt/ink/ink3322.xml" ContentType="application/inkml+xml"/>
  <Override PartName="/ppt/ink/ink3323.xml" ContentType="application/inkml+xml"/>
  <Override PartName="/ppt/ink/ink3324.xml" ContentType="application/inkml+xml"/>
  <Override PartName="/ppt/ink/ink3325.xml" ContentType="application/inkml+xml"/>
  <Override PartName="/ppt/ink/ink3326.xml" ContentType="application/inkml+xml"/>
  <Override PartName="/ppt/ink/ink3327.xml" ContentType="application/inkml+xml"/>
  <Override PartName="/ppt/ink/ink3328.xml" ContentType="application/inkml+xml"/>
  <Override PartName="/ppt/ink/ink3329.xml" ContentType="application/inkml+xml"/>
  <Override PartName="/ppt/ink/ink3330.xml" ContentType="application/inkml+xml"/>
  <Override PartName="/ppt/ink/ink3331.xml" ContentType="application/inkml+xml"/>
  <Override PartName="/ppt/ink/ink3332.xml" ContentType="application/inkml+xml"/>
  <Override PartName="/ppt/ink/ink3333.xml" ContentType="application/inkml+xml"/>
  <Override PartName="/ppt/ink/ink3334.xml" ContentType="application/inkml+xml"/>
  <Override PartName="/ppt/ink/ink3335.xml" ContentType="application/inkml+xml"/>
  <Override PartName="/ppt/ink/ink3336.xml" ContentType="application/inkml+xml"/>
  <Override PartName="/ppt/ink/ink3337.xml" ContentType="application/inkml+xml"/>
  <Override PartName="/ppt/ink/ink3338.xml" ContentType="application/inkml+xml"/>
  <Override PartName="/ppt/ink/ink3339.xml" ContentType="application/inkml+xml"/>
  <Override PartName="/ppt/ink/ink3340.xml" ContentType="application/inkml+xml"/>
  <Override PartName="/ppt/ink/ink3341.xml" ContentType="application/inkml+xml"/>
  <Override PartName="/ppt/ink/ink3342.xml" ContentType="application/inkml+xml"/>
  <Override PartName="/ppt/ink/ink3343.xml" ContentType="application/inkml+xml"/>
  <Override PartName="/ppt/ink/ink3344.xml" ContentType="application/inkml+xml"/>
  <Override PartName="/ppt/ink/ink3345.xml" ContentType="application/inkml+xml"/>
  <Override PartName="/ppt/ink/ink3346.xml" ContentType="application/inkml+xml"/>
  <Override PartName="/ppt/ink/ink3347.xml" ContentType="application/inkml+xml"/>
  <Override PartName="/ppt/ink/ink3348.xml" ContentType="application/inkml+xml"/>
  <Override PartName="/ppt/ink/ink3349.xml" ContentType="application/inkml+xml"/>
  <Override PartName="/ppt/ink/ink3350.xml" ContentType="application/inkml+xml"/>
  <Override PartName="/ppt/ink/ink3351.xml" ContentType="application/inkml+xml"/>
  <Override PartName="/ppt/ink/ink3352.xml" ContentType="application/inkml+xml"/>
  <Override PartName="/ppt/ink/ink3353.xml" ContentType="application/inkml+xml"/>
  <Override PartName="/ppt/ink/ink3354.xml" ContentType="application/inkml+xml"/>
  <Override PartName="/ppt/ink/ink3355.xml" ContentType="application/inkml+xml"/>
  <Override PartName="/ppt/ink/ink3356.xml" ContentType="application/inkml+xml"/>
  <Override PartName="/ppt/ink/ink3357.xml" ContentType="application/inkml+xml"/>
  <Override PartName="/ppt/ink/ink3358.xml" ContentType="application/inkml+xml"/>
  <Override PartName="/ppt/ink/ink3359.xml" ContentType="application/inkml+xml"/>
  <Override PartName="/ppt/ink/ink3360.xml" ContentType="application/inkml+xml"/>
  <Override PartName="/ppt/ink/ink3361.xml" ContentType="application/inkml+xml"/>
  <Override PartName="/ppt/ink/ink3362.xml" ContentType="application/inkml+xml"/>
  <Override PartName="/ppt/ink/ink3363.xml" ContentType="application/inkml+xml"/>
  <Override PartName="/ppt/ink/ink3364.xml" ContentType="application/inkml+xml"/>
  <Override PartName="/ppt/ink/ink3365.xml" ContentType="application/inkml+xml"/>
  <Override PartName="/ppt/ink/ink3366.xml" ContentType="application/inkml+xml"/>
  <Override PartName="/ppt/ink/ink3367.xml" ContentType="application/inkml+xml"/>
  <Override PartName="/ppt/ink/ink3368.xml" ContentType="application/inkml+xml"/>
  <Override PartName="/ppt/ink/ink3369.xml" ContentType="application/inkml+xml"/>
  <Override PartName="/ppt/ink/ink3370.xml" ContentType="application/inkml+xml"/>
  <Override PartName="/ppt/ink/ink3371.xml" ContentType="application/inkml+xml"/>
  <Override PartName="/ppt/ink/ink3372.xml" ContentType="application/inkml+xml"/>
  <Override PartName="/ppt/ink/ink3373.xml" ContentType="application/inkml+xml"/>
  <Override PartName="/ppt/ink/ink3374.xml" ContentType="application/inkml+xml"/>
  <Override PartName="/ppt/ink/ink3375.xml" ContentType="application/inkml+xml"/>
  <Override PartName="/ppt/ink/ink3376.xml" ContentType="application/inkml+xml"/>
  <Override PartName="/ppt/ink/ink3377.xml" ContentType="application/inkml+xml"/>
  <Override PartName="/ppt/ink/ink3378.xml" ContentType="application/inkml+xml"/>
  <Override PartName="/ppt/ink/ink3379.xml" ContentType="application/inkml+xml"/>
  <Override PartName="/ppt/ink/ink3380.xml" ContentType="application/inkml+xml"/>
  <Override PartName="/ppt/ink/ink3381.xml" ContentType="application/inkml+xml"/>
  <Override PartName="/ppt/ink/ink3382.xml" ContentType="application/inkml+xml"/>
  <Override PartName="/ppt/ink/ink3383.xml" ContentType="application/inkml+xml"/>
  <Override PartName="/ppt/ink/ink3384.xml" ContentType="application/inkml+xml"/>
  <Override PartName="/ppt/ink/ink3385.xml" ContentType="application/inkml+xml"/>
  <Override PartName="/ppt/ink/ink3386.xml" ContentType="application/inkml+xml"/>
  <Override PartName="/ppt/ink/ink3387.xml" ContentType="application/inkml+xml"/>
  <Override PartName="/ppt/ink/ink3388.xml" ContentType="application/inkml+xml"/>
  <Override PartName="/ppt/ink/ink3389.xml" ContentType="application/inkml+xml"/>
  <Override PartName="/ppt/ink/ink3390.xml" ContentType="application/inkml+xml"/>
  <Override PartName="/ppt/ink/ink3391.xml" ContentType="application/inkml+xml"/>
  <Override PartName="/ppt/ink/ink3392.xml" ContentType="application/inkml+xml"/>
  <Override PartName="/ppt/ink/ink3393.xml" ContentType="application/inkml+xml"/>
  <Override PartName="/ppt/ink/ink3394.xml" ContentType="application/inkml+xml"/>
  <Override PartName="/ppt/ink/ink3395.xml" ContentType="application/inkml+xml"/>
  <Override PartName="/ppt/ink/ink3396.xml" ContentType="application/inkml+xml"/>
  <Override PartName="/ppt/ink/ink3397.xml" ContentType="application/inkml+xml"/>
  <Override PartName="/ppt/ink/ink3398.xml" ContentType="application/inkml+xml"/>
  <Override PartName="/ppt/ink/ink3399.xml" ContentType="application/inkml+xml"/>
  <Override PartName="/ppt/ink/ink3400.xml" ContentType="application/inkml+xml"/>
  <Override PartName="/ppt/ink/ink3401.xml" ContentType="application/inkml+xml"/>
  <Override PartName="/ppt/ink/ink3402.xml" ContentType="application/inkml+xml"/>
  <Override PartName="/ppt/ink/ink3403.xml" ContentType="application/inkml+xml"/>
  <Override PartName="/ppt/ink/ink3404.xml" ContentType="application/inkml+xml"/>
  <Override PartName="/ppt/ink/ink3405.xml" ContentType="application/inkml+xml"/>
  <Override PartName="/ppt/ink/ink3406.xml" ContentType="application/inkml+xml"/>
  <Override PartName="/ppt/ink/ink3407.xml" ContentType="application/inkml+xml"/>
  <Override PartName="/ppt/ink/ink3408.xml" ContentType="application/inkml+xml"/>
  <Override PartName="/ppt/ink/ink3409.xml" ContentType="application/inkml+xml"/>
  <Override PartName="/ppt/ink/ink3410.xml" ContentType="application/inkml+xml"/>
  <Override PartName="/ppt/ink/ink3411.xml" ContentType="application/inkml+xml"/>
  <Override PartName="/ppt/ink/ink3412.xml" ContentType="application/inkml+xml"/>
  <Override PartName="/ppt/ink/ink3413.xml" ContentType="application/inkml+xml"/>
  <Override PartName="/ppt/ink/ink3414.xml" ContentType="application/inkml+xml"/>
  <Override PartName="/ppt/ink/ink3415.xml" ContentType="application/inkml+xml"/>
  <Override PartName="/ppt/ink/ink3416.xml" ContentType="application/inkml+xml"/>
  <Override PartName="/ppt/ink/ink3417.xml" ContentType="application/inkml+xml"/>
  <Override PartName="/ppt/ink/ink3418.xml" ContentType="application/inkml+xml"/>
  <Override PartName="/ppt/ink/ink3419.xml" ContentType="application/inkml+xml"/>
  <Override PartName="/ppt/ink/ink3420.xml" ContentType="application/inkml+xml"/>
  <Override PartName="/ppt/ink/ink3421.xml" ContentType="application/inkml+xml"/>
  <Override PartName="/ppt/ink/ink3422.xml" ContentType="application/inkml+xml"/>
  <Override PartName="/ppt/ink/ink3423.xml" ContentType="application/inkml+xml"/>
  <Override PartName="/ppt/ink/ink3424.xml" ContentType="application/inkml+xml"/>
  <Override PartName="/ppt/ink/ink3425.xml" ContentType="application/inkml+xml"/>
  <Override PartName="/ppt/ink/ink3426.xml" ContentType="application/inkml+xml"/>
  <Override PartName="/ppt/ink/ink3427.xml" ContentType="application/inkml+xml"/>
  <Override PartName="/ppt/ink/ink3428.xml" ContentType="application/inkml+xml"/>
  <Override PartName="/ppt/ink/ink3429.xml" ContentType="application/inkml+xml"/>
  <Override PartName="/ppt/ink/ink3430.xml" ContentType="application/inkml+xml"/>
  <Override PartName="/ppt/ink/ink3431.xml" ContentType="application/inkml+xml"/>
  <Override PartName="/ppt/ink/ink3432.xml" ContentType="application/inkml+xml"/>
  <Override PartName="/ppt/ink/ink3433.xml" ContentType="application/inkml+xml"/>
  <Override PartName="/ppt/ink/ink3434.xml" ContentType="application/inkml+xml"/>
  <Override PartName="/ppt/ink/ink3435.xml" ContentType="application/inkml+xml"/>
  <Override PartName="/ppt/ink/ink3436.xml" ContentType="application/inkml+xml"/>
  <Override PartName="/ppt/ink/ink3437.xml" ContentType="application/inkml+xml"/>
  <Override PartName="/ppt/ink/ink3438.xml" ContentType="application/inkml+xml"/>
  <Override PartName="/ppt/ink/ink3439.xml" ContentType="application/inkml+xml"/>
  <Override PartName="/ppt/ink/ink3440.xml" ContentType="application/inkml+xml"/>
  <Override PartName="/ppt/ink/ink3441.xml" ContentType="application/inkml+xml"/>
  <Override PartName="/ppt/ink/ink3442.xml" ContentType="application/inkml+xml"/>
  <Override PartName="/ppt/ink/ink3443.xml" ContentType="application/inkml+xml"/>
  <Override PartName="/ppt/ink/ink3444.xml" ContentType="application/inkml+xml"/>
  <Override PartName="/ppt/ink/ink3445.xml" ContentType="application/inkml+xml"/>
  <Override PartName="/ppt/ink/ink3446.xml" ContentType="application/inkml+xml"/>
  <Override PartName="/ppt/ink/ink3447.xml" ContentType="application/inkml+xml"/>
  <Override PartName="/ppt/ink/ink3448.xml" ContentType="application/inkml+xml"/>
  <Override PartName="/ppt/ink/ink3449.xml" ContentType="application/inkml+xml"/>
  <Override PartName="/ppt/ink/ink3450.xml" ContentType="application/inkml+xml"/>
  <Override PartName="/ppt/ink/ink3451.xml" ContentType="application/inkml+xml"/>
  <Override PartName="/ppt/ink/ink3452.xml" ContentType="application/inkml+xml"/>
  <Override PartName="/ppt/ink/ink3453.xml" ContentType="application/inkml+xml"/>
  <Override PartName="/ppt/ink/ink3454.xml" ContentType="application/inkml+xml"/>
  <Override PartName="/ppt/ink/ink3455.xml" ContentType="application/inkml+xml"/>
  <Override PartName="/ppt/ink/ink3456.xml" ContentType="application/inkml+xml"/>
  <Override PartName="/ppt/ink/ink3457.xml" ContentType="application/inkml+xml"/>
  <Override PartName="/ppt/ink/ink3458.xml" ContentType="application/inkml+xml"/>
  <Override PartName="/ppt/ink/ink3459.xml" ContentType="application/inkml+xml"/>
  <Override PartName="/ppt/ink/ink3460.xml" ContentType="application/inkml+xml"/>
  <Override PartName="/ppt/ink/ink3461.xml" ContentType="application/inkml+xml"/>
  <Override PartName="/ppt/ink/ink3462.xml" ContentType="application/inkml+xml"/>
  <Override PartName="/ppt/ink/ink3463.xml" ContentType="application/inkml+xml"/>
  <Override PartName="/ppt/ink/ink3464.xml" ContentType="application/inkml+xml"/>
  <Override PartName="/ppt/ink/ink3465.xml" ContentType="application/inkml+xml"/>
  <Override PartName="/ppt/ink/ink3466.xml" ContentType="application/inkml+xml"/>
  <Override PartName="/ppt/ink/ink3467.xml" ContentType="application/inkml+xml"/>
  <Override PartName="/ppt/ink/ink3468.xml" ContentType="application/inkml+xml"/>
  <Override PartName="/ppt/ink/ink3469.xml" ContentType="application/inkml+xml"/>
  <Override PartName="/ppt/ink/ink3470.xml" ContentType="application/inkml+xml"/>
  <Override PartName="/ppt/ink/ink3471.xml" ContentType="application/inkml+xml"/>
  <Override PartName="/ppt/ink/ink3472.xml" ContentType="application/inkml+xml"/>
  <Override PartName="/ppt/ink/ink3473.xml" ContentType="application/inkml+xml"/>
  <Override PartName="/ppt/ink/ink3474.xml" ContentType="application/inkml+xml"/>
  <Override PartName="/ppt/ink/ink3475.xml" ContentType="application/inkml+xml"/>
  <Override PartName="/ppt/ink/ink3476.xml" ContentType="application/inkml+xml"/>
  <Override PartName="/ppt/ink/ink3477.xml" ContentType="application/inkml+xml"/>
  <Override PartName="/ppt/ink/ink3478.xml" ContentType="application/inkml+xml"/>
  <Override PartName="/ppt/ink/ink3479.xml" ContentType="application/inkml+xml"/>
  <Override PartName="/ppt/ink/ink3480.xml" ContentType="application/inkml+xml"/>
  <Override PartName="/ppt/ink/ink3481.xml" ContentType="application/inkml+xml"/>
  <Override PartName="/ppt/ink/ink3482.xml" ContentType="application/inkml+xml"/>
  <Override PartName="/ppt/ink/ink3483.xml" ContentType="application/inkml+xml"/>
  <Override PartName="/ppt/ink/ink3484.xml" ContentType="application/inkml+xml"/>
  <Override PartName="/ppt/ink/ink3485.xml" ContentType="application/inkml+xml"/>
  <Override PartName="/ppt/ink/ink3486.xml" ContentType="application/inkml+xml"/>
  <Override PartName="/ppt/ink/ink3487.xml" ContentType="application/inkml+xml"/>
  <Override PartName="/ppt/ink/ink3488.xml" ContentType="application/inkml+xml"/>
  <Override PartName="/ppt/ink/ink3489.xml" ContentType="application/inkml+xml"/>
  <Override PartName="/ppt/ink/ink3490.xml" ContentType="application/inkml+xml"/>
  <Override PartName="/ppt/ink/ink3491.xml" ContentType="application/inkml+xml"/>
  <Override PartName="/ppt/ink/ink3492.xml" ContentType="application/inkml+xml"/>
  <Override PartName="/ppt/ink/ink3493.xml" ContentType="application/inkml+xml"/>
  <Override PartName="/ppt/ink/ink3494.xml" ContentType="application/inkml+xml"/>
  <Override PartName="/ppt/ink/ink3495.xml" ContentType="application/inkml+xml"/>
  <Override PartName="/ppt/ink/ink3496.xml" ContentType="application/inkml+xml"/>
  <Override PartName="/ppt/ink/ink3497.xml" ContentType="application/inkml+xml"/>
  <Override PartName="/ppt/ink/ink3498.xml" ContentType="application/inkml+xml"/>
  <Override PartName="/ppt/ink/ink3499.xml" ContentType="application/inkml+xml"/>
  <Override PartName="/ppt/ink/ink3500.xml" ContentType="application/inkml+xml"/>
  <Override PartName="/ppt/ink/ink3501.xml" ContentType="application/inkml+xml"/>
  <Override PartName="/ppt/ink/ink3502.xml" ContentType="application/inkml+xml"/>
  <Override PartName="/ppt/ink/ink3503.xml" ContentType="application/inkml+xml"/>
  <Override PartName="/ppt/ink/ink3504.xml" ContentType="application/inkml+xml"/>
  <Override PartName="/ppt/ink/ink3505.xml" ContentType="application/inkml+xml"/>
  <Override PartName="/ppt/ink/ink3506.xml" ContentType="application/inkml+xml"/>
  <Override PartName="/ppt/ink/ink3507.xml" ContentType="application/inkml+xml"/>
  <Override PartName="/ppt/ink/ink3508.xml" ContentType="application/inkml+xml"/>
  <Override PartName="/ppt/ink/ink3509.xml" ContentType="application/inkml+xml"/>
  <Override PartName="/ppt/ink/ink3510.xml" ContentType="application/inkml+xml"/>
  <Override PartName="/ppt/ink/ink3511.xml" ContentType="application/inkml+xml"/>
  <Override PartName="/ppt/ink/ink3512.xml" ContentType="application/inkml+xml"/>
  <Override PartName="/ppt/ink/ink3513.xml" ContentType="application/inkml+xml"/>
  <Override PartName="/ppt/ink/ink3514.xml" ContentType="application/inkml+xml"/>
  <Override PartName="/ppt/ink/ink3515.xml" ContentType="application/inkml+xml"/>
  <Override PartName="/ppt/ink/ink3516.xml" ContentType="application/inkml+xml"/>
  <Override PartName="/ppt/ink/ink3517.xml" ContentType="application/inkml+xml"/>
  <Override PartName="/ppt/ink/ink3518.xml" ContentType="application/inkml+xml"/>
  <Override PartName="/ppt/ink/ink3519.xml" ContentType="application/inkml+xml"/>
  <Override PartName="/ppt/ink/ink3520.xml" ContentType="application/inkml+xml"/>
  <Override PartName="/ppt/ink/ink3521.xml" ContentType="application/inkml+xml"/>
  <Override PartName="/ppt/ink/ink3522.xml" ContentType="application/inkml+xml"/>
  <Override PartName="/ppt/ink/ink3523.xml" ContentType="application/inkml+xml"/>
  <Override PartName="/ppt/ink/ink3524.xml" ContentType="application/inkml+xml"/>
  <Override PartName="/ppt/ink/ink3525.xml" ContentType="application/inkml+xml"/>
  <Override PartName="/ppt/ink/ink3526.xml" ContentType="application/inkml+xml"/>
  <Override PartName="/ppt/ink/ink3527.xml" ContentType="application/inkml+xml"/>
  <Override PartName="/ppt/ink/ink3528.xml" ContentType="application/inkml+xml"/>
  <Override PartName="/ppt/ink/ink3529.xml" ContentType="application/inkml+xml"/>
  <Override PartName="/ppt/ink/ink3530.xml" ContentType="application/inkml+xml"/>
  <Override PartName="/ppt/ink/ink3531.xml" ContentType="application/inkml+xml"/>
  <Override PartName="/ppt/ink/ink3532.xml" ContentType="application/inkml+xml"/>
  <Override PartName="/ppt/ink/ink3533.xml" ContentType="application/inkml+xml"/>
  <Override PartName="/ppt/ink/ink3534.xml" ContentType="application/inkml+xml"/>
  <Override PartName="/ppt/ink/ink3535.xml" ContentType="application/inkml+xml"/>
  <Override PartName="/ppt/ink/ink3536.xml" ContentType="application/inkml+xml"/>
  <Override PartName="/ppt/ink/ink3537.xml" ContentType="application/inkml+xml"/>
  <Override PartName="/ppt/ink/ink3538.xml" ContentType="application/inkml+xml"/>
  <Override PartName="/ppt/ink/ink3539.xml" ContentType="application/inkml+xml"/>
  <Override PartName="/ppt/ink/ink3540.xml" ContentType="application/inkml+xml"/>
  <Override PartName="/ppt/ink/ink3541.xml" ContentType="application/inkml+xml"/>
  <Override PartName="/ppt/ink/ink3542.xml" ContentType="application/inkml+xml"/>
  <Override PartName="/ppt/ink/ink3543.xml" ContentType="application/inkml+xml"/>
  <Override PartName="/ppt/ink/ink3544.xml" ContentType="application/inkml+xml"/>
  <Override PartName="/ppt/ink/ink3545.xml" ContentType="application/inkml+xml"/>
  <Override PartName="/ppt/ink/ink3546.xml" ContentType="application/inkml+xml"/>
  <Override PartName="/ppt/ink/ink3547.xml" ContentType="application/inkml+xml"/>
  <Override PartName="/ppt/ink/ink3548.xml" ContentType="application/inkml+xml"/>
  <Override PartName="/ppt/ink/ink3549.xml" ContentType="application/inkml+xml"/>
  <Override PartName="/ppt/ink/ink3550.xml" ContentType="application/inkml+xml"/>
  <Override PartName="/ppt/ink/ink3551.xml" ContentType="application/inkml+xml"/>
  <Override PartName="/ppt/ink/ink3552.xml" ContentType="application/inkml+xml"/>
  <Override PartName="/ppt/ink/ink3553.xml" ContentType="application/inkml+xml"/>
  <Override PartName="/ppt/ink/ink3554.xml" ContentType="application/inkml+xml"/>
  <Override PartName="/ppt/ink/ink3555.xml" ContentType="application/inkml+xml"/>
  <Override PartName="/ppt/ink/ink3556.xml" ContentType="application/inkml+xml"/>
  <Override PartName="/ppt/ink/ink3557.xml" ContentType="application/inkml+xml"/>
  <Override PartName="/ppt/ink/ink3558.xml" ContentType="application/inkml+xml"/>
  <Override PartName="/ppt/ink/ink3559.xml" ContentType="application/inkml+xml"/>
  <Override PartName="/ppt/ink/ink3560.xml" ContentType="application/inkml+xml"/>
  <Override PartName="/ppt/ink/ink3561.xml" ContentType="application/inkml+xml"/>
  <Override PartName="/ppt/ink/ink3562.xml" ContentType="application/inkml+xml"/>
  <Override PartName="/ppt/ink/ink3563.xml" ContentType="application/inkml+xml"/>
  <Override PartName="/ppt/ink/ink3564.xml" ContentType="application/inkml+xml"/>
  <Override PartName="/ppt/ink/ink3565.xml" ContentType="application/inkml+xml"/>
  <Override PartName="/ppt/ink/ink3566.xml" ContentType="application/inkml+xml"/>
  <Override PartName="/ppt/ink/ink3567.xml" ContentType="application/inkml+xml"/>
  <Override PartName="/ppt/ink/ink3568.xml" ContentType="application/inkml+xml"/>
  <Override PartName="/ppt/ink/ink3569.xml" ContentType="application/inkml+xml"/>
  <Override PartName="/ppt/ink/ink3570.xml" ContentType="application/inkml+xml"/>
  <Override PartName="/ppt/ink/ink3571.xml" ContentType="application/inkml+xml"/>
  <Override PartName="/ppt/ink/ink3572.xml" ContentType="application/inkml+xml"/>
  <Override PartName="/ppt/ink/ink3573.xml" ContentType="application/inkml+xml"/>
  <Override PartName="/ppt/ink/ink3574.xml" ContentType="application/inkml+xml"/>
  <Override PartName="/ppt/ink/ink3575.xml" ContentType="application/inkml+xml"/>
  <Override PartName="/ppt/ink/ink3576.xml" ContentType="application/inkml+xml"/>
  <Override PartName="/ppt/ink/ink3577.xml" ContentType="application/inkml+xml"/>
  <Override PartName="/ppt/ink/ink3578.xml" ContentType="application/inkml+xml"/>
  <Override PartName="/ppt/ink/ink3579.xml" ContentType="application/inkml+xml"/>
  <Override PartName="/ppt/ink/ink3580.xml" ContentType="application/inkml+xml"/>
  <Override PartName="/ppt/ink/ink3581.xml" ContentType="application/inkml+xml"/>
  <Override PartName="/ppt/ink/ink3582.xml" ContentType="application/inkml+xml"/>
  <Override PartName="/ppt/ink/ink3583.xml" ContentType="application/inkml+xml"/>
  <Override PartName="/ppt/ink/ink3584.xml" ContentType="application/inkml+xml"/>
  <Override PartName="/ppt/ink/ink3585.xml" ContentType="application/inkml+xml"/>
  <Override PartName="/ppt/ink/ink3586.xml" ContentType="application/inkml+xml"/>
  <Override PartName="/ppt/ink/ink3587.xml" ContentType="application/inkml+xml"/>
  <Override PartName="/ppt/ink/ink3588.xml" ContentType="application/inkml+xml"/>
  <Override PartName="/ppt/ink/ink3589.xml" ContentType="application/inkml+xml"/>
  <Override PartName="/ppt/ink/ink3590.xml" ContentType="application/inkml+xml"/>
  <Override PartName="/ppt/ink/ink3591.xml" ContentType="application/inkml+xml"/>
  <Override PartName="/ppt/ink/ink3592.xml" ContentType="application/inkml+xml"/>
  <Override PartName="/ppt/ink/ink3593.xml" ContentType="application/inkml+xml"/>
  <Override PartName="/ppt/ink/ink3594.xml" ContentType="application/inkml+xml"/>
  <Override PartName="/ppt/ink/ink3595.xml" ContentType="application/inkml+xml"/>
  <Override PartName="/ppt/ink/ink3596.xml" ContentType="application/inkml+xml"/>
  <Override PartName="/ppt/ink/ink3597.xml" ContentType="application/inkml+xml"/>
  <Override PartName="/ppt/ink/ink3598.xml" ContentType="application/inkml+xml"/>
  <Override PartName="/ppt/ink/ink3599.xml" ContentType="application/inkml+xml"/>
  <Override PartName="/ppt/ink/ink3600.xml" ContentType="application/inkml+xml"/>
  <Override PartName="/ppt/ink/ink3601.xml" ContentType="application/inkml+xml"/>
  <Override PartName="/ppt/ink/ink3602.xml" ContentType="application/inkml+xml"/>
  <Override PartName="/ppt/ink/ink3603.xml" ContentType="application/inkml+xml"/>
  <Override PartName="/ppt/ink/ink3604.xml" ContentType="application/inkml+xml"/>
  <Override PartName="/ppt/ink/ink3605.xml" ContentType="application/inkml+xml"/>
  <Override PartName="/ppt/ink/ink3606.xml" ContentType="application/inkml+xml"/>
  <Override PartName="/ppt/ink/ink3607.xml" ContentType="application/inkml+xml"/>
  <Override PartName="/ppt/ink/ink3608.xml" ContentType="application/inkml+xml"/>
  <Override PartName="/ppt/ink/ink3609.xml" ContentType="application/inkml+xml"/>
  <Override PartName="/ppt/ink/ink3610.xml" ContentType="application/inkml+xml"/>
  <Override PartName="/ppt/ink/ink3611.xml" ContentType="application/inkml+xml"/>
  <Override PartName="/ppt/ink/ink3612.xml" ContentType="application/inkml+xml"/>
  <Override PartName="/ppt/ink/ink3613.xml" ContentType="application/inkml+xml"/>
  <Override PartName="/ppt/ink/ink3614.xml" ContentType="application/inkml+xml"/>
  <Override PartName="/ppt/ink/ink3615.xml" ContentType="application/inkml+xml"/>
  <Override PartName="/ppt/ink/ink3616.xml" ContentType="application/inkml+xml"/>
  <Override PartName="/ppt/ink/ink3617.xml" ContentType="application/inkml+xml"/>
  <Override PartName="/ppt/ink/ink3618.xml" ContentType="application/inkml+xml"/>
  <Override PartName="/ppt/ink/ink3619.xml" ContentType="application/inkml+xml"/>
  <Override PartName="/ppt/ink/ink3620.xml" ContentType="application/inkml+xml"/>
  <Override PartName="/ppt/ink/ink3621.xml" ContentType="application/inkml+xml"/>
  <Override PartName="/ppt/ink/ink3622.xml" ContentType="application/inkml+xml"/>
  <Override PartName="/ppt/ink/ink3623.xml" ContentType="application/inkml+xml"/>
  <Override PartName="/ppt/ink/ink3624.xml" ContentType="application/inkml+xml"/>
  <Override PartName="/ppt/ink/ink3625.xml" ContentType="application/inkml+xml"/>
  <Override PartName="/ppt/ink/ink3626.xml" ContentType="application/inkml+xml"/>
  <Override PartName="/ppt/ink/ink3627.xml" ContentType="application/inkml+xml"/>
  <Override PartName="/ppt/ink/ink3628.xml" ContentType="application/inkml+xml"/>
  <Override PartName="/ppt/ink/ink3629.xml" ContentType="application/inkml+xml"/>
  <Override PartName="/ppt/ink/ink3630.xml" ContentType="application/inkml+xml"/>
  <Override PartName="/ppt/ink/ink3631.xml" ContentType="application/inkml+xml"/>
  <Override PartName="/ppt/ink/ink3632.xml" ContentType="application/inkml+xml"/>
  <Override PartName="/ppt/ink/ink3633.xml" ContentType="application/inkml+xml"/>
  <Override PartName="/ppt/ink/ink3634.xml" ContentType="application/inkml+xml"/>
  <Override PartName="/ppt/ink/ink3635.xml" ContentType="application/inkml+xml"/>
  <Override PartName="/ppt/ink/ink3636.xml" ContentType="application/inkml+xml"/>
  <Override PartName="/ppt/ink/ink3637.xml" ContentType="application/inkml+xml"/>
  <Override PartName="/ppt/ink/ink3638.xml" ContentType="application/inkml+xml"/>
  <Override PartName="/ppt/ink/ink3639.xml" ContentType="application/inkml+xml"/>
  <Override PartName="/ppt/ink/ink3640.xml" ContentType="application/inkml+xml"/>
  <Override PartName="/ppt/ink/ink3641.xml" ContentType="application/inkml+xml"/>
  <Override PartName="/ppt/ink/ink3642.xml" ContentType="application/inkml+xml"/>
  <Override PartName="/ppt/ink/ink3643.xml" ContentType="application/inkml+xml"/>
  <Override PartName="/ppt/ink/ink3644.xml" ContentType="application/inkml+xml"/>
  <Override PartName="/ppt/ink/ink3645.xml" ContentType="application/inkml+xml"/>
  <Override PartName="/ppt/ink/ink3646.xml" ContentType="application/inkml+xml"/>
  <Override PartName="/ppt/ink/ink3647.xml" ContentType="application/inkml+xml"/>
  <Override PartName="/ppt/ink/ink3648.xml" ContentType="application/inkml+xml"/>
  <Override PartName="/ppt/ink/ink3649.xml" ContentType="application/inkml+xml"/>
  <Override PartName="/ppt/ink/ink3650.xml" ContentType="application/inkml+xml"/>
  <Override PartName="/ppt/ink/ink3651.xml" ContentType="application/inkml+xml"/>
  <Override PartName="/ppt/ink/ink3652.xml" ContentType="application/inkml+xml"/>
  <Override PartName="/ppt/ink/ink3653.xml" ContentType="application/inkml+xml"/>
  <Override PartName="/ppt/ink/ink3654.xml" ContentType="application/inkml+xml"/>
  <Override PartName="/ppt/ink/ink3655.xml" ContentType="application/inkml+xml"/>
  <Override PartName="/ppt/ink/ink3656.xml" ContentType="application/inkml+xml"/>
  <Override PartName="/ppt/ink/ink3657.xml" ContentType="application/inkml+xml"/>
  <Override PartName="/ppt/ink/ink3658.xml" ContentType="application/inkml+xml"/>
  <Override PartName="/ppt/ink/ink3659.xml" ContentType="application/inkml+xml"/>
  <Override PartName="/ppt/ink/ink3660.xml" ContentType="application/inkml+xml"/>
  <Override PartName="/ppt/ink/ink3661.xml" ContentType="application/inkml+xml"/>
  <Override PartName="/ppt/ink/ink3662.xml" ContentType="application/inkml+xml"/>
  <Override PartName="/ppt/ink/ink3663.xml" ContentType="application/inkml+xml"/>
  <Override PartName="/ppt/ink/ink3664.xml" ContentType="application/inkml+xml"/>
  <Override PartName="/ppt/ink/ink3665.xml" ContentType="application/inkml+xml"/>
  <Override PartName="/ppt/ink/ink3666.xml" ContentType="application/inkml+xml"/>
  <Override PartName="/ppt/ink/ink3667.xml" ContentType="application/inkml+xml"/>
  <Override PartName="/ppt/ink/ink3668.xml" ContentType="application/inkml+xml"/>
  <Override PartName="/ppt/ink/ink3669.xml" ContentType="application/inkml+xml"/>
  <Override PartName="/ppt/ink/ink3670.xml" ContentType="application/inkml+xml"/>
  <Override PartName="/ppt/ink/ink3671.xml" ContentType="application/inkml+xml"/>
  <Override PartName="/ppt/ink/ink3672.xml" ContentType="application/inkml+xml"/>
  <Override PartName="/ppt/ink/ink3673.xml" ContentType="application/inkml+xml"/>
  <Override PartName="/ppt/ink/ink3674.xml" ContentType="application/inkml+xml"/>
  <Override PartName="/ppt/ink/ink3675.xml" ContentType="application/inkml+xml"/>
  <Override PartName="/ppt/ink/ink3676.xml" ContentType="application/inkml+xml"/>
  <Override PartName="/ppt/ink/ink3677.xml" ContentType="application/inkml+xml"/>
  <Override PartName="/ppt/ink/ink3678.xml" ContentType="application/inkml+xml"/>
  <Override PartName="/ppt/ink/ink3679.xml" ContentType="application/inkml+xml"/>
  <Override PartName="/ppt/ink/ink3680.xml" ContentType="application/inkml+xml"/>
  <Override PartName="/ppt/ink/ink3681.xml" ContentType="application/inkml+xml"/>
  <Override PartName="/ppt/ink/ink3682.xml" ContentType="application/inkml+xml"/>
  <Override PartName="/ppt/ink/ink3683.xml" ContentType="application/inkml+xml"/>
  <Override PartName="/ppt/ink/ink3684.xml" ContentType="application/inkml+xml"/>
  <Override PartName="/ppt/ink/ink3685.xml" ContentType="application/inkml+xml"/>
  <Override PartName="/ppt/ink/ink3686.xml" ContentType="application/inkml+xml"/>
  <Override PartName="/ppt/ink/ink3687.xml" ContentType="application/inkml+xml"/>
  <Override PartName="/ppt/ink/ink3688.xml" ContentType="application/inkml+xml"/>
  <Override PartName="/ppt/ink/ink3689.xml" ContentType="application/inkml+xml"/>
  <Override PartName="/ppt/ink/ink3690.xml" ContentType="application/inkml+xml"/>
  <Override PartName="/ppt/ink/ink3691.xml" ContentType="application/inkml+xml"/>
  <Override PartName="/ppt/ink/ink3692.xml" ContentType="application/inkml+xml"/>
  <Override PartName="/ppt/ink/ink3693.xml" ContentType="application/inkml+xml"/>
  <Override PartName="/ppt/ink/ink3694.xml" ContentType="application/inkml+xml"/>
  <Override PartName="/ppt/ink/ink3695.xml" ContentType="application/inkml+xml"/>
  <Override PartName="/ppt/ink/ink3696.xml" ContentType="application/inkml+xml"/>
  <Override PartName="/ppt/ink/ink3697.xml" ContentType="application/inkml+xml"/>
  <Override PartName="/ppt/ink/ink3698.xml" ContentType="application/inkml+xml"/>
  <Override PartName="/ppt/ink/ink3699.xml" ContentType="application/inkml+xml"/>
  <Override PartName="/ppt/ink/ink3700.xml" ContentType="application/inkml+xml"/>
  <Override PartName="/ppt/ink/ink3701.xml" ContentType="application/inkml+xml"/>
  <Override PartName="/ppt/ink/ink3702.xml" ContentType="application/inkml+xml"/>
  <Override PartName="/ppt/ink/ink3703.xml" ContentType="application/inkml+xml"/>
  <Override PartName="/ppt/ink/ink3704.xml" ContentType="application/inkml+xml"/>
  <Override PartName="/ppt/ink/ink3705.xml" ContentType="application/inkml+xml"/>
  <Override PartName="/ppt/ink/ink3706.xml" ContentType="application/inkml+xml"/>
  <Override PartName="/ppt/ink/ink3707.xml" ContentType="application/inkml+xml"/>
  <Override PartName="/ppt/ink/ink3708.xml" ContentType="application/inkml+xml"/>
  <Override PartName="/ppt/ink/ink3709.xml" ContentType="application/inkml+xml"/>
  <Override PartName="/ppt/ink/ink3710.xml" ContentType="application/inkml+xml"/>
  <Override PartName="/ppt/ink/ink3711.xml" ContentType="application/inkml+xml"/>
  <Override PartName="/ppt/ink/ink3712.xml" ContentType="application/inkml+xml"/>
  <Override PartName="/ppt/ink/ink3713.xml" ContentType="application/inkml+xml"/>
  <Override PartName="/ppt/ink/ink3714.xml" ContentType="application/inkml+xml"/>
  <Override PartName="/ppt/ink/ink3715.xml" ContentType="application/inkml+xml"/>
  <Override PartName="/ppt/ink/ink3716.xml" ContentType="application/inkml+xml"/>
  <Override PartName="/ppt/ink/ink3717.xml" ContentType="application/inkml+xml"/>
  <Override PartName="/ppt/ink/ink3718.xml" ContentType="application/inkml+xml"/>
  <Override PartName="/ppt/ink/ink3719.xml" ContentType="application/inkml+xml"/>
  <Override PartName="/ppt/ink/ink3720.xml" ContentType="application/inkml+xml"/>
  <Override PartName="/ppt/ink/ink3721.xml" ContentType="application/inkml+xml"/>
  <Override PartName="/ppt/ink/ink3722.xml" ContentType="application/inkml+xml"/>
  <Override PartName="/ppt/ink/ink3723.xml" ContentType="application/inkml+xml"/>
  <Override PartName="/ppt/ink/ink3724.xml" ContentType="application/inkml+xml"/>
  <Override PartName="/ppt/ink/ink3725.xml" ContentType="application/inkml+xml"/>
  <Override PartName="/ppt/ink/ink3726.xml" ContentType="application/inkml+xml"/>
  <Override PartName="/ppt/ink/ink3727.xml" ContentType="application/inkml+xml"/>
  <Override PartName="/ppt/ink/ink3728.xml" ContentType="application/inkml+xml"/>
  <Override PartName="/ppt/ink/ink3729.xml" ContentType="application/inkml+xml"/>
  <Override PartName="/ppt/ink/ink3730.xml" ContentType="application/inkml+xml"/>
  <Override PartName="/ppt/ink/ink3731.xml" ContentType="application/inkml+xml"/>
  <Override PartName="/ppt/ink/ink3732.xml" ContentType="application/inkml+xml"/>
  <Override PartName="/ppt/ink/ink3733.xml" ContentType="application/inkml+xml"/>
  <Override PartName="/ppt/ink/ink3734.xml" ContentType="application/inkml+xml"/>
  <Override PartName="/ppt/ink/ink3735.xml" ContentType="application/inkml+xml"/>
  <Override PartName="/ppt/ink/ink3736.xml" ContentType="application/inkml+xml"/>
  <Override PartName="/ppt/ink/ink3737.xml" ContentType="application/inkml+xml"/>
  <Override PartName="/ppt/ink/ink3738.xml" ContentType="application/inkml+xml"/>
  <Override PartName="/ppt/ink/ink3739.xml" ContentType="application/inkml+xml"/>
  <Override PartName="/ppt/ink/ink3740.xml" ContentType="application/inkml+xml"/>
  <Override PartName="/ppt/ink/ink3741.xml" ContentType="application/inkml+xml"/>
  <Override PartName="/ppt/ink/ink3742.xml" ContentType="application/inkml+xml"/>
  <Override PartName="/ppt/ink/ink3743.xml" ContentType="application/inkml+xml"/>
  <Override PartName="/ppt/ink/ink3744.xml" ContentType="application/inkml+xml"/>
  <Override PartName="/ppt/ink/ink3745.xml" ContentType="application/inkml+xml"/>
  <Override PartName="/ppt/ink/ink3746.xml" ContentType="application/inkml+xml"/>
  <Override PartName="/ppt/ink/ink3747.xml" ContentType="application/inkml+xml"/>
  <Override PartName="/ppt/ink/ink3748.xml" ContentType="application/inkml+xml"/>
  <Override PartName="/ppt/ink/ink3749.xml" ContentType="application/inkml+xml"/>
  <Override PartName="/ppt/ink/ink3750.xml" ContentType="application/inkml+xml"/>
  <Override PartName="/ppt/ink/ink3751.xml" ContentType="application/inkml+xml"/>
  <Override PartName="/ppt/ink/ink3752.xml" ContentType="application/inkml+xml"/>
  <Override PartName="/ppt/ink/ink3753.xml" ContentType="application/inkml+xml"/>
  <Override PartName="/ppt/ink/ink3754.xml" ContentType="application/inkml+xml"/>
  <Override PartName="/ppt/ink/ink3755.xml" ContentType="application/inkml+xml"/>
  <Override PartName="/ppt/ink/ink3756.xml" ContentType="application/inkml+xml"/>
  <Override PartName="/ppt/ink/ink3757.xml" ContentType="application/inkml+xml"/>
  <Override PartName="/ppt/ink/ink3758.xml" ContentType="application/inkml+xml"/>
  <Override PartName="/ppt/ink/ink3759.xml" ContentType="application/inkml+xml"/>
  <Override PartName="/ppt/ink/ink3760.xml" ContentType="application/inkml+xml"/>
  <Override PartName="/ppt/ink/ink3761.xml" ContentType="application/inkml+xml"/>
  <Override PartName="/ppt/ink/ink3762.xml" ContentType="application/inkml+xml"/>
  <Override PartName="/ppt/ink/ink3763.xml" ContentType="application/inkml+xml"/>
  <Override PartName="/ppt/ink/ink3764.xml" ContentType="application/inkml+xml"/>
  <Override PartName="/ppt/ink/ink3765.xml" ContentType="application/inkml+xml"/>
  <Override PartName="/ppt/ink/ink3766.xml" ContentType="application/inkml+xml"/>
  <Override PartName="/ppt/ink/ink3767.xml" ContentType="application/inkml+xml"/>
  <Override PartName="/ppt/ink/ink3768.xml" ContentType="application/inkml+xml"/>
  <Override PartName="/ppt/ink/ink3769.xml" ContentType="application/inkml+xml"/>
  <Override PartName="/ppt/ink/ink3770.xml" ContentType="application/inkml+xml"/>
  <Override PartName="/ppt/ink/ink3771.xml" ContentType="application/inkml+xml"/>
  <Override PartName="/ppt/ink/ink3772.xml" ContentType="application/inkml+xml"/>
  <Override PartName="/ppt/ink/ink3773.xml" ContentType="application/inkml+xml"/>
  <Override PartName="/ppt/ink/ink3774.xml" ContentType="application/inkml+xml"/>
  <Override PartName="/ppt/ink/ink3775.xml" ContentType="application/inkml+xml"/>
  <Override PartName="/ppt/ink/ink3776.xml" ContentType="application/inkml+xml"/>
  <Override PartName="/ppt/ink/ink3777.xml" ContentType="application/inkml+xml"/>
  <Override PartName="/ppt/ink/ink3778.xml" ContentType="application/inkml+xml"/>
  <Override PartName="/ppt/ink/ink3779.xml" ContentType="application/inkml+xml"/>
  <Override PartName="/ppt/ink/ink3780.xml" ContentType="application/inkml+xml"/>
  <Override PartName="/ppt/ink/ink3781.xml" ContentType="application/inkml+xml"/>
  <Override PartName="/ppt/ink/ink3782.xml" ContentType="application/inkml+xml"/>
  <Override PartName="/ppt/ink/ink3783.xml" ContentType="application/inkml+xml"/>
  <Override PartName="/ppt/ink/ink3784.xml" ContentType="application/inkml+xml"/>
  <Override PartName="/ppt/ink/ink3785.xml" ContentType="application/inkml+xml"/>
  <Override PartName="/ppt/ink/ink3786.xml" ContentType="application/inkml+xml"/>
  <Override PartName="/ppt/ink/ink3787.xml" ContentType="application/inkml+xml"/>
  <Override PartName="/ppt/ink/ink3788.xml" ContentType="application/inkml+xml"/>
  <Override PartName="/ppt/ink/ink3789.xml" ContentType="application/inkml+xml"/>
  <Override PartName="/ppt/ink/ink3790.xml" ContentType="application/inkml+xml"/>
  <Override PartName="/ppt/ink/ink3791.xml" ContentType="application/inkml+xml"/>
  <Override PartName="/ppt/ink/ink3792.xml" ContentType="application/inkml+xml"/>
  <Override PartName="/ppt/ink/ink3793.xml" ContentType="application/inkml+xml"/>
  <Override PartName="/ppt/ink/ink3794.xml" ContentType="application/inkml+xml"/>
  <Override PartName="/ppt/ink/ink3795.xml" ContentType="application/inkml+xml"/>
  <Override PartName="/ppt/ink/ink3796.xml" ContentType="application/inkml+xml"/>
  <Override PartName="/ppt/ink/ink3797.xml" ContentType="application/inkml+xml"/>
  <Override PartName="/ppt/ink/ink3798.xml" ContentType="application/inkml+xml"/>
  <Override PartName="/ppt/ink/ink3799.xml" ContentType="application/inkml+xml"/>
  <Override PartName="/ppt/ink/ink3800.xml" ContentType="application/inkml+xml"/>
  <Override PartName="/ppt/ink/ink3801.xml" ContentType="application/inkml+xml"/>
  <Override PartName="/ppt/ink/ink3802.xml" ContentType="application/inkml+xml"/>
  <Override PartName="/ppt/ink/ink3803.xml" ContentType="application/inkml+xml"/>
  <Override PartName="/ppt/ink/ink3804.xml" ContentType="application/inkml+xml"/>
  <Override PartName="/ppt/ink/ink3805.xml" ContentType="application/inkml+xml"/>
  <Override PartName="/ppt/ink/ink3806.xml" ContentType="application/inkml+xml"/>
  <Override PartName="/ppt/ink/ink3807.xml" ContentType="application/inkml+xml"/>
  <Override PartName="/ppt/ink/ink3808.xml" ContentType="application/inkml+xml"/>
  <Override PartName="/ppt/ink/ink3809.xml" ContentType="application/inkml+xml"/>
  <Override PartName="/ppt/ink/ink3810.xml" ContentType="application/inkml+xml"/>
  <Override PartName="/ppt/ink/ink3811.xml" ContentType="application/inkml+xml"/>
  <Override PartName="/ppt/ink/ink3812.xml" ContentType="application/inkml+xml"/>
  <Override PartName="/ppt/ink/ink3813.xml" ContentType="application/inkml+xml"/>
  <Override PartName="/ppt/ink/ink3814.xml" ContentType="application/inkml+xml"/>
  <Override PartName="/ppt/ink/ink3815.xml" ContentType="application/inkml+xml"/>
  <Override PartName="/ppt/ink/ink3816.xml" ContentType="application/inkml+xml"/>
  <Override PartName="/ppt/ink/ink3817.xml" ContentType="application/inkml+xml"/>
  <Override PartName="/ppt/ink/ink3818.xml" ContentType="application/inkml+xml"/>
  <Override PartName="/ppt/ink/ink3819.xml" ContentType="application/inkml+xml"/>
  <Override PartName="/ppt/ink/ink3820.xml" ContentType="application/inkml+xml"/>
  <Override PartName="/ppt/ink/ink3821.xml" ContentType="application/inkml+xml"/>
  <Override PartName="/ppt/ink/ink3822.xml" ContentType="application/inkml+xml"/>
  <Override PartName="/ppt/ink/ink3823.xml" ContentType="application/inkml+xml"/>
  <Override PartName="/ppt/ink/ink3824.xml" ContentType="application/inkml+xml"/>
  <Override PartName="/ppt/ink/ink3825.xml" ContentType="application/inkml+xml"/>
  <Override PartName="/ppt/ink/ink3826.xml" ContentType="application/inkml+xml"/>
  <Override PartName="/ppt/ink/ink3827.xml" ContentType="application/inkml+xml"/>
  <Override PartName="/ppt/ink/ink3828.xml" ContentType="application/inkml+xml"/>
  <Override PartName="/ppt/ink/ink3829.xml" ContentType="application/inkml+xml"/>
  <Override PartName="/ppt/ink/ink3830.xml" ContentType="application/inkml+xml"/>
  <Override PartName="/ppt/ink/ink3831.xml" ContentType="application/inkml+xml"/>
  <Override PartName="/ppt/ink/ink3832.xml" ContentType="application/inkml+xml"/>
  <Override PartName="/ppt/ink/ink3833.xml" ContentType="application/inkml+xml"/>
  <Override PartName="/ppt/ink/ink3834.xml" ContentType="application/inkml+xml"/>
  <Override PartName="/ppt/ink/ink3835.xml" ContentType="application/inkml+xml"/>
  <Override PartName="/ppt/ink/ink3836.xml" ContentType="application/inkml+xml"/>
  <Override PartName="/ppt/ink/ink3837.xml" ContentType="application/inkml+xml"/>
  <Override PartName="/ppt/ink/ink3838.xml" ContentType="application/inkml+xml"/>
  <Override PartName="/ppt/ink/ink3839.xml" ContentType="application/inkml+xml"/>
  <Override PartName="/ppt/ink/ink3840.xml" ContentType="application/inkml+xml"/>
  <Override PartName="/ppt/ink/ink3841.xml" ContentType="application/inkml+xml"/>
  <Override PartName="/ppt/ink/ink3842.xml" ContentType="application/inkml+xml"/>
  <Override PartName="/ppt/ink/ink3843.xml" ContentType="application/inkml+xml"/>
  <Override PartName="/ppt/ink/ink3844.xml" ContentType="application/inkml+xml"/>
  <Override PartName="/ppt/ink/ink3845.xml" ContentType="application/inkml+xml"/>
  <Override PartName="/ppt/ink/ink3846.xml" ContentType="application/inkml+xml"/>
  <Override PartName="/ppt/ink/ink3847.xml" ContentType="application/inkml+xml"/>
  <Override PartName="/ppt/ink/ink3848.xml" ContentType="application/inkml+xml"/>
  <Override PartName="/ppt/ink/ink3849.xml" ContentType="application/inkml+xml"/>
  <Override PartName="/ppt/ink/ink3850.xml" ContentType="application/inkml+xml"/>
  <Override PartName="/ppt/ink/ink3851.xml" ContentType="application/inkml+xml"/>
  <Override PartName="/ppt/ink/ink3852.xml" ContentType="application/inkml+xml"/>
  <Override PartName="/ppt/ink/ink3853.xml" ContentType="application/inkml+xml"/>
  <Override PartName="/ppt/ink/ink3854.xml" ContentType="application/inkml+xml"/>
  <Override PartName="/ppt/ink/ink3855.xml" ContentType="application/inkml+xml"/>
  <Override PartName="/ppt/ink/ink3856.xml" ContentType="application/inkml+xml"/>
  <Override PartName="/ppt/ink/ink3857.xml" ContentType="application/inkml+xml"/>
  <Override PartName="/ppt/ink/ink3858.xml" ContentType="application/inkml+xml"/>
  <Override PartName="/ppt/ink/ink3859.xml" ContentType="application/inkml+xml"/>
  <Override PartName="/ppt/ink/ink3860.xml" ContentType="application/inkml+xml"/>
  <Override PartName="/ppt/ink/ink3861.xml" ContentType="application/inkml+xml"/>
  <Override PartName="/ppt/ink/ink3862.xml" ContentType="application/inkml+xml"/>
  <Override PartName="/ppt/ink/ink3863.xml" ContentType="application/inkml+xml"/>
  <Override PartName="/ppt/ink/ink3864.xml" ContentType="application/inkml+xml"/>
  <Override PartName="/ppt/ink/ink3865.xml" ContentType="application/inkml+xml"/>
  <Override PartName="/ppt/ink/ink3866.xml" ContentType="application/inkml+xml"/>
  <Override PartName="/ppt/ink/ink3867.xml" ContentType="application/inkml+xml"/>
  <Override PartName="/ppt/ink/ink3868.xml" ContentType="application/inkml+xml"/>
  <Override PartName="/ppt/ink/ink3869.xml" ContentType="application/inkml+xml"/>
  <Override PartName="/ppt/ink/ink3870.xml" ContentType="application/inkml+xml"/>
  <Override PartName="/ppt/ink/ink3871.xml" ContentType="application/inkml+xml"/>
  <Override PartName="/ppt/ink/ink3872.xml" ContentType="application/inkml+xml"/>
  <Override PartName="/ppt/ink/ink3873.xml" ContentType="application/inkml+xml"/>
  <Override PartName="/ppt/ink/ink3874.xml" ContentType="application/inkml+xml"/>
  <Override PartName="/ppt/ink/ink3875.xml" ContentType="application/inkml+xml"/>
  <Override PartName="/ppt/ink/ink3876.xml" ContentType="application/inkml+xml"/>
  <Override PartName="/ppt/ink/ink3877.xml" ContentType="application/inkml+xml"/>
  <Override PartName="/ppt/ink/ink3878.xml" ContentType="application/inkml+xml"/>
  <Override PartName="/ppt/ink/ink3879.xml" ContentType="application/inkml+xml"/>
  <Override PartName="/ppt/ink/ink3880.xml" ContentType="application/inkml+xml"/>
  <Override PartName="/ppt/ink/ink3881.xml" ContentType="application/inkml+xml"/>
  <Override PartName="/ppt/ink/ink3882.xml" ContentType="application/inkml+xml"/>
  <Override PartName="/ppt/ink/ink3883.xml" ContentType="application/inkml+xml"/>
  <Override PartName="/ppt/ink/ink3884.xml" ContentType="application/inkml+xml"/>
  <Override PartName="/ppt/ink/ink3885.xml" ContentType="application/inkml+xml"/>
  <Override PartName="/ppt/ink/ink3886.xml" ContentType="application/inkml+xml"/>
  <Override PartName="/ppt/ink/ink3887.xml" ContentType="application/inkml+xml"/>
  <Override PartName="/ppt/ink/ink3888.xml" ContentType="application/inkml+xml"/>
  <Override PartName="/ppt/ink/ink3889.xml" ContentType="application/inkml+xml"/>
  <Override PartName="/ppt/ink/ink3890.xml" ContentType="application/inkml+xml"/>
  <Override PartName="/ppt/ink/ink3891.xml" ContentType="application/inkml+xml"/>
  <Override PartName="/ppt/ink/ink3892.xml" ContentType="application/inkml+xml"/>
  <Override PartName="/ppt/ink/ink3893.xml" ContentType="application/inkml+xml"/>
  <Override PartName="/ppt/ink/ink3894.xml" ContentType="application/inkml+xml"/>
  <Override PartName="/ppt/ink/ink3895.xml" ContentType="application/inkml+xml"/>
  <Override PartName="/ppt/ink/ink3896.xml" ContentType="application/inkml+xml"/>
  <Override PartName="/ppt/ink/ink3897.xml" ContentType="application/inkml+xml"/>
  <Override PartName="/ppt/ink/ink3898.xml" ContentType="application/inkml+xml"/>
  <Override PartName="/ppt/ink/ink3899.xml" ContentType="application/inkml+xml"/>
  <Override PartName="/ppt/ink/ink3900.xml" ContentType="application/inkml+xml"/>
  <Override PartName="/ppt/ink/ink3901.xml" ContentType="application/inkml+xml"/>
  <Override PartName="/ppt/ink/ink3902.xml" ContentType="application/inkml+xml"/>
  <Override PartName="/ppt/ink/ink3903.xml" ContentType="application/inkml+xml"/>
  <Override PartName="/ppt/ink/ink3904.xml" ContentType="application/inkml+xml"/>
  <Override PartName="/ppt/ink/ink3905.xml" ContentType="application/inkml+xml"/>
  <Override PartName="/ppt/ink/ink3906.xml" ContentType="application/inkml+xml"/>
  <Override PartName="/ppt/ink/ink3907.xml" ContentType="application/inkml+xml"/>
  <Override PartName="/ppt/ink/ink3908.xml" ContentType="application/inkml+xml"/>
  <Override PartName="/ppt/ink/ink3909.xml" ContentType="application/inkml+xml"/>
  <Override PartName="/ppt/ink/ink3910.xml" ContentType="application/inkml+xml"/>
  <Override PartName="/ppt/ink/ink3911.xml" ContentType="application/inkml+xml"/>
  <Override PartName="/ppt/ink/ink3912.xml" ContentType="application/inkml+xml"/>
  <Override PartName="/ppt/ink/ink3913.xml" ContentType="application/inkml+xml"/>
  <Override PartName="/ppt/ink/ink3914.xml" ContentType="application/inkml+xml"/>
  <Override PartName="/ppt/ink/ink3915.xml" ContentType="application/inkml+xml"/>
  <Override PartName="/ppt/ink/ink3916.xml" ContentType="application/inkml+xml"/>
  <Override PartName="/ppt/ink/ink3917.xml" ContentType="application/inkml+xml"/>
  <Override PartName="/ppt/ink/ink3918.xml" ContentType="application/inkml+xml"/>
  <Override PartName="/ppt/ink/ink3919.xml" ContentType="application/inkml+xml"/>
  <Override PartName="/ppt/ink/ink3920.xml" ContentType="application/inkml+xml"/>
  <Override PartName="/ppt/ink/ink3921.xml" ContentType="application/inkml+xml"/>
  <Override PartName="/ppt/ink/ink3922.xml" ContentType="application/inkml+xml"/>
  <Override PartName="/ppt/ink/ink3923.xml" ContentType="application/inkml+xml"/>
  <Override PartName="/ppt/ink/ink3924.xml" ContentType="application/inkml+xml"/>
  <Override PartName="/ppt/ink/ink3925.xml" ContentType="application/inkml+xml"/>
  <Override PartName="/ppt/ink/ink3926.xml" ContentType="application/inkml+xml"/>
  <Override PartName="/ppt/ink/ink3927.xml" ContentType="application/inkml+xml"/>
  <Override PartName="/ppt/ink/ink3928.xml" ContentType="application/inkml+xml"/>
  <Override PartName="/ppt/ink/ink3929.xml" ContentType="application/inkml+xml"/>
  <Override PartName="/ppt/ink/ink3930.xml" ContentType="application/inkml+xml"/>
  <Override PartName="/ppt/ink/ink3931.xml" ContentType="application/inkml+xml"/>
  <Override PartName="/ppt/ink/ink3932.xml" ContentType="application/inkml+xml"/>
  <Override PartName="/ppt/ink/ink3933.xml" ContentType="application/inkml+xml"/>
  <Override PartName="/ppt/ink/ink3934.xml" ContentType="application/inkml+xml"/>
  <Override PartName="/ppt/ink/ink3935.xml" ContentType="application/inkml+xml"/>
  <Override PartName="/ppt/ink/ink3936.xml" ContentType="application/inkml+xml"/>
  <Override PartName="/ppt/ink/ink3937.xml" ContentType="application/inkml+xml"/>
  <Override PartName="/ppt/ink/ink3938.xml" ContentType="application/inkml+xml"/>
  <Override PartName="/ppt/ink/ink3939.xml" ContentType="application/inkml+xml"/>
  <Override PartName="/ppt/ink/ink3940.xml" ContentType="application/inkml+xml"/>
  <Override PartName="/ppt/ink/ink3941.xml" ContentType="application/inkml+xml"/>
  <Override PartName="/ppt/ink/ink3942.xml" ContentType="application/inkml+xml"/>
  <Override PartName="/ppt/ink/ink3943.xml" ContentType="application/inkml+xml"/>
  <Override PartName="/ppt/ink/ink3944.xml" ContentType="application/inkml+xml"/>
  <Override PartName="/ppt/ink/ink3945.xml" ContentType="application/inkml+xml"/>
  <Override PartName="/ppt/ink/ink3946.xml" ContentType="application/inkml+xml"/>
  <Override PartName="/ppt/ink/ink3947.xml" ContentType="application/inkml+xml"/>
  <Override PartName="/ppt/ink/ink3948.xml" ContentType="application/inkml+xml"/>
  <Override PartName="/ppt/ink/ink3949.xml" ContentType="application/inkml+xml"/>
  <Override PartName="/ppt/ink/ink3950.xml" ContentType="application/inkml+xml"/>
  <Override PartName="/ppt/ink/ink3951.xml" ContentType="application/inkml+xml"/>
  <Override PartName="/ppt/ink/ink3952.xml" ContentType="application/inkml+xml"/>
  <Override PartName="/ppt/ink/ink3953.xml" ContentType="application/inkml+xml"/>
  <Override PartName="/ppt/ink/ink3954.xml" ContentType="application/inkml+xml"/>
  <Override PartName="/ppt/ink/ink3955.xml" ContentType="application/inkml+xml"/>
  <Override PartName="/ppt/ink/ink3956.xml" ContentType="application/inkml+xml"/>
  <Override PartName="/ppt/ink/ink3957.xml" ContentType="application/inkml+xml"/>
  <Override PartName="/ppt/ink/ink3958.xml" ContentType="application/inkml+xml"/>
  <Override PartName="/ppt/ink/ink3959.xml" ContentType="application/inkml+xml"/>
  <Override PartName="/ppt/ink/ink3960.xml" ContentType="application/inkml+xml"/>
  <Override PartName="/ppt/ink/ink3961.xml" ContentType="application/inkml+xml"/>
  <Override PartName="/ppt/ink/ink3962.xml" ContentType="application/inkml+xml"/>
  <Override PartName="/ppt/ink/ink3963.xml" ContentType="application/inkml+xml"/>
  <Override PartName="/ppt/ink/ink3964.xml" ContentType="application/inkml+xml"/>
  <Override PartName="/ppt/ink/ink3965.xml" ContentType="application/inkml+xml"/>
  <Override PartName="/ppt/ink/ink3966.xml" ContentType="application/inkml+xml"/>
  <Override PartName="/ppt/ink/ink3967.xml" ContentType="application/inkml+xml"/>
  <Override PartName="/ppt/ink/ink3968.xml" ContentType="application/inkml+xml"/>
  <Override PartName="/ppt/ink/ink3969.xml" ContentType="application/inkml+xml"/>
  <Override PartName="/ppt/ink/ink3970.xml" ContentType="application/inkml+xml"/>
  <Override PartName="/ppt/ink/ink3971.xml" ContentType="application/inkml+xml"/>
  <Override PartName="/ppt/ink/ink3972.xml" ContentType="application/inkml+xml"/>
  <Override PartName="/ppt/ink/ink3973.xml" ContentType="application/inkml+xml"/>
  <Override PartName="/ppt/ink/ink3974.xml" ContentType="application/inkml+xml"/>
  <Override PartName="/ppt/ink/ink3975.xml" ContentType="application/inkml+xml"/>
  <Override PartName="/ppt/ink/ink3976.xml" ContentType="application/inkml+xml"/>
  <Override PartName="/ppt/ink/ink3977.xml" ContentType="application/inkml+xml"/>
  <Override PartName="/ppt/ink/ink3978.xml" ContentType="application/inkml+xml"/>
  <Override PartName="/ppt/ink/ink3979.xml" ContentType="application/inkml+xml"/>
  <Override PartName="/ppt/ink/ink3980.xml" ContentType="application/inkml+xml"/>
  <Override PartName="/ppt/ink/ink3981.xml" ContentType="application/inkml+xml"/>
  <Override PartName="/ppt/ink/ink3982.xml" ContentType="application/inkml+xml"/>
  <Override PartName="/ppt/ink/ink3983.xml" ContentType="application/inkml+xml"/>
  <Override PartName="/ppt/ink/ink3984.xml" ContentType="application/inkml+xml"/>
  <Override PartName="/ppt/ink/ink3985.xml" ContentType="application/inkml+xml"/>
  <Override PartName="/ppt/ink/ink3986.xml" ContentType="application/inkml+xml"/>
  <Override PartName="/ppt/ink/ink3987.xml" ContentType="application/inkml+xml"/>
  <Override PartName="/ppt/ink/ink3988.xml" ContentType="application/inkml+xml"/>
  <Override PartName="/ppt/ink/ink3989.xml" ContentType="application/inkml+xml"/>
  <Override PartName="/ppt/ink/ink3990.xml" ContentType="application/inkml+xml"/>
  <Override PartName="/ppt/ink/ink3991.xml" ContentType="application/inkml+xml"/>
  <Override PartName="/ppt/ink/ink3992.xml" ContentType="application/inkml+xml"/>
  <Override PartName="/ppt/ink/ink3993.xml" ContentType="application/inkml+xml"/>
  <Override PartName="/ppt/ink/ink3994.xml" ContentType="application/inkml+xml"/>
  <Override PartName="/ppt/ink/ink3995.xml" ContentType="application/inkml+xml"/>
  <Override PartName="/ppt/ink/ink3996.xml" ContentType="application/inkml+xml"/>
  <Override PartName="/ppt/ink/ink3997.xml" ContentType="application/inkml+xml"/>
  <Override PartName="/ppt/ink/ink3998.xml" ContentType="application/inkml+xml"/>
  <Override PartName="/ppt/ink/ink3999.xml" ContentType="application/inkml+xml"/>
  <Override PartName="/ppt/ink/ink4000.xml" ContentType="application/inkml+xml"/>
  <Override PartName="/ppt/ink/ink4001.xml" ContentType="application/inkml+xml"/>
  <Override PartName="/ppt/ink/ink4002.xml" ContentType="application/inkml+xml"/>
  <Override PartName="/ppt/ink/ink4003.xml" ContentType="application/inkml+xml"/>
  <Override PartName="/ppt/ink/ink4004.xml" ContentType="application/inkml+xml"/>
  <Override PartName="/ppt/ink/ink4005.xml" ContentType="application/inkml+xml"/>
  <Override PartName="/ppt/ink/ink4006.xml" ContentType="application/inkml+xml"/>
  <Override PartName="/ppt/ink/ink4007.xml" ContentType="application/inkml+xml"/>
  <Override PartName="/ppt/ink/ink4008.xml" ContentType="application/inkml+xml"/>
  <Override PartName="/ppt/ink/ink4009.xml" ContentType="application/inkml+xml"/>
  <Override PartName="/ppt/ink/ink4010.xml" ContentType="application/inkml+xml"/>
  <Override PartName="/ppt/ink/ink4011.xml" ContentType="application/inkml+xml"/>
  <Override PartName="/ppt/ink/ink4012.xml" ContentType="application/inkml+xml"/>
  <Override PartName="/ppt/ink/ink4013.xml" ContentType="application/inkml+xml"/>
  <Override PartName="/ppt/ink/ink4014.xml" ContentType="application/inkml+xml"/>
  <Override PartName="/ppt/ink/ink4015.xml" ContentType="application/inkml+xml"/>
  <Override PartName="/ppt/ink/ink4016.xml" ContentType="application/inkml+xml"/>
  <Override PartName="/ppt/ink/ink4017.xml" ContentType="application/inkml+xml"/>
  <Override PartName="/ppt/ink/ink4018.xml" ContentType="application/inkml+xml"/>
  <Override PartName="/ppt/ink/ink4019.xml" ContentType="application/inkml+xml"/>
  <Override PartName="/ppt/ink/ink4020.xml" ContentType="application/inkml+xml"/>
  <Override PartName="/ppt/ink/ink4021.xml" ContentType="application/inkml+xml"/>
  <Override PartName="/ppt/ink/ink4022.xml" ContentType="application/inkml+xml"/>
  <Override PartName="/ppt/ink/ink4023.xml" ContentType="application/inkml+xml"/>
  <Override PartName="/ppt/ink/ink4024.xml" ContentType="application/inkml+xml"/>
  <Override PartName="/ppt/ink/ink4025.xml" ContentType="application/inkml+xml"/>
  <Override PartName="/ppt/ink/ink4026.xml" ContentType="application/inkml+xml"/>
  <Override PartName="/ppt/ink/ink4027.xml" ContentType="application/inkml+xml"/>
  <Override PartName="/ppt/ink/ink4028.xml" ContentType="application/inkml+xml"/>
  <Override PartName="/ppt/ink/ink4029.xml" ContentType="application/inkml+xml"/>
  <Override PartName="/ppt/ink/ink4030.xml" ContentType="application/inkml+xml"/>
  <Override PartName="/ppt/ink/ink4031.xml" ContentType="application/inkml+xml"/>
  <Override PartName="/ppt/ink/ink4032.xml" ContentType="application/inkml+xml"/>
  <Override PartName="/ppt/ink/ink4033.xml" ContentType="application/inkml+xml"/>
  <Override PartName="/ppt/ink/ink4034.xml" ContentType="application/inkml+xml"/>
  <Override PartName="/ppt/ink/ink4035.xml" ContentType="application/inkml+xml"/>
  <Override PartName="/ppt/ink/ink4036.xml" ContentType="application/inkml+xml"/>
  <Override PartName="/ppt/ink/ink4037.xml" ContentType="application/inkml+xml"/>
  <Override PartName="/ppt/ink/ink4038.xml" ContentType="application/inkml+xml"/>
  <Override PartName="/ppt/ink/ink4039.xml" ContentType="application/inkml+xml"/>
  <Override PartName="/ppt/ink/ink4040.xml" ContentType="application/inkml+xml"/>
  <Override PartName="/ppt/ink/ink4041.xml" ContentType="application/inkml+xml"/>
  <Override PartName="/ppt/ink/ink4042.xml" ContentType="application/inkml+xml"/>
  <Override PartName="/ppt/ink/ink4043.xml" ContentType="application/inkml+xml"/>
  <Override PartName="/ppt/ink/ink4044.xml" ContentType="application/inkml+xml"/>
  <Override PartName="/ppt/ink/ink4045.xml" ContentType="application/inkml+xml"/>
  <Override PartName="/ppt/ink/ink4046.xml" ContentType="application/inkml+xml"/>
  <Override PartName="/ppt/ink/ink4047.xml" ContentType="application/inkml+xml"/>
  <Override PartName="/ppt/ink/ink4048.xml" ContentType="application/inkml+xml"/>
  <Override PartName="/ppt/ink/ink4049.xml" ContentType="application/inkml+xml"/>
  <Override PartName="/ppt/ink/ink4050.xml" ContentType="application/inkml+xml"/>
  <Override PartName="/ppt/ink/ink4051.xml" ContentType="application/inkml+xml"/>
  <Override PartName="/ppt/ink/ink4052.xml" ContentType="application/inkml+xml"/>
  <Override PartName="/ppt/ink/ink4053.xml" ContentType="application/inkml+xml"/>
  <Override PartName="/ppt/ink/ink4054.xml" ContentType="application/inkml+xml"/>
  <Override PartName="/ppt/ink/ink4055.xml" ContentType="application/inkml+xml"/>
  <Override PartName="/ppt/ink/ink4056.xml" ContentType="application/inkml+xml"/>
  <Override PartName="/ppt/ink/ink4057.xml" ContentType="application/inkml+xml"/>
  <Override PartName="/ppt/ink/ink4058.xml" ContentType="application/inkml+xml"/>
  <Override PartName="/ppt/ink/ink4059.xml" ContentType="application/inkml+xml"/>
  <Override PartName="/ppt/ink/ink4060.xml" ContentType="application/inkml+xml"/>
  <Override PartName="/ppt/ink/ink406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849" r:id="rId2"/>
    <p:sldId id="890" r:id="rId3"/>
    <p:sldId id="891" r:id="rId4"/>
    <p:sldId id="850" r:id="rId5"/>
    <p:sldId id="880" r:id="rId6"/>
    <p:sldId id="931" r:id="rId7"/>
    <p:sldId id="932" r:id="rId8"/>
    <p:sldId id="889" r:id="rId9"/>
    <p:sldId id="881" r:id="rId10"/>
    <p:sldId id="882" r:id="rId11"/>
    <p:sldId id="912" r:id="rId12"/>
    <p:sldId id="913" r:id="rId13"/>
    <p:sldId id="855" r:id="rId14"/>
    <p:sldId id="930" r:id="rId15"/>
    <p:sldId id="929" r:id="rId16"/>
    <p:sldId id="856" r:id="rId17"/>
    <p:sldId id="857" r:id="rId18"/>
    <p:sldId id="935" r:id="rId19"/>
    <p:sldId id="858" r:id="rId20"/>
    <p:sldId id="933" r:id="rId21"/>
    <p:sldId id="936" r:id="rId22"/>
    <p:sldId id="859" r:id="rId23"/>
    <p:sldId id="934" r:id="rId24"/>
    <p:sldId id="860" r:id="rId25"/>
    <p:sldId id="885" r:id="rId26"/>
    <p:sldId id="937" r:id="rId27"/>
    <p:sldId id="940" r:id="rId28"/>
    <p:sldId id="884" r:id="rId29"/>
    <p:sldId id="941" r:id="rId30"/>
    <p:sldId id="938" r:id="rId31"/>
    <p:sldId id="939" r:id="rId32"/>
    <p:sldId id="942" r:id="rId33"/>
    <p:sldId id="883" r:id="rId34"/>
    <p:sldId id="951" r:id="rId35"/>
    <p:sldId id="886" r:id="rId36"/>
    <p:sldId id="887" r:id="rId37"/>
    <p:sldId id="943" r:id="rId38"/>
    <p:sldId id="888" r:id="rId39"/>
    <p:sldId id="945" r:id="rId40"/>
    <p:sldId id="946" r:id="rId41"/>
    <p:sldId id="950" r:id="rId42"/>
    <p:sldId id="948" r:id="rId43"/>
    <p:sldId id="944" r:id="rId44"/>
    <p:sldId id="947" r:id="rId4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5">
          <p15:clr>
            <a:srgbClr val="A4A3A4"/>
          </p15:clr>
        </p15:guide>
        <p15:guide id="2" pos="369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全品文教" initials="" lastIdx="0" clrIdx="0"/>
  <p:cmAuthor id="2001" name="骆倩怡_Znauj26B" initials="authorId_382814100" lastIdx="0" clrIdx="0"/>
  <p:cmAuthor id="1" name="SkyUN.Org" initials="S" lastIdx="0" clrIdx="0"/>
  <p:cmAuthor id="2" name="作者" initials="A" lastIdx="0" clrIdx="1"/>
  <p:cmAuthor id="3" name="fafa" initials="f" lastIdx="0" clrIdx="1"/>
  <p:cmAuthor id="4" name="王习习" initials="王" lastIdx="0" clrIdx="0"/>
  <p:cmAuthor id="5" name="一摩尔时光" initials="一" lastIdx="0" clrIdx="4"/>
  <p:cmAuthor id="6" name="jwzx" initials="j" lastIdx="0" clrIdx="5"/>
  <p:cmAuthor id="7" name="wangyan" initials="w" lastIdx="0" clrIdx="6"/>
  <p:cmAuthor id="8" name="夏" initials="夏" lastIdx="0" clrIdx="7"/>
  <p:cmAuthor id="9" name="zenglirong" initials="z" lastIdx="0" clrIdx="8"/>
  <p:cmAuthor id="10" name="86180" initials="8" lastIdx="0" clrIdx="9"/>
  <p:cmAuthor id="11" name="ASUS" initials="A" lastIdx="0" clrIdx="10"/>
  <p:cmAuthor id="13" name="Jason" initials="J" lastIdx="0" clrIdx="12"/>
  <p:cmAuthor id="15" name="admin" initials="a" lastIdx="0" clrIdx="1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37" d="100"/>
          <a:sy n="37" d="100"/>
        </p:scale>
        <p:origin x="402" y="30"/>
      </p:cViewPr>
      <p:guideLst>
        <p:guide orient="horz" pos="2105"/>
        <p:guide pos="369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heme" Target="../theme/theme3.xml"/><Relationship Id="rId5" Type="http://schemas.openxmlformats.org/officeDocument/2006/relationships/tags" Target="../tags/tag76.xml"/><Relationship Id="rId4" Type="http://schemas.openxmlformats.org/officeDocument/2006/relationships/tags" Target="../tags/tag7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2025/9/19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  <p:custDataLst>
              <p:tags r:id="rId4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  <p:custDataLst>
              <p:tags r:id="rId5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8:38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61950 5050 333,'49'20'167,"16"14"-1,15 14 1,17 16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8:47"/>
    </inkml:context>
    <inkml:brush xml:id="br0">
      <inkml:brushProperty name="width" value="0.03837" units="cm"/>
      <inkml:brushProperty name="height" value="0.03837" units="cm"/>
      <inkml:brushProperty name="color" value="#00BFF3"/>
    </inkml:brush>
  </inkml:definitions>
  <inkml:trace contextRef="#ctx0" brushRef="#br0">46350-200 573,'22'8'130,"-1"0"-28,-3 0-28,-2-1-29,0 2-17,0 2-7,0 2-5,-2 0-6,0 4-13,-4 3-22,-5 4-21,-2 2-22,-6 0-6,-4-2 7,-6-2 7,-4-1 8,0-4 8,0-3 8,2-4 9,3-4 8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6:05"/>
    </inkml:context>
    <inkml:brush xml:id="br0">
      <inkml:brushProperty name="width" value="0.04692" units="cm"/>
      <inkml:brushProperty name="height" value="0.04692" units="cm"/>
      <inkml:brushProperty name="color" value="#F2395B"/>
    </inkml:brush>
  </inkml:definitions>
  <inkml:trace contextRef="#ctx0" brushRef="#br0">56228 840 468,'-28'-49'27,"5"13"7,7 13 5,6 13 6,2 9 2,0 6-4,0 6-4,1 6-3,-1 3-5,2 1-5,0 1-4,2 1-5,0 3-2,0 8 0,0 7-1,0 6 1,1 5-1,0 0 0,2 1-1,1 2 0,0 1-4,0 0-5,0 4-7,0 2-6,0-2-4,0-5-2,0-4-1,0-6-1,0-5-5,0-6-7,0-5-7,0-6-7,-3-7-2,-2-3 0,-5-6 2,-4-4 1,-2-6 4,-1-4 8,-2-6 7,1-3 8,-1-5 5,4 0 5,3-1 4,3-1 4,2 0 5,2-1 6,2 1 7,2-1 5,2 1 3,2 1 0,2 1 0,2 1 1,2 0-3,5-1-3,4-1-3,3-1-3,3 0-5,1 1-5,1 1-5,1 1-6,1 0-5,-1-1-9,0-1-7,0 0-9,0-3-1,-1-1 2,-1-3 3,-1-1 3,-2-2 2,-1-1 1,-2 0 1,-2-2 1,-2 1 1,-1 1 3,-1 3 2,-1 2 3,-1 2 2,0 5 0,-2 3 0,0 5 0,-2 3 13,-1 4 26,-1 4 25,0 4 26,-2 5 4,0 7-14,-2 7-17,0 7-15,-3 4-11,-2-1-6,-3 0-8,-3 1-6,-1-3-9,4-4-12,2-3-10,4-4-11,5-8-5,10-9-1,8-10 1,9-9 0,3-5 3,-2 1 6,-2 1 6,-1 1 7,-4 2 5,-2 5 5,-3 2 6,-3 6 5,-4 5 4,-6 8 2,-6 7 3,-6 9 2,-4 2 1,-4 0-1,-2 0-1,-3-2-1,-1-2-3,2-1-3,0-3-4,1-1-3,0-2-3,2-1-3,1-1-2,1 0-3,0-2-1,0 1 0,0 0 0,1 0-1,-2-1 1,0 2 2,-1 1 0,-1 2 1,-1-1 1,2-1 0,1-1 0,1-1-1,0-1 3,2-2 4,1-2 5,1-2 6,3-3 6,10-2 8,6-4 10,9-2 8,5-4 0,5-2-6,3-3-7,4-3-8,1 0-4,-3 3-2,-3 2-4,-3 4-2,-5 4 1,-2 4 2,-5 6 3,-3 4 3,-5 4 1,-4 3-1,-6 3-1,-4 4-1,-4 0 0,-4 2 0,-2 1-1,-3 1-1,-3 1-2,-2 1-4,-4 1-5,-3 1-5,-2-1-4,-1-4-4,-1-2-3,0-2-3,-1-5-3,3-3 0,2-4-1,1-4-1,3-4-1,1-3-2,3-2-1,1-3-3,3-4 1,3-4 3,2-4 4,4-3 3,3-2 4,2 1 4,4 1 4,2 1 4,3 1 5,2 3 6,2 1 4,2 2 7,1 3 3,3 2 1,2 4 1,2 3 2,2 1-1,2 2 1,4 0-2,4 2 0,1 2 2,2 5 2,2 5 5,3 5 2,0 3-4,2 1-15,1 1-14,-1 1-15,1-1-4,-3-3 6,-4-3 4,-2-3 6,-4-2-12,-5-2-26,-5-3-27,-4-1-27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3:28"/>
    </inkml:context>
    <inkml:brush xml:id="br0">
      <inkml:brushProperty name="width" value="0.04369" units="cm"/>
      <inkml:brushProperty name="height" value="0.04369" units="cm"/>
    </inkml:brush>
  </inkml:definitions>
  <inkml:trace contextRef="#ctx0" brushRef="#br0">66183 26451 503,'-6'-8'5,"4"1"9,4-1 10,4 0 10,4 1 5,3 1 3,5 1 2,4 0 2,4 1-1,6 1-3,6-2-6,7 2-3,1-1-6,-1 0-6,-1 0-7,0 0-6,-4 1-4,-4 2 1,-5 2 2,-5 2 0,-4 3-13,-4 4-25,-5 3-27,-3 5-25,-5 0-7,-4-2 12,-6-1 10,-4-2 13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3:28"/>
    </inkml:context>
    <inkml:brush xml:id="br0">
      <inkml:brushProperty name="width" value="0.03916" units="cm"/>
      <inkml:brushProperty name="height" value="0.03916" units="cm"/>
    </inkml:brush>
  </inkml:definitions>
  <inkml:trace contextRef="#ctx0" brushRef="#br0">66063 27562 561,'-21'-2'52,"8"0"-4,7-2-4,7-3-4,7-1-2,11 0 0,9 1-1,11-1 0,3 1-3,0 2-7,-2 2-7,-1 2-7,4 2-6,5 2-4,5 2-3,7 2-6,-1 1-4,-8 1-6,-9 2-7,-6 0-5,-7-1-6,-3 0-5,-5 0-7,-3-2-4,-3-1-3,-1-2 4,-1-3 2,0 0 3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3:28"/>
    </inkml:context>
    <inkml:brush xml:id="br0">
      <inkml:brushProperty name="width" value="0.06373" units="cm"/>
      <inkml:brushProperty name="height" value="0.06373" units="cm"/>
    </inkml:brush>
  </inkml:definitions>
  <inkml:trace contextRef="#ctx0" brushRef="#br0">69896 24887 345,'-1'-22'1,"-1"4"3,0 5 2,-1 3 3,-1 2 7,0 0 13,0 0 13,0 0 13,-2 5 3,-6 8-6,-4 9-5,-5 10-6,-2 4-5,-1 4-2,2 3-4,-2 3-4,0 2-2,-1 2-1,-1 1-2,-1 3-1,-1 3-3,-1 2-1,-1 4-4,-1 2-1,1 1-3,4-1-1,2 0-2,3-2-2,4-2-1,3-7-5,4-3-3,4-6-3,4-3-4,4-5-3,4-3-2,4-5-3,4-3-3,3-3-3,5-2-2,4-4-3,2-4-1,5-4 3,4-6 1,5-4 2,-1-5 2,-4-5 3,-4-5 2,-3-5 2,-7-3 2,-4-1 4,-6-1 2,-6 0 4,-5 0 3,-4 4 5,-4 2 5,-4 3 3,-5 4 3,-4 3-1,-8 4 1,-5 4-1,-5 5-4,-5 5-6,-3 4-7,-4 5-7,3 2-2,9 0-1,8-2 2,9 0-1,5-2-4,0 1-10,2 0-11,1 0-10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3:29"/>
    </inkml:context>
    <inkml:brush xml:id="br0">
      <inkml:brushProperty name="width" value="0.022" units="cm"/>
      <inkml:brushProperty name="height" value="0.022" units="cm"/>
    </inkml:brush>
  </inkml:definitions>
  <inkml:trace contextRef="#ctx0" brushRef="#br0">34100 39496 999,'0'-15'-4,"0"3"-11,0 2-10,0 1-9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3: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34000 39425 333,'49'20'167,"16"14"-1,15 14 1,17 16 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3:31"/>
    </inkml:context>
    <inkml:brush xml:id="br0">
      <inkml:brushProperty name="width" value="0.04447" units="cm"/>
      <inkml:brushProperty name="height" value="0.04447" units="cm"/>
    </inkml:brush>
  </inkml:definitions>
  <inkml:trace contextRef="#ctx0" brushRef="#br0">35085 38960 494,'4'-17'7,"8"0"12,7-1 13,9-1 13,1 2 3,-5 5-5,-5 4-7,-5 6-5,-1 3-3,3 2-2,3 2-1,3 2-2,0 2-2,-3 3-3,-3 3-3,-3 4-4,-3 1-4,-2 4-2,-4 3-3,-2 3-4,-5 3-2,-6 1-3,-6 2-1,-5 2-2,-4 0-3,1-1-1,0 0-4,0-1-2,-1-3 0,1-3 1,-1-5 3,1-3 1,-1-3 2,1-1 2,-1-1 0,0-1 2,2-2 3,3-2 2,3-4 4,3-3 3,4-2 8,6-4 13,6-2 12,6-3 12,6-3 2,7 0-9,7-2-9,7 0-10,3 0-8,0 1-12,0 0-9,1 2-11,-5 1-3,-5 2 4,-5 3 3,-7 1 4,-1 0-1,3-1-5,4 0-4,2-1-5,-1-1-2,-1 2 4,-4 0 3,-3 2 2,-2 0-5,-1 0-13,-1 0-13,0 0-13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3:31"/>
    </inkml:context>
    <inkml:brush xml:id="br0">
      <inkml:brushProperty name="width" value="0.05019" units="cm"/>
      <inkml:brushProperty name="height" value="0.05019" units="cm"/>
    </inkml:brush>
  </inkml:definitions>
  <inkml:trace contextRef="#ctx0" brushRef="#br0">39171 37805 438,'-8'-7'2,"0"0"4,0 2 3,0 1 5,0 0 5,1 0 7,-1 0 6,0 0 6,0 1 2,0 2-4,0 2-3,1 2-4,-2 3-3,-2 6-2,-2 4-2,0 5-2,-3 3-1,0 3-1,1 1 0,-1 3 0,0 1-1,1 1 0,-1 3-1,0 3-1,2 0 0,3 2-4,2 1-1,4 0-3,2 0-3,2 0-4,2-1-3,2-1-4,3-4-6,6-3-9,4-4-8,5-3-10,3-4-3,3-1 0,1-3-1,3-1 2,-2-3-1,1-4 1,-1-5 1,-1-2 1,-3-3 2,-5 0 3,-5 0 3,-4 0 3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3:31"/>
    </inkml:context>
    <inkml:brush xml:id="br0">
      <inkml:brushProperty name="width" value="0.05461" units="cm"/>
      <inkml:brushProperty name="height" value="0.05461" units="cm"/>
    </inkml:brush>
  </inkml:definitions>
  <inkml:trace contextRef="#ctx0" brushRef="#br0">41409 37661 402,'-1'-15'9,"-1"4"16,0 3 18,-1 3 17,-1 3 5,2 5-5,0 6-5,2 4-5,-1 6-7,0 5-5,-2 6-6,0 7-6,-2 2-4,0 1-2,-1 2-2,-1 0-1,0 1-6,-1 1-8,0-1-7,0 0-8,1-2-3,1-3-1,0-2 2,2-3-1,0-4-1,2-3-5,0-5-5,2-3-5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3:32"/>
    </inkml:context>
    <inkml:brush xml:id="br0">
      <inkml:brushProperty name="width" value="0.05074" units="cm"/>
      <inkml:brushProperty name="height" value="0.05074" units="cm"/>
    </inkml:brush>
  </inkml:definitions>
  <inkml:trace contextRef="#ctx0" brushRef="#br0">42000 38880 433,'52'-7'156,"-6"3"-36,-6 1-33,-6 2-36,-3 0-19,-2 0-4,0-2-4,-1 1-4,-2-2-4,-1 2-3,-3 0-2,-1 2-2,-2 0-13,-1 0-19,-1 0-20,0 0-21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3:32"/>
    </inkml:context>
    <inkml:brush xml:id="br0">
      <inkml:brushProperty name="width" value="0.05531" units="cm"/>
      <inkml:brushProperty name="height" value="0.05531" units="cm"/>
    </inkml:brush>
  </inkml:definitions>
  <inkml:trace contextRef="#ctx0" brushRef="#br0">44307 37619 397,'-7'-8'0,"2"-2"0,2 0 0,2-1 0,1-2 7,2-3 11,0-3 14,2-3 12,-1-1 1,-1 2-7,0 3-10,-1 1-8,-5 4-5,-4 3-1,-7 4 0,-5 4-2,-4 5 0,1 7-1,0 8 0,-1 6 0,1 5 0,-1 5 1,1 2 0,-1 6 0,1 1 1,1 2-1,1 0-1,1 1 0,1 0-1,3-2-1,1-2-1,3-2-1,1-4-1,4-5-1,2-7-2,4-5-1,5-7-1,10-6-3,8-8-3,9-6-1,5-8-8,2-10-10,2-7-10,2-10-10,-1-2-3,-4 2 4,-4 4 4,-4 2 6,-4 5 4,-5 6 6,-4 5 5,-6 7 5,-3 5 15,-2 8 23,-3 6 23,0 8 23,-2 5 6,0 5-14,0 4-13,0 6-13,1 0-9,3-2-5,4-3-4,2-3-4,2-1-3,0-1-1,-1 1-1,1-1-2,-1-1-7,-1-3-17,0-3-16,-2-2-15,0-4-14,0 1-11,0-2-11,0 0-10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6:06"/>
    </inkml:context>
    <inkml:brush xml:id="br0">
      <inkml:brushProperty name="width" value="0.05294" units="cm"/>
      <inkml:brushProperty name="height" value="0.05294" units="cm"/>
      <inkml:brushProperty name="color" value="#F2395B"/>
    </inkml:brush>
  </inkml:definitions>
  <inkml:trace contextRef="#ctx0" brushRef="#br0">58520 1368 415,'-11'-1'43,"8"-1"1,9 0 0,10-1 0,7-3-3,10-2-9,9-3-9,8-3-8,2-2-6,-7 0-3,-5 1-2,-5-1-3,-6 1-4,-3 2-6,-5 3-5,-3 1-5,-4 1-4,-3 0-4,-3 0-2,-2 1-2,-5-2-2,-4 0 4,-5-2 2,-5 0 2,-3-1 3,0-3 2,1-2 2,-1-1 3,0-2 3,2 1 6,1-1 6,1 0 5,1 2 4,2 3 5,2 3 3,3 3 5,0 6 10,0 11 17,0 11 17,0 11 17,-1 10 1,0 8-15,-1 10-14,-2 8-16,1 1-10,1-7-5,1-7-5,1-7-6,1-3-5,0 0-4,1 0-6,2 0-4,0-1-2,0-3 1,0-4 2,0-2 0,0-3-6,0-3-14,0-3-12,0-3-14,-2-8-6,-6-14 3,-4-14 3,-5-13 3,-2-11 4,1-8 7,0-8 7,2-8 6,2 0 5,3 6 2,3 8 2,2 7 1,3 7 8,0 6 9,2 7 11,0 7 11,3 2 6,4 0 2,4-1 3,4-1 2,3-1-4,3 1-11,3-1-9,3 0-12,1 1-5,0-1-4,0 0-2,1 1-2,-1-2-4,1 0-5,-1-1-5,0-1-4,-2 1 1,-5 2 7,-4 4 8,-6 3 6,-5 3 4,-2 4 1,-6 4-1,-2 4 1,-6 6 5,-6 8 12,-5 7 10,-6 8 12,-4 4 3,-1 1-5,-1-1-5,-1 0-5,3-2-5,5-2-6,3-3-6,6-3-5,4-4-6,3-2-5,3-3-6,2-3-5,5-3-7,4-4-9,5-5-9,6-2-9,2-5 2,3-2 12,2-4 12,1-2 11,-1 0 8,0 2 1,-2 4 3,-3 3 1,0 1 2,-2 1 2,-1 2 1,-1 0 2,-1 2 1,-2 2 0,-2 2 0,-2 2 1,-2 0-2,-1 1-5,0 0-3,-1 0-3,-2-2-3,-1-1-1,0-2-1,-1-2-1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3:33"/>
    </inkml:context>
    <inkml:brush xml:id="br0">
      <inkml:brushProperty name="width" value="0.04535" units="cm"/>
      <inkml:brushProperty name="height" value="0.04535" units="cm"/>
    </inkml:brush>
  </inkml:definitions>
  <inkml:trace contextRef="#ctx0" brushRef="#br0">47168 37840 485,'-25'-16'10,"13"2"22,12 1 21,14 1 22,8 1 3,7 3-13,5 1-14,6 3-14,6-1-8,5-2-4,7-2-4,6-2-5,0 1-3,-3 3-6,-4 2-5,-5 4-4,-4 1-9,-4 0-11,-5 0-13,-5 0-12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3:33"/>
    </inkml:context>
    <inkml:brush xml:id="br0">
      <inkml:brushProperty name="width" value="0.06689" units="cm"/>
      <inkml:brushProperty name="height" value="0.06689" units="cm"/>
    </inkml:brush>
  </inkml:definitions>
  <inkml:trace contextRef="#ctx0" brushRef="#br0">49770 35596 328,'0'-22'4,"0"4"7,0 5 8,0 3 7,0 4 8,0 4 7,0 4 7,0 4 7,-1 5 0,-1 9-6,0 7-7,-1 9-8,-2 5-4,-2 4-2,-2 4-3,-2 4-2,-1 1-2,-1 3-1,-2 0 0,0 1-2,0 2-1,1 2-4,1 1-3,1 3-4,0 0-1,0-1 0,0-1 0,1-1 0,0-5-2,4-9-8,2-8-6,4-9-7,1-11-7,2-11-9,0-12-7,2-12-8,2-10-1,5-10 7,5-11 7,6-8 8,2-5 4,1 3 4,1 1 2,1 2 4,-2 6 2,-1 8 2,-5 9 3,-2 9 1,-1 5 4,1 3 4,1 1 4,1 2 4,0 3 3,-2 4 3,-3 4 2,-1 4 2,-2 4 1,-1 5 0,0 6-2,-2 4 0,0 3-1,-2 4 1,-1 3 0,0 3 0,-2 0 0,-1 0-3,0-2-2,-1 0-2,-4-3-2,-2-2-3,-5-3-2,-4-3-3,-3-2-4,-3-1-6,-3-1-7,-3-1-6,-2-1-4,-1-2-3,-1-3-3,1-1-3,-2-3-2,4-2-4,4-4-2,2-2-3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3:3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51750 36445 415,'10'-13'3,"4"4"4,3 6 4,5 5 6,0 2 5,-1 3 6,-3 2 6,-1 2 6,1 2 4,5 5 0,5 4 2,4 3 0,2 4-2,-1 3-6,-3 2-5,-1 4-5,-4 2-4,-3 2-2,-5 3-4,-3 1-1,-5 1-5,-4 2-6,-6 0-5,-4 1-7,-7 0-3,-7 1-3,-9 0-3,-7 0-2,-7-1-7,-5 0-13,-3-2-11,-6 0-12,2-6-6,11-10 0,12-9 1,10-10-1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3:35"/>
    </inkml:context>
    <inkml:brush xml:id="br0">
      <inkml:brushProperty name="width" value="0.04628" units="cm"/>
      <inkml:brushProperty name="height" value="0.04628" units="cm"/>
    </inkml:brush>
  </inkml:definitions>
  <inkml:trace contextRef="#ctx0" brushRef="#br0">54850 37612 475,'34'-8'129,"6"2"-22,6 1-23,6 0-22,3 0-16,-1 1-9,1-2-9,0-1-10,-3 0-7,-6 2-9,-7 2-6,-4 2-9,-6 1-2,-5 0 2,-5 0 2,-5 0 1,-4 1-8,-4 4-21,-4 2-19,-4 4-21,-3-2-3,0 0 11,-2-2 13,0-2 11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3:35"/>
    </inkml:context>
    <inkml:brush xml:id="br0">
      <inkml:brushProperty name="width" value="0.05076" units="cm"/>
      <inkml:brushProperty name="height" value="0.05076" units="cm"/>
    </inkml:brush>
  </inkml:definitions>
  <inkml:trace contextRef="#ctx0" brushRef="#br0">55737 36358 433,'-22'-34'45,"6"13"7,6 11 9,4 12 8,2 9-2,2 5-11,0 7-12,2 6-11,-1 4-7,0 6 0,-2 4 0,0 6-2,-2 6-3,-2 7-9,-2 8-8,-2 8-7,-1 5-9,-1-1-9,0 0-8,-3 0-10,3-3-5,3-8-2,4-6-2,4-6-1,2-10-3,0-8 0,0-11-2,0-9-1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3:35"/>
    </inkml:context>
    <inkml:brush xml:id="br0">
      <inkml:brushProperty name="width" value="0.05623" units="cm"/>
      <inkml:brushProperty name="height" value="0.05623" units="cm"/>
    </inkml:brush>
  </inkml:definitions>
  <inkml:trace contextRef="#ctx0" brushRef="#br0">58162 35618 391,'-1'-28'3,"0"5"8,-2 6 7,0 7 6,0 5 8,0 8 6,2 6 7,0 7 6,0 7 0,-2 7-6,-2 6-6,-1 8-7,-3 5-4,0 2-2,-2 3-4,0 4-2,-1 1-2,-1 1-1,-1 1-3,-1 2-1,0-3-3,2 0-2,2-3-3,3-1-2,0-3-3,2-4-3,0-4-3,2-4-1,1-8-8,2-15-9,2-13-10,2-14-10,3-10-1,6-7 8,4-7 7,5-6 8,5-5 5,5-2 3,4-2 3,6-2 2,0 4 3,-4 10 5,-4 9 4,-4 11 4,-3 5 4,-3 2 0,-3 3 2,-3 1 1,-1 3 1,0 4 3,-1 4 2,1 3 3,-2 4 1,-1 5 2,-2 4 0,-2 3 2,-2 3-2,-2 1-4,-3 1-3,0 1-5,-4 0-2,0 2-2,-3 1-3,-2 1-1,-3-1-2,-3-2-3,-5-1-1,-4-3-2,-3-1-4,-3-3-8,-3-1-7,-2-3-7,-3-2-2,-1-3 2,1-2 3,-3-4 2,2-2 0,3-2-6,5-3-5,4 0-4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3:36"/>
    </inkml:context>
    <inkml:brush xml:id="br0">
      <inkml:brushProperty name="width" value="0.04246" units="cm"/>
      <inkml:brushProperty name="height" value="0.04246" units="cm"/>
    </inkml:brush>
  </inkml:definitions>
  <inkml:trace contextRef="#ctx0" brushRef="#br0">60300 37489 518,'33'-15'9,"2"5"18,4 2 19,3 3 18,2 1 6,2 2-6,2 0-7,1 2-7,0-1-9,-2 0-12,-3-2-11,-3 1-11,-5-2-11,-6 0-7,-6 0-8,-5 0-8,-6 2-12,-6 4-16,-6 4-17,-6 4-17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3:36"/>
    </inkml:context>
    <inkml:brush xml:id="br0">
      <inkml:brushProperty name="width" value="0.05703" units="cm"/>
      <inkml:brushProperty name="height" value="0.05703" units="cm"/>
    </inkml:brush>
  </inkml:definitions>
  <inkml:trace contextRef="#ctx0" brushRef="#br0">61237 36129 385,'-9'-25'3,"0"-1"7,-2-2 6,0-3 7,1 3 4,2 5 4,1 7 4,2 5 4,2 7 2,4 8 4,2 8 2,4 7 2,-1 8-1,-1 7-6,-2 7-6,-1 6-7,-4 6-5,-1 2-5,-2 2-5,-1 5-5,-3 2-2,-2 5-1,-2 3 1,-1 5 0,-2-1-9,2-4-18,2-4-19,0-3-19,1-8-7,4-9 3,2-10 4,4-9 3,1-8 3,0-3 0,0-4 2,0-4 1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3:37"/>
    </inkml:context>
    <inkml:brush xml:id="br0">
      <inkml:brushProperty name="width" value="0.0563" units="cm"/>
      <inkml:brushProperty name="height" value="0.0563" units="cm"/>
    </inkml:brush>
  </inkml:definitions>
  <inkml:trace contextRef="#ctx0" brushRef="#br0">63575 36909 390,'0'-29'0,"0"7"0,0 5 0,0 7 0,0 1 4,2 0 8,0-2 8,2 1 7,-1-3 4,-1 0 0,0-1 0,-1-1 0,-4 0-1,-2 2-3,-5 2-2,-4 3-2,-3 3-2,-3 8-2,-3 6-2,-3 7-2,-2 5-1,-1 3 1,-1 3 0,-1 3 1,0 2-2,0 1 0,0 0-2,0 2-2,1 0-1,5 1-1,3-1-2,5-1-2,2 0-1,2-1-1,2-3-2,3-2-2,3-2-4,8-5-7,6-3-8,7-4-7,7-8-3,5-10 4,6-12 2,7-9 4,1-9 0,3-3-2,0-4-2,2-4-2,-2 2 0,-6 5 3,-4 5 2,-5 7 3,-5 4 6,-5 5 9,-5 3 8,-4 4 10,-5 5 5,-1 4-1,-2 6 2,-2 4-1,-1 5 6,0 3 10,0 5 11,0 3 10,1 4 1,3 3-10,4 2-10,2 4-10,2 0-7,1-2-3,2-2-4,0-1-5,1-3-7,-1-2-16,1-2-13,0-1-14,-2-3-14,-1-3-14,-2-3-13,-2-2-15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3:37"/>
    </inkml:context>
    <inkml:brush xml:id="br0">
      <inkml:brushProperty name="width" value="0.04179" units="cm"/>
      <inkml:brushProperty name="height" value="0.04179" units="cm"/>
    </inkml:brush>
  </inkml:definitions>
  <inkml:trace contextRef="#ctx0" brushRef="#br0">66235 37062 526,'-7'-9'11,"18"0"23,17-1 23,18 0 22,8-1 5,-5 4-16,-1 2-14,-4 4-14,-2 3-14,-3 4-10,-3 4-12,-5 3-9,-1 2-9,-5-1-5,-3-1-5,-4-1-4,-4-2-5,-1 1-5,-2-2-3,-2 0-5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6:07"/>
    </inkml:context>
    <inkml:brush xml:id="br0">
      <inkml:brushProperty name="width" value="0.04106" units="cm"/>
      <inkml:brushProperty name="height" value="0.04106" units="cm"/>
      <inkml:brushProperty name="color" value="#F2395B"/>
    </inkml:brush>
  </inkml:definitions>
  <inkml:trace contextRef="#ctx0" brushRef="#br0">59562 1693 535,'42'-43'17,"-9"11"3,-11 9 6,-9 11 4,-6 6 1,0 4 1,-2 4-2,0 4 0,-4 4-3,-5 3-5,-4 5-6,-5 4-4,-2 0-7,3-1-4,1-4-6,2 0-6,5-3-5,8-3-7,8-2-7,7-4-7,5-2 2,-1-2 8,1-2 10,-1-2 9,-1 0 5,-2 0 2,-1 2 3,-2 0 2,-7 4 2,-10 6 2,-12 6 2,-10 5 1,-6 4 0,-3 1-1,0 1-2,-3 1-2,-1 0 0,1-4 0,1 0-1,2-3 1,1-1 1,3-2 4,3-3 2,3-1 4,7-4 3,14-4 6,12-6 6,13-4 4,9-4 1,3-4-7,4-2-5,4-3-7,3-1-11,2 1-15,1 1-15,3 2-17,-4 0-7,-8 4 1,-9 3 1,-9 2 1,-6 2-1,-3-2-1,-3 0-2,-2-1-2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3:37"/>
    </inkml:context>
    <inkml:brush xml:id="br0">
      <inkml:brushProperty name="width" value="0.05246" units="cm"/>
      <inkml:brushProperty name="height" value="0.05246" units="cm"/>
    </inkml:brush>
  </inkml:definitions>
  <inkml:trace contextRef="#ctx0" brushRef="#br0">66898 36100 419,'-22'-22'3,"6"4"8,5 5 6,5 3 7,2 4 9,2 6 14,0 4 11,2 6 13,-1 5 1,-2 7-11,-1 7-10,-3 7-10,-2 4-9,-2 2-7,-1 1-6,-3 3-8,-1 2-7,-1 2-8,-2 2-9,0 2-8,2 1-4,2 0-1,3 0 1,3-2 0,2-3 1,2-11 3,2-12 3,2-9 3,0-7-8,0 1-19,-2 0-18,0 0-18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3:38"/>
    </inkml:context>
    <inkml:brush xml:id="br0">
      <inkml:brushProperty name="width" value="0.06422" units="cm"/>
      <inkml:brushProperty name="height" value="0.06422" units="cm"/>
    </inkml:brush>
  </inkml:definitions>
  <inkml:trace contextRef="#ctx0" brushRef="#br0">68931 35530 342,'-9'-11'10,"0"10"21,-2 10 20,0 10 21,-1 7 4,-1 5-14,-1 4-13,-1 6-14,0 2-8,2 0-3,2 0-4,3 1-4,0-2-4,2-2-2,0-2-4,2-2-2,1-3-4,0-3-5,2-5-5,0-3-3,6-5-7,8-5-7,9-4-7,9-6-7,3-7-2,0-8 1,-1-9 4,-2-8 1,0-8 3,-2-3 2,0-4 2,-1-4 2,-1-2 3,-3 0 5,-1 0 3,-3 1 5,-2 1 4,-2 5 5,-4 6 3,-3 4 5,-1 5 3,-2 5 4,-1 5 4,0 5 4,-2 7 8,-1 10 17,0 10 16,-1 9 15,-3 8 1,0 5-13,-3 4-12,-2 6-14,-1 3-9,0 2-2,1 2-3,-1 2-4,-1 1-2,0-1-4,-2 1-3,0 0-2,0 1-3,1 3-1,0 3-1,2 3-2,0 2-1,-2 1-4,0 1-3,-1 1-2,0-3-4,1-7-5,0-6-3,2-8-4,0-5-2,0-6-2,0-4-1,1-5-1,-4-4-1,-4-4 2,-5-5-1,-5-3 2,-2-5 2,-2-4 4,-1-6 4,0-4 4,-1-4 2,3-1 1,1-3 1,3-1 0,2-2 4,2 0 7,5 1 7,1-1 6,3 0 4,3-1-1,1-1-1,2-1-1,5-2-1,8-1-2,8-3-2,7-1-2,7-3-4,6-2-5,6-4-5,7-2-7,1-2-2,-1 1-2,-1 2-1,0 0-1,-5 4-5,-8 7-11,-8 7-10,-7 7-10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3:39"/>
    </inkml:context>
    <inkml:brush xml:id="br0">
      <inkml:brushProperty name="width" value="0.04004" units="cm"/>
      <inkml:brushProperty name="height" value="0.04004" units="cm"/>
    </inkml:brush>
  </inkml:definitions>
  <inkml:trace contextRef="#ctx0" brushRef="#br0">72100 36427 549,'3'-13'8,"6"0"15,5 2 17,7 2 15,0 2 2,-3 1-11,-4 0-11,-4 2-11,2 0-4,11 2 3,9 0 3,10 2 3,4 0-2,-3 0-7,-1 0-8,-1 0-7,-4 1-8,-6 4-9,-4 2-10,-5 3-9,-5 3-8,-6 0-7,-6 1-6,-6 0-7,-3 1 2,0-3 10,0-1 9,0-2 10,-1-2 6,0 0 0,-1-2 0,-1 0 1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3:39"/>
    </inkml:context>
    <inkml:brush xml:id="br0">
      <inkml:brushProperty name="width" value="0.04049" units="cm"/>
      <inkml:brushProperty name="height" value="0.04049" units="cm"/>
    </inkml:brush>
  </inkml:definitions>
  <inkml:trace contextRef="#ctx0" brushRef="#br0">72144 37400 543,'-18'0'45,"10"2"9,11 0 10,12 2 10,7 0-3,7 0-14,5-1-14,6 2-14,3-1-13,2 0-12,0 2-13,2 2-13,-1-1-8,-2-2-6,-2-3-6,-2 0-5,-4-2-1,-4 0 5,-5 0 4,-5 0 4,-4-1 2,-1-1 0,-2 0-1,-2-1 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3:39"/>
    </inkml:context>
    <inkml:brush xml:id="br0">
      <inkml:brushProperty name="width" value="0.05494" units="cm"/>
      <inkml:brushProperty name="height" value="0.05494" units="cm"/>
    </inkml:brush>
  </inkml:definitions>
  <inkml:trace contextRef="#ctx0" brushRef="#br0">74875 35797 400,'8'-21'31,"0"7"-1,0 5-1,-1 6-2,3 3 1,6 0 3,4 0 4,5 0 3,3 1-1,3 2-5,1 2-4,2 2-6,2 2-1,-1 5 3,0 4 3,0 3 2,-2 3 0,-4 1-4,-3 1-4,-5 1-4,-4 1-3,-5 3-3,-4 0-3,-6 4-4,-7 0-2,-9 2-5,-11 1-3,-9 1-4,-6 0-3,0 2-2,-1 0-2,-2 2-2,0-1-1,-2-2 1,0-3 1,-2 0 0,1-4 2,4-2 2,2-3 2,4-3 3,2-3 1,5-4 3,3-5 3,5-3 2,7-3 6,14-2 8,12-3 7,13 0 9,9-4 2,3 0-6,4-3-6,4-2-5,3-1-5,2 2-4,2 1-5,2 1-5,2-1-4,1 2-6,3-1-4,1 0-5,2 1-7,-1 2-6,1 2-8,0 2-7,-5 1-3,-10 0 4,-10-1 3,-10 2 4,-5-2 2,-3-1 3,-1 0 4,-2-2 3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4:02"/>
    </inkml:context>
    <inkml:brush xml:id="br0">
      <inkml:brushProperty name="width" value="0.0415" units="cm"/>
      <inkml:brushProperty name="height" value="0.0415" units="cm"/>
      <inkml:brushProperty name="color" value="#6ADCAB"/>
    </inkml:brush>
  </inkml:definitions>
  <inkml:trace contextRef="#ctx0" brushRef="#br0">92418 22616 530,'0'-30'127,"0"7"-29,0 3-29,0 6-29,0 2-21,0-3-10,0-2-12,0 0-11,0-2-4,-2 2 2,-1 2 3,0 3 2,-2 1 2,-2 0 3,-1 2 2,-3 1 3,-1 1 1,0 2 1,1 2 0,-1 2 2,-1 1 0,0 2 2,-1 0 0,-1 2 3,-1 1 0,-2 3-1,0 4 1,-1 2-1,0 3 0,-1 3 0,1 3-1,0 2 1,-1 3-1,1-1 1,-1 1-1,1-1-1,0 0 1,4 1 0,3-1 0,3 1 0,1-2-1,2-4-2,1-2-2,0-3-2,4-2-2,6-1-2,6 0-3,6-2-2,4-3-1,5-6-1,3-6 0,4-6-1,2-5-2,2-5 0,0-5-2,2-5 0,-2 0-1,-3 2 3,-5 3 2,-3 3 2,-4 2 2,-3 1 3,-3 0 3,-3 2 2,-2 4 9,-3 6 15,-1 8 14,-2 6 15,-2 4 1,-1 0-11,0 0-12,-1-1-12,-1 1-9,0 0-4,0 0-5,0 0-4,1-1-5,3 1-2,4 0-4,2 0-2,1-1-5,-1 0-5,0 1-5,-2 0-6,0-1 0,2-1 2,0-1 4,1 0 3,0-2-1,0-1-5,-2 0-4,0-2-5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4:02"/>
    </inkml:context>
    <inkml:brush xml:id="br0">
      <inkml:brushProperty name="width" value="0.03478" units="cm"/>
      <inkml:brushProperty name="height" value="0.03478" units="cm"/>
      <inkml:brushProperty name="color" value="#6ADCAB"/>
    </inkml:brush>
  </inkml:definitions>
  <inkml:trace contextRef="#ctx0" brushRef="#br0">93943 22843 632,'-7'-8'3,"0"2"6,2 1 7,1 0 5,1 2 5,3 0 4,4 2 4,2 0 3,6 1-1,8-2-4,7 0-5,8-1-4,6-2-4,2 1-3,4-3-4,3 0-2,-2 0-2,-1 0-3,-4 2-2,-2 1-2,-5 0-5,-6 2-5,-5 0-5,-6 2-6,-5 1-6,-3 2-6,-3 2-6,-2 2-6,-4 0-3,-4 1-1,-4 0 0,-4 0 1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4:03"/>
    </inkml:context>
    <inkml:brush xml:id="br0">
      <inkml:brushProperty name="width" value="0.04442" units="cm"/>
      <inkml:brushProperty name="height" value="0.04442" units="cm"/>
      <inkml:brushProperty name="color" value="#6ADCAB"/>
    </inkml:brush>
  </inkml:definitions>
  <inkml:trace contextRef="#ctx0" brushRef="#br0">95177 21514 495,'-9'-8'4,"0"1"11,-1-1 8,-1 0 10,1 2 3,2 4-2,5 4-2,2 4-3,1 3-2,0 3-4,0 4-2,0 2-3,0 2-1,0 1 0,0 1 2,0 1-1,0 1 1,0 0-1,0 2-1,0 1 0,0 1-2,0 1-2,0 0-2,0 2-3,-1 1-2,0 1 0,-2 1-1,0 1-2,-1 0-3,2 0-6,0-1-6,2 2-7,0-3-8,0-4-9,0-3-10,0-5-8,1-4-6,2-4 0,2-6 0,2-4-1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4:03"/>
    </inkml:context>
    <inkml:brush xml:id="br0">
      <inkml:brushProperty name="width" value="0.05224" units="cm"/>
      <inkml:brushProperty name="height" value="0.05224" units="cm"/>
      <inkml:brushProperty name="color" value="#6ADCAB"/>
    </inkml:brush>
  </inkml:definitions>
  <inkml:trace contextRef="#ctx0" brushRef="#br0">96036 20711 421,'0'-13'24,"-2"8"10,0 7 9,-1 6 10,-2 6-1,0 3-8,-2 5-10,0 3-10,-1 4-4,0 3-2,1 3-1,-1 3-1,0 0-2,-1 3 0,-1 0-2,-1 2 0,-1 0-2,2 0-1,1 0-1,0 0-1,2-1-2,1-3-2,0-4-3,2-2-2,0-5-2,0-4-2,0-5-3,0-5-3,4-8-3,6-12-7,7-11-6,7-13-6,5-5-1,3-3 5,2-2 6,4-2 4,0 1 5,0 7 3,-1 6 4,-1 5 4,-2 5 3,-3 3 5,-3 3 4,-3 3 4,-2 2 4,-3 2 2,-1 2 3,-2 2 1,-3 2 2,-1 4-1,-2 2 0,-2 3-1,-1 4-1,0 2-1,0 3-3,0 3-2,-1 2-1,-1 1 0,0 1-1,-1 1 0,-3-1-2,-2 0-1,-4 0-1,-2-2-1,-3-1-2,-3 0 1,-3 0-1,-3 1 0,-5-1-3,-5 1-5,-7-1-8,-4 1-5,-6-2-7,-2-3-7,-4-3-8,-1-3-8,-2-3-5,2-2-3,2-4-2,2-2-3,6-3 2,10-1 5,10 0 5,9-1 6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4:04"/>
    </inkml:context>
    <inkml:brush xml:id="br0">
      <inkml:brushProperty name="width" value="0.04985" units="cm"/>
      <inkml:brushProperty name="height" value="0.04985" units="cm"/>
      <inkml:brushProperty name="color" value="#6ADCAB"/>
    </inkml:brush>
  </inkml:definitions>
  <inkml:trace contextRef="#ctx0" brushRef="#br0">91837 24709 441,'-21'-7'0,"3"2"0,4 2 0,5 2 0,1 0 5,0 0 12,0-2 11,0 0 11,5 0 4,10 2-1,10 2-3,9 2-2,8-1-2,7-2-3,5-3-2,6-4-3,4-1-3,5-2 0,4 1-2,4-2-2,2 0-1,3 2-2,4 3-3,3 1-2,1 1-2,1 2-1,-1 0-3,1 2-1,-2 1-3,-2 2-3,-1 2-4,-3 2-4,-1 0-3,-3-1-2,-1-1-3,-4 0-3,-2-2-1,-6 0-2,-6-2-1,-6 0-1,-5-1-1,-2 2 1,-3 0-1,-3 2 0,-3-2 1,-3 0 1,-4 0 0,-1-1 1,-4-1 0,-3 0-1,-3 0-1,-2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6:07"/>
    </inkml:context>
    <inkml:brush xml:id="br0">
      <inkml:brushProperty name="width" value="0.04936" units="cm"/>
      <inkml:brushProperty name="height" value="0.04936" units="cm"/>
      <inkml:brushProperty name="color" value="#F2395B"/>
    </inkml:brush>
  </inkml:definitions>
  <inkml:trace contextRef="#ctx0" brushRef="#br0">60654 727 445,'-36'-48'80,"10"15"-8,6 15-6,8 15-7,6 12-8,0 9-7,4 11-8,1 9-7,1 9-5,0 8-3,0 7-1,0 9-3,0 12-3,0 18-4,0 17-2,0 19-4,-2 15-7,-4 17-9,-4 14-9,-3 17-9,-1-12-7,5-36-3,3-37-3,4-38-3,1-20-4,0-2-5,-2-4-5,0-2-5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4:04"/>
    </inkml:context>
    <inkml:brush xml:id="br0">
      <inkml:brushProperty name="width" value="0.04934" units="cm"/>
      <inkml:brushProperty name="height" value="0.04934" units="cm"/>
      <inkml:brushProperty name="color" value="#6ADCAB"/>
    </inkml:brush>
  </inkml:definitions>
  <inkml:trace contextRef="#ctx0" brushRef="#br0">95187 25133 445,'-6'-7'6,"6"2"11,4 2 11,6 2 11,2 1 5,1 2-4,1 0-4,2 2-2,-1 0-4,-1 1-1,-1 2-2,0 0-2,-3 2-1,-1 4 1,-2 2-1,-2 3 1,-1 2-2,0 3-6,0 1-4,0 3-6,-1 1-2,2 1 1,-2 1 0,1 1 0,0-1 0,0-1-1,0 0-1,0-1-1,0-2-3,2-3-5,0-3-5,2-3-6,0-3 0,3-4 3,2-5 4,2-2 3,1-6 4,2-6 1,2-6 1,3-5 3,6-9 0,13-9-2,10-10-1,13-9-1,5-5-5,-1-1-10,-1 0-10,0 1-9,-4 2-4,-6 7 1,-3 5 0,-6 6 1,-6 6-2,-7 7-5,-9 7-5,-7 7-5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4:06"/>
    </inkml:context>
    <inkml:brush xml:id="br0">
      <inkml:brushProperty name="width" value="0.04232" units="cm"/>
      <inkml:brushProperty name="height" value="0.04232" units="cm"/>
      <inkml:brushProperty name="color" value="#6ADCAB"/>
    </inkml:brush>
  </inkml:definitions>
  <inkml:trace contextRef="#ctx0" brushRef="#br0">77917 21650 519,'35'8'115,"-7"2"-27,-9 0-27,-7 1-27,-5 2-16,0 1-3,-2 3-4,0 2-3,-3 1-3,-4 3 0,-4 1 0,-4 3-1,-3 0-2,-3-1-3,-4-1-5,-1-1-4,-4-2-2,0-1 1,-1-3 1,1-1 2,-1-3 0,2-2 2,4-4 2,3-4 1,6-1 3,8 0 2,10-1 3,8-2 3,5 1 0,-1 4-2,1 2 0,0 4-3,-3 0 2,0 1 3,-3 0 2,-1 0 3,-2 0 2,-2 1-2,-2 1-1,-2 2-1,-2-1-1,-1 1 1,0 0-1,-1-1 0,-4 1 0,-5 2-4,-4 0-1,-5 1-4,-3 0-1,-3-1-5,0-1-2,-4-1-4,1-1-4,1 0-5,2-2-6,3-1-5,2-3-9,5-4-12,3-6-14,4-4-12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4:06"/>
    </inkml:context>
    <inkml:brush xml:id="br0">
      <inkml:brushProperty name="width" value="0.03784" units="cm"/>
      <inkml:brushProperty name="height" value="0.03784" units="cm"/>
      <inkml:brushProperty name="color" value="#6ADCAB"/>
    </inkml:brush>
  </inkml:definitions>
  <inkml:trace contextRef="#ctx0" brushRef="#br0">79550 23146 581,'0'-14'7,"2"3"14,0 3 15,2 3 14,2 1 5,5 2-5,5 0-5,6 2-6,1 0-4,1 2-7,-1 0-6,1 2-6,-2 0-6,-1 0-5,0-1-7,0 2-6,-3-2-3,-1 1-3,-2-1-2,-2 1-3,-3 1-10,1 0-17,-2 1-18,0 2-17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4:07"/>
    </inkml:context>
    <inkml:brush xml:id="br0">
      <inkml:brushProperty name="width" value="0.03753" units="cm"/>
      <inkml:brushProperty name="height" value="0.03753" units="cm"/>
      <inkml:brushProperty name="color" value="#6ADCAB"/>
    </inkml:brush>
  </inkml:definitions>
  <inkml:trace contextRef="#ctx0" brushRef="#br0">80793 21766 586,'8'-7'2,"0"2"6,-1 2 5,1 2 6,0 2 5,2 2 4,0 2 6,1 2 4,0 1-1,0 3-7,-2 2-6,0 2-7,-3 1-5,-3 3-1,-2 2-3,-4 1-1,-2 2-1,-5-1 1,-4 0 0,-4 0 1,-1-1-2,-1-1-5,0-2-3,1-2-5,2-3-1,1-1 0,4-2 0,3-2 0,3-3 0,6-1-1,5-2-1,4-2-1,3 0 1,3 2 5,1 2 4,3 2 5,0 1 2,-1 0 2,-1 0 2,-1-1 2,-2 2 0,-2 2-1,-4 2 0,-3 1 0,-3 3 0,-6 2-1,-4 1 0,-5 3-1,-4 0 0,-1 0-1,-3 0 0,-1 1-2,-2-2-1,1-1-4,0-3-5,-1-1-3,2-3-5,3-2-5,3-4-7,3-3-5,3-2-10,6-4-11,4-2-12,6-3-12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4:07"/>
    </inkml:context>
    <inkml:brush xml:id="br0">
      <inkml:brushProperty name="width" value="0.04642" units="cm"/>
      <inkml:brushProperty name="height" value="0.04642" units="cm"/>
      <inkml:brushProperty name="color" value="#6ADCAB"/>
    </inkml:brush>
  </inkml:definitions>
  <inkml:trace contextRef="#ctx0" brushRef="#br0">82231 22468 473,'0'-21'3,"0"2"5,0 3 6,0 3 5,0 2 3,0 0 3,0 2 2,0 1 2,0-1-2,2 0-4,0-2-6,2 0-4,-2 0-2,-2-1 3,-4 0 2,-2 0 2,-3 2 1,-2 3 0,-2 2 0,-1 4-1,-3 3-1,-2 6-1,-1 4 0,-3 5-2,0 4-1,0 1-1,0 2-2,-1 3-1,2 0-2,1-1 0,3-1 0,1-2-1,2 0-1,2-1-1,3-1 0,1-1-1,3-1-4,6-3-9,4-1-8,6-2-8,4-4-5,5-5 0,5-4-1,5-5-1,2-5 1,1-4 3,-1-4 2,-1-3 4,0-2 1,-5 1 1,-3 1 1,-5 1 0,-3 2 3,-4 3 7,-4 3 5,-4 3 6,-2 4 13,2 6 21,0 6 19,2 6 21,-1 3 2,2 4-16,-2 3-16,1 3-17,0-1-11,0-1-6,0-4-5,0-3-7,0-2-8,0-1-10,0-1-9,0 0-11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4:07"/>
    </inkml:context>
    <inkml:brush xml:id="br0">
      <inkml:brushProperty name="width" value="0.03439" units="cm"/>
      <inkml:brushProperty name="height" value="0.03439" units="cm"/>
      <inkml:brushProperty name="color" value="#6ADCAB"/>
    </inkml:brush>
  </inkml:definitions>
  <inkml:trace contextRef="#ctx0" brushRef="#br0">83778 22530 639,'-10'-13'10,"12"4"18,12 3 20,11 4 18,5 2 3,-3 0-14,-3 0-14,-4 0-14,-1 1-13,-3 2-11,-1 2-13,-2 1-12,-2 1-6,1 0-1,0-3-1,0 1-1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4:08"/>
    </inkml:context>
    <inkml:brush xml:id="br0">
      <inkml:brushProperty name="width" value="0.0529" units="cm"/>
      <inkml:brushProperty name="height" value="0.0529" units="cm"/>
      <inkml:brushProperty name="color" value="#6ADCAB"/>
    </inkml:brush>
  </inkml:definitions>
  <inkml:trace contextRef="#ctx0" brushRef="#br0">84883 20822 415,'-8'-19'9,"2"7"15,1 8 17,0 8 16,2 6 5,1 5-7,0 6-8,2 4-7,-2 3-4,0 2-3,-3 3-3,-2 1-1,-1 2-4,0 3-4,0 4-3,1 3-4,-2 1-3,0 0-2,-2 0 0,0 0-2,0-3-2,3-4-3,1-6-2,2-3-4,2-7-4,-1-1-3,0-2-4,0-4-3,3-8-8,4-13-10,5-12-10,5-12-11,4-7 1,3 2 9,3 0 10,3 1 9,0 3 9,-3 4 7,-3 3 6,-3 4 6,-2 5 4,0 3 2,-3 4 2,0 4 0,-1 2 4,0 2 5,-2 0 5,0 2 5,-2 1 2,1 5 1,0 4 1,0 4 0,-1 1-2,-2 1-4,-3-1-5,0 1-3,-3 0-4,-1-1-1,0 1-3,-1 0-1,-4-2-3,-4 2-2,-5-1-2,-5 1-3,-3-1-4,0-1-7,-2-1-6,-1-1-6,-3 0-2,-3-2 1,-4-1 1,-4-1 2,1-1-6,6-2-16,5-2-15,7-2-16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4:09"/>
    </inkml:context>
    <inkml:brush xml:id="br0">
      <inkml:brushProperty name="width" value="0.05687" units="cm"/>
      <inkml:brushProperty name="height" value="0.05687" units="cm"/>
      <inkml:brushProperty name="color" value="#6ADCAB"/>
    </inkml:brush>
  </inkml:definitions>
  <inkml:trace contextRef="#ctx0" brushRef="#br0">76491 24700 386,'-16'0'2,"-2"0"1,0 0 3,-1 0 2,-1 0 3,1 0 1,-1 0 2,1 0 1,1 0 1,2 0-1,4 0-2,3 0-1,3 0 6,6 2 13,4 0 13,6 2 14,3-1 0,3-1-11,3 0-11,3-1-11,5-1-7,5 0-1,6 0-2,6 0-1,5-1-2,2-1 1,4 0-1,2-1-1,2-1 0,2 2-1,0 0-2,1 2-2,0 1 0,-1 2-1,-1 2 0,-1 2-2,-1 0 0,0 1-3,-2 0 0,0 0-3,-2-1 0,-1 0 0,0 1 0,-2 0 1,1-1-1,2-2-1,2-3 0,2 0-2,2-4 0,3 0-1,3-3 0,4-2 0,0-1-1,-1 0-1,-1 1-1,-1 0 0,-1 0-1,-3 2 0,-1 2 0,-2 2-1,-3 1 0,-4-2 1,-5 0 0,-3-2 0,-3 1 0,0 0 0,-1 2 0,-2 1 0,-1 0 0,-1 1 1,-3 2 1,-1 0 2,-2 1 0,0-2-1,1 0 0,-1-2 0,0 0-1,1 0 2,-1 0 1,0 0 2,-1 0-2,-3 0-1,-3 0-3,-3 0-2,-2 0-2,-3 0-3,-1 0-2,-2 0-2,-4 0-4,-6 0-6,-6 0-7,-6 0-5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4:10"/>
    </inkml:context>
    <inkml:brush xml:id="br0">
      <inkml:brushProperty name="width" value="0.05417" units="cm"/>
      <inkml:brushProperty name="height" value="0.05417" units="cm"/>
      <inkml:brushProperty name="color" value="#6ADCAB"/>
    </inkml:brush>
  </inkml:definitions>
  <inkml:trace contextRef="#ctx0" brushRef="#br0">82477 25113 406,'0'-15'0,"-2"4"0,0 3 0,-1 3 0,0 4 11,3 7 23,4 7 23,2 8 23,2 2 3,-2 1-13,-1-1-16,0 1-13,-1-1-10,2 2-4,0 1-4,1 1-5,1 0-3,-2 1-2,-1-1-2,0 0-2,-1 1-3,0 1-1,0 1-1,0 1-3,-1 0-1,1-2-4,0-1-4,0 1-3,0-4 0,0-1 0,0-4 2,0-3 1,1-4 3,4-5 3,2-4 4,3-6 3,2-4 2,-1-7 1,0-6-1,1-5 1,2-5 0,3 1-1,5-2-1,3 0 0,3-3-4,1-4-2,1-5-5,0-3-3,2-1-6,-1 0-7,-1 2-7,2 0-7,-4 5-1,-4 4 3,-5 7 5,-4 6 4,-5 2-5,-1 2-15,-2 1-16,-2 1-15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5:14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68525 7200 333,'49'20'167,"16"14"-1,15 14 1,17 16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6:09"/>
    </inkml:context>
    <inkml:brush xml:id="br0">
      <inkml:brushProperty name="width" value="0.05651" units="cm"/>
      <inkml:brushProperty name="height" value="0.05651" units="cm"/>
      <inkml:brushProperty name="color" value="#F2395B"/>
    </inkml:brush>
  </inkml:definitions>
  <inkml:trace contextRef="#ctx0" brushRef="#br0">71062 1615 389,'0'-15'59,"0"2"-12,0 3-12,0 1-12,0 0-7,0 0-2,0-1-2,0-1-2,-2-1-3,0 2-4,-3 1-2,-2 1-3,-2 0-1,-4 2 5,-2 0 3,-3 2 4,-2 1 2,-1 2 0,-1 2 1,-1 2 1,-1 2-1,1 4-2,-1 2 0,1 3-1,-2 4-1,-3 5 0,-3 5 0,-3 5 0,0 3 0,3 0-1,3 1-1,3 2 0,3 1 0,1 0 0,3 2 1,1 1 1,3-2 0,2-2 0,4-3 0,3-3-1,1-4-1,2-1 0,0-1-1,2-3-1,2-2-2,4-5-5,4-3-2,3-4-5,6-4-3,5-2-2,7-4-3,5-2-2,5-6-2,4-6-2,4-7 0,4-7-2,0-2 0,-6 1-1,-4 4 0,-5 1-1,-6 0 3,-4 2 3,-5 1 6,-4 1 3,-6 2 4,-3 3 3,-4 3 3,-4 2 3,-5 3 4,-4 1 6,-5 0 5,-5 2 6,-4 2 2,0 6 1,-1 4-1,0 5 0,-3 4 0,0 3-2,-1 4-2,0 2-1,-1 0-1,2 0-3,3-1-1,1-1-3,3-2-1,1-1-2,2-3-2,3-1-2,4-4-6,10-3-12,8-4-12,9-4-11,6-5-4,3-7 5,3-8 3,3-6 5,-1-2 4,-1 3 4,-5 3 3,-1 4 4,-5 2 3,-1 3 3,-4 2 4,-3 4 2,-2 3 7,-2 2 10,-3 3 9,-1 4 10,-1 2 4,0 1-3,0 3-1,0 1-2,0 1-4,0-1-5,0-1-6,-1 0-4,1-2-6,2-1-4,0-1-5,1 0-5,2-2-2,4-1-1,2 0 0,3-2 0,3-3-2,3-7-2,3-8-3,3-6-3,2-6-3,3-5-3,1-4-4,2-5-3,2-5 0,-1-2 1,0-4 3,0-2 2,-3 1 4,-5 8 3,-7 6 4,-5 8 3,-5 5 5,-3 4 5,-3 3 4,-2 4 5,-3 3 8,-2 1 13,-2 0 12,-2 2 13,-3 3 7,-4 8 3,-3 6 4,-5 7 2,-1 5-3,1 0-13,1 0-11,1 2-12,1 0-7,4-1-3,3-1-2,2-1-3,3-1-3,0 1-5,2 0-4,0-1-5,5 1-6,6-1-10,7 1-8,7 0-10,2-2-1,-3-3 5,-3-3 5,-2-2 5,-4-2 6,-1 3 6,-2 2 6,-2 2 6,-3 0 4,-3-1 2,-2-1 1,-4-1 1,-2 1 1,-3 1-1,-4 2 0,-2 3 0,-3 0-2,-1-1-1,-3-1-1,-1 0-2,-2-2-3,-1-1-6,-1-1-6,-1-1-5,0-1-7,3 0-8,1-2-7,3 0-8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5:18"/>
    </inkml:context>
    <inkml:brush xml:id="br0">
      <inkml:brushProperty name="width" value="0.04274" units="cm"/>
      <inkml:brushProperty name="height" value="0.04274" units="cm"/>
      <inkml:brushProperty name="color" value="#F2395B"/>
    </inkml:brush>
  </inkml:definitions>
  <inkml:trace contextRef="#ctx0" brushRef="#br0">13321 5900 514,'-2'15'74,"0"-1"-11,-3-1-12,-2 0-12,-1-1-7,0 1-4,0 1-4,1 2-3,-2 0-4,0 1-1,-2 1-2,0 1-1,-1 1-1,1 1 0,-1 1 1,0 1-1,0 1-1,1 1-1,0 1-2,-1 0-2,-2 7-1,-7 10-2,-6 12-2,-5 10 0,-2 6-2,1-1-1,3 1-1,2-1 0,0-1 0,1-1 0,-1-2 1,2-3 0,-1-3 1,3-5-2,1-5-1,3-4-1,2-6 0,4-6-1,4-5 0,5-7-1,3-9-6,5-16-12,6-14-11,4-15-13,5-11-4,3-8 2,5-8 4,3-7 2,-1 1 4,-6 13 3,-5 11 3,-6 12 3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5:19"/>
    </inkml:context>
    <inkml:brush xml:id="br0">
      <inkml:brushProperty name="width" value="0.05607" units="cm"/>
      <inkml:brushProperty name="height" value="0.05607" units="cm"/>
      <inkml:brushProperty name="color" value="#F2395B"/>
    </inkml:brush>
  </inkml:definitions>
  <inkml:trace contextRef="#ctx0" brushRef="#br0">14550 6370 392,'8'-22'1,"0"1"1,0 3 1,-1 1 2,1 2 2,-2 3 3,-1 1 3,-1 2 4,0 2 2,2 0 1,0 2 2,2 1 1,0 2 2,-1 5 2,1 6 1,0 4 1,-1 4 0,0 1-3,-2 3-4,0 1-3,-2 2-1,-1 1 1,0 1 1,-1 1 1,-1 1 1,0 1-2,0 1-2,0 1-1,0 1-2,0 5 1,0 4-2,0 5 0,0 1-1,2 2-3,0 0-2,1 2-4,1-1 0,0 1-1,0 0-1,-1 0 0,1-2-2,0-2-1,0-4-4,0-2-2,0-4-2,0-2-2,0-3-2,0-3-2,-1-4-2,2-1-1,-2-4 0,1-3-1,-2-4-7,-6-5-14,-4-4-13,-5-6-13,-2-2-4,3-2 7,1 0 6,3-1 6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5:19"/>
    </inkml:context>
    <inkml:brush xml:id="br0">
      <inkml:brushProperty name="width" value="0.04763" units="cm"/>
      <inkml:brushProperty name="height" value="0.04763" units="cm"/>
      <inkml:brushProperty name="color" value="#F2395B"/>
    </inkml:brush>
  </inkml:definitions>
  <inkml:trace contextRef="#ctx0" brushRef="#br0">13370 8670 461,'-23'0'24,"4"0"-5,3 0-5,3 0-4,4-2 6,6 0 19,6-3 19,6-2 19,6-2 2,7-2-13,7-2-12,7-1-15,3-1-8,1 1-7,2 1-6,1 1-6,-1 1-6,0 1-5,-2 0-6,0 2-6,-4 1-8,-4 0-8,-5 2-10,-5 1-9,-4 0-6,-1 0-6,-2 0-4,-2 0-6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5:21"/>
    </inkml:context>
    <inkml:brush xml:id="br0">
      <inkml:brushProperty name="width" value="0.04747" units="cm"/>
      <inkml:brushProperty name="height" value="0.04747" units="cm"/>
      <inkml:brushProperty name="color" value="#F2395B"/>
    </inkml:brush>
  </inkml:definitions>
  <inkml:trace contextRef="#ctx0" brushRef="#br0">16843 5673 463,'-7'7'3,"0"1"2,2 0 2,1 0 2,1-3 11,3-2 21,4-6 20,2-2 19,3-4 3,4 0-15,2-1-17,3-1-16,2-2-10,1-2-5,1-2-5,1-1-6,1-2-5,1-1-3,1-1-5,1-1-5,0-1-1,2 2 1,1-2-1,1 1 2,0-2-1,1-1 2,-1-3 1,0-1 2,1-1 0,-1-1 1,1 1 0,-1 0 2,-1 0-1,-1 1 0,-3 1-2,-1 1-1,-3 1-1,-2 1-1,-2 1-1,-1 2-2,-2 1 0,-1 3 1,-1 3 1,0 3 1,-2 1 0,-1 0 2,0 0 1,-2 1 1,0 0 1,2 0 1,0 2 3,1 1 0,1 0 2,0 0-1,0 0 0,-1 0 1,0 1-1,0-1 0,-2 0 0,0 0 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5:21"/>
    </inkml:context>
    <inkml:brush xml:id="br0">
      <inkml:brushProperty name="width" value="0.04262" units="cm"/>
      <inkml:brushProperty name="height" value="0.04262" units="cm"/>
      <inkml:brushProperty name="color" value="#F2395B"/>
    </inkml:brush>
  </inkml:definitions>
  <inkml:trace contextRef="#ctx0" brushRef="#br0">19150 4340 516,'22'-1'145,"-3"0"-36,-3-2-34,-2 0-36,1-2-17,9 0 1,6-1-1,10-1 1,1-1-5,-2 2-11,-3 1-10,-3 0-11,-4 1-6,-3 0-2,-2 0-1,-2 1-2,-4 0 4,-3 3 7,-3 4 10,-2 2 7,-4 3 7,-3 4 3,-2 2 3,-4 3 4,-1 2 0,-2-1-4,0 0-3,-1 1-5,-1 0-4,0 1-6,0 1-6,1 1-6,-2 0-2,0 1 1,-2-1 0,0 0 2,0 1-8,3 1-17,1 1-17,3 1-16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5:22"/>
    </inkml:context>
    <inkml:brush xml:id="br0">
      <inkml:brushProperty name="width" value="0.05561" units="cm"/>
      <inkml:brushProperty name="height" value="0.05561" units="cm"/>
      <inkml:brushProperty name="color" value="#F2395B"/>
    </inkml:brush>
  </inkml:definitions>
  <inkml:trace contextRef="#ctx0" brushRef="#br0">22496 2611 395,'0'-13'68,"0"8"-1,0 7-1,0 6-1,-1 5-3,-1 5-9,0 4-7,-1 3-9,0 4-5,1 1-5,0 2-4,2 3-4,-1 0-4,0 0-4,-2 0-3,0 0-3,-1-1-4,2 0-5,0-1-4,2-1-4,-1-2-4,0-2-4,-1-2-4,-1-1-3,-1-3-3,2-3-2,0-3-2,2-2-1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5:22"/>
    </inkml:context>
    <inkml:brush xml:id="br0">
      <inkml:brushProperty name="width" value="0.05169" units="cm"/>
      <inkml:brushProperty name="height" value="0.05169" units="cm"/>
      <inkml:brushProperty name="color" value="#F2395B"/>
    </inkml:brush>
  </inkml:definitions>
  <inkml:trace contextRef="#ctx0" brushRef="#br0">22650 2147 425,'8'-14'6,"2"2"14,0 4 11,1 3 14,2 1 3,2 2-5,1 0-5,3 2-6,0 1-4,0 2-4,1 2-3,0 2-5,-2 1-1,-1-1 0,-3 1 0,-1 0 0,-1 1-1,0 1-3,-1 3-4,1 2-3,-2 2-3,-4 1-3,-4 3-2,-4 1-2,-4 1-3,-2-1-3,-3-1-2,-3 0-2,-2-2-3,-2 2 1,0 1-2,-1 1 1,-1 0 0,-1-1 3,0-1 2,-2-1 2,1-2 1,5-3 0,3-3 0,4-2 0,4-4 1,6-1 5,5-2 4,4-2 4,5-3 4,7-3 2,5-5 2,6-4 4,3 0 0,-1 2 2,-1 4-1,-1 3 0,-3 1 1,-2 2-2,-3 0 0,-2 2 0,-5 1 0,2 4 1,-2 2 1,-1 4 2,-1 0-1,-2 1-1,-3 0-2,-1 0-2,-1 0-1,-2 1-1,-1 1-1,0 1 0,-2 1-2,-1 2 0,0 0-2,-1 1 0,-4 1-1,-4 3-1,-6 1-1,-4 3-2,-4 0-1,-3 1-1,-3-1-2,-2 1-2,-2-3-2,0 1-4,-1-1-4,1-1-3,-1 0-7,-1-1-7,-1 1-9,0 0-9,2-3 1,5-3 6,7-5 7,5-3 7,4-3 0,1 0-6,0-2-7,2 0-7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5:25"/>
    </inkml:context>
    <inkml:brush xml:id="br0">
      <inkml:brushProperty name="width" value="0.04957" units="cm"/>
      <inkml:brushProperty name="height" value="0.04957" units="cm"/>
      <inkml:brushProperty name="color" value="#F2395B"/>
    </inkml:brush>
  </inkml:definitions>
  <inkml:trace contextRef="#ctx0" brushRef="#br0">23916 6336 443,'-7'-35'9,"2"8"6,2 7 6,2 8 6,1 9 5,0 8 4,0 9 4,0 10 4,0 4-1,0 0-4,0 2-6,0 1-5,0-1-4,0-3-3,0-3-4,0-3-4,0 0-1,0 5-1,0 3 1,0 5-1,0 1 0,0-1-2,0 1-1,0 1-1,0-1 0,0 2-1,0 1 1,0 1 0,0 0-2,2 0-3,0 0-5,2 0-3,0 1-2,0 1-1,0 0 0,0 2-1,-2-1 1,3-2 0,-2-2 1,1-1 1,0-3 0,-2 0-1,0-1-1,-2-2 1,1-1-2,0 0 0,2-1-2,0-1 0,1 0-2,0-1 0,0 0-2,0 1-1,-1-2 1,1-1 0,0-3 2,0-1 1,-1-3-1,-1-1-5,0-2-4,-1-2-5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5:25"/>
    </inkml:context>
    <inkml:brush xml:id="br0">
      <inkml:brushProperty name="width" value="0.04766" units="cm"/>
      <inkml:brushProperty name="height" value="0.04766" units="cm"/>
      <inkml:brushProperty name="color" value="#F2395B"/>
    </inkml:brush>
  </inkml:definitions>
  <inkml:trace contextRef="#ctx0" brushRef="#br0">23250 10437 461,'14'37'139,"-1"-3"-31,-2-5-33,-2-3-32,-1-3-18,0 3-3,0 0-5,-1 1-4,1-1-2,0 0-4,0-2-2,0 0-2,0-1-2,-1-3 0,1-1-2,0-2 0,-1-3-1,1-1 1,0-2 0,0-2 1,2-5 1,5-8 4,5-8 4,5-7 3,2-8 1,1-5-1,-1-7-1,1-4-2,-2-4-6,-1-2-14,-4 0-12,0-2-13,-2 2-6,-1 4 1,-1 5 1,0 3 1,-3 4-3,-1 5-7,-2 5-8,-2 5-8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5:26"/>
    </inkml:context>
    <inkml:brush xml:id="br0">
      <inkml:brushProperty name="width" value="0.04323" units="cm"/>
      <inkml:brushProperty name="height" value="0.04323" units="cm"/>
      <inkml:brushProperty name="color" value="#F2395B"/>
    </inkml:brush>
  </inkml:definitions>
  <inkml:trace contextRef="#ctx0" brushRef="#br0">25750 8224 508,'38'0'167,"-4"-2"-39,-2-1-40,-3 0-39,-1-1-24,1-2-6,0 0-8,2-1-7,-1 0-6,-1 1-6,-3 1-6,-1 0-5,-4 3-9,-5 4-10,-5 4-11,-5 4-10,-3 0 1,-4 0 10,-2 0 11,-3-2 11,-2-2 4,0 1-5,0-2-4,0 0-4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6:11"/>
    </inkml:context>
    <inkml:brush xml:id="br0">
      <inkml:brushProperty name="width" value="0.0459" units="cm"/>
      <inkml:brushProperty name="height" value="0.0459" units="cm"/>
      <inkml:brushProperty name="color" value="#F2395B"/>
    </inkml:brush>
  </inkml:definitions>
  <inkml:trace contextRef="#ctx0" brushRef="#br0">75294 1841 479,'0'17'137,"-2"1"-31,0 3-33,-2 1-32,-1 4-16,-2 3-2,-1 4 0,-3 5-2,0 0-2,2 1-2,2 0-4,3 0-3,-1-2-3,2-5-3,-1-5-2,0-5-4,0-3-2,2 1-1,0-1-1,2 1 0,2-2-2,4-3-2,4-2-2,3-4-1,4-4-1,2-6 0,1-6 2,3-6 0,0-5 2,4-7 0,1-5 2,3-6 2,0-6-3,-2-3-5,0-4-6,-1-3-6,-3-1-1,-3 5 3,-5 3 3,-3 4 3,-4 3 4,-2 5 5,-4 4 4,-2 3 6,-4 5 3,0 3 1,-3 4 2,-2 5 2,-2 0 1,-4 0 1,-2-2 1,-3 0 1,-1 1 0,1 3-3,1 2-1,1 4-2,1 2-1,-1 2 0,0 2 1,1 2 0,-1 2-5,2 3-11,1 3-11,1 3-10,1 1-6,2-1-2,2 0-2,2-2-2,2-1 1,2-1 4,2-1 4,2 0 4,1-3 4,0-1 6,0-2 5,0-2 6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5:26"/>
    </inkml:context>
    <inkml:brush xml:id="br0">
      <inkml:brushProperty name="width" value="0.03968" units="cm"/>
      <inkml:brushProperty name="height" value="0.03968" units="cm"/>
      <inkml:brushProperty name="color" value="#F2395B"/>
    </inkml:brush>
  </inkml:definitions>
  <inkml:trace contextRef="#ctx0" brushRef="#br0">26027 8633 554,'-21'-6'19,"5"4"15,5 4 14,5 4 14,3 4 2,1 5-10,0 5-9,2 5-11,-1 2-7,0 0-5,-2 1-5,0-1-5,-1 0-5,2-3-7,0-1-5,2-4-6,0 0-7,0-2-6,0-3-7,0-1-7,1-3-7,4-4-8,2-4-9,3-4-8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5:27"/>
    </inkml:context>
    <inkml:brush xml:id="br0">
      <inkml:brushProperty name="width" value="0.04526" units="cm"/>
      <inkml:brushProperty name="height" value="0.04526" units="cm"/>
      <inkml:brushProperty name="color" value="#F2395B"/>
    </inkml:brush>
  </inkml:definitions>
  <inkml:trace contextRef="#ctx0" brushRef="#br0">26545 8590 486,'-15'-5'29,"4"8"16,3 6 16,3 7 15,2 4 1,0 1-14,2 1-14,1 0-13,-1 1-11,-1-1-5,0-1-6,-1 0-5,-1-2-4,2 1-2,0-1-2,2 1-2,0-3-6,0 0-10,0-2-11,0-2-10,-1-2-11,0 1-12,-2 0-12,0 0-11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5:27"/>
    </inkml:context>
    <inkml:brush xml:id="br0">
      <inkml:brushProperty name="width" value="0.04786" units="cm"/>
      <inkml:brushProperty name="height" value="0.04786" units="cm"/>
      <inkml:brushProperty name="color" value="#F2395B"/>
    </inkml:brush>
  </inkml:definitions>
  <inkml:trace contextRef="#ctx0" brushRef="#br0">27163 8700 459,'0'23'137,"0"-1"-30,0-1-30,0-1-30,-1 0-17,-1-2-4,0 2-3,-1 0-4,0-2-2,1 1-1,0-2-1,2-1 0,0 0-5,0 1-8,0 2-9,0 0-9,-1 0-8,0 0-10,-2 0-9,0 1-9,-1-1-8,1-1-3,-1-1-3,0 0-5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5:27"/>
    </inkml:context>
    <inkml:brush xml:id="br0">
      <inkml:brushProperty name="width" value="0.05705" units="cm"/>
      <inkml:brushProperty name="height" value="0.05705" units="cm"/>
      <inkml:brushProperty name="color" value="#F2395B"/>
    </inkml:brush>
  </inkml:definitions>
  <inkml:trace contextRef="#ctx0" brushRef="#br0">25346 10400 385,'-50'0'33,"11"0"2,12 0 5,10 0 2,11 0 7,14 2 7,12 0 9,12 2 8,8-1-4,1-1-13,0-1-15,2 0-14,0-1-10,0 0-8,0 0-6,-1 0-8,1 0-4,-2 0-2,0 0 0,-1 0-2,-3 0-3,-4 0-4,-3 0-3,-5 0-5,-2 0-3,-3 2-4,-1 0-4,-2 2-3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5:29"/>
    </inkml:context>
    <inkml:brush xml:id="br0">
      <inkml:brushProperty name="width" value="0.05184" units="cm"/>
      <inkml:brushProperty name="height" value="0.05184" units="cm"/>
      <inkml:brushProperty name="color" value="#F2395B"/>
    </inkml:brush>
  </inkml:definitions>
  <inkml:trace contextRef="#ctx0" brushRef="#br0">15650 13284 424,'-8'-22'-13,"2"6"3,1 5 5,0 5 4,1 2 3,0 0 4,0 0 1,0 0 4,0-1 4,-2 0 5,0-1 4,-1-1 6,1 2 7,6 8 7,4 6 9,6 7 8,3 4-2,3-1-8,3 1-10,3-1-10,2 2-7,-1 1-2,1 3-3,0 1-4,-1 2-2,1-1-4,-2 1-3,2-1-4,-1 0-1,-2 1 0,1-1-1,-2 1 1,0-1-2,1 0 1,1 1-1,1-1-1,1 1 1,-1-2-1,1 1 0,-1 1 1,2 1-1,3 2 0,3 4 1,3 3 0,-1-1 0,-5-6 0,-6-4 1,-4-5 0,-1-1-1,1 1-3,3 3-3,1 1-2,1 1-2,-3-1 1,-1-1 0,-2-1 1,-2-2 0,-1-3 0,-1-3 1,0-2 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5:29"/>
    </inkml:context>
    <inkml:brush xml:id="br0">
      <inkml:brushProperty name="width" value="0.0484" units="cm"/>
      <inkml:brushProperty name="height" value="0.0484" units="cm"/>
      <inkml:brushProperty name="color" value="#F2395B"/>
    </inkml:brush>
  </inkml:definitions>
  <inkml:trace contextRef="#ctx0" brushRef="#br0">17144 15914 454,'-8'-7'2,"2"1"5,1 0 4,0 2 5,3 1 5,4 2 5,4 2 4,4 2 5,3 2 1,3 3-4,3 4-4,3 2-4,2 2-1,-1-1 1,1 1 1,0 0 2,-2 0-1,-2 1-2,-1 1-3,-3 1-2,0 0-3,1-1-3,1-1-1,1 0-4,0-2 0,-1 1-1,0 0-1,-2-1 1,0 0-2,-1 0-1,1-2-2,0-1-2,-1-1-1,1 0-1,0-2-3,-1-1-1,1-7 0,2-15 3,0-15 4,1-15 2,1-11 0,3-7-6,1-9-5,3-7-5,2-3-8,3 4-11,1 2-12,5 3-11,-1 8-2,-5 11 8,-5 12 8,-5 11 7,-4 8 3,-1 3-4,-2 3-4,-2 3-4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5:31"/>
    </inkml:context>
    <inkml:brush xml:id="br0">
      <inkml:brushProperty name="width" value="0.05347" units="cm"/>
      <inkml:brushProperty name="height" value="0.05347" units="cm"/>
      <inkml:brushProperty name="color" value="#F2395B"/>
    </inkml:brush>
  </inkml:definitions>
  <inkml:trace contextRef="#ctx0" brushRef="#br0">23191 15472 411,'8'-7'56,"-2"-1"-6,-1 0-5,0 0-5,-2 0-3,-1-2 2,0 0-1,-1-1 2,-1-1-2,0 0-5,0 0-4,0 1-4,-3 0-3,-4 0-4,-6 2-4,-4 1-3,-3 1-2,-3 2-4,-1 2-2,-3 2-3,1 2-1,3 4 3,3 2 1,3 4 2,1 1 1,2 3-1,-2 1 0,0 3-1,1 1 0,-1 1-2,0 1-1,0 1-1,2 0 0,1 0-2,2 1 0,2-1-1,2 2-1,1 1 2,0 3-1,2 1 1,0 1 0,2-1-1,0-1-1,2-1-1,0-3 0,2 0 3,0-3 1,2-1 2,1-2 1,3-1-1,4-1-2,2-1-1,4-2-2,3-4 0,5-5-3,3-2 0,5-5-4,4 0-7,5-3-5,6-2-6,1-2-5,0-2-3,-2-2-3,0-1-2,-3-1 0,-7 1 4,-3 0 4,-5 2 5,-4 1-1,-5 0-2,-3 2-2,-4 1-4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5:33"/>
    </inkml:context>
    <inkml:brush xml:id="br0">
      <inkml:brushProperty name="width" value="0.04168" units="cm"/>
      <inkml:brushProperty name="height" value="0.04168" units="cm"/>
      <inkml:brushProperty name="color" value="#F2395B"/>
    </inkml:brush>
  </inkml:definitions>
  <inkml:trace contextRef="#ctx0" brushRef="#br0">16311 2744 527,'-13'-15'60,"8"2"-6,7 3-5,6 1-6,5 1-7,3 2-6,3 1-8,4 1-7,0-1-4,2 2 0,1-1 0,0 0-1,1 0-4,-1 2-9,-1 0-11,-1 2-9,-4 1-6,-7 2-4,-6 2-3,-8 2-2,-3 1 1,-2-1 7,0 1 7,-1 0 6,-1 0 11,0 2 16,0 0 14,1 1 16,-1 3 6,2 4-1,0 3-4,2 4-1,1 1-5,0 0-6,2-1-7,0-1-5,1 0-4,0-1-2,0 1 0,0-1-2,0 0-2,0-3-3,0-1-5,0-2-3,0-3-5,0 0-6,0-1-7,0 0-6,0-2-5,0 1-6,0 0-4,0 0-5,0-1-1,0 1 1,0 0 3,0 0 1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5:33"/>
    </inkml:context>
    <inkml:brush xml:id="br0">
      <inkml:brushProperty name="width" value="0.0418" units="cm"/>
      <inkml:brushProperty name="height" value="0.0418" units="cm"/>
      <inkml:brushProperty name="color" value="#F2395B"/>
    </inkml:brush>
  </inkml:definitions>
  <inkml:trace contextRef="#ctx0" brushRef="#br0">16382 4406 526,'-19'-1'44,"9"-1"7,8 0 5,10-1 5,6-2-1,5-2-11,5-2-9,5-1-10,3-2-7,4 0-3,3 0-3,3 2-2,1-2-7,1 2-11,1 0-10,2 2-10,-4 1-3,-6 1 2,-7 0 4,-7 2 3,-5 0-7,-1 2-19,-2 0-18,-2 2-19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5:35"/>
    </inkml:context>
    <inkml:brush xml:id="br0">
      <inkml:brushProperty name="width" value="0.0383" units="cm"/>
      <inkml:brushProperty name="height" value="0.0383" units="cm"/>
      <inkml:brushProperty name="color" value="#F2395B"/>
    </inkml:brush>
  </inkml:definitions>
  <inkml:trace contextRef="#ctx0" brushRef="#br0">14340 15305 574,'-5'-7'98,"8"2"-19,6 2-20,7 2-19,6 0-11,3-2-3,4-1-2,5-3-4,0-1-2,0 1-5,-1-1-3,-2 0-3,0 2-5,-1 1-2,-2 2-5,1 2-4,-4 0 0,-2 0 2,-2-2 2,-4 0 2,-3 1-11,-3 4-24,-3 4-24,-2 4-23,-3 0-4,-2 0 18,-2 0 18,-2-2 18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6:12"/>
    </inkml:context>
    <inkml:brush xml:id="br0">
      <inkml:brushProperty name="width" value="0.0454" units="cm"/>
      <inkml:brushProperty name="height" value="0.0454" units="cm"/>
      <inkml:brushProperty name="color" value="#F2395B"/>
    </inkml:brush>
  </inkml:definitions>
  <inkml:trace contextRef="#ctx0" brushRef="#br0">76571 2550 484,'14'0'2,"-1"2"3,-2 0 4,-2 2 3,-3 1 11,-2 1 17,-4 3 16,-2 2 18,-4 2 1,-4 3-13,-4 3-14,-3 4-14,-4 1-9,0 2-6,0 3-5,-2 0-5,0 1-4,2-1-2,3-3-2,1-1-3,3-3-1,2-3-1,4-3-1,3-3-1,6-3-2,10-2-5,9-4-4,11-2-4,4-4-1,0 0 2,0-3 2,1-2 2,-2 0 1,-1 0 0,0 2 1,-1 1 1,-2 0-2,-1 2-1,-3 0-1,-1 2-3,-4 0-1,-3 2 1,-4 0 0,-4 2-1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5:35"/>
    </inkml:context>
    <inkml:brush xml:id="br0">
      <inkml:brushProperty name="width" value="0.03463" units="cm"/>
      <inkml:brushProperty name="height" value="0.03463" units="cm"/>
      <inkml:brushProperty name="color" value="#F2395B"/>
    </inkml:brush>
  </inkml:definitions>
  <inkml:trace contextRef="#ctx0" brushRef="#br0">15077 15700 635,'-14'0'7,"3"2"15,3 0 15,2 2 15,2 1 3,1 5-8,-2 4-9,3 4-9,-2 2-6,0 1-4,0 1-3,0 1-4,0 0-5,2 0-7,0 0-6,2 1-8,0-2-5,0-3-5,0-3-4,0-3-6,1-3-2,2-2-3,2-4-2,2-2-3,1-4 2,0-2 5,3-4 6,0-2 6,0-2 4,-1 1 3,-1-1 3,0 0 3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5:35"/>
    </inkml:context>
    <inkml:brush xml:id="br0">
      <inkml:brushProperty name="width" value="0.03956" units="cm"/>
      <inkml:brushProperty name="height" value="0.03956" units="cm"/>
      <inkml:brushProperty name="color" value="#F2395B"/>
    </inkml:brush>
  </inkml:definitions>
  <inkml:trace contextRef="#ctx0" brushRef="#br0">15830 15700 556,'0'16'141,"0"1"-33,0 1-33,0 2-32,-1 0-19,-1 2-4,0 3-5,0 2-4,-2 0-5,0 2-5,0 1-7,1 1-6,-1 0-6,2 3-9,0 3-8,2 1-9,0-2-3,0-6 4,0-5 2,0-6 3,0-5 1,0-1 0,0-2-1,0-2-1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5:36"/>
    </inkml:context>
    <inkml:brush xml:id="br0">
      <inkml:brushProperty name="width" value="0.04614" units="cm"/>
      <inkml:brushProperty name="height" value="0.04614" units="cm"/>
      <inkml:brushProperty name="color" value="#F2395B"/>
    </inkml:brush>
  </inkml:definitions>
  <inkml:trace contextRef="#ctx0" brushRef="#br0">14238 17693 476,'-8'-8'4,"-2"0"8,0 0 7,-1 0 8,2 2 8,6 1 5,6 2 8,6 3 6,5 0 0,5 0-6,5 0-7,5 0-7,5-1-5,5-2-4,4-2-4,5-2-5,4 0-5,2 0-6,1 2-6,3 1-6,0 0-2,0 2 0,-3 0 2,1 2 1,-6 0-13,-8 2-29,-9 0-27,-9 2-29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5:52"/>
    </inkml:context>
    <inkml:brush xml:id="br0">
      <inkml:brushProperty name="width" value="0.022" units="cm"/>
      <inkml:brushProperty name="height" value="0.022" units="cm"/>
    </inkml:brush>
  </inkml:definitions>
  <inkml:trace contextRef="#ctx0" brushRef="#br0">62430 11377 999,'-13'-15'-35,"4"3"10,3 1 11,4 2 10,2 2 1,2 0-9,0-1-8,2 0-9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5:58"/>
    </inkml:context>
    <inkml:brush xml:id="br0">
      <inkml:brushProperty name="width" value="0.022" units="cm"/>
      <inkml:brushProperty name="height" value="0.022" units="cm"/>
    </inkml:brush>
  </inkml:definitions>
  <inkml:trace contextRef="#ctx0" brushRef="#br0">21231-124 999,'-17'-8'-4,"-1"0"-9,-3 0-8,-1 1-9,-1 0-1,4 2 9,3 2 7,3 2 7,1 1 5,-2 2 2,0 0 0,-1 2 2,0 1 0,1 3 0,1 4 0,0 2-1,1 2 0,-1 1-1,-2 1-1,0 1-1,0 1 1,-1 0 0,0-1 2,2 1 0,-3 0-1,0 3-1,-1 1-2,-1 3-2,-1 0-1,1 1 1,-1-1 1,1 0 1,-1 2 1,0 1 0,1 2 0,-1 3 2,1 1-1,1 4 1,1 3 1,1 2-1,0 2 1,2 0 1,1 0-1,1 0 0,0-1 0,0-2 1,0-2-1,1-1 1,-2-2 0,0 2 1,-1 1 1,-1 0 0,0 1 0,0 1 0,2 2-1,1 0 0,0 2 1,0 2 1,1 2 2,-1 2 3,-1 0 0,0 0-2,-1-2 0,-1 0-1,0-2-1,2-1-1,3 0-1,1-2-2,2 2 0,0 2-1,2 4-1,1 2-1,-1 2 1,2 3 0,-1 2 1,0 2 1,0-1 0,2-1 0,0-3-1,2-1 1,0-2-1,0 0 0,0-2 0,0-1 0,0 2 0,0 2 0,0 3-1,0 3 1,0 2 0,0-1-1,0 1 0,0 0 0,0-3 0,2-3 0,0-4 0,2-4 0,0-3 0,2 2 1,0-2-1,1 1 1,1 1 0,0 2 0,0 2 0,0 2 0,0 1 1,1 3-1,2 2 2,0 1-1,1 0 1,-1-2-1,1-4 0,0-4 0,0-1-1,1-4-1,1-3 0,2-2 0,0 0-1,1 2 1,1 3 0,1 4 0,1 0 1,0-1-1,-1 0 0,1-2 0,-1-1 1,1-4-1,-1-2 0,1-3 0,0-3 0,-1 0 0,1-2 0,0 0 0,-2 0 1,1 1-1,-2 0 0,-1 2 1,0 1-1,0 1 0,-1 0 0,1 2 0,0-1 0,-1-2 1,1-2 0,0-1 0,-1-4 0,4-2 1,1-3-1,3-3 0,2-2 0,1-1 0,2-1 1,3-1-1,0-2 0,-2-3 0,0-2-1,-1-4 1,0-2 0,1-2-1,1-3 0,1 0-1,1-3 0,1-1 0,1 0 0,0-1 0,1-3 0,1-4-1,-1-4 1,1-3-2,-1-4 2,0-3-1,0-3 1,1-3 1,-1-3 0,0-3 0,0-2 0,1-4 1,-2-1-1,-2 0 0,-1 0 0,-3 0 0,1-3 1,5-6-1,3-6 1,4-6 0,2-3 0,-2-3-1,0-1 0,-1-3 0,-2-4 0,-1-8 0,0-8 0,-1-8 0,-1-3 0,1 2 0,-1 2-1,0 4 0,-1-1 0,-1 2 1,-3 0-1,-1 2 1,-4 3 0,-1 7 1,-4 8-1,-3 6 1,-3 2 0,-1-2 0,-2-1 1,-2-2-1,-1-3 0,1-3 0,2-3 1,0-3-1,0-1 1,-1-2 1,0-1 1,-2 0 1,0-4-1,0-6 0,0-6 0,0-5-2,-1-2 0,1 4 1,0 4 0,0 5 0,-1 1 2,-2 0 0,-3 0 1,0 0 2,-4 5-1,0 11 1,-3 12-1,-2 9 0,-2 8 1,-2 5-1,-2 3 0,-1 4 0,-2 1-1,1-2 0,-1-2-2,0-2-2,0-2 1,-1-2-1,-2-2 0,1-2-1,-3 0 1,-2 1 1,-1 0-1,-2 2 1,-1-1-1,1 0-3,0-1-1,3-2-3,-2 0 1,0 1 1,-1-1 4,0 0 1,-2 1 2,1 2-1,-1 2 0,1 2-1,-2 3-1,-1 2 1,-2 3-1,-2 4 1,-1 2-1,0 3 1,-1 3-1,1 3 1,0 3-1,0 1 2,-1 3 0,1 1 0,0 3 1,0 3-1,-1 2 0,1 4-1,-1 2 0,-3 2 1,-1 2-1,-2 2 0,-2 2-1,-2 4 0,-2 2-2,-2 3 0,-2 1-2,-2-1-2,-2 0-3,-1-2-1,-2 0 0,0-1 1,0 1 2,0 0 1,3 1 2,6 3-1,6 3 0,7 3 1,4 0-2,5-3-3,5-3-3,5-2-3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6:15"/>
    </inkml:context>
    <inkml:brush xml:id="br0">
      <inkml:brushProperty name="width" value="0.03548" units="cm"/>
      <inkml:brushProperty name="height" value="0.03548" units="cm"/>
    </inkml:brush>
  </inkml:definitions>
  <inkml:trace contextRef="#ctx0" brushRef="#br0">40331 2322 620,'-1'-19'35,"-1"7"6,0 8 6,-1 8 5,-3 6-2,-2 5-12,-3 6-10,-3 4-11,-3 3-8,-1 4-4,-3 3-5,-1 3-4,-1-1-4,3-2-2,1-4-4,3-2-2,2-4 0,1-3 2,2-5 2,2-3 3,3-3-2,0 0-3,4-2-4,1-1-3,1 0-2,0 0 3,0 0 3,0 0 2,0 0 4,0-1 6,0 1 5,0 0 6,0 1 4,2 2 0,0 1 0,2 3 2,-1 1 1,-1-1 2,0 1 3,-2 0 3,0-1 1,0 1 0,0 0 0,0-1 1,0 1-2,0 2-2,0 0-4,0 1-2,0 0-3,0 1 0,0 0-2,0-1 0,0 1-2,0 0-4,0 2-4,0 1-3,0 1-3,0 0-3,0-1-2,0 1-3,0-2-1,-2-2 0,0-1 0,-1-2 0,-2-3 1,2-1-2,-1-2 0,0-2-1,0-4-2,2-2-3,0-6-2,2-2-4,0-4-1,2 0-1,0-1-2,2-1 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6:15"/>
    </inkml:context>
    <inkml:brush xml:id="br0">
      <inkml:brushProperty name="width" value="0.02961" units="cm"/>
      <inkml:brushProperty name="height" value="0.02961" units="cm"/>
    </inkml:brush>
  </inkml:definitions>
  <inkml:trace contextRef="#ctx0" brushRef="#br0">41104 2250 743,'-9'53'111,"-2"-2"-32,-2-4-30,-1-3-32,-5 0-17,-6 4-3,-5 2-5,-6 4-4,-2-1-4,2-2-4,2-4-4,2-3-4,2-5-4,3-6-4,3-7-2,3-7-4,3-5 2,2-4 6,4-5 7,3-2 5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6:15"/>
    </inkml:context>
    <inkml:brush xml:id="br0">
      <inkml:brushProperty name="width" value="0.0367" units="cm"/>
      <inkml:brushProperty name="height" value="0.0367" units="cm"/>
    </inkml:brush>
  </inkml:definitions>
  <inkml:trace contextRef="#ctx0" brushRef="#br0">42200 2750 599,'14'1'2,"-1"4"6,-2 2 5,-2 4 4,-1 1 8,2 1 8,0 1 8,1 1 10,2 1 0,0 0-6,1-1-6,1 1-6,1 0-9,1 1-9,1 1-11,1 2-11,0-3-5,-1 1-3,-1 0-1,0-2-1,-3-1-5,-1-1-5,-2-1-7,-2 0-5,-3-1-4,-3 1-1,-2 1 0,-4 2-1,-1-2 3,1-1 7,-1-2 6,0-2 8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6:16"/>
    </inkml:context>
    <inkml:brush xml:id="br0">
      <inkml:brushProperty name="width" value="0.03818" units="cm"/>
      <inkml:brushProperty name="height" value="0.03818" units="cm"/>
    </inkml:brush>
  </inkml:definitions>
  <inkml:trace contextRef="#ctx0" brushRef="#br0">41464 4500 576,'-23'0'2,"1"2"6,1 0 5,1 2 5,4-1 6,10-1 6,9 0 6,8-1 7,7-1-2,7 2-9,5 0-9,7 2-9,0-1-5,-4 1-1,-4 0-1,-4 0-1,-4 1-1,-3 0-3,-4 1-3,-4 2-3,-4 1-1,-1 1-2,-2 3-1,-2 1-1,-2 2 1,-4 1 1,-2 1 3,-3 1 2,-3 0 2,-2-1-1,-1 0 2,-3-2-1,1-1 2,0-1 1,1-1 1,1 0 1,1-4 1,2 0 2,2-2-1,3-2 2,0 0 2,2 0 5,0 1 4,2 2 5,2-1-3,6 1-8,4 0-8,6 0-10,2-1-6,1-2-5,1-3-4,1 0-5,2-4-5,4-2-8,4-4-6,5-2-8,-1-2 1,-6-2 6,-3 0 6,-6-1 7,-3 0 3,-1 2 2,-1 0 2,0 0 1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6:17"/>
    </inkml:context>
    <inkml:brush xml:id="br0">
      <inkml:brushProperty name="width" value="0.0421" units="cm"/>
      <inkml:brushProperty name="height" value="0.0421" units="cm"/>
    </inkml:brush>
  </inkml:definitions>
  <inkml:trace contextRef="#ctx0" brushRef="#br0">43879 1930 522,'1'-15'2,"0"2"4,2 3 4,0 1 3,2 3 5,2 4 3,2 4 3,1 4 4,2 4-1,0 5-5,0 5-5,0 5-5,-2 5-4,-3 5-4,-3 4-2,-2 6-4,-4 3-2,-2-1-2,-3 3-1,-3 0-1,-3-2-3,-2-4-1,-2-5-4,-1-5-1,-1-5-3,0-3-1,2-5-2,1-3-1,0-5-1,-1-5 3,-1-5 1,-1-4 1,1-6 3,2-7 2,4-7 3,3-7 1,2-5 3,2-1 2,2-2 1,2-2 3,2 1 1,2 5 4,2 5 3,2 5 3,0 4 2,-1 5 2,0 3 2,-2 4 1,0 4 2,0 2 3,0 3 2,0 4 2,0 2 2,0 3-2,0 4-1,0 2-1,-3 4-2,-5 5-3,-4 4-3,-5 6-3,-3 2-2,-1-2 1,-2 0 0,1-1 0,-2-3-2,2-3-3,1-5-4,1-3-3,5-5-6,8-3-10,10-4-9,8-4-9,6-3-1,3 0 9,3-2 8,3 0 8,-1-1 6,-3 2 3,-5 0 3,-3 2 4,-5 1 4,-3 3 3,-4 3 5,-4 4 4,-2 1 2,-2 1 0,0 0-1,-2 2 0,-1 1-1,-3-1-1,-4 1-3,-2 0 0,-1-2-4,-1 1-2,0-2-4,0-1-3,1-1-3,-1-1-2,0-1-2,1 0-2,-1-2-2,2-1-2,1 0-1,1-2-3,1-1 0,0 0 3,2-2 0,1 0 3,1-5-2,2-8-3,2-8-5,2-7-3,5-10-3,10-11 0,8-10-2,9-11-1,7-6 0,6-2 1,6-3 1,6-1 1,0 2 3,-3 9 3,-4 7 4,-3 8 5,-5 7 1,-4 6-1,-4 7 0,-4 4-1,-4 6 2,-3 3 7,-5 4 6,-3 5 6,-3 3 11,-2 6 18,-3 4 17,-1 5 17,-1 5-1,-2 4-16,0 3-19,-2 5-17,0-2-13,0 0-7,0-4-9,0-3-7,1-2-5,0-1-3,2-1-2,0 0-2,2-2 0,2-1 1,2 0 2,2-2 1,-1-1 3,1-2 1,-2-3 4,0 0 1,-2-1 3,-1 1 1,0 3 2,-2 2 1,-3 2 2,-4 4 3,-5 2 3,-5 3 2,-4 2 2,-2-1 1,-1 1 2,-3 0 2,0-1 0,-1 1 0,1-1 1,-1 1-1,3-2 0,3-3 2,5-3 0,4-2 1,3-4 0,7-1-4,6-2-1,5-2-3,6-1-2,3 0 0,5 0 0,3 0-1,1 0-1,-1 0-3,-3 0-3,-1 0-3,-4 1-1,-3 0 1,-4 2 1,-4 0 0,-4 3 1,-3 2 1,-2 3 1,-3 3 0,-5 2 2,-4 2 1,-5 0 1,-5 0 2,-4 1 0,-1-1 1,-3-1-1,-1-1 1,-2-1-1,-1 0 0,-1-2-2,1-1 1,-2 0-1,1 0 3,1-1 1,1 1 2,2-1 3,3 0 3,3-2 4,3-1 3,3 0 3,3-2 2,3-1 2,3 0 2,5-2 0,11 0-4,10-2-3,10 0-4,7-1-4,6 0-6,6 0-5,6 0-7,4 0-4,1 0-2,3 0-3,1 0-2,0 0-5,-2 0-10,-4 0-9,-2 0-8,-7 0-2,-8 2 6,-9 0 6,-9 2 7,-4-1 1,-1-1-4,1 0-3,0-1-3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6:12"/>
    </inkml:context>
    <inkml:brush xml:id="br0">
      <inkml:brushProperty name="width" value="0.05359" units="cm"/>
      <inkml:brushProperty name="height" value="0.05359" units="cm"/>
      <inkml:brushProperty name="color" value="#F2395B"/>
    </inkml:brush>
  </inkml:definitions>
  <inkml:trace contextRef="#ctx0" brushRef="#br0">77176 2487 410,'-7'-6'151,"2"6"-33,2 4-33,2 6-31,0 2-20,0 1-4,-2 1-6,0 2-4,0 1-4,0 3-2,2 3-2,0 3-1,1 0-2,0 0-3,0 0-2,0-2-3,0 0 0,0 2-2,0 3 1,0 1-1,0 3-3,-2 1-6,0 2-5,-1 2-6,-1 3-2,0 1 1,1 5 1,-1 2 1,-1 4-5,0 4-14,-1 4-12,-2 4-13,1-4-3,1-11 5,0-10 7,2-11 6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6:20"/>
    </inkml:context>
    <inkml:brush xml:id="br0">
      <inkml:brushProperty name="width" value="0.03447" units="cm"/>
      <inkml:brushProperty name="height" value="0.03447" units="cm"/>
    </inkml:brush>
  </inkml:definitions>
  <inkml:trace contextRef="#ctx0" brushRef="#br0">48200 1900 638,'30'9'141,"-1"1"-36,-4 3-35,0 2-37,-2 0-22,-1-1-9,-1-1-11,-2 0-10,-1 0-9,-4 5-7,-4 3-6,-5 4-8,-2 1-2,-4-1 6,-2-3 4,-3-1 5,-3-2 4,0-3 4,-2-1 4,0-2 3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6:21"/>
    </inkml:context>
    <inkml:brush xml:id="br0">
      <inkml:brushProperty name="width" value="0.03646" units="cm"/>
      <inkml:brushProperty name="height" value="0.03646" units="cm"/>
    </inkml:brush>
  </inkml:definitions>
  <inkml:trace contextRef="#ctx0" brushRef="#br0">47753 3500 603,'-18'7'12,"14"-2"12,12-3 10,14 0 11,5-2 2,2 0-7,0 0-7,2 0-8,-2 1-4,-3 3-1,-4 4-1,-5 2-2,-2 2-3,-4 2-1,-3 0-4,-2 1-2,-3 0-1,-1 1-2,0-1-1,-2 1-1,0 0-1,-2 1-1,0 1-1,-1 1-2,-2 2-1,-2 1 0,-2 3 1,-2 1-1,-1-1 1,1-1 3,-1-4 3,0-3 3,5-8-6,8-14-12,10-14-14,8-13-13,4-6-7,1 2-1,-2 2-2,2 2-1,-3 2 2,-3 7 5,-4 3 4,-4 6 5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6:21"/>
    </inkml:context>
    <inkml:brush xml:id="br0">
      <inkml:brushProperty name="width" value="0.02274" units="cm"/>
      <inkml:brushProperty name="height" value="0.02274" units="cm"/>
    </inkml:brush>
  </inkml:definitions>
  <inkml:trace contextRef="#ctx0" brushRef="#br0">49130 3400 967,'-7'7'30,"-1"-3"-27,1-2-27,-1 0-27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6:24"/>
    </inkml:context>
    <inkml:brush xml:id="br0">
      <inkml:brushProperty name="width" value="0.022" units="cm"/>
      <inkml:brushProperty name="height" value="0.022" units="cm"/>
    </inkml:brush>
  </inkml:definitions>
  <inkml:trace contextRef="#ctx0" brushRef="#br0">48512 3300 999,'-22'21'-43,"6"-6"3,2-4 4,4-4 4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6:25"/>
    </inkml:context>
    <inkml:brush xml:id="br0">
      <inkml:brushProperty name="width" value="0.03884" units="cm"/>
      <inkml:brushProperty name="height" value="0.03884" units="cm"/>
    </inkml:brush>
  </inkml:definitions>
  <inkml:trace contextRef="#ctx0" brushRef="#br0">47771 2040 566,'-8'-8'3,"0"2"7,0 0 7,0 2 7,3 1 6,4 2 8,6 2 6,4 2 7,4 1 0,3 2-8,4 0-9,2 2-8,1-1-6,-1 1-3,-1 0-5,-1 0-2,-1 0-6,-1 0-7,-1-1-7,0 1-6,-2-1-6,-1 0-3,-1-2-5,-1 0-3,-2-1-2,-1 1 2,-2 2 1,-2 0 1,-3 3-1,-4 3-2,-4 4-2,-4 5-3,-4 1 2,-4 1 8,-6-1 8,-5 1 8,-2 0 5,-1 1 2,1 1 2,-1 1 1,1-1 3,2-4 1,0-2 1,1-3 2,2-2 1,2-1 2,1-1 0,3 0 2,1-2 3,2-1 6,2 0 6,3-2 6,5-1 4,10-2 6,10-3 4,9 0 6,9-4-2,7 0-5,6-3-6,7-2-6,2-1-5,-4 2-6,-4 1-5,-4 1-5,-3 0-6,-3 2-6,-4 0-6,-2 2-6,-4 0-6,-3 0-7,-5 0-6,-3 0-8,-4-2-5,-2-2-6,-4-4-6,-2-2-5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6:25"/>
    </inkml:context>
    <inkml:brush xml:id="br0">
      <inkml:brushProperty name="width" value="0.04192" units="cm"/>
      <inkml:brushProperty name="height" value="0.04192" units="cm"/>
    </inkml:brush>
  </inkml:definitions>
  <inkml:trace contextRef="#ctx0" brushRef="#br0">47930 1836 524,'-7'-15'5,"2"2"8,2 3 8,2 1 9,1 4 5,0 6 3,0 6 2,0 6 3,0 6-2,2 9-6,0 7-4,2 8-6,-2 8-4,-4 8-2,-4 7-3,-4 9-3,-3 2-1,-3-2-1,-3-1 0,-3-4 0,-2-1-6,1-3-11,0-3-11,0-2-10,0-4-4,2-3 1,3-2 2,1-4 2,3-5 2,2-7 2,4-9 3,3-7 2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6:25"/>
    </inkml:context>
    <inkml:brush xml:id="br0">
      <inkml:brushProperty name="width" value="0.03518" units="cm"/>
      <inkml:brushProperty name="height" value="0.03518" units="cm"/>
    </inkml:brush>
  </inkml:definitions>
  <inkml:trace contextRef="#ctx0" brushRef="#br0">48300 4750 625,'15'1'4,"-1"2"8,-1 2 9,0 2 7,0 1 6,0-1 2,4 1 2,2-1 3,0 2-1,-1 2-4,-1 1-3,0 3-4,-2 0-9,-1-3-17,-2-2-17,1-1-16,-2-2-7,1 0 1,0-2 0,0 0 2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6:25"/>
    </inkml:context>
    <inkml:brush xml:id="br0">
      <inkml:brushProperty name="width" value="0.04125" units="cm"/>
      <inkml:brushProperty name="height" value="0.04125" units="cm"/>
    </inkml:brush>
  </inkml:definitions>
  <inkml:trace contextRef="#ctx0" brushRef="#br0">49579 2805 533,'0'-13'48,"0"6"2,0 6 2,0 6 3,0 6-2,0 7-6,0 7-6,0 7-6,-1 5-7,0 2-5,-2 4-5,0 3-7,-2-2-6,0-1-7,-1-4-8,-1-2-8,0-4-5,1-3-5,0-5-2,2-3-5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6:26"/>
    </inkml:context>
    <inkml:brush xml:id="br0">
      <inkml:brushProperty name="width" value="0.04743" units="cm"/>
      <inkml:brushProperty name="height" value="0.04743" units="cm"/>
    </inkml:brush>
  </inkml:definitions>
  <inkml:trace contextRef="#ctx0" brushRef="#br0">49697 2071 463,'8'-8'0,"0"0"1,0 0-1,0 1 1,-1-1 1,0 2 5,1 0 3,0 2 4,0 1 3,0 2 0,0 2 1,0 2 0,-1 2 0,-1 2-3,-1 1-2,0 3-4,-1 3 1,0 6 1,0 3 3,0 7 2,-1 2 2,-1 4 1,0 3 2,-1 2 1,-3 4 0,0 2 2,-3 3 0,-2 4 1,-1-2 0,2-1-4,1-4-2,0-2-2,2-4-3,0-4 0,2-4 0,1-3-2,0-5-2,0-1-5,0-4-7,0-3-4,-2-3-12,-2-1-18,-4-2-16,-2-2-18,-2-7-6,0-12 7,1-12 6,0-11 6,0-7 8,2-4 9,2-3 8,3-2 9,0 1 6,2 6 4,0 6 4,2 6 3,-2 8 13,0 12 20,-3 12 20,-2 12 22,-2 8 3,-4 5-13,-2 4-12,-3 6-12,-3 3-10,-1 1-3,-3 0-5,-1 2-5,1-3-6,4-6-9,3-6-8,4-5-10,3-4-7,1-3-4,0-1-5,2-2-4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6:26"/>
    </inkml:context>
    <inkml:brush xml:id="br0">
      <inkml:brushProperty name="width" value="0.04691" units="cm"/>
      <inkml:brushProperty name="height" value="0.04691" units="cm"/>
    </inkml:brush>
  </inkml:definitions>
  <inkml:trace contextRef="#ctx0" brushRef="#br0">50116 3720 468,'6'28'28,"-3"-2"0,-2-5-1,-3-3 0,-3-2 0,2-1-2,-1 1-2,0 0-1,0-1-3,2 1-1,0 0-4,2-1-1,2 1-2,6 1-1,4 2 0,5 0-1,4 1 0,3 1 0,3 1 1,3 1 0,1 0-1,1-1 0,-1-1-2,1-1-1,-2-2 0,-2-5-1,-1-3 1,-3-4-1,0-2 1,-2 0 2,2 0 2,-1 0 2,1-3 0,-1-6 0,1-6-1,0-6-1,-1-5 0,2-7-1,1-5 0,1-6-1,-1-5-1,-3-2-3,-3-3-3,-2-4-1,-4 1-5,-3 2-3,-3 5-5,-2 1-3,-3 0-5,-2-6-5,-2-4-5,-2-5-5,-1 3 0,0 10 7,0 11 6,0 11 6,0 6-4,-2 1-14,0 1-15,-1 1-14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6:13"/>
    </inkml:context>
    <inkml:brush xml:id="br0">
      <inkml:brushProperty name="width" value="0.04413" units="cm"/>
      <inkml:brushProperty name="height" value="0.04413" units="cm"/>
      <inkml:brushProperty name="color" value="#F2395B"/>
    </inkml:brush>
  </inkml:definitions>
  <inkml:trace contextRef="#ctx0" brushRef="#br0">84281 1600 498,'0'24'138,"2"3"-31,0 1-32,1 3-31,0 1-19,-1 4-3,0 2-5,-1 4-5,-1 0-2,0-2-1,0-2-2,0-1 0,-1-3 0,-1-2-1,0-2 1,-1-1-1,0-4-3,-1-2-8,0-3-7,0-3-6,0-1-9,0 1-9,1 2-9,-1 0-8,0-3-6,2-7 0,0-6-2,2-8-1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6:27"/>
    </inkml:context>
    <inkml:brush xml:id="br0">
      <inkml:brushProperty name="width" value="0.04418" units="cm"/>
      <inkml:brushProperty name="height" value="0.04418" units="cm"/>
    </inkml:brush>
  </inkml:definitions>
  <inkml:trace contextRef="#ctx0" brushRef="#br0">53319 2100 497,'-2'23'104,"-2"1"-25,-4-1-23,-2 1-26,-3 1-15,-3 3-6,-3 3-8,-3 2-8,-1 1-4,1-3-4,1-3-4,1-3-4,3-4-1,5-3 1,4-4 3,6-4 0,5-3 4,6-1 3,5-1 4,7 0 5,1 0 3,-1 0 5,-2 1 4,-3 2 4,-2 0 2,-3 3 0,-3 2-2,-2 2 0,-4 1 0,-2 1 1,-4 1 3,-2 1 0,-3 0 1,-2-1-3,-2-1-3,0-1-1,0-2-7,8-1-8,7-2-9,6-2-9,3-2 0,1 1 7,-1 0 7,1 0 7,-1 1 5,-2 3 5,-3 4 5,-1 2 3,-2 3 3,-2 3 0,-2 3 1,-2 3 0,-2 1 2,-1 0 1,-3 1 2,-2-1 2,-1 0-2,1 1-4,-1-1-4,1 0-5,0-1-3,2-1-1,2-3-2,3-1-1,1-6-13,3-9-22,4-8-22,2-10-22,2-4-8,-2-1 7,-1-1 7,0-1 7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6:27"/>
    </inkml:context>
    <inkml:brush xml:id="br0">
      <inkml:brushProperty name="width" value="0.04231" units="cm"/>
      <inkml:brushProperty name="height" value="0.04231" units="cm"/>
    </inkml:brush>
  </inkml:definitions>
  <inkml:trace contextRef="#ctx0" brushRef="#br0">54223 2078 519,'9'-8'0,"2"-2"0,1 0 0,3-1 0,2 0 8,3 2 15,3 3 16,2 1 15,3 1 4,1 2-4,1 0-7,1 2-5,-1 1-5,-3 4-5,-4 2-6,-1 3-5,-4 3-4,-3 2-5,-3 1-5,-2 3-3,-4 2-5,-3 5-1,-2 3-3,-4 5-2,-3 0-2,-5 0-4,-5-1-2,-5-1-2,-5-1-4,-3 1-3,-5 2-2,-3 1-4,-2-3-1,0-5 0,1-7 2,-2-5-1,3-5 2,6-3 3,4-2 1,5-4 3,4-3 2,5-6 3,3-4 4,4-5 3,3-1 2,4 3 1,2 3 2,4 2 1,2 0 0,5-3-1,4-5-1,3-3-1,6-3 5,7 0 8,7-2 9,5-1 9,1 2 4,-7 7 0,-9 5-2,-8 6 1,-5 3-2,-2 1 0,-4-2-1,-3 2-2,-3 3-5,-6 8-12,-4 7-11,-6 9-11,-4 5-5,-7 2 3,-5 3 3,-7 4 3,-3 1-1,-2 0-3,-1 0-4,-3 0-4,0-2-2,3-5 1,3-5-1,4-5 1,3-5 4,5-3 9,5-4 10,5-4 9,6-3 9,10-1 9,8 0 8,9-1 10,6-4 0,3-4-6,3-6-8,3-3-6,1-5-9,0 0-9,0-1-11,1-1-9,-3-3-9,-1-5-7,-1-4-8,-3-6-6,-3 2-1,-7 6 6,-5 7 6,-6 8 5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6:28"/>
    </inkml:context>
    <inkml:brush xml:id="br0">
      <inkml:brushProperty name="width" value="0.0491" units="cm"/>
      <inkml:brushProperty name="height" value="0.0491" units="cm"/>
    </inkml:brush>
  </inkml:definitions>
  <inkml:trace contextRef="#ctx0" brushRef="#br0">54670 1318 448,'-9'-9'0,"0"-4"-1,-1-2 1,-1-3-1,0 2 10,2 7 18,2 6 18,2 8 19,1 5 4,0 7-10,0 6-9,1 5-10,-1 6-6,2 6-4,0 6-3,2 6-4,-1 6-3,0 7-2,-1 8-2,-1 5-3,-2 6-2,0 3-3,-1 2-3,-2 4-4,1 2-2,-1 2-3,0 2-3,0 1-3,1 2-3,2 1-3,2 1-2,2 2-3,1-4-2,0-7 1,0-6 0,0-7 1,0-6-3,-2-3-8,0-5-7,-1-3-8,-1-9 2,2-13 8,0-12 9,2-12 9,-1-9 3,0 1-5,-2-2-4,0 0-4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6:28"/>
    </inkml:context>
    <inkml:brush xml:id="br0">
      <inkml:brushProperty name="width" value="0.04023" units="cm"/>
      <inkml:brushProperty name="height" value="0.04023" units="cm"/>
    </inkml:brush>
  </inkml:definitions>
  <inkml:trace contextRef="#ctx0" brushRef="#br0">53503 5169 546,'-1'-15'0,"-1"-1"0,0 0 0,-1 1 0,0-1 0,4 2 0,2 1 0,4 1 0,3 0 9,7 0 15,6 0 17,5 1 17,5 0 3,2 0-8,3 2-10,4 1-8,-1 1-7,-3 2-8,-5 2-5,-4 2-7,-3 2-5,-4 4-2,-5 2-4,-3 4-2,-7 3-6,-5 5-10,-7 5-10,-7 5-10,-6 3-2,-5 2 4,-5 2 4,-5 3 4,-3-2 6,-1-1 5,0-2 6,-2-1 6,1-4 3,4-3 0,2-5-1,4-3 0,2-4 8,6-3 16,5-3 15,5-2 17,4-3 5,6-1-5,4 0-4,6-1-4,6-4-6,9-2-7,9-5-6,9-4-8,4-4-10,7-3-16,2-5-14,5-3-16,-2 0-4,-8 5 5,-9 5 7,-6 5 5,-7 3-2,-4 1-9,-3 0-10,-4 2-9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6:29"/>
    </inkml:context>
    <inkml:brush xml:id="br0">
      <inkml:brushProperty name="width" value="0.03795" units="cm"/>
      <inkml:brushProperty name="height" value="0.03795" units="cm"/>
    </inkml:brush>
  </inkml:definitions>
  <inkml:trace contextRef="#ctx0" brushRef="#br0">61580 2055 579,'-2'-13'77,"0"6"-11,-3 6-9,-2 6-11,-2 7-8,-4 7-5,-2 9-6,-3 7-5,-3 5-4,-1 4-3,-3 3-3,0 2-4,-2-1-7,3-1-11,1-4-12,3-2-11,2-4-8,5-5-3,3-6-3,4-3-3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6:30"/>
    </inkml:context>
    <inkml:brush xml:id="br0">
      <inkml:brushProperty name="width" value="0.04341" units="cm"/>
      <inkml:brushProperty name="height" value="0.04341" units="cm"/>
    </inkml:brush>
  </inkml:definitions>
  <inkml:trace contextRef="#ctx0" brushRef="#br0">61932 2300 506,'29'0'39,"-2"0"-2,-3 0-4,-3 0-2,-1 1-4,1 2-7,1 2-6,2 2-7,-2 0-3,-3 1-3,-3 0-2,-3 0-2,-2 1 0,-2 1 2,-3 3 0,-1 2 2,-2 3 5,-4 3 7,-2 4 6,-3 5 8,-3 2 4,0 2 0,-2 3 0,0 1 0,0 0-3,-1-1-5,0 0-5,0-1-6,1-3-4,3-2-2,1-3-2,2-3-3,1-3-3,0-3 0,0-3-1,0-2-2,-2-4-8,-3-3-15,-5-3-15,-4-2-15,-1-6-5,-1-8 7,0-7 6,1-9 6,2-6 6,1-6 3,4-6 5,3-6 4,2 0 5,2 9 5,2 5 5,2 8 5,1 5 6,0 5 6,0 4 5,0 6 5,0 5 10,-2 6 13,0 6 14,-2 6 13,-2 5 0,-7 7-14,-6 5-13,-5 7-14,-3-2-9,1-1-5,1-5-4,1-3-5,2-4-6,5-3-7,3-3-7,4-3-7,10-6-9,16-8-9,15-9-12,16-9-9,6-5 0,-2-1 13,-4-1 11,-3-1 12,-4 2 10,-7 6 5,-7 4 6,-7 5 5,-7 4 12,-7 6 18,-6 4 16,-7 5 17,-6 5 3,-4 3-11,-3 4-10,-5 5-12,-1 0-9,0 0-6,0-1-6,-1-1-7,1 0-6,1-1-6,1 1-5,1-1-6,2 0-2,1-3 0,3-1 1,1-2 0,2-3-3,2-1-7,3-2-6,1-2-7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6:30"/>
    </inkml:context>
    <inkml:brush xml:id="br0">
      <inkml:brushProperty name="width" value="0.03105" units="cm"/>
      <inkml:brushProperty name="height" value="0.03105" units="cm"/>
    </inkml:brush>
  </inkml:definitions>
  <inkml:trace contextRef="#ctx0" brushRef="#br0">60450 5150 708,'0'15'110,"0"-1"-27,0-2-27,0 1-27,0-1-17,2 0-10,0-1-10,2 0-10,1-1-6,2-2-6,0-4-4,4-2-6,0-2-2,-1 2-1,-1 0-1,0 2-1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6:30"/>
    </inkml:context>
    <inkml:brush xml:id="br0">
      <inkml:brushProperty name="width" value="0.04254" units="cm"/>
      <inkml:brushProperty name="height" value="0.04254" units="cm"/>
    </inkml:brush>
  </inkml:definitions>
  <inkml:trace contextRef="#ctx0" brushRef="#br0">61900 5472 517,'7'7'2,"0"1"5,-2 0 5,0 0 4,-1 0 4,1 1 3,2 2 1,0 0 3,2 0 0,2-1 1,1 0 1,3-2-1,1-1 0,1 3-3,2 0-2,0 2-2,-2-2-3,0-1-2,-2-2-4,-2-2-3,-2-1 0,-1 2 0,-1 0 2,0 1 1,-3-5-3,-1-14-8,-2-11-7,-1-14-8,-1-4-4,3 0-3,4 3-2,2 2-3,2 3 1,1 6 2,2 4 4,0 5 2,1 4 1,-1 2 1,1 4 0,0 3 1,1 1 6,3 2 11,3 0 12,3 2 10,-1 1 6,0 2 1,-2 2-1,-3 2 0,-1 1 0,-3 1-2,-1 2-2,-2 0-1,-2 1-11,-2-1-18,-3 1-18,-1-1-19,-3 0-15,-6-3-9,-4-1-10,-5-2-10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6:30"/>
    </inkml:context>
    <inkml:brush xml:id="br0">
      <inkml:brushProperty name="width" value="0.02604" units="cm"/>
      <inkml:brushProperty name="height" value="0.02604" units="cm"/>
    </inkml:brush>
  </inkml:definitions>
  <inkml:trace contextRef="#ctx0" brushRef="#br0">62677 5026 844,'-10'-6'46,"10"3"-6,12 3-7,9 3-7,4-1-16,-3 0-25,-5-1-26,-3 0-25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6:31"/>
    </inkml:context>
    <inkml:brush xml:id="br0">
      <inkml:brushProperty name="width" value="0.03761" units="cm"/>
      <inkml:brushProperty name="height" value="0.03761" units="cm"/>
    </inkml:brush>
  </inkml:definitions>
  <inkml:trace contextRef="#ctx0" brushRef="#br0">64795 3550 585,'0'47'141,"0"0"-33,0 0-32,0 0-32,-2-1-21,0-3-8,-3-1-7,-2-2-9,-1-3-8,0-5-6,1-5-7,0-5-7,-1-4-10,2-3-13,0-3-12,2-2-13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6:14"/>
    </inkml:context>
    <inkml:brush xml:id="br0">
      <inkml:brushProperty name="width" value="0.03489" units="cm"/>
      <inkml:brushProperty name="height" value="0.03489" units="cm"/>
      <inkml:brushProperty name="color" value="#F2395B"/>
    </inkml:brush>
  </inkml:definitions>
  <inkml:trace contextRef="#ctx0" brushRef="#br0">84400 2510 630,'7'-15'2,"-1"5"2,0 2 5,-1 2 2,-1 2 5,3 0 7,2 0 7,2 1 6,0-1 2,1 2-3,0 0-3,0 2-4,0-1-2,3 0-3,2-1-4,1-1-2,1-1-4,1 2-7,-1 0-5,1 2-5,-2-1-15,-3 0-23,-3-2-24,-2 0-23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6:31"/>
    </inkml:context>
    <inkml:brush xml:id="br0">
      <inkml:brushProperty name="width" value="0.04856" units="cm"/>
      <inkml:brushProperty name="height" value="0.04856" units="cm"/>
    </inkml:brush>
  </inkml:definitions>
  <inkml:trace contextRef="#ctx0" brushRef="#br0">65152 3163 453,'8'-8'0,"-1"2"2,1 1 2,0 0 1,0 1 1,2 0 1,0 0 1,0 1 1,1 2 7,-2 7 10,-2 7 13,-2 8 11,-2 2 4,2 1-5,-2-1-4,1 1-3,0 0-6,0 3-4,0 1-5,0 2-5,0 3-4,0 1-3,0 2-3,0 2-3,-1 0-3,-1 0-1,0-2-3,-1 0-2,-2 0-2,-1 1-4,0 0-4,-1 2-3,-2-2-3,0-3-1,-1-5 0,-2-4 0,-3-6-5,-5-10-7,-7-10-9,-4-10-6,-4-8-2,3-5 6,1-7 6,3-5 6,2-2 4,5 2 5,3 2 3,4 1 5,4 3 3,1 3 6,2 4 5,2 2 5,2 2 3,2 2 1,2 2 2,1 4 1,2 0 1,0 2-1,0 2 0,-1 3-1,1 1-2,-2 6-6,-1 2-5,0 5-5,-4 4-1,-6 3 0,-6 4 3,-5 5 1,-4 0 1,3 0-1,0-1 0,1-1 0,1-2 0,2-3 3,3-3 2,1-2 2,3-5-1,4-5-5,4-4-6,4-5-5,5-7-4,5-6-4,7-7-2,5-6-4,2-7-1,-2-3-1,-2-4 1,-1-3 0,-3-1 2,-3 4 4,-3 4 4,-2 4 5,-4 4 5,-2 7 7,-4 5 7,-3 7 8,-2 5 9,-2 6 12,-2 6 12,-1 6 12,-3 7 0,0 7-11,-1 8-12,-1 9-12,0-1-7,4-8-5,2-7-3,4-9-5,1-3-5,0 0-9,0-1-7,0 1-9,2-2-5,6-4-5,4-4-3,5-4-5,1-3 2,-2 0 6,-5-1 6,-2-2 6,-1 1 2,2-1-2,0 0-1,1 0-2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6:32"/>
    </inkml:context>
    <inkml:brush xml:id="br0">
      <inkml:brushProperty name="width" value="0.04335" units="cm"/>
      <inkml:brushProperty name="height" value="0.04335" units="cm"/>
    </inkml:brush>
  </inkml:definitions>
  <inkml:trace contextRef="#ctx0" brushRef="#br0">66274 2207 507,'63'-56'28,"-13"14"2,-13 13 1,-15 15 1,-7 7 0,-2 2 1,-3 2-1,-1 2 1,-1 2-3,-2 4-4,-1 2-4,0 3-5,-2 4-2,-1 4 0,0 3 0,-1 5 0,-2 2-1,-1 2-1,0 3-2,-1 1-1,-2 0-1,0-2-1,-1-1-2,-2-4 0,-1 0-2,-3-1-1,-4-1-1,-2-1-1,-3-1-4,-3-1-3,-3-1-6,-2-1-4,-4-1-4,-1-1-6,-3-1-3,0 0-6,-1-3-2,0-3-2,1-3-2,1-2-2,3-3 1,2-1 2,3 0 3,3-1 2,4-3 4,5 0 4,4-3 3,6-2 5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6:32"/>
    </inkml:context>
    <inkml:brush xml:id="br0">
      <inkml:brushProperty name="width" value="0.04202" units="cm"/>
      <inkml:brushProperty name="height" value="0.04202" units="cm"/>
    </inkml:brush>
  </inkml:definitions>
  <inkml:trace contextRef="#ctx0" brushRef="#br0">66450 3431 523,'15'-7'0,"-1"1"0,-1 0 0,0 2 0,-1 0 1,-1 2 2,1 0 3,0 2 2,1 0 2,1 0 3,3 0 4,2 0 3,1 0 3,3 2 3,0 0 4,4 2 3,2 1 0,5 3-2,3 4-4,4 2-2,3 2-1,0-1 4,2 1 2,0 0 3,0 0-3,-4 0-12,-3 2-11,-2 1-10,-3 0-11,-3-1-11,-3-1-10,-3 0-11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6:32"/>
    </inkml:context>
    <inkml:brush xml:id="br0">
      <inkml:brushProperty name="width" value="0.04744" units="cm"/>
      <inkml:brushProperty name="height" value="0.04744" units="cm"/>
    </inkml:brush>
  </inkml:definitions>
  <inkml:trace contextRef="#ctx0" brushRef="#br0">66973 4650 463,'-14'0'5,"1"0"9,2 0 10,3 0 10,2 2 9,2 4 9,4 4 11,3 3 9,1 6-2,1 7-13,1 7-14,1 7-12,0 3-12,-2 5-10,-2 2-8,-2 4-11,-2 0-5,0-2-2,-2-3-3,0-1-2,-1-4-4,0-4-9,0-5-6,0-5-9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6:32"/>
    </inkml:context>
    <inkml:brush xml:id="br0">
      <inkml:brushProperty name="width" value="0.04132" units="cm"/>
      <inkml:brushProperty name="height" value="0.04132" units="cm"/>
    </inkml:brush>
  </inkml:definitions>
  <inkml:trace contextRef="#ctx0" brushRef="#br0">67350 5021 532,'59'-21'131,"-8"5"-28,-9 4-29,-7 6-28,-6 3-18,-5 2-7,-5 2-6,-5 2-8,-3 3-2,-2 4-1,-2 3 2,-2 5 0,-6 6 0,-8 9-3,-10 8-2,-7 9-2,-6 4 0,1-2 0,0-2 2,0-2 0,2-6 2,4-5-1,3-7 2,4-7 0,8-10-11,10-10-19,12-13-21,10-12-21,4-5-7,-1 1 4,-3 1 5,-1 1 5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6:33"/>
    </inkml:context>
    <inkml:brush xml:id="br0">
      <inkml:brushProperty name="width" value="0.05066" units="cm"/>
      <inkml:brushProperty name="height" value="0.05066" units="cm"/>
    </inkml:brush>
  </inkml:definitions>
  <inkml:trace contextRef="#ctx0" brushRef="#br0">70674 3239 434,'-7'-5'39,"2"6"13,2 6 10,2 6 13,0 5-2,0 7-11,-2 5-13,0 6-12,-2 5-7,1 1-5,-2 5-4,-1 3-3,-1-2-5,0-2-5,0-5-6,0-4-6,0-4-6,1-1-8,0-1-7,-1-3-8,1-2-5,2-5-3,2-3-2,2-4-3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6:33"/>
    </inkml:context>
    <inkml:brush xml:id="br0">
      <inkml:brushProperty name="width" value="0.04966" units="cm"/>
      <inkml:brushProperty name="height" value="0.04966" units="cm"/>
    </inkml:brush>
  </inkml:definitions>
  <inkml:trace contextRef="#ctx0" brushRef="#br0">71077 2797 443,'13'-14'31,"0"2"-3,-2 4-3,-2 3-3,0 1-5,1 2-7,3 0-6,2 2-6,2 0-1,1 0 6,3 0 6,2 0 6,-2 2 4,-4 4 3,-4 4 4,-3 3 3,-4 6-1,-6 5-8,-4 7-6,-6 5-7,-6 4-4,-8 2-2,-10 2-2,-8 2 0,-2-2-3,5-6-1,8-5-1,5-7-1,4-4-1,4-4 1,5-5 1,3-3 0,7-1 1,10 1-1,9 2 0,11 3 0,6-1 1,1-3 0,5-2 2,3-4 1,-2 0 1,-4 0 1,-5 1 2,-6 2 2,-3 0 3,-5 1 4,-3 2 4,-4 0 4,-3 1 3,-2 1-1,-3 1 0,0 2-1,-5 0 1,-2 3 0,-5 1 0,-4 3 0,-3 1 0,-1-1-1,-3 1-2,0-1-2,-4 1-4,-3 1-6,-3 1-8,-3 1-6,0-2-4,3-3-2,4-5-2,3-3-2,1-4-12,4-2-24,3-4-22,3-2-24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6:33"/>
    </inkml:context>
    <inkml:brush xml:id="br0">
      <inkml:brushProperty name="width" value="0.05946" units="cm"/>
      <inkml:brushProperty name="height" value="0.05946" units="cm"/>
    </inkml:brush>
  </inkml:definitions>
  <inkml:trace contextRef="#ctx0" brushRef="#br0">73220 4496 369,'-11'-8'100,"8"2"-7,9 1-6,10 1-5,3 1-10,1 0-12,-1 2-11,1 1-12,1 0-11,5 0-9,3 0-9,5 0-10,2-1-5,2-1-2,2 0-3,3-1-1,-2-1-3,1 2-2,-2 0-1,0 2-3,-2 0-4,-3 0-7,-4 0-5,-2 0-6,-3 0-1,-3 0 5,-3 0 5,-2 0 6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6:34"/>
    </inkml:context>
    <inkml:brush xml:id="br0">
      <inkml:brushProperty name="width" value="0.04676" units="cm"/>
      <inkml:brushProperty name="height" value="0.04676" units="cm"/>
    </inkml:brush>
  </inkml:definitions>
  <inkml:trace contextRef="#ctx0" brushRef="#br0">75899 3250 470,'10'9'143,"5"1"-30,5 3-32,5 2-30,4 1-18,3-1-7,2 1-5,4 0-6,-1 0-4,0 1-3,-3 1-1,-2 1-2,-2-1-1,-3 0 0,-3-1-1,-3 0 0,-3-2-1,-4-1-3,-5-1-1,-3 0-3,-4 0 0,-6 3 1,-4 3 0,-5 3 1,-6 1 0,-7-1-3,-7-1-1,-7-1-1,-3 0-2,0 1 1,1 1 1,-1 0 0,1 2-5,5 1-11,4 1-10,4 1-11,4-1-5,6-5 3,7-3 2,5-4 2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6:34"/>
    </inkml:context>
    <inkml:brush xml:id="br0">
      <inkml:brushProperty name="width" value="0.04956" units="cm"/>
      <inkml:brushProperty name="height" value="0.04956" units="cm"/>
    </inkml:brush>
  </inkml:definitions>
  <inkml:trace contextRef="#ctx0" brushRef="#br0">79089 3060 443,'-8'-22'6,"2"4"9,1 5 11,0 3 11,0 2 3,0 0-1,-1 0-2,-1 1-1,-2 0-2,1 2-2,-3 2-1,0 2-2,-2 4-3,-5 6-7,-4 5-5,-3 7-6,-3 4-2,-1 5 1,-1 3 1,0 4 1,-2 3 1,3 1 1,0 0 1,1 2 1,1-3 0,3-3-2,1-4-3,3-3-1,2-4-2,2 0-1,4 0-2,3-2 0,5-1-3,8-2-2,8 0-3,7 0-2,13-4-5,17-3-8,16-4-8,17-4-8,11-4-3,7-4 5,7-4 4,7-4 3,-7-2-4,-20 1-11,-21-1-11,-20 0-13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8:47"/>
    </inkml:context>
    <inkml:brush xml:id="br0">
      <inkml:brushProperty name="width" value="0.0428" units="cm"/>
      <inkml:brushProperty name="height" value="0.0428" units="cm"/>
      <inkml:brushProperty name="color" value="#00BFF3"/>
    </inkml:brush>
  </inkml:definitions>
  <inkml:trace contextRef="#ctx0" brushRef="#br0">45550 931 514,'-26'13'37,"10"-3"3,12-5 3,11-2 3,8-4-1,7-1-4,6 0-3,8-1-5,4-2-3,-1 0-4,0-1-3,-1-1-4,0 0-2,-3 1-2,-4 0-2,-2 2-1,-3 0-5,-3 2-7,-3 0-6,-2 2-7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6:14"/>
    </inkml:context>
    <inkml:brush xml:id="br0">
      <inkml:brushProperty name="width" value="0.05777" units="cm"/>
      <inkml:brushProperty name="height" value="0.05777" units="cm"/>
      <inkml:brushProperty name="color" value="#F2395B"/>
    </inkml:brush>
  </inkml:definitions>
  <inkml:trace contextRef="#ctx0" brushRef="#br0">85457 928 380,'-2'-21'4,"0"5"8,-3 5 6,-2 5 9,-1 5 8,2 7 9,2 7 9,-1 8 10,1 3 0,1 3-8,-2 1-8,2 2-7,-1 3-7,2 1-4,0 2-4,2 2-5,-1 3-3,0 2-4,-2 4-3,0 3-3,-1 1-3,0 3-3,0 1-4,0 3-3,0-2-4,0-5-5,0-4-7,1-5-4,-1-3-6,1 2-7,-1 0-6,0 2-5,0-4-3,0-7 1,0-9 1,0-7 1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8:28"/>
    </inkml:context>
    <inkml:brush xml:id="br0">
      <inkml:brushProperty name="width" value="0.02518" units="cm"/>
      <inkml:brushProperty name="height" value="0.02518" units="cm"/>
      <inkml:brushProperty name="color" value="#00BFF3"/>
    </inkml:brush>
  </inkml:definitions>
  <inkml:trace contextRef="#ctx0" brushRef="#br0">87813 14320 873,'-3'-36'8,"-3"-9"16,-7-7 15,-3-10 17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8:33"/>
    </inkml:context>
    <inkml:brush xml:id="br0">
      <inkml:brushProperty name="width" value="0.04991" units="cm"/>
      <inkml:brushProperty name="height" value="0.04991" units="cm"/>
      <inkml:brushProperty name="color" value="#00BFF3"/>
    </inkml:brush>
  </inkml:definitions>
  <inkml:trace contextRef="#ctx0" brushRef="#br0">39887 23870 440,'-6'7'14,"6"-1"3,4-1 5,6 0 4,1-1 0,-1 0-5,0-1-6,-2 1-3,1 0-4,1 0-1,3 0-1,2 0 0,1-1-2,1 0 0,1-2 0,2 0-1,0-2 0,1 0 0,1-2 1,1 0 0,0-1 0,-1 0 1,-1 0-1,-1 0 1,0 1-1,-1 0 1,1 2-1,-1 1-1,2 0 1,0 0-1,1 0 1,1 0-1,0 0 0,-1 0 0,-1 0-1,-1 0 0,0 0 0,1 0 0,1 0-1,1 0 1,0 0-1,-1 0 1,-1 0 0,-1 0 0,0 0 1,0 0-1,-1 0 0,1 0 0,-1 0 1,1 0-1,-1 0 1,1 0-1,0 0 0,-1 1 0,1 2-2,0 0 0,-2 1 0,1-2 0,-2 0 1,-1-2-1,0 0 2,1 0-1,2 0 0,0 0 1,1 0 0,1-2 0,1 0 0,1-2 1,1 0-1,1 1 0,1-1 1,1 0 0,0 0-1,1 2 1,-1 0-1,1 2 1,-2 0-1,-2 0-1,-1 0 0,-2 0-1,-2 0 0,1 0 0,-1 0-1,1 0 0,0 0 1,1 0-1,1 0 0,1 0 0,1 0 0,-1 0 0,1 0 0,-1 0 0,1 0 1,-1 0 0,1 0 1,0 0 0,-1 0 1,1 0-1,-1 0 0,1 0 0,-1 0-1,3 0 1,0 0-1,1 0 0,0 0 0,0 0 0,1 0 0,-1 0 0,1 0 0,1 0 0,1 0 1,1 0 0,0 0 0,-2 0 1,0 0 0,-1 0 0,0 0 0,-1 2 0,1 0 0,-1 2-1,0-1 1,1-1-1,-1 0 0,1-1 0,0-2-1,1-1 1,1 0 0,1-1 0,-1-1 0,0 0 2,-1 0 0,-1 1 2,0 0 0,1 0-1,1 2 0,1 0-2,0 1 1,0 0-1,1 0-1,-1 0 0,1 0-1,1 0 1,1 0 0,0 0 0,1 0-1,-1 0 1,-1 0 0,-1 0 1,-1 0-1,2-2 0,1-1 1,1 0 0,-1 0 0,-1 0-1,-3 2 1,-2 1 0,0 0 0,1 0 0,1 0 0,1 0-1,1 0 0,1 0 1,1 0-1,-1 0 1,3 0-1,1 0 1,0 0-1,2 0 1,0 0-1,-2 0 0,0 0 0,-1 0-1,-1 0-1,-1 0 2,-1 0-1,-1 0 1,-1 0-1,2 1 1,1 2-1,1 0-1,0 0 1,0 0-1,0-1 1,1-2 0,0 0 0,0 0 0,2 0 0,1 0 1,-1 0 0,0 0 0,-1 0-1,-1 0 1,-2 1-1,-2 0 0,-1 2 1,-3 0-1,0 0 0,-1 1 1,0 0-1,1 0 0,-1 0 0,1 0 0,-1-1 1,1 1-1,-1 0 1,1-2 0,-1 0 0,1-2 1,-1 0-1,0 0 1,1 0-1,-1 0 1,1 0-1,-1 0 0,0 0 1,1 0 0,0 0 0,1 0 0,1 0-1,1 0 0,-1 0 0,-2 0 0,-1 0-1,-3 0 1,1 0 0,1 0-1,3 0 0,1 0 0,1 0-1,-1 0 1,-1 0-1,-1 0-1,-2 0 1,0 0-1,0 0 1,-2 0 0,0 0 0,1 0 1,1 0 1,1 0 0,0 0 1,0 0 0,1 0-1,-1 0 1,1 0 0,-1 0-1,1 0 1,-1 0-1,1 1 1,3 0-1,1 2 0,3 0-1,-1 0 0,0 0 1,-1-2-1,-1 0 1,-1-1-1,1 2 0,-1 0 0,0 2-1,1-1 1,1-1-1,1 0 1,1-1-1,0-1 1,2 0 0,1 0 1,0 0 0,3 0 0,3 0 1,2 0-1,4 0 1,2-1 0,3-1 0,4 0 1,2-1 0,1-1 0,-1 0-1,0 0 0,-2 0-2,0 0 1,2 0-2,0 0 1,1 0-1,0 0 1,-1 1-1,0-1 0,-2 0 1,-1 0-1,0 2 2,-2 0 0,0 2 1,-2 0 0,-1 0 0,0 0-1,-2 0 1,0 1-1,0 2 0,0 2-1,0 2 1,0 0-1,0-1 0,0-1 0,0 0-1,0-2 0,0 0 1,0-2-1,0 0 1,0-1-1,0 0 2,-1 0 0,2 0 0,-2 0 1,-1 0-1,0 0 0,-1 0 0,0 0-1,1 0 1,4 0 0,0 0-1,2 0 1,0 0-1,0 0 1,0 0-1,0-1 0,2-2 1,0-2-1,1-2 0,2-1 1,2 1-1,1-1 0,3 0 0,0 1 1,-1 1 0,0 1 0,-2 0 1,-1 1 0,-1 1 0,-1-2-1,0 2 0,-2-1 0,-3 2-2,-1 0 1,-2 2-1,-1 0 0,0 0-1,0 0 1,0 0 0,-1 0-1,0 2 1,-2 0 0,-1 2 0,0-1 0,0-1 1,0 0 0,0-1 1,0-1 0,1 0 0,-1 0 1,0 0-1,-1 0 1,-1 0-1,0 0 1,-1 0-1,0 0 0,2 0 0,2 0-1,2 0 1,0-1 0,0-1-1,-2 0 0,0-1-1,-1-1 0,2 0 1,1 0-1,0 0 0,0 0 1,0 0-1,-2 0 1,0 0 0,-1 0 0,0 0 1,0 0 0,0 1 0,0-2 0,0 2 0,0-1 1,0 0 0,-1 0 0,-2 0-1,-2 0 0,-1 0 0,-2 1-1,0 0 1,0 2 0,1 0 0,-1 1-1,0-2 1,0 0-2,0-2 1,0 0-1,-1 1 1,-2 0-1,0-1 1,-1 0 0,-1 2-1,-1 0 0,-1 2 0,-1 0 0,0 0 0,1 0 0,-1 0 0,0 0 0,-1 0 1,-2 0-1,1 0 1,-2-1-1,1 0 1,-1-2 1,0 0-1,1 0 1,1 0 1,1 2-1,1 0 1,-1 1 1,-1 0-2,-3 0 1,-1 0-1,-2 0 0,1-2-2,-1 0 1,1-2-1,0 1-1,1 0 0,1 2 0,1 1 0,0 0 0,1 0 0,-1 0 1,1 0-1,-2 0 1,0 0 0,-1 0 1,-1 0-1,0 0 0,-1 0 0,1 0 0,0 0-1,-2 0 0,0 0-1,-1 0 0,0 0-1,-2 0 0,-1 0 0,-1 0 1,-1 0 0,-1-1-8,-1-1-16,0 0-17,-2-1-17,-3-1-7,-4 0-1,-6 0 2,-4 0-1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9:51"/>
    </inkml:context>
    <inkml:brush xml:id="br0">
      <inkml:brushProperty name="width" value="0.02228" units="cm"/>
      <inkml:brushProperty name="height" value="0.02228" units="cm"/>
      <inkml:brushProperty name="color" value="#F2395B"/>
    </inkml:brush>
  </inkml:definitions>
  <inkml:trace contextRef="#ctx0" brushRef="#br0">82777 5333 987,'-58'0'11,"13"1"-9,9 1-10,11 2-10,9-2-6,7-4-3,6-4-4,8-3-4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9:54"/>
    </inkml:context>
    <inkml:brush xml:id="br0">
      <inkml:brushProperty name="width" value="0.05039" units="cm"/>
      <inkml:brushProperty name="height" value="0.05039" units="cm"/>
      <inkml:brushProperty name="color" value="#F2395B"/>
    </inkml:brush>
  </inkml:definitions>
  <inkml:trace contextRef="#ctx0" brushRef="#br0">74790 19126 436,'-5'-7'11,"8"2"23,6 2 22,7 2 22,4 0 4,1 0-15,1-2-15,1 0-14,2-1-10,1-2-5,2 0-6,2-1-4,1 0-2,-1 1-1,-1 1-1,-1 0 1,-2 2-1,1 2-2,-2 2-2,-1 2-2,-1 1-3,-1 0-8,-1 0-6,-1 0-7,-1-1-4,-2-1 0,0-1-1,0 0 0,-1-1-1,1 0 0,1 0 0,1 0-1,-1-1 1,-3 0 3,-2-1 1,-4-1 3,-2-2 0,-2 0 0,-3-1-1,0-2 0,-4 2-2,-2 1-2,-4 2-2,-2 2-3,-1 0 1,1 0 5,0-2 3,2 0 5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9:54"/>
    </inkml:context>
    <inkml:brush xml:id="br0">
      <inkml:brushProperty name="width" value="0.05429" units="cm"/>
      <inkml:brushProperty name="height" value="0.05429" units="cm"/>
      <inkml:brushProperty name="color" value="#F2395B"/>
    </inkml:brush>
  </inkml:definitions>
  <inkml:trace contextRef="#ctx0" brushRef="#br0">75896 18165 405,'-20'-28'32,"6"5"1,5 7 1,6 5 1,3 5 3,2 6 4,0 4 4,2 6 4,0 2 0,-1 3-5,1 2-6,0 1-5,-1 3-5,0 3-5,-2 3-5,0 3-4,-1 2-3,0 2-4,0 2-2,0 2-3,0 2-3,0 1-2,0 0-3,0 2-3,0-1-4,0-2-6,0-2-6,0-2-5,0-3-4,0-2 0,0-3 0,0-3 0,0-3-1,0-3-2,0-3-1,0-2-3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9:55"/>
    </inkml:context>
    <inkml:brush xml:id="br0">
      <inkml:brushProperty name="width" value="0.05791" units="cm"/>
      <inkml:brushProperty name="height" value="0.05791" units="cm"/>
      <inkml:brushProperty name="color" value="#F2395B"/>
    </inkml:brush>
  </inkml:definitions>
  <inkml:trace contextRef="#ctx0" brushRef="#br0">77832 18128 379,'8'-9'74,"0"-2"-10,-1-2-10,1-1-9,-2-2-8,-1 1-6,-2-1-7,-2 0-5,-1 1-5,0-1-3,0 0-2,0 1-3,-1-1-1,-2 2-1,-2 1 0,-1 1 0,-4 1 0,1 2 1,-4 2 1,-2 3 1,0 1 0,-1 3-1,0 4 0,1 2-1,-1 4 0,0 6-1,1 4-1,-1 5-1,0 2 0,1 1-1,-1-1 0,0 1-1,2-1 0,1 0 0,2 1 1,2-1 0,2 1 0,1 1 0,0 1-1,2 0 1,0 0-1,2-2 1,0-1-1,2-3 0,2-2-1,6-4-3,4-5-4,5-3-2,3-6-3,1-6-3,1-8-1,1-5-3,1-7-1,-1-2 1,1-3 1,-1-2 0,0-2 2,-3 3 2,-1 2 3,-2 2 1,-4 1 1,-2 3 2,-3 1 0,-2 3 2,-2 1 2,0 2 3,0 2 4,0 3 3,-1 2 8,-1 6 12,0 4 12,-1 6 13,-1 3 1,3 5-7,2 3-7,2 5-8,0 0-5,0-3-5,-2-3-4,0-4-4,-1 2-3,1 3-1,2 5-3,0 3-1,1 1-1,2-1-2,0-3-3,1-1 0,1-2-6,0-2-9,0 0-8,-1 0-8,1-3-8,0-1-4,0-2-5,0-2-5,-2-3-4,1 1 0,-2-2-3,0 0-1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9:57"/>
    </inkml:context>
    <inkml:brush xml:id="br0">
      <inkml:brushProperty name="width" value="0.04584" units="cm"/>
      <inkml:brushProperty name="height" value="0.04584" units="cm"/>
      <inkml:brushProperty name="color" value="#F2395B"/>
    </inkml:brush>
  </inkml:definitions>
  <inkml:trace contextRef="#ctx0" brushRef="#br0">73745 36996 479,'-13'-8'9,"4"2"18,6 1 17,5 1 18,3 1 3,5 0-11,4 2-12,4 1-11,3-1-6,5-1-2,3 0-2,4-1-1,0-1-2,-4 2-4,-3 0-2,-5 2-2,1 0-2,7 0 0,5 0 1,7 0-1,0 0 0,-4 2-5,-4 0-5,-4 2-3,-3 0-6,-1 1-9,-3 2-9,-1-1-8,-3 1-6,-1-2-2,-2-3-4,-2 0-3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9:58"/>
    </inkml:context>
    <inkml:brush xml:id="br0">
      <inkml:brushProperty name="width" value="0.04928" units="cm"/>
      <inkml:brushProperty name="height" value="0.04928" units="cm"/>
      <inkml:brushProperty name="color" value="#F2395B"/>
    </inkml:brush>
  </inkml:definitions>
  <inkml:trace contextRef="#ctx0" brushRef="#br0">74817 35740 446,'-28'-19'10,"7"10"21,8 10 21,5 10 20,5 8 4,0 7-12,2 7-12,1 6-13,0 3-7,0-3-3,0-4-3,0-3-4,-1 2-4,-1 5-4,0 4-4,-1 6-4,-1 3-6,2 2-5,0 1-7,2 3-6,-1 0-2,0-2 1,-2-3 2,0-1 1,0-5-5,2-6-11,2-7-11,2-7-10,1-7-6,2-5 0,0-6 1,2-6 1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9:58"/>
    </inkml:context>
    <inkml:brush xml:id="br0">
      <inkml:brushProperty name="width" value="0.05527" units="cm"/>
      <inkml:brushProperty name="height" value="0.05527" units="cm"/>
      <inkml:brushProperty name="color" value="#F2395B"/>
    </inkml:brush>
  </inkml:definitions>
  <inkml:trace contextRef="#ctx0" brushRef="#br0">76527 34800 398,'-7'18'125,"2"3"-25,2 5-27,2 3-25,1 4-16,-2 2-3,0 4-5,-2 3-3,1 1-3,1 0-3,0 0-1,2 0-3,-2 2-1,0 2-2,-3 3-2,-2 3-3,-1 0 1,0-2 1,0-4 1,1-2 1,0-5 1,2-4-1,2-5-2,2-5 0,4-13-11,7-20-18,8-21-19,6-20-20,2-7-1,0 8 12,-1 8 14,-1 7 14,-1 7 8,-1 3 1,-1 4 3,-1 5 1,0 3 8,-1 4 11,1 4 13,-1 4 12,-1 4 6,1 6 1,-2 4 0,-1 5 1,-2 3-2,-4-1-8,-5 1-6,-2-1-6,-4 1-5,-1-1-2,0 1-2,-1-1-3,-3 1-1,-2-1-3,-3 1-2,-3-1-3,-5 1-3,-4 3-3,-4 1-5,-5 3-5,-3-3-3,1-6-7,1-5-4,1-6-6,2-6-2,4-4 3,2-6 1,3-4 2,3-2-3,5 1-8,3 0-7,4 2-9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40:02"/>
    </inkml:context>
    <inkml:brush xml:id="br0">
      <inkml:brushProperty name="width" value="0.05219" units="cm"/>
      <inkml:brushProperty name="height" value="0.05219" units="cm"/>
      <inkml:brushProperty name="color" value="#00BFF3"/>
    </inkml:brush>
  </inkml:definitions>
  <inkml:trace contextRef="#ctx0" brushRef="#br0">90392 19223 421,'-45'-9'83,"21"0"-11,21-1-12,20-1-12,10-1-8,-3 2-3,-1 1-2,-3 1-4,0 1-3,0 1-2,-2 0-4,2 2-2,0 1-2,1 0-2,1 1-1,1 2-2,1 1-3,1 4-6,1 2-4,1 4-7,0-1-4,-1-2-5,-1-1-3,-1-2-6,-3-2-2,0 0-1,-2-2 0,-2 0-2,-2-1 1,-1 0 2,-1 0 4,0 0 1,-3-2 0,-1 0-5,-2-3-6,-2-2-5,-2-1-1,-2-1 3,-2-1 2,-2-1 3,-2-1 2,0 0 5,-1 1 5,-2-1 3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6:14"/>
    </inkml:context>
    <inkml:brush xml:id="br0">
      <inkml:brushProperty name="width" value="0.04335" units="cm"/>
      <inkml:brushProperty name="height" value="0.04335" units="cm"/>
      <inkml:brushProperty name="color" value="#F2395B"/>
    </inkml:brush>
  </inkml:definitions>
  <inkml:trace contextRef="#ctx0" brushRef="#br0">86400 2531 507,'9'-7'8,"3"1"14,4 0 16,2 2 16,0 0 4,-1 2-4,-2 0-5,-2 2-4,-2 1-5,1 2-6,0 2-4,0 2-6,-2 2-6,-1 5-5,-2 4-7,-2 3-7,-3 5-4,-4 3-2,-4 5-2,-4 3-3,-2-1-1,-1-1-3,-2-3-2,0-3-3,1-4 0,1-5 2,2-5 0,2-4 2,6-5 7,8-3 11,9-2 12,10-4 13,7-2 3,8-5-4,8-4-4,8-4-4,1 0-7,-1 1-7,-4 2-10,-2 3-8,-5 1-10,-6 2-13,-6 2-12,-5 2-12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40:03"/>
    </inkml:context>
    <inkml:brush xml:id="br0">
      <inkml:brushProperty name="width" value="0.05976" units="cm"/>
      <inkml:brushProperty name="height" value="0.05976" units="cm"/>
      <inkml:brushProperty name="color" value="#00BFF3"/>
    </inkml:brush>
  </inkml:definitions>
  <inkml:trace contextRef="#ctx0" brushRef="#br0">91409 18211 368,'-1'-13'15,"-1"8"27,0 7 26,-1 6 25,-1 5 4,0 3-20,0 3-18,0 4-20,0 0-11,0 2-4,0 1-4,1 1-5,-2 2-1,2 1-2,-1 1-1,1 4 0,-1 2-5,0 4-7,0 4-9,0 4-8,0 2-6,0 0-4,0 0-4,1 0-4,-2-3-4,2-1-1,-1-4-3,0-2-1,0-5 2,2-6 9,0-5 7,2-6 8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40:03"/>
    </inkml:context>
    <inkml:brush xml:id="br0">
      <inkml:brushProperty name="width" value="0.05387" units="cm"/>
      <inkml:brushProperty name="height" value="0.05387" units="cm"/>
      <inkml:brushProperty name="color" value="#00BFF3"/>
    </inkml:brush>
  </inkml:definitions>
  <inkml:trace contextRef="#ctx0" brushRef="#br0">93305 18982 408,'7'-8'1,"-1"0"7,0 1 6,-2-1 8,0-1 3,0 0 0,0-2-2,0 1 1,-1-3-2,0 0-1,-2-1-1,0-1-3,-1-1 0,0 0-3,0 1-1,0-1-2,-1 1 0,-2 1-1,-2 0 0,-2 2-1,-1 1 1,-2 2-1,0 3-1,-1 1 0,-1 1-1,1 2-1,-1 0 0,1 2-1,-1 1-1,-2 2 2,0 2-1,-1 2 1,1 1 0,1 1-1,2 2 0,2 0-1,1 1 0,-2 1-1,0 1 0,-1 2-1,0-1 0,0 1 0,2 0-1,1-1 1,0 2 0,0 3 0,0 4 1,1 2 1,-1 0-1,2-2 2,0-2-1,2-1 0,1-3-2,2 0-4,2 0-3,2-2-5,2-3-3,4-2-1,2-6-1,3-3-2,4-3-2,3-4 0,5-2-1,3-3-1,1-3 1,-1-2 0,-3-1 3,-2-3 0,-2-1 3,-3 1 2,-3 0 2,-3 0 3,-2-1 3,-2 1 3,-2-1 3,-2 1 3,-2 4 10,2 12 17,-2 10 15,1 11 17,0 6 2,0-1-13,0 1-13,0-1-13,0 0-8,0 0-5,0 1-3,0-1-5,0 0-3,3-1-6,2-1-5,2 0-5,0-3-3,-1 0-3,0 0-2,-2-2-3,-1 0-3,0-1-4,-2 1-5,0 0-4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40:04"/>
    </inkml:context>
    <inkml:brush xml:id="br0">
      <inkml:brushProperty name="width" value="0.04967" units="cm"/>
      <inkml:brushProperty name="height" value="0.04967" units="cm"/>
      <inkml:brushProperty name="color" value="#00BFF3"/>
    </inkml:brush>
  </inkml:definitions>
  <inkml:trace contextRef="#ctx0" brushRef="#br0">85207 37043 442,'-17'-2'82,"14"0"-6,14-3-4,13-2-6,9-1-6,1 0-10,2 1-8,2 0-11,1-1-6,2 0-5,1 0-5,0 1-4,0 0-5,-3 2-5,-4 2-2,-2 2-5,-4 1-6,-2 0-6,-3 0-8,-3 0-8,-3 1-5,-3 2-6,-2 2-4,-4 2-5,-2 0-3,-2 1 2,-3 0 0,0 0 1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40:05"/>
    </inkml:context>
    <inkml:brush xml:id="br0">
      <inkml:brushProperty name="width" value="0.05197" units="cm"/>
      <inkml:brushProperty name="height" value="0.05197" units="cm"/>
      <inkml:brushProperty name="color" value="#00BFF3"/>
    </inkml:brush>
  </inkml:definitions>
  <inkml:trace contextRef="#ctx0" brushRef="#br0">86612 35870 423,'-8'-7'1,"0"-1"2,0 0 3,1 0 2,0 3 11,1 6 19,0 6 18,2 6 20,0 5 2,2 5-15,0 5-13,2 4-15,0 4-7,0 3-2,0 1-2,0 2-1,0 2-4,0 0-5,0 2-6,0 0-7,0 2-5,0 5-8,0 4-8,0 3-7,0 1-7,2-6-9,0-5-7,2-4-8,0-8 2,0-8 11,-1-9 12,2-8 10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40:05"/>
    </inkml:context>
    <inkml:brush xml:id="br0">
      <inkml:brushProperty name="width" value="0.05464" units="cm"/>
      <inkml:brushProperty name="height" value="0.05464" units="cm"/>
      <inkml:brushProperty name="color" value="#00BFF3"/>
    </inkml:brush>
  </inkml:definitions>
  <inkml:trace contextRef="#ctx0" brushRef="#br0">88576 35297 402,'-8'-8'0,"2"-2"1,0 0 0,2-1 1,0 3 10,0 8 22,0 8 21,0 8 21,1 5 4,0 6-15,2 5-14,0 5-15,1 3-7,-2 2-2,0 1-2,-1 4-1,-2 0-3,0 2-3,-2 0-4,0 2-4,-1-2-3,0-3-3,1-2-3,-1-4-3,1-3-3,2-4-3,2-3-3,2-5-3,2-6-5,2-9-6,2-8-6,2-9-6,2-8-1,3-4 6,3-5 5,4-4 7,3-5 2,5-3 2,3-2-1,7-3 1,0 1 3,-5 9 4,-5 8 5,-5 7 4,-2 5 5,3 2 8,2 2 5,1 3 8,-1 0 2,-4 3 2,-3 2 1,-4 3 1,-3 1-2,-1 3-2,-1 3-4,0 4-3,-2 1-3,-1 3-3,0 2-2,-2 1-3,-1 1-2,-4-1-1,-2-1-2,-3-1-2,-3-1-1,-2 2-3,-2 1-1,-1 2-2,-4-2-2,-2 0-5,-3-1-4,-2 0-4,-3-3-4,-3-3-2,-1-3-3,-2-2-2,0-4-4,3-3-3,3-2-4,3-4-4,3-1-3,4-2-2,2 0-3,2-1-2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40:09"/>
    </inkml:context>
    <inkml:brush xml:id="br0">
      <inkml:brushProperty name="width" value="0.04297" units="cm"/>
      <inkml:brushProperty name="height" value="0.04297" units="cm"/>
      <inkml:brushProperty name="color" value="#00BFF3"/>
    </inkml:brush>
  </inkml:definitions>
  <inkml:trace contextRef="#ctx0" brushRef="#br0">58174 20308 512,'-11'0'49,"10"0"4,10 0 4,10 0 4,4 0-2,1 0-10,-1 0-9,1 0-9,-1-1-7,2-1-4,2 0-5,-1-1-5,1 0-3,0-1-1,1 0-2,-1 0-2,-1 0-3,-1 1-6,-3-1-6,-1 0-6,-2 2-10,-1 4-15,-1 4-15,0 3-13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40:10"/>
    </inkml:context>
    <inkml:brush xml:id="br0">
      <inkml:brushProperty name="width" value="0.04663" units="cm"/>
      <inkml:brushProperty name="height" value="0.04663" units="cm"/>
      <inkml:brushProperty name="color" value="#00BFF3"/>
    </inkml:brush>
  </inkml:definitions>
  <inkml:trace contextRef="#ctx0" brushRef="#br0">59992 18966 471,'22'-7'37,"-3"2"-2,-3 2-1,-3 2-3,0 1-2,0 2-2,1 0-2,1 2-3,0 1-2,-1 1-3,-1 3-4,-1 2-2,-1 2-2,-1 1-1,0 3 0,-2 2 0,-1 1-1,-4 1-2,-3 1 0,-2 1-1,-3 0-2,-4 1-3,-2-1-4,-3 1-1,-2-1-4,-1-1 0,-1-1-2,-1-1-1,0-1 1,1-3 1,1-1 2,1-2 2,1-3 1,2-1 0,2-3 0,3-1-1,4-2 6,10 0 10,8-2 10,9 0 10,3-1 2,-1 2-4,-3 0-5,-1 2-5,-2 0-3,-4 0-2,0-1-2,-2 1-1,-2 1-1,-1 0-1,0 1 1,-2 2-1,-1 1 0,-2 1 0,-3 3 0,0 2 0,-4 1 0,0-1-1,-3 1 0,-2 0-1,-2-1 0,-2 1-2,-2 0 0,-1-1-2,-3 2 0,-1 1-3,-2 3-1,-3 2-2,0 0-2,-1-2-3,1 0-2,-1 0-3,2-4-2,2-3-3,2-4-2,1-4-4,2-4-4,4-4-8,3-4-7,3-4-8,1-1-3,0 1 4,0 0 3,0 2 2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40:11"/>
    </inkml:context>
    <inkml:brush xml:id="br0">
      <inkml:brushProperty name="height" value="0.053" units="cm"/>
      <inkml:brushProperty name="color" value="#00BFF3"/>
    </inkml:brush>
  </inkml:definitions>
  <inkml:trace contextRef="#ctx0" brushRef="#br0">62000 19590 415,'7'-8'37,"-2"0"-3,-3 0-3,0 0-4,-2 0-2,2-1-1,0-1-2,2-1-1,-1-1-3,1 1-2,0-1-4,0 0-3,-1 0-2,0 1-1,-2-1-2,0 0-1,-3 1-2,-4 1-1,-4 0-3,-3 2-1,-4 2-1,0 6 4,-1 4 1,-1 6 4,-1 3 0,1 5 1,-1 3 0,2 5 1,-1 1-1,0 1 2,2-2 0,1 2 0,2-1 2,2 1 0,4-1 2,3 1 1,1-2 1,2 0 0,0 0 1,2-2 0,0-2 0,0-1-2,0-4-1,0 0-2,1-2-2,4-1-1,2-1-3,4 0-1,1-3-4,1-2-3,1-4-4,1-3-4,1-2-2,2-3-2,-1-4-2,2-2-1,1-4-1,1-6 0,1-3-1,1-6 1,0-2-1,-3-2-1,-1-1 1,-2-1-1,-3 2 2,-3 2 4,-3 3 4,-2 3 3,-4 3 4,1 5 4,-2 3 3,0 5 4,-1 3 5,0 4 10,0 4 8,0 4 9,0 2 3,0 3-5,0 1-4,0 3-4,0 1-3,0 1-1,0 2-1,0 0-1,0 0-2,2-1-2,0-1-2,2-1-2,-1 0-2,2 2-2,-2 0-1,1 1-1,1 0-2,0 1-1,1-2-1,2 2-2,0-1-3,0-1-5,-1-1-3,1 0-5,0-2-3,0-1-3,0-1-2,0 0-3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40:12"/>
    </inkml:context>
    <inkml:brush xml:id="br0">
      <inkml:brushProperty name="width" value="0.05142" units="cm"/>
      <inkml:brushProperty name="height" value="0.05142" units="cm"/>
      <inkml:brushProperty name="color" value="#00BFF3"/>
    </inkml:brush>
  </inkml:definitions>
  <inkml:trace contextRef="#ctx0" brushRef="#br0">45387 20715 427,'-6'-7'7,"6"3"14,4 1 14,6 2 13,2 1 5,3 0-5,2 0-5,2 0-6,2 0-3,4 0-2,4 0-2,5 0-2,-1 0-3,-4 0-1,-3 0-3,-5 0-2,-2 0-2,-2 0-2,1 0 0,-2 0-2,0 0-5,1 0-10,2 0-10,0 0-9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40:13"/>
    </inkml:context>
    <inkml:brush xml:id="br0">
      <inkml:brushProperty name="width" value="0.04863" units="cm"/>
      <inkml:brushProperty name="height" value="0.04863" units="cm"/>
      <inkml:brushProperty name="color" value="#00BFF3"/>
    </inkml:brush>
  </inkml:definitions>
  <inkml:trace contextRef="#ctx0" brushRef="#br0">48347 19528 452,'7'-16'0,"-1"2"-1,0-2 1,-2 0-1,1 1 0,0-1-1,1 0-1,2 1 0,-1-2 3,-2-2 8,-3-1 8,0-3 7,-2 1 1,0 1-4,0 3-6,0 1-4,-2 3-2,0 2 1,-3 4 2,-2 3 0,-2 1 0,-4 2-2,-2 0-3,-3 2-1,-2 3-1,1 6 4,-1 5 2,2 7 3,-2 4 2,0 3 1,1 3 1,-1 3 2,1 0 0,1 0-2,1-1-2,1-1-2,1-3-1,2-1 0,2-1-2,3-3-1,1-1-1,2-3 0,2-1 0,2-2 0,1-2-2,0-1-1,0-1-1,0 0-3,1-3-1,2 1-1,2-2-2,2 0-2,1-3-2,1-1 0,2-2-2,0-2-2,2-3-3,3-3-4,3-6-7,3-2-4,2-5-2,1-3 0,1-5 0,0-3 0,0-3 3,-3-1 4,-3-1 4,-2 0 4,-4 2 2,-3 4 1,-3 5 0,-2 5 1,-3 3 5,-1 2 7,0 3 9,-1 1 9,-1 5 8,0 8 10,0 8 11,0 7 9,0 5 0,0 1-8,0 1-9,0 0-10,0 0-5,0-1-1,0-2-2,0-3 0,1-1-3,1-1-3,3-1-2,2 0-4,1-1-2,0 1-5,0 1-5,0 1-4,0 0-5,3-1-7,2-1-5,2 0-6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6:16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66375 12425 333,'49'20'167,"16"14"-1,15 14 1,17 16 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40:21"/>
    </inkml:context>
    <inkml:brush xml:id="br0">
      <inkml:brushProperty name="width" value="0.04742" units="cm"/>
      <inkml:brushProperty name="height" value="0.04742" units="cm"/>
      <inkml:brushProperty name="color" value="#00BFF3"/>
    </inkml:brush>
  </inkml:definitions>
  <inkml:trace contextRef="#ctx0" brushRef="#br0">59655 38029 463,'-13'0'11,"6"0"19,6 0 21,6 0 21,3 0 3,2 0-11,0 0-13,1 0-11,2 0-10,3 0-3,4 0-5,2 0-5,1-2-3,0 0-3,0-3-2,1-2-4,-1 0-1,1 1-1,-1 1-3,1 1 0,0 0-2,-1 2-1,1 0-1,-1 2-2,-1 0-1,-1 2-1,-2 0-2,-3 2 0,-1-1 0,-1-1 0,-1 0 1,-1-2 0,1 0-2,0 0-6,1 0-7,1 0-6,-1-1-6,-4-3-5,-5-4-4,-2-2-5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40:22"/>
    </inkml:context>
    <inkml:brush xml:id="br0">
      <inkml:brushProperty name="width" value="0.05545" units="cm"/>
      <inkml:brushProperty name="height" value="0.05545" units="cm"/>
      <inkml:brushProperty name="color" value="#00BFF3"/>
    </inkml:brush>
  </inkml:definitions>
  <inkml:trace contextRef="#ctx0" brushRef="#br0">61971 36132 396,'-7'-19'20,"2"9"15,2 8 15,2 10 14,1 5 2,-2 3-10,0 3-11,-1 3-10,-2 2-6,2 1 0,-1 1-1,0 1 0,0 1-2,0 2-3,0 3-5,0 0-3,0 2-4,0 1-3,0-1-2,0 0-4,0 4-1,-2 6-1,0 7-1,-1 8-1,-1 0-1,2-5-3,1-4-2,0-6-2,1-5-2,1-4 1,-1-5-1,0-5 0,0-10-3,2-13-5,0-14-5,2-13-5,3-10-1,6-5 3,5-4 5,7-4 4,2-3 2,1 6 3,0 2 1,-1 5 2,-1 5 3,-2 7 4,-1 7 4,-3 7 4,0 4 1,-2 2 2,-1 2-1,-1 2 1,0 2 2,0 2 3,0 2 4,-1 2 3,0 2 3,0 3 1,-2 4 4,0 2 1,-2 2 0,1 1-3,0 1-5,0 1-3,-1 0-2,-2-1-2,-3-1 0,0-1-2,-3 0-2,-1 0-4,0 2-3,-1 1-3,-3 0-2,-2-1-1,-3-1-1,-3 0 0,-3-3-2,-2 0-3,-2 0-3,-1-2-3,-3-2-5,-3-3-9,-3-2-7,-1-4-10,-3-1-3,1 0 1,1 0 1,1 0 1,3-1 0,5-1 2,5 0 1,5-1 1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40:23"/>
    </inkml:context>
    <inkml:brush xml:id="br0">
      <inkml:brushProperty name="width" value="0.05365" units="cm"/>
      <inkml:brushProperty name="height" value="0.05365" units="cm"/>
      <inkml:brushProperty name="color" value="#00BFF3"/>
    </inkml:brush>
  </inkml:definitions>
  <inkml:trace contextRef="#ctx0" brushRef="#br0">46987 38615 410,'-6'-6'11,"6"5"24,4 2 23,6 5 23,3 0 5,3-1-14,3-3-12,3 0-14,3-3-10,1-1-7,2 0-6,2 0-7,2-2-5,-1 0-1,0 0-3,1 1-1,-2-1-4,-2 2-2,-1 0-2,-2 2-4,-1 0-6,1 2-12,4 0-10,1 2-11,-1-2-5,-5 1 5,-5-2 3,-4 0 3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40:23"/>
    </inkml:context>
    <inkml:brush xml:id="br0">
      <inkml:brushProperty name="width" value="0.05748" units="cm"/>
      <inkml:brushProperty name="height" value="0.05748" units="cm"/>
      <inkml:brushProperty name="color" value="#00BFF3"/>
    </inkml:brush>
  </inkml:definitions>
  <inkml:trace contextRef="#ctx0" brushRef="#br0">49517 36505 382,'-7'-13'2,"2"6"17,3 6 15,1 6 18,0 4 4,0 3-5,-2 4-6,0 2-5,-1 2-5,0 3-2,0 1-2,0 3-3,0 1-3,0 1-1,0 0-2,0 2-3,1 2-1,0 3-3,2 2 0,1 4-3,-2 4-1,0 4-2,-4 4-1,0 7-2,-2-1-2,2-5-1,1-5-2,0-4-3,2-6-2,1-6-3,1-5-3,0-7-4,2-9-5,0-16-9,1-14-8,1-15-9,4-9 0,6-2 6,5-4 7,7-2 7,2 0 5,-1 6 2,-1 4 3,-1 6 2,-2 5 4,-3 5 7,-3 7 5,-2 5 6,-2 5 1,-1 2-1,0 4-3,1 2-2,0 3 4,0 2 12,-1 2 11,1 2 11,-1 2 3,-1 3-7,0 2-6,-2 4-6,0 1-5,-2-1-2,-1-1-4,0-1-3,-2 2-3,-2 3-3,-2 4-2,-2 5-3,-3 0-2,-2-2 0,-3-1 0,-3-3-1,-3-1 0,0-1-1,-1-1-1,-1-1 0,-2-2 0,-4-3 0,-5-3 0,-3-2 0,-3-4-7,-1-1-15,0-2-15,-2-2-15,3-2-4,4-2 7,5-2 6,5-2 8,4-2 0,5 0-3,3-1-3,4-2-5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40:41"/>
    </inkml:context>
    <inkml:brush xml:id="br0">
      <inkml:brushProperty name="width" value="0.04163" units="cm"/>
      <inkml:brushProperty name="height" value="0.04163" units="cm"/>
      <inkml:brushProperty name="color" value="#00BFF3"/>
    </inkml:brush>
  </inkml:definitions>
  <inkml:trace contextRef="#ctx0" brushRef="#br0">88137 890 528,'-6'-5'9,"6"8"19,4 6 18,6 7 19,1 2 3,1-3-12,-1-3-11,1-2-12,0-1-7,0 1-2,-1 3-2,1 2-2,0-2-5,0 0-5,-2-2-5,2-2-7,-1-1-10,-2 3-15,-2 2-15,-2 2-16,-3-1-5,-4-3 5,-4-3 3,-4-2 5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40:42"/>
    </inkml:context>
    <inkml:brush xml:id="br0">
      <inkml:brushProperty name="width" value="0.05205" units="cm"/>
      <inkml:brushProperty name="height" value="0.05205" units="cm"/>
      <inkml:brushProperty name="color" value="#00BFF3"/>
    </inkml:brush>
  </inkml:definitions>
  <inkml:trace contextRef="#ctx0" brushRef="#br0">87296 2033 422,'-46'13'33,"16"-3"5,17-4 6,16-4 7,10-2-2,3 0-8,3 0-9,4 0-7,0 1-6,-1 0-4,-1 2-2,-1 0-3,-2 0-4,2 0-4,0-2-4,-1 0-4,1-2-4,0-2-6,-1-2-5,1-2-5,-1-1-4,-1 1-3,-1-1-2,-1 0-2,-5 2 1,-8 4 8,-9 4 6,-9 4 8,-4 2 7,2 0 7,2-1 9,3 1 7,1 0 4,0 0 2,2 0 0,1 0 1,0-1-1,0 1-2,0 0-2,0 0-3,0 1-2,-2 3-2,0 4-1,-1 1-2,-1 3-2,0 1-1,2 1-2,-2 1 0,1 0-2,0-1 1,2-1-1,1 0 0,1-3-2,2-1-4,2-3-2,2-1-5,2-3-2,4-4-5,2-4-2,4-4-4,3-6-3,7-8-1,4-7-1,8-8-2,1-4 0,0 3 4,-1 1 3,-1 3 4,-3 2 2,-3 5 3,-5 4 4,-3 4 3,-6 3 12,-6 8 22,-8 4 21,-6 8 22,-5 2 3,0 0-14,-1 2-14,-1 1-14,-1 1-11,1-2-8,-1-1-6,0-1-8,1 0-4,1 0-2,1 0-2,0-1-2,2 0 0,-1 0 1,0-2 1,0 0 2,1-2-2,1-1-3,0-1-2,2 0-3,0-1 5,0 0 16,1 0 15,0 0 15,-1 1 3,0 2-6,0 1-8,0 3-6,-1 1-8,-3 0-5,-4-2-5,-1 2-7,-2-1-2,4-2 3,3-2 3,3-2 2,1-1 2,0 0 2,0-1 1,0 1 3,0 0 1,1 0 1,-1 0 1,0 0 0,-1 1 1,0 0 1,-1 1 0,-1 2 1,-1 0-1,2-1 1,1 1-1,0 0 0,6-3 6,8-4 10,9-6 11,10-4 12,4-2 0,2 1-10,3 0-10,1 2-9,1 0-7,1 2-3,-1 1-4,-1 0-4,1 1 0,-3 1-1,-2-1 0,-1 0 1,-3 0 0,-3 0 0,-3 0 0,-3 0 1,-3 2-17,-3 6-31,-2 4-33,-4 6-32,-3-1-5,-2-3 25,-3-4 23,-4-4 24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40:42"/>
    </inkml:context>
    <inkml:brush xml:id="br0">
      <inkml:brushProperty name="width" value="0.04932" units="cm"/>
      <inkml:brushProperty name="height" value="0.04932" units="cm"/>
      <inkml:brushProperty name="color" value="#00BFF3"/>
    </inkml:brush>
  </inkml:definitions>
  <inkml:trace contextRef="#ctx0" brushRef="#br0">87091 3750 446,'-36'0'24,"9"2"1,7 0 2,9 2 2,4 1 2,2 6 4,2 2 4,2 5 3,1 1 1,2-1-3,0-1-4,2-1-3,-1 1-4,-1 1-4,0 3-3,-1 2-5,-2 0-3,-1 0-3,0 0-3,-1 1-3,-3 3-1,-4 8 1,-4 8-1,-3 8 1,-3 3-5,1-4-13,0-2-12,0-4-12,-2 1-9,-2 1-8,-1 5-7,-2 2-7,0-4-1,6-11 8,5-13 8,5-11 6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40:44"/>
    </inkml:context>
    <inkml:brush xml:id="br0">
      <inkml:brushProperty name="width" value="0.04108" units="cm"/>
      <inkml:brushProperty name="height" value="0.04108" units="cm"/>
      <inkml:brushProperty name="color" value="#00BFF3"/>
    </inkml:brush>
  </inkml:definitions>
  <inkml:trace contextRef="#ctx0" brushRef="#br0">89916 2363 535,'14'9'22,"-3"3"0,-3 3 1,-2 4 0,-3 1 0,0 2-4,-2 3-1,0 2-3,-2 0-3,0 0-4,-2 1-4,0-1-3,-1 0-4,0-1 0,0-2-2,0 0-1,4-5-3,6-7-6,7-8-5,7-8-6,5-6 2,1-3 5,3-5 7,1-3 7,0-1 4,-2 1 1,-2 3 1,-1 1 1,-3 3 2,-3 1-1,-3 2 0,-2 2 0,-4 1-2,-1-2-3,-2 0-3,-2-1-3,-2-1-3,0-2 1,-2 0 0,0-1 0,-2 0 1,0 1 2,-2 1 1,0 1 1,-2-1 2,0 0 2,-1-1 1,-1-1 2,-1 0 2,2 2 2,0 2 3,2 3 2,-1 1 6,0 2 10,-1 2 9,-1 2 10,-1 3 2,0 6-6,0 4-5,0 5-6,1 4-5,2 3-3,2 3-4,2 3-4,1 4-4,0 6-5,0 6-5,0 6-5,0 0-3,-2-9-1,0-5-1,-1-7-2,-1-3 0,0 1-3,0 0-1,0 2-2,0-2-1,0-3-1,0-5-1,0-3-1,-1-4-1,-2-2-3,-1-4-1,-2-2-3,-3-3 0,0-1 3,-1 0 3,-1-2 3,0-1 3,0-2 2,2-2 3,1-1 3,-1-2 3,0 0 4,-1 0 4,-1 0 4,1 1 2,2-1 2,4 0 0,3 0 2,1 0 2,2-2 4,0 0 2,2-1 4,3-3 0,7-3-3,8-5-5,6-3-2,7-5-4,6-3-4,8-4-2,7-4-3,2-1-2,1 0 0,-1 1-2,1 2-1,-3 3 0,-6 7 0,-6 7-1,-5 7 0,-6 4 0,-4 2 0,-4 3 0,-3 1 1,-3 2 5,-3 4 7,-1 2 7,-2 4 9,-2 1 4,0 3 1,-2 2 0,0 2 1,-2 1-2,2 3-2,-2 1-3,1 3-2,1 0-4,0-1-3,1-1-3,2-1-3,0 0-2,0 1-1,-1 1 0,1 0-1,0 1-1,-2-1-2,-1-1-1,0 0-2,-2-2-1,-1 1 0,0-1-1,-1 1 1,-2-1 0,-1-1 0,0-1 2,-1-1 1,-2-1 0,0-1-1,-1 0 0,-2-2 0,-1 0-4,-1 0-6,-3-1-7,-2 1-7,-1-2-4,-1-2-2,-2-4-3,1-2-1,-3-5-2,-2-2-2,-1-5-3,-2-4-1,0-4 1,3-7 5,3-5 4,3-6 4,3-3 6,5-1 4,3 1 6,4 0 5,2 2 3,2 5 2,0 6 0,2 5 1,-1 3 1,1 4 1,0 4-1,0 5 1,-1 2 7,0 6 15,-1 2 16,-2 5 14,-1 4 4,-4 4-7,-2 3-7,-3 4-8,-3 2-5,-2 2-7,-2 1-5,-1 1-6,-1-1-6,2-3-8,3-3-8,1-3-8,4-6-9,6-9-9,6-8-9,6-9-11,4-5 2,1 0 12,3 1 12,2-1 13,-1 1 7,-3 2 2,-3 3 3,-2 1 3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40:44"/>
    </inkml:context>
    <inkml:brush xml:id="br0">
      <inkml:brushProperty name="width" value="0.03309" units="cm"/>
      <inkml:brushProperty name="height" value="0.03309" units="cm"/>
      <inkml:brushProperty name="color" value="#00BFF3"/>
    </inkml:brush>
  </inkml:definitions>
  <inkml:trace contextRef="#ctx0" brushRef="#br0">91284 3720 664,'8'-7'-4,"2"-1"-8,0 0-8,1 0-8,-1 3 11,-2 6 32,-4 6 31,-2 6 31,-4 3 8,0 1-16,-3 1-17,-2 1-15,-2 2-13,-4 3-13,-2 3-10,-3 3-13,-3 3-12,-3 1-12,-3 5-13,-2 3-13,0-3-2,5-8 10,5-7 9,5-8 9,3-6 7,1 1 6,0-2 5,2 0 5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40:51"/>
    </inkml:context>
    <inkml:brush xml:id="br0">
      <inkml:brushProperty name="width" value="0.04012" units="cm"/>
      <inkml:brushProperty name="height" value="0.04012" units="cm"/>
      <inkml:brushProperty name="color" value="#00BFF3"/>
    </inkml:brush>
  </inkml:definitions>
  <inkml:trace contextRef="#ctx0" brushRef="#br0">94100 1900 548,'17'6'8,"3"-2"18,3-4 18,3-2 17,2-2 2,-1 2-13,0 0-12,0 2-12,-2 0-9,-3 2-3,-4 0-6,-5 2-3,-3 1-2,-2 1-1,-4 3 1,-2 2 0,-3 2 1,-2 1 2,-2 3 2,-2 2 2,-2 0 1,-1 1-2,-3-1-1,-2 1 0,-1 0-2,-1 1-2,-2 0-1,2 2-1,-2 0-1,2-3-1,2-1 0,3-2 1,1-2-2,0-1 1,2-1-1,1 0 0,0-2 0,0 1 0,0 0-1,0 0 1,4-2-2,6-1-5,8-2-4,6-2-5,4-2-3,1-2-1,1-2-1,1-2-1,1-3-3,0-2-5,2-3-5,1-3-4,-2-2 0,-3 0 8,-4 1 6,-5-1 7,-2 1 1,0 2-5,-2 3-4,0 1-4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6:17"/>
    </inkml:context>
    <inkml:brush xml:id="br0">
      <inkml:brushProperty name="width" value="0.05255" units="cm"/>
      <inkml:brushProperty name="height" value="0.05255" units="cm"/>
      <inkml:brushProperty name="color" value="#00BFF3"/>
    </inkml:brush>
  </inkml:definitions>
  <inkml:trace contextRef="#ctx0" brushRef="#br0">62473 6620 418,'-8'-7'4,"0"-1"8,0 0 7,0 0 8,1 3 8,1 6 9,0 6 10,2 6 8,0 4 0,0 5-8,0 3-10,0 5-9,1 1-7,-1 2-4,0 1-4,1 0-5,-1 1-3,0 0-1,0 1-1,0-1-2,0 4-6,0 6-12,0 7-11,0 8-12,0 0-8,0-4-3,0-3-6,1-4-4,-1-6-3,0-7-2,0-9-1,0-7-3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40:51"/>
    </inkml:context>
    <inkml:brush xml:id="br0">
      <inkml:brushProperty name="width" value="0.04725" units="cm"/>
      <inkml:brushProperty name="height" value="0.04725" units="cm"/>
      <inkml:brushProperty name="color" value="#00BFF3"/>
    </inkml:brush>
  </inkml:definitions>
  <inkml:trace contextRef="#ctx0" brushRef="#br0">94339 2500 465,'-12'0'9,"8"0"16,8 0 18,8 0 18,5 0 1,1 0-13,3 0-13,0 0-13,2 1-7,-3 2-1,-1 2-2,-2 2-2,-2 1-1,-1 1-2,-1 2-2,0 0-3,-3 1 0,-3 1 0,-3 1 0,-2 2 1,-2 0 0,0 1-1,0 1-1,0 1-1,-2 2-1,-6 1-2,-4 3-2,-5 1-3,-4 1-1,0-2 0,0 0-2,-2-1 0,-2-1-1,0-1 1,-4-1-1,-1-1 1,-1-1 0,1-1 2,1-1 1,1 0 0,1-3 4,1-1 4,1-2 4,1-2 5,2-1 2,3-1-1,3 1 1,3 0-1,4-1 3,6-2 4,6-3 6,6 0 4,3-2 0,-1 0-6,1 0-5,0 0-6,2-2-4,7-2-1,5-4-1,7-2-1,3-1-3,0 1-1,2 0-2,1 2-3,-1 1-2,-1 2-2,0 2-2,-1 2-3,-3 1-3,-2-2-4,-3 0-4,-3-1-3,-1-2-2,-1 2 0,1-1-1,-1 0-1,-1 0 1,-4 0-1,-5 0 1,-3 0 0,-3-1-2,0 0-1,-2-1-2,0-1-3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40:52"/>
    </inkml:context>
    <inkml:brush xml:id="br0">
      <inkml:brushProperty name="width" value="0.0395" units="cm"/>
      <inkml:brushProperty name="height" value="0.0395" units="cm"/>
      <inkml:brushProperty name="color" value="#00BFF3"/>
    </inkml:brush>
  </inkml:definitions>
  <inkml:trace contextRef="#ctx0" brushRef="#br0">96950 827 556,'9'-6'118,"1"2"-27,3 4-25,2 3-27,1 1-13,-1 3-1,1 2 0,-1 2-1,1 0-5,-1-1-9,1 0-9,0-2-9,-2 0-7,-3 2-2,-3 0-5,-2 1-3,-3 2-4,-2 1-8,-2 3-6,-2 1-7,-3 2-1,-4 1 4,-4 1 4,-3 1 5,-1-2 4,2-3 5,4-4 6,3-4 4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40:53"/>
    </inkml:context>
    <inkml:brush xml:id="br0">
      <inkml:brushProperty name="width" value="0.04725" units="cm"/>
      <inkml:brushProperty name="height" value="0.04725" units="cm"/>
      <inkml:brushProperty name="color" value="#00BFF3"/>
    </inkml:brush>
  </inkml:definitions>
  <inkml:trace contextRef="#ctx0" brushRef="#br0">96413 1858 465,'-9'7'3,"0"0"6,-1-2 6,-1 0 6,6-4 5,15-6 4,15-6 4,15-6 4,7-2-2,-1 1-7,1 1-8,0 1-8,-2 1-5,-5 2-6,-6 3-5,-4 1-4,-8 3-10,-9 4-13,-10 4-13,-10 4-14,-5 1 0,0-1 13,1 0 12,0-2 12,0 0 10,0 0 5,2 0 6,1 0 6,0 0 9,2 0 12,1 0 11,0 0 12,2 1 3,0 3-7,2 3-6,0 4-8,1 0-5,0-1-3,0-1-2,0 0-4,0 1-1,-2 5 0,0 5-1,-2 4 1,0 3-2,1-2-2,-2 0-2,2-1-3,-2-1-2,0-3-2,-2-1-3,0-2-2,-1-4-5,-2-3-10,0-4-9,-1-4-9,0-6-4,0-8-2,2-8-1,1-7-1,1-7 1,2-3 1,2-4 2,2-5 1,2 2 4,4 4 4,2 6 5,4 4 4,0 4 5,-1 3 4,-1 3 4,0 3 4,-4 4 9,-5 6 13,-4 6 15,-5 6 13,-5 5 2,-3 7-10,-5 5-10,-4 7-11,0 0-7,2-1-6,2-1-5,1-3-5,3-2-3,3-5-2,2-3 0,4-5-1,7-5-1,10-8-1,11-8-1,11-7 0,6-6-1,2 0 3,2-1 1,2 0 1,0-1 4,-2 4 3,-1 3 3,-3 3 5,-4 3 2,-6-1 1,-5 2 3,-7 1 1,-6 4-4,-10 10-7,-8 8-10,-9 8-8,-7 8-5,-2 5-1,-6 4-1,-3 6-2,-1 0 2,2-2 5,1-3 4,3-3 4,1-4 4,1-2 1,2-3 1,0-3 2,3-3 5,3-4 10,4-2 10,5-2 10,5-4 5,8-3 2,8-2 2,8-4 1,6-4-3,6-6-6,7-6-6,4-5-7,3-4-5,0-4-4,-1-3-3,-1-2-4,-2-1-3,-2 5-3,-2 3-1,-2 5-3,-3 3-1,-3 2 1,-5 4 1,-3 3 0,-5 6 6,-6 10 9,-6 9 11,-6 11 8,-5 4 4,-6-1-6,-4-2-6,-5 1-4,-3-2-8,-3 2-7,0 1-10,-3 0-8,-2 0-2,1-1 1,0-3 4,0-1 2,0-3-4,3-3-8,2-3-9,2-3-8,2-2-5,5-2 2,3-2 2,5-2 1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40:53"/>
    </inkml:context>
    <inkml:brush xml:id="br0">
      <inkml:brushProperty name="width" value="0.05038" units="cm"/>
      <inkml:brushProperty name="height" value="0.05038" units="cm"/>
      <inkml:brushProperty name="color" value="#00BFF3"/>
    </inkml:brush>
  </inkml:definitions>
  <inkml:trace contextRef="#ctx0" brushRef="#br0">96150 3650 436,'18'2'139,"3"4"-28,5 4-30,3 3-28,4 4-15,5 1-4,3 3-2,3 2-4,3-1-4,0 0-9,0-1-7,0-1-7,0 0-12,-2 1-11,0 1-14,-1 1-12,-1-1-7,1-3-2,1-3-1,2-3-2,-4-3 2,-7-2 6,-9-4 4,-7-2 5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40:53"/>
    </inkml:context>
    <inkml:brush xml:id="br0">
      <inkml:brushProperty name="width" value="0.04126" units="cm"/>
      <inkml:brushProperty name="height" value="0.04126" units="cm"/>
      <inkml:brushProperty name="color" value="#00BFF3"/>
    </inkml:brush>
  </inkml:definitions>
  <inkml:trace contextRef="#ctx0" brushRef="#br0">98912 2127 533,'-4'-6'9,"8"2"17,7 4 19,9 3 17,3 1 4,1 1-13,-2 1-11,2 2-12,-2 0-8,-3 2-1,-3 0-2,-3 1-2,-2 1-9,-4 2-16,-3 0-15,-2 1-15,-5 2-7,-4 1 4,-5 3 3,-5 1 4,-5 3 0,-1 3-2,-4 2-3,-2 4-2,-4 0 2,-1-2 6,-2-1 6,-2-3 6,1-2 8,3-5 7,5-3 7,4-4 9,2-4 8,4-1 7,3-2 8,3-2 8,5-2 7,6-1 5,7 0 7,8-1 6,7-3-3,9-2-11,8-4-12,10-2-10,4-1-13,2 1-11,0 0-13,1 2-12,-2 1-6,-3 2 0,-4 2 1,-3 2-1,-7 2 2,-6 2 2,-7 2 2,-6 2 2,-6 0-6,1-1-13,-2 0-15,0-1-14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40:54"/>
    </inkml:context>
    <inkml:brush xml:id="br0">
      <inkml:brushProperty name="width" value="0.05468" units="cm"/>
      <inkml:brushProperty name="height" value="0.05468" units="cm"/>
      <inkml:brushProperty name="color" value="#00BFF3"/>
    </inkml:brush>
  </inkml:definitions>
  <inkml:trace contextRef="#ctx0" brushRef="#br0">101013 1600 402,'37'0'109,"1"0"-24,-1 0-25,-1 0-25,-2 0-18,-3 0-12,0 0-12,-3 0-11,-6 2-12,-14 6-10,-13 4-11,-12 5-11,-6 1 2,1-5 13,1-3 14,2-4 13,-1-1 9,1 0 8,-1 1 6,1 2 7,0-1 6,2-1 6,2-1 6,3 0 6,0 0 3,2 2-1,2 2-1,-1 1-1,3 3 0,1 0-1,2 1 0,2 1 1,1 3-1,0 3-3,0 5 0,0 3-3,0 5-2,0 3-2,0 4-3,0 4-3,0 3-2,0 2-3,0 2-2,0 1-1,-1 1-3,-2-1 1,-2-1 0,-2 0 0,0-2-6,0-2-10,2-2-12,1-2-12,-1-2-4,2-2 2,-1-2 1,0-1 2,0-5-1,2-6-4,0-5-3,2-6-3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40:54"/>
    </inkml:context>
    <inkml:brush xml:id="br0">
      <inkml:brushProperty name="width" value="0.04101" units="cm"/>
      <inkml:brushProperty name="height" value="0.04101" units="cm"/>
      <inkml:brushProperty name="color" value="#00BFF3"/>
    </inkml:brush>
  </inkml:definitions>
  <inkml:trace contextRef="#ctx0" brushRef="#br0">101268 2640 536,'15'-8'2,"1"-2"5,0 0 4,-2-1 4,1 1 3,-2 2 1,-3 4 0,-1 2 0,1 2 3,4-2 5,3 0 4,5-1 5,1 0 1,-1 3-2,-1 4-2,-1 2-2,-2 3-4,-3 4-4,-2 2-6,-4 3-5,-4 4-3,-4 3-3,-6 3-1,-4 6-3,-6 2-2,-5 0-2,-7 2-2,-5 1-4,-3-1-3,0-4-7,-1-3-6,1-2-6,1-4-1,0-5 1,1-5 4,2-4 2,1-6-2,5-2-4,3-6-4,5-2-5,2-7-1,4-8 1,3-7 2,3-8 1,3-2 5,5 2 7,6 3 6,4 3 8,3 4 5,1 5 6,2 5 5,0 5 5,0 3 4,1 4 3,-1 3 3,1 2 2,0 4 8,1 4 10,1 3 11,0 5 11,2 2 1,-1-1-9,1 1-10,-1 0-8,0-1-9,-3 1-7,-1-2-7,-2 2-8,-3-2-7,-1-1-6,-2-2-8,-2-2-7,-3-2-9,-1 1-9,-2 0-11,-2 0-10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40:55"/>
    </inkml:context>
    <inkml:brush xml:id="br0">
      <inkml:brushProperty name="width" value="0.04699" units="cm"/>
      <inkml:brushProperty name="height" value="0.04699" units="cm"/>
      <inkml:brushProperty name="color" value="#00BFF3"/>
    </inkml:brush>
  </inkml:definitions>
  <inkml:trace contextRef="#ctx0" brushRef="#br0">102331 1066 468,'14'-7'1,"-1"2"1,-2 2 3,-2 2 1,-2 2 0,-2 2-3,-3 2-2,0 2-3,-4 3 1,-2 7 5,-4 6 3,-2 5 6,-5 4-3,-5 1-8,-7 0-8,-5 2-8,-2-1-5,1-1-1,4-3-1,1-1-1,1-4 2,2-3 5,3-6 5,1-2 6,3-3 3,3-3 4,3-1 3,2-2 4,5-2 6,6 0 12,6-2 11,6 0 11,5-3 1,3-4-10,5-4-9,3-3-11,3-3-7,1 1-5,0 0-5,2-1-6,-3 2-3,-4 2-1,-5 4-2,-4 3-2,-8 3 9,-7 6 19,-8 4 18,-7 5 20,-7 5 3,-2 5-10,-3 4-12,-3 6-10,-4 8-8,-6 12-5,-6 12-3,-6 11-4,-3 6-5,-2-1-5,0-1-5,-1-1-4,0-3-7,4-2-6,3-4-8,3-2-6,3-4-3,7-6 3,5-6 3,7-6 2,4-8-1,5-8-7,3-9-7,4-8-6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40:56"/>
    </inkml:context>
    <inkml:brush xml:id="br0">
      <inkml:brushProperty name="width" value="0.04784" units="cm"/>
      <inkml:brushProperty name="height" value="0.04784" units="cm"/>
      <inkml:brushProperty name="color" value="#00BFF3"/>
    </inkml:brush>
  </inkml:definitions>
  <inkml:trace contextRef="#ctx0" brushRef="#br0">102700 3314 459,'8'-13'90,"2"6"-13,0 7-13,1 5-14,1 3-8,0 1-5,-1 1-3,1 2-4,1 0-4,0 1-7,1 1-5,1 1-7,0 0-6,-3-1-10,-1-1-7,-2 0-10,0-3-10,2-3-14,2-2-13,1-4-14,0-3 0,1-4 13,-2-4 15,-1-3 12,-1-3 10,0 0 6,-2 1 5,-1 0 5,0 0 6,-2 1 6,-1 0 5,0 2 5,-1 1 3,2 0-3,0 2-1,2 1-3,-1 2 8,-1 4 19,-1 4 17,0 4 19,-2 4 2,0 3-14,-2 5-15,0 4-13,-1 0-11,0-1-6,0-4-7,0 0-6,1-3-4,4-2 0,2-4 1,3-3-1,4-2-7,2-2-15,3-2-13,3-2-15,2-2-4,1-2 8,1-1 7,1-3 6,-1 0 7,-1 0 6,-3 2 6,-1 1 6,-3 1 5,-3 1 7,-3 1 7,-3 0 6,-4 2 13,-4 2 22,-6 2 20,-4 2 21,-4 3 1,-2 4-19,-4 2-19,-3 6-19,-4 3-11,-3 1-3,-5 3-2,-3 1-4,-2 1-3,0-1-4,-1-1-4,1-1-3,2-2-3,4-2-1,3-1 0,5-2-2,6-3 1,11-1 2,9-2 2,9-2 3,10-4 1,9-4 1,9-6-1,8-4 0,5-2 0,-2 1 1,0 0-1,-2 2 1,-2 1-3,-3 2-4,-5 2-3,-5 2-5,-2 2-2,-1 0 2,-3 2 1,-1 0 2,-3 0-7,-1 0-13,-2-2-13,-2 0-15,-3-1-5,-1 0 0,-2 0 2,-2 0-1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41:36"/>
    </inkml:context>
    <inkml:brush xml:id="br0">
      <inkml:brushProperty name="width" value="0.05225" units="cm"/>
      <inkml:brushProperty name="height" value="0.05225" units="cm"/>
      <inkml:brushProperty name="color" value="#F2395B"/>
    </inkml:brush>
  </inkml:definitions>
  <inkml:trace contextRef="#ctx0" brushRef="#br0">18383 50574 421,'-6'-11'86,"4"10"-6,4 10-6,4 10-5,0 5-9,-1 2-10,-3 3-11,0 1-9,-2 3-7,0 2-3,0 3-3,0 4-3,-1 2-3,-1 0-6,0 2-5,-1 0-4,0 0-4,1-5-2,0-1-2,2-3-1,-1-5-5,0-4-10,-2-4-8,0-6-10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6:19"/>
    </inkml:context>
    <inkml:brush xml:id="br0">
      <inkml:brushProperty name="width" value="0.05553" units="cm"/>
      <inkml:brushProperty name="height" value="0.05553" units="cm"/>
      <inkml:brushProperty name="color" value="#00BFF3"/>
    </inkml:brush>
  </inkml:definitions>
  <inkml:trace contextRef="#ctx0" brushRef="#br0">63175 7043 396,'0'-12'47,"0"10"-1,0 8-1,0 10-2,-2 4-4,-6 2-8,-4 3-8,-5 2-7,-2-1-6,1-2-3,1-1-4,1-2-4,4-7-6,8-4-9,8-8-9,8-6-11,4-5 0,3-1 5,2-3 7,1-1 5,0 0 4,-1 2 2,-2 4 0,-3 3 1,-2 3 8,-4 4 12,-4 3 14,-4 6 14,-3 0 3,0 1-4,-2 0-4,0 0-4,1-3-7,4-2-10,4-3-10,4-2-9,1-3-6,1-2-3,0-2-2,0-2-2,0-1-1,3-2 1,2-3 0,1-2 0,1 1 4,-2 3 4,-3 3 5,-1 2 6,-3 4 5,-2 2 7,-4 3 6,-2 4 7,-3 1 4,-1 0 3,0 0 4,-1-1 2,1 0-7,4-4-16,3-3-16,6-2-17,-1-2-6,0 0 3,-1 0 2,0 1 4,-3 0 6,-1 3 10,-2 4 10,-2 2 10,-1 2 4,0 2-1,0 0-2,0 2-1,1-1 2,0 2 3,2 1 4,0 1 4,2-1 0,2-4-5,2-5-4,2-2-6,0-4-5,1-1-10,0 0-8,0-1-8,-2-3-4,-1-4 2,-2-4 1,-2-3 1,-3-2 3,-4 3 3,-4 2 2,-4 1 4,-2 2 1,1 2 2,-1 3-1,0 1 2,0 1 0,-1 0 0,-2 0 0,0 0 1,0 1 0,1 2 2,1 2 0,2 2 1,2 2-5,7 0-11,8 1-12,6 2-10,3-4-4,3-5 5,0-5 6,1-7 4,3-4-1,7-3-6,5-3-8,6-3-7,1-1 2,-5 1 9,-5 1 9,-5 1 10,-4 1 6,-3 1 3,-3 1 3,-3 1 3,-3 2 1,-2 2-2,-4 4-2,-2 3-1,-2 4 17,0 6 36,0 6 35,0 6 36,-1 4 4,-1 3-25,0 3-27,-1 3-26,-2 4-17,0 6-8,-1 6-7,-2 7-8,1 2-10,1 1-9,0 0-12,2 3-9,0-1-8,2-1-4,0 0-5,2-1-4,0-6-3,0-9-3,0-8-1,0-8-4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41:36"/>
    </inkml:context>
    <inkml:brush xml:id="br0">
      <inkml:brushProperty name="width" value="0.067" units="cm"/>
      <inkml:brushProperty name="height" value="0.067" units="cm"/>
      <inkml:brushProperty name="color" value="#F2395B"/>
    </inkml:brush>
  </inkml:definitions>
  <inkml:trace contextRef="#ctx0" brushRef="#br0">19810 49380 328,'0'-22'2,"0"3"6,0 3 4,0 3 6,-1 6 10,-1 10 17,0 10 17,-1 9 17,-1 8 2,2 7-14,0 5-12,2 6-13,0 3-9,0 2-4,0 0-4,0 1-4,-1 3-3,-2 4-2,-1 3-2,-3 5-3,-1 4-5,0 5-10,1 3-9,-1 7-8,2-5-8,1-13-6,2-14-4,2-14-6,1-5-3,0 4-1,0 4-1,0 4-1,0 0 2,0-4 4,0-4 5,0-3 5,-1-7 3,0-6 1,-2-7 2,0-6 2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41:37"/>
    </inkml:context>
    <inkml:brush xml:id="br0">
      <inkml:brushProperty name="width" value="0.04536" units="cm"/>
      <inkml:brushProperty name="height" value="0.04536" units="cm"/>
      <inkml:brushProperty name="color" value="#F2395B"/>
    </inkml:brush>
  </inkml:definitions>
  <inkml:trace contextRef="#ctx0" brushRef="#br0">18864 51462 485,'-14'-8'7,"3"2"17,2 1 14,4 0 17,6 2 6,10 0-1,9 3-1,11-1-2,2 0-6,1-2-12,-1-2-12,-1-1-11,-2-1-8,-1 2-2,-3 2-2,-2 2-1,-2 1-9,-1 0-13,-2 0-13,-2 0-13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41:37"/>
    </inkml:context>
    <inkml:brush xml:id="br0">
      <inkml:brushProperty name="width" value="0.0554" units="cm"/>
      <inkml:brushProperty name="height" value="0.0554" units="cm"/>
      <inkml:brushProperty name="color" value="#F2395B"/>
    </inkml:brush>
  </inkml:definitions>
  <inkml:trace contextRef="#ctx0" brushRef="#br0">21120 51431 397,'-4'-7'39,"6"1"1,8 0-1,6 2 0,3 0 0,-2 2-2,0 0 0,0 2-2,-2 0-1,-1 0-5,-1 0-2,-1 0-4,-1 1-3,-2 4-3,-2 2-3,-2 4-3,-2 1-4,-2 3-5,-2 1-3,-2 3-4,-3 2-6,-4 6-7,-4 5-7,-3 5-7,-2 0-3,0-4 4,2-3 1,1-6 4,1-3 3,2-5 8,-1-4 5,2-6 7,1-2 4,1 0 3,0 0 2,2 0 3,3-1 9,6-1 14,6 0 16,6-1 14,3-2 2,1-1-13,1 0-12,0-1-13,3-1-11,1 0-12,3 0-10,1 0-11,0 1-10,-3 0-8,-3 2-10,-3 0-9,-2 2-6,-1 0-6,-1 2-4,0 0-4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41:38"/>
    </inkml:context>
    <inkml:brush xml:id="br0">
      <inkml:brushProperty name="width" value="0.04925" units="cm"/>
      <inkml:brushProperty name="height" value="0.04925" units="cm"/>
      <inkml:brushProperty name="color" value="#F2395B"/>
    </inkml:brush>
  </inkml:definitions>
  <inkml:trace contextRef="#ctx0" brushRef="#br0">24200 51200 446,'29'0'200,"-5"2"-47,-5 0-47,-6 2-48,-1 0-31,0 3-17,-1 2-18,1 2-17,-2 0-18,-2 2-20,-4 1-19,-2 2-21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41:38"/>
    </inkml:context>
    <inkml:brush xml:id="br0">
      <inkml:brushProperty name="width" value="0.05082" units="cm"/>
      <inkml:brushProperty name="height" value="0.05082" units="cm"/>
      <inkml:brushProperty name="color" value="#F2395B"/>
    </inkml:brush>
  </inkml:definitions>
  <inkml:trace contextRef="#ctx0" brushRef="#br0">24090 51900 432,'-8'7'6,"2"0"10,0-2 12,2 0 10,1-1 7,2 1 2,2 2 2,2-1 2,1 2-1,2 0-4,0 0-6,2 0-4,0 0-3,3 3-3,2 2-4,1 2-1,0-1-23,-1 0-42,-2-1-41,-2 0-41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41:45"/>
    </inkml:context>
    <inkml:brush xml:id="br0">
      <inkml:brushProperty name="width" value="0.04801" units="cm"/>
      <inkml:brushProperty name="height" value="0.04801" units="cm"/>
      <inkml:brushProperty name="color" value="#F2395B"/>
    </inkml:brush>
  </inkml:definitions>
  <inkml:trace contextRef="#ctx0" brushRef="#br0">28994 51030 458,'7'-8'75,"-2"1"-14,-2-1-16,-2 0-15,-1 0-9,2 0-3,0 0-2,2 0-3,-1-1-4,-1-2-4,0-5-5,-1-1-4,-3-2-2,0 2 2,-3 2 3,-2 3 1,-2 1 2,-2 2 3,-2 2 3,-1 3 2,-2 1 1,-2 3 0,0 4-1,-1 2-1,0 3 0,1 2 0,1 2 0,1 1-1,0 3 1,1 3 0,0 4 0,-1 1-1,0 2 1,2 1-1,1-1 0,1 0-1,1 1 0,0-1-1,2 1 0,1-1 0,1-1-1,2-4-1,2-2-1,2-3-1,1-2-1,0 0-1,0-2 0,0-1 0,2-2-3,4-2-4,4-4-5,3-2-4,4-6-3,2-6 1,1-7 1,3-7 0,0-4-1,0-1 0,0 0 0,1-2-2,-2 2 2,-1 3 1,-2 5 3,-3 3 2,-1 4 2,-2 3 3,-3 2 2,0 4 2,-3 3 10,1 6 16,0 4 16,0 6 17,0 2 3,0 3-12,0 1-11,-1 3-11,1 0-8,0-1-6,0-1-6,0-2-6,0 0-4,-2-1-2,2-1-2,0 0-2,0-3-7,2-1-11,0-2-11,1-2-12,2-4-7,0-2-2,1-6-2,1-2-2,-1-3 5,-4 0 11,-5 0 12,-2 0 11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41:45"/>
    </inkml:context>
    <inkml:brush xml:id="br0">
      <inkml:brushProperty name="width" value="0.039" units="cm"/>
      <inkml:brushProperty name="height" value="0.039" units="cm"/>
      <inkml:brushProperty name="color" value="#F2395B"/>
    </inkml:brush>
  </inkml:definitions>
  <inkml:trace contextRef="#ctx0" brushRef="#br0">30239 51397 564,'-5'-6'81,"6"1"-10,6 2-12,6 2-11,4 1-8,5 0-7,3 0-6,5 0-6,0 0-5,2 0-5,-1 0-3,0 0-5,0 0 0,-1 0 0,-1 0 2,-2 0 0,-2 0-3,-3 0-12,-4 0-10,-5 0-11,-2-1-9,0 1-10,-2-3-9,0 0-9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41:46"/>
    </inkml:context>
    <inkml:brush xml:id="br0">
      <inkml:brushProperty name="width" value="0.04774" units="cm"/>
      <inkml:brushProperty name="height" value="0.04774" units="cm"/>
      <inkml:brushProperty name="color" value="#F2395B"/>
    </inkml:brush>
  </inkml:definitions>
  <inkml:trace contextRef="#ctx0" brushRef="#br0">31143 50538 460,'-8'-7'0,"2"0"0,0 2 0,3 1 0,-2-1 2,0 0 3,-1-2 4,-2 0 3,1 3 9,2 8 16,3 8 15,1 7 16,1 6 2,0 1-11,0 3-9,0 1-11,0 3-9,0 2-5,0 4-7,0 3-7,-1 2-3,-1 4 0,0 2 0,0 3-1,-2 0-7,0-3-11,0-2-13,0-4-12,0-3-4,2-3 2,0-5 2,2-4 4,0-3-4,2-3-8,0-3-8,2-2-10,0-4 2,0-3 11,0-3 11,0-2 11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41:46"/>
    </inkml:context>
    <inkml:brush xml:id="br0">
      <inkml:brushProperty name="width" value="0.05301" units="cm"/>
      <inkml:brushProperty name="height" value="0.05301" units="cm"/>
      <inkml:brushProperty name="color" value="#F2395B"/>
    </inkml:brush>
  </inkml:definitions>
  <inkml:trace contextRef="#ctx0" brushRef="#br0">31756 49705 414,'0'-13'8,"0"6"15,0 6 14,0 6 16,0 4 3,0 3-8,0 4-7,0 2-9,0 3-4,0 3 0,0 3 0,0 3 0,-1 2-2,0 2-2,-2 2-2,0 2-4,-1 1-2,0 0-4,0 0-3,0 1-4,1-1-1,0 0 0,2 0 2,1 0 0,-1 0-3,-1-2-6,0 0-6,-1-1-6,-1-4-5,0-4-1,1-5-1,-1-5-2,1-8-1,2-12 0,2-12-1,2-11 0,2-8 2,5 0 2,3-3 4,5-2 4,2-1 2,-1 3 3,1 2 2,0 2 4,-2 3 1,1 6 3,-2 7 2,-1 5 2,0 4 7,-1 0 9,0 2 10,1 1 9,-2 3 3,-1 7-6,-2 7-5,-2 8-5,-2 2-4,-2-1-4,-3-1-3,0-1-3,-3 0-3,-1 1-3,0 1-2,-1 1-3,-2 2-1,-2 3-2,-2 3-2,-2 2-1,-1 1-1,-3-2-4,-2-1-2,-1-3-3,-2-2-1,-3-3 1,-1-3 1,-2-3 1,-2-3-2,1-4-5,-1-5-4,1-2-4,2-3-5,4 0-5,3 0-6,4 0-5,3-2-2,1 0 0,0-3 1,2-2 1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41:49"/>
    </inkml:context>
    <inkml:brush xml:id="br0">
      <inkml:brushProperty name="width" value="0.04084" units="cm"/>
      <inkml:brushProperty name="height" value="0.04084" units="cm"/>
      <inkml:brushProperty name="color" value="#F2395B"/>
    </inkml:brush>
  </inkml:definitions>
  <inkml:trace contextRef="#ctx0" brushRef="#br0">18326 56650 538,'-6'22'152,"3"-1"-35,3-3-35,3-1-36,-1 1-21,0 4-6,-1 3-6,0 4-7,-1 3-4,0 1-3,0 1-1,0 1-2,0-2-3,0 1-7,0-1-5,0-1-6,0-2-4,0-2-4,0-1-2,0-3-4,0-1-2,0-3 0,0-1 1,0-2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6:19"/>
    </inkml:context>
    <inkml:brush xml:id="br0">
      <inkml:brushProperty name="width" value="0.05637" units="cm"/>
      <inkml:brushProperty name="height" value="0.05637" units="cm"/>
      <inkml:brushProperty name="color" value="#00BFF3"/>
    </inkml:brush>
  </inkml:definitions>
  <inkml:trace contextRef="#ctx0" brushRef="#br0">72574 6322 390,'-8'-7'5,"0"-1"9,0 0 10,1 0 9,0 4 11,2 8 11,3 8 12,1 7 10,1 7 0,0 3-13,0 4-13,0 5-13,-2 2-11,-1 2-8,-2 1-7,-1 3-9,-2 3-9,0 6-7,0 4-9,1 5-7,0 2-8,1-2-7,0-3-6,2-2-8,0-5 2,2-10 9,0-10 8,2-9 8,0-7 3,0-3-5,0-3-4,0-2-5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41:50"/>
    </inkml:context>
    <inkml:brush xml:id="br0">
      <inkml:brushProperty name="width" value="0.04235" units="cm"/>
      <inkml:brushProperty name="height" value="0.04235" units="cm"/>
      <inkml:brushProperty name="color" value="#F2395B"/>
    </inkml:brush>
  </inkml:definitions>
  <inkml:trace contextRef="#ctx0" brushRef="#br0">18455 57348 519,'-13'-1'78,"6"-1"-7,6 0-5,6-1-7,4 0-7,1 1-8,3 0-9,2 2-9,2 0-7,1 0-4,3 0-5,1 0-5,2 0-4,0 0-7,2 0-5,1 0-5,-1-1-5,-5 0-4,-3-2-4,-4 0-4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41:50"/>
    </inkml:context>
    <inkml:brush xml:id="br0">
      <inkml:brushProperty name="width" value="0.05266" units="cm"/>
      <inkml:brushProperty name="height" value="0.05266" units="cm"/>
      <inkml:brushProperty name="color" value="#F2395B"/>
    </inkml:brush>
  </inkml:definitions>
  <inkml:trace contextRef="#ctx0" brushRef="#br0">19450 56440 417,'0'-19'42,"2"10"16,0 10 16,2 10 16,0 5-1,0 1-17,-1 1-18,2 1-18,-2 1-11,1 0-6,-1-1-5,1 0-7,0 1-4,0 3-6,0 1-5,0 3-4,-1 1-4,-1 1-3,0 0-3,-1 2-3,-1-1-2,0-1 0,0-4 0,0 0 0,0-3-1,0-3 1,0-3-1,0-2 0,-1-4-4,-1 1-8,0-2-9,-1 0-7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41:51"/>
    </inkml:context>
    <inkml:brush xml:id="br0">
      <inkml:brushProperty name="width" value="0.04876" units="cm"/>
      <inkml:brushProperty name="height" value="0.04876" units="cm"/>
      <inkml:brushProperty name="color" value="#F2395B"/>
    </inkml:brush>
  </inkml:definitions>
  <inkml:trace contextRef="#ctx0" brushRef="#br0">22725 50990 451,'-15'-11'57,"2"10"-2,2 9-1,3 11-2,1 5-5,-1 1-6,0 1-6,0 0-7,1 1-4,0-1-2,2-1-3,1-1-1,-1 0-3,2 1 0,-1 1-2,0 1-1,0-1-2,2-1-1,0-4-1,2 0-2,0-2-1,0 1-3,0 0-1,0-1-1,2-2-4,6-6-5,4-6-6,5-6-4,3-6-2,1-4 3,0-5 1,3-5 4,-1-4 1,-2-1 2,1-3 2,-2 0 2,-2-2 1,-1 1-1,-3 1 0,-1 2 0,-2 0 1,-1 2 3,0 3 2,-2 2 3,-1 0 2,-2 2 0,-3 2 0,0 0 1,-4 1 0,-2 2 0,-4 3 0,-2 1-1,-2 1 0,1 0-2,-1 0 0,0 1-2,0-1-2,-3 2-3,-1 0-3,-3 2-3,-1 1-7,1 2-8,-1 2-9,1 2-10,0 2-1,3 4 7,2 2 7,1 3 7,1 1 0,0-2-5,0-3-6,1-1-5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41:53"/>
    </inkml:context>
    <inkml:brush xml:id="br0">
      <inkml:brushProperty name="width" value="0.04867" units="cm"/>
      <inkml:brushProperty name="height" value="0.04867" units="cm"/>
      <inkml:brushProperty name="color" value="#F2395B"/>
    </inkml:brush>
  </inkml:definitions>
  <inkml:trace contextRef="#ctx0" brushRef="#br0">20300 57427 451,'8'-6'164,"2"2"-41,0 4-41,1 3-40,2 0-23,3-1-4,3 0-3,4-2-5,-1 0-3,-2 0-1,-2 0-3,-1 0-1,-2 0-2,-1 0-1,-1 0-2,0 0-1,-2 2-2,-3 2-1,-1 3-1,-2 4-2,-2 1 0,-4 1 1,-2 1 2,-4 2 2,-1-1 1,-1-1 1,-2-1 1,0-1 1,-1 1 1,1 0 1,-1 0 1,0 2 0,1 0 1,1-3 1,1-1 0,1-2 1,0-1 1,0 0-1,1 0-1,-1-1 0,-1 1 1,0 0 2,-1 0 2,-1 0 2,3 0 4,8-1 8,8 1 6,7 0 7,5-1-1,1-2-6,1-3-7,0 0-8,1-2-7,-3 0-9,-1 0-8,-2 0-8,-2 0-6,-1 0-6,-1 0-4,0 0-5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41:53"/>
    </inkml:context>
    <inkml:brush xml:id="br0">
      <inkml:brushProperty name="width" value="0.04011" units="cm"/>
      <inkml:brushProperty name="height" value="0.04011" units="cm"/>
      <inkml:brushProperty name="color" value="#F2395B"/>
    </inkml:brush>
  </inkml:definitions>
  <inkml:trace contextRef="#ctx0" brushRef="#br0">19565 56600 548,'-6'9'105,"1"1"-23,2 3-24,2 2-23,1 2-12,0 3-1,0 3 0,0 3 0,0 3-2,2 5-2,0 3-3,2 4-3,0 3-2,-1 0-5,1 2-3,0-1-3,-1 1-6,0-2-6,-2-2-8,0-2-6,-1-1-5,2-1-1,0-2-2,1 0-1,0-4 0,-1-7 5,0-7 3,-1-7 3,-1-3 1,0 0-7,0 0-4,0 0-5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41:54"/>
    </inkml:context>
    <inkml:brush xml:id="br0">
      <inkml:brushProperty name="width" value="0.03386" units="cm"/>
      <inkml:brushProperty name="height" value="0.03386" units="cm"/>
      <inkml:brushProperty name="color" value="#F2395B"/>
    </inkml:brush>
  </inkml:definitions>
  <inkml:trace contextRef="#ctx0" brushRef="#br0">24650 57100 649,'22'8'174,"-3"2"-58,-4-1-57,-2 2-57,-2 0-30,-2-1 0,-2-1-1,-2 0 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41:54"/>
    </inkml:context>
    <inkml:brush xml:id="br0">
      <inkml:brushProperty name="width" value="0.03819" units="cm"/>
      <inkml:brushProperty name="height" value="0.03819" units="cm"/>
      <inkml:brushProperty name="color" value="#F2395B"/>
    </inkml:brush>
  </inkml:definitions>
  <inkml:trace contextRef="#ctx0" brushRef="#br0">24405 58150 576,'-13'0'87,"6"0"-13,6 0-13,6 0-13,3 1-11,2 2-7,-1 2-8,2 2-7,0 1-4,0 1-1,-2 1 1,-1 1 0,1 0-5,-1 1-8,2 0-10,2 0-9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41:55"/>
    </inkml:context>
    <inkml:brush xml:id="br0">
      <inkml:brushProperty name="width" value="0.0493" units="cm"/>
      <inkml:brushProperty name="height" value="0.0493" units="cm"/>
      <inkml:brushProperty name="color" value="#F2395B"/>
    </inkml:brush>
  </inkml:definitions>
  <inkml:trace contextRef="#ctx0" brushRef="#br0">28125 56233 446,'9'-6'81,"1"4"-14,3 4-14,2 4-13,1 2-9,-2 1-6,2 2-4,0 0-6,-2 1-4,-3 1-2,-3 2-3,-2 0-2,-4 1-1,-2 1 0,-4 1-1,-2 1 1,-3 0-2,-2 0-4,-2-2-4,-1-2-3,-2 1-2,-1-1 0,-1 1 0,0 0 0,-1-2 2,4-1 4,3-2 3,3-2 4,1-1 5,2 1 3,1 2 5,0 0 3,3 0 1,4-3-2,4-1-3,4-2-2,2 0-2,1 0 0,1 1 0,2 2-1,-1 0 0,1 0 0,0-1 0,-2 1 1,1 0-1,-1 0 1,0 0 0,-2 0 0,0 1 1,0 3-1,-1 3 0,1 4 0,-2 1-1,-4 1-2,-4 1-2,-4 1-2,-4 0-2,-2-1-1,-3-2-2,-3 0-1,-3-1-4,0 1-3,-1 0-4,-1-1-4,1 0-3,0-1 0,1 0 0,1-2-2,1-2-1,2-1-3,2-2-3,3-2-3,2-4-3,4-4-7,4-6-5,4-4-6,2-2 2,1 1 10,2 0 10,0 2 10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41:55"/>
    </inkml:context>
    <inkml:brush xml:id="br0">
      <inkml:brushProperty name="width" value="0.05276" units="cm"/>
      <inkml:brushProperty name="height" value="0.05276" units="cm"/>
      <inkml:brushProperty name="color" value="#F2395B"/>
    </inkml:brush>
  </inkml:definitions>
  <inkml:trace contextRef="#ctx0" brushRef="#br0">29650 57650 417,'9'7'121,"1"-2"-24,3-3-24,2 0-24,1-2-14,1 1-3,1 2-3,2 0-4,-2-1-2,1 1-4,-2-1-2,-2-2-4,2 0-1,3 2-2,3 0 0,3 2-2,0-1-2,-3 0-3,-3-2-3,-2 0-3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41:56"/>
    </inkml:context>
    <inkml:brush xml:id="br0">
      <inkml:brushProperty name="width" value="0.0477" units="cm"/>
      <inkml:brushProperty name="height" value="0.0477" units="cm"/>
      <inkml:brushProperty name="color" value="#F2395B"/>
    </inkml:brush>
  </inkml:definitions>
  <inkml:trace contextRef="#ctx0" brushRef="#br0">32000 56331 461,'14'-13'66,"-1"3"-14,-2 4-12,-2 4-14,0 2-6,3 0 0,3 0 0,3 0 0,1 0 0,-1 2 0,-1 0 0,0 2 0,-3 1-1,-3 1-3,-3 3-2,-2 2-4,-3 3-1,0 4-2,-2 3-2,0 5-2,-3 1-1,-4 0-3,-4 1-2,-4-2-2,-2 1-4,-1-1-3,-1-1-3,-1-1-5,0-2 0,2-3 2,4-3 1,0-2 3,4-4 5,4-1 7,5-2 7,6-2 8,3-2 5,3 0 1,3-2 1,3 0 2,2-1 1,3 0-2,2 0-2,1 0 0,0 1-2,-4 3-1,-2 4-2,-2 2-1,-4 3-4,-3 3-3,-3 4-5,-2 2-5,-4 1-2,-4 1-2,-4-1 0,-4 0-1,-3 0-1,-2-1 0,-1-1 1,-2-1 0,-1-1-1,-1-1-3,0-1-3,1 0-2,0-3-1,2-3 1,3-3 0,1-2 2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6:20"/>
    </inkml:context>
    <inkml:brush xml:id="br0">
      <inkml:brushProperty name="width" value="0.06607" units="cm"/>
      <inkml:brushProperty name="height" value="0.06607" units="cm"/>
      <inkml:brushProperty name="color" value="#00BFF3"/>
    </inkml:brush>
  </inkml:definitions>
  <inkml:trace contextRef="#ctx0" brushRef="#br0">73595 6591 332,'6'-11'25,"-6"10"8,-4 10 7,-6 10 7,-2 4-1,-3 2-13,-2 1-11,-1 1-11,-1-1-9,2-5-5,3-3-4,1-4-4,7-6-6,12-6-7,12-8-8,11-6-6,4-2 0,-3 2 9,-5 4 9,-3 3 9,-4 1 6,-3 2 4,-3 0 5,-2 2 5,-4 1 5,-2 2 8,-1 2 6,-2 2 8,-2 1 0,-2 1-4,-1 2-6,-2 0-5,1-1-9,6-5-12,5-3-13,6-4-13,4-3-5,2-3 2,0-4 2,1-2 1,1 0 3,1 1 2,1 2 4,1 2 2,-3 4 13,-7 4 22,-6 6 23,-8 4 21,0 3 2,6 1-20,6 2-19,6 0-20,1-1-11,-1-3-4,-2-3-2,-3-2-3,0-2-3,0 0-1,0 0-1,0 0-1,-2-2 3,-1-2 6,-2-4 6,-2-2 6,-1-3 4,0-2 3,-1-2 2,2-1 2,-2-1 2,1 0 0,0 2 1,0 1 0,-3 0 2,-8 1 2,-6-1 2,-7 0 3,-3 2-1,-1 2-6,0 4-5,1 3-5,0 1-5,3 0-4,1 0-4,3 0-4,4 0-9,10 1-16,8 2-13,9 0-16,6-1-2,3-4 10,3-4 9,3-3 10,2-5 7,1-2 5,1-3 4,1-3 5,-2 0 4,-1 0 3,-1 1 4,-3 1 3,-2 1 3,-3 1 1,-3 0 1,-3 2 3,-3 2 2,-4 1 7,-5 2 6,-2 2 7,-3 2 1,0-1-3,0 0-1,0 0-3,-1 4 9,-1 8 18,0 8 18,-1 7 19,-2 7 1,0 3-17,-1 5-17,-2 3-18,0 3-12,1 3-8,-1 4-7,0 2-9,0 4-9,2 4-12,1 3-12,0 5-13,2 0-3,0-4 5,2-6 4,1-2 4,0-7-3,1-10-12,2-9-12,0-10-12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41:57"/>
    </inkml:context>
    <inkml:brush xml:id="br0">
      <inkml:brushProperty name="width" value="0.05534" units="cm"/>
      <inkml:brushProperty name="height" value="0.05534" units="cm"/>
      <inkml:brushProperty name="color" value="#F2395B"/>
    </inkml:brush>
  </inkml:definitions>
  <inkml:trace contextRef="#ctx0" brushRef="#br0">33513 56684 397,'14'-1'28,"-1"0"-3,-2-1-2,-2-1-4,-3-2 0,1-2-2,-2-2 1,0-1-1,-2-3-1,-1 0 0,0-1-2,-2-1 0,-1-1 0,-3 2 3,-4 1 1,-2 1 3,-3 2 0,-3 4-2,-3 4-2,-3 4 0,-1 4-4,1 6-3,1 4-3,1 5-3,0 4-1,1 3 1,-1 3 2,0 2 2,2 3 0,0 4 1,1 2 0,1 4 0,1 0 0,2-4 0,2-2-1,3-4-1,1-4-1,2-4-2,2-5-2,2-4-3,4-6-5,8-5-10,6-5-9,7-4-9,3-6-4,-1-6 5,-2-5 3,0-7 5,-1-3 2,-1-2 3,-1-2 2,-1-2 2,-2 1 3,-2 3 2,-4 5 3,-3 3 2,-1 4 5,-2 1 4,-1 2 6,0 3 6,-2 4 8,-1 8 12,0 8 12,-1 7 12,0 6 1,1 3-12,3 3-12,2 3-12,2 0-7,0-1-1,0-3-3,3-2-1,-1-2-7,-1-3-13,-1-3-12,0-3-13,-1-1-6,0 0 0,-1 0-1,1 0-1,0-2-4,0 1-11,0-2-9,0 0-10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41:57"/>
    </inkml:context>
    <inkml:brush xml:id="br0">
      <inkml:brushProperty name="width" value="0.03777" units="cm"/>
      <inkml:brushProperty name="height" value="0.03777" units="cm"/>
      <inkml:brushProperty name="color" value="#F2395B"/>
    </inkml:brush>
  </inkml:definitions>
  <inkml:trace contextRef="#ctx0" brushRef="#br0">35800 56965 582,'52'0'148,"-6"0"-36,-7 0-35,-4 0-36,-4-1-21,2-1-7,1 0-6,1 0-8,-1-2-8,-3 2-10,-3 0-11,-4 2-10,-2 0-4,-3 0 4,-3 0 4,-3 0 3,-2 0 0,0 0-5,-2 0-4,0 0-5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41:58"/>
    </inkml:context>
    <inkml:brush xml:id="br0">
      <inkml:brushProperty name="width" value="0.04803" units="cm"/>
      <inkml:brushProperty name="height" value="0.04803" units="cm"/>
      <inkml:brushProperty name="color" value="#F2395B"/>
    </inkml:brush>
  </inkml:definitions>
  <inkml:trace contextRef="#ctx0" brushRef="#br0">37768 54687 458,'-7'-6'33,"2"6"2,2 4 2,2 6 2,1 3 0,0 5-2,0 3-2,0 5-2,0 2-1,-2 1-4,0 1-2,-2 1-2,1 0-3,0 0-2,2 1-1,1-2-3,-2 4-1,0 6-2,-3 6-1,-2 6-2,-1 3-2,2-2-2,1-1-2,0 0-3,1-2 0,1 0-1,-1-2 0,0 0 0,0-4-2,2-3-5,0-4-4,2-3-4,0-5-2,0-4 0,0-3-1,0-4 1,-1-7-3,0-7-5,-2-8-6,0-7-5,0-9-1,2-7 5,2-9 3,2-7 5,3-3 4,4 0 4,3 3 4,5-1 4,1 4 1,-1 5 1,-1 7 1,0 6-1,-2 3 4,-1 2 6,-1 3 7,-1 1 6,1 3 5,-1 2 1,2 4 3,1 2 2,1 3 1,0 0 0,-1 2-1,1 0 1,-2 2-2,-1 0-3,-2 1-2,-2 2-3,-1 1-2,0 1 0,0 3-2,-1 2 0,1 1-1,-2 3-1,-1 2-1,0 1-2,-2 2 0,-2 1-3,-2 1-1,-2 1-2,-3 1-1,-2 0 0,-3 2-1,-3 1 1,-3-2-3,0-2-2,-1-3-4,-1-3-2,-1-2-5,-1-1-5,-1 0-5,0-2-6,-2-2-6,-1-1-6,-1-2-7,-1-2-5,2-2-2,5-2 1,5-3 2,5 0 2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15:53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68960 9957 999,'-34'-33'-67,"8"12"13,9 11 14,9 12 14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15:58"/>
    </inkml:context>
    <inkml:brush xml:id="br0">
      <inkml:brushProperty name="width" value="0.05982" units="cm"/>
      <inkml:brushProperty name="height" value="0.05982" units="cm"/>
      <inkml:brushProperty name="color" value="#F2395B"/>
    </inkml:brush>
  </inkml:definitions>
  <inkml:trace contextRef="#ctx0" brushRef="#br0">22874 9070 367,'-14'-15'0,"3"4"-2,3 4-1,2 2-1,2 1 3,0 0 8,0 0 6,1 0 8,0 1 9,3 2 11,4 2 12,2 2 10,3 1 0,0 0-13,1 0-11,2 0-13,0-1-7,1-1-2,1 0-2,1-2-2,1 0-2,2 0-1,0 0 0,1 0-1,0 0-1,-1 0-1,-1 0 0,0 0-2,-1 1 0,5 0 0,2 1-1,3 1 0,1 0-1,1 0 0,-1-2-1,0 0 0,-1-1-1,-3 0 2,-3 0-1,-2 0 1,-3 0 0,1 0 0,0 0 0,-1 0-1,1 0 0,0 0 0,-1 0 0,1 0 0,0 0 0,-1 0 0,1 0 0,0 0 0,0 0-1,-1 0 1,1 0 0,0 0-1,0 0 1,1 0 0,1 0 0,1 0 0,1 0 0,-1 0 0,1 0 0,-1 0 0,0 0 0,-1 0 0,0 0 0,-2 0 0,0 0-1,-1 0 1,1 0-1,0 0 0,-1 0 0,1 0 0,0 0 0,-1 0-1,1 0 0,0 2 0,-1 0 0,1 2 0,1-1 0,3 0 0,2-2 0,4 0 0,0-1 1,-3 0-1,-3 0 0,-2 0 1,-3 0-1,1 0 1,0 0-1,-1 0 1,2 0-2,1 0 0,3 0-1,2 0-1,-1 0-1,-1 0 0,-3 0 1,-1 0 1,-1 0-1,-1 0 1,1 0 0,0 0 0,1 0 0,3 0 0,3 0 1,3 0-1,1 0 1,1 0 0,-1 0 0,1 0 1,-3-1-1,-1 0 1,-4-2 0,-3 0-1,0-1 1,1 2-1,3 0-1,1 2 0,2 0-1,-1 0 0,1 0 0,-1 0 0,0 0 0,-1 0 0,-1 0 1,0 0 1,-2 0 1,1 0-1,-1 0 1,1 0-1,0 0 1,1 0 0,1 0-1,1 0 1,0 0-2,-3 0-1,-1 0-2,-2 0-1,-3-1-10,-1-4-15,-2-1-17,-2-4-16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15:59"/>
    </inkml:context>
    <inkml:brush xml:id="br0">
      <inkml:brushProperty name="width" value="0.05794" units="cm"/>
      <inkml:brushProperty name="height" value="0.05794" units="cm"/>
      <inkml:brushProperty name="color" value="#F2395B"/>
    </inkml:brush>
  </inkml:definitions>
  <inkml:trace contextRef="#ctx0" brushRef="#br0">48090 8800 379,'-22'0'-19,"4"0"7,5 0 7,3 0 6,2 0 5,0 0 2,0 0 1,1 0 3,-1 0 0,0 0-1,0 0 0,0 0-1,0 1 1,1 2 2,-1 2 2,0 2 2,2-1 8,4 0 11,4 0 13,4-2 12,3 0 1,3 0-10,4 0-11,2-1-11,1 0-6,-1 0-5,-1-2-3,-1 0-3,0-1-3,0 0-1,-1 0-1,1 0-1,0-1-1,1 0 0,1-2 0,2 0-1,-1-1 0,1-1-1,-1-1-1,1-2 0,0 2 0,1 0-1,1 5-1,1 0 1,1 0-1,-1 0 1,1-2 1,-1 0-1,1-1 1,-1 2-2,1 0 0,-1 2-2,1 0-1,-1 0 1,1 0-1,-1 0 1,0 0-1,-1 0 1,-1 0-1,0 0 1,-4 0-1,2 0 1,-2 0 0,-1 0 1,0 0-1,-1 0-1,1 0-1,0 0 0,0 0-1,1 0 1,1 0 0,1 0 1,1 0 0,0 0 0,-1 0 0,1 0 0,-1 0 0,-1 2 1,-1 0 0,-1 2-1,0-1 1,2 0 1,0-2-1,1 0 1,0-1 0,-1 2-1,-1-1-1,-1 3 0,0-1 0,0 1-1,-1 0 1,1 0-1,0-1 1,1 0 0,2-2 1,0 0 0,0-1 0,-1 0 0,-1 0 0,-1 0 1,0 0 0,0 2-1,-1 1 0,1-1-1,0 2-1,-1 0-2,1 0-4,0 0-2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16:02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71625 14375 333,'49'20'167,"16"14"-1,15 14 1,17 16 0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16:04"/>
    </inkml:context>
    <inkml:brush xml:id="br0">
      <inkml:brushProperty name="width" value="0.05349" units="cm"/>
      <inkml:brushProperty name="height" value="0.05349" units="cm"/>
      <inkml:brushProperty name="color" value="#00BFF3"/>
    </inkml:brush>
  </inkml:definitions>
  <inkml:trace contextRef="#ctx0" brushRef="#br0">16029 7900 411,'-9'8'98,"-2"0"-23,-2 0-23,-1-1-23,-3 2-13,0 4-3,-1 2-1,-1 3-3,-1 2-2,-1 1-2,-1 1-1,0 1-1,-1 0-2,3-1-1,1-1-1,3-1 0,0-2-2,2 0 1,1 0-1,1-2 1,1-2-1,0-1 0,2-2-1,1-2 0,0-1 0,0 0 0,0 0 1,0-1 1,1 1 0,-1 2 2,0 0 0,0 2 2,4-2 1,8-1 3,8-2 3,7-2 2,4-2 1,-1-1-3,-1 0-3,0-1-2,-2-1-1,1 0-1,-1 0 0,1 0-1,-1 0 0,1 0 0,-2 0-1,2 0 0,-1 0 0,-3 0 0,-1 0-1,-2 0 1,-2 0 0,1 0 0,0 0 0,0 0 0,-1 0 0,1 0 1,0 0-1,0 0 1,-1-2 3,-1 0 4,0-3 6,-2-2 4,-1-1 3,-2-2 3,-3 0 1,0-1 3,-3-2-3,-1 0-4,0-1-5,-1-1-6,-1-1-3,0 1-2,0-1-1,0 0-2,-1-1-2,0-1 0,-1-3 0,-1 0 0,-1-2-2,0-1-3,0 1-3,0-1-3,1 1-2,-1 3-2,0 1-2,0 3-1,1 0-5,0 2-5,2 1-6,1 1-6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16:09"/>
    </inkml:context>
    <inkml:brush xml:id="br0">
      <inkml:brushProperty name="width" value="0.05261" units="cm"/>
      <inkml:brushProperty name="height" value="0.05261" units="cm"/>
      <inkml:brushProperty name="color" value="#00BFF3"/>
    </inkml:brush>
  </inkml:definitions>
  <inkml:trace contextRef="#ctx0" brushRef="#br0">39730 8518 418,'0'-14'-36,"2"3"9,0 2 9,2 4 9,-1 1 6,2 0 0,-2 0 1,1 0 1,0 0 0,0-2 2,0 0 0,0-1 1,0-1 1,0-2 2,0 0 3,0-1 1,0 0 2,0 2 1,-1 2 1,1 3 0,-1 1 5,-4 3 9,-2 4 7,-3 2 9,-4 3 0,0 2-9,-3 2-10,-1 1-8,-3 2-6,0 1-2,-1 2-2,-1 0-3,0 1-1,0 1-1,-1 1-2,1 1-1,-1-2 0,2 0 0,1-3 0,1-1 1,1-2-1,0-1 1,2-1 0,1 0 1,1-2-1,0-1 0,2 0 1,1-2-1,2 0 1,4 0 2,4 0 2,4-1 2,3 0 1,1-2-2,3-2 0,2-2-1,1-1-1,-1 0-1,1 0 0,0 0 0,0 0-1,1 2 0,1 0 0,1 2-1,0-1 0,-1-1-1,-2 0 0,1-1 0,-2-1-1,-1 0 1,-1 0-2,0 0 1,-1 0 0,1 0 2,1 0 0,2 0 2,-1 0 1,-1 0 1,-1 0 1,-1 0 1,-1-2 7,-2-2 13,-2-4 12,-2-2 13,-2-4 0,-1-3-10,0-5-12,-1-3-10,-2-2-8,-1 3-2,0 1-4,-1 3-3,-1 0-1,2 0 0,0-2 0,2-1 0,-1 0-5,0 1-13,-2 1-12,0 1-13,-1 1-7,0 2-3,0 3-2,0 1-4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16:15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66750 3879 999,'8'-16'-77,"-1"3"18,1 0 17,-1 1 20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6:21"/>
    </inkml:context>
    <inkml:brush xml:id="br0">
      <inkml:brushProperty name="width" value="0.05243" units="cm"/>
      <inkml:brushProperty name="height" value="0.05243" units="cm"/>
      <inkml:brushProperty name="color" value="#00BFF3"/>
    </inkml:brush>
  </inkml:definitions>
  <inkml:trace contextRef="#ctx0" brushRef="#br0">84906 6466 419,'-9'-5'66,"-1"7"-2,-3 8-2,-1 6-1,-2 4-5,2 1-7,1 1-7,1 1-7,1 1-6,0 1-3,2 0-4,1 2-4,1-1-2,2-1-4,2-2-2,2-3-3,2-2-3,4-3-3,2-2-2,4-4-4,1-2-5,1-2-7,1-3-7,1 0-6,1-5-3,2-4 1,0-6 0,0-3 2,1-6 1,1-3 3,0-5 4,-1-3 3,-1-1 2,-4 4 1,-4 2 2,-5 3 2,-2 3 2,-4 1 5,-2 3 5,-3 1 4,-3 3 3,-2 2 2,-2 4 1,-1 3 2,-3 1-1,0 2-3,-1 0-3,-1 2-3,1 1-5,2 2-9,1 2-7,2 2-7,3 1-5,5-1 0,2 1-1,6 0 0,1-1 1,3-1 3,2 0 1,2-1 3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16:17"/>
    </inkml:context>
    <inkml:brush xml:id="br0">
      <inkml:brushProperty name="width" value="0.03863" units="cm"/>
      <inkml:brushProperty name="height" value="0.03863" units="cm"/>
      <inkml:brushProperty name="color" value="#F2395B"/>
    </inkml:brush>
  </inkml:definitions>
  <inkml:trace contextRef="#ctx0" brushRef="#br0">26513 1707 569,'-8'-7'-33,"0"2"7,0 2 10,0 2 8,1-1 7,1-4 7,0-4 5,2-3 7,0-3 3,2 0-2,0 1-2,2-1-1,0 0-1,2-2-2,0 0-2,2-1-1,0 0-1,2-1 0,0 1-1,1-1 0,2 0 0,0-1-1,1-1 1,2-1 0,-1 0 0,1 1-2,0 1-1,0 1 0,0 0-1,1 1-1,1 0 1,1-1 0,2-1 0,2-3-2,1-3 0,3-2-1,1-4-1,3-1 0,1-3-1,3 0 0,-1-1 0,0 3 0,-1 3 1,-1 3 0,2 1 0,5-1 1,4 0 0,6-2 0,1 1 1,-2 3-1,-2 3-1,-1 3 0,-2 2 0,0 1 0,0 0 0,0 2 0,1 0 0,-1-1 0,0-1 0,0-1 0,0 0 0,-2 1 0,0 0 0,-1 2-1,-3 2 1,-7 3-1,-5 3 1,-7 2 0,-2 2 0,0 0 0,-1 0 1,1 1-1,2-2 1,4-2-1,3-2 1,5-2-1,-1 0 0,-5 3 0,-5 1 0,-5 2 0,-1 0 1,2 0-1,2-1 1,1-2 1,1 1-1,-2 2 0,-3-1 0,-1 2-1,0 0 1,2 0-1,2 0 0,1 0 1,3 0-1,2-2 0,1 0 0,3-1-1,-3-1 1,-2 0 0,-4 0 0,-4 0 0,-2 1 0,1 1 0,1 0 0,2 2 0,1-1 0,5-2 1,3-2-1,5-1 1,1-2-1,-1 2 0,-1 1 1,-1 0-1,-2 2 1,-3 1-1,-3 0 0,-2 2-1,-3-1 1,1 0-1,0-1 1,0-2 0,0 1 0,1 1 0,1 0 0,2 2 0,-1 0 0,1 0 0,0 0 0,-1 0 0,2 0 0,3 0 0,3 0 0,3 1 0,2-2 0,-1 2 0,1-1 0,-1 0 0,1-1 0,-1 0 0,0-1 0,1-2 1,-1 1-1,-1 1 0,-1 0 1,-1 2 0,0 0 0,1 0 0,1 0-1,1 0 1,-2 1-1,-3 0 1,-5 2-1,-3 0 1,-2 1-1,2-2 0,0 0 1,1-1-1,2-2 0,3 2 0,3-1 1,3 0-1,2 0 0,1 0 0,1 0 0,1 0 0,0 0 1,1 0 0,-1 1 1,0-1 1,3-1 1,3 0 0,4-1 0,4-2 1,3 1-1,2 1 0,2 0-2,2 2-2,1 0 1,0 0 0,0 0 0,0 0 0,-1 1 1,1 0-1,0 2 0,0 0-1,-1 2 0,-2 2 0,-2 2-1,-2 2-1,-1 1 0,0 2 2,0 0 0,0 1 1,-1 1 1,-2-1-1,-2 1 0,-1 0 0,-2-1 0,2 1 1,1 0 1,0 0 0,1 0 0,0 1 0,0 1-1,1 2-1,-2-1 1,-2 1-2,-2 0 1,-2-1 0,0 1 0,-1 0-1,0-1 1,1 1 0,-2-1 0,0-1 1,-1-1 1,-2 0 0,0-2 1,-2 1-1,0 0 0,-1 0 0,0 0-1,1-1 0,1 1 0,1 0-1,0-1 0,1 0 1,-1 1 1,1 0 1,-2 0 0,0-1-2,-1 1 0,-1 0-1,-1 0 0,-1-1 0,-1 1-1,-1 0 0,0 0 1,-1 1-1,1 1 2,-1 2 0,1-1 0,-1-1 0,1-1 0,-1 0 0,-1-2-1,-1 1 1,-2 0-1,-2 0 1,-1 0 0,3 1-1,1 1 1,3 1 0,-1 1 0,-1 0 0,-3-1 1,-1 1-1,-1 0 1,2 1 0,0 2 0,1 0 0,0 0 0,1 1 0,0-1-1,-1 1 1,0-1-1,-1 1 1,0 0 0,-2-1-1,0 0 0,-1-1 0,1 0-1,0-2 0,-1 0-1,1 1 1,0 1 0,-1 1 0,1 0 1,0-1-2,-1 0 1,1-2-1,-2-1 0,-1-1 0,-2-1 1,-2 0-1,-1-2 1,2 1 0,0 0 1,1 0 0,0 0 0,0 1 0,-2 0 1,-1 3-1,0-1 1,0-1-1,0-1-1,0-1 0,0 0 0,0 0-2,-1 0 0,1-1-1,0 0 0,0 0 0,0-2 1,0 0 1,-1-1 0,1 1-1,0 2 0,0 0-1,-1 0 1,-1 1-1,0 0 0,-2 0 0,1-1 0,0 1 0,1 0 1,2 0 1,-1 0-1,-1 1 1,0 1-1,-2 2 0,1-1-1,0-1-2,1-1-2,2 0-3,-1-5-10,-2-5-20,-3-6-20,0-5-20,-3-4-1,-1 2 13,0 0 16,-1 2 14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16:17"/>
    </inkml:context>
    <inkml:brush xml:id="br0">
      <inkml:brushProperty name="width" value="0.03962" units="cm"/>
      <inkml:brushProperty name="height" value="0.03962" units="cm"/>
      <inkml:brushProperty name="color" value="#F2395B"/>
    </inkml:brush>
  </inkml:definitions>
  <inkml:trace contextRef="#ctx0" brushRef="#br0">48072 3221 555,'-19'1'26,"7"2"-1,8 2 0,8 2 0,4 1 0,2 1-1,0 2 2,1 0-1,0 0-1,0-2-2,-2-3-4,-1-1-2,0 0-3,0 0-1,0 1-1,0 2-2,0 0-1,1 1 1,2 2 1,0 0 1,1 1-2,-1 0-3,1-1-3,0 1-3,0 1-2,-1 1 3,1 3 0,0 2 3,-1 0-1,-1 1 2,0-1-1,-2 1 1,0 0-1,2 1 1,0 1 1,0 1-1,1-1 1,0-5-1,-2-3-1,-1-4 0,1-5-1,0-6-5,1-6-2,2-6-4,-1-9 0,-1-13 0,-1-12 0,0-13 2,0-9-2,1-1-2,3-4-3,2-3-3,1-7-6,3-9-9,2-13-10,1-10-10,0 5-4,-3 22 3,-3 22 2,-2 21 3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17:53"/>
    </inkml:context>
    <inkml:brush xml:id="br0">
      <inkml:brushProperty name="width" value="0.04885" units="cm"/>
      <inkml:brushProperty name="height" value="0.04885" units="cm"/>
      <inkml:brushProperty name="color" value="#F2395B"/>
    </inkml:brush>
  </inkml:definitions>
  <inkml:trace contextRef="#ctx0" brushRef="#br0">45288 47950 450,'-23'44'113,"3"-8"-27,1-6-28,3-7-27,-1-3-15,-2 3-1,-2 1-3,-1 3-1,-2 0-3,-1 1-1,0-2-2,-2 2-2,1-2 0,1 0 1,3-1 0,1 0 1,2-3 0,1-2-1,1-1 0,1-2-1,4-3 1,8-1 2,8-2 1,8-2 3,4-4 1,3-2-1,1-6 0,3-2 0,1-3-1,-1 2 0,1 1-2,-1 0-1,1 2-1,-2 0 0,2 2 0,-1 1-1,-1 0 0,-1 1 0,-2 2 0,-2 0-1,-2 1 0,-1 0-1,-1 0-3,-1 0-1,-1-3 0,0-4 3,-2-5 3,0-5 2,-3-5 0,-3-2-4,-2-3-2,-4-3-4,0-1-2,1 1-1,0 1-2,2 2-1,0-2-3,0 0-3,0 0-4,0-1-3,0-2-6,0 1-6,0-1-6,0 1-7,-1 1-4,-1 5-2,0 3-2,-1 5-2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17:53"/>
    </inkml:context>
    <inkml:brush xml:id="br0">
      <inkml:brushProperty name="width" value="0.04068" units="cm"/>
      <inkml:brushProperty name="height" value="0.04068" units="cm"/>
      <inkml:brushProperty name="color" value="#F2395B"/>
    </inkml:brush>
  </inkml:definitions>
  <inkml:trace contextRef="#ctx0" brushRef="#br0">47462 47014 540,'-7'-8'1,"2"1"2,2-1 1,2 0 2,1 2 9,0 4 13,0 4 14,0 4 14,0 4 2,2 3-9,0 5-10,2 4-9,-1 1-6,-1 2-4,0 1-4,-1 0-3,-3 2-2,0 1 1,-3 1 0,-2 1 1,0 0-6,2 1-10,3-1-10,1 0-12,0 1-6,-2-1-2,-2-1-2,-1 2-3,-1-2-1,2-3 2,2-4 1,2-1 2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17:54"/>
    </inkml:context>
    <inkml:brush xml:id="br0">
      <inkml:brushProperty name="width" value="0.03455" units="cm"/>
      <inkml:brushProperty name="height" value="0.03455" units="cm"/>
      <inkml:brushProperty name="color" value="#F2395B"/>
    </inkml:brush>
  </inkml:definitions>
  <inkml:trace contextRef="#ctx0" brushRef="#br0">47500 48190 636,'0'-16'1,"0"2"2,0 1 3,0 1 1,1 1 6,2 1 8,2 1 8,2 1 8,1 0 4,1 2-4,2 1-3,-1 0-3,2 2-4,0 1-3,-1 0-5,1 2-4,-1-1-4,-1-1-5,0 0-4,-3-1-6,2-1-6,0 2-7,1 0-8,2 2-8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17:54"/>
    </inkml:context>
    <inkml:brush xml:id="br0">
      <inkml:brushProperty name="width" value="0.05037" units="cm"/>
      <inkml:brushProperty name="height" value="0.05037" units="cm"/>
      <inkml:brushProperty name="color" value="#F2395B"/>
    </inkml:brush>
  </inkml:definitions>
  <inkml:trace contextRef="#ctx0" brushRef="#br0">48277 46614 436,'0'-49'0,"0"12"6,0 11 6,0 13 5,0 8 10,0 6 14,0 6 13,0 6 12,-1 4 3,-1 3-11,0 3-10,-1 3-11,-1 3-7,0 4-4,1 4-4,-1 5-5,0 1-4,0 2-3,0 0-3,0 2-3,0-1-5,0 0-5,0-2-6,1 0-5,0 3-5,1 9-4,0 9-4,2 9-4,-1 1-5,0-5-3,-2-7-5,0-5-4,-1-8 1,2-8 7,0-9 6,2-9 7,0-5 4,0-3-1,0-1 1,0-2 0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17:54"/>
    </inkml:context>
    <inkml:brush xml:id="br0">
      <inkml:brushProperty name="width" value="0.03534" units="cm"/>
      <inkml:brushProperty name="height" value="0.03534" units="cm"/>
      <inkml:brushProperty name="color" value="#F2395B"/>
    </inkml:brush>
  </inkml:definitions>
  <inkml:trace contextRef="#ctx0" brushRef="#br0">49063 48550 622,'0'17'138,"0"3"-34,0 3-34,0 3-34,-1 3-20,-1 2-6,0 4-7,-1 2-7,0 2 0,-1-1 2,0-2 4,0 0 3,0-4-1,3-6-9,-1-5-6,2-7-8,-1-3-12,0 0-17,-2-2-17,0 0-16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17:54"/>
    </inkml:context>
    <inkml:brush xml:id="br0">
      <inkml:brushProperty name="width" value="0.03454" units="cm"/>
      <inkml:brushProperty name="height" value="0.03454" units="cm"/>
      <inkml:brushProperty name="color" value="#F2395B"/>
    </inkml:brush>
  </inkml:definitions>
  <inkml:trace contextRef="#ctx0" brushRef="#br0">49650 48063 637,'16'-13'118,"-1"3"-27,1 5-25,0 3-27,2 2-16,4 0-8,6 0-6,5 0-8,0 0-5,-3 0-6,-5 0-5,-4 0-6,-3-1-4,-1 0-4,-2-2-5,-2 0-4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17:55"/>
    </inkml:context>
    <inkml:brush xml:id="br0">
      <inkml:brushProperty name="width" value="0.04042" units="cm"/>
      <inkml:brushProperty name="height" value="0.04042" units="cm"/>
      <inkml:brushProperty name="color" value="#F2395B"/>
    </inkml:brush>
  </inkml:definitions>
  <inkml:trace contextRef="#ctx0" brushRef="#br0">50446 47340 544,'-14'-19'69,"3"10"-3,2 10-5,5 10-3,0 6-6,2 1-9,0 3-8,2 1-9,0 2-7,0 2-4,0 3-7,0 1-4,0 1-9,0-2-8,0 0-11,0-2-8,0-1-6,0-3 0,0-3 1,0-2-1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17:55"/>
    </inkml:context>
    <inkml:brush xml:id="br0">
      <inkml:brushProperty name="width" value="0.04652" units="cm"/>
      <inkml:brushProperty name="height" value="0.04652" units="cm"/>
      <inkml:brushProperty name="color" value="#F2395B"/>
    </inkml:brush>
  </inkml:definitions>
  <inkml:trace contextRef="#ctx0" brushRef="#br0">51627 47208 472,'13'-34'10,"-5"13"18,-4 11 19,-6 12 19,-3 9 4,-5 7-14,-4 7-12,-3 7-12,-2 2-10,-1 0-3,0-1-5,1-1-5,-1-3-3,1-2-3,-1-3-2,1-3-3,1-2-1,1-3 1,2-2-1,3-1 2,2-1-2,4 0-1,4-1-2,4 1-1,4-2-1,4-2 1,3-4 0,5-2 0,2-3 1,0-1 2,2 0 1,1-1 1,0-1 1,-3 0 2,-1 0 0,-2 0 2,-1 0 1,0 0 0,2 0 1,1 1 2,-2-3 3,-4-4 9,-6-4 8,-4-4 7,-4-2-1,-1 0-13,0-2-11,-1-1-13,-1-2-11,2-5-9,0-3-8,2-4-10,0 0-3,2 4 2,0 4 1,2 4 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6:21"/>
    </inkml:context>
    <inkml:brush xml:id="br0">
      <inkml:brushProperty name="width" value="0.04556" units="cm"/>
      <inkml:brushProperty name="height" value="0.04556" units="cm"/>
      <inkml:brushProperty name="color" value="#00BFF3"/>
    </inkml:brush>
  </inkml:definitions>
  <inkml:trace contextRef="#ctx0" brushRef="#br0">86000 6850 482,'8'8'87,"0"0"-13,0 0-13,-1-1-13,2 2-7,-1 1 2,2 3 0,2 1 2,0 1-7,1 0-12,1-2-15,2-2-12,-2 0-20,0-2-26,-1-2-27,0-2-27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17:55"/>
    </inkml:context>
    <inkml:brush xml:id="br0">
      <inkml:brushProperty name="width" value="0.04293" units="cm"/>
      <inkml:brushProperty name="height" value="0.04293" units="cm"/>
      <inkml:brushProperty name="color" value="#F2395B"/>
    </inkml:brush>
  </inkml:definitions>
  <inkml:trace contextRef="#ctx0" brushRef="#br0">52996 46450 512,'0'31'133,"2"-2"-30,0 0-29,2 0-30,-1-2-16,-2 2-5,-2 1-4,-2 1-4,-2 1-2,0 1-2,-1-1 0,-2 3-2,2-1-4,0-1-12,0-3-10,2-1-10,0-4-10,2-2-7,0-3-7,2-2-8,0-4-2,0-1 3,0-2 4,0-2 3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17:55"/>
    </inkml:context>
    <inkml:brush xml:id="br0">
      <inkml:brushProperty name="width" value="0.03215" units="cm"/>
      <inkml:brushProperty name="height" value="0.03215" units="cm"/>
      <inkml:brushProperty name="color" value="#F2395B"/>
    </inkml:brush>
  </inkml:definitions>
  <inkml:trace contextRef="#ctx0" brushRef="#br0">53050 47690 684,'1'-36'54,"2"9"-3,2 8-6,2 8-4,1 3-6,1 2-5,2 1-7,0 0-6,1 1-5,1 1-6,0-1-4,3 0-6,-1 0-7,-1 2-9,-1 0-7,0 2-10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17:56"/>
    </inkml:context>
    <inkml:brush xml:id="br0">
      <inkml:brushProperty name="width" value="0.05234" units="cm"/>
      <inkml:brushProperty name="height" value="0.05234" units="cm"/>
      <inkml:brushProperty name="color" value="#F2395B"/>
    </inkml:brush>
  </inkml:definitions>
  <inkml:trace contextRef="#ctx0" brushRef="#br0">53692 46086 420,'0'-35'39,"0"8"-1,0 7-2,0 8-2,0 9 3,0 8 5,0 9 6,0 10 5,-2 6 1,0 8-6,-3 6-7,-2 8-6,-1 5-6,-2 4-8,0 2-8,-1 6-7,1 2-4,1 3-1,2 1 1,2 3-1,1 1-8,1 2-12,-2 3-14,2 0-13,-1-4-7,2-13 0,0-13 0,2-12 1,-1-10 0,0-4 0,-2-4 0,0-6 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17:56"/>
    </inkml:context>
    <inkml:brush xml:id="br0">
      <inkml:brushProperty name="width" value="0.03981" units="cm"/>
      <inkml:brushProperty name="height" value="0.03981" units="cm"/>
      <inkml:brushProperty name="color" value="#F2395B"/>
    </inkml:brush>
  </inkml:definitions>
  <inkml:trace contextRef="#ctx0" brushRef="#br0">54049 47844 552,'0'-22'7,"1"5"14,2 3 14,0 4 14,2 3 4,2 1-3,2 0-5,2 2-5,0 0-3,1 2-6,0 0-6,-1 2-4,-1 4-6,-3 8-4,-2 7-5,-4 9-5,-3 2-5,-4 0-7,-4-1-7,-2-1-6,-3-3-3,0-2-1,2-3 1,1-3 0,1-2 3,0-1 5,2-1 5,1 0 6,2-2 5,4-1 6,4 0 5,4-2 7,3-1 2,3-2 2,4-3 0,2 0 2,1-4-5,1 0-9,-2-3-10,2-2-8,-1 0-9,-1 0-8,-1 2-6,0 1-8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17:57"/>
    </inkml:context>
    <inkml:brush xml:id="br0">
      <inkml:brushProperty name="width" value="0.04384" units="cm"/>
      <inkml:brushProperty name="height" value="0.04384" units="cm"/>
      <inkml:brushProperty name="color" value="#F2395B"/>
    </inkml:brush>
  </inkml:definitions>
  <inkml:trace contextRef="#ctx0" brushRef="#br0">55740 47846 501,'-19'-21'96,"10"8"-14,10 4-14,10 6-14,6 3-9,1 0-7,3 0-6,1 0-6,2 0-6,1 0-4,1 0-4,1 0-5,-1 0-5,0 0-4,-1 0-5,-1 0-5,-2 0-7,-3 2-9,-3 0-7,-2 2-9,-4 0-5,1 0-2,-2-1-2,0 1-2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17:57"/>
    </inkml:context>
    <inkml:brush xml:id="br0">
      <inkml:brushProperty name="width" value="0.04442" units="cm"/>
      <inkml:brushProperty name="height" value="0.04442" units="cm"/>
      <inkml:brushProperty name="color" value="#F2395B"/>
    </inkml:brush>
  </inkml:definitions>
  <inkml:trace contextRef="#ctx0" brushRef="#br0">57506 47031 495,'9'-13'77,"0"3"-12,0 4-12,3 4-12,0 3-7,1 2-2,1 2 0,1 2-1,0 1-3,0 1-5,-2 2-6,-1 0-5,-2 1-3,-2 3-1,-4 2-2,-2 2 0,-3 1-2,-2 1-3,-2 0-2,-2 3-3,-2-1-4,-3 3-4,-4-1-5,-2 2-5,-2 0-2,-1 0-1,-1 1 0,0-1-1,-1-1 1,1-5 2,1-3 2,1-4 2,0-4 2,1-1 3,-1-2 3,0-2 2,2-2 3,1-1 5,2 0 5,3-1 3,2-1 8,6 0 11,4 0 12,6 0 11,3-1 0,1-1-8,3 0-9,2-1-9,1-1-7,1 2-3,1 0-4,2 2-3,0-1-2,1 0-2,1-2-1,1 0-1,1 0-4,0 0-7,2 2-7,1 0-7,-1 1-7,-2 0-7,-1 0-8,-2 0-7,-3 0-1,-1 0 3,-3 0 5,-1 0 4,-2-1 4,-2-2 5,-2-2 4,-2-1 5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17:58"/>
    </inkml:context>
    <inkml:brush xml:id="br0">
      <inkml:brushProperty name="width" value="0.04861" units="cm"/>
      <inkml:brushProperty name="height" value="0.04861" units="cm"/>
      <inkml:brushProperty name="color" value="#F2395B"/>
    </inkml:brush>
  </inkml:definitions>
  <inkml:trace contextRef="#ctx0" brushRef="#br0">59398 47363 452,'6'-27'69,"-2"10"1,-4 11-2,-2 9 1,-3 5-6,0 1-11,-1 2-12,-2 0-10,-1 1-9,-2 3-4,-5 2-4,-2 2-5,-2 0-2,-1 1 0,-1-1 0,-1 1 0,1-2-2,3 2-8,3-1-5,3 1-7,2-1-4,0-3 1,2-1 0,1-2-1,2-2 2,4-1 3,4 0 1,4-2 3,3-1 2,3-2 1,4-3 1,2 0 1,1-3 2,2-1 0,1 0 2,1-1 1,0-2 1,-3 0 2,-1-1 2,-2-2 2,-3 1 0,0 1 0,-1 0-1,0 2-1,-2-2 1,-2-2 5,-3-3 4,-1-3 3,-2-2 3,-4 0-1,-2 1 0,-3-1-1,-2 0-2,0 1-2,0 0-4,0-1-3,1 1-4,0-1-5,2 0-5,1 1-6,0-1-5,2 2-9,0 1-7,2 1-8,1-1-5,2 0-3,2-1-2,1-1-3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17:58"/>
    </inkml:context>
    <inkml:brush xml:id="br0">
      <inkml:brushProperty name="width" value="0.05033" units="cm"/>
      <inkml:brushProperty name="height" value="0.05033" units="cm"/>
      <inkml:brushProperty name="color" value="#F2395B"/>
    </inkml:brush>
  </inkml:definitions>
  <inkml:trace contextRef="#ctx0" brushRef="#br0">60662 46227 437,'7'-6'9,"-1"2"20,-1 4 20,0 3 19,-1 2 5,0 5-12,0 4-9,0 4-11,-1 3-8,-1 2-4,0 4-3,-1 3-5,-2 3-3,-1 2-2,0 4-1,-1 2-3,-2 3-3,-2 0-8,-2 2-6,-1 1-7,-2-2-7,1-2-5,-1-5-7,1-1-5,0-4-4,4-5-2,2-5-1,4-5-2,1-6-2,0-6 0,0-8-2,0-6-2,0-3 4,0 0 10,0 2 8,0 1 10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17:58"/>
    </inkml:context>
    <inkml:brush xml:id="br0">
      <inkml:brushProperty name="width" value="0.03417" units="cm"/>
      <inkml:brushProperty name="height" value="0.03417" units="cm"/>
      <inkml:brushProperty name="color" value="#F2395B"/>
    </inkml:brush>
  </inkml:definitions>
  <inkml:trace contextRef="#ctx0" brushRef="#br0">60600 47684 643,'15'-37'14,"-1"7"3,-1 6 4,0 5 4,-1 5 2,0 0 3,2 1 1,2 0 2,0 2-1,-1 1-4,1 0-4,0 2-3,-1 1-4,-1 1-3,-2 0-2,1 2-3,-2 0-8,1 2-9,0 0-12,0 2-10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17:59"/>
    </inkml:context>
    <inkml:brush xml:id="br0">
      <inkml:brushProperty name="width" value="0.05762" units="cm"/>
      <inkml:brushProperty name="height" value="0.05762" units="cm"/>
      <inkml:brushProperty name="color" value="#F2395B"/>
    </inkml:brush>
  </inkml:definitions>
  <inkml:trace contextRef="#ctx0" brushRef="#br0">61422 45621 381,'0'-28'20,"0"5"2,0 7 3,0 5 2,0 8 6,2 10 11,0 10 10,1 9 10,0 8 2,-4 5-9,-2 4-7,-3 6-9,-2 5-6,0 7-7,0 7-6,0 7-6,0 4-6,-2 1-6,0 0-5,-1 2-6,1-1-7,-1-2-7,2-2-7,1-1-7,0 0-7,0 4-6,0 4-5,0 5-7,1-7 3,2-16 10,3-15 10,1-15 10,-1-11 3,0-2-4,-3-3-4,-2-2-4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6:21"/>
    </inkml:context>
    <inkml:brush xml:id="br0">
      <inkml:brushProperty name="width" value="0.06431" units="cm"/>
      <inkml:brushProperty name="height" value="0.06431" units="cm"/>
      <inkml:brushProperty name="color" value="#00BFF3"/>
    </inkml:brush>
  </inkml:definitions>
  <inkml:trace contextRef="#ctx0" brushRef="#br0">87020 5347 342,'-8'-2'167,"2"13"-32,1 13-33,0 13-33,1 9-20,-2 6-9,0 6-9,-1 5-8,-2 5-6,0 5-5,-1 3-4,-1 4-3,-1 4-12,-1 2-15,-1 4-17,-1 3-15,0-4-9,4-11 1,3-8 0,3-10 1,1-11 1,0-8 3,0-11 3,0-9 3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17:59"/>
    </inkml:context>
    <inkml:brush xml:id="br0">
      <inkml:brushProperty name="width" value="0.04969" units="cm"/>
      <inkml:brushProperty name="height" value="0.04969" units="cm"/>
      <inkml:brushProperty name="color" value="#F2395B"/>
    </inkml:brush>
  </inkml:definitions>
  <inkml:trace contextRef="#ctx0" brushRef="#br0">61722 47378 442,'1'-21'37,"3"3"-1,4 4-2,2 5-1,3 2-2,0 2 0,1 2-1,1 2-1,1 2-1,0 2-2,-2 2-3,2 2-2,-2 2-3,-2 3-2,-4 3-3,-3 4-2,-2 0-4,-2 1-4,-2-1-4,-2 1-5,-2-1-3,-2 1-1,-1-1-3,-3 0-1,-1-1-4,0-4-7,0-5-5,2-3-7,-1-3 0,0 0 5,2-1 4,1-2 5,0 0 8,0 2 9,0 1 11,0 0 10,3 1 8,4 2 5,6 0 5,4 1 5,3 1 1,1-2-6,2-1-5,0 0-5,0-1-4,-2 2-2,0 0-2,0 1-3,-1 2 1,0 2 2,-1 2 3,1 2 4,-3 2-2,-6 7-8,-6 3-5,-6 6-8,-3 0-5,-2-5-2,0-6-3,-1-4-3,-5-1-3,-6 3-1,-10 3-2,-7 3-1,0-1 1,8-7 3,8-5 4,8-6 3,3-2-8,0 0-23,1 1-21,-1 2-22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18:03"/>
    </inkml:context>
    <inkml:brush xml:id="br0">
      <inkml:brushProperty name="width" value="0.03759" units="cm"/>
      <inkml:brushProperty name="height" value="0.03759" units="cm"/>
      <inkml:brushProperty name="color" value="#F2395B"/>
    </inkml:brush>
  </inkml:definitions>
  <inkml:trace contextRef="#ctx0" brushRef="#br0">23562 53974 585,'-7'-11'79,"4"10"-9,2 10-12,4 10-10,0 4-8,-1 1-8,0-1-7,-1 1-7,-1 2-5,0 6-1,0 5-3,0 8-2,-2 1-3,0-1-7,-3 0-6,-2-1-6,-1-1-5,1 0-1,0 0-1,-1-1-3,1-2-3,2-6-3,2-5-5,2-6-4,2-7-3,2-3 1,2-6-2,2-4 0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18:03"/>
    </inkml:context>
    <inkml:brush xml:id="br0">
      <inkml:brushProperty name="width" value="0.03576" units="cm"/>
      <inkml:brushProperty name="height" value="0.03576" units="cm"/>
      <inkml:brushProperty name="color" value="#F2395B"/>
    </inkml:brush>
  </inkml:definitions>
  <inkml:trace contextRef="#ctx0" brushRef="#br0">23577 55056 615,'-6'-43'19,"2"9"8,4 10 10,3 8 8,1 6 2,3 2-5,2 4-6,2 3-5,2 1-5,3 0-3,3 0-4,2 0-4,3-1-4,0-1-5,-1 0-6,1-1-4,-1-1-6,-1 2-6,-2 0-4,0 2-5,-2 0-5,-1 0-3,-2 0-5,-2 0-4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18:03"/>
    </inkml:context>
    <inkml:brush xml:id="br0">
      <inkml:brushProperty name="width" value="0.04985" units="cm"/>
      <inkml:brushProperty name="height" value="0.04985" units="cm"/>
      <inkml:brushProperty name="color" value="#F2395B"/>
    </inkml:brush>
  </inkml:definitions>
  <inkml:trace contextRef="#ctx0" brushRef="#br0">24771 53068 441,'-8'-28'18,"2"5"-1,1 6 1,0 7-1,2 5 9,2 8 16,2 6 17,2 7 17,0 5 0,0 1-13,-2 3-16,0 1-14,-1 4-9,0 5-6,0 4-5,0 6-5,-1 7-4,-4 11-5,-2 10-2,-3 12-5,-2 4-4,1-2-7,-1-1-5,1-3-7,1-4-5,4-5-4,4-7-4,4-5-4,2-5 0,0-5 5,0-3 5,0-4 4,0-6 5,0-8 4,-1-7 4,1-9 4,0 0 2,-2 6-2,0 5 0,-2 7-2,0-2 1,0-6 4,0-7 2,0-6 2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18:03"/>
    </inkml:context>
    <inkml:brush xml:id="br0">
      <inkml:brushProperty name="width" value="0.04665" units="cm"/>
      <inkml:brushProperty name="height" value="0.04665" units="cm"/>
      <inkml:brushProperty name="color" value="#F2395B"/>
    </inkml:brush>
  </inkml:definitions>
  <inkml:trace contextRef="#ctx0" brushRef="#br0">25250 54897 471,'9'-21'55,"3"7"-4,4 5-6,2 6-5,2 4-4,1 2-5,1 2-5,1 2-4,-1 1-3,-1 1-3,-3 2-2,-1 0-3,-2 1-1,-2 1-3,-3 1-1,-1 2-2,-2-1-2,-2-1-3,-2-1-4,-2-1-3,-3 1-3,-4 2 0,-4 1-1,-3 2-2,-4 1 0,-2 1 0,-1 0 0,-3-1 0,1 0 1,1-3 4,3-1 4,1-2 4,2-2 6,2-1 10,3 0 9,1-2 9,8-1 6,14-2-1,13-3 1,14 0 0,9-4-8,2-2-15,4-4-16,1-2-14,-2 0-12,-8 2-6,-10 4-8,-8 3-6,-5-1-7,-1 0-6,-1-3-8,0-2-7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18:09"/>
    </inkml:context>
    <inkml:brush xml:id="br0">
      <inkml:brushProperty name="width" value="0.04659" units="cm"/>
      <inkml:brushProperty name="height" value="0.04659" units="cm"/>
      <inkml:brushProperty name="color" value="#F2395B"/>
    </inkml:brush>
  </inkml:definitions>
  <inkml:trace contextRef="#ctx0" brushRef="#br0">54864 54645 472,'-1'-13'-1,"0"4"19,-2 6 21,0 5 19,-3 3 4,-2 3-11,-3 3-12,-3 4-12,-4 1-7,-3 3-4,-5 1-4,-3 3-2,-3 1-4,-1 1-2,0 1-2,-1 1-2,-1-1-2,3-3 0,1-3 0,3-3-1,2-1 0,1-1 0,3 1 0,1 0 0,2-2 0,3-2 2,1-1 1,3-2 1,4-1 3,10 3 6,8 2 5,9 2 5,5 1 2,3 1-3,1 1-2,3 1-4,1 1-1,2-1-1,3 1-2,1-1-1,-1-1-1,-7-2-1,-3-4-1,-5-3 0,-1-1-1,1 2-2,3 0-3,1 1-1,0 0-3,-3-2-4,-3-2-4,-2-2-3,-3-2-4,-1 2-4,-1-2-4,0 1-3,-3 1-9,1 2-13,-2 2-12,0 2-14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18:24"/>
    </inkml:context>
    <inkml:brush xml:id="br0">
      <inkml:brushProperty name="width" value="0.04421" units="cm"/>
      <inkml:brushProperty name="height" value="0.04421" units="cm"/>
      <inkml:brushProperty name="color" value="#00BFF3"/>
    </inkml:brush>
  </inkml:definitions>
  <inkml:trace contextRef="#ctx0" brushRef="#br0">76982 26750 497,'-19'0'-12,"9"2"18,8 0 17,10 2 18,3 0 6,1 0-6,0-1-7,0 1-6,1 0-4,3-2-1,3 0-2,3-2 0,2 0-2,-1 0-3,1 0-3,-1 0-3,-1 0-3,-1 0-1,-2 0-3,-2 0-2,-2 0-1,-1 0 1,-1 0 0,-1 0 0,0 0 1,0 0-1,0 0 0,-1 0 1,1 0-1,0 0 1,0 0 0,0 0 0,0 0 0,1 0-1,1 0-1,1 0-1,1 0-1,0 0 2,-1 0 1,1 0 0,0 0 1,-1 0 0,1 0 0,0 0-1,-1 0 1,1 0 0,0 0 0,0 0 1,-1 0-1,1 0 1,0 0 0,-1 0 0,1 1 0,0 0 0,-1 2 0,1 0-1,0 0 1,1 0-1,1-2 1,2 0-1,-1-1 1,1 0-1,-1 0 0,1 0 0,-1-1 0,-1 0 0,-1-2 0,-1 0 1,0 0-2,0 0 1,-1 2-1,1 0-1,0 1 0,0-2 0,-1 0 1,1-2-1,-1 1 0,-1 1 1,-1 0 0,0 2 0,-2 0 0,1 0 1,0 0-1,0 0-1,-1 0 1,1 0 1,0 0-1,0 0 1,0 0 0,1 0 0,1 0-1,2 0 1,-1 0 0,1 0 0,0 0 0,-1 0 0,1 0 1,0 0-1,-1 0 0,1 0 0,0 0 0,1 2 0,2 0-2,0 1 0,0 1 0,0-2 0,0 0-1,1-2-1,0 0 1,-1 0 0,1 0 0,-1 0 1,0 0 0,-1 0-1,0 0 0,-2 0 0,0 0 0,-1 0 0,1 0 2,0 0 0,-1 0 0,-1 0 0,-1 0-1,0 0 0,-1 0 0,3 0-1,1 0 1,3 0-1,0 0 1,-1 0-1,0 0 0,-2 0-1,0 0 1,1 0-1,1 0 1,1 0 0,0 0-1,-1 0 2,0 0-1,-2 0 0,0 0 1,1 0 0,1 0 0,2 0 0,-2 1 0,1 0 0,-2 2 1,-1 0 0,0 0 0,-1 0-1,1-2-1,0 0 0,-1-1-1,1 0 1,0 0-1,-1 0-1,1 0 1,-2 0 0,-1 0 1,-1 0-1,1 0 1,0 0 0,1 0 0,1 0 1,1 0-1,0 0 1,-1 0-1,1 0 0,0 0 0,-1 2 1,1 0 0,0 2 1,0-1-1,1-1 0,1 0-1,1-1-2,1-1 0,1 0-2,1 0-1,1 0-1,1 0-3,-1 0-5,1 0-5,0 0-4,-1 1-3,2 1-2,1 3-2,1 1-2,-1 2-1,-3 2-3,-3 0-1,-2 1-1,-4 0 0,-1-2 3,-2-2 4,-2-2 3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18:26"/>
    </inkml:context>
    <inkml:brush xml:id="br0">
      <inkml:brushProperty name="width" value="0.03097" units="cm"/>
      <inkml:brushProperty name="height" value="0.03097" units="cm"/>
      <inkml:brushProperty name="color" value="#00BFF3"/>
    </inkml:brush>
  </inkml:definitions>
  <inkml:trace contextRef="#ctx0" brushRef="#br0">86433 26997 710,'-6'-7'-7,"4"2"5,4 2 4,4 2 5,4 1 4,3-2 0,5 0 2,4-1 0,1-2 1,1 2-2,-1-1-2,1 0-2,2 0 2,8 2 3,7 0 5,7 2 3,1 0 1,-3 0-2,-2 0-2,-3 0-3,1 0-2,8 0-3,6 0-2,7 0-1,1 0-3,-4 2 0,-6 0-1,-4 2 0,0 1-1,6 6 0,9 2 0,6 5 0,2 2-1,-3 0-4,-3 2-2,-3 1-3,-3 0-2,-2-1-1,-4-1-2,-3-1-1,-2 0-2,-4 0-5,-2-2-3,-3 2-4,-5-2-5,-8-3-4,-6-3-6,-6-2-4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18:29"/>
    </inkml:context>
    <inkml:brush xml:id="br0">
      <inkml:brushProperty name="width" value="0.04026" units="cm"/>
      <inkml:brushProperty name="height" value="0.04026" units="cm"/>
      <inkml:brushProperty name="color" value="#00BFF3"/>
    </inkml:brush>
  </inkml:definitions>
  <inkml:trace contextRef="#ctx0" brushRef="#br0">64837 6293 546,'-6'-8'50,"6"2"2,4 1 0,6 0 1,3 1-2,3 0-8,3 0-6,3 1-7,1-1-6,-1 1-4,-2-1-4,1 0-4,-1 0-4,3 0-3,1 0-5,3 0-2,-1 0-3,0 1-2,0-1-1,-2 0-2,-3 0-4,0 2-4,-3 0-6,-1 2-5,-2 0-5,-3 2-3,-1 0-4,-2 2-4,-2 0 1,-2 1 3,-2 2 5,-2 0 3,-1 0 5,2 0 1,0-3 4,2 1 2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18:29"/>
    </inkml:context>
    <inkml:brush xml:id="br0">
      <inkml:brushProperty name="width" value="0.04062" units="cm"/>
      <inkml:brushProperty name="height" value="0.04062" units="cm"/>
      <inkml:brushProperty name="color" value="#00BFF3"/>
    </inkml:brush>
  </inkml:definitions>
  <inkml:trace contextRef="#ctx0" brushRef="#br0">65563 6650 541,'-7'9'126,"3"3"-29,1 4-30,2 2-29,0 1-15,0 1-3,-2 0-1,0-2-2,-1 1-2,3-1-2,-1 0-2,2-2-2,0 1-6,0 5-8,0 3-10,0 5-10,0 1-6,0-1-4,0-3-5,0 2-5,0-5-1,0-4 1,0-4 1,0-6 2,-1-3 2,0 0 4,-2-2 4,0 0 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8:48"/>
    </inkml:context>
    <inkml:brush xml:id="br0">
      <inkml:brushProperty name="width" value="0.04142" units="cm"/>
      <inkml:brushProperty name="height" value="0.04142" units="cm"/>
      <inkml:brushProperty name="color" value="#00BFF3"/>
    </inkml:brush>
  </inkml:definitions>
  <inkml:trace contextRef="#ctx0" brushRef="#br0">46157 1200 531,'-27'7'1,"6"-1"5,7 0 2,7-1 4,3-1-3,2 1-12,0 2-11,2 0-12,0 0-1,2 0 6,0-2 6,2 0 7,-1-1 18,-1 0 28,0 3 29,-1 0 29,-1 1 5,0 2-20,0 0-19,0 1-20,-1 2-14,-1 2-12,0 1-11,-1 3-10,1-5-16,4-9-17,3-10-20,5-9-17,3-6-2,2 1 16,0-1 15,4 1 17,-1 0 12,-3 4 11,-2 4 10,-4 2 10,-2 3 10,-1 6 11,0 4 9,-2 6 11,-1 1-4,-4 2-19,-2 1-18,-3 1-18,-4 1-11,-2 2-4,-3 0-3,-3 1-4,-3 0-2,0-2-3,0 0-3,-1-1-2,-1-1-1,4-4 3,3-3 2,3-2 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6:22"/>
    </inkml:context>
    <inkml:brush xml:id="br0">
      <inkml:brushProperty name="width" value="0.06324" units="cm"/>
      <inkml:brushProperty name="height" value="0.06324" units="cm"/>
      <inkml:brushProperty name="color" value="#00BFF3"/>
    </inkml:brush>
  </inkml:definitions>
  <inkml:trace contextRef="#ctx0" brushRef="#br0">88131 6374 347,'-44'44'134,"5"-7"-36,7-8-35,6-5-35,7-9-26,10-4-16,10-6-15,10-6-17,6-4-4,3 0 10,3-1 8,3-2 10,0 3 5,-5 0 3,-3 2 3,-4 2 3,-4 2 7,-1 3 11,-2 4 10,-2 1 11,-2 2 4,-2 0-3,-2-2-4,-2-1-2,3-2-11,10-4-14,8-4-17,8-4-15,3-1-5,-3-1 5,-5 0 5,-3 0 4,-4 1 8,-1 2 9,-2 2 8,-2 2 10,-3 2 7,-2 2 5,-4 2 6,-2 2 5,-2 1 2,2 2-1,0 0-2,2 1-1,2-1-8,4-2-17,4-4-15,3-2-16,2-2-7,0 0 2,-2 0 1,-1 0 1,-1 1 5,0 2 6,-2 2 8,-1 1 7,-1 3 7,-2 0 8,-2 1 8,-2 2 9,0-3-1,4-3-10,2-4-9,4-4-9,-1-3-6,-3-4-2,-2-2-1,-4-3-3,-2-2 0,-2 1 0,-2-1-1,-1 0 1,-3 2 0,0 3 2,-2 3 1,0 2 1,-1 2 2,1 0 2,-1 1 1,0 0 2,3-1-6,6 4-12,6 0-14,6 4-12,4-1-5,3-1 5,4-1 5,2-1 4,5-1 5,9-4 4,7-5 6,8-4 4,0-2 4,-4-1 2,-4-2 1,-5 1 3,-6-1 2,-5 2 3,-7 2 2,-5 3 2,-5-1 3,-2 0 2,-4-1 4,-2-1 2,-3 0 3,-1 2 5,0 3 4,-1 1 4,-1 1 6,2-2 7,0 0 7,2-1 8,-1 4 2,-2 10-3,-2 10-2,-2 9-3,-1 8-7,1 7-12,-1 5-13,0 6-11,0 4-7,0 2-4,0 0-1,1 4-4,0 4-6,2 7-8,2 7-10,2 7-10,1 2-3,0-3-1,0-5 1,0-1 0,0-9 3,0-16 8,0-16 8,0-15 6,0-9-3,0 1-14,0 0-15,0 0-13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18:30"/>
    </inkml:context>
    <inkml:brush xml:id="br0">
      <inkml:brushProperty name="width" value="0.05129" units="cm"/>
      <inkml:brushProperty name="height" value="0.05129" units="cm"/>
      <inkml:brushProperty name="color" value="#00BFF3"/>
    </inkml:brush>
  </inkml:definitions>
  <inkml:trace contextRef="#ctx0" brushRef="#br0">67510 5250 428,'0'18'201,"2"7"-50,0 5-48,2 7-50,0 1-28,2 0-7,0-1-6,1-1-7,1 0-3,-2 4-1,-1 1-1,0 5 1,-2 1-4,-1-2-3,0 0-6,-1-2-3,-2 2-3,-1 2-2,0 4-1,-1 2-2,-2 3-2,0 0-2,-1 1-2,-2 2-3,1-4 1,1-4 0,0-4 3,2-5 1,-1-5 1,0-4 1,-1-4 0,-1-3 0,0-5 0,1-3 0,0-4 0,2-4-1,-1-4 2,0-3 2,-1-2 3,-2-4 3,1-1 2,1-2 4,0 0 3,2-1 2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18:30"/>
    </inkml:context>
    <inkml:brush xml:id="br0">
      <inkml:brushProperty name="width" value="0.04056" units="cm"/>
      <inkml:brushProperty name="height" value="0.04056" units="cm"/>
      <inkml:brushProperty name="color" value="#00BFF3"/>
    </inkml:brush>
  </inkml:definitions>
  <inkml:trace contextRef="#ctx0" brushRef="#br0">67047 5422 542,'-7'-19'59,"2"7"2,2 8 4,2 8 2,0 6-6,-2 5-12,-2 5-14,-2 6-13,-1 0-8,-2 0-3,0-1-3,-1-1-2,-2 0-8,-1-2-10,-3 2-11,-1-1-10,-1 0-7,-1-1-6,1-1-4,-1-1-5,2-2 0,3-2 5,2-4 7,4-3 5,2-2 6,-1 0 5,0-2 4,0 0 6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18:30"/>
    </inkml:context>
    <inkml:brush xml:id="br0">
      <inkml:brushProperty name="width" value="0.0462" units="cm"/>
      <inkml:brushProperty name="height" value="0.0462" units="cm"/>
      <inkml:brushProperty name="color" value="#00BFF3"/>
    </inkml:brush>
  </inkml:definitions>
  <inkml:trace contextRef="#ctx0" brushRef="#br0">67750 5700 476,'16'8'124,"1"2"-26,2 0-26,-1 1-26,1 1-15,-1 0-3,-1-1-3,-1 1-3,0 0-3,0 0-1,-1-1-2,1 0-2,-2 1-5,0 1-8,0 2-7,-2 0-9,-3 0-16,-4-1-24,-6-1-25,-4 0-24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18:31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72362 5678 439,'-8'-21'56,"0"5"-12,0 5-9,0 5-12,0 1-3,-2 2 2,0-1 3,-1 0 3,-1 0 0,-2 2-4,0 0-2,-1 2-4,0 1-2,1 2-2,1 2-3,0 2-1,1 1-2,-1-1-1,-1 1 0,0 0-1,-1 0 0,2 2 1,2 0 1,3 1 0,0 1 0,2 0-2,0-1-3,2 1-2,1 0-1,0 2 1,2-1 0,0 2 0,3 1 0,2-1-1,3 1-2,4 0 0,1-1-1,1-1 1,1-1 1,2 0 1,-2-2 2,0 1 0,-1 0 1,-1 0 2,-1 0 2,0 1 1,-2 1 3,0 2 2,-3-1 0,-1 1-2,-2 0-2,-2-1-3,-3 0-2,-4 2-3,-4 2-2,-3 0-3,-2-1-2,1-1-2,0-2-3,2-3-2,0-1-3,-2-2-3,-3-2-3,-2-2-4,0-2 0,1-1 3,1 0 2,1-1 3,0-1-2,1 0-6,-1 0-6,0 0-6,2-2-3,3 0 1,2-3 0,4-2 1,2-1 3,2 0 4,2 0 5,2 1 5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18:32"/>
    </inkml:context>
    <inkml:brush xml:id="br0">
      <inkml:brushProperty name="width" value="0.0412" units="cm"/>
      <inkml:brushProperty name="height" value="0.0412" units="cm"/>
      <inkml:brushProperty name="color" value="#00BFF3"/>
    </inkml:brush>
  </inkml:definitions>
  <inkml:trace contextRef="#ctx0" brushRef="#br0">73747 6650 533,'15'7'145,"-1"0"-34,-1-2-34,0 0-34,-2 0-19,-1 3-5,0 3-5,-2 4-5,-2 0-3,-5 0 0,-2 1-1,-5 0 0,-2-1-3,-2-1-4,0-1-6,-1 0-4,-1-2-3,0 1 0,0-1 0,1 1-1,-1-2 4,0-1 9,0-2 7,1-2 9,3-1 1,8 0-7,8 0-5,8 0-7,3-1-6,1-2-7,-1-2-8,1-2-6,1-4-7,4-4-7,4-5-6,5-5-7,-3 0 2,-6 4 9,-7 3 9,-6 4 9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18:32"/>
    </inkml:context>
    <inkml:brush xml:id="br0">
      <inkml:brushProperty name="width" value="0.05216" units="cm"/>
      <inkml:brushProperty name="height" value="0.05216" units="cm"/>
      <inkml:brushProperty name="color" value="#00BFF3"/>
    </inkml:brush>
  </inkml:definitions>
  <inkml:trace contextRef="#ctx0" brushRef="#br0">75598 4555 421,'0'-13'56,"0"6"-2,0 6-2,0 6-1,1 3-5,0 2-5,2 0-6,0 1-6,1 1-3,0 2 1,0 0 0,0 1 1,0 2-5,-1 1-9,1 3-8,0 1-8,-1 2-3,-1-1 4,0 1 4,-2-1 4,1 0 2,0-1-1,2-1-1,0-1-1,0 0-1,0 1-1,-2 1-1,0 1-1,-1 0-1,2 1 0,0-1 1,2 1 0,-1 0-1,0 1 0,-2 1 0,0 1 0,-1 0-1,0 1 1,0-1 1,0 1 0,-1-1-1,0 2 0,-2 1 0,0 1-2,-1 0-1,0-1 0,0-2-1,0 1 0,1-1-2,0-1 0,2 3 0,0 1-2,1-1 0,0-3-1,0-3 0,0-3-1,0-1-1,0-1-2,0 1-1,0 0-1,0-2-5,-2-1-7,0-3-6,-1-1-8,-2-4-5,-1-4-5,-3-6-5,-2-4-5,0-3 3,3 0 9,1 1 10,2-1 10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18:33"/>
    </inkml:context>
    <inkml:brush xml:id="br0">
      <inkml:brushProperty name="width" value="0.051" units="cm"/>
      <inkml:brushProperty name="height" value="0.051" units="cm"/>
      <inkml:brushProperty name="color" value="#00BFF3"/>
    </inkml:brush>
  </inkml:definitions>
  <inkml:trace contextRef="#ctx0" brushRef="#br0">75195 7089 431,'-13'1'34,"4"1"9,6 3 9,5 2 8,2 2 2,1 2-8,2 2-8,0 1-8,1 2-5,0 0-5,0-1-5,-1 1-4,1 1-4,-2 1 0,-1 3-2,0 1 0,-1 2-3,0 1-3,0 1-4,0 1-3,-1-1-2,-1-2-1,0-1-2,-1-3-2,-1-1-1,1-2 0,2-3 0,0-1 0,2-3 1,2-4 2,2-4 3,2-4 2,1-6 2,3-6 1,1-7 2,3-7 0,3-6-2,6-4-4,7-5-4,5-5-5,2-2-7,0 3-8,-1 4-9,-1 2-10,-4 3 0,-1 3 4,-3 1 5,-3 1 5,-4 4-1,-5 5-7,-5 5-9,-4 5-7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18:47"/>
    </inkml:context>
    <inkml:brush xml:id="br0">
      <inkml:brushProperty name="width" value="0.03535" units="cm"/>
      <inkml:brushProperty name="height" value="0.03535" units="cm"/>
      <inkml:brushProperty name="color" value="#F2395B"/>
    </inkml:brush>
  </inkml:definitions>
  <inkml:trace contextRef="#ctx0" brushRef="#br0">70645 9239 622,'-29'-26'129,"9"10"-23,6 9-23,7 10-23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18:48"/>
    </inkml:context>
    <inkml:brush xml:id="br0">
      <inkml:brushProperty name="width" value="0.06139" units="cm"/>
      <inkml:brushProperty name="height" value="0.06139" units="cm"/>
      <inkml:brushProperty name="color" value="#F2395B"/>
    </inkml:brush>
  </inkml:definitions>
  <inkml:trace contextRef="#ctx0" brushRef="#br0">47708 9050 358,'-14'0'0,"1"0"0,2 0 0,2 0 0,2 0 0,0 2 0,2 0 0,1 2 0,-1-1 0,0-1 2,-2 0 0,0-1 1,-1-1 5,1 0 7,-1 0 8,0 0 7,2 0 9,4 2 8,4 0 10,4 2 9,2-1-2,1 1-11,2 0-13,0 0-12,2-1-7,1 1-3,3 0-3,2 0-3,0-1-3,-1 0-1,-1-2 0,-1 0-2,0-1-1,2 0-1,0 0 0,1 0-1,1 0 0,3 2 0,1 0 1,3 2 0,-1-1 0,-1 1 0,-3 0 0,-1 0-1,-2-1 0,-1 0 0,-1-1-1,0-2-1,-1 0 1,3 2-1,1 1 1,3 0 0,0 0 0,-1 0 0,-1-2-1,-1 0 0,0-1-1,1 0 0,1 0 0,0 0 0,1 0 0,-1 0 0,-1 0-1,0 0 1,-1 0-1,1 0 0,1 0-1,1 0 1,0 0-1,-1 0 0,-1 0 0,-1 0 0,-1 0 0,-1 0 0,-1 0 1,0 0 1,-2 0 0,1 0-1,0 0-1,-1 0-1,2 0 0,3 2-1,4 0-1,2 2 0,0-1-1,-2 1 0,-1-1 0,-2 1 0,-2 0 0,-1 0 0,-1 0 0,-1 0 0,0 0-2,0 0-2,-1 0-3,1 0-2,-4-2-13,-8-4-24,-8-4-24,-8-4-24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18:49"/>
    </inkml:context>
    <inkml:brush xml:id="br0">
      <inkml:brushProperty name="width" value="0.05404" units="cm"/>
      <inkml:brushProperty name="height" value="0.05404" units="cm"/>
      <inkml:brushProperty name="color" value="#F2395B"/>
    </inkml:brush>
  </inkml:definitions>
  <inkml:trace contextRef="#ctx0" brushRef="#br0">23667 9043 407,'-15'-1'1,"-1"-2"4,0-2 4,1-2 3,2 1 8,6 2 13,6 4 12,6 3 14,3 0 0,2-1-9,0 0-11,1-2-10,1 0-6,0 0-3,-1 0-4,1 0-2,1 0-3,2 0 1,1 0-1,3 0 1,1 0-1,3 0-1,1 0 0,3 0-1,-1 0 0,-3 0-2,-3 0-1,-3 0 0,-1 0-1,0 0 0,-1 0-1,1 0 1,0 1 0,-1 0-1,1 2 0,0 0-1,0 1 0,3 0 0,1 0-2,2 0 1,2-1-2,-1-1 1,1 0-2,-1-2 1,1 0-1,1 0 1,1 0-1,1 0 0,-1 0 1,-3 0 0,-3 0 1,-2 0 0,-3 0 0,1 0-1,0 0-1,-1 0 0,2 0-1,3 0 1,4 0-1,2 0 0,0 0 0,-2 0 1,-1 0 0,-2 0 1,-3 0-1,1-2 0,-2 0-1,-1-1 0,0-1 0,0 2 0,-1 0 0,1 2 0,0 0 0,-1 0 1,1 0-1,0 0 1,-1 0-1,1 0 1,0 0 0,-1 0 1,1 0-1,0 0 1,-1 0 0,1 0 0,1 0 0,3 0-1,3 0-1,3 0 0,2 0-1,-1 2-1,0 0 0,0 2-1,0-1 0,-1-1 0,-1 0 0,-1-2 1,-2 0 0,-3 1 1,-3 2 1,-2 0 0,-1 1 0,5 0 0,3 0-2,5 0 0,0-1 0,-3 0 0,-3-2 1,-3 0 0,-1-1 0,0 0 0,-1 0-1,1 0 0,0 0-1,1 2 1,2 0-1,0 2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4:12"/>
    </inkml:context>
    <inkml:brush xml:id="br0">
      <inkml:brushProperty name="width" value="0.04842" units="cm"/>
      <inkml:brushProperty name="height" value="0.04842" units="cm"/>
      <inkml:brushProperty name="color" value="#00BFF3"/>
    </inkml:brush>
  </inkml:definitions>
  <inkml:trace contextRef="#ctx0" brushRef="#br0">16805 14301 454,'-13'0'47,"6"0"1,6 0 0,6 0 1,3-1-4,2 0-8,0-2-8,1 0-8,2 0-6,3 0-1,4 2-3,2 0-2,0 1-1,-3 0-1,-3 0-1,-3 0-1,-1 0 0,0 0 0,-1 0 1,1 0 0,0 0 0,0 0 0,-1 0-1,1 0 0,0 0-1,0 0 0,0 0 0,-1 0-1,2 0 0,0-2 0,1 0-1,1-1 1,0-1-1,-1 2 0,0 0 0,-2 2-1,0 0-1,0 0 0,-1 0-2,1 0 0,1 0-2,2 0 0,1 0-2,3 0-1,-1 0 0,-1 0 2,-2 0 1,-2 0 2,-1 0 2,3 0 0,2 0 2,1 0 1,1 0 1,-2 0-2,-3 0-1,-1 0 0,1 0-1,5 0-1,5 0 0,5 0-1,1-1 0,-1-1 0,-3 0 0,-1-1-1,-2-1 1,-1 2 0,-1 0 0,-1 2 0,-1 0 1,-1 0-1,0 0 1,-2 0 0,0 0 0,-1 0 0,1 0 0,0 0 1,-1 0-1,1 0 1,0 0-1,-1 0 0,1 0 1,0 2 0,-1 0 0,1 2 0,0-1 1,1-1-1,1 0 0,2-1 0,-1-1 0,1 0 0,-1 0 1,1 0-1,-1 0 1,1 0-1,0 0 1,-1 0-1,1 0 0,0 2 1,-1 0-1,1 2 1,-1-1-1,1-1 0,-1 0 0,1-2 0,0 1 1,-1 0-1,1 2 0,0 0 0,0 0 0,3 0 0,1-2 0,3 0 0,-1-1 0,0 2 0,-1 0 0,0 2 0,-3-1 0,0-1 0,-1 0 1,0-1 0,-2-1 1,1 0-2,-1 0 1,1 0-1,0 0-1,1 0 1,1 0-1,1 0 0,0 0 1,-1 0-1,-1 0 0,-1 0 0,-1 0 1,1 0-1,-1 0 1,1 0 0,0 0 0,-1 2 0,1 0 0,-1 2 0,1-1 0,0-1 0,-1 0 1,1-2-1,0 1 0,1 0 0,1 2 0,1 0 0,1 0 0,-1 0 0,1-2 0,-1 0 0,1-1 0,1 0 1,1 0 0,1 0 0,0 0 0,1 0 1,-1 0 2,1 0 0,-1 0 0,1 2 1,-1 0 0,1 2 1,0-1-1,2-1 0,3 0-1,1-1 0,1-2-1,1-1 0,-1 0 0,0-1-1,1-1 1,2 0 0,3 0 1,1 0 1,1 0 0,0 0-1,0 0-1,0 1 0,-1-2-1,-3 2-2,-4-1 0,-2 0-2,-1 0 0,-1 2 1,0 0 0,1 2 2,-1 0-1,-2 0-1,0 0-2,-1 0-2,-1 0 0,-1 0 1,-1 0 1,-1 0 0,0 0 1,-1 0 1,1 0 0,-1 0 0,0 0 1,-1 2 0,-1 0 2,0 2 0,-1 0 0,1 0 0,1-1-2,1 2 1,0-2-2,1-1 1,-1 0 0,1-2 1,-1 0-1,1 0 0,0 0 0,-1 0 1,1 0-1,-1 0 0,1 0 0,-1 0 0,1 0 0,1 0 0,1 0-1,1 0 1,1 0 0,1 0-1,1 0 1,1 0 0,-1 0 0,0 0 0,-1 0 0,-1 0-1,0 0 0,1 0 1,1 0-1,1 0 2,0 0-1,1 0 0,-1 0 0,0 0 1,1 0 0,-1 0 0,0 0 1,1 0 0,-2 0 0,-2 0 0,-1 0 0,-3 0-1,0 0 0,-1 0 0,1 0 0,0 0-1,-2 1 0,0 0 0,-1 2-1,0 0 0,-2 0 0,1 0 1,-1-2-1,1 0 1,0-1-1,-1 0 0,1 0-2,0 0 0,-1 0 0,1 0 1,-1 0 0,1 0 0,-1 0 1,1 0 1,0 0-1,-1 0 0,1 0 1,0 2 0,-1 0 0,1 2 1,0-1-1,3-1 1,1 0-1,3-1 0,-1-1 0,1 0 0,-2 0 0,-1 0 0,-1 0 0,1 0 1,-1 0-1,1 0 0,-1 0 0,1 0 0,-1 0 0,1 0 0,-1 0 0,-1 0 0,-1 0 1,-1 0-1,0 0 1,1 0 0,1 0-1,1 0 1,1 0-1,-1 0 0,1 0 0,-1 0 0,1 0 0,-1 0 0,1 0 0,-1 0 0,0-1 1,2-1 0,1 0 0,1-1 1,1-1 1,1 2-1,1 0 0,1 2-1,0-1 1,1 0-1,-1-2 0,0 0 0,1 0-1,-1 0 0,1 2 1,-1 0-1,0 1 1,1-2-1,-1 0 0,0-1-1,0-2 1,-1 2-1,-1-1 1,-1 0-1,-1 0 1,1 0-1,-1 0 1,1 0 0,-2 1 0,-1 0 0,-3 2 0,-1 0 0,-1 1 1,1 0-1,1 0 1,1 0 0,0 0 0,-1 0 0,-1 0-1,-1 0-1,0 0 0,-1 0 1,1 0-1,0 0 0,-1 0 0,1 0 1,-1 0-1,1 0 1,-1 0-1,-1-2 1,-1 0-1,0-1 1,-2-1 0,1 2 0,0 0 0,-1 2 0,1 0 0,0 0 0,-1 0-1,1 0 1,-1-1 0,-1-1 0,-1 0 0,0-1 0,-1-1 0,-1 2 0,1 0-1,0 2 0,0 0 0,-1 0-1,1 0 1,0 0-1,0 0 0,1 0 1,2 0 0,0 0 1,1 0 0,3 0 0,2 0-1,1 0 1,1-1 0,-1 0 0,-1-2 0,0 0 0,-2 0 0,1 0 1,-1 2-1,1 0 1,-1 1 0,-1-2 1,-1 0 0,-1-1 0,0-1 0,-2 2 0,-1 0 0,-1 2 0,0-2 0,0 0 3,-1-3 0,1-2 3,-1-1-1,-2-2-1,-2 0-1,-2-1-3,-1-2 0,1-2-2,2-1 0,0-3-1,1-1-1,0-1 0,0-1-1,0-1-1,-1 0 0,-1-1-2,-1 2 0,0-2-1,-1 1 0,0-1 0,0 1 1,0-1 1,0 1 0,0 3 2,-1 1 0,1 3 1,0-1 0,0 0 1,0-1 0,0-1 0,0 0-1,0 3 1,0 1-1,0 3 0,-1 0 1,-1 0-1,0 0 2,-1 1 0,-3 0-7,-2 4-13,-4 2-14,-2 4-14,-2 1-8,-2 0-4,0 0-5,-1 0-3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18:52"/>
    </inkml:context>
    <inkml:brush xml:id="br0">
      <inkml:brushProperty name="width" value="0.04018" units="cm"/>
      <inkml:brushProperty name="height" value="0.04018" units="cm"/>
      <inkml:brushProperty name="color" value="#F2395B"/>
    </inkml:brush>
  </inkml:definitions>
  <inkml:trace contextRef="#ctx0" brushRef="#br0">82654 6031 547,'-23'-13'4,"4"3"13,3 4 13,3 4 14,2 2 1,1 2-9,0 0-8,2 2-10,0 0-5,0 2-1,0 0-1,1 1 0,-1 2-2,0 2-4,0 2-3,0 1-3,0 1-1,1-1 1,-1 0 2,0-2 1,0 0 1,2 0 1,1-1 1,1 1 0,2 0 1,2 0-1,3-1-1,3 1 0,2 0 0,2 0-1,0-1-1,1 1 0,1 0 0,0 0 0,0-2-1,-1 2 0,1-1 0,0-1 1,0 0 2,-1-2-1,0 1 3,-2 2 1,-2 1 1,-2 3 2,-3 1 1,-2-1 0,-4 1-1,-2 0-1,-2-2 0,-2-1-1,0-2-1,-1-2-1,-2-1-2,0-1-5,-1 1-3,-1 0-4,-2 0-3,-2 0-3,-1 0-2,-1-1-4,-3 1 0,0-2 3,1-1 2,-1 0 3,2-2-2,3-1-4,3 0-5,3-1-5,2-1-2,0 0-1,2 0 1,1 0 1,1-2-2,2-2 0,2-4-2,2-2-1,2-1 3,2 2 6,2 3 6,2 1 6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18:53"/>
    </inkml:context>
    <inkml:brush xml:id="br0">
      <inkml:brushProperty name="width" value="0.03808" units="cm"/>
      <inkml:brushProperty name="height" value="0.03808" units="cm"/>
      <inkml:brushProperty name="color" value="#F2395B"/>
    </inkml:brush>
  </inkml:definitions>
  <inkml:trace contextRef="#ctx0" brushRef="#br0">84360 6428 577,'-15'23'112,"2"-1"-25,2-1-25,3 0-26,0-2-13,0 0-3,0 0-3,0 1-2,1-2-3,1-1-1,0-2-1,2-2-1,0-1-3,2 1-3,0 1-6,2 1-3,2-1-5,4-4-6,4-5-4,3-2-6,2-5-1,0-2 3,-2-4 3,-1-2 4,0-3 2,0-3 1,-1-3 2,1-3 0,-1-2 2,-2 1 0,-2-1 0,-2 1 0,-2 1 2,-1 1 3,0 3 3,-2 1 2,-1 3 3,-2 1-1,-2 2 1,-1 2 1,-2 2 0,0 1-1,0 0 1,0 2 0,0 0-2,-1 0-2,-2 0-3,0 0-2,2 1-7,6 0-10,6 2-10,6 0-9,4 0-2,1-2 11,3-2 8,2-1 10,2-1 8,3 2 4,3 2 4,3 2 5,0 2 5,-3 4 4,-5 2 4,0 4 4,-4-1 3,-3 1 2,-3-2 1,-2 0 3,-3-1-1,-1 1-2,-1 2-3,0 0-2,-1 0-4,0 1-2,0 0-3,0 0-3,-1 0-3,-2 1-1,-2 1-2,-2 1-2,-2 0-2,-2 1-1,-2 0-2,-2-1-2,-1 0 1,-1-2 0,-1-3 2,-1-1 1,0-1 1,2 0 0,3 0 1,2 0 0,2-2 0,7-1-3,6-2-1,5-2-4,5-2-2,1-2-4,3-2-4,2-1-4,1-4-4,2-2-5,3-3-5,1-3-5,-1-1 1,-5 2 5,-5 3 6,-4 1 4,-5 1 4,1 1-2,-2 0 0,0-1 0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18:53"/>
    </inkml:context>
    <inkml:brush xml:id="br0">
      <inkml:brushProperty name="width" value="0.04938" units="cm"/>
      <inkml:brushProperty name="height" value="0.04938" units="cm"/>
      <inkml:brushProperty name="color" value="#F2395B"/>
    </inkml:brush>
  </inkml:definitions>
  <inkml:trace contextRef="#ctx0" brushRef="#br0">86609 5305 445,'0'-13'67,"0"6"-7,0 6-8,0 6-6,0 3-8,0 2-6,0 0-6,0 1-7,0 4-3,0 5 2,0 7 1,0 5 1,0 4 0,0 1-1,0 0-3,0 2-2,-1 0-1,-1 0-1,0 0-1,-1 1-1,-1-1-2,0-1 0,0 1-3,0 0-1,0 0-3,0-2-1,0 0-4,1-1-2,-1-2-2,2-1-3,0-3-2,2-2-2,-1-1-1,-1-3 1,0-1 3,0-3 0,-3-7-7,-2-16-17,-2-14-16,-1-15-16,-1-8-4,4-2 13,2-2 11,4-2 11,1 3 7,0 8 4,0 7 2,0 9 3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18:53"/>
    </inkml:context>
    <inkml:brush xml:id="br0">
      <inkml:brushProperty name="width" value="0.03715" units="cm"/>
      <inkml:brushProperty name="height" value="0.03715" units="cm"/>
      <inkml:brushProperty name="color" value="#F2395B"/>
    </inkml:brush>
  </inkml:definitions>
  <inkml:trace contextRef="#ctx0" brushRef="#br0">86174 5150 592,'-23'38'150,"2"-3"-38,3-5-38,2-1-39,-1-1-21,-3-1-3,-3 1-3,-3-1-5,0 0-4,3-4-8,3 0-7,3-3-7,3-2-10,1-4-12,2-4-12,2-5-12,3-2 0,2-4 11,4-2 11,3-3 12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18:54"/>
    </inkml:context>
    <inkml:brush xml:id="br0">
      <inkml:brushProperty name="width" value="0.04853" units="cm"/>
      <inkml:brushProperty name="height" value="0.04853" units="cm"/>
      <inkml:brushProperty name="color" value="#F2395B"/>
    </inkml:brush>
  </inkml:definitions>
  <inkml:trace contextRef="#ctx0" brushRef="#br0">87250 5200 453,'8'16'68,"0"-1"-6,0 1-7,-1 0-5,2 0-6,1 1-6,3 1-5,2 0-5,0 1-3,1-3 0,0-1-2,0-2 1,-3-1-3,0 0-2,-2-1-2,-2 1-3,-6-3-16,-10-6-31,-10-6-31,-8-6-31,-5-3-7,6 1 15,5-1 16,5 0 14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18:55"/>
    </inkml:context>
    <inkml:brush xml:id="br0">
      <inkml:brushProperty name="width" value="0.03915" units="cm"/>
      <inkml:brushProperty name="height" value="0.03915" units="cm"/>
      <inkml:brushProperty name="color" value="#F2395B"/>
    </inkml:brush>
  </inkml:definitions>
  <inkml:trace contextRef="#ctx0" brushRef="#br0">81055 1087 562,'13'-6'5,"-5"6"13,-4 4 11,-6 6 12,-4 2 4,-3 3-6,-5 2-6,-4 1-4,-2 1-6,-1-1-6,-1 0-6,-1-2-5,0-1-3,-1-1 2,2-1 2,-2 0 1,1-2 0,1-2-5,1 0-4,1 0-3,1-2-3,2-1 0,3 0-1,1-2-1,5 1 4,6 0 6,7 1 8,8 2 5,4 0 5,1 1-1,3 2-1,1 0 1,2 0-2,1-1-4,1 0-3,0-2-4,0 0-2,-3 0 0,-3 0 0,-3-1-1,-1 1-7,-2 0-13,-1 0-12,-1 0-14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18:55"/>
    </inkml:context>
    <inkml:brush xml:id="br0">
      <inkml:brushProperty name="width" value="0.04742" units="cm"/>
      <inkml:brushProperty name="height" value="0.04742" units="cm"/>
      <inkml:brushProperty name="color" value="#F2395B"/>
    </inkml:brush>
  </inkml:definitions>
  <inkml:trace contextRef="#ctx0" brushRef="#br0">81350 1762 463,'17'-7'121,"3"2"-27,3 2-26,3 2-27,2 0-15,3 0-2,1-2-5,3 0-2,2-1-2,6 1-1,4-1-1,6 1 0,2-2-2,0 2 1,0-1-2,-1 0 0,-1 0-1,-1 2-1,-2 0-3,-2 2-1,-2 0-2,-2 2-2,-2 0-1,-1 2-3,-4 0 0,-4 0-1,-3-1-1,-5 2 0,-2-2-1,-3 1-1,-1-1-1,-2 1-2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18:56"/>
    </inkml:context>
    <inkml:brush xml:id="br0">
      <inkml:brushProperty name="width" value="0.04325" units="cm"/>
      <inkml:brushProperty name="height" value="0.04325" units="cm"/>
      <inkml:brushProperty name="color" value="#F2395B"/>
    </inkml:brush>
  </inkml:definitions>
  <inkml:trace contextRef="#ctx0" brushRef="#br0">88828 5200 508,'7'15'34,"-1"-1"-2,-2-1-2,1 0-3,-1 2 0,0 7 0,0 7 0,0 7 1,-1 2 0,-1 0 0,0-2-1,-1 0 0,-1 0-2,0 1-2,0 0-4,0 2-3,0 0-2,0 1-2,0-1-3,0 0-1,0 1-2,0 1 0,0 3-1,0 2-1,0 0-2,0-2-3,0-2-4,0-1-3,-1-3-3,-1 0-1,0-2-1,-1 0-1,-1-2-1,0-3-1,0-3-2,0-3-2,0-3 1,1-3-1,-1-3 2,0-3 0,-1-2-4,-2-2-6,-1-2-8,-3-2-8,0-6 0,0-8 5,3-10 5,0-7 5,1-5 5,2 3 2,2 2 2,2 1 3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18:57"/>
    </inkml:context>
    <inkml:brush xml:id="br0">
      <inkml:brushProperty name="width" value="0.03705" units="cm"/>
      <inkml:brushProperty name="height" value="0.03705" units="cm"/>
      <inkml:brushProperty name="color" value="#F2395B"/>
    </inkml:brush>
  </inkml:definitions>
  <inkml:trace contextRef="#ctx0" brushRef="#br0">88347 5355 593,'-8'-13'11,"2"6"21,1 6 22,0 6 22,0 5 1,0 5-16,-1 5-18,-1 5-17,-2 3-12,-2-1-5,-2 0-5,-1 1-7,-3-1-4,0-2-6,-1 0-4,0-1-4,-2-1-5,1-1-3,-1-1-4,1-1-3,1-2-5,2-3-5,4-3-4,3-2-5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18:57"/>
    </inkml:context>
    <inkml:brush xml:id="br0">
      <inkml:brushProperty name="width" value="0.04704" units="cm"/>
      <inkml:brushProperty name="height" value="0.04704" units="cm"/>
      <inkml:brushProperty name="color" value="#F2395B"/>
    </inkml:brush>
  </inkml:definitions>
  <inkml:trace contextRef="#ctx0" brushRef="#br0">89300 5150 467,'9'22'92,"1"-1"-14,3-3-13,2-1-12,1-1-9,-1 2-4,1 0-3,0 0-4,-2 1-4,2-1-5,0-1-5,-1-1-5,0-1-10,-2 0-12,-3-2-14,-1-1-13,-4-3-14,-8-4-14,-6-6-15,-7-4-14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4:13"/>
    </inkml:context>
    <inkml:brush xml:id="br0">
      <inkml:brushProperty name="width" value="0.04444" units="cm"/>
      <inkml:brushProperty name="height" value="0.04444" units="cm"/>
      <inkml:brushProperty name="color" value="#00BFF3"/>
    </inkml:brush>
  </inkml:definitions>
  <inkml:trace contextRef="#ctx0" brushRef="#br0">15374 12625 495,'-10'-8'-1,"-4"0"0,-3 1-2,-4-1 0,-1 0 1,7 2 4,4 1 3,5 0 4,2 3 9,2 4 13,0 4 14,2 4 14,0 3 2,0 5-8,0 3-8,0 5-9,0 1-6,0 1-4,0-1-4,0 1-4,0 1-3,0 2-3,0 4-1,0 3-4,0 2-2,2 4-2,0 3-2,2 1-2,0 2-1,0 0-2,-1-2 0,2 0-2,-2-3-1,1-2-5,-1-4-4,1-2-3,0-4-2,0-5 0,0-5 2,0-5 1,1-6-9,2-8-17,1-8-18,3-8-17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0:16"/>
    </inkml:context>
    <inkml:brush xml:id="br0">
      <inkml:brushProperty name="width" value="0.0396" units="cm"/>
      <inkml:brushProperty name="height" value="0.0396" units="cm"/>
      <inkml:brushProperty name="color" value="#F2395B"/>
    </inkml:brush>
  </inkml:definitions>
  <inkml:trace contextRef="#ctx0" brushRef="#br0">84272 33581 555,'1'-13'-3,"1"3"18,3 4 18,2 4 18,1 3 4,0 2-11,0 2-10,0 2-10,-1 1-7,-1-1-4,0 1-5,-2 0-3,-1 1-4,-2 3-2,-2 4 0,-2 2-3,-1 0 1,-2-3 0,0-4 0,-1-1 1,-2-3 1,0-1 0,-2 0 0,0-2-1,0-2 2,1-4-1,0-4 1,2-3 0,2-3 1,3 0 2,3 1 0,1 0 2,4-1 1,2 2 0,2 1 1,2 0 0,0 2 1,-1 1-1,0 0 0,-2 2 0,0 1 0,0 4 2,0 2 0,-1 4 2,1 1 0,-2 1-3,-1 2-1,0 0-2,-2 1-2,-2-1 0,-2 1-2,-2-1 0,-2 1-1,-2 0 0,-2-1-1,-1 1 0,-3 0 0,-2 0 0,-2-1 0,-1 1 0,-1-1 1,1-2-1,1-3 1,1-1-1,0-3 1,1-6 1,-1-4 0,0-5 0,3-3 1,3 1 0,4-1-1,4 0 1,3 1-1,2-1 2,2 0-1,2 1 2,1 1 0,-1 1 0,1 2 0,0 2 0,1 3-8,2 5-17,1 2-18,3 5-17,0 3-10,-3 0 1,-1 1 0,-3 2-1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0:17"/>
    </inkml:context>
    <inkml:brush xml:id="br0">
      <inkml:brushProperty name="width" value="0.0473" units="cm"/>
      <inkml:brushProperty name="height" value="0.0473" units="cm"/>
      <inkml:brushProperty name="color" value="#F2395B"/>
    </inkml:brush>
  </inkml:definitions>
  <inkml:trace contextRef="#ctx0" brushRef="#br0">84675 42536 465,'-7'-15'5,"0"3"10,2 1 11,1 3 10,2 0 3,5 2-5,6 0-5,4 2-5,1 1-4,-2 2-3,-1 2-3,-2 2-3,-1 2-2,0 4 0,0 2 0,-1 3 1,0 0-1,-4 0-1,-3 0-1,-2-2-1,-3 0-1,-2 0 0,-1-1-2,-3 1 0,-1-2-1,0-1 0,1-2 1,0-2 0,-1-2-1,0 2-3,0-2-4,1 1-2,1-3-1,4-8 3,4-6 3,4-7 2,3-1 3,2 2 2,2 3 3,2 3 1,0 1 1,1 2 2,0 0 0,0 3 1,-2 0 1,2 2 0,0 3 2,0 1 0,-2 2 0,-1 3-2,-2 4-3,-2 1-2,-2 4-2,-2 1-2,-2 3-3,-2 2 0,-2-1-3,-2-4 0,-2-2-1,-1-2 0,-3-4-3,0-2-2,-1-4-4,0-2-3,0-4-6,4-4-12,4-4-9,4-2-12,2-3 0,0 2 9,0 2 10,0 3 8,0-1 2,0 1-9,0-2-7,0-1-9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0:26"/>
    </inkml:context>
    <inkml:brush xml:id="br0">
      <inkml:brushProperty name="width" value="0.04946" units="cm"/>
      <inkml:brushProperty name="height" value="0.04946" units="cm"/>
      <inkml:brushProperty name="color" value="#F2395B"/>
    </inkml:brush>
  </inkml:definitions>
  <inkml:trace contextRef="#ctx0" brushRef="#br0">65322 13294 444,'-19'0'11,"7"0"19,8 0 21,8 0 20,6 0 5,4 0-14,3 0-13,5 0-12,3-1-8,5-1-3,3 0-2,4-1-2,1-1-3,-3 2-3,0 0-3,-3 2-3,-2-1-4,-3 0-3,-3-2-3,-3 0-3,-3 1-12,-3 4-19,-2 4-20,-4 4-19,-4 1-7,-6-1 5,-6 0 5,-6-2 6,-2-1 9,1-2 11,1-3 12,0 0 12,1-2 7,-1 0 3,-1 0 3,-1 0 2,-1 0 3,0 2 2,1 0 3,-1 1 1,1 1 3,2 0 4,3 0 4,1 0 3,2 0 4,1 0 2,1 0 2,0 0 3,2 0 0,0 2 0,2 0 1,1 1-1,0 3 1,0 4 3,0 3 2,0 5 3,0 1-1,0 1-5,0-1-4,0 1-4,-1 0-4,-1 2-5,0 2-3,-1 2-4,-1 1-5,2-1-6,0-1-7,2-1-6,-1-2-7,0-1-9,-2-3-9,0-1-8,0-3-2,2-3 4,2-3 4,2-2 5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0:27"/>
    </inkml:context>
    <inkml:brush xml:id="br0">
      <inkml:brushProperty name="width" value="0.05199" units="cm"/>
      <inkml:brushProperty name="height" value="0.05199" units="cm"/>
      <inkml:brushProperty name="color" value="#F2395B"/>
    </inkml:brush>
  </inkml:definitions>
  <inkml:trace contextRef="#ctx0" brushRef="#br0">67476 12950 423,'15'3'42,"-1"7"8,-1 8 10,0 6 9,-3 4-2,-1 2-11,-2 3-10,-2 1-12,-2 3-8,0 2-3,-2 4-3,0 3-5,-3 2-1,0 1-1,-3 3-1,-2 2 0,-1 1-2,0-2-5,1-2-3,-1 1-3,0-2-6,0-2-8,0-2-6,0-2-8,1-1-5,1 0-4,0 0-5,3 0-5,-2-2 1,0-2 4,-1-3 5,-2-3 5,1-5 2,1-5 4,0-7 1,2-5 3,-1-6 1,0-8 0,-1-6 0,-2-7 0,1-3 1,1 2 4,0 3 3,2 1 4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0:27"/>
    </inkml:context>
    <inkml:brush xml:id="br0">
      <inkml:brushProperty name="width" value="0.03687" units="cm"/>
      <inkml:brushProperty name="height" value="0.03687" units="cm"/>
      <inkml:brushProperty name="color" value="#F2395B"/>
    </inkml:brush>
  </inkml:definitions>
  <inkml:trace contextRef="#ctx0" brushRef="#br0">67269 12737 596,'0'-15'0,"0"2"0,0 2 0,0 3 0,-2 3 12,0 8 25,-3 6 24,-2 7 24,-3 6 1,-4 5-22,-3 4-24,-5 6-22,-1 1-17,2-2-11,0-2-11,1-1-11,2-4-6,2-2-5,4-4-5,3-1-3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0:27"/>
    </inkml:context>
    <inkml:brush xml:id="br0">
      <inkml:brushProperty name="width" value="0.04583" units="cm"/>
      <inkml:brushProperty name="height" value="0.04583" units="cm"/>
      <inkml:brushProperty name="color" value="#F2395B"/>
    </inkml:brush>
  </inkml:definitions>
  <inkml:trace contextRef="#ctx0" brushRef="#br0">67700 12900 480,'14'0'46,"-1"2"3,-2 0 3,-2 2 3,0 0-3,1 0-7,3-1-7,2 2-8,1-1-3,-2 3-2,2 2-1,0 2-1,-1-1-3,-1 2-5,-1 0-4,0 0-5,-3 0-5,-1-1-4,-2 1-7,-2 0-4,-2 0-3,-1 1 2,0 1 2,-1 1 1,-3 0-11,0-1-24,-3-1-23,-2 0-24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0:28"/>
    </inkml:context>
    <inkml:brush xml:id="br0">
      <inkml:brushProperty name="width" value="0.04946" units="cm"/>
      <inkml:brushProperty name="height" value="0.04946" units="cm"/>
      <inkml:brushProperty name="color" value="#F2395B"/>
    </inkml:brush>
  </inkml:definitions>
  <inkml:trace contextRef="#ctx0" brushRef="#br0">74855 13341 444,'-7'-4'110,"4"8"-17,2 8-16,4 7-16,0 6-13,0 1-8,-2 3-9,0 1-8,-3 2-6,0 2-5,-3 3-3,-2 0-4,-1 1-1,0-2 2,1-2 1,0-1 2,-1-3-5,0-2-13,0-1-11,0-3-11,2-5-16,2-10-16,4-10-17,3-10-16,0-4 1,1 3 21,0 1 22,0 2 20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0:28"/>
    </inkml:context>
    <inkml:brush xml:id="br0">
      <inkml:brushProperty name="width" value="0.03691" units="cm"/>
      <inkml:brushProperty name="height" value="0.03691" units="cm"/>
      <inkml:brushProperty name="color" value="#F2395B"/>
    </inkml:brush>
  </inkml:definitions>
  <inkml:trace contextRef="#ctx0" brushRef="#br0">74900 14240 596,'0'-23'0,"2"4"0,0 3 0,2 4 1,0 1 1,0 3 2,-1 1 3,2 2 2,-1 1 3,1 0 6,2 0 6,0 0 4,1 1 4,2 1-1,-1 0 1,2 2 0,2 0-1,0 0-3,1 0-2,1 0-3,0 0-3,0 0-4,-2 0-3,-1 0-3,0 0-6,-1 0-5,0 0-6,1 0-7,-1-2-12,0 0-22,-2-3-20,0-2-20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0:29"/>
    </inkml:context>
    <inkml:brush xml:id="br0">
      <inkml:brushProperty name="width" value="0.05355" units="cm"/>
      <inkml:brushProperty name="height" value="0.05355" units="cm"/>
      <inkml:brushProperty name="color" value="#F2395B"/>
    </inkml:brush>
  </inkml:definitions>
  <inkml:trace contextRef="#ctx0" brushRef="#br0">75781 13203 410,'0'-13'5,"0"6"23,0 6 22,0 6 22,0 4 5,0 1-12,0 3-14,0 2-12,0 2-9,0 3-3,0 3-4,0 3-3,0 1-3,0 2-4,0 1-2,0 1-2,0 0-2,0 1-1,0-1 0,0 0 0,-1 0-3,-2-1-5,-2-1-5,-1-2-5,-1-1-4,2-3-3,2-3-1,2-3-3,1-7-11,0-12-20,0-12-20,0-11-19,1-6 0,4 3 21,2 2 22,4 2 21,0 1 12,1 1 3,0 1 4,0 1 2,0 2 6,1 2 9,1 4 8,1 3 8,0 1 5,0 2 4,-2 1 3,-1 0 3,-1 2-1,0 2-5,-2 2-7,0 2-5,-3 2-3,-1 2-1,-2 2 0,-2 2-1,-1 0-2,0 1 0,0 0-1,0 0-2,-1 1 0,-2 3 0,-2 3-1,-1 3 0,-2 1 0,2-1-1,0-2 0,2 1-1,4-7-6,10-9-10,8-10-10,9-9-11,5-8-3,2-5 3,3-4 3,0-6 2,1-3 4,-2-3 1,-2-1 3,-1-2 2,-4 2 2,-3 7 3,-5 5 1,-3 5 3,-4 5 4,-2 3 5,-4 3 7,-3 3 5,-1 3 10,-2 6 12,0 4 11,-2 6 13,-1 4 1,-2 5-11,-2 5-10,-1 6-10,-2 1-7,2 0-4,0 1-4,2-2-3,0 1-4,0-3-1,0-1-3,0-3-1,2 0-3,2 0-1,4-1-1,2 1-3,2-2-1,2-1-3,0-2-1,1-3-3,1 1-1,0 0-3,0 1-3,-1 1-1,-4 2-4,-12 0-5,-10 4-3,-11 2-6,-4-2 0,3-3 1,3-5 1,3-3 2,2-2 1,1-2 2,1-1 1,1 0 1,1-1 1,2 0 0,2 0 1,3 0 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0:30"/>
    </inkml:context>
    <inkml:brush xml:id="br0">
      <inkml:brushProperty name="width" value="0.05121" units="cm"/>
      <inkml:brushProperty name="height" value="0.05121" units="cm"/>
      <inkml:brushProperty name="color" value="#F2395B"/>
    </inkml:brush>
  </inkml:definitions>
  <inkml:trace contextRef="#ctx0" brushRef="#br0">79383 12194 429,'1'-18'31,"2"10"11,2 11 10,1 12 10,2 5 2,0 3-8,0 1-9,-1 3-8,0 1-6,-1 1-4,0 0-3,-2 2-3,0 1-4,0 0-4,0 2-2,0 1-5,-1 1-2,-1 4-2,0 2-3,-1 4-1,-1 1-2,0-2 1,0 0 0,0-2 1,0 0-5,0-2-8,0 0-8,0-2-9,-1-2-4,-1-3 3,0-5 1,-1-4 3,-1-2 0,0-3 0,0-1-1,0-2-1,0-3-1,-2-3 2,0-3-1,-1-2 1,0-3 0,-1-2 2,0-2-1,0-2 2,1-2 1,1 0 1,0-1 1,2-2 2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4:15"/>
    </inkml:context>
    <inkml:brush xml:id="br0">
      <inkml:brushProperty name="width" value="0.05296" units="cm"/>
      <inkml:brushProperty name="height" value="0.05296" units="cm"/>
      <inkml:brushProperty name="color" value="#00BFF3"/>
    </inkml:brush>
  </inkml:definitions>
  <inkml:trace contextRef="#ctx0" brushRef="#br0">16145 12338 415,'-13'-28'6,"4"5"12,6 6 13,5 7 12,2 3 2,3 2-9,2 2-9,2 2-8,2 1-5,3 0-1,3 0-2,3 0-1,2 0-2,0 0-2,-1 0-1,1 0-1,1 0-2,4 0 2,5 0 0,3 0 0,3 0 1,0 0-2,2 0 0,1 0-2,-1 0 1,0 0-1,-2 0 1,0 0 0,0 0 0,1 2-1,0 0 0,2 2 0,-1 0 0,0 0-1,-1-1 1,-1 2-2,-2-2 1,0-1-1,-2 0 0,0-2 0,0 0 1,1 0 0,1 0 1,0 0 1,2 0 1,-1 0-1,0 0 1,0 0 0,0 1-1,1 0 1,-1 2-1,0 0 0,1 0 0,0 0 1,2-2 0,1 0 0,0-1 0,2 2 0,0 0-1,2 2 0,2-1-1,4 0 1,4-2 0,3 0 0,2-2 1,-2 0 2,-3-2 1,-1 0 1,-3-1-1,-3 2-1,-2 0-3,-3 2-2,-1 0-1,2 0 0,2 0 0,2 0 0,-1 0-1,-2 0 1,-4 0 0,-2 0 0,-5 0 0,-7 2 1,-7 0-1,-7 2 1,-1-1 0,7 0 0,6-2 0,5 0-1,0-1 1,-5 0 1,-7 0 2,-5 0 1,3 0 1,11 2 1,12 0 3,12 2 0,6-1 1,0-1 0,0 0-2,0-2-1,-1 0-1,-1 0-2,-1 0-2,0 0-2,-2 0-1,-1 0-3,0 0-1,-1 0-2,-2 0-1,1 0 1,0 0 0,0 0 1,-1 0 0,-2 0 0,-2 0 0,-1 0 0,-3 0 0,0 0 2,-2 0 1,0 0 1,-1 0 1,1 0 2,-1 0 0,0 0 0,0 0 1,0 0 0,1 0-1,-1 0 0,0 0-1,0 0 1,0 0-1,1 0 0,-1 0 0,2 0 0,1 0 0,0 0 0,3 0 1,2 0 0,4 0 1,2 0 1,3 0 0,2-2 0,2 0 1,1-1-1,0-2 1,-4 2-3,-4-1-1,-4 0-1,-2 0-2,0 0 0,0 0-1,0 0-1,0 1 1,0 0 1,0 2 0,0 0 1,-1 1 0,-2 0 0,-2 0 0,-1 0 0,-3 1-1,0 0 2,-1 2-1,-1 0 2,-1 0-1,0 0 2,0-2 0,1 0 2,-2-1-1,0 0 0,-1 0-1,-1 0 0,-1 0 0,1 0 0,-1 0-1,-1 0 1,3 0 0,1 0-1,2 0 1,3 0-1,0 0 0,0 0 1,0 0-1,0 0 1,1 0 0,-1 0-1,0 0 1,0 0-1,1-1 0,0 0 0,2-2 0,1 0-1,0-1 1,2 0-1,0 0 1,2 1-1,1-2 1,2 0 1,2-2 0,2 0 1,0 0 1,-1 0 1,0 2 0,-1 1 1,-3-1 1,-1 2-2,-1-1 0,-3 0-2,-1 0 0,0 0 0,0 0 0,0 0 0,0 0 0,0 0-1,0 0-1,1 1 0,-2-2 0,-2 2-1,-2-1 1,-1 0-1,-3 0-1,-2 2 1,-2 0-1,-1 2-1,-4 0 0,-3 0 1,-4 0 0,-5 0 1,0 0-1,0 0 0,1 0-1,1 0-1,0 0-1,-1 2 0,0 0 0,-2 2-1,0 0 1,1 0 1,2-1 0,0 2 2,-1-1 2,-1 3 4,-2 2 4,-2 2 4,-2 2 3,-2 3 0,-3 3 2,0 3 1,-3 2 0,-1-1-3,0 1-1,-1-1-3,-1 1-2,0-2-2,0 2-2,0-1-2,1 2-2,0 1 1,2 3 0,0 1 0,1 2 0,-2 1 0,0 1 0,-2 0 0,1 1 0,1 1-1,0-1-1,2 0 1,0 1-2,0-2-1,0 1 0,0 0-2,0-1-1,0-5 0,0-3-1,0-5-2,0-2-4,2-1-10,0-1-8,1 0-9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0:30"/>
    </inkml:context>
    <inkml:brush xml:id="br0">
      <inkml:brushProperty name="width" value="0.04536" units="cm"/>
      <inkml:brushProperty name="height" value="0.04536" units="cm"/>
      <inkml:brushProperty name="color" value="#F2395B"/>
    </inkml:brush>
  </inkml:definitions>
  <inkml:trace contextRef="#ctx0" brushRef="#br0">79050 14660 485,'0'28'109,"2"-2"-25,0-5-24,2-3-25,0 0-13,2 3 2,0 5 0,1 3 1,0 1-2,-2-4-3,-2-2-4,-2-3-2,-1-2-3,2-3 1,0-1 0,2-2 0,4-6-3,9-10-6,9-10-8,9-9-5,5-7-3,0 1 2,2-1 1,1-2 3,1-2 0,1-1 2,3-2-1,2-2 1,-3 1-3,-8 8-7,-8 4-7,-7 7-6,-6 3-1,-1 4 4,-2 3 5,-2 3 4,-2 0-5,1 0-15,0-2-15,0 0-14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0:31"/>
    </inkml:context>
    <inkml:brush xml:id="br0">
      <inkml:brushProperty name="width" value="0.05141" units="cm"/>
      <inkml:brushProperty name="height" value="0.05141" units="cm"/>
      <inkml:brushProperty name="color" value="#F2395B"/>
    </inkml:brush>
  </inkml:definitions>
  <inkml:trace contextRef="#ctx0" brushRef="#br0">85623 13039 427,'-24'16'143,"-1"2"-35,-1 0-36,-1 1-34,-1 0-20,-1 1-6,0 0-3,-2-1-6,0 1-3,3 0 0,2-1-1,1 0-1,3-1 0,3-1 0,3-2 0,3-3-1,2 0 0,4 0 1,2 0 0,4-1 1,4 0-2,6-2-5,5-2-2,7-2-5,4-2-1,3-1 3,3 0 2,3-1 1,-1-1 3,-2 0 2,-3 0 2,-3 0 1,-3 0 2,-1 0 1,-2 0-1,-2 0 2,-4-3 1,-3-4 6,-4-6 4,-4-4 5,-3-4-2,0-5-6,-2-3-7,0-4-8,0-2-6,0-2-6,2-1-7,0 0-5,2 0-2,0 3 4,2 3 3,0 4 4,2 2-2,2 2-4,1 5-6,3 2-5,2 2 0,0 1 7,1 1 6,1 0 6,-1 2 5,1 1 2,-2 0 4,-1 2 3,0 1 1,2 0 1,0 2 0,1 1 1,-1 0 2,-3 0 2,-2 0 3,-4 0 2,-1 1 7,0 2 13,0 2 12,0 2 13,-1 2 2,0 2-9,-2 1-9,0 3-9,-1 3-2,0 2 3,0 3 2,0 3 4,0 3 1,0 3-3,0 2-1,0 4-3,-1 1-2,0 2-5,-2 1-3,0 0-4,-1 1-4,0-1-4,0-2-5,0-1-3,0-1-6,-2-5-10,0-3-9,-1-5-8,-1-7-14,2-12-15,1-12-15,0-12-17,4-6 3,4-2 21,5-3 20,6 0 20,0 1 13,-1 7 4,-2 7 4,-2 7 5,-1 3 6,1 0 7,2 0 8,0 0 7,1 1 4,1 1 1,2 0 0,0 2 0,1 0 0,-1 0-3,1 0-3,0 0-3,-1 0-5,-1 0-7,-1 0-9,-1 1-6,0-1-7,0 2-5,0 0-3,-1 2-6,0-2 0,-2-2 0,-2-4 1,-2-2 1,-2-2 4,-1 1 4,0-1 6,-1 0 5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0:31"/>
    </inkml:context>
    <inkml:brush xml:id="br0">
      <inkml:brushProperty name="width" value="0.05378" units="cm"/>
      <inkml:brushProperty name="height" value="0.05378" units="cm"/>
      <inkml:brushProperty name="color" value="#F2395B"/>
    </inkml:brush>
  </inkml:definitions>
  <inkml:trace contextRef="#ctx0" brushRef="#br0">87940 12584 409,'-22'-15'14,"7"2"3,4 3 3,5 1 3,2 3 6,2 6 10,0 4 10,2 6 9,0 3 1,0 3-7,0 3-8,0 3-8,0 3-6,0 1-4,0 3-4,0 1-5,-1 7-3,0 12-2,-2 12-1,0 11-1,-2 5-4,0-3-4,-2-4-4,0-2-4,0-4-10,1-7-14,1-5-15,1-6-14,0-5-6,2-3 6,0-5 5,2-4 4,0-2 4,0-3 2,0-1 3,0-3 2,-2-3 4,0-6 7,-3-6 7,-2-6 6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0:32"/>
    </inkml:context>
    <inkml:brush xml:id="br0">
      <inkml:brushProperty name="width" value="0.03647" units="cm"/>
      <inkml:brushProperty name="height" value="0.03647" units="cm"/>
      <inkml:brushProperty name="color" value="#F2395B"/>
    </inkml:brush>
  </inkml:definitions>
  <inkml:trace contextRef="#ctx0" brushRef="#br0">88600 13513 603,'16'-15'7,"1"2"17,1 2 14,2 3 16,-2 1 4,0 2-8,-1 2-9,-1 2-8,-2 5-6,-4 8-6,-5 7-4,-2 9-5,-6 1-4,-2-2-3,-5-3-4,-4-3-2,-1-2-3,3-1-3,2 0-3,1-2-3,2-1 1,2-1 1,2-1 2,2 0 3,2-2 1,2 0 2,2 1 0,2 0 2,2-1 0,1 1 3,2 0 1,3 0 1,0-1 1,-2-1 0,-3-1-1,-1 0 0,-2-1-1,0 1 0,-2 2 0,0 0-1,-3 1-1,-4 0 1,-4-1-1,-4 1 0,-3 0-2,-1 0-3,-3-1-3,-2 1-4,0-1-4,2-1-8,0 0-6,1-2-7,1-1-4,2 0-2,2-2 0,3 0-1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0:33"/>
    </inkml:context>
    <inkml:brush xml:id="br0">
      <inkml:brushProperty name="width" value="0.04012" units="cm"/>
      <inkml:brushProperty name="height" value="0.04012" units="cm"/>
      <inkml:brushProperty name="color" value="#F2395B"/>
    </inkml:brush>
  </inkml:definitions>
  <inkml:trace contextRef="#ctx0" brushRef="#br0">91047 13450 548,'-24'0'116,"3"2"-25,-1 0-25,2 2-25,-1 1-15,-2 3-4,-4 4-5,-3 2-4,-1 2-4,2-1 1,0 1-1,1 0-1,1-2 0,3 0-3,2-1-1,2 0-1,1-2-3,2-1-2,2-1-3,3 0-2,2-1-3,4 1 0,4 2-2,4 0-1,4 1 3,6 0 7,4-1 5,5 1 7,3 0 3,-1 0-1,0-1 0,0 1-1,0-1-1,-1 1-3,-1-1-2,0 1-3,-2-1-3,1-1-4,-1 0-6,1-2-5,-1 0-5,-1-2-3,-2-1-5,1 0-4,-2-2-4,1-1-4,0 0-3,-1-1-5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0:33"/>
    </inkml:context>
    <inkml:brush xml:id="br0">
      <inkml:brushProperty name="width" value="0.0455" units="cm"/>
      <inkml:brushProperty name="height" value="0.0455" units="cm"/>
      <inkml:brushProperty name="color" value="#F2395B"/>
    </inkml:brush>
  </inkml:definitions>
  <inkml:trace contextRef="#ctx0" brushRef="#br0">93181 14200 483,'-7'30'145,"1"-1"-33,0-3-34,2-1-33,0-2-19,2 1-3,0-2-3,2 2-4,0-2-2,0-1-2,0-3-1,0-1-3,1-3-3,4-1-4,2-2-3,4-2-5,1-2-3,3-2-4,2-3-4,1 0-3,2-4-1,1 0 0,1-3 2,1-2 1,0-2 1,1-4 0,-1-2 0,1-3 1,-4-1 0,-2 1 2,-4 1 2,-4 1 2,-3 0 3,-1 2 3,0 2 4,-2 0 4,-2-1 3,-6 0 1,-4-1 1,-5-1 2,-5 0-3,-6 2-10,-3 3-9,-5 1-9,0 2-2,7 2 4,6 2 4,8 2 5,2 1-4,-1-2-10,-3 0-12,-2-1-10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0:37"/>
    </inkml:context>
    <inkml:brush xml:id="br0">
      <inkml:brushProperty name="width" value="0.03642" units="cm"/>
      <inkml:brushProperty name="height" value="0.03642" units="cm"/>
      <inkml:brushProperty name="color" value="#F2395B"/>
    </inkml:brush>
  </inkml:definitions>
  <inkml:trace contextRef="#ctx0" brushRef="#br0">94615 6307 604,'-2'-12'-3,"-4"9"18,-4 6 18,-3 9 18,-3 3 2,-2 0-12,0-2-12,-1-1-12,-1 0-8,0 2-4,-2 0-2,-1 1-5,0 0 0,1-1 0,1-1 1,1 0 1,2-2 0,2-2 0,4 1 0,3-2 0,3 0-1,6 0-2,4 0-1,6 0-2,3-1 0,3-1 2,3-1 0,3 0 2,2-1 1,-1 0 1,1 0 1,-1 0 1,0-1 0,-4-1-1,0 0 0,-2-1-1,-2-1 1,-1 0 3,-1 0 1,0 0 3,-2-2 3,-1 0 4,-1-3 4,0-2 4,-2-2 0,-2-2-3,-3-2-3,0-1-3,-2-1-4,0 0-6,0 3-7,0 0-7,-1-1-6,-1-3-8,0-4-8,-1-2-8,0-2-4,4-3 1,2-1 0,4-2 1,0 2 3,-1 6 7,-1 5 7,0 6 7,0 3 3,0-2-2,1 0-2,2-1 0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0:37"/>
    </inkml:context>
    <inkml:brush xml:id="br0">
      <inkml:brushProperty name="width" value="0.03397" units="cm"/>
      <inkml:brushProperty name="height" value="0.03397" units="cm"/>
      <inkml:brushProperty name="color" value="#F2395B"/>
    </inkml:brush>
  </inkml:definitions>
  <inkml:trace contextRef="#ctx0" brushRef="#br0">96493 5800 647,'-7'16'96,"2"-1"-23,2 1-23,3 0-23,0 0-12,0 3-1,0 1-3,0 3-1,0 1 0,0 1 0,0 1 1,0 1 1,-2-2-3,-1 1-4,-1 0-6,-2-2-4,-2-1-7,2 1-8,1-1-7,0 1-8,1-2-5,0-3 1,0-3 0,1-3 0,-2-4 1,2-4 1,-1-6 0,0-4 2,0-5 3,2-3 7,0-5 8,2-4 6,1-1 6,4 1 2,2 1 3,4 1 2,0 1 3,1 1 2,0 1 2,-1 1 2,0 1 3,1 4 3,0 3 4,0 4 4,-1-1 1,1 2 0,0-1 0,0 0 0,0 0-2,-1 2-5,1 0-5,-1 2-5,0 1-3,-1 2-2,0 2-3,-2 2-2,0 0-4,0-2-5,0 0-6,0 0-4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0:37"/>
    </inkml:context>
    <inkml:brush xml:id="br0">
      <inkml:brushProperty name="width" value="0.05172" units="cm"/>
      <inkml:brushProperty name="height" value="0.05172" units="cm"/>
      <inkml:brushProperty name="color" value="#F2395B"/>
    </inkml:brush>
  </inkml:definitions>
  <inkml:trace contextRef="#ctx0" brushRef="#br0">97227 5578 425,'0'-36'1,"0"7"2,0 7 2,0 7 3,0 4 1,0 0 1,0 2 2,0 1 1,0 2 5,2 6 9,0 4 8,2 6 10,-1 5 2,-1 7-4,0 7-3,-1 7-5,-1 3-2,0 0-3,0 0-3,0 0-2,-2 1-3,0 0-4,-3 2-4,-2 1-4,0 0-1,-1 2-1,0-1 2,0 3 0,1-2-3,0-4-7,2-4-4,2-4-7,-1 1-10,0 3-12,0 4-14,0 4-12,0-1-4,2-6 4,0-6 6,2-5 5,0-6 4,0-3 4,0-4 4,0-4 5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0:38"/>
    </inkml:context>
    <inkml:brush xml:id="br0">
      <inkml:brushProperty name="width" value="0.03397" units="cm"/>
      <inkml:brushProperty name="height" value="0.03397" units="cm"/>
      <inkml:brushProperty name="color" value="#F2395B"/>
    </inkml:brush>
  </inkml:definitions>
  <inkml:trace contextRef="#ctx0" brushRef="#br0">98098 7277 647,'6'-10'11,"-1"10"21,-3 12 21,0 10 21,-2 5 1,0 1-19,0-1-21,0 0-18,-2 1-18,0-2-14,-3 1-15,-1 1-13,-1-3-5,2-5 8,3-5 6,1-5 8,0-2-1,0 0-4,-2 0-6,0 0-6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4:17"/>
    </inkml:context>
    <inkml:brush xml:id="br0">
      <inkml:brushProperty name="width" value="0.057" units="cm"/>
      <inkml:brushProperty name="height" value="0.057" units="cm"/>
      <inkml:brushProperty name="color" value="#00BFF3"/>
    </inkml:brush>
  </inkml:definitions>
  <inkml:trace contextRef="#ctx0" brushRef="#br0">14496 30309 385,'-8'-8'2,"2"2"2,1 1 4,0 0 2,4 2 9,6 0 12,6 2 14,6 1 14,2-1 0,1-2-11,-1-2-12,1-1-11,0-2-7,1 2-3,1 1-3,1 0-3,1 1-2,-1 0 1,1 0 0,-1 1 0,2-2-2,1 2-1,3-1-3,1 0-3,1 0-1,1 2 1,-1 0 1,1 2 1,-2 0 0,0 0 0,-1 0 0,-1 0 1,-1 0-1,1 0 0,-1 0 0,1 0 1,1 0-1,5 0 0,3 0 0,4 0 0,2 0-1,0 0 2,0 0-1,0 0 1,1 0 0,1 2 0,0 0 0,2 2 0,0 0-1,2 0 0,0-1-1,2 2-1,1-2-1,3 1 2,4 0-1,2 0 2,2-1 0,0-2 3,-1-2 1,1-2 3,-2-1 0,-3 0-3,-2 0-2,-4 1-2,-2-2-1,0 2-1,-1-1 0,-2 0 0,0 0-1,-2 2 1,0 0 0,-1 2 1,-1 0-1,2 0 0,0 0 0,2 0-1,-1 0 0,-2 0 4,-2 0 3,-2 0 2,-1 0 1,-1 2-3,-2 0-1,0 2-2,-1-1-1,1-1-2,-1 0-1,0-1 0,1-1-2,-1 2 1,0 0 1,1 2-1,-1-1 1,2 1 0,1 0-1,0 0 0,2-1 1,-1 0-1,0-2 0,0 0 1,1-1 0,1 0 2,0 0 1,2 0 3,1 0-1,0 0 0,2 0-2,0 0 0,1 0-1,-2 0 0,0 0-1,-1 0 0,-1 0-1,4 0 1,1 0-1,2 0 0,0 0 0,-1 0 1,0 0 0,-1 0 1,-1 0 0,0 0 1,0 0 1,0 0 0,0 0 0,2 2 0,0 0-1,2 2 0,-1 0 1,3 0 2,0-1 1,1 2 2,1-2 1,0 1-1,0-1-2,0 1-1,1-1 0,2 0-2,1-2 0,3 0-2,1-1 1,1 0 1,2 0 1,0 0 1,2 0 0,5 0 0,3 0-1,5 0 0,1-1 0,0-2 2,1-2 1,-1-1 1,1-1 0,2 1-1,3 0-1,1 2-1,0 0-1,0 0-2,-1 0-2,-1 0-2,-2 1 0,-2 0-1,-2 2 1,-1 0-1,-3 2 1,-1 0-1,-3 2 0,-1 0 0,-3 1 0,-1 0 1,-3 0 1,-1 0 1,-1 0 1,-2 0 1,-1-1 0,-1 2 2,0-2 0,0-1 0,0 0 1,0-2 1,-2 0-1,-1 1 0,-2 2-2,-2 0 0,-1 1-2,0 0-1,0 0-2,0 0-1,-1 0-1,-2 0 0,-2-1-1,-2 2 0,-1-2 0,-2 1 0,0 0 0,-1 0-1,-2-1 1,0 0 0,-1-2 1,-1 0-1,-3-1 2,-2 2-1,-3 0 1,-3 2 0,-2-1 0,-3-1 0,-1 0 0,-2-1 0,-1-1 0,1 0 1,1 0-1,1 0 1,1 0-3,1 0-3,1 0-3,2 0-5,-3 0-3,-1 0-1,-4 0-3,-3 0-2,-4-2-8,-6 0-11,-6-3-13,-6-2-12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0:38"/>
    </inkml:context>
    <inkml:brush xml:id="br0">
      <inkml:brushProperty name="width" value="0.04004" units="cm"/>
      <inkml:brushProperty name="height" value="0.04004" units="cm"/>
      <inkml:brushProperty name="color" value="#F2395B"/>
    </inkml:brush>
  </inkml:definitions>
  <inkml:trace contextRef="#ctx0" brushRef="#br0">98970 6550 549,'-32'8'9,"-2"2"20,-2 0 18,-2 1 19,2 0 2,9-2-14,8-3-14,8 0-15,1-2-8,0 3-2,-3 2-1,-1 2-3,-1 0-1,2-1-2,2 0-1,2-2-1,6 0-1,8 2-1,9 0-1,10 0 0,2 1-1,0-1 0,-2 0-1,1-2 0,-2 0 0,1 0-1,-1 0 1,1 0 1,-1 0-3,1-1-2,-1 1-3,0 0-3,-1 0-3,-3 0-4,-3 0-4,-3-1-4,-2 1-10,0 0-16,-2 0-15,0 0-15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0:38"/>
    </inkml:context>
    <inkml:brush xml:id="br0">
      <inkml:brushProperty name="width" value="0.04152" units="cm"/>
      <inkml:brushProperty name="height" value="0.04152" units="cm"/>
      <inkml:brushProperty name="color" value="#F2395B"/>
    </inkml:brush>
  </inkml:definitions>
  <inkml:trace contextRef="#ctx0" brushRef="#br0">100831 6894 529,'-7'17'13,"1"3"23,0 3 25,2 2 24,0 1 3,2-3-19,0-3-19,2-2-20,2-4-11,4-1-7,4-2-5,3-2-6,3-3-6,2-3-3,0-2-5,1-4-5,1-2-1,1-5 2,1-4 1,0-4 2,1-1 1,-1-1 3,-1 0 2,-1 1 1,-2 0 4,-3 2 2,-2-1 4,-4 2 3,-2 1 3,-2 1 1,-3 1 1,0 1 1,-4 0 0,0 2-1,-3 1 0,-2 0-2,-3 2-2,-3 1-3,-5 0-5,-4 2-3,0 0-2,1 2 1,3 0 1,1 2 0,2 0-12,2 2-25,-1 0-25,2 2-26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0:41"/>
    </inkml:context>
    <inkml:brush xml:id="br0">
      <inkml:brushProperty name="width" value="0.04328" units="cm"/>
      <inkml:brushProperty name="height" value="0.04328" units="cm"/>
      <inkml:brushProperty name="color" value="#F2395B"/>
    </inkml:brush>
  </inkml:definitions>
  <inkml:trace contextRef="#ctx0" brushRef="#br0">82027 28761 508,'0'-13'8,"0"8"25,0 7 26,0 6 26,0 5 3,0 1-18,0 3-18,0 2-18,-2 0-11,0 2-6,-3 1-5,-2 1-5,0-1-4,1-1-2,1-3-5,0-1-2,1-2-2,0-2-4,0 1-1,1-2-3,0 0-6,-1 0-7,0-1-8,0 1-8,0-3-6,2-4-4,0-6-5,2-4-3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0:41"/>
    </inkml:context>
    <inkml:brush xml:id="br0">
      <inkml:brushProperty name="width" value="0.03927" units="cm"/>
      <inkml:brushProperty name="height" value="0.03927" units="cm"/>
      <inkml:brushProperty name="color" value="#F2395B"/>
    </inkml:brush>
  </inkml:definitions>
  <inkml:trace contextRef="#ctx0" brushRef="#br0">82050 29215 560,'22'0'142,"-3"0"-33,-3 0-34,-2 0-33,-2 0-19,1 0-3,0 0-5,2 0-4,1 0-8,-2 0-16,-1 0-15,-1 0-14,-1-2-10,-2 0-7,-2-2-5,-2-3-6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0:42"/>
    </inkml:context>
    <inkml:brush xml:id="br0">
      <inkml:brushProperty name="width" value="0.05467" units="cm"/>
      <inkml:brushProperty name="height" value="0.05467" units="cm"/>
      <inkml:brushProperty name="color" value="#F2395B"/>
    </inkml:brush>
  </inkml:definitions>
  <inkml:trace contextRef="#ctx0" brushRef="#br0">82558 28417 402,'0'-28'-4,"2"5"6,0 7 7,2 5 7,-1 6 13,-1 6 19,0 6 18,-1 6 20,-1 4 2,0 3-17,0 3-15,0 3-16,-1 2-11,-1 1-5,0 0-7,-1 2-5,-2 1-5,0 2-5,-2 2-5,1 2-5,-2 3-3,-2 2-2,0 4-3,-1 3-2,0 0-5,2-2-7,3-2-6,2-3-6,-1-3-4,2-4 1,-1-5 0,0-5 1,0-5-1,2-3 0,0-4 1,2-4-2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0:42"/>
    </inkml:context>
    <inkml:brush xml:id="br0">
      <inkml:brushProperty name="width" value="0.05518" units="cm"/>
      <inkml:brushProperty name="height" value="0.05518" units="cm"/>
      <inkml:brushProperty name="color" value="#F2395B"/>
    </inkml:brush>
  </inkml:definitions>
  <inkml:trace contextRef="#ctx0" brushRef="#br0">83250 28805 398,'1'-21'56,"4"7"-9,2 5-10,4 6-8,1 3-7,1 0-5,1 0-5,1 0-5,0 1-2,-4 4 0,-3 2 0,-2 4 0,-4 1 1,-2 1-1,-4 1 0,-2 1 0,-3 1 0,0 2 0,-1 0-1,-1 1 0,0-1-1,2-1-1,2-2 0,2-2-2,4-5-3,4-5-8,5-6-6,6-5-8,4-7-1,5-4 3,5-5 3,5-5 3,0-2 3,1 0 0,-1-1 1,-1 1 1,-2 1 1,-1 2 3,-3 2 2,-1 1 3,-3 3 3,-3 3 2,-3 3 3,-2 3 3,-4 2 6,-3 0 8,-2 2 10,-4 1 7,-2 3 7,-2 8 2,-2 6 2,-1 7 3,-2 3-4,2-1-8,0-1-10,2 0-9,1 0-7,2 3-2,2 3-3,2 2-2,2 0-3,2-3 1,1-5-1,3-3 0,1-3-2,1 0-5,1-2-4,1-1-5,1 1-1,0 0 0,-1 1 1,1 2 0,-1-1 2,-1 1 2,-1 0 2,0 0 2,-7 2-1,-12 5-3,-12 5-4,-11 5-3,-7 0-5,-3-1-7,0-1-5,-3-2-6,1-4-1,5-3 5,5-5 6,6-3 5,2-3-2,4 0-10,3-2-11,3 0-11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0:43"/>
    </inkml:context>
    <inkml:brush xml:id="br0">
      <inkml:brushProperty name="width" value="0.04713" units="cm"/>
      <inkml:brushProperty name="height" value="0.04713" units="cm"/>
      <inkml:brushProperty name="color" value="#F2395B"/>
    </inkml:brush>
  </inkml:definitions>
  <inkml:trace contextRef="#ctx0" brushRef="#br0">100233 23524 466,'7'-14'1,"-2"1"0,-3 2 1,0 2 2,-4 3 9,0 2 17,-3 4 19,-2 3 18,-2 1 3,-2 3-12,-2 2-12,-1 2-13,-2 1-7,-1 1-3,-1 1-4,-1 2-2,1-1-2,3-1-1,3-1 0,2 0-2,4-1-1,1 1-5,2 1-4,2 1-4,2 1-2,2 0-1,2-1-1,1 1 0,3 0-1,2-1-1,2 0 0,2 1-2,0-1-1,1-1 1,0-1 0,-2 0 0,1-2 1,-2 1 0,-3 0 1,-1 0 1,-5 1 3,-8 3 5,-8 3 5,-7 3 5,-3-1 0,0-3-5,1-4-4,1-4-5,-1-2-4,0-1-3,-1 1-4,-1 0-2,2-1-8,2-2-11,3-3-10,3 0-11,3-4-2,6 0 11,4-3 8,6-2 10,2 0 4,0 0 1,-1 2 0,1 1 1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0:44"/>
    </inkml:context>
    <inkml:brush xml:id="br0">
      <inkml:brushProperty name="width" value="0.0475" units="cm"/>
      <inkml:brushProperty name="height" value="0.0475" units="cm"/>
      <inkml:brushProperty name="color" value="#F2395B"/>
    </inkml:brush>
  </inkml:definitions>
  <inkml:trace contextRef="#ctx0" brushRef="#br0">101575 23860 463,'5'5'59,"-3"0"-7,-4-2-7,-3-2-6,-3 1-6,0 4-2,1 4-4,-1 4-3,0 2 0,0 3-1,1 2 1,-1 1 1,0 1-1,0-1-2,0-1-3,0-1-2,1-1-2,2-2-3,3 1-2,1-2-2,3-2-4,4-1-6,3-2-4,5-2-6,1-2-3,-1-2-3,-1-3-3,0 0-1,-1-4-3,6-2 0,4-4-1,3-2-2,3-4 2,1-3 2,1-5 3,1-3 2,-3-2 2,-2-2 1,-5-1 1,-3-1 1,-4 1 1,-4 1 4,-5 3 2,-2 1 4,-6 4 2,-2 2 1,-5 3 3,-4 3 2,-4 2 1,-3 0-1,-5 2 0,-2 1-1,-3 1 0,-1 2-1,1 2 0,0 2-1,0 2-4,3 2-6,2 2-6,2 2-7,2 0-2,5-1 1,3-1 1,4 0 2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0:44"/>
    </inkml:context>
    <inkml:brush xml:id="br0">
      <inkml:brushProperty name="width" value="0.04102" units="cm"/>
      <inkml:brushProperty name="height" value="0.04102" units="cm"/>
      <inkml:brushProperty name="color" value="#F2395B"/>
    </inkml:brush>
  </inkml:definitions>
  <inkml:trace contextRef="#ctx0" brushRef="#br0">102645 24450 536,'28'7'48,"-5"0"-3,-6-2-3,-7 0-3,-3-1-2,-1 1-4,-1 2-3,0 0-3,-1 2-3,0 2-3,0 1-2,0 2-2,-4 2-3,-6 1-4,-7 2-3,-7 0-3,-4 1-2,-1 1 0,-1 1-1,0 1-1,-1-1-1,3-4-1,1-2-2,3-2-2,4-3 1,10-1 5,9 0 4,8-2 5,9-3 1,11-4-1,9-6-2,10-4 0,2-2-1,-6 1-2,-3 0-2,-5 2 0,-5 0-3,-3 2-1,-5 1-1,-3 0-2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0:48"/>
    </inkml:context>
    <inkml:brush xml:id="br0">
      <inkml:brushProperty name="width" value="0.05134" units="cm"/>
      <inkml:brushProperty name="height" value="0.05134" units="cm"/>
      <inkml:brushProperty name="color" value="#FED406"/>
    </inkml:brush>
  </inkml:definitions>
  <inkml:trace contextRef="#ctx0" brushRef="#br0">101678 30274 428,'64'-7'96,"-12"2"-22,-13 2-22,-13 2-21,-5 1-11,2 0-1,3 0 1,5 0-1,-1 1 0,-2 0-2,-1 2 0,-3 0-1,-2 1-1,-3 0-1,-3 0-1,-2 0 0,-5 0-6,-7 0-7,-4 0-10,-7 0-8,-6-1-4,-6-1 1,-5 0 1,-6-1 2,-4 0 1,1 1 3,0 3 3,0 1 3,1 2 2,0-2 2,1-1 1,1 0 1,2-2 2,3-1 3,4 0 3,2-1 2,9-3 5,16 0 7,15-3 8,17-2 7,8-1 1,3-1-7,4-1-6,2-1-6,-2-1-4,-5 2-1,-5 1-1,-7 0-1,-5 3-1,-3 2-4,-5 1-2,-3 2-2,-7 1-4,-10 0-2,-10 0-2,-10 0-4,-7 1-1,-5 2 0,-4 1-1,-6 2-1,-2 2 0,0 0-1,0 0 1,1 0 0,0-2 0,5-1 3,4-2 1,4-1 2,3-2 2,2 0 3,4 0 3,3 0 4,6-2 2,9-1 5,8-2 4,9-1 3,7-2 2,7 0-2,5 0-3,7 0-2,0 2-1,-2 0-1,-3 0-1,-4 2-1,-3 0 0,-2 2-3,-3 0 0,-3 2-3,-7 0-1,-12 2-6,-12 0-3,-11 2-5,-9 1-3,-3 2 0,-4 0-1,-3 4-1,-2 0 0,5-2 1,4-2 0,4-2 0,2-2 1,1-1 2,1 0 1,1-1 3,8-3 4,16-1 9,16-2 8,15-1 7,9-3 4,4 0-4,3-1-2,2 0-3,0-1-4,-7 2-4,-3 2-6,-5 2-4,-7 3-16,-7 4-27,-8 4-28,-8 4-27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4:18"/>
    </inkml:context>
    <inkml:brush xml:id="br0">
      <inkml:brushProperty name="width" value="0.04947" units="cm"/>
      <inkml:brushProperty name="height" value="0.04947" units="cm"/>
      <inkml:brushProperty name="color" value="#00BFF3"/>
    </inkml:brush>
  </inkml:definitions>
  <inkml:trace contextRef="#ctx0" brushRef="#br0">14430 28295 444,'-1'-13'8,"-1"4"17,0 6 16,0 5 17,-2 3 3,0 5-9,0 4-9,1 4-10,-1 2-5,2 1-1,0 1-2,2 1-2,0 1-2,0 4-2,0 3-4,0 3-3,0 1-1,2 1-1,0-1-1,2 0 1,-2 1-2,1 2-2,-2 1-1,0 4-1,-1 0-2,0 0-4,0 0-1,0 0-3,0-2-3,2-4-3,0-3-3,2-5-3,-2-3-1,0-3-1,0-3 0,-1-3 0,-2-5-7,-1-6-13,0-8-12,0-6-14,-2-4-1,2 0 8,0 1 8,2-1 8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0:49"/>
    </inkml:context>
    <inkml:brush xml:id="br0">
      <inkml:brushProperty name="width" value="0.0666" units="cm"/>
      <inkml:brushProperty name="height" value="0.0666" units="cm"/>
      <inkml:brushProperty name="color" value="#FED406"/>
    </inkml:brush>
  </inkml:definitions>
  <inkml:trace contextRef="#ctx0" brushRef="#br0">101507 39026 330,'-15'8'0,"2"-2"2,3-1 1,1 0 0,3-2 4,4 0 3,4-2 5,4 0 3,4-3 3,4-2-1,3-4 0,5-2 0,1-1 1,-1 1 1,-1 0 1,-1 2 1,-2 1 1,-1 0-2,-2 2-2,-3 1-2,-5 2-5,-9 5-9,-8 6-8,-8 4-10,-5 1-4,-1-1-3,1-2-1,-1-2-1,1-1 0,1 0 5,1 0 3,1-1 4,1 1 3,2-3 3,3 0 3,1 0 3,4-2 5,6-2 8,6-2 8,6-2 8,6-2 2,7 0-4,7 0-5,7-3-5,3 1-2,0-1-2,1 0-2,-1 0-1,-3 1-1,-1 0-2,-3 2-1,-3 1-1,-3 0-2,-3 2-3,-3 0-3,-3 2-2,-7 1-2,-12 3-3,-12 4-3,-11 2-1,-7 1-3,-1 0-1,-1-2 0,0-1-3,-2 0 2,2-3 1,-1 0 2,0 0 2,0-2 2,3 0 3,1-2 2,3 0 2,1-1 2,-1 0-2,1 0 1,-1 0-1,3 0 4,3 0 7,5 0 8,3 0 7,9-2 5,14-2 1,13-4 1,15-1 1,7-2-1,2 2-4,2 3-3,2 1-5,-1 1-2,-2 0-2,-4 0-2,-3 0-3,-2 1 0,-1 0-2,-3 2 0,-2 0-1,-2 2-3,-5 2-5,-3 2-4,-5 2-4,-7 1-4,-10 2-2,-11 0-3,-11 1-1,-6-1-3,-1-1 1,-1-2-2,-1-2 1,-1-2 0,-1 1 3,0 0 4,-1 0 2,0-1 3,1 0 3,3-2 1,2 0 3,0-1 2,1 0 2,-1 0 1,1 0 2,7-1 6,16-2 9,16-2 11,16-2 9,7 0 1,2-1-7,1 0-7,0 0-7,3 2-5,2 1-1,3 2 0,4 2-1,-3 1-2,-8 0-1,-8 0-1,-7 0-2,-9 2-4,-9 2-7,-8 3-7,-9 3-8,-7 1-2,-2-1-1,-3 0 1,-3-2 0,-3 0 1,-4 0 0,-5 0 2,-3-1 2,2 1 1,3-2 3,5-1 2,5 0 4,3-2 0,1-1 1,1 0-1,1-1 1,6-3 6,12 0 16,12-3 15,12-2 16,8-1 3,8 0-8,6 1-7,8-1-8,0 0-6,-5 2-2,-4 1-3,-6 0-2,-3 2-4,-5 0-2,-3 2-2,-5 0-3,-6 2-6,-8 0-8,-10 2-9,-8 0-8,-7 2-2,-5 0 2,-5 1 4,-5 2 2,-2-1 3,2-1 3,0-1 2,1 0 3,1-2 2,2 0 2,0-2 2,1 0 1,2-1 4,3 0 4,3 0 4,3 0 4,5-1 6,8-2 6,8-2 8,8-2 7,6 0 0,5 1-7,5 0-5,5 2-8,3 0-3,-1 2-4,3 0-3,1 2-3,-1 0-1,-4 0 0,-2 0 1,-3 0 0,-2 0-1,-3 0-3,-1 0-5,-3 0-3,0 0-6,-1 0-11,1 0-9,0 0-11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1:01"/>
    </inkml:context>
    <inkml:brush xml:id="br0">
      <inkml:brushProperty name="width" value="0.04758" units="cm"/>
      <inkml:brushProperty name="height" value="0.04758" units="cm"/>
      <inkml:brushProperty name="color" value="#F2395B"/>
    </inkml:brush>
  </inkml:definitions>
  <inkml:trace contextRef="#ctx0" brushRef="#br0">10496 32144 462,'-7'-18'24,"3"10"20,1 11 19,2 12 19,1 5 2,0 1-17,0 1-16,0 1-17,-1 3-10,0 5-4,-2 4-5,0 6-3,-1 3-4,2 2-3,0 1-1,2 3-3,0 0-2,0 0-1,0-2-1,0 0-1,-1 0-1,0 4-3,-1 2-2,-1 4-2,-1 2-1,2 3 1,0 3 2,2 2 1,0-1-3,0-7-8,0-6-6,0-8-8,0-6-4,2-5-2,0-7-2,2-5-1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1:02"/>
    </inkml:context>
    <inkml:brush xml:id="br0">
      <inkml:brushProperty name="width" value="0.04206" units="cm"/>
      <inkml:brushProperty name="height" value="0.04206" units="cm"/>
      <inkml:brushProperty name="color" value="#F2395B"/>
    </inkml:brush>
  </inkml:definitions>
  <inkml:trace contextRef="#ctx0" brushRef="#br0">10732 33150 523,'-24'10'138,"2"5"-32,1 5-32,1 6-32,0 1-17,-3 0-5,-1 1-4,-3-1-3,0 0-3,0 1-1,0-1 0,0 1-1,0-3-3,2 0-4,3-3-3,2-1-5,1-2-2,2-1-1,2-1 0,3-1 0,2-1 1,4-1 3,4 0 3,4-2 3,4-2 2,6-2 0,4-4 0,5-2 1,3-2 0,3 2 1,1 0 0,3 2 0,0-1-1,0 1-3,0 0-3,0 0-2,-1 1-2,-1 2 0,-3 2 0,-1 2 0,-1-1-7,1 1-10,1-2-10,1 0-12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1:03"/>
    </inkml:context>
    <inkml:brush xml:id="br0">
      <inkml:brushProperty name="width" value="0.04258" units="cm"/>
      <inkml:brushProperty name="height" value="0.04258" units="cm"/>
      <inkml:brushProperty name="color" value="#F2395B"/>
    </inkml:brush>
  </inkml:definitions>
  <inkml:trace contextRef="#ctx0" brushRef="#br0">12700 33731 516,'44'-7'163,"-6"2"-39,-5 3-39,-7 1-39,-4 0-23,-4-1-4,-2 0-6,-2-1-5,-2-1-5,3 2-8,2 0-5,1 2-8,0 1-5,-2 2-7,-4 2-5,-3 2-6,-1 1-1,-2 3 3,-1 2 2,0 1 4,-2 0-1,-2-1-3,-2-2-4,-2-2-4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1:03"/>
    </inkml:context>
    <inkml:brush xml:id="br0">
      <inkml:brushProperty name="width" value="0.03858" units="cm"/>
      <inkml:brushProperty name="height" value="0.03858" units="cm"/>
      <inkml:brushProperty name="color" value="#F2395B"/>
    </inkml:brush>
  </inkml:definitions>
  <inkml:trace contextRef="#ctx0" brushRef="#br0">12461 34780 570,'-13'0'26,"8"0"10,7 0 10,6 0 10,5-1 1,3-1-9,3 0-9,4 0-9,0-2-7,3 0-2,-1 0-3,2 1-2,-1-1-6,0 2-6,-1 0-9,-1 2-6,0 0-8,1 2-7,1 0-8,1 2-7,-2-2-2,-2 1 3,-3-2 2,-2 0 3,-4-1 0,-1 2-1,-2 0-3,-2 2-2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1:03"/>
    </inkml:context>
    <inkml:brush xml:id="br0">
      <inkml:brushProperty name="width" value="0.04967" units="cm"/>
      <inkml:brushProperty name="height" value="0.04967" units="cm"/>
      <inkml:brushProperty name="color" value="#F2395B"/>
    </inkml:brush>
  </inkml:definitions>
  <inkml:trace contextRef="#ctx0" brushRef="#br0">15200 34526 442,'23'0'117,"-1"0"-26,-1 0-25,-1 0-25,1-1-14,1-1-2,3 0-2,1-1-1,1-1-3,-1 2-2,-1 0-1,-1 2-2,0 0-1,1 0 0,1 0 0,1 0-1,1 0-1,3 0-3,1 0-2,2 0-3,1 0-3,0 0-2,0 0-3,1 0-4,0-1-1,0 0 0,2-2-1,1 0 0,-2-1 1,-4 0 0,-3 0 2,-5 1 1,0-1 1,1 2 1,3 0 3,1 2 1,1 0 0,1 0 0,-1 0 0,1 0 0,0 0-2,4 0-1,3 0-2,3 0-1,1-1-2,0 0 0,0-1 0,0-1 0,-2-1-1,1 0-1,-1 0 1,-1 0-1,-2 0 0,0 0-1,-1 0 0,-1 1-1,-3-1 1,-2 2 0,-3 0 1,-3 2 0,-2-1-3,-1 0-5,-1-2-6,0 0-6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1:04"/>
    </inkml:context>
    <inkml:brush xml:id="br0">
      <inkml:brushProperty name="width" value="0.04205" units="cm"/>
      <inkml:brushProperty name="height" value="0.04205" units="cm"/>
      <inkml:brushProperty name="color" value="#F2395B"/>
    </inkml:brush>
  </inkml:definitions>
  <inkml:trace contextRef="#ctx0" brushRef="#br0">15943 31444 523,'7'-8'5,"-2"0"9,-2 1 11,-2-1 9,-2 0 5,0 0 0,-2 0 1,0 0-1,-2 1-2,-2 1-7,-2 0-8,-1 2-6,-1 0-3,-1 2-2,0 0 0,1 2-1,-1 0 0,0 0 0,0 0 1,1 0 0,-2 2-2,0 4-1,-1 4-2,-1 3-2,-2 4-2,0 3 0,-1 3-1,0 4 0,-1 1-1,3 2 0,1 2 0,2 3 1,2-1 0,2 0 0,3-1 1,1-1 0,1 0 1,2 1-1,0 4 0,2 1 0,0 0-1,2-2-2,0-2 0,2-1-1,1-4-1,1-3-3,3-5-2,2-3-3,2-4-3,2-1-4,1-2-3,3-2-4,0-2-3,4-2-1,1-3-1,3 0-1,1-4-1,1-2-2,1-4-1,1-2-2,-4-1 2,-4 1 4,-7 0 4,-5 2 3,-3 0 4,0-2 1,0 0 1,0-1 1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1:04"/>
    </inkml:context>
    <inkml:brush xml:id="br0">
      <inkml:brushProperty name="width" value="0.04091" units="cm"/>
      <inkml:brushProperty name="height" value="0.04091" units="cm"/>
      <inkml:brushProperty name="color" value="#F2395B"/>
    </inkml:brush>
  </inkml:definitions>
  <inkml:trace contextRef="#ctx0" brushRef="#br0">17525 29959 537,'-15'-14'5,"2"3"8,2 3 9,2 2 10,2 4 3,0 4 1,-1 4 0,0 4 0,0 3-3,0 5-3,1 3-5,-1 5-5,1 1-2,2 1 0,2-1-1,2 1 0,1-3-1,0-1-1,0-1 0,0-2-2,1-3-3,4 1-9,2-2-9,4-1-8,1-2-6,3-1-4,1-2-4,2-2-4,2-2-3,0-2-3,-1-3-3,1 0-3,-1-4 2,-1-2 4,-2-4 4,0-2 4,-1-1 5,-4 2 2,-3 3 4,-2 1 3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1:04"/>
    </inkml:context>
    <inkml:brush xml:id="br0">
      <inkml:brushProperty name="width" value="0.04326" units="cm"/>
      <inkml:brushProperty name="height" value="0.04326" units="cm"/>
      <inkml:brushProperty name="color" value="#F2395B"/>
    </inkml:brush>
  </inkml:definitions>
  <inkml:trace contextRef="#ctx0" brushRef="#br0">17728 30033 508,'-9'-6'13,"0"4"24,-2 4 26,0 4 25,-1 5 3,-1 9-17,-1 7-19,-1 9-18,-1 4-14,-3 2-13,-2 2-10,-1 2-12,-2 1-12,1 3-9,-1 2-11,2 2-10,0-4-7,5-10 0,3-10-3,4-9 0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1:06"/>
    </inkml:context>
    <inkml:brush xml:id="br0">
      <inkml:brushProperty name="width" value="0.04559" units="cm"/>
      <inkml:brushProperty name="height" value="0.04559" units="cm"/>
      <inkml:brushProperty name="color" value="#F2395B"/>
    </inkml:brush>
  </inkml:definitions>
  <inkml:trace contextRef="#ctx0" brushRef="#br0">18800 32400 482,'0'23'170,"0"-1"-41,0-1-39,0-1-40,0 1-23,0 0-6,0 4-6,0 1-5,0 2-5,0 1-5,0 1-2,0 1-5,0 0-6,0-2-10,0-1-8,0 0-10,0-2-7,0-5-5,0-3-6,0-4-5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4:19"/>
    </inkml:context>
    <inkml:brush xml:id="br0">
      <inkml:brushProperty name="width" value="0.05832" units="cm"/>
      <inkml:brushProperty name="height" value="0.05832" units="cm"/>
      <inkml:brushProperty name="color" value="#00BFF3"/>
    </inkml:brush>
  </inkml:definitions>
  <inkml:trace contextRef="#ctx0" brushRef="#br0">15094 27591 377,'-8'-8'2,"2"-2"3,1 0 4,0-1 4,3 0 6,4 4 7,4 3 9,4 2 7,2 2 0,3 0-7,2 0-7,2 0-8,0 0-4,1 0-2,-1 0-1,1 0-2,0 0-1,1 0-1,1 0 0,1 0 1,2 0-2,1-2 1,3 0-1,1-1 0,1-1 0,1 2 0,-1 0 0,0 2 1,2 0-1,1 0-3,2 0-1,3 0-1,1 0-2,2 2-1,2 0 1,2 2-1,3-2 0,4-1 3,4-2 1,4-1 1,1-4 2,1 0-1,0-3-1,-1-2 1,0 0-2,-4 2 0,-3 3-3,-2 1 0,-3 1-2,-2 2-1,-2 0-2,-2 2 0,-1 0 0,0 0 0,0 0 1,0 0 0,0 0 0,1 2 0,-1 0 0,0 2 1,0 0 1,0 0 4,0-1 4,0 2 4,1-2 1,2-1-2,2 0-2,1-2-1,2 1-1,0 0-2,0 2-1,0 0-1,2 0-1,2 0 0,3-2-1,4 0-1,-1-1-2,-3 0-2,-3 0-2,-2 0-3,-3 0-1,0 2 0,-2 0-2,0 2 0,-1 0 1,0 0 0,0-1 2,0 2 1,-1-2 1,-4-1 0,-2 0-1,-3-2 1,-3 1-2,-2 0 1,-1 2-2,-3 0 1,0 2 2,1 0 7,1 1 8,1 2 7,0-1 3,1-1-3,-1-1-1,0 0-2,1-1-2,1 0-1,1 0-3,1 0-2,0 0-1,0 0-1,0-1-2,1 2 0,-1-2-1,2-1 0,1 0 0,1-2 0,-1 0-1,0 0 2,-2 0 0,1 0 0,-3 0 0,0 0 1,-1 0-1,-1 0 1,-1 0-1,1 0 1,-1 0 0,0 0 0,1 1 0,1 0-1,1 2 1,1 0-1,1 0 1,2 0 1,2-2 1,2 0 1,3-1 1,2 0 0,4 0 0,2 0 0,2-1 0,0-2 1,0-2 0,0-2 2,2 0 0,3 1-1,5 0 1,4 2-1,2-1 0,1 0 1,1-1 0,1-2 0,-1 1 0,1-1-1,-2 0 0,-1 0-2,-1 1-1,-1 2 0,-1 2-2,-1 2 0,-1 1 0,-3 0 0,-1 0 0,-2 0 1,-2 0-1,-1 0-2,0 0-4,-2 0-1,-1 1-2,-1 0 1,-1 2 1,0 0 1,-2 0 1,0 0 0,-2-2 2,0 0 1,-1-1 1,-2 0 0,-1 0 0,0 0 1,-1 0 0,1 0-1,-1 0 0,0 0 0,-1 0-1,-2 0-2,-2 0-1,-1 0-2,-2-1 1,0 0 0,0-2 1,1 0 2,-2-1 0,0 0 1,-1 0 0,-1 1 1,-1-2 0,-1 2 0,-2-1 0,1 0-1,-3 0 0,0 2 1,-1 0 0,0 2 2,-3 0-1,0 0-1,-1 0 0,0 0-1,-2 0-1,1 0 0,-1 0 0,1 0 0,0 0-1,1 0 1,1 0 0,1 0 1,0 0-1,-1 0 0,-1 0 1,0 0-1,-2 0 1,1 0 0,-1 0 0,1 0 1,-1 0 0,-1 0 0,-1 0 0,0 0-1,-2 0 1,1 2-1,0 0 0,-1 2 0,1-1-1,2-1 1,0 0-1,1-1-1,-1-1 1,-1 2 1,-2 0-1,-2 2 1,0-1 0,3-1-2,3 0-2,3-2-1,0 0-2,-1 0-1,-2 0-1,-2 0-1,-2 0 2,-1 0 7,-1 0 6,-1 0 8,0 0 2,0 0-1,0 0-2,-1 0 0,0 2-2,-2 2 0,-2 3-1,-2 4-1,-2 1 0,-1 3-1,0 2 1,-1 2 0,-1 1 0,0 2 0,0 3 1,0 2 0,-1-1 1,-1 0-1,0-1 1,-1-1-1,-1 0 1,2 1 0,0 1 0,2 0-1,0 1 1,0 1-3,0-1 0,0 1-2,0 0-1,0 1-1,0 0-2,0 2 0,0-1-2,2-3-1,0-3-1,2-3-1,-1-2-4,-1-1-4,0-1-5,-1 0-4,-1-7-7,0-11-7,0-10-8,0-11-7,0-4-2,0 5 2,0 3 4,0 5 2,0 0 2,0 0 1,0-1 1,0-1 2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1:06"/>
    </inkml:context>
    <inkml:brush xml:id="br0">
      <inkml:brushProperty name="width" value="0.03568" units="cm"/>
      <inkml:brushProperty name="height" value="0.03568" units="cm"/>
      <inkml:brushProperty name="color" value="#F2395B"/>
    </inkml:brush>
  </inkml:definitions>
  <inkml:trace contextRef="#ctx0" brushRef="#br0">18850 32890 616,'1'-15'25,"2"4"14,2 3 17,2 3 14,2 1 1,3 0-16,3 0-16,3 0-15,1 0-19,-1 0-23,-1 0-23,0 1-22,-4-2-7,-2-2 5,-3-1 7,-2-3 7,-3 0 7,-1 1 9,0 0 8,-1 2 8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1:06"/>
    </inkml:context>
    <inkml:brush xml:id="br0">
      <inkml:brushProperty name="width" value="0.0497" units="cm"/>
      <inkml:brushProperty name="height" value="0.0497" units="cm"/>
      <inkml:brushProperty name="color" value="#F2395B"/>
    </inkml:brush>
  </inkml:definitions>
  <inkml:trace contextRef="#ctx0" brushRef="#br0">19383 32055 442,'0'-13'14,"0"6"26,0 6 28,0 6 28,0 4 2,2 1-20,0 3-20,1 2-21,0 2-12,-1 1-7,0 3-5,-1 1-6,-1 3-4,0 2-1,0 4-2,0 3-1,0 2-6,0 2-9,0 2-11,0 3-9,0-2-6,0-4 1,0-5-1,0-2 0,-1-4 2,-1-3 3,0-3 3,-1-3 3,0-5 1,-1-6-4,0-8-3,0-6-4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1:07"/>
    </inkml:context>
    <inkml:brush xml:id="br0">
      <inkml:brushProperty name="width" value="0.05119" units="cm"/>
      <inkml:brushProperty name="height" value="0.05119" units="cm"/>
      <inkml:brushProperty name="color" value="#F2395B"/>
    </inkml:brush>
  </inkml:definitions>
  <inkml:trace contextRef="#ctx0" brushRef="#br0">19350 32941 429,'15'-51'3,"-1"10"4,-1 8 4,0 9 6,-1 5 4,-1 3 5,1 2 6,0 1 4,0 2 2,0 2-5,-1 3-2,1 1-4,-1 3-2,-1 6-3,0 4-2,-2 5-2,-2 4-5,-1 3-5,-2 2-7,-2 4-5,-2 1-5,0-3 0,-2-1-2,0-3 0,0-1-3,1-2 0,1-3-2,0-1-1,3-3 0,5-4 0,5-4 1,5-4 0,4-5 1,1-4 0,3-5-1,2-5 1,-1-4 0,0-1-1,-1-3 0,0-1 0,-3 0 0,-3 4 3,-3 2 3,-3 3 1,-2 3 8,0 1 14,-2 2 15,-1 3 13,-1 4 9,-4 8 5,-3 8 4,-2 7 5,-2 4-4,0-1-12,0 0-14,1-2-11,-1 1-8,2 2-2,0 4-3,2 3-1,1 0-5,2-5-8,2-3-7,1-5-7,4-2-7,2-4-3,3-3-5,2-2-5,2-5 1,-1-4 6,0-5 7,-2-5 6,0-5 6,-1-3 2,1-5 5,0-3 3,-2 0 3,-3 2 3,-3 3 2,-2 4 3,-3 1 1,-2 2-1,-2 3-1,-2 1-1,-3 4-1,-4 3 0,-4 4-1,-3 4 0,-4 4-6,-3 6-12,-3 4-10,-3 5-12,1 2-8,6-3-4,4-1-6,5-2-5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1:08"/>
    </inkml:context>
    <inkml:brush xml:id="br0">
      <inkml:brushProperty name="width" value="0.04409" units="cm"/>
      <inkml:brushProperty name="height" value="0.04409" units="cm"/>
      <inkml:brushProperty name="color" value="#F2395B"/>
    </inkml:brush>
  </inkml:definitions>
  <inkml:trace contextRef="#ctx0" brushRef="#br0">16072 35495 498,'7'-7'-26,"-2"-1"18,-3 0 19,0 0 18,-4 0 10,0 0-1,-3 1 1,-2-1 0,-2 2-4,-4 4-6,-2 4-7,-3 4-6,-2 2-4,2 1 0,-2 2-1,1 0 0,-1 1-1,2-1 0,1 1-1,1 0 0,0 0-1,0-1 0,1 1 0,-1 0-1,1 0 1,2 1-2,3 1-1,2 2-1,-1 0 0,0 3-1,-1 2 0,-1 1 0,-1 2 0,2-1 1,1 1 2,0-2 1,2 1 0,1-1 1,0-1 1,2-1 0,0-1 0,2-1-1,0-1-2,2 0-1,0-2-2,2 1 0,0 0-2,2-1-2,1 0-1,1-1-1,3 0 0,2-2-2,2-1-3,2-1-3,1 0-4,3-2-4,0 0-3,2-2-5,1-1-4,1 0-4,2-3-3,3-4-1,3-4-1,3-4-1,-2-1-1,-6 1 1,-5 0 1,-7 2 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1:09"/>
    </inkml:context>
    <inkml:brush xml:id="br0">
      <inkml:brushProperty name="width" value="0.04368" units="cm"/>
      <inkml:brushProperty name="height" value="0.04368" units="cm"/>
      <inkml:brushProperty name="color" value="#F2395B"/>
    </inkml:brush>
  </inkml:definitions>
  <inkml:trace contextRef="#ctx0" brushRef="#br0">17840 34870 503,'-1'-11'101,"-4"8"-16,-1 9-15,-4 10-16,-2 3-11,0 1-8,0-1-7,1 0-7,-1 1-6,2-1-1,1 1-4,0 0-2,2-2-2,1-1-2,0-2-2,2-3-1,0-1-2,2 1 0,0 0-1,2 0 0,3-2-5,7-1-10,8-2-10,6-2-9,2-2-4,-1-2 5,-3-2 4,-2-2 5,-1-1 0,-1 0-1,-1 0-1,-1 0-2,-1 0-2,-4-2-4,-3 0-3,-2-1-4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1:09"/>
    </inkml:context>
    <inkml:brush xml:id="br0">
      <inkml:brushProperty name="width" value="0.03934" units="cm"/>
      <inkml:brushProperty name="height" value="0.03934" units="cm"/>
      <inkml:brushProperty name="color" value="#F2395B"/>
    </inkml:brush>
  </inkml:definitions>
  <inkml:trace contextRef="#ctx0" brushRef="#br0">18176 35150 559,'-15'1'29,"4"4"18,3 2 19,3 4 19,0 3-2,0 5-21,-1 5-20,-1 5-22,0 4-14,0 9-7,2 7-8,1 6-7,0 0-9,2-8-10,0-9-9,2-7-10,-1-5-4,0-3 1,-2-3 1,0-2 0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1:09"/>
    </inkml:context>
    <inkml:brush xml:id="br0">
      <inkml:brushProperty name="width" value="0.04701" units="cm"/>
      <inkml:brushProperty name="height" value="0.04701" units="cm"/>
      <inkml:brushProperty name="color" value="#F2395B"/>
    </inkml:brush>
  </inkml:definitions>
  <inkml:trace contextRef="#ctx0" brushRef="#br0">19448 36077 467,'0'-10'131,"0"10"-23,0 12-24,0 10-22,0 5-16,0 1-8,0-1-10,0 1-7,-1-2-10,-1 0-8,0-2-8,-1 0-9,0 0-9,1-1-11,0 1-10,2-1-10,-1 0-6,0-3-3,-2-1-4,0-2-2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1:09"/>
    </inkml:context>
    <inkml:brush xml:id="br0">
      <inkml:brushProperty name="width" value="0.03133" units="cm"/>
      <inkml:brushProperty name="height" value="0.03133" units="cm"/>
      <inkml:brushProperty name="color" value="#F2395B"/>
    </inkml:brush>
  </inkml:definitions>
  <inkml:trace contextRef="#ctx0" brushRef="#br0">19600 36494 702,'9'-21'9,"3"5"19,4 5 19,1 6 18,2 1 1,-1 2-20,-1 0-18,0 2-20,-4-1-16,0 0-14,-2-2-16,-2 0-14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1:09"/>
    </inkml:context>
    <inkml:brush xml:id="br0">
      <inkml:brushProperty name="width" value="0.0543" units="cm"/>
      <inkml:brushProperty name="height" value="0.0543" units="cm"/>
      <inkml:brushProperty name="color" value="#F2395B"/>
    </inkml:brush>
  </inkml:definitions>
  <inkml:trace contextRef="#ctx0" brushRef="#br0">20215 35328 405,'-1'-10'87,"-1"12"2,0 12 0,0 11 1,-2 9-9,2 5-18,0 4-19,2 6-18,0 0-12,0 0-6,0 0-5,0-1-5,0-1-8,0 0-12,0 0-12,0 0-12,0-2-7,0-1-3,0-2-2,0-2-3,0-4 1,0-6 4,0-5 4,0-6 5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1:10"/>
    </inkml:context>
    <inkml:brush xml:id="br0">
      <inkml:brushProperty name="width" value="0.04045" units="cm"/>
      <inkml:brushProperty name="height" value="0.04045" units="cm"/>
      <inkml:brushProperty name="color" value="#F2395B"/>
    </inkml:brush>
  </inkml:definitions>
  <inkml:trace contextRef="#ctx0" brushRef="#br0">20800 36590 543,'14'-8'68,"-1"2"-2,-2 0-3,-2 2-2,-2 1-6,3 2-11,0 2-11,1 2-11,0 2-7,-2 2-3,-2 1-5,-2 3-3,-3 2-3,-2 2 1,-4 0 0,-2 4-1,-2 1-3,-2-1-9,0 1-9,-1 0-8,-1-2-1,2-2 5,2-1 5,-1-3 6,3-1 6,5-2 4,2-2 6,5-2 4,4-2-2,1-1-9,4 0-10,3-1-10,1-1-3,-2 0 4,-3 0 4,-2 0 3,-1-1-4,0-1-10,-2 0-12,0-1-11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4:23"/>
    </inkml:context>
    <inkml:brush xml:id="br0">
      <inkml:brushProperty name="width" value="0.05636" units="cm"/>
      <inkml:brushProperty name="height" value="0.05636" units="cm"/>
      <inkml:brushProperty name="color" value="#00BFF3"/>
    </inkml:brush>
  </inkml:definitions>
  <inkml:trace contextRef="#ctx0" brushRef="#br0">14332 42796 390,'-31'-14'6,"15"4"14,16 4 13,16 4 15,8 2 2,1 0-8,1 0-7,1 0-9,-1 0-6,0-2-1,0 0-3,-2-1-2,-1-1-2,-1 2-2,-1 0-2,-1 2-1,2-1-1,5-1 1,5 0 0,5-1 1,0-1 0,0 2-1,-3 0-1,-1 2 0,-1-1-1,2 0 0,3-2-1,1 0-1,3-2-1,4-2-1,4-1 0,4-3-1,1-1 0,0 0 1,-2 0 0,0 1 2,-2 0-1,-1 0 1,0 2 0,-1 1 1,-1 1 0,2 2-1,0 2 0,2 2 0,-1 1 0,-1 0 0,0 0 1,-1 0 1,-2 0-1,0 0 0,-2 0-1,0 0 0,-1 0-1,0 0 0,0 0-1,0 0-1,1-1 1,1 0-1,0-2 1,2 0 1,0-1-1,3 0 1,2 0 1,2 1-1,1-2 1,1 2-1,2-1 0,0 0-1,0 0 0,-1 0 0,0 0 0,-2 0 0,0-1-1,-2 0 0,-1-1 0,0-1 0,-1-1-1,0 2 1,0 1 0,0 0 0,-1 1 0,0 0 0,-2 0 0,0 1-1,-1-1 0,0 2 0,0 0 1,0 2-1,-1 0 0,-2 0 1,-2 0 0,-2 0-1,0 0 1,-1 2 0,0 0 0,0 2 0,1 0 0,1 1 1,0 1-1,2 2 1,0-1-1,0-1 1,0 0 0,0-1 0,0-2-1,-2 1 1,0 0 0,-1 0-1,0-1 1,2 0-1,2-2 0,2 0 1,2-1-1,-1 2 0,0 0 0,0 2 0,-1 0 1,0 0 0,-2-1 0,0 2 2,-1-1-1,0 1 0,0 1-1,0 2 0,1-1 0,1-1 0,0 0 1,2-1-1,0-2 1,0 1 0,0 0-1,0 0 0,1-1 0,2 0 0,2-2 0,2 0 0,0-1 0,-1 2 0,0 0 0,-2 2 0,0 0 0,-2 0 0,0-1 0,-2 2 0,1-1 0,0 1-2,2 2 1,0 0-2,2 0 0,0-1 0,2 0 1,0-1 1,1-2-1,0-1 1,0 0 1,0-2 0,0 1 0,1 0 1,2 2-1,0 0 0,0 1 0,-1 0 1,0 0-1,-3 0 0,2-1 1,2-1 0,2 0 1,2-1 0,1-1 1,1 2-2,1 0 0,1 2-1,0-1 0,-1-1 0,0 0 0,-2-2 0,0 0 1,-1 0-1,1 0 0,0 0 0,0 0-1,-1 0-1,1 0 0,0 0-2,-3 0 1,-3 0-1,-4 0 2,-4 0 0,-2 0 1,-2-2 0,0 0 0,-1-1 0,-2-1 0,-2 2 1,-2 0-1,-2 2 1,-2 0-1,-3 0 0,-3 0-1,-3 0 0,-2 0-1,-1 0 1,-1 0-1,-1 0 1,-1 0 0,-1 2 0,-1 0 0,0 2 1,-1-1-1,3-1 0,2 0-1,1-2-1,0 0 0,-1 0 0,-2 0 0,-2 0 0,-3-2 2,-1-6 5,-3-4 5,0-5 4,-3-4-1,-1-3-4,-1-3-6,0-3-6,-1 0-3,0 3-2,0 4-1,0 2-2,0-1-1,1-2 0,2-3-1,0-2 0,1-2 1,-2 1 2,-1 1 2,0 1 1,-1 1 2,0 0 1,-1 0 1,1 0 2,0 0 0,0 2 0,0 3 0,0 2 0,0 0 0,0 2 2,0 1 0,0 1 2,-1 0 2,-1-2 1,0 0 3,-1 0 1,-4-1 1,-4 4 1,-6 3-1,-4 3 0,-2 2-1,1 2-2,1 2-3,1 2-1,0 1-2,-2 2-1,0 0 0,-1 2-1,-2 0 0,-3 0 0,-3-1 0,-3 2 1,-2-2-1,0-1 0,-2 0 0,-1-2-1,-1 1 0,-2 0-1,-3 2-1,-1 0 0,-2 0 0,-2 0-1,-2-2 1,-2 0-1,-1-1 1,0 0 1,0 0 0,0 0 1,0-1 1,0 0 1,0-2 0,1 0 1,-2-2-1,-1 0 1,0-1-2,-1-1 0,-1 0 1,2 2 0,1 2 1,0 2 2,0 0-1,0 0-1,-1-2 0,-1 0-2,-2-1 1,0 0-1,-2 0 0,0 1 0,0-2-1,2 2 2,2-1-1,3 0 1,0 0 0,0 2 0,0 0 1,0 2 0,0 0-1,-1 0 1,-2 0 0,0 0-1,-1 0 1,0 0-1,0 0 0,1 0 1,-1 0-1,2 0 0,0 0 0,2 0 1,0 0-1,0 0 0,0 0 0,0 0-1,0 0 1,0 0-1,0 0 1,0 0-1,0 0 0,-2 0 0,0 0 0,-1 0 1,-1 0-1,0 0 1,0 0 0,0 0 0,0 0-1,0 0 1,0 0 0,1 0 0,-2 0 0,0 0 0,-2 0 0,0 0 0,-1-1 1,1 0-1,-1-2 0,0 0 0,1 0 0,0 0 0,2 2 1,1 0 0,-3 1-1,-4 0 1,-5 0 0,-5 0-1,-4 1 0,-1 2-3,-2 2-2,-3 2-3,2 0 0,4-1 1,3 0 0,4-1 0,3-2 2,-1-1 2,0 0 1,1-2 2,0 0 2,0 0 0,2 0 3,1 0 0,1 0 1,2-2-1,3 0-2,1-1 0,1-2-2,2-1 2,1 0-1,0-1 1,2-1-1,0 0-1,2 1 0,0-1-2,1-1 0,-2 0-1,-1-2 1,0 1-1,0-2 1,0 2-1,2 0 1,0 2-1,0 1 1,-2 1 0,-2 0 1,-1 2 0,-3 0 0,-3 2-1,-4 0 0,-2 2-2,-2 1 0,-3 4 1,-1 2 0,-3 4 0,0-1 0,1 1 0,1-2 0,1 0-1,1-1 1,-1-1 0,0 1 0,1 0 0,0-1 0,2-1 2,3 0 0,1-1 1,2-2 1,3-1 0,1 0-1,2-2 1,2 0 0,4 0 0,3 0 1,2 0-1,3 0 0,2 0 1,1 0-1,3 0 0,2-1-1,1-2 0,3-2 0,2-1 0,2-2 0,3 0 0,3 0 0,3 0 0,1 1 0,0 1 1,1 0-1,-1 2 1,-1 0 0,-3 2 0,-4 0 0,-1 2-1,-2 0 0,3 0 1,1 0 0,3 0 0,1 1 1,4 4 2,3 2 1,3 4 2,2 1 0,2 1 0,2 1-1,2 1-1,1 1 0,2 0-1,0-1 1,2 1-1,-1 2-1,-1 3 1,0 5-1,-1 3 1,-1 1-1,0-1 0,0-3 0,0-1 0,0-2-1,0 3 0,0 0 0,0 1 0,0 0-1,0 0 0,0 0 0,0 0-1,-1 0 0,-1-1-1,0-1 1,-1-1-2,-1-2 1,2-1 0,0-3-1,2-1 1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1:11"/>
    </inkml:context>
    <inkml:brush xml:id="br0">
      <inkml:brushProperty name="width" value="0.03859" units="cm"/>
      <inkml:brushProperty name="height" value="0.03859" units="cm"/>
      <inkml:brushProperty name="color" value="#F2395B"/>
    </inkml:brush>
  </inkml:definitions>
  <inkml:trace contextRef="#ctx0" brushRef="#br0">21305 34260 570,'-13'-8'15,"6"2"18,6 0 20,6 3 19,5-1 2,4 0-14,3 0-15,5 0-15,1 1-9,1 0-7,-1 2-5,1 0-7,-1 1-2,1 0 0,-1 0 1,1 0-1,0 1 0,1 0-2,1 2-3,1 0-2,-2 0-1,1 0 1,0-1-1,-2-2 2,-1 0-1,1-2 3,-1-1 0,1 0 2,-1-1 0,-1 0 1,-1 0-1,-1 1 1,-2-2 0,-1 2 0,-2 0 0,-2-1 1,-2 0-1,1 0 0,0 0-1,0 0-1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1:12"/>
    </inkml:context>
    <inkml:brush xml:id="br0">
      <inkml:brushProperty name="width" value="0.04077" units="cm"/>
      <inkml:brushProperty name="height" value="0.04077" units="cm"/>
      <inkml:brushProperty name="color" value="#F2395B"/>
    </inkml:brush>
  </inkml:definitions>
  <inkml:trace contextRef="#ctx0" brushRef="#br0">24200 33512 539,'16'-15'76,"-1"4"-9,1 4-11,0 2-9,0 1-8,1 2-3,1 0-4,1 2-3,1-1-5,-1-1-4,1 0-5,0-1-4,0-1-5,0 2-3,2 0-5,1 2-4,0 0-5,1 0-7,-1 0-5,1 0-6,-2 0-2,-3 2 3,-3 0 2,-3 2 4,-2 1-3,0 1-5,-2 3-6,0 1-7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1:12"/>
    </inkml:context>
    <inkml:brush xml:id="br0">
      <inkml:brushProperty name="width" value="0.0368" units="cm"/>
      <inkml:brushProperty name="height" value="0.0368" units="cm"/>
      <inkml:brushProperty name="color" value="#F2395B"/>
    </inkml:brush>
  </inkml:definitions>
  <inkml:trace contextRef="#ctx0" brushRef="#br0">24274 34415 597,'-11'-1'55,"10"0"5,10-2 4,10 1 3,4-2-4,1 2-17,-1 0-16,1 2-15,-1 0-12,3 0-10,0 0-9,0 0-10,1 1-3,0 2 1,1 2 0,-1 1 1,-1 1-4,-5 0-11,-3-3-9,-4 1-11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1:13"/>
    </inkml:context>
    <inkml:brush xml:id="br0">
      <inkml:brushProperty name="width" value="0.03832" units="cm"/>
      <inkml:brushProperty name="height" value="0.03832" units="cm"/>
      <inkml:brushProperty name="color" value="#F2395B"/>
    </inkml:brush>
  </inkml:definitions>
  <inkml:trace contextRef="#ctx0" brushRef="#br0">21800 35893 574,'8'-8'38,"0"2"-3,0 1-2,-1 1-4,1 1-3,2 3-2,0 4-4,2 2-2,-1 3-1,1 2 1,-1 2 0,1 1 1,-1 3 0,1 1 0,0 3 0,0 2 0,-2 0-1,-1 2-4,-2 1-3,-2 1-2,-2 1-7,-1 0-6,0 2-8,-1 1-7,-4 2-6,-6 3-5,-6 2-4,-5 3-5,-3-1-5,4-7-6,4-7-5,2-7-6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1:14"/>
    </inkml:context>
    <inkml:brush xml:id="br0">
      <inkml:brushProperty name="width" value="0.03498" units="cm"/>
      <inkml:brushProperty name="height" value="0.03498" units="cm"/>
      <inkml:brushProperty name="color" value="#F2395B"/>
    </inkml:brush>
  </inkml:definitions>
  <inkml:trace contextRef="#ctx0" brushRef="#br0">18609 36331 628,'-8'-13'5,"0"3"7,0 4 8,1 4 8,0 3 3,-1 4-2,0 2-1,0 4-2,0 2-1,0 3-1,1 3 0,-1 3-2,1 2-1,2-1-1,2 1-1,2-1-2,1 1-3,2 0-8,0 2-6,2 1-8,1-1-7,6-1-5,2-3-5,5-1-5,0-4-5,-2-3-2,-1-4-4,-2-4-2,-2-3 0,1-1 2,0 0 2,0-1 1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1:15"/>
    </inkml:context>
    <inkml:brush xml:id="br0">
      <inkml:brushProperty name="width" value="0.03238" units="cm"/>
      <inkml:brushProperty name="height" value="0.03238" units="cm"/>
      <inkml:brushProperty name="color" value="#F2395B"/>
    </inkml:brush>
  </inkml:definitions>
  <inkml:trace contextRef="#ctx0" brushRef="#br0">22300 32150 679,'14'1'86,"-3"2"-20,-3 2-20,-3 2-19,0 2-10,0 3-2,2 3 0,0 4 0,0 1-3,-1 2-2,-1 3-3,0 2-2,-2 2-6,-1 6-6,0 5-6,-1 3-8,-4 3-6,-2-2-10,-5-2-7,-3-1-9,-2-6-2,0-8 7,3-7 5,0-8 7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1:15"/>
    </inkml:context>
    <inkml:brush xml:id="br0">
      <inkml:brushProperty name="width" value="0.03163" units="cm"/>
      <inkml:brushProperty name="height" value="0.03163" units="cm"/>
      <inkml:brushProperty name="color" value="#F2395B"/>
    </inkml:brush>
  </inkml:definitions>
  <inkml:trace contextRef="#ctx0" brushRef="#br0">18156 32350 695,'-15'0'-6,"1"0"15,0 0 17,2 0 15,1 1 5,0 4-8,2 2-8,1 4-6,1 2-6,-1 3-3,0 3-2,0 3-2,1 2-3,1 2 1,0 2-1,2 3 0,0 0-2,2 0-6,0 1-3,2-1-6,2 0-5,6-1-5,4-3-5,5 2-6,3-5-1,4-4 3,3-4 3,3-6 4,-1-3-3,-6 0-6,-4-2-6,-4 0-6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1:16"/>
    </inkml:context>
    <inkml:brush xml:id="br0">
      <inkml:brushProperty name="width" value="0.04676" units="cm"/>
      <inkml:brushProperty name="height" value="0.04676" units="cm"/>
      <inkml:brushProperty name="color" value="#F2395B"/>
    </inkml:brush>
  </inkml:definitions>
  <inkml:trace contextRef="#ctx0" brushRef="#br0">27500 32650 470,'0'24'168,"0"1"-40,0 1-38,0 1-40,0 1-23,0 1-4,0 0-7,0 2-5,0 2-4,0 6-1,0 4-3,0 6-2,0 2-6,0 0-9,0 0-9,0 0-9,0 0-7,0 2-7,0-1-5,0 2-7,0-4-1,0-11 2,0-12 2,0-9 3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1:17"/>
    </inkml:context>
    <inkml:brush xml:id="br0">
      <inkml:brushProperty name="width" value="0.0495" units="cm"/>
      <inkml:brushProperty name="height" value="0.0495" units="cm"/>
      <inkml:brushProperty name="color" value="#F2395B"/>
    </inkml:brush>
  </inkml:definitions>
  <inkml:trace contextRef="#ctx0" brushRef="#br0">28793 33594 444,'-8'-13'60,"1"8"2,0 7 2,-1 6 3,0 4-5,2 2-10,1 0-9,0 1-11,1 1-6,-2 1-4,0 1-2,-1 2-4,0-1-3,2 0-4,2 0-3,2 1-5,1-1-1,0 1-2,0-1-1,0 1-2,1 0-2,4-1-5,2 1-4,4 0-5,0-4-1,1-3 1,0-6 3,0-4 1,-2-3 2,2 0 1,0 0 1,0 0 1,1-3 1,3-6-2,3-6-1,3-5 0,1-4 0,-3-2 2,-2 0 1,-1 0 2,-3-2 2,-3 1 3,-3-1 1,-2 2 3,-2-1 2,0 1 1,0 1 2,0 1 2,-2 2 0,-4 3 0,-4 3-1,-4 3-1,-2 2-1,1 0-2,-1 2 0,0 1-3,-2 1-4,-5 2-10,-4 2-8,-6 2-10,-1 2-5,5 2 2,3 2 0,5 2 1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1:18"/>
    </inkml:context>
    <inkml:brush xml:id="br0">
      <inkml:brushProperty name="width" value="0.04153" units="cm"/>
      <inkml:brushProperty name="height" value="0.04153" units="cm"/>
      <inkml:brushProperty name="color" value="#F2395B"/>
    </inkml:brush>
  </inkml:definitions>
  <inkml:trace contextRef="#ctx0" brushRef="#br0">30439 32067 529,'-7'-28'88,"2"5"-21,2 7-21,3 5-19,-2 3-12,-1-2-1,-2 0-2,-1-1-1,-2 0-2,0 0 0,0 2 0,1 1-1,-2 0 0,0 2 1,-2 1 1,0 0 1,0 1 1,0 0 1,-1 0 1,0 1 1,1 1-1,1 5-7,0 6-5,2 4-7,1 3 0,2-1 2,3 1 2,1 0 4,2 0 1,1 1 0,3 1 0,2 1 0,1 1 0,2 1 0,0 1 0,1 1 0,1 0 0,0-1-1,-1-1-1,0-1 0,0-2-1,0 0 1,-2 0 0,0-2 0,-2 0-1,1 1-1,0 1-3,0 1-2,-2 0 0,-1-3-1,-2-1 1,-1-2-1,-4-1 1,-2 1-1,-4 1-1,-2 2 0,-3-1 0,-2-1 0,-1-1 0,-3 0 1,1-3-2,-2-1-3,0-2-3,1-2-3,0-2 1,3-1 4,1 0 5,2-1 4,2-3 4,3 0 3,1-3 4,2-2 2,2-3 2,2-6-1,2-4 0,2-4-1,4-6-4,7-1-6,7-4-6,8-3-6,2-1-7,2 0-10,1 0-8,0 1-9,-2 3 0,-6 7 7,-5 9 9,-6 7 7,-4 4 3,1 0-5,0 0-5,0 1-3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4:54"/>
    </inkml:context>
    <inkml:brush xml:id="br0">
      <inkml:brushProperty name="width" value="0.03875" units="cm"/>
      <inkml:brushProperty name="height" value="0.03875" units="cm"/>
      <inkml:brushProperty name="color" value="#00BFF3"/>
    </inkml:brush>
  </inkml:definitions>
  <inkml:trace contextRef="#ctx0" brushRef="#br0">51933 9763 567,'-6'-7'28,"4"5"11,4 1 13,4 3 11,2 1 0,1-1-12,2 0-12,0-1-12,2-2-8,3-1-3,3 0-5,4-1-3,-1 0-3,0-1 0,-1 0-2,0 0-1,-1 0-1,1 3-1,1-1 1,1 2-2,-1 0 0,0 0 0,-1 0 0,-1 0-1,-1 0 0,-1 0-2,0 0-1,-2 0-2,0 0-1,-1 0 0,1 0-1,0 0 0,-1 0-2,-1 0-3,-1 0-5,-1 0-3,-1-1-4,0 0-1,-2-2-3,0 0-2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1:20"/>
    </inkml:context>
    <inkml:brush xml:id="br0">
      <inkml:brushProperty name="width" value="0.0437" units="cm"/>
      <inkml:brushProperty name="height" value="0.0437" units="cm"/>
      <inkml:brushProperty name="color" value="#F2395B"/>
    </inkml:brush>
  </inkml:definitions>
  <inkml:trace contextRef="#ctx0" brushRef="#br0">14127 40571 503,'-15'-8'53,"3"0"1,2 0 2,1 1 1,0-1-5,0 2-9,-1 0-11,-1 2-9,-2 1-6,0 2-2,-1 2-1,-1 2-3,-2 2-1,-2 4-3,-1 2-3,-3 3-2,0 4-2,1 5-1,1 5 0,1 5-1,1 3 0,0 0 0,-1 1-1,1 2 0,0-1 1,4-2 0,3-1 1,3-3 1,1-2 1,2-1 1,0-3 2,2-1 2,1-3 1,2 0-2,2-1 0,2-1 0,3-1 0,4-3 0,3-1 2,5-2 0,3-2-1,1-1-6,3 0-4,1-2-6,2-1-4,4-2-4,3-3-4,3 0-5,1-4-5,0 0-7,0-3-8,1-2-6,-6-1 1,-5 2 9,-7 1 7,-6 0 10,-5 1 2,1-2-1,0 0-2,0-1-2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1:21"/>
    </inkml:context>
    <inkml:brush xml:id="br0">
      <inkml:brushProperty name="width" value="0.0433" units="cm"/>
      <inkml:brushProperty name="height" value="0.0433" units="cm"/>
      <inkml:brushProperty name="color" value="#F2395B"/>
    </inkml:brush>
  </inkml:definitions>
  <inkml:trace contextRef="#ctx0" brushRef="#br0">16364 40900 508,'-20'9'56,"4"1"-5,4 3-5,6 2-6,1 2-4,-2 3-3,-2 3-4,-1 3-2,-2 2-3,2 1-3,1 1-2,1 1-3,0-2-1,2 1 1,0-1 0,2-1 0,1-1-1,2-3-5,2-1-5,2-3-4,2-2-7,2-3-5,1-2-8,3-4-6,4-2-4,4-2 0,4-3-2,7 0 0,-2-4-2,-3-2-2,-3-4-3,-4-2-3,-4-1 0,-1 1-1,-2 0 1,-2 2 0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1:21"/>
    </inkml:context>
    <inkml:brush xml:id="br0">
      <inkml:brushProperty name="width" value="0.04125" units="cm"/>
      <inkml:brushProperty name="height" value="0.04125" units="cm"/>
      <inkml:brushProperty name="color" value="#F2395B"/>
    </inkml:brush>
  </inkml:definitions>
  <inkml:trace contextRef="#ctx0" brushRef="#br0">17579 41050 533,'-1'23'162,"0"1"-38,-2-1-41,0 1-39,-1 0-22,0 1-6,0 1-6,0 0-5,1 0-4,-1 0-2,0-1-1,1-1-1,-1-1-5,0-3-10,0-1-10,0-2-10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1:21"/>
    </inkml:context>
    <inkml:brush xml:id="br0">
      <inkml:brushProperty name="width" value="0.03575" units="cm"/>
      <inkml:brushProperty name="height" value="0.03575" units="cm"/>
      <inkml:brushProperty name="color" value="#F2395B"/>
    </inkml:brush>
  </inkml:definitions>
  <inkml:trace contextRef="#ctx0" brushRef="#br0">17550 41423 615,'7'-23'-20,"-1"4"15,0 3 14,-1 3 15,-2 3 9,1 0 3,0 0 4,0 2 3,1 1 0,2 0-4,2 2-4,2 1-4,0 0-5,0 2-5,1 0-5,0 2-4,-1-1-11,1 0-14,0-2-16,0 0-15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1:22"/>
    </inkml:context>
    <inkml:brush xml:id="br0">
      <inkml:brushProperty name="width" value="0.05571" units="cm"/>
      <inkml:brushProperty name="height" value="0.05571" units="cm"/>
      <inkml:brushProperty name="color" value="#F2395B"/>
    </inkml:brush>
  </inkml:definitions>
  <inkml:trace contextRef="#ctx0" brushRef="#br0">18052 40400 394,'-7'23'153,"2"-1"-34,3-1-33,1-1-33,1 2-19,0 3-3,0 4-5,0 4-3,-1 3-3,-1 0-3,0 2-3,-1 1-2,-2 0-3,0 0-3,-2 0-3,0 1-4,0-2-5,0-1-7,2-1-6,1 0-7,0-3-6,0-7-5,0-5-4,0-7-6,1-6-4,2-10-4,2-8-4,2-9-3,2-6 2,4-3 12,2-3 11,3-3 11,1 0 7,-1 3 3,0 0 3,-2 3 3,0 1 8,0 3 10,-1 1 11,1 3 10,-1 2 7,0 2 3,-2 4 4,-1 3 3,0 5 0,0 8-1,0 8-2,0 7-1,-2 5-5,-3 0-7,-2-1-7,-3 1-7,-2-2-8,2-2-12,0-1-10,2-2-11,2-6-6,4-6 0,3-10-1,5-6 0,2-7 1,1-3 3,1-5 4,1-3 3,-1-1 3,1 3 3,-2 3 2,-1 3 4,-1 3 2,-3 5 4,-1 3 2,-2 4 4,-2 4 7,-2 4 14,-2 4 12,-2 4 14,-2 3 3,0 3-7,-2 3-5,0 3-6,0 1-5,0-1-3,2-1-3,0-1-3,1-1-3,0-1-4,0 0-3,0-2-3,3-6-7,6-10-13,6-12-11,5-10-11,2-7-5,-5-2 5,-3-4 4,-4-3 5,-3 1 4,-2 6 5,-3 4 4,0 5 5,-5 3 1,-2 4-3,-5 3-3,-4 3-3,-1 3-1,-1 6 3,0 4 3,1 6 2,0 1-5,2-1-13,2-1-12,3 0-14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1:22"/>
    </inkml:context>
    <inkml:brush xml:id="br0">
      <inkml:brushProperty name="width" value="0.05672" units="cm"/>
      <inkml:brushProperty name="height" value="0.05672" units="cm"/>
      <inkml:brushProperty name="color" value="#F2395B"/>
    </inkml:brush>
  </inkml:definitions>
  <inkml:trace contextRef="#ctx0" brushRef="#br0">19800 40150 387,'37'1'46,"-6"2"2,-4 2 4,-4 2 3,-3 1-1,1 1-6,-1 2-6,4 0-6,-1 1-3,-2 1-4,0 1-2,0 2-2,-4 0-3,-3 1-2,-4 1-1,-4 0-3,-3 3-2,-1 1-4,0 3-4,-1 1-4,-5 3-2,-6 3 2,-7 3 1,-7 3 0,-6 2-7,-5 2-20,-4 1-18,-5 3-19,1-4-11,10-8-4,7-9-5,11-8-4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1:23"/>
    </inkml:context>
    <inkml:brush xml:id="br0">
      <inkml:brushProperty name="width" value="0.05508" units="cm"/>
      <inkml:brushProperty name="height" value="0.05508" units="cm"/>
      <inkml:brushProperty name="color" value="#F2395B"/>
    </inkml:brush>
  </inkml:definitions>
  <inkml:trace contextRef="#ctx0" brushRef="#br0">12565 42931 399,'-29'0'-1,"7"0"-3,5 0-2,6 0-2,2 0-1,-1 0 4,-3 0 4,-2 0 2,0 0 4,1 0 6,1 0 4,0 0 6,2 1 4,1-1 3,0 3 2,2 0 4,6 0 5,12 0 8,11-2 8,13 0 8,5-2-2,0 0-10,1-2-11,-1 0-11,1-1-7,2 1-4,2-1-5,2 1-4,3-2-3,2 2-2,4-1-1,2 0-2,2 0-1,2 2 1,3 0 0,2 2 1,1 0-3,1 2-3,1 0-4,1 2-4,1 0-2,-1 2 0,1 0 0,-1 1 0,0 0 0,-1-1 0,-1-1-1,0 0 1,-2-2-1,1-1-1,0 0-1,-1-1-1,0-1 0,0 0-1,-3 0 1,0 0 0,-2-1-1,-2-1 0,-4 0 0,-2-1 0,-4-1 0,-1 0-1,-2 0 2,-1 0-1,-5 1 0,-4 0 1,-5 3 0,-5-1-1,-5 2 0,-3-1-5,-4 3-2,-4 0-5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1:24"/>
    </inkml:context>
    <inkml:brush xml:id="br0">
      <inkml:brushProperty name="width" value="0.04934" units="cm"/>
      <inkml:brushProperty name="height" value="0.04934" units="cm"/>
      <inkml:brushProperty name="color" value="#F2395B"/>
    </inkml:brush>
  </inkml:definitions>
  <inkml:trace contextRef="#ctx0" brushRef="#br0">14345 43675 445,'7'-22'9,"2"3"7,2 3 9,0 3 8,-1 2 6,-2 0 3,-4 2 4,-2 1 4,-4 1-2,-2 2-4,-4 2-7,-2 2-5,-3 2-5,0 4-5,0 2-4,-2 4-4,-2 1-4,-3 3-3,-3 1-2,-3 3-2,-1 1-3,3 1 1,1 1-1,3 1 0,1 1 0,1 1-1,0 1 0,2 1 0,2 0 1,1 0-1,2 0 1,2 1 1,2-2 0,1-1 2,0-3 2,2-1 0,0-2 1,2 1-2,0-1 0,2 1-3,2-2-1,6-3-3,4-2-4,5-4-3,5-2-1,7-2 0,5-3 0,7 0 1,3-5-4,3-2-8,4-5-9,2-4-9,0-1-6,-1 1-3,-2 1-3,-2 1-5,-5 1 2,-7 2 6,-9 2 6,-7 2 5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1:24"/>
    </inkml:context>
    <inkml:brush xml:id="br0">
      <inkml:brushProperty name="width" value="0.05466" units="cm"/>
      <inkml:brushProperty name="height" value="0.05466" units="cm"/>
      <inkml:brushProperty name="color" value="#F2395B"/>
    </inkml:brush>
  </inkml:definitions>
  <inkml:trace contextRef="#ctx0" brushRef="#br0">17455 44327 402,'-7'-10'54,"2"10"12,3 12 11,1 10 12,1 6-2,0 1-17,0-1-15,0 4-17,-1-1-12,-1 2-7,0 1-7,-1 1-8,-1-1-6,0-1-9,0 0-6,0-1-8,1-6-14,2-11-21,2-10-19,2-12-21,0-6 1,0-3 20,-2-3 20,0-3 20,-1-1 13,0 4 7,0 0 5,0 2 6,0 3 6,2 1 7,0 2 7,2 2 7,0 2 6,0 1 9,-1 0 7,1 2 8,1 0 1,2 0-5,2 0-5,1 0-6,2 1-4,1 0-5,1 2-4,2 0-6,0 1-3,-1-2-3,1 0-3,-1-2-3,0 1-10,-1 0-15,-1 2-15,0 1-16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1:24"/>
    </inkml:context>
    <inkml:brush xml:id="br0">
      <inkml:brushProperty name="width" value="0.06272" units="cm"/>
      <inkml:brushProperty name="height" value="0.06272" units="cm"/>
      <inkml:brushProperty name="color" value="#F2395B"/>
    </inkml:brush>
  </inkml:definitions>
  <inkml:trace contextRef="#ctx0" brushRef="#br0">18165 44348 350,'0'-30'1,"0"5"1,0 3 1,0 5 1,0 1 4,2 2 7,0 1 5,2 1 7,-2 3 9,0 6 16,0 6 13,-1 6 15,-2 5 0,-1 5-14,0 5-15,0 5-14,-2 3-9,2 1-4,0 0-3,2 2-4,-1 2-7,0 2-8,-2 4-8,1 3-9,-2 0-6,2 1-4,0-1-2,2 1-5,0-3 1,0-5 5,0-7 5,0-6 4,0-3-8,0-3-20,0-1-21,0-2-20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4:55"/>
    </inkml:context>
    <inkml:brush xml:id="br0">
      <inkml:brushProperty name="width" value="0.04375" units="cm"/>
      <inkml:brushProperty name="height" value="0.04375" units="cm"/>
      <inkml:brushProperty name="color" value="#00BFF3"/>
    </inkml:brush>
  </inkml:definitions>
  <inkml:trace contextRef="#ctx0" brushRef="#br0">52791 10150 502,'-7'8'57,"2"0"-5,2 0-2,2-1-5,1 1-4,0 2-8,0 0-6,0 2-8,-1-2-4,-2 1-1,-2-2-2,-2 0-1,0-1 0,2 1 2,3 2 3,1 0 2,1 1-1,0 3-4,0 2-4,0 2-4,0-1-2,0 0 0,0 0-1,0-2 0,0-1-1,0-1 1,0-1 0,0 0 1,0 0-2,0 5-2,0 3-3,0 5-2,0 0-2,0 2 2,0-1 1,0 1 1,0-1 0,0 1 0,0-1-1,0 1 0,0-2-1,0 0 1,0-1-1,0-1 1,0-2-1,0-3 2,0-3 0,0-2 2,-3-3 0,-2-1 2,-5 0 0,-4-2 3,-3-1-1,-1-2-1,-3-3-2,-1 0-1,-1-4-2,4-2-3,0-4-2,3-2-4,-1-4-4,0-3-9,-1-5-8,-1-3-8,1-3-1,3 1 6,2-1 7,4 1 6,2 1 0,-1 1-4,0 3-5,0 1-5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1:26"/>
    </inkml:context>
    <inkml:brush xml:id="br0">
      <inkml:brushProperty name="width" value="0.04576" units="cm"/>
      <inkml:brushProperty name="height" value="0.04576" units="cm"/>
      <inkml:brushProperty name="color" value="#F2395B"/>
    </inkml:brush>
  </inkml:definitions>
  <inkml:trace contextRef="#ctx0" brushRef="#br0">19200 44831 480,'22'-13'123,"-1"3"-24,-3 4-24,-1 4-24,-2 3-14,-2 2-7,-3 2-4,-1 2-7,-3 1-3,-1 3-4,-2 2-3,-2 2-3,-2-1-1,-2 2-1,-2 0 0,-1-1 0,-3 1-6,-1 2-10,-3 0-9,-2 0-10,0 0-3,1-3 4,1-3 5,1-2 5,5-5 9,11-2 17,12-6 15,10-2 16,4-3 1,-2 2-13,-2 1-13,-2 0-14,-1 2-14,-3 0-15,-1 2-15,-2 0-14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1:26"/>
    </inkml:context>
    <inkml:brush xml:id="br0">
      <inkml:brushProperty name="width" value="0.04035" units="cm"/>
      <inkml:brushProperty name="height" value="0.04035" units="cm"/>
      <inkml:brushProperty name="color" value="#F2395B"/>
    </inkml:brush>
  </inkml:definitions>
  <inkml:trace contextRef="#ctx0" brushRef="#br0">21893 42116 545,'-3'-7'39,"10"2"13,10 2 11,9 2 13,6 1-2,3 0-18,1 0-16,2 0-17,-1 0-10,-2 0-4,-4 0-2,-2 0-4,-4 1-11,-5 2-16,-4 2-17,-6 2-16,-5 0-8,-2 0 5,-6 1 3,-2 0 4,-3 0 5,0-1 7,0 1 7,1 0 7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1:26"/>
    </inkml:context>
    <inkml:brush xml:id="br0">
      <inkml:brushProperty name="width" value="0.04409" units="cm"/>
      <inkml:brushProperty name="height" value="0.04409" units="cm"/>
      <inkml:brushProperty name="color" value="#F2395B"/>
    </inkml:brush>
  </inkml:definitions>
  <inkml:trace contextRef="#ctx0" brushRef="#br0">21830 42950 499,'-15'0'6,"2"0"12,3 0 12,1 0 13,3 0 6,4 0 2,4 0 2,4 0 2,5 0-3,5 0-8,7 0-7,5 0-7,5 0-10,1 0-9,2 0-10,2 0-9,-1 0-6,0 2-2,-3 0-2,-1 2-2,-4-2-7,-4 0-14,-3 0-14,-4-1-14,-4-1-2,-1 0 8,-2 0 9,-2 0 10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1:27"/>
    </inkml:context>
    <inkml:brush xml:id="br0">
      <inkml:brushProperty name="width" value="0.05595" units="cm"/>
      <inkml:brushProperty name="height" value="0.05595" units="cm"/>
      <inkml:brushProperty name="color" value="#F2395B"/>
    </inkml:brush>
  </inkml:definitions>
  <inkml:trace contextRef="#ctx0" brushRef="#br0">24090 41313 393,'-2'-15'5,"0"4"13,-3 3 10,-2 3 12,0 4 7,2 7 4,2 7 2,2 8 3,0 3-1,-1 3-7,-3 1-7,-2 3-5,0 0-6,-1 1-3,0 2-4,0 1-3,-1 1-4,0 4-7,0 3-6,-2 2-5,0 1-3,4-4 1,2-3 3,4-2 1,1-4-9,0-3-17,0-5-18,0-3-17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1:27"/>
    </inkml:context>
    <inkml:brush xml:id="br0">
      <inkml:brushProperty name="width" value="0.06111" units="cm"/>
      <inkml:brushProperty name="height" value="0.06111" units="cm"/>
      <inkml:brushProperty name="color" value="#F2395B"/>
    </inkml:brush>
  </inkml:definitions>
  <inkml:trace contextRef="#ctx0" brushRef="#br0">25028 41819 360,'0'-15'5,"-2"4"11,0 3 11,-1 3 10,-2 4 8,2 6 2,-1 5 4,0 7 2,-1 2-1,0 1-7,-1 0-7,-2-2-6,1 2-6,1-1-1,0 1-3,2 0-3,0-2-2,2 1-4,0-2-4,2-1-3,4-3-6,10-5-8,8-4-8,9-5-7,2-5-6,-4-4-3,-3-4-2,-5-3-4,-3-4 2,-3 0 2,-2-1 5,-4-1 3,-2 1 4,-2 1 4,-2 4 4,-2 0 5,-2 2 4,0 3 2,-2 1 4,0 2 3,-2 2 2,-2 0-1,-2 2 1,-1 1 0,2 0-3,10 0-5,8 0-4,9 0-6,4 1 0,-1 0 1,-1 2 4,-1 0 1,-1 1 4,-4 0 2,0 0 4,-2 0 3,-2 1 1,-3 2-2,-1 2 0,-2 2-2,-1 3 7,-2 3 14,0 5 14,-2 4 14,0 0 3,-2-2-8,0-2-9,-2-1-8,1-2-6,0 1-2,2 0-2,1-1-2,0 1-4,1 2-5,2 0-4,0 1-5,3-2-4,2-3-5,3-4-4,4-4-6,0-4 0,1-4 0,0-4 1,-1-4 1,1-3 1,1-1-3,2-3 0,0-1-2,-1-3 1,-1 0 1,-2-1 3,-2-1 1,-3 0 4,-1 1 4,-2-2 5,-2 1 4,-2-1 4,-1 2 1,0 1 2,-1 1 1,-3 2 0,-2 3-3,-4 3-2,-2 3-3,-3 1-5,-3 2-9,-3 1-6,-3 0-9,-2 3-7,-2 4-5,0 4-5,0 4-7,0 1-1,5-1 3,3 0 3,4-2 2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2:08"/>
    </inkml:context>
    <inkml:brush xml:id="br0">
      <inkml:brushProperty name="width" value="0.05981" units="cm"/>
      <inkml:brushProperty name="height" value="0.05981" units="cm"/>
      <inkml:brushProperty name="color" value="#F2395B"/>
    </inkml:brush>
  </inkml:definitions>
  <inkml:trace contextRef="#ctx0" brushRef="#br0">32900 39427 367,'-14'-34'0,"2"8"0,4 8 0,3 10 0,1 3 7,0-2 11,0-1 14,0-3 12,0 4 6,0 10 0,0 10 1,0 9 1,0 7-5,-2 5-7,0 3-9,-1 4-7,-1 4-5,-3 4 0,-2 4-1,-1 4 0,-2 2-2,0 0-2,1 3-3,-1 0-3,2-2-1,2-3-4,4-4-2,3-4-2,1-4-3,2-3-3,0-6-2,2-2-3,0-5-2,2-3-2,0-5-3,2-3-2,2-4-2,5-1-3,5-2-4,6-2-3,2-4 0,3-4 4,1-6 4,2-4 3,1-4 3,0-3 2,1-3 3,-1-3 1,0-2 2,-1-1 1,-1-2 1,-1 1 1,-2-3 1,-3-1 1,-4-2 2,-2-3 1,-2 1 2,-3 0 2,-1 1 2,-2 1 3,-2 3 3,-2 3 3,-2 5 3,-2 3 4,-2 4 3,-2 1 4,-2 2 3,-2 2 4,-1 4 0,-2 6-6,0 6-5,-1 6-5,-2 5-3,-2 7-1,0 5 0,-4 7-1,0 1 0,3-2-1,1-2 0,2-1-1,2-4-1,3-4-2,1-3-3,2-4-1,3-4-6,4-1-6,4-2-9,4-2-6,2-3-4,3-3 0,2-2 2,2-3 0,1-4 0,0-4 1,2-4-1,1-3 1,-1-4 1,-3 0 4,-3-1 1,-3-1 4,-2 1 3,-2 3 5,-2 3 3,-2 3 5,-2 4 11,-1 8 17,0 6 18,-1 8 17,-2 4 3,-1 5-14,0 3-11,-1 5-14,-2 2-7,0 2-1,-1 2-2,-2 3-1,1 1-3,0 2-2,2 2-3,1 2-2,0 3-3,0 4-1,0 4-1,0 3-1,-1 1-3,0-3-3,-1-3-2,-1-2-4,0-5-1,2-6 1,2-6 1,2-6-1,0-4 1,-2-3 1,-2-3 0,-2-2 0,-2-4 3,-2-3 4,0-3 4,-4-2 3,0-4 3,1-4-1,0-4 0,2-4-2,1-3-2,0-3-4,2-3-4,1-3-5,1-7-3,4-7-3,3-10-3,2-8-3,4-6-2,6-2-2,4-1-1,5-2-2,4-1 0,3 1 1,2 1 0,4 1 2,-2 6-4,-4 12-8,-5 11-8,-4 13-8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2:13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35675 40650 333,'49'20'167,"16"14"-1,15 14 1,17 16 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2:14"/>
    </inkml:context>
    <inkml:brush xml:id="br0">
      <inkml:brushProperty name="width" value="0.04945" units="cm"/>
      <inkml:brushProperty name="height" value="0.04945" units="cm"/>
      <inkml:brushProperty name="color" value="#F2395B"/>
    </inkml:brush>
  </inkml:definitions>
  <inkml:trace contextRef="#ctx0" brushRef="#br0">35583 40450 444,'-8'8'146,"2"2"-32,1 0-33,0 1-32,1 2-19,0 3-5,0 3-4,0 4-4,0 2-3,1 5-1,-1 2 0,0 5-1,-1 3-2,1 0-3,-3 2-4,0 1-3,0-1-6,0-2-9,2-2-9,1-2-9,0-3-5,0-2-2,0-3-3,0-3-2,1-3-2,2-1 1,2-3-1,2-1 1,1-3 1,2-4 6,0-5 4,2-2 5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2:14"/>
    </inkml:context>
    <inkml:brush xml:id="br0">
      <inkml:brushProperty name="width" value="0.04598" units="cm"/>
      <inkml:brushProperty name="height" value="0.04598" units="cm"/>
      <inkml:brushProperty name="color" value="#F2395B"/>
    </inkml:brush>
  </inkml:definitions>
  <inkml:trace contextRef="#ctx0" brushRef="#br0">36409 41225 478,'-15'1'7,"2"2"14,3 2 15,1 2 14,2 2 4,1 1-7,1 3-6,0 2-8,1 1-4,0 1-3,0 1-3,1 1-3,-2 1-2,2 1-1,-1 0-1,0 3-1,0-2-1,2-1 0,0-3-1,2-1 0,0-2-3,0-1-5,0-1-6,0 0-6,2-2-5,6-1-4,4 0-6,5-2-5,3-3 0,-1-6 2,0-6 3,1-6 4,-1-4 2,-1-1 3,-1-3 3,-1-1 2,-2-2 3,-3 1 2,-3-1 3,-2 1 1,-2-1 2,0-1 0,-1 0-1,1-2 0,-1 0 1,-4 1-2,-2 1 0,-3 1-1,-2 3 1,0 3-1,0 4 0,0 5-1,-1 0-1,-1 0-6,-2-2-4,-3 1-5,0-1-5,1 4-6,0 2-5,2 4-6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2:15"/>
    </inkml:context>
    <inkml:brush xml:id="br0">
      <inkml:brushProperty name="width" value="0.04106" units="cm"/>
      <inkml:brushProperty name="height" value="0.04106" units="cm"/>
      <inkml:brushProperty name="color" value="#F2395B"/>
    </inkml:brush>
  </inkml:definitions>
  <inkml:trace contextRef="#ctx0" brushRef="#br0">37200 39413 535,'1'-15'29,"4"2"5,2 2 4,4 3 6,0 1-2,1 2-7,0 2-8,0 2-6,0 2-6,1 2-4,0 2-2,3 2-3,-2 1-2,-1 1 0,-2 2-1,-2 0 0,-3 1-1,-3 3 0,-2 2 0,-3 2 0,-3 0-2,-2 0-5,-2 0-4,-2 1-4,-1-1-1,-2-1 2,0-1 2,0-1 3,-1-2 1,3-2 4,1-4 3,2-3 3,6-2 7,10-4 8,10-2 11,9-3 8,4-2 1,0 0-8,-1 0-10,-1 0-8,-1 1-10,-1 1-12,-2 0-11,0 2-11,-2 1-10,-3 2-6,-3 2-8,-2 2-6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8:48"/>
    </inkml:context>
    <inkml:brush xml:id="br0">
      <inkml:brushProperty name="width" value="0.04053" units="cm"/>
      <inkml:brushProperty name="height" value="0.04053" units="cm"/>
      <inkml:brushProperty name="color" value="#00BFF3"/>
    </inkml:brush>
  </inkml:definitions>
  <inkml:trace contextRef="#ctx0" brushRef="#br0">45200 2300 542,'0'30'158,"0"-1"-40,0-4-38,0 0-39,0-1-21,0 1-3,0 1-4,0 1-4,0-2-8,0 1-11,0 0-12,0-2-13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4:55"/>
    </inkml:context>
    <inkml:brush xml:id="br0">
      <inkml:brushProperty name="width" value="0.03357" units="cm"/>
      <inkml:brushProperty name="height" value="0.03357" units="cm"/>
      <inkml:brushProperty name="color" value="#00BFF3"/>
    </inkml:brush>
  </inkml:definitions>
  <inkml:trace contextRef="#ctx0" brushRef="#br0">51861 10500 655,'-1'22'24,"0"-3"9,-2-3 8,0-2 8,0-2 0,0 3-12,1 2-10,2 1-11,0 2-8,0 2-1,0 3-4,0 1-2,-1 1-3,0-1-3,-2-1-4,0-1-4,-1-2-3,0-3-7,0-3-6,1-2-5,1-7-4,5-10-2,6-10 0,4-9-1,4-7 2,3-1 8,3-3 7,3-1 8,1 1 7,-4 7 9,0 5 9,-2 8 8,-3 2 7,-1 2 5,-3 2 5,-1 3 5,-2 1 2,-2 6-2,-2 2 0,-2 5-1,-3 4-3,-2 3-5,-4 4-5,-2 5-4,-4 4-4,-2 4-5,-3 6-5,-3 5-4,-1-1-6,1-4-7,0-6-5,2-4-7,2-5-2,2-3 2,1-5 3,2-3 2,3-5 1,4-4 1,4-6 0,4-4 0,4-5 3,5-6 2,5-4 4,5-5 3,2-3 0,1-1-2,-1 1-4,1-3-2,-1 0-4,1 1-3,-1 1-4,1 1-4,-3 1-1,-1 1 1,-1 1 2,-2 1 0,-3 3 3,-3 4 5,-3 3 4,-2 4 5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2:15"/>
    </inkml:context>
    <inkml:brush xml:id="br0">
      <inkml:brushProperty name="width" value="0.0438" units="cm"/>
      <inkml:brushProperty name="height" value="0.0438" units="cm"/>
      <inkml:brushProperty name="color" value="#F2395B"/>
    </inkml:brush>
  </inkml:definitions>
  <inkml:trace contextRef="#ctx0" brushRef="#br0">38150 41680 502,'10'-6'154,"4"1"-34,3 3-36,5 1-34,3 0-20,2-1-7,4 0-5,3-1-7,-1-1-5,-2 2-4,-3 0-6,-4 2-6,-2 1-11,-2 2-22,-4 2-20,-3 2-21,-3 0-4,-4 0 14,-4 1 13,-4 0 13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2:15"/>
    </inkml:context>
    <inkml:brush xml:id="br0">
      <inkml:brushProperty name="width" value="0.03973" units="cm"/>
      <inkml:brushProperty name="height" value="0.03973" units="cm"/>
      <inkml:brushProperty name="color" value="#F2395B"/>
    </inkml:brush>
  </inkml:definitions>
  <inkml:trace contextRef="#ctx0" brushRef="#br0">38209 42400 553,'-25'0'84,"11"0"-6,12 0-4,12 0-6,7 0-10,3 0-16,3 0-14,3 0-15,0 0-11,0 0-6,-1 0-6,-1 0-6,0 0-3,1 0 3,1 0 0,1 0 2,-3 0-3,-2 0-7,-4 0-6,-5 0-7,-2 0-6,0 0-4,-2 0-5,0 0-5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2:16"/>
    </inkml:context>
    <inkml:brush xml:id="br0">
      <inkml:brushProperty name="width" value="0.06113" units="cm"/>
      <inkml:brushProperty name="height" value="0.06113" units="cm"/>
      <inkml:brushProperty name="color" value="#F2395B"/>
    </inkml:brush>
  </inkml:definitions>
  <inkml:trace contextRef="#ctx0" brushRef="#br0">40000 40766 359,'8'-7'60,"2"2"-5,0 2-4,1 2-5,2 1-5,1 0-1,3 0-4,2 0-3,0 1-3,-1 4-4,-1 2-3,-1 4-4,0 1-3,2 3-2,0 1-2,1 3-3,-1 1-1,-3 1-1,-2 1-2,-4 1-2,-2 1-3,-2 2-3,-3 3-3,0 1-4,-5 2-3,-4 1-1,-6 1-3,-4 0-1,-3 2-1,-3-1 2,-1 0 1,-3-1 2,1 0-1,1-5 0,3-3-3,1-5 0,2-3 3,3-4 8,1-5 9,3-3 8,4-2 10,8 0 12,8 0 13,7 0 11,7-1 1,7-2-11,5-2-10,7-2-11,3-2-13,4 0-14,2-1-17,4-2-14,0 0-8,2-1 0,2-2-1,0 0 0,-4 0-6,-8 2-10,-10 3-11,-7 1-10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2:43"/>
    </inkml:context>
    <inkml:brush xml:id="br0">
      <inkml:brushProperty name="width" value="0.05773" units="cm"/>
      <inkml:brushProperty name="height" value="0.05773" units="cm"/>
      <inkml:brushProperty name="color" value="#F2395B"/>
    </inkml:brush>
  </inkml:definitions>
  <inkml:trace contextRef="#ctx0" brushRef="#br0">7628 24050 381,'-19'0'9,"7"-2"19,8 0 19,8-1 18,6-2 3,4 0-12,3-2-14,5 0-11,4-1-10,6-2-3,7 0-4,5-1-5,0 0-2,-7 2-2,-5 2-2,-5 3-2,-3 0-2,1 2-5,1 0-3,1 2-5,-2 0-1,-3 2-2,-5 0 0,-3 2-1,-4-4-7,-4-8-12,-4-8-11,-4-7-13,-4-5-1,-2 1 13,-3-1 12,-3 1 12,-2 1 8,0 3 5,1 3 5,-1 3 5,1 1 4,0 2 4,2 1 4,1 1 3,0 1 4,1 2 3,-1 2 4,0 3 4,1 1 4,2 3 5,2 4 6,3 2 4,0 4 1,0 6-5,0 4-4,0 5-6,1 3-3,0 2-2,1 3-2,2 1-3,0 2-1,0 3-3,0 1-1,0 2-2,0 0-3,0 0-1,0-1-1,0-2-3,0 3-3,0 2-4,0 5-6,0 4-6,0-1 0,-2-5 1,-1-4 1,0-5 2,-1-4-1,0-2-3,0-1-5,1-3-3,-1-2-3,0-5-1,1-3-3,-1-5-2,-1-2 0,-2 0 1,-2-2 1,-1 0 1,-4-3 2,-2-3 1,-3-2 3,-3-4 2,-1-2 2,-1-1 2,1-3 3,-1-2 1,2-1 2,3 1 0,3-1 1,3 0 1,2 0 2,4 1 7,2-1 5,4 0 6,3-1 4,4-3 3,4-3 2,3-3 2,5-3 0,4 0-2,3-1-3,4 0-1,3-2-5,-1 1-4,0-1-6,1 1-4,-1 0-3,-3 1 1,1 1 0,-1 1 1,-2 3-7,-5 3-16,-3 4-16,-4 6-15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2:43"/>
    </inkml:context>
    <inkml:brush xml:id="br0">
      <inkml:brushProperty name="width" value="0.05496" units="cm"/>
      <inkml:brushProperty name="height" value="0.05496" units="cm"/>
      <inkml:brushProperty name="color" value="#F2395B"/>
    </inkml:brush>
  </inkml:definitions>
  <inkml:trace contextRef="#ctx0" brushRef="#br0">9605 23758 400,'14'-27'4,"-1"7"9,-2 9 9,-2 7 8,-1 5 5,-1 2-3,1 2 0,0 1-1,-1 4-2,-2 6-3,-2 4-1,-2 5-2,-3 4-3,-2 2-3,-4 4-2,-2 3-4,-2 0-2,1-1-2,-1 0-2,0-1-2,1-3-2,1-3-4,0-5-2,2-3-4,3-13-8,6-21-11,6-19-13,6-22-12,4-7-2,3 3 10,3 5 9,3 3 9,-1 5 8,-2 6 6,-3 5 6,-3 7 6,-2 5 6,-2 5 6,-3 5 4,-1 4 6,-1 6 7,-2 6 8,-1 6 9,0 6 9,-2 4 1,-2 5-6,-2 3-5,-2 4-6,-1 1-6,2-1-4,0-3-5,2-2-5,0-2-3,2-2-1,0-1-2,2-2 0,0-3-3,2 1-5,0-2-4,1-1-5,2-2-5,2-4-4,2-5-3,2-3-5,1-4-3,1-3-3,1-5-4,0-4-3,2-3 0,-1-3 1,1-3 3,0-3 3,-3 0-1,-3 3-3,-4 3-1,-4 3-3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2:44"/>
    </inkml:context>
    <inkml:brush xml:id="br0">
      <inkml:brushProperty name="width" value="0.0501" units="cm"/>
      <inkml:brushProperty name="height" value="0.0501" units="cm"/>
      <inkml:brushProperty name="color" value="#F2395B"/>
    </inkml:brush>
  </inkml:definitions>
  <inkml:trace contextRef="#ctx0" brushRef="#br0">9064 25776 439,'-26'13'7,"10"-6"14,12-4 14,10-4 14,9-5 2,6-1-10,5-4-12,6-3-10,2-2-7,-2 2-2,-2 1-3,-1 1-2,-3 1 0,-3 2 3,-3 2 2,-3 3 3,-4 3 3,-5 7 4,-4 7 3,-5 8 4,-6 4-1,-6 2-7,-6 4-6,-5 2-6,-4 2-7,1-1-9,-1-1-9,1-1-7,-1-3-7,0-2-3,-2-4-2,0-2-4,-2-3 1,1-4 1,0-4 4,-1-4 1,2-5 2,1-2 1,3-5-1,1-4 0,4-3 3,3-2 6,4-1 6,5-3 5,2 1 4,2 2 3,2 1 2,2 2 3,1 2 8,2 3 12,0 1 14,2 2 13,2 2 7,7 2 1,6 2 0,6 2 1,3 2-1,2 2-3,3 1-3,1 3-3,3 2-6,2 0-7,4 1-8,3 1-8,-2 0-7,1 1-10,-3-1-7,-2 1-9,-1-2-6,1-1-5,-1-2-5,0-2-4,-3-2-9,-6-2-13,-5-3-12,-6 0-14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2:45"/>
    </inkml:context>
    <inkml:brush xml:id="br0">
      <inkml:brushProperty name="width" value="0.06264" units="cm"/>
      <inkml:brushProperty name="height" value="0.06264" units="cm"/>
      <inkml:brushProperty name="color" value="#F2395B"/>
    </inkml:brush>
  </inkml:definitions>
  <inkml:trace contextRef="#ctx0" brushRef="#br0">11297 24488 351,'-11'-1'42,"10"-1"3,10 0 2,10-1 4,6-2-5,5 0-9,2-2-10,5 0-11,2-2-5,-1-1-2,-2-3-2,0-2-2,-2 0-4,-3 1-4,-3 1-5,-4 0-5,-2 1-5,-3 1-6,-3-1-7,-2 0-5,-4 0-2,-3 1 3,-2-1 4,-4 0 3,-3 0 2,-4-1 2,-4-1 2,-3-1 1,-4-3 3,0-2 4,-1-2 2,-1-4 4,1-1 2,0 1 3,1 1 1,1 1 2,1 2 1,2 1-1,2 3-1,2 1-1,2 2 5,-1 3 11,0 1 10,0 2 10,1 6 13,2 10 12,2 10 13,2 9 13,1 6-2,0 3-17,0 1-17,0 2-16,0 6-9,0 7 1,0 10 2,0 9 0,0 2-2,0-5-8,0-4-7,0-6-7,0-4-5,0-2-4,0-5-4,0-1-3,0-4-3,0-4-1,0-4-1,0-3-1,-2-6-4,-3-7-6,-5-7-6,-4-6-7,-3-9-1,-1-8 2,-3-9 3,-1-9 3,-2-6 2,3-2 3,0-4 3,1-2 2,1 0 4,3 0 6,1 3 5,3 2 5,1 3 6,4 4 7,2 3 7,4 5 6,2 2 5,2 3 2,2 1 2,2 3 1,2 1-1,3 4-8,3 3-6,4 2-7,0 2-8,1-2-8,-1 0-9,0-1-8,1-3-7,3-2-4,2-3-3,1-3-3,1-2-1,-3-1 5,-1-1 4,-3 0 5,-1-2 5,-3 1 8,-1-1 8,-2 1 7,-2 1 6,-2 5 4,-3 3 4,-2 4 5,0 4 5,0 4 8,0 4 7,0 4 8,-3 6 0,-4 7-6,-5 9-6,-4 7-7,-7 7-6,-4 5-4,-5 7-4,-4 6-5,-3 0-5,1-5-4,1-4-4,1-6-5,2-4-1,4-3 2,2-5 1,3-4 2,2-4-4,3-5-10,1-5-10,3-5-10,4-6-4,10-6-1,8-8 0,9-5 1,6-3 5,1 3 10,2 3 9,2 3 10,0 3 9,-1 4 4,-3 4 7,-1 4 4,-1 2 5,1 3 2,1 2 2,1 2 3,-2-1-1,-1-2-2,-5-1-3,-2-2-3,-1-2-3,-1-1-2,1-1-4,0 0-3,-1-2-10,-1-2-16,-1-2-17,0-2-16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2:45"/>
    </inkml:context>
    <inkml:brush xml:id="br0">
      <inkml:brushProperty name="width" value="0.05174" units="cm"/>
      <inkml:brushProperty name="height" value="0.05174" units="cm"/>
      <inkml:brushProperty name="color" value="#F2395B"/>
    </inkml:brush>
  </inkml:definitions>
  <inkml:trace contextRef="#ctx0" brushRef="#br0">12416 24127 425,'15'-21'44,"-1"5"2,0 5-1,-2 4 2,-1 6-7,-2 6-13,-3 6-12,-1 6-13,-2 4-9,-4 2-2,-2 4-4,-3 3-2,-3 2-3,-2-1 0,-2-1 0,-1 2 0,0-4 0,4-5 2,4-7 1,4-5 1,4-4 3,4 0 6,4-2 6,4 0 6,1-2 2,-1 1 1,-1 0 1,-1 0 0,-1 1 1,0 0-2,-3 1-1,1 2-1,-3 1-2,-3 1 0,-2 3-1,-3 2-1,-5 2-2,-4 3 1,-4 3-1,-6 3-1,-4 1-1,0-1-2,-1-1-2,0-2-2,-1-1-1,3-3 1,1-3 2,3-3 1,-1 0 0,-2 2 0,-1 1-1,-2 3-1,-1-1 5,1-3 7,0-3 10,3-2 8,5-5 7,14-2 8,12-6 6,13-2 8,8-4-1,3 0-10,3-1-8,3-1-9,3-1-7,4 2-4,4 1-4,4 1-5,2-1-3,-1 0-2,1-2-2,-1 0-2,-1 0-4,-4 3-6,-4 1-6,-3 2-5,-6 2-6,-4 0-6,-5 1-5,-5 2-6,-6-1-5,-8-4-6,-8-2-5,-8-3-6,-3-1 5,2 3 14,2 1 14,2 2 15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2:46"/>
    </inkml:context>
    <inkml:brush xml:id="br0">
      <inkml:brushProperty name="width" value="0.06157" units="cm"/>
      <inkml:brushProperty name="height" value="0.06157" units="cm"/>
      <inkml:brushProperty name="color" value="#F2395B"/>
    </inkml:brush>
  </inkml:definitions>
  <inkml:trace contextRef="#ctx0" brushRef="#br0">13874 23325 357,'-8'-9'0,"0"0"0,0-1 0,1-1 0,0-1 8,0 2 17,2 1 16,1 1 16,1 6 7,3 13-4,4 13-3,2 13-5,2 9-3,-2 6-6,-2 5-4,1 7-4,0 9-5,2 13-4,1 12-4,3 14-5,-1 11-5,-3 12-6,-3 12-8,-2 12-7,-2 4-9,0 2-11,0-1-12,0 1-12,0-12-1,2-23 10,0-21 10,2-24 9,-1-15-2,-1-11-14,0-9-14,-1-9-14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2:48"/>
    </inkml:context>
    <inkml:brush xml:id="br0">
      <inkml:brushProperty name="width" value="0.02784" units="cm"/>
      <inkml:brushProperty name="height" value="0.02784" units="cm"/>
      <inkml:brushProperty name="color" value="#F2395B"/>
    </inkml:brush>
  </inkml:definitions>
  <inkml:trace contextRef="#ctx0" brushRef="#br0">16300 25600 790,'13'8'123,"-1"-1"-54,-5 1-52,-1-1-52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4:56"/>
    </inkml:context>
    <inkml:brush xml:id="br0">
      <inkml:brushProperty name="width" value="0.04069" units="cm"/>
      <inkml:brushProperty name="height" value="0.04069" units="cm"/>
      <inkml:brushProperty name="color" value="#00BFF3"/>
    </inkml:brush>
  </inkml:definitions>
  <inkml:trace contextRef="#ctx0" brushRef="#br0">53850 10609 540,'8'-8'0,"0"0"0,0 0 0,-1 0 0,1 2 6,-2 2 13,-1 4 12,0 3 13,-2 1 3,0 3-7,-2 2-5,0 2-7,-1 1-3,2 3 2,0 2 0,2 1 0,-1 2 0,-1 3-5,0 1-4,-2 3-4,0-1-4,0 0-3,0-1-2,0-1-5,0-2-3,0-3-5,0-3-5,0-3-6,1-4-7,2-4-10,2-6-11,2-4-10,2-8-1,3-8 6,4-8 7,2-9 7,0-4 6,2 4 5,0 2 6,-1 3 5,-1 5 3,-2 4 1,-4 5 0,-3 5 0,-1 5 15,0 8 29,0 6 28,0 8 29,-2 4 5,-3 3-19,-2 2-20,-4 4-20,-1 2-12,-2 1-7,0 1-7,-1 1-7,-1-3-9,2-5-8,1-4-10,0-4-10,2-7-6,0-6-6,2-8-4,1-6-5,1-4 1,1-2 8,3 1 7,2-2 8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2:48"/>
    </inkml:context>
    <inkml:brush xml:id="br0">
      <inkml:brushProperty name="width" value="0.02797" units="cm"/>
      <inkml:brushProperty name="height" value="0.02797" units="cm"/>
      <inkml:brushProperty name="color" value="#F2395B"/>
    </inkml:brush>
  </inkml:definitions>
  <inkml:trace contextRef="#ctx0" brushRef="#br0">16383 26200 786,'-6'7'43,"4"-1"2,4-1 2,4 0 1,1-1-18,1-1-34,-1 1-37,1 0-35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2:49"/>
    </inkml:context>
    <inkml:brush xml:id="br0">
      <inkml:brushProperty name="width" value="0.04998" units="cm"/>
      <inkml:brushProperty name="height" value="0.04998" units="cm"/>
      <inkml:brushProperty name="color" value="#F2395B"/>
    </inkml:brush>
  </inkml:definitions>
  <inkml:trace contextRef="#ctx0" brushRef="#br0">20140 19214 440,'-15'-14'4,"4"2"7,3 4 9,3 3 8,1 5 6,-2 10 6,0 8 6,-1 9 5,-1 3-1,2-2-6,1-1-6,0-2-7,0-1-4,0 2-1,-1 3-1,-1 1-1,0 2-3,1 3-4,0 1-5,2 2-4,0 2-5,2 2-9,0 2-8,2 2-7,0 1-7,0 0-6,0 0-6,0 0-6,1-1-4,2-1 0,2 0 0,2-1-1,-1-6 4,-1-8 8,-2-9 9,-2-8 9,0-5 4,2 1-2,1 1-1,3 2 0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2:50"/>
    </inkml:context>
    <inkml:brush xml:id="br0">
      <inkml:brushProperty name="width" value="0.06537" units="cm"/>
      <inkml:brushProperty name="height" value="0.06537" units="cm"/>
      <inkml:brushProperty name="color" value="#F2395B"/>
    </inkml:brush>
  </inkml:definitions>
  <inkml:trace contextRef="#ctx0" brushRef="#br0">21122 19470 336,'-6'-5'24,"1"4"4,2 6 6,2 4 4,1 4 1,0 3-5,0 3-4,0 4-5,-1 0-4,-2 2-4,-2 1-4,-2 1-4,-2 0-3,-2-1-2,-2-1-3,-1-2-2,-2 0-3,1-1-1,-1-1-3,0-1-1,3-5-5,3-10-5,4-10-6,4-10-6,6-6 0,8-3 4,7-3 5,9-1 5,2-3 4,-2 4 3,-1 4 4,-3 2 2,-2 3 4,-2 4 4,-4 4 2,-3 5 3,-2 1 4,-1 2 1,0 0 3,-2 2 2,-1 2 1,0 4-1,-2 3 0,0 5 0,-2 2-1,-1 0-2,0-1-1,-1 1-1,-3 0-2,-1-1-1,-2 1 0,-1 0-2,1-5-5,8-6-12,6-6-12,7-7-12,3-3-1,-3 3 6,-1 1 9,-2 2 6,-1 2 7,0 2 4,-1 2 6,1 2 4,1 0 0,1 0-4,3-2-6,2 0-6,0-4-3,-2-4-5,0-5-4,-1-5-4,0-1-1,0 2 3,-1 4 1,1 3 4,-2 1 2,-3 0 5,-2 0 3,-4 1 5,-1 2 13,0 7 20,0 8 21,0 6 21,-1 3 3,-2-1-13,-2-1-13,-2 0-13,1-2-12,4 1-12,4 0-13,4-2-11,2-2-7,3-8-3,2-8-2,1-8-3,1-3 0,-3-2 5,-1-2 5,-2 1 3,-2-2 3,-3 1 1,-1-1 1,-2 0 1,-1 1 1,-2 1 2,0 1 0,-2 1 1,0 1 2,-2 0 1,0 2 1,-2 1 2,-1 2 1,-2 2 1,-1 4 3,-3 3 1,-2 1 0,-2 1 0,-1 2-2,-3 0 1,0 2-2,1 2-1,1 2-1,1 2-1,0 0-2,2-1-3,1-1-3,1 0-3,3-3-6,6-1-6,6-2-6,6-1-8,4-5-1,5-5 2,4-4 4,3-5 2,2-3 3,-1-3 1,-1-1 2,-1-3 1,-1-1 2,-1-1 3,-1 0 3,-1-1 4,-2-1 2,-2 3 1,-4 2 2,-3 1 1,-1 3 5,-2 1 6,-1 2 7,0 3 7,-1 3 10,0 8 13,-1 7 14,1 6 13,0 8 1,-2 9-11,0 9-13,-2 9-11,0 3-8,-2-1-4,0-1-4,-2 0-5,1-2-2,1-2-3,0-2-1,2-2-1,0 0-5,2 1-7,0 0-5,1 2-8,1 0-10,0-3-16,0 1-15,0-1-15,1-3-8,0-3 0,1-5 0,2-3-1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2:52"/>
    </inkml:context>
    <inkml:brush xml:id="br0">
      <inkml:brushProperty name="width" value="0.06008" units="cm"/>
      <inkml:brushProperty name="height" value="0.06008" units="cm"/>
      <inkml:brushProperty name="color" value="#F2395B"/>
    </inkml:brush>
  </inkml:definitions>
  <inkml:trace contextRef="#ctx0" brushRef="#br0">25980 18641 366,'-15'-35'42,"2"7"-6,3 9-6,1 7-5,0 4-4,-2 0 0,-2 0-1,-1 1-1,-1 0-1,0 2-2,2 2-2,1 2-3,-1 2 0,-2 4 0,-1 2 1,-3 3 2,-2 5-1,-3 4 0,-3 5 0,-3 5-1,0 2-1,2 2-1,1 1-2,3 1 0,1 0-1,4 0 0,3 0-1,3 1 0,1-1 1,1 2 0,-1 1 1,0 1 1,1-2-1,2-2-1,3-3-1,1-4-1,1-1-1,2 0 0,0 1-1,2-1 1,2-1-3,4-3-3,4-3-4,3-3-4,4-2-3,3-4-2,4-3-2,2-2-2,1-3-2,2-1 0,1 0-2,1-2-2,-1-1 1,-1-2 0,-3-2 1,-1-1 1,-2-3 0,-1-2 2,-1-2 1,-1-1 2,-1-3 0,-3-2 3,-1-1 1,-2-3 3,-3 0 1,-1 1 3,-2 1 2,-2 1 2,-2 2 2,0 4 1,-2 2 1,0 3 1,-2 2 5,-2 3 11,-2 4 12,-2 3 10,-1 2 2,-2 5-6,0 4-7,-1 3-7,-1 3-5,-2 1-2,0 1-2,-1 1-3,0-1-1,3-1-2,1-3-1,2-1-2,6-5-9,10-8-18,10-8-17,9-8-17,3-4-4,-3 1 13,-5-1 12,-3 0 13,-4 4 15,-2 7 22,-4 6 21,-3 8 21,-1 3 5,0 1-12,0 1-11,0 1-11,1 1-8,0 0-4,1-1-5,2 1-5,1-1-6,3-1-9,3-1-8,3 0-10,2-4-4,1-5 0,1-4 0,1-5 0,1-6 1,4-6 1,3-5 2,3-7 3,1-3 1,1-4 1,-1-3 2,0-2 1,-1-2 3,-5 4 5,-4 1 5,-3 2 4,-4 3 4,-5 3 2,-3 5 1,-4 3 2,-3 4 5,0 3 6,-2 3 6,0 3 7,-4 4 9,-4 7 8,-5 8 11,-5 6 9,-1 4-2,2 3-12,4 1-12,3 3-14,1-1-7,2-1-5,1-3-3,0-1-5,2-2-3,2 1-2,2-1-3,2 0-2,2 0-2,2-1-2,2 0-2,2-2-2,1-1 0,3-1-1,2-1 0,1 0 0,1-2 1,-1 1-1,0 0 1,-2 0 0,-1-1 1,-1-1 2,-1-1 3,0 0 3,-5 1 1,-8 7 0,-8 6 2,-8 5 0,-9 5-4,-11 2-7,-10 4-8,-11 3-8,-2-2-4,10-6-4,8-5-1,9-7-4,5-3-3,-1-1-8,1-1-6,0 0-7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2:53"/>
    </inkml:context>
    <inkml:brush xml:id="br0">
      <inkml:brushProperty name="width" value="0.05592" units="cm"/>
      <inkml:brushProperty name="height" value="0.05592" units="cm"/>
      <inkml:brushProperty name="color" value="#F2395B"/>
    </inkml:brush>
  </inkml:definitions>
  <inkml:trace contextRef="#ctx0" brushRef="#br0">19759 25724 393,'-8'-11'27,"0"10"21,0 10 22,0 10 20,1 6 3,-1 6-16,1 5-18,-1 5-15,0 4-12,0 4-6,1 2-6,-1 6-6,1 6-7,2 5-12,2 8-11,2 7-10,1 1-11,0-5-11,0-5-11,0-6-10,1-7 1,2-10 10,2-12 12,2-10 12,0-7 4,-1-3-1,-1-3-2,0-2-2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2:55"/>
    </inkml:context>
    <inkml:brush xml:id="br0">
      <inkml:brushProperty name="width" value="0.06495" units="cm"/>
      <inkml:brushProperty name="height" value="0.06495" units="cm"/>
      <inkml:brushProperty name="color" value="#F2395B"/>
    </inkml:brush>
  </inkml:definitions>
  <inkml:trace contextRef="#ctx0" brushRef="#br0">21086 26428 338,'-1'30'126,"-2"-3"-31,-2-3-29,-1-3-31,-3 0-17,-2 2-3,-2 4-3,-1 3-5,-2 0-2,0-2-3,1-1-2,-1-3-3,3-5-8,8-10-11,7-10-11,6-10-11,5-7-3,3-3 8,3-5 7,4-3 8,-1 0 6,-1 5 6,-3 5 4,-1 5 6,-3 4 5,-1 3 3,-2 3 4,-2 2 4,-2 5 3,-1 4 1,-1 4 3,0 6 1,-3 3 2,-1 0 1,-2-1 2,-1 1 0,-2-1-1,0-1-5,0-1-4,1-1-4,2-5-8,7-10-11,7-10-9,7-9-12,2-5-3,-1 4 0,-2 3 0,-2 3 2,-3 4 6,-1 6 12,-3 6 13,0 6 12,-4 3 7,-1 0-1,-2-1 2,-2 1 0,1-3-7,6-6-12,4-6-12,5-6-13,2-4-6,-2-1 0,-3-3-1,-1-2-1,-2 1 2,-1 3 4,0 3 4,-2 3 3,-2 4 13,-4 7 22,-4 8 21,-4 6 23,-1 3 4,2-1-11,3-1-12,1 0-12,2-2-10,3 1-8,4 0-9,2-1-9,2-1-7,2-4-2,0-5-5,1-2-3,0-6-1,-1-2 2,-1-5 1,-1-4 2,-1-3 2,-3-3 0,-1-3 0,-2-3 1,-2 0 1,0 1-1,-1 3 0,-2 2 1,-1 2 1,-2 3 5,-2 2 3,-1 4 5,-3 2 3,0 2 3,-1 3 3,-1 1 2,-2 1 4,-1 2 5,-3 0 4,-1 2 4,-1 0 1,2 3-5,2 2-3,3 2-5,3-1-9,8-3-15,6-2-14,8-4-16,4-4-7,3-6 2,3-5 1,3-7 1,0-2 2,-2-1 3,-2 1 2,-1-1 3,-2 1 4,-1-1 5,-1 1 5,0-1 5,-3 2 3,-3 1 2,-3 3 1,-2 1 2,-3 2 8,-1 3 18,0 1 16,-1 2 17,-1 6 13,0 10 7,0 9 9,0 11 9,0 6-5,0 5-17,0 3-18,0 4-16,-1 2-15,-1 2-11,0 0-13,-1 0-11,-1 1-10,2-4-7,0-2-7,2-3-8,1-4-7,4-4-8,2-4-6,3-3-8,1-5 1,0-5 9,-2-5 10,0-4 9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2:55"/>
    </inkml:context>
    <inkml:brush xml:id="br0">
      <inkml:brushProperty name="width" value="0.05211" units="cm"/>
      <inkml:brushProperty name="height" value="0.05211" units="cm"/>
      <inkml:brushProperty name="color" value="#F2395B"/>
    </inkml:brush>
  </inkml:definitions>
  <inkml:trace contextRef="#ctx0" brushRef="#br0">25984 26230 422,'-10'-27'103,"-2"9"-15,-3 8-14,-3 10-16,-1 5-11,-1 3-8,1 4-7,-1 2-8,2 2-5,3 0-2,3-1-3,3 1-1,1-1-2,0-1 0,1-1-2,-1 0 0,1-2-2,2 2-4,2 1-5,2 2-4,3-2-4,4-1-3,4-3-4,3 0-4,3-3-1,1 1 2,1 0 2,1 0 1,-1 0 3,-3 1 1,-2 2 2,-4 0 2,-2 1 3,0 0 2,-2-1 2,-1 1 3,-1 0 2,-3 1 3,0 2 3,-3 0 2,-2 2 2,-3 1-1,-3 2 0,-4 2-1,-1 1-2,-1-3-2,-1-1-4,-1-2-3,1-3-7,-1-1-12,2-2-13,1-2-12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2:56"/>
    </inkml:context>
    <inkml:brush xml:id="br0">
      <inkml:brushProperty name="width" value="0.05632" units="cm"/>
      <inkml:brushProperty name="height" value="0.05632" units="cm"/>
      <inkml:brushProperty name="color" value="#F2395B"/>
    </inkml:brush>
  </inkml:definitions>
  <inkml:trace contextRef="#ctx0" brushRef="#br0">27025 26563 390,'-1'23'162,"-3"-2"-37,-4 0-37,-2 0-38,-1-1-19,0 3-3,2 1-3,1 2-2,0 1-4,2 1-2,1-1-3,0 0-2,2-1-3,0-3-4,2-3-3,0-2-5,5-4-6,6-3-12,7-3-11,7-2-11,3-5-4,-3-6 3,-2-6 3,-2-6 2,0-5 4,0-5 5,-1-4 5,1-6 5,-3-2 4,-3 2 3,-4 1 3,-4 0 4,-3 3 1,-1 3 2,0 5 1,-1 3 2,-3 4 1,-2 3 3,-4 3 3,-2 3 3,-3 2 1,-1 2-1,-3 2-1,-2 2 0,-1 2-2,-1 2-6,-1 2-5,0 2-5,-1 2-5,1 3-7,1 3-5,1 3-6,2 0-2,2-4 0,4-4 2,3-5 1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2:56"/>
    </inkml:context>
    <inkml:brush xml:id="br0">
      <inkml:brushProperty name="width" value="0.04581" units="cm"/>
      <inkml:brushProperty name="height" value="0.04581" units="cm"/>
      <inkml:brushProperty name="color" value="#F2395B"/>
    </inkml:brush>
  </inkml:definitions>
  <inkml:trace contextRef="#ctx0" brushRef="#br0">27955 27150 480,'29'0'42,"-6"0"-6,-4 0-7,-4 0-6,-3 0 1,1 0 7,1 0 8,2 0 9,-2 1 0,0 2-6,-1 2-5,0 2-6,-3 2-6,-3 3-5,-3 3-5,-2 4-5,-4 2-3,-2 2-2,-3 3-1,-3 5-1,-4 0-2,-2 2-6,-2 1-4,-4 1-5,-1-1-3,1-3 0,1-4-1,1-2 0,2-4 2,2-3 5,4-5 6,3-3 4,4-2 5,6-2 3,6-1 4,6 0 2,5-2 0,5-2-7,5-2-4,5-2-7,1-1-6,-1 0-6,0 0-8,-1 0-6,-3 1-10,-3 0-11,-5 2-11,-3 0-12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2:58"/>
    </inkml:context>
    <inkml:brush xml:id="br0">
      <inkml:brushProperty name="width" value="0.0474" units="cm"/>
      <inkml:brushProperty name="height" value="0.0474" units="cm"/>
      <inkml:brushProperty name="color" value="#F2395B"/>
    </inkml:brush>
  </inkml:definitions>
  <inkml:trace contextRef="#ctx0" brushRef="#br0">19444 33713 464,'-1'-13'98,"0"8"-17,-2 6-18,0 8-17,-1 4-11,-2 5-3,0 4-4,-1 3-4,-1 2-2,0 4-3,0 1-3,0 3-3,1 0-1,1 0-1,0 0 0,2 1-1,0-4-2,2-3-3,0-3-3,2-5-4,3-4-5,7-4-10,8-6-7,6-4-10,3-7-2,1-6 5,-1-7 4,0-7 5,-1-4 2,-2-1 3,-1 0 1,-2-2 2,-3 0 2,-3 1 3,-3 2 2,-2 0 2,-4 0 2,-3 1 2,-2-1 1,-4 1 3,-2 2 0,-1 4 2,-3 3 2,-2 5 1,-2 1-1,-1 0-1,-3 0-2,-2 1-2,0 0-2,1 4-5,1 2-4,2 4-3,-1 1-7,0 2-6,1 0-8,-1 2-7,1 1-3,2 1 4,3 3 3,1 2 2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4:56"/>
    </inkml:context>
    <inkml:brush xml:id="br0">
      <inkml:brushProperty name="width" value="0.04516" units="cm"/>
      <inkml:brushProperty name="height" value="0.04516" units="cm"/>
      <inkml:brushProperty name="color" value="#00BFF3"/>
    </inkml:brush>
  </inkml:definitions>
  <inkml:trace contextRef="#ctx0" brushRef="#br0">54659 10081 487,'14'-13'6,"-1"3"12,-2 4 13,-2 4 12,-2 4 5,-2 6-4,-3 4-4,0 5-4,-3 5-2,-1 3-1,0 4 0,-1 5-2,-4 3-1,-6 3-5,-5 5-3,-7 4-4,-3 2-5,0 0-6,-2 0-6,-1 0-8,1-3-1,1-5 0,3-4 1,2-5 0,2-6-8,1-6-17,3-5-19,1-6-17,2-4-7,2-2 6,3-3 6,1 0 5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2:59"/>
    </inkml:context>
    <inkml:brush xml:id="br0">
      <inkml:brushProperty name="width" value="0.04053" units="cm"/>
      <inkml:brushProperty name="height" value="0.04053" units="cm"/>
      <inkml:brushProperty name="color" value="#F2395B"/>
    </inkml:brush>
  </inkml:definitions>
  <inkml:trace contextRef="#ctx0" brushRef="#br0">20550 34400 542,'16'14'129,"1"-1"-29,2-2-29,-1-2-29,1-1-15,-1 2-4,-1 0-2,-1 0-4,-1 1-3,0-1-5,-3 0-5,0-2-4,-1 0-11,0 0-16,-2 0-16,0 0-16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2:59"/>
    </inkml:context>
    <inkml:brush xml:id="br0">
      <inkml:brushProperty name="width" value="0.06283" units="cm"/>
      <inkml:brushProperty name="height" value="0.06283" units="cm"/>
      <inkml:brushProperty name="color" value="#F2395B"/>
    </inkml:brush>
  </inkml:definitions>
  <inkml:trace contextRef="#ctx0" brushRef="#br0">22346 32549 350,'-8'-8'2,"3"2"6,-1 0 4,2 2 5,0 4 13,0 8 20,1 8 20,-1 7 21,0 7 1,2 5-17,0 4-17,2 6-17,0 4-10,0 6-5,0 3-5,0 6-5,0 3-7,0 1-8,0 1-10,0 1-9,0 4-10,0 5-10,0 6-11,0 5-11,0-5 1,0-17 12,0-18 11,0-18 13,0-9-1,0-3-12,0-1-12,0-2-13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3:00"/>
    </inkml:context>
    <inkml:brush xml:id="br0">
      <inkml:brushProperty name="width" value="0.04536" units="cm"/>
      <inkml:brushProperty name="height" value="0.04536" units="cm"/>
      <inkml:brushProperty name="color" value="#F2395B"/>
    </inkml:brush>
  </inkml:definitions>
  <inkml:trace contextRef="#ctx0" brushRef="#br0">23422 33731 485,'-8'31'174,"-2"-2"-45,0 0-45,-1-1-46,-2-1-25,0-1-7,-1-2-7,-1 0-8,5-7-10,12-12-18,12-13-16,11-14-16,5-3 0,-1 4 18,-3 3 17,-1 5 18,-4 3 13,-3 4 6,-4 4 8,-4 4 6,-3 3 3,-1 2-1,0 2-1,-2 2-2,-1 1 2,0 0 6,-2 2 4,0 2 6,3-5-8,8-9-23,7-8-22,9-9-23,1-4-8,-3 3 7,-6 2 5,-2 1 6,-4 3 10,-1 2 13,-2 4 13,-2 2 13,-3 3 13,-2 2 11,-4 2 11,-2 2 11,-1-1-7,6-2-24,2-4-24,5-2-24,2 0-3,0 6 19,-1 4 20,1 5 19,0 3 5,0-3-10,-1 0-9,1-1-11,0-1-8,0-4-7,-1-3-6,1-2-7,0-2-5,0 0-5,-1 0-4,1 0-4,-1-1-2,0-2 5,-2-2 2,0-2 4,-3-2 3,-1-1 4,-2-3 3,-2-1 3,-1-1 4,-2 1 3,-1 0 4,0 2 4,-2 1 3,-2 2 3,-1 3 2,-3 1 3,-2 1 2,0 0 2,-1 0 1,-1 0 1,0 1 0,1 0-1,1 2-1,0 0-1,2 2-3,1 2-2,0 2-4,2 2-2,3 0-12,4-2-23,6-3-22,4 0-21,4-5-7,3-2 9,3-5 10,3-4 9,1-1 8,-3 2 6,-1 0 6,-2 0 5,-2 2 6,-1 1 4,-1 0 3,0 2 5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3:00"/>
    </inkml:context>
    <inkml:brush xml:id="br0">
      <inkml:brushProperty name="width" value="0.0586" units="cm"/>
      <inkml:brushProperty name="height" value="0.0586" units="cm"/>
      <inkml:brushProperty name="color" value="#F2395B"/>
    </inkml:brush>
  </inkml:definitions>
  <inkml:trace contextRef="#ctx0" brushRef="#br0">26005 33134 375,'7'-15'1,"-2"2"1,-2 3 2,-2 1 2,-1 3 12,0 6 22,0 4 22,0 6 22,-1 4 3,-2 5-14,-2 5-15,-2 5-15,0 3-10,0 0-4,2 2-4,1 1-5,0-2-5,0 1-3,0-1-4,0-1-4,1-3-5,2-3-7,2-5-7,2-3-8,2-4-6,2-1-7,1-2-8,3-2-7,2-2-3,2-2 0,0-3 1,4 0 1,-1-4 1,-3 0 4,-3-3 4,-2-2 3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3:00"/>
    </inkml:context>
    <inkml:brush xml:id="br0">
      <inkml:brushProperty name="width" value="0.05829" units="cm"/>
      <inkml:brushProperty name="height" value="0.05829" units="cm"/>
      <inkml:brushProperty name="color" value="#F2395B"/>
    </inkml:brush>
  </inkml:definitions>
  <inkml:trace contextRef="#ctx0" brushRef="#br0">27529 32583 377,'-7'-6'70,"2"4"-5,2 4-7,2 4-5,1 3-5,0 1-3,0 3-1,0 2-4,0 2-2,0 5-5,0 3-4,0 5-4,0 1-4,0 3-2,0 3-4,0 1-4,-1 1-3,0-2-8,-2 0-5,0-1-6,0-2-7,-1-3-6,0 0-6,1-3-8,-1-2-2,0-5-2,0-3-1,0-4-1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3:01"/>
    </inkml:context>
    <inkml:brush xml:id="br0">
      <inkml:brushProperty name="width" value="0.03949" units="cm"/>
      <inkml:brushProperty name="height" value="0.03949" units="cm"/>
      <inkml:brushProperty name="color" value="#F2395B"/>
    </inkml:brush>
  </inkml:definitions>
  <inkml:trace contextRef="#ctx0" brushRef="#br0">27650 33560 557,'8'-21'90,"0"5"-11,0 5-13,-1 5-12,2 1-10,2 2-7,2 0-7,1-1-7,2 0-8,-2 2-10,-2 0-11,0 2-8,0 0-9,0 0-7,0 0-6,-1 0-6,0-1-7,0 0-4,-2-2-7,0 0-4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3:01"/>
    </inkml:context>
    <inkml:brush xml:id="br0">
      <inkml:brushProperty name="width" value="0.06596" units="cm"/>
      <inkml:brushProperty name="height" value="0.06596" units="cm"/>
      <inkml:brushProperty name="color" value="#F2395B"/>
    </inkml:brush>
  </inkml:definitions>
  <inkml:trace contextRef="#ctx0" brushRef="#br0">28223 32300 333,'-1'24'185,"-1"3"-41,0 1-41,-1 3-40,-2 3-23,0 6-6,-1 6-5,-2 5-6,0 4-5,-1 0-4,-2 0-5,0 0-5,1-3-3,2-3-5,1-4-4,2-3-4,0-3-10,0 1-17,-1 2-17,-2 0-17,1-2-7,1-7 1,0-7 2,2-7 2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3:01"/>
    </inkml:context>
    <inkml:brush xml:id="br0">
      <inkml:brushProperty name="width" value="0.04744" units="cm"/>
      <inkml:brushProperty name="height" value="0.04744" units="cm"/>
      <inkml:brushProperty name="color" value="#F2395B"/>
    </inkml:brush>
  </inkml:definitions>
  <inkml:trace contextRef="#ctx0" brushRef="#br0">28800 33747 463,'8'-14'22,"0"2"4,0 4 5,-1 3 5,2 1 5,2 2 6,2 0 5,2 2 5,-1 1-2,2 4-10,0 2-8,-1 3-10,-1 3-7,-2 2-4,-4 1-4,-2 3-4,-4 0-4,-1 1-4,-2 0-2,-1-1-4,-3 0-3,-2 0 0,-2 1-2,-2 0 0,0-2-1,1-1 2,0-3 0,2-1 1,4-3 1,10-2-1,8-4 0,9-2 0,4-4-6,-3-2-9,-1-4-10,-3-2-10,-2-1-2,-1 2 7,-3 3 6,-1 1 6,-2 0 2,-2 0-6,-2-1-5,-2-2-5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3:03"/>
    </inkml:context>
    <inkml:brush xml:id="br0">
      <inkml:brushProperty name="width" value="0.022" units="cm"/>
      <inkml:brushProperty name="height" value="0.022" units="cm"/>
    </inkml:brush>
  </inkml:definitions>
  <inkml:trace contextRef="#ctx0" brushRef="#br0">62180 16062 999,'-7'-22'-6,"-1"6"-12,1 2-12,-1 4-12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3:05"/>
    </inkml:context>
    <inkml:brush xml:id="br0">
      <inkml:brushProperty name="width" value="0.05122" units="cm"/>
      <inkml:brushProperty name="height" value="0.05122" units="cm"/>
    </inkml:brush>
  </inkml:definitions>
  <inkml:trace contextRef="#ctx0" brushRef="#br0">31850 18281 429,'8'-13'42,"0"3"-5,0 4-4,-1 4-4,1 2-4,0 2-3,0 0-1,0 2-3,0 1-1,1 1 1,2 3-1,0 2 0,-1 2 0,0 3-1,0 3-1,-2 4-1,-1 2-2,-2 4-2,-2 5-1,-2 3-2,-3 4-1,-4 4-1,-4 4-1,-3 4 1,-3 0-1,1-1 0,-1-2 0,1-1 0,0-5 1,2-1 2,2-4 1,3-2 2,1-3 0,2-2 1,2-1-1,2-3 1,2-1-1,4-3-2,2-1 0,4-3-3,2 0 1,3-1 0,3 1 1,3 0 0,1-2 0,2-1-5,1-3-2,1-1-5,0-1-4,-1 0-5,-1-1-6,-1 1-5,-1-1-5,-4 0-2,0-2-3,-2-1-3,-2 0-1,-1 0-1,-1 0 0,0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4:56"/>
    </inkml:context>
    <inkml:brush xml:id="br0">
      <inkml:brushProperty name="width" value="0.04554" units="cm"/>
      <inkml:brushProperty name="height" value="0.04554" units="cm"/>
      <inkml:brushProperty name="color" value="#00BFF3"/>
    </inkml:brush>
  </inkml:definitions>
  <inkml:trace contextRef="#ctx0" brushRef="#br0">55150 11600 483,'22'30'41,"-1"-3"3,-3-3 5,-1-4 4,-1 0 0,2 1-6,0 1-5,1 1-4,-1 1-5,2-1-1,0 1-2,-1-2-2,1 1-8,-1-1-14,1-1-13,0 0-14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3:05"/>
    </inkml:context>
    <inkml:brush xml:id="br0">
      <inkml:brushProperty name="width" value="0.06729" units="cm"/>
      <inkml:brushProperty name="height" value="0.06729" units="cm"/>
    </inkml:brush>
  </inkml:definitions>
  <inkml:trace contextRef="#ctx0" brushRef="#br0">31352 22700 326,'-10'9'2,"-2"3"1,-3 4 3,-3 2 3,0 0 0,2-3 1,4-3 1,3-2-1,1-2 2,0 3 2,0 2 3,1 2 1,-1 1 0,2 1-1,0 1-2,2 1-2,1 2 0,0 1 3,2 3 4,0 1 2,1 1 2,-2 1 1,-1-1 0,0 1 1,0 0-1,0 2-1,2 3-2,1 1-2,0 3-1,0 2-3,0 4-1,0 3-2,0-1-1,0 0 0,0-3-1,0-2 0,0-1 0,0 2 0,0 1-1,0 1 0,0-1-1,1 2 0,2-1-2,0 0-1,0 0 0,0 2 1,-1 0 0,-2 2 1,0 0-1,0 2-2,0 0-2,0 2-1,0-2-1,0-2-2,0-4-1,0-3-1,0-1-1,0 0 2,0 1 0,0-1 1,0-1 0,-2-2 0,-1-2 0,0-1 1,0-2 0,0 0 0,2 1-1,1-1 0,-1 1-1,-1 1 1,0 0-1,-1 2 0,-1 0 0,2-2 1,0 0-1,2-1 1,0-1 0,0-1-2,0-1-2,0-1-1,0-2-1,0 0 0,0 0 0,0-2 0,-1-1 0,0 3 2,-2 0 1,0 1 1,-1 0-1,0 0-3,0 1-2,0-1-4,0 1-1,-2 1 0,0 1 1,-1 1 1,-4 1-2,-4 4-1,-5 3-1,-5 3-1,-5 1-4,-4 2-4,-5 0-5,-6 2-5,-1-4 1,4-6 5,2-7 4,4-7 6,2-5-2,3-3-9,3-3-8,3-2-10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3: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35575 22775 333,'49'20'167,"16"14"-1,15 14 1,17 16 0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3:06"/>
    </inkml:context>
    <inkml:brush xml:id="br0">
      <inkml:brushProperty name="width" value="0.05206" units="cm"/>
      <inkml:brushProperty name="height" value="0.05206" units="cm"/>
    </inkml:brush>
  </inkml:definitions>
  <inkml:trace contextRef="#ctx0" brushRef="#br0">34878 22961 422,'-15'0'2,"-1"2"3,0 0 3,1 2 3,3-1 12,8-1 19,8 0 20,8-1 19,4-1 2,3 0-16,2 0-17,1 0-16,2 0-10,1 0-3,1 0-5,1 0-3,2 0-3,3 0-1,2 0-2,3 0-2,3 0-2,1 0-2,0 0-1,2 0-4,0-1 0,0-1-2,0 0-1,0-1-2,1-1 1,1 0 1,0 1 1,2-1 1,-1-1-1,-3 0-5,-1-1-3,-2-2-4,-2 1-3,-1 2-1,-3-1-1,-2 2 0,-3 0-2,-5 2-3,-5 0-2,-4 2-2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3:07"/>
    </inkml:context>
    <inkml:brush xml:id="br0">
      <inkml:brushProperty name="width" value="0.05467" units="cm"/>
      <inkml:brushProperty name="height" value="0.05467" units="cm"/>
    </inkml:brush>
  </inkml:definitions>
  <inkml:trace contextRef="#ctx0" brushRef="#br0">38260 21600 402,'8'16'125,"2"-1"-24,0 1-25,0 0-25,3-1-15,3 1-5,4 0-4,2-1-5,2 1-4,1 1-2,1 2-2,1 0-3,0 0-1,-1-1-2,-1-1 0,-1-1-2,-3 0 0,0 0-2,-2-1 0,-2 1-2,-3-1 0,-1-1-1,-2-1 0,-2 0 0,-2-1 0,1 1 1,0 0 1,0 3 1,-3-1 0,-4-1-2,-6-1-2,-4-1-1,-5 1 0,-3 0-1,-5 1 2,-3 1-1,-6 3-1,-4 3-7,-7 5-5,-6 3-5,-4 2-2,2 1 3,-2-1 3,2 0 3,4-2-11,8-7-25,9-5-26,9-6-25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3:11"/>
    </inkml:context>
    <inkml:brush xml:id="br0">
      <inkml:brushProperty name="width" value="0.05053" units="cm"/>
      <inkml:brushProperty name="height" value="0.05053" units="cm"/>
    </inkml:brush>
  </inkml:definitions>
  <inkml:trace contextRef="#ctx0" brushRef="#br0">42445 15408 435,'-8'-34'53,"2"13"-2,1 11-2,0 12-1,-1 8-4,-4 6-6,-3 4-5,-5 5-6,-2 4-4,1 4-2,-1 4-2,1 5-2,-1 2-1,1 2-3,-1 2 0,0 2-3,2-1 0,3-2-2,3-4 0,3-2-2,1-4 0,2-1 0,1-2 0,1-1-1,1-2 1,2-2-1,2 0 0,2-1-1,2 0 0,2-1-1,5 1-1,2-1-1,1 0-1,-1-1-1,0-1 0,-2-1 0,0 1-1,0 5 2,-1 3 0,1 4 1,-1 2 1,-1 1 0,0-1 0,-2 0 0,-1-1-2,-2 0 0,-2-1-2,-2-1-1,-2 0-2,0 0-3,-2 2-4,0 1-2,-4 0-4,-6 0-2,-5 0-4,-7 0-2,-3 1-4,-3 5-2,-1 4-2,-1 4-3,-3 2-1,-1 2 1,0 0 2,-2 2 0,3-5 2,7-9 2,7-8 3,7-9 2,4-7 2,1-3 2,0-4 1,2-4 2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3:11"/>
    </inkml:context>
    <inkml:brush xml:id="br0">
      <inkml:brushProperty name="width" value="0.05091" units="cm"/>
      <inkml:brushProperty name="height" value="0.05091" units="cm"/>
    </inkml:brush>
  </inkml:definitions>
  <inkml:trace contextRef="#ctx0" brushRef="#br0">41868 23200 432,'7'8'2,"-2"0"5,-2 0 4,-2-1 5,-1 3 5,0 4 7,0 3 6,0 5 6,0 3 2,2 3-7,0 3-4,2 3-7,-1 2-3,-1 2-2,0 2-3,-1 2-3,-1 4 0,0 4-1,0 5 0,0 6-1,-2 0 0,0-1 1,-3-2-1,-2-2 1,0-3 1,0-1-1,2-2 1,1-2-1,-1-1 1,-1 3-2,0 2-2,-1 2 0,-1 3-2,2 6-1,1 4-2,1 5-1,-1 0-1,-1-3-3,0-5-1,-1-3-2,-1-2-1,2 1 0,2 2 0,0 0 1,-1 2-1,-1 5 1,0 3 0,-1 5 0,-1 0 1,2-3 0,1-3 0,1-3 0,-1-1 0,-1 3-1,0 1-2,-1 3 0,-1 2-2,2 5 0,1 3-1,1 3-2,0-1-1,2-8-1,0-7-2,2-8-1,0-6-2,0-3-1,0-2-1,0-4-2,0 0 0,0 2 1,0 2 1,0 2 0,-1-2 0,-1-5-2,0-4-1,-1-5-2,-1-5-1,2-3 2,0-5 1,2-3 2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3:32"/>
    </inkml:context>
    <inkml:brush xml:id="br0">
      <inkml:brushProperty name="width" value="0.05806" units="cm"/>
      <inkml:brushProperty name="height" value="0.05806" units="cm"/>
    </inkml:brush>
  </inkml:definitions>
  <inkml:trace contextRef="#ctx0" brushRef="#br0">78033 8147 378,'-16'-1'4,"0"0"5,0-2 7,1 0 6,4-1 9,8 0 14,9 0 13,10 1 13,4-1 0,3 2-14,1 0-14,3 2-13,1-1-9,0-1-2,2 0-2,1-1-4,1-1 0,1 2-1,1 0-1,1 2 1,1 0-2,2 2-1,2 0-1,2 2-2,2 0-2,0 0 0,2-1-1,1 2-1,0-1-1,0 1-3,0 1-1,0 2-2,1-1 0,2-3-1,2-2 2,2 0 0,1-3 0,1-1 0,2 0 0,0 0 1,0-2 0,-3 0-1,-1 0-1,-2 0 0,-1 1 0,-2 0 1,0 2 1,-2 0 1,0 1 1,0 0 0,0 0 1,0 0 0,-1 0 0,-2 0 0,-2 0 0,-2 0 0,-1 0 0,2 0-1,1 0-1,1 0 0,-1 0-1,2 0-1,-1 0 0,0 0 0,2 0-1,2 0 0,3 0 0,4 0 0,1 0-1,0 0 0,0 0 0,-1 0-1,1 0 0,0 0-1,0 0 0,0 0-1,-1 1 0,-2 0 1,-3 2 1,0 0 1,-2 1-1,2 0 1,0 0-1,2 0 1,-2-1-1,-2 3 0,-4 0 0,-2 1-1,-1 1 1,0-2 1,2-1-1,1 0 0,1-2-2,3-1-5,4 0-6,3-1-5,-5-1-7,-8 0-8,-11 0-9,-9 0-7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3:34"/>
    </inkml:context>
    <inkml:brush xml:id="br0">
      <inkml:brushProperty name="width" value="0.05602" units="cm"/>
      <inkml:brushProperty name="height" value="0.05602" units="cm"/>
      <inkml:brushProperty name="color" value="#F2395B"/>
    </inkml:brush>
  </inkml:definitions>
  <inkml:trace contextRef="#ctx0" brushRef="#br0">78317 8264 392,'-9'-10'9,"-2"-2"17,-2-3 18,-1-2 17,3-1 5,8 4-9,9 4-9,10 5-8,4 1-6,1 2-6,1 0-5,1 2-4,4-1-3,6 0-1,8-2 0,7 0-1,4 0 0,2 0-1,1 1 0,3 2-2,2-1 0,2-2-2,1-2-1,3-2-2,1 0-2,0 2-1,-1-1-3,0 2 0,0 0-3,-1 0 0,-1 0-1,0 0 0,-3 0-1,-1 0 0,-2 0 1,-2 1 0,-1 0 0,1 3 1,2 4 0,0 2 0,1 2 0,0-2 0,-1-1 1,1 0-1,1-1 0,0 0 0,1 0 1,1-1-1,1 0 0,0 1-2,0 0 1,-1 0-2,1-1 0,0 0-1,-1-1 0,1-2-1,0 0 0,0 0-2,-2 0-1,2 0-1,-2 0-2,-1 0 0,-2 0 0,-2 0 0,-2 0-1,-4 0 1,-3 0 2,-2 0-1,-2 0-1,-2 0-5,0 0-4,-1 0-6,-3 0-1,-2 0 3,-3 0 1,-3 0 3,-4 0-2,-5-2-4,-5-1-5,-4 0-4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3:35"/>
    </inkml:context>
    <inkml:brush xml:id="br0">
      <inkml:brushProperty name="width" value="0.04527" units="cm"/>
      <inkml:brushProperty name="height" value="0.04527" units="cm"/>
      <inkml:brushProperty name="color" value="#F2395B"/>
    </inkml:brush>
  </inkml:definitions>
  <inkml:trace contextRef="#ctx0" brushRef="#br0">83113 2643 485,'-7'-3'110,"3"10"-18,1 9-16,2 11-17,1 4-12,0 1-8,0-1-8,0 0-7,0 1-7,0-1-5,0 0-6,0 1-4,-1-3-5,0 1-2,-2-1-2,0-1-2,-1-1-7,3 1-11,-1-1-10,2 1-11,-1-3-5,0-2-1,-2-3 1,0-2-1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3:35"/>
    </inkml:context>
    <inkml:brush xml:id="br0">
      <inkml:brushProperty name="width" value="0.03919" units="cm"/>
      <inkml:brushProperty name="height" value="0.03919" units="cm"/>
      <inkml:brushProperty name="color" value="#F2395B"/>
    </inkml:brush>
  </inkml:definitions>
  <inkml:trace contextRef="#ctx0" brushRef="#br0">83300 3512 561,'16'-22'36,"-1"7"9,1 4 9,0 5 10,0 2-2,1 2-9,1 0-11,1 2-10,1 0-9,-1 2-7,0 0-7,1 2-6,-2-1-9,-1-1-7,-2 0-7,-3-1-9,-1-2-9,0-1-10,-2 0-9,0-1-10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4:56"/>
    </inkml:context>
    <inkml:brush xml:id="br0">
      <inkml:brushProperty name="width" value="0.04046" units="cm"/>
      <inkml:brushProperty name="height" value="0.04046" units="cm"/>
      <inkml:brushProperty name="color" value="#00BFF3"/>
    </inkml:brush>
  </inkml:definitions>
  <inkml:trace contextRef="#ctx0" brushRef="#br0">57015 9850 543,'-6'9'154,"5"3"-37,2 4-36,5 2-36,0 2-22,-1 0-5,-3 2-6,0 1-5,-2 1-8,0-1-7,0 1-8,0-1-8,-1 0-2,-1-2 2,0 0 2,0 0 4,-3-4-8,0-3-16,-1-4-16,-1-4-17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3:36"/>
    </inkml:context>
    <inkml:brush xml:id="br0">
      <inkml:brushProperty name="width" value="0.05585" units="cm"/>
      <inkml:brushProperty name="height" value="0.05585" units="cm"/>
      <inkml:brushProperty name="color" value="#F2395B"/>
    </inkml:brush>
  </inkml:definitions>
  <inkml:trace contextRef="#ctx0" brushRef="#br0">84109 1990 393,'-1'-15'26,"-1"3"11,0 1 11,-1 2 12,-1 6 4,2 10-4,0 10-5,2 9-5,-1 6-5,0 3-7,-2 1-7,0 2-7,-1 2-6,0 2-2,0 2-2,1 1-4,-2 4-2,-1 2-5,1 4-5,-2 2-4,-1 1-3,0-1-6,1 0-3,-1-2-4,1-1-4,2-2-4,2-2-3,2-2-4,1-3-2,0 1 3,0-2 0,0 0 2,0-2 0,0-2 0,0-2 1,0-1 0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3:36"/>
    </inkml:context>
    <inkml:brush xml:id="br0">
      <inkml:brushProperty name="width" value="0.05172" units="cm"/>
      <inkml:brushProperty name="height" value="0.05172" units="cm"/>
      <inkml:brushProperty name="color" value="#F2395B"/>
    </inkml:brush>
  </inkml:definitions>
  <inkml:trace contextRef="#ctx0" brushRef="#br0">84600 3797 425,'15'-14'3,"-1"2"7,-1 4 6,0 3 7,0 1 6,3 2 6,3 0 5,4 2 5,-1 1-1,0 2-8,-1 2-8,-1 2-9,-2 1-5,-1 3-2,-2 2-2,-2 2-2,-4 1-4,-3 1-3,-4 1-5,-4 1-3,-4 2-3,-6 1-1,-4 2-1,-5 2 0,-3 1-1,0-1 1,-2-1 0,-1-1 1,2-2 2,3-3 7,4-3 5,5-3 6,5-2 6,8-2 5,8-2 7,8-2 5,9-4 4,12-6 0,12-6-1,11-6 1,6-2-5,-1 1-10,0 1-10,-2 1-11,-4 2-10,-9 2-12,-7 4-12,-8 3-13,-6 1-10,-5 0-10,-5 0-10,-4 0-10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3:42"/>
    </inkml:context>
    <inkml:brush xml:id="br0">
      <inkml:brushProperty name="width" value="0.04387" units="cm"/>
      <inkml:brushProperty name="height" value="0.04387" units="cm"/>
      <inkml:brushProperty name="color" value="#F2395B"/>
    </inkml:brush>
  </inkml:definitions>
  <inkml:trace contextRef="#ctx0" brushRef="#br0">87100 2750 501,'10'7'151,"5"-2"-35,5-3-36,6 0-36,3-2-19,4 0-3,4 0-2,5 0-3,0-1-4,-3-1-5,-1 0-5,-2-1-6,-2 0-8,-3 2-15,-3 2-14,-3 2-14,-4 1-6,-5 2 4,-5 0 3,-4 1 3,-4 0 3,-1 1 4,0 0 4,-1 0 3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3:42"/>
    </inkml:context>
    <inkml:brush xml:id="br0">
      <inkml:brushProperty name="width" value="0.04034" units="cm"/>
      <inkml:brushProperty name="height" value="0.04034" units="cm"/>
      <inkml:brushProperty name="color" value="#F2395B"/>
    </inkml:brush>
  </inkml:definitions>
  <inkml:trace contextRef="#ctx0" brushRef="#br0">86944 3946 545,'-15'0'0,"3"0"0,1 0 0,2 0 0,2-1 7,0 0 15,2-2 15,1 0 14,3-2 6,7 0-4,7 0-2,8-2-4,5 0-5,5 2-8,4 2-8,6 2-8,1 1-8,-3 2-13,0 0-10,-3 2-11,-3 0-7,-6 2-3,-3 0-2,-6 0-3,-3 1-5,-1 0-6,-1-2-6,0 0-6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3:43"/>
    </inkml:context>
    <inkml:brush xml:id="br0">
      <inkml:brushProperty name="width" value="0.05337" units="cm"/>
      <inkml:brushProperty name="height" value="0.05337" units="cm"/>
      <inkml:brushProperty name="color" value="#F2395B"/>
    </inkml:brush>
  </inkml:definitions>
  <inkml:trace contextRef="#ctx0" brushRef="#br0">89606 2778 412,'7'-16'4,"-2"-2"11,-2 0 8,-2 1 10,-1-3 3,0 0-5,0 1-3,0-1-4,0 1-4,0 1-1,0 1-3,0 1-2,0 0-2,0 2-1,0 1-1,0 1-2,-2 1 0,-2 0 1,-4 2 0,-2 1 0,-2 1 1,1 2 1,-1 2 0,0 2 2,0 1-1,-1 2-1,-2 0-1,0 2 0,0 2-2,-1 7-3,0 6-1,1 6-2,-1 3-2,0 2 0,1 2 0,-1 3-1,2-2-1,2-3 0,4-6 0,3-2-1,1-3-1,0 1 1,0-1-1,0 1 0,1-2-1,2-1-4,2-2-1,2-2-4,3-4-2,4-3-1,3-4-1,5-4-2,3-5 0,3-6 1,3-5 0,3-6 1,0-5 2,-1 0 2,-3 0 2,-1-2 2,-3 3 4,-3 2 6,-3 5 6,-3 3 7,-2 7 9,-3 10 14,-1 10 13,-2 10 14,-2 4 1,-1-2-13,0-1-13,-2 1-12,2-1-8,2 1-6,4 1-4,2 1-5,2-1-5,0-1-7,-1-3-6,1-1-7,1-2-1,1-1 4,3 0 4,2-2 3,1-2-7,3-2-19,1-4-21,3-2-19,-2-3-3,-5-1 14,-5 0 16,-5-1 13,-2-2 10,0 0 4,0-1 2,0-2 5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3:44"/>
    </inkml:context>
    <inkml:brush xml:id="br0">
      <inkml:brushProperty name="width" value="0.06728" units="cm"/>
      <inkml:brushProperty name="height" value="0.06728" units="cm"/>
      <inkml:brushProperty name="color" value="#F2395B"/>
    </inkml:brush>
  </inkml:definitions>
  <inkml:trace contextRef="#ctx0" brushRef="#br0">91934 2107 327,'-7'-13'53,"2"6"-4,2 6-4,2 6-3,-1 5-7,-2 6-7,-4 4-8,-2 5-7,-2 2-6,-1 1-3,-1-1-3,-2 1-3,2-2-3,1-2-3,2-1-2,2-2-4,6-7-4,8-9-6,9-10-5,10-9-6,1-5 2,-1 2 9,-4 2 9,-3 3 9,-3 2 9,-3 6 10,-3 4 10,-2 6 10,0 1-3,6-2-18,4-3-16,5 0-18,2-4-5,1-4 3,-1-4 4,1-4 5,-2 0 3,-3 3 4,-3 3 4,-3 2 3,-2 3 4,0 0 6,-2 2 4,0 0 6,-1 2-2,-1 2-6,1 2-7,0 2-6,-1 1 2,-2 2 12,-3 0 10,0 1 12,-2 2 5,0 1-2,0 3-2,0 2-1,0 0-5,2-1-5,0-2-6,2 0-6,2-1-6,7-4-7,5-3-8,7-2-6,1-4-4,-2-4 1,-1-4 0,-3-4 1,-1-4 1,-3-3 1,-1-4 2,-2-4 2,-3-2 2,-2 2 3,-4 3 2,-3 2 3,-2 1 5,-3 2 7,-4 2 5,-2 3 7,-3 2 1,0 2-1,-1 4-2,-1 2-2,0 4-6,1 2-9,0 4-10,2 2-9,7-3-11,14-9-11,14-8-12,13-9-12,7-5 0,0-3 11,0-1 9,0-2 11,-1-1 7,-3 1 4,-4 2 3,-2 0 3,-4 2 4,-3 3 4,-5 3 2,-3 3 4,-4 2 4,-4 2 7,-5 3 7,-2 1 7,-3 1 9,0 0 16,0 0 13,0 1 15,-2 4 2,-2 11-9,-4 11-10,-2 11-8,-2 6-10,1 1-10,-1 0-8,0 1-10,1 2-5,2 2-1,3 3-2,1 1 0,2 1-4,2 2-2,2 0-5,2 2-4,1-4-8,2-5-13,0-6-14,1-6-13,1-4-11,-2-5-8,-1-3-10,0-4-7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3:44"/>
    </inkml:context>
    <inkml:brush xml:id="br0">
      <inkml:brushProperty name="width" value="0.04694" units="cm"/>
      <inkml:brushProperty name="height" value="0.04694" units="cm"/>
      <inkml:brushProperty name="color" value="#F2395B"/>
    </inkml:brush>
  </inkml:definitions>
  <inkml:trace contextRef="#ctx0" brushRef="#br0">96598 5300 468,'0'17'126,"0"1"-23,0 3-25,0 1-23,0 3-14,0 1-6,0 3-4,0 1-6,0 2-6,0 1-6,0-1-8,0 3-6,-1-1-7,-1-1-10,0-3-8,-1-1-8,0-4-4,-1-2 4,0-3 3,0-2 2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3:45"/>
    </inkml:context>
    <inkml:brush xml:id="br0">
      <inkml:brushProperty name="width" value="0.0407" units="cm"/>
      <inkml:brushProperty name="height" value="0.0407" units="cm"/>
      <inkml:brushProperty name="color" value="#F2395B"/>
    </inkml:brush>
  </inkml:definitions>
  <inkml:trace contextRef="#ctx0" brushRef="#br0">96650 6156 540,'0'-22'3,"2"5"7,0 3 6,2 4 6,2 2 10,5 1 12,5 0 12,6-1 12,-1 1-1,0 2-17,-3 2-15,-1 2-17,-1 0-7,0 0-1,0-2-1,-1 0 0,0-1-14,-2 0-25,1 0-26,-2 1-26,-1-2-6,-2-1 12,-2 0 12,-2-1 12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3:45"/>
    </inkml:context>
    <inkml:brush xml:id="br0">
      <inkml:brushProperty name="width" value="0.05624" units="cm"/>
      <inkml:brushProperty name="height" value="0.05624" units="cm"/>
      <inkml:brushProperty name="color" value="#F2395B"/>
    </inkml:brush>
  </inkml:definitions>
  <inkml:trace contextRef="#ctx0" brushRef="#br0">97524 4790 391,'-8'-5'72,"0"8"4,0 6 3,1 7 3,0 4-5,0-1-15,2 1-15,1-1-14,0 3-10,0 5-4,0 5-3,0 5-4,0 3-5,0 4-3,0 3-6,0 1-5,0 1-5,1-4-7,-1-4-7,1-4-6,-2-3-3,2-1 0,-1-3 1,0-1 1,0-4 0,2-2-2,0-3-2,2-2-1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3:45"/>
    </inkml:context>
    <inkml:brush xml:id="br0">
      <inkml:brushProperty name="width" value="0.05699" units="cm"/>
      <inkml:brushProperty name="height" value="0.05699" units="cm"/>
      <inkml:brushProperty name="color" value="#F2395B"/>
    </inkml:brush>
  </inkml:definitions>
  <inkml:trace contextRef="#ctx0" brushRef="#br0">97950 6053 386,'28'-34'41,"-7"13"9,-7 11 10,-6 12 10,-5 8-3,-1 3-14,0 5-13,-2 4-14,0 0-8,-2-2-3,0-2-1,-1-1-3,1-3-9,5-3-18,6-3-18,4-2-17,5-5-6,3-6 8,5-6 7,3-5 7,1-3 6,-1 1 6,-3 1 3,-1 1 6,-5 2 4,-2 1 3,-4 2 4,-4 2 3,-5 5 14,-3 6 22,-4 8 25,-3 6 22,-3 4 4,2 0-16,0 2-17,2 1-17,1-1-10,2-1-3,2-3-5,2-1-3,3-3-8,6-2-13,4-4-12,5-3-12,2-3-7,1-6 1,-1-4-1,1-5 1,-2-4 2,-1-3 5,-3-4 6,-1-1 5,-3-2 4,-4 3 3,-4 2 2,-4 2 2,-4 1 2,0 1 0,-3 0-1,-2 2 0,-3 2-1,-3 1-2,-5 2-1,-4 2-2,-2 3-3,-1 2-5,-1 4-5,-1 3-4,2 1-3,3 1-2,5 1-1,3 2-1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4:57"/>
    </inkml:context>
    <inkml:brush xml:id="br0">
      <inkml:brushProperty name="width" value="0.04286" units="cm"/>
      <inkml:brushProperty name="height" value="0.04286" units="cm"/>
      <inkml:brushProperty name="color" value="#00BFF3"/>
    </inkml:brush>
  </inkml:definitions>
  <inkml:trace contextRef="#ctx0" brushRef="#br0">56946 9547 513,'42'-21'43,"-10"7"-6,-10 5-6,-9 6-6,-3 3-1,4 0 6,3 0 6,5 0 6,0 1-1,-3 2-6,-3 2-7,-3 2-7,-2 3-5,-4 5-7,-3 5-5,-2 5-5,-5 4-6,-8 5-4,-6 3-5,-7 4-4,-4 1-5,-3 1-4,-1 0-4,-2 1-5,-1-3 0,0-4 4,0-4 5,0-3 3,1-5 8,5-3 8,3-5 9,5-3 9,6-4 12,10-4 14,10-4 13,10-4 14,7-4 1,5-4-13,4-4-14,6-3-12,3-2-10,-1 0-5,-1 2-5,1 1-5,-2 2-4,-3 2-1,-5 4-2,-3 3-1,-4 2-1,-3 0 2,-3 1 1,-3 2 2,-4 2 5,-4 4 7,-6 4 8,-4 4 8,-5 2 1,-6 5-5,-4 2-5,-5 3-5,-4 2-6,-2 2-2,-4 3-5,-3 0-4,0 1-6,3-3-9,0-3-10,3-3-9,4-4-4,5-3 2,6-5 2,7-3 2,2-2 0,0 0-1,0 0-1,0 0-1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3:46"/>
    </inkml:context>
    <inkml:brush xml:id="br0">
      <inkml:brushProperty name="width" value="0.04178" units="cm"/>
      <inkml:brushProperty name="height" value="0.04178" units="cm"/>
      <inkml:brushProperty name="color" value="#F2395B"/>
    </inkml:brush>
  </inkml:definitions>
  <inkml:trace contextRef="#ctx0" brushRef="#br0">100050 5535 526,'31'-15'136,"1"3"-24,-1 1-24,0 3-25,1 0-20,-1 3-18,-1-1-19,2 2-16,-2 1-12,-3 2-2,-4 2-3,-1 2-4,-5 1 1,-3 2 4,-4-1 3,-4 3 5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3:46"/>
    </inkml:context>
    <inkml:brush xml:id="br0">
      <inkml:brushProperty name="width" value="0.03781" units="cm"/>
      <inkml:brushProperty name="height" value="0.03781" units="cm"/>
      <inkml:brushProperty name="color" value="#F2395B"/>
    </inkml:brush>
  </inkml:definitions>
  <inkml:trace contextRef="#ctx0" brushRef="#br0">100132 6212 581,'-19'0'58,"9"0"4,8 0 4,10 0 3,6 0-6,7 0-15,5 0-15,7 0-15,2-2-16,3 0-17,2-3-16,2-2-16,-1-1-5,-7 2 9,-7 2 7,-4 0 8,-5-1 0,-1-1-6,-2 0-8,-2-1-6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3:46"/>
    </inkml:context>
    <inkml:brush xml:id="br0">
      <inkml:brushProperty name="width" value="0.05319" units="cm"/>
      <inkml:brushProperty name="height" value="0.05319" units="cm"/>
      <inkml:brushProperty name="color" value="#F2395B"/>
    </inkml:brush>
  </inkml:definitions>
  <inkml:trace contextRef="#ctx0" brushRef="#br0">101720 4916 413,'-15'-1'3,"4"-1"7,3 0 6,3-1 7,0-1 8,0 2 11,-2 0 12,0 2 12,0 5 2,0 11-6,2 11-5,1 11-5,-1 7-9,-2 3-12,-1 5-11,-3 4-11,-1 0-12,1-4-11,-1-4-10,0-5-11,1-3-6,3-4-4,1-4-3,2-3-2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3:47"/>
    </inkml:context>
    <inkml:brush xml:id="br0">
      <inkml:brushProperty name="width" value="0.05311" units="cm"/>
      <inkml:brushProperty name="height" value="0.05311" units="cm"/>
      <inkml:brushProperty name="color" value="#F2395B"/>
    </inkml:brush>
  </inkml:definitions>
  <inkml:trace contextRef="#ctx0" brushRef="#br0">102494 5228 414,'-7'-5'59,"0"4"2,2 6 4,1 4 2,-1 5-3,-2 5-8,-2 5-9,-2 5-9,0 2-6,2-2-5,3 0-5,1-1-5,1-2-5,2-1-2,0-3-4,2-1-4,3-4-6,6-3-11,5-4-10,7-4-11,3-5-5,-1-6-1,1-6 1,-1-6-1,-1-4 1,-1-5 2,-3-3 2,-1-4 3,-3-2 2,-4 3 6,-4 3 4,-4 0 5,-3 4 6,-2 3 4,-2 5 7,-2 3 5,-1 3 5,-2 1 5,0 0 5,-1 2 5,2 2 0,4 4-4,5 4-4,6 4-4,2 3-3,0 3 1,0 4 0,-1 2 0,0 2 0,-2 1-2,-2 1-1,-2 1-1,-1 0 4,0-2 7,0 0 8,0-1 8,0-1 2,0-1-4,0-1-5,0 0-3,1-2-4,2 1-4,2 0-5,2-1-3,3-3-8,4-6-13,6-8-11,5-6-12,2-5-3,-1-3 6,-1-3 6,-1-3 5,-2-2 5,-3 1 4,-3-1 3,-2 1 4,-3-1 2,-1 2-1,-1-2 2,0 1-1,-4 0 3,-2 2 6,-6 3 6,-2 1 5,-5 3 3,-2 1-2,-3 2-2,-3 2-2,-3 2-2,-1 1-2,-3 0-3,-1 2-2,-2 0-4,1 2-5,0 0-4,-1 2-6,3 1-6,0 2-5,3 2-6,1 2-6,3 0-6,5 1-4,3 0-6,4 0-5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3:47"/>
    </inkml:context>
    <inkml:brush xml:id="br0">
      <inkml:brushProperty name="width" value="0.06129" units="cm"/>
      <inkml:brushProperty name="height" value="0.06129" units="cm"/>
      <inkml:brushProperty name="color" value="#F2395B"/>
    </inkml:brush>
  </inkml:definitions>
  <inkml:trace contextRef="#ctx0" brushRef="#br0">104365 5299 358,'28'-22'67,"-4"3"-14,-5 3-13,-5 3-13,-3 1-8,-2-1-2,-3-2-3,-1 0-2,-3 1-3,-4 3 0,-3 3-2,-5 2-2,-3 2 0,0 0-2,-1 0 0,-1 1-2,-1 0 2,-2 3 4,1 4 5,-2 2 5,-1 3 1,-1 4-1,-1 2 0,-1 3-2,0 3 0,1 3 0,1 3-1,1 2 0,1 3 0,3-1-3,1 0 0,2 1-2,2-3-1,3-2-1,1-3-1,2-3-1,5-2-6,10-2-9,8-3-9,9-1-10,5-5-4,2-8 0,3-8 1,1-7 0,0-7 0,-2-2 2,-3-3 0,0-2 0,-4-1 3,-3 3 2,-5 3 3,-3 3 3,-5 3 11,-3 2 16,-4 4 19,-4 3 16,-3 5 11,-2 8 0,-2 7 3,-1 9 1,-1 4-4,2 1-9,2 1-10,2 1-8,2 1-7,2 1-3,2 1-3,2 1-4,2-1-6,3-3-9,3 0-11,3-3-9,3-1-9,0-1-10,0-1-9,3 0-10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3:50"/>
    </inkml:context>
    <inkml:brush xml:id="br0">
      <inkml:brushProperty name="width" value="0.04345" units="cm"/>
      <inkml:brushProperty name="height" value="0.04345" units="cm"/>
      <inkml:brushProperty name="color" value="#F2395B"/>
    </inkml:brush>
  </inkml:definitions>
  <inkml:trace contextRef="#ctx0" brushRef="#br0">45996 15024 506,'0'-11'106,"0"10"-20,0 10-18,0 10-19,0 5-12,0 4-6,0 3-5,0 3-6,-1-1-3,-1 0-2,0-3-1,-1-2-2,0 2-3,-1 5-6,0 4-4,0 6-7,0 1-5,0-4-9,1-3-8,-1-2-8,0-5-6,2-4-4,0-4-3,2-6-5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3:50"/>
    </inkml:context>
    <inkml:brush xml:id="br0">
      <inkml:brushProperty name="width" value="0.039" units="cm"/>
      <inkml:brushProperty name="height" value="0.039" units="cm"/>
      <inkml:brushProperty name="color" value="#F2395B"/>
    </inkml:brush>
  </inkml:definitions>
  <inkml:trace contextRef="#ctx0" brushRef="#br0">46100 15809 564,'8'-8'36,"0"0"4,0 0 5,-1 0 4,3 1-1,2 1-6,3 0-5,2 3-7,4-2-3,1 0-3,3-1-3,2-2-2,-1 1-6,-1 1-9,-4 0-7,0 2-9,-3 0-11,-1 2-13,-2 0-14,-2 2-13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3:51"/>
    </inkml:context>
    <inkml:brush xml:id="br0">
      <inkml:brushProperty name="width" value="0.06018" units="cm"/>
      <inkml:brushProperty name="height" value="0.06018" units="cm"/>
      <inkml:brushProperty name="color" value="#F2395B"/>
    </inkml:brush>
  </inkml:definitions>
  <inkml:trace contextRef="#ctx0" brushRef="#br0">47040 14350 365,'-8'-9'4,"0"0"7,0-1 7,0-1 7,2 4 12,-1 11 13,2 12 14,1 10 15,0 5-1,2 2-14,0 1-15,2 1-15,-2 2-8,0 2-2,-3 3-3,-2 3-1,-1 3-4,0 2-6,0 2-5,1 2-6,0 3-5,1 4-4,0 3-5,2 5-3,0-3-5,2-6-5,0-7-5,2-6-4,0-7-1,0-7 3,0-7 3,0-7 3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3:51"/>
    </inkml:context>
    <inkml:brush xml:id="br0">
      <inkml:brushProperty name="width" value="0.05941" units="cm"/>
      <inkml:brushProperty name="height" value="0.05941" units="cm"/>
      <inkml:brushProperty name="color" value="#F2395B"/>
    </inkml:brush>
  </inkml:definitions>
  <inkml:trace contextRef="#ctx0" brushRef="#br0">47200 16009 370,'9'-10'3,"3"-3"8,4-5 6,2-4 8,1 1 3,1 3-3,0 4 0,-1 5-2,0 1 1,-1 2 5,0 1 3,-2 0 4,-2 4-1,-3 4-4,-3 5-6,-2 6-6,-3 4-3,-2 5-5,-2 5-2,-2 5-4,-2 1-3,0 0-2,-1-1-1,-1-1-2,0-4-2,2-5-4,2-4-2,2-4-4,4-9-3,5-10-2,7-12-3,6-9-2,3-8-1,3 0 2,1-3 2,3-2 1,-2 1 4,-3 5 5,-5 5 4,-3 5 6,-4 4 3,-1 5 4,-2 3 3,-2 4 3,-4 5 8,0 4 11,-2 5 13,-1 6 11,-2 2 2,0 3-8,0 1-9,0 3-9,0 1-5,0 1-4,0 1-3,0 1-4,0-1-3,3 0-2,2-1-1,2-1-3,2-2-1,2-3-3,1-3-1,3-3-3,1-3-3,1-2-3,2-4-3,0-2-3,1-5-2,3-6 0,1-6-1,3-5 1,1-5 0,1-3 1,0-3 1,3-2 1,-3-2 1,-2 0 3,-3-1 1,-3 1 3,-3 1 2,-4 3 1,-4 3 0,-5 5 2,-2 0 1,-4 2 1,-2 3 0,-3 1 1,-4 3 0,-4 3-1,-4 3-1,-3 2-2,-6 4-3,-5 4-7,-6 4-6,-6 4-8,0 2-5,5 3-4,7 2-5,6 2-4,2-1-1,2-1 1,1-3 2,1-2 2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3:53"/>
    </inkml:context>
    <inkml:brush xml:id="br0">
      <inkml:brushProperty name="width" value="0.04704" units="cm"/>
      <inkml:brushProperty name="height" value="0.04704" units="cm"/>
      <inkml:brushProperty name="color" value="#F2395B"/>
    </inkml:brush>
  </inkml:definitions>
  <inkml:trace contextRef="#ctx0" brushRef="#br0">46714 21497 467,'-17'-21'100,"-2"7"-23,-1 5-22,-3 6-22,0 4-13,2 4-2,0 2-2,1 3-3,-1 3-1,-1 2 0,-3 1 1,-1 3 1,0 2 0,3 1 1,3 3 0,3 1 0,3 0 0,3-3 0,3-3-1,2-3-1,4-2-1,2-1-3,4 0-2,2-2-3,4-1-2,5-1-3,5 0-2,5-2-2,2-1-2,1-2-2,-1-2 0,1-2-2,-3-1 1,-1 0 1,-4 0 2,-4 0 2,-2 1 0,-1 2 1,-2 2 0,-2 1 0,-3 3 3,-2 5 6,-4 4 7,-2 3 6,-6 3 1,-6 1-4,-7 1-4,-6 1-5,-5 0-2,-1-1-3,-1-1-1,0-1-2,0-2-2,3-1-5,3-3-3,4-1-4,2-3-3,1-2-5,3-4-3,1-3-5,4-3-8,8-6-14,7-4-12,6-5-14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4:57"/>
    </inkml:context>
    <inkml:brush xml:id="br0">
      <inkml:brushProperty name="width" value="0.04937" units="cm"/>
      <inkml:brushProperty name="height" value="0.04937" units="cm"/>
      <inkml:brushProperty name="color" value="#00BFF3"/>
    </inkml:brush>
  </inkml:definitions>
  <inkml:trace contextRef="#ctx0" brushRef="#br0">58350 11900 445,'29'1'90,"-5"2"-9,-5 2-6,-5 2-8,-1 1-9,1 3-9,2 2-8,3 2-10,-1 0-7,-1 1-6,-2-2-5,-2 2-6,-3 0-19,1-1-36,-2 1-34,0 0-35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3:54"/>
    </inkml:context>
    <inkml:brush xml:id="br0">
      <inkml:brushProperty name="width" value="0.05735" units="cm"/>
      <inkml:brushProperty name="height" value="0.05735" units="cm"/>
      <inkml:brushProperty name="color" value="#F2395B"/>
    </inkml:brush>
  </inkml:definitions>
  <inkml:trace contextRef="#ctx0" brushRef="#br0">48310 21925 383,'-8'-4'49,"0"8"7,0 8 8,0 8 7,1 4-2,-1 2-10,0 3-13,0 1-10,0 0-7,0 0-3,1-1-3,-1-1-2,1-2-3,2 0-2,2-1-3,2 0-2,3-3-3,4-3-6,4-3-6,3-3-5,4-4-3,3-6-1,4-6-1,2-6-1,1-5-2,1-3-5,-2-5-3,2-3-4,-2-3 0,-2-1 2,-1-1 3,-2-1 2,-3-1 4,-3-2 4,-3-2 3,-2-2 5,-4 0 1,-3 4-1,-2 2 0,-4 3-1,-2 4 1,-3 5 2,-4 5 2,-2 5 2,-3 3-1,-3 2-3,-3 2-3,-3 2-2,-2 4-5,1 6-4,0 5-5,0 7-5,2 1-1,5-3 1,5-3 3,4-3 2,4-1 1,-1 0-1,0 0 1,0-1 1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3:54"/>
    </inkml:context>
    <inkml:brush xml:id="br0">
      <inkml:brushProperty name="width" value="0.05794" units="cm"/>
      <inkml:brushProperty name="height" value="0.05794" units="cm"/>
      <inkml:brushProperty name="color" value="#F2395B"/>
    </inkml:brush>
  </inkml:definitions>
  <inkml:trace contextRef="#ctx0" brushRef="#br0">49818 22997 379,'30'-14'100,"-1"2"-20,-4 4-20,0 3-18,-2 1-13,-1 2-5,-1 0-4,-1 2-5,-2 1-2,-2 4-2,-4 2-1,-3 3-1,-2 4-1,-2 2 0,-2 3-2,-2 3 1,-4 2-2,-6 3-2,-6 1-2,-5 3-3,-5-1-1,-1 1-4,-3 0-3,-1 1-3,1-3-2,4-6 1,4-4 1,3-4 1,3-4 1,2-1 2,3 0 1,1-2 3,3-1 5,6-2 11,4-3 11,6 0 10,3-4 4,5 0-2,4-3-3,3-2-1,2 0-5,2 0-4,1 2-6,1 1-3,-1 0-5,-1 2 0,-3 0-2,-2 2-2,-2 0-3,-1 0-7,-3 0-6,-1 0-6,-5 1-17,-6 1-25,-8 3-26,-6 2-26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3:56"/>
    </inkml:context>
    <inkml:brush xml:id="br0">
      <inkml:brushProperty name="width" value="0.04788" units="cm"/>
      <inkml:brushProperty name="height" value="0.04788" units="cm"/>
      <inkml:brushProperty name="color" value="#F2395B"/>
    </inkml:brush>
  </inkml:definitions>
  <inkml:trace contextRef="#ctx0" brushRef="#br0">46243 27150 459,'-2'73'187,"0"-11"-46,-3-11-45,-2-10-45,0-6-27,1-2-5,1-1-8,0 0-5,0 1-4,-2 3-1,-2 3 0,0 2 0,-2-1-9,4-7-18,2-7-18,4-7-19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3:56"/>
    </inkml:context>
    <inkml:brush xml:id="br0">
      <inkml:brushProperty name="width" value="0.0406" units="cm"/>
      <inkml:brushProperty name="height" value="0.0406" units="cm"/>
      <inkml:brushProperty name="color" value="#F2395B"/>
    </inkml:brush>
  </inkml:definitions>
  <inkml:trace contextRef="#ctx0" brushRef="#br0">46400 28012 541,'9'-15'22,"1"2"12,3 3 13,2 2 12,1 1 4,1 2-8,2 2-7,0 2-6,-1 1-8,2 0-8,-1 0-8,1 0-9,-1 0-7,-1 0-8,-1 0-6,0 0-8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3:57"/>
    </inkml:context>
    <inkml:brush xml:id="br0">
      <inkml:brushProperty name="width" value="0.06034" units="cm"/>
      <inkml:brushProperty name="height" value="0.06034" units="cm"/>
      <inkml:brushProperty name="color" value="#F2395B"/>
    </inkml:brush>
  </inkml:definitions>
  <inkml:trace contextRef="#ctx0" brushRef="#br0">47356 26490 364,'0'-19'37,"0"10"15,0 10 14,0 10 14,0 6 1,0 3-14,0 3-12,0 3-15,-2 4-8,0 5-4,-3 4-4,-2 6-5,-1 4-4,-2 5-3,0 5-5,-1 5-3,-1 3-1,1-1 0,-1 1 2,1 0 0,0-2-5,0-1-13,2-2-13,1-4-12,1-2-8,2-6-1,2-6-1,2-6-1,1-3 2,0-1 4,0-1 5,0-1 4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3:57"/>
    </inkml:context>
    <inkml:brush xml:id="br0">
      <inkml:brushProperty name="width" value="0.05365" units="cm"/>
      <inkml:brushProperty name="height" value="0.05365" units="cm"/>
      <inkml:brushProperty name="color" value="#F2395B"/>
    </inkml:brush>
  </inkml:definitions>
  <inkml:trace contextRef="#ctx0" brushRef="#br0">48050 28628 410,'15'-21'0,"-1"3"0,-1 4 0,0 5 0,-2 2 3,-1 2 7,0 2 7,-2 2 6,1 1 8,1 0 6,3 0 7,2 0 7,0 1-1,-1 4-9,-2 2-10,1 4-8,-3 2-6,-3 3-4,-2 3-2,-4 3-5,-3 2 0,-3 3-2,-5 1 1,-4 3-1,0-3 0,0-1 0,0-3-1,2-2-1,1-4 0,1 1-1,0-2 1,2-1-1,5-2 4,10-1 7,9-2 7,11-2 7,4-4 0,-2-4-4,-1-6-5,1-4-5,-3-2-7,-2 2-9,-1 3-9,-2 1-9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3:58"/>
    </inkml:context>
    <inkml:brush xml:id="br0">
      <inkml:brushProperty name="width" value="0.05403" units="cm"/>
      <inkml:brushProperty name="height" value="0.05403" units="cm"/>
      <inkml:brushProperty name="color" value="#F2395B"/>
    </inkml:brush>
  </inkml:definitions>
  <inkml:trace contextRef="#ctx0" brushRef="#br0">45999 32610 407,'-3'-23'4,"-2"2"10,-5 3 8,-4 1 10,0 4 3,1 3-2,2 4-1,2 4-3,-2 4 0,-5 6-2,-7 4 0,-4 5-2,-4 4 0,1 3-1,1 3 0,1 3-1,2 0-1,3-1-2,3-4-2,3 0-1,2-3-1,4-1 0,4-3-1,2-1 0,2-1-1,3-1-3,4 1-2,1 0-2,5-1-3,6-1-1,4-1-2,5 0-3,2-2-1,-1 1-5,-1 0-3,-1 0-3,-2-1-1,-1 1 1,-2 0 2,-3 0 2,-1-1 2,-1-1 4,-1-1 2,-1 0 3,-1-1 2,-2 1-1,-2 2 1,-2 0-1,-3 3 2,-4 3 3,-4 4 3,-4 4 3,-4 1-1,-3-3-5,-5-3-6,-2-2-6,-5-3-4,0-1-5,0-1-4,-2 0-4,0-3-3,-1-1 0,1-2-2,-1-2-1,4-2-2,2-1-4,5 0-4,3-1-4,4-3-3,2 0-1,4-3-1,3-2-3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3:58"/>
    </inkml:context>
    <inkml:brush xml:id="br0">
      <inkml:brushProperty name="width" value="0.04758" units="cm"/>
      <inkml:brushProperty name="height" value="0.04758" units="cm"/>
      <inkml:brushProperty name="color" value="#F2395B"/>
    </inkml:brush>
  </inkml:definitions>
  <inkml:trace contextRef="#ctx0" brushRef="#br0">48050 34000 462,'28'0'35,"-5"0"1,-6 0-1,-6 0-1,-4 0 1,4 0 0,2 0 0,2 0 1,0 1-3,-1 4-5,-1 2-6,0 4-4,-3 1-4,-3 1-2,-2 1-4,-4 1-2,-2 2-1,-4 3-2,-2 4-1,-3 2 0,-3 0-2,-2-1-1,-2 0-2,-1-1-1,-1-1 0,3-3-1,2-1 0,1-2 1,3-2 1,2-1 5,4-1 4,2 0 4,7-3 3,10-1 3,9-2 2,10-2 3,4-2-2,-3-2-5,-4-2-5,-2-2-5,-3-2-6,-2 0-7,-1-1-9,-2-2-6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3:59"/>
    </inkml:context>
    <inkml:brush xml:id="br0">
      <inkml:brushProperty name="width" value="0.03676" units="cm"/>
      <inkml:brushProperty name="height" value="0.03676" units="cm"/>
      <inkml:brushProperty name="color" value="#F2395B"/>
    </inkml:brush>
  </inkml:definitions>
  <inkml:trace contextRef="#ctx0" brushRef="#br0">41646 34700 598,'-1'15'78,"-1"-1"-19,0-1-18,-1 0-18,0 1-9,1 5 0,0 5 0,2 5 0,-1 4-1,0 2 0,-2 4-1,0 3 0,-1 1-2,0 0-2,1 0-1,-1 0-3,0-1-1,2-2 1,0-2 0,2-1 1,0-3-2,0 0-3,0-1-4,0-1-4,0-1 1,0-2 2,0 0 5,0-1 2,0 1 2,0 1 1,0 1 1,0 4 0,0 1 0,0 2-1,0 2 0,0 2-1,0 1 0,0-2 1,0 0 0,0-1 2,0-2-2,0-2-4,0-2-3,0-1-5,0-2-1,0-2 1,0 0 1,0-1 1,0 0 1,0-1 0,0 1 0,0-1 1,0 0-1,0-1-3,0-1-2,0-1-2,0-2-3,0-3-2,0-3-2,0-3-2,0-2-1,0 0-1,0-2 1,0 0-1,1-3-4,2-3-7,2-2-9,1-4-8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4:01"/>
    </inkml:context>
    <inkml:brush xml:id="br0">
      <inkml:brushProperty name="width" value="0.05292" units="cm"/>
      <inkml:brushProperty name="height" value="0.05292" units="cm"/>
      <inkml:brushProperty name="color" value="#F2395B"/>
    </inkml:brush>
  </inkml:definitions>
  <inkml:trace contextRef="#ctx0" brushRef="#br0">45021 37443 415,'-7'-3'110,"2"10"-16,2 9-15,2 11-17,0 3-11,0-1-8,-2-3-8,0-1-7,-1 0-7,-2 6-4,0 5-5,-1 5-4,0 1-3,-1 1 1,0 0 0,1 0 0,-1-2-4,2-6-11,1-4-10,0-5-10,3-8-15,4-10-19,4-12-20,4-10-19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4:57"/>
    </inkml:context>
    <inkml:brush xml:id="br0">
      <inkml:brushProperty name="width" value="0.03745" units="cm"/>
      <inkml:brushProperty name="height" value="0.03745" units="cm"/>
      <inkml:brushProperty name="color" value="#00BFF3"/>
    </inkml:brush>
  </inkml:definitions>
  <inkml:trace contextRef="#ctx0" brushRef="#br0">59659 9228 587,'-7'-10'13,"2"12"27,2 12 26,2 11 26,0 8 0,0 1-28,-2 2-27,0 2-28,-2 0-19,-4-1-8,-2 0-9,-2-1-9,-2-4-6,2-6-2,3-5-3,1-6-3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4:01"/>
    </inkml:context>
    <inkml:brush xml:id="br0">
      <inkml:brushProperty name="width" value="0.04427" units="cm"/>
      <inkml:brushProperty name="height" value="0.04427" units="cm"/>
      <inkml:brushProperty name="color" value="#F2395B"/>
    </inkml:brush>
  </inkml:definitions>
  <inkml:trace contextRef="#ctx0" brushRef="#br0">45200 38243 496,'7'-8'2,"-2"0"3,-3 0 4,0 0 4,-1 1 7,1 0 11,3-1 12,2 0 12,2 1 3,2 0-6,2 2-6,1 1-6,2 0-6,2 2-8,0 0-7,0 2-7,0 0-4,-1 0 1,-2 0 1,-2 0 2,-2 0-16,1 0-28,0 0-30,0 0-30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4:02"/>
    </inkml:context>
    <inkml:brush xml:id="br0">
      <inkml:brushProperty name="width" value="0.064" units="cm"/>
      <inkml:brushProperty name="height" value="0.064" units="cm"/>
      <inkml:brushProperty name="color" value="#F2395B"/>
    </inkml:brush>
  </inkml:definitions>
  <inkml:trace contextRef="#ctx0" brushRef="#br0">46075 37166 343,'-7'-12'12,"1"8"24,0 8 23,2 8 24,0 4 4,0 3-16,0 1-15,0 3-15,0 1-11,0 3-4,0 1-5,1 3-5,-2 1-2,2 4-2,-1 2 0,0 4-2,-1 2-2,0 3-6,-1 4-4,-2 2-5,1-1-5,1-6-7,0-6-6,2-5-7,0-6-8,2-3-12,0-5-10,2-3-12,1-8 1,2-9 12,2-9 11,2-11 12,1-6 8,1-1 5,2-2 5,0-3 4,1 0 6,3 2 5,2 0 8,2 1 5,-1 2 6,1 3 4,-2 3 4,-1 3 4,0 2 2,0 4 1,-1 3 0,1 3 1,-1 2-1,-1 3-2,-1 4-2,0 2-1,-3 5-2,-1 6-2,-2 5-2,-2 7-3,-2 1-1,-2 0-1,-2-1-1,-2-1-2,0-2-2,0-3-3,2-3-4,0-3-2,3-2-5,2-4-5,3-3-7,4-2-4,3-6-3,7-8 1,5-8 2,7-7 2,3-6 1,0-1 3,2-3 2,1-1 2,-1-3 1,1-2-1,0-4-2,1-2-2,-3 0 1,-2 4 2,-3 3 1,-3 6 2,-4 3 4,-3 3 5,-5 5 4,-3 3 6,-5 8 14,-6 10 22,-6 11 24,-6 12 22,-2 3 3,3 0-20,1-2-19,2 0-19,1-1-11,2-3-6,0-1-3,2-2-5,0-1-4,0 1-2,0 1-4,0 1-2,1 1-2,4-1-2,2 1-2,4 0-2,1-2-1,3-1 0,1-3-2,3-1-1,1-2 0,1 0 2,1-2 1,2-1 2,-2 0 1,0 0-1,-1 0 2,0 0 0,-3 0 1,-3 1 2,-3 2 3,-2 0 1,-4 2 2,-3 3 1,-2 3 0,-4 3 1,-5 3-1,-9 1-3,-9 3-2,-9 0-3,-6 3-6,-2 1-10,-4 1-8,-2 0-10,2-2-2,10-7 7,8-7 7,9-6 6,4-4-3,0 1-15,1 1-13,-1 2-15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4:05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63582 14796 999,'-1'-15'-4,"0"3"-11,-1 2-9,-1 1-10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4:11"/>
    </inkml:context>
    <inkml:brush xml:id="br0">
      <inkml:brushProperty name="width" value="0.05238" units="cm"/>
      <inkml:brushProperty name="height" value="0.05238" units="cm"/>
      <inkml:brushProperty name="color" value="#00BFF3"/>
    </inkml:brush>
  </inkml:definitions>
  <inkml:trace contextRef="#ctx0" brushRef="#br0">55578 27993 419,'15'-14'40,"-2"0"-1,-3 1-1,-1 1 0,-1 0-3,-2 2-5,-1 1-5,0 0-4,-2 0-4,-1-3 0,0-4-3,-1-1 0,-1-2-2,0 2-1,0 2-1,0 3-2,-3 0-2,-2 0-2,-5 0-3,-4 1-2,-1 1-2,1 4-2,1 4-1,1 4-1,0 3-1,-3 2 0,-2 2 1,-1 2 1,-1 0 1,0 1 0,2 0 0,1 0 1,0 1 1,-1 3 4,-2 3 2,1 3 3,-1 2 2,2 1 1,2 1 1,3 1 1,1-1 0,0 0-1,2-1-2,1-1-2,1-2-1,2-1 0,2-3-2,2-1 1,1-1-2,0-1-1,0 1-1,0 0 0,2-2-3,4-3 0,4-3-3,3-2-1,3-3-1,2-2-2,0-2-1,1-2-2,1-3 1,1-4-1,1-4 1,1-3 0,0-4 0,-1-1-2,-1-3-2,-1-1-2,-2-1 0,-2 1 1,-4 1 2,-4 1 0,-1 3 3,0 2 6,-2 3 4,0 3 5,-2 3 9,-1 6 11,0 4 11,-1 6 12,-1 2 2,0 3-7,0 2-8,0 2-8,0 0-4,2 4-1,0 2-1,1 1-1,1 0-2,-2-1-1,0-3-1,-2-1-2,1-2-2,2 0-2,2-2-3,2-1-3,3 0-8,5 0-14,5-1-15,6 1-15,1-3-6,0-4 1,1-6 1,-1-4 1,-1-2 1,-5 0 1,-3 2 0,-4 1 1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4:13"/>
    </inkml:context>
    <inkml:brush xml:id="br0">
      <inkml:brushProperty name="width" value="0.06456" units="cm"/>
      <inkml:brushProperty name="height" value="0.06456" units="cm"/>
      <inkml:brushProperty name="color" value="#00BFF3"/>
    </inkml:brush>
  </inkml:definitions>
  <inkml:trace contextRef="#ctx0" brushRef="#br0">58881 27306 340,'7'15'61,"-1"-1"-10,0 0-12,-2-2-10,-2 1-7,-2 3-2,-3 3-3,-4 3-3,-2 1-2,-1 3-2,-3 0-1,-2 0-2,0 1-2,-1-3-1,0-1-1,1-3-2,0-1-2,2-2-1,2-3-1,3-1-2,3-6-4,8-8-7,6-10-7,7-7-7,4-6 1,1 2 5,1 1 7,1 1 6,-1 2 4,-3 3 2,-3 3 3,-2 3 1,-3 3 5,-3 4 7,-1 4 7,-2 4 8,-2 2 1,0 3-1,-2 2-3,0 2-2,-2 0-3,0-1-4,-2-1-5,0-1-4,2-3-5,6-6-7,6-6-6,6-6-8,2-2-1,1-1 3,-1 0 4,1 0 2,-2 2 5,-1 3 5,-2 2 4,-2 4 5,-3 2 3,-1 4 2,-2 2 0,-2 3 1,0-1-5,3-8-9,4-6-10,2-7-10,2-4-5,1 0-1,2 1 1,-1-1-1,0 0 3,-1 1 4,-2-1 5,-3 0 4,-3 5 12,-4 9 19,-5 8 18,-6 9 18,-1 4 5,0-1-7,2-1-8,1 0-8,0-2-5,0 1-3,0 0-4,0-1-3,1 1-5,2 0-7,2-1-5,2 1-6,2-3-6,4-3-2,2-4-4,3-4-4,2-3-2,1-4 0,2-2-2,0-3 0,-1-3 0,-1-2 2,-2-1 3,-3-3 1,-1 0 3,-2 1 1,-2 1 3,-2 1 0,-4 0 5,-4 2 7,-6 1 6,-4 1 7,-2 1 3,-1 2-2,0 2-1,1 2-3,-1 3-1,2 2-4,1 4-2,1 2-4,3 2-5,6-2-10,6-1-9,6 0-10,4-4-3,3-4 3,3-6 3,3-4 2,2-3 3,-1 0-1,1-2 1,-1-1 1,1-3 2,1-3 2,1-5 4,1-3 2,-1-1 3,-3 1 1,-3 3 0,-3 2 2,-2 1 2,-2 3 3,-3 1 3,-1 3 2,-1 2 11,-2 2 17,-1 4 18,0 3 16,-2 6 5,-2 10-6,-2 9-8,-2 11-7,-2 5-6,0 1-5,-1 0-6,-2 2-5,1 1-5,1 1-3,0 0-4,2 2-3,0 0-3,2-2-2,0-1 0,2 0-3,0-1-3,2 0-5,0 0-6,2 1-5,0-1-9,2 0-10,0 0-11,1 1-10,1-4-9,0-6-7,0-5-7,0-6-8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4:18"/>
    </inkml:context>
    <inkml:brush xml:id="br0">
      <inkml:brushProperty name="width" value="0.04924" units="cm"/>
      <inkml:brushProperty name="height" value="0.04924" units="cm"/>
      <inkml:brushProperty name="color" value="#00BFF3"/>
    </inkml:brush>
  </inkml:definitions>
  <inkml:trace contextRef="#ctx0" brushRef="#br0">55421 14930 446,'-7'-15'5,"2"2"8,2 3 8,2 1 10,1 3 6,0 4 8,0 4 6,0 4 6,0 3-1,2 1-8,0 3-8,2 2-8,-1 2-7,-1 3-3,0 3-5,-1 3-3,-3 3-3,0 2-2,-3 4 0,-2 3-1,-2 4-5,-2 8-12,-1 6-10,-2 8-10,-1 0-6,0 2-1,2-2-1,1-1-1,1-2-1,1-4 0,1-5 0,1-2-1,1-7 1,2-6 2,2-7 3,2-7 1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4:19"/>
    </inkml:context>
    <inkml:brush xml:id="br0">
      <inkml:brushProperty name="width" value="0.05123" units="cm"/>
      <inkml:brushProperty name="height" value="0.05123" units="cm"/>
      <inkml:brushProperty name="color" value="#00BFF3"/>
    </inkml:brush>
  </inkml:definitions>
  <inkml:trace contextRef="#ctx0" brushRef="#br0">56552 15571 429,'-1'-11'30,"-4"9"18,-2 8 15,-3 9 18,-1 5 0,2 1-16,2 1-15,2 1-16,1 2-10,1 3-3,-1 3-4,0 2-3,0 1-2,0-2-2,0-1-2,0-3-1,1-2-3,2-3-3,2-3-2,2-3-4,2-3-1,4-2 1,2-4 0,3-3 2,3-4-3,3-8-7,3-6-7,3-7-6,2-5-3,-1-5 0,1-3 2,-1-4 0,-2-1 2,-5 1 5,-5 3 4,-4 3 4,-5 1 2,-3 1 0,-2 3 1,-4 1-1,-2 3 2,-1 3 1,-3 3 2,-2 3 1,-1 2 4,1 2 6,-1 2 8,0 2 6,0 2 1,1 1-2,-1 0-2,0 2-4,4-1-6,6-1-10,7 0-9,8-1-10,4-1-4,3 0 1,3 0 1,3 0 1,0 1 1,-3 2 3,-3 2 2,-4 2 2,-1 2 4,-1 0 4,0 1 4,-2 2 4,-2 0 1,-2 1 0,-4 2 0,-2 0-1,-2 0 5,0 1 13,0 0 12,0 0 11,-1 0 4,-1 1-6,0 1-6,-1 2-5,-1 0-4,0 3-1,0 1-1,0 3-1,1-1-2,0 0-2,2-1-2,0-1-3,1 0-2,0-1-3,0 1-3,0-1-2,1 0-2,2-3-2,2-1-1,2-2-2,4-3-2,5-4-4,7-4-2,5-4-4,2-5 0,-3-4 2,-3-5 3,-3-5 3,-2-3 0,-1 1 1,-1-1-1,0 1 1,-3-1 0,-3-1 2,-3 0 1,-2-2 1,-3 0 1,-1-1 1,0 1 0,-1-1 1,-3 2 0,0 3 0,-3 3 1,-2 3 0,-2 3-1,-2 1-2,-2 2-2,-1 2-3,-3 3-4,-1 2-7,-3 4-7,-1 3-6,-2 2-6,3 3-3,0 3-4,0 4-4,3-1 1,3-1 5,3-2 5,3-2 4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4:19"/>
    </inkml:context>
    <inkml:brush xml:id="br0">
      <inkml:brushProperty name="width" value="0.06073" units="cm"/>
      <inkml:brushProperty name="height" value="0.06073" units="cm"/>
      <inkml:brushProperty name="color" value="#00BFF3"/>
    </inkml:brush>
  </inkml:definitions>
  <inkml:trace contextRef="#ctx0" brushRef="#br0">59841 15451 362,'0'-16'2,"0"2"3,0 1 4,0 1 4,0 0 2,0 0 0,0 0 0,0 1 1,0-1-1,0 0-1,0 0 0,0 1-2,0-1 0,0 0 0,0 0 1,0 1 1,-1 0 0,-4 0 0,-2 2 1,-3 1-1,-2 1 0,0 2 1,0 2-1,1 2 1,-2 3-2,-2 4-1,-2 4-2,-1 3-2,-2 4-2,1 3 2,-1 3 0,0 3 0,2 2 0,-2 1-1,0 1 0,1 1-2,0 1 1,3 0 0,1 2 0,2 1 0,2-2 0,2-1-1,3-1 1,1-3-1,1-2-1,2-3-1,0-3-1,2-3-1,2-3-2,4-4-1,4-4-2,3-4-2,3-4-1,2-4 0,0-4 0,1-4 1,0-1-2,1-1-2,0 0-1,-2 1-3,3-2-1,0-3-4,1-4-2,1-1-2,0-4-1,1 2 2,-1-3 3,1-1 2,-3 2 3,-5 3 5,-5 5 4,-4 3 5,-5 7 11,-2 10 16,-4 10 16,-2 10 18,-1 5 2,2 1-10,2 1-12,2 1-10,2 0-7,0 1-4,2-2-2,0 1-3,3 1-3,2-1-3,3 0-2,3 1-2,2-2-4,0-1-1,0-3-4,-1-1-2,0-2-1,1-1 0,-1-1 1,1-1 0,0-1-4,-1-2-11,1-3-9,0-1-12,-1-1-10,-1 0-14,-1 0-13,0 0-14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4:22"/>
    </inkml:context>
    <inkml:brush xml:id="br0">
      <inkml:brushProperty name="width" value="0.022" units="cm"/>
      <inkml:brushProperty name="height" value="0.022" units="cm"/>
    </inkml:brush>
  </inkml:definitions>
  <inkml:trace contextRef="#ctx0" brushRef="#br0">69363 14550 999,'-14'8'-6,"3"-1"-12,3 1-12,3-1-12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4:24"/>
    </inkml:context>
    <inkml:brush xml:id="br0">
      <inkml:brushProperty name="width" value="0.04719" units="cm"/>
      <inkml:brushProperty name="height" value="0.04719" units="cm"/>
    </inkml:brush>
  </inkml:definitions>
  <inkml:trace contextRef="#ctx0" brushRef="#br0">55830 21361 466,'0'-13'10,"0"8"26,0 7 24,0 6 26,-1 5 3,-1 3-17,0 3-18,-1 4-16,-2 1-12,0 4-5,-1 3-4,-2 3-6,0 2-4,1 1-2,-1 3-3,0 3-3,0 0-3,-2 2-3,1 0-3,-2 2-3,0 0-4,0 2-3,2 0-5,1 2-3,0-1-2,2-3 2,0-1 1,2-2 2,1-3-1,2-2-3,2-3-2,2-3-3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4:58"/>
    </inkml:context>
    <inkml:brush xml:id="br0">
      <inkml:brushProperty name="width" value="0.04116" units="cm"/>
      <inkml:brushProperty name="height" value="0.04116" units="cm"/>
      <inkml:brushProperty name="color" value="#00BFF3"/>
    </inkml:brush>
  </inkml:definitions>
  <inkml:trace contextRef="#ctx0" brushRef="#br0">60545 8678 534,'10'-9'3,"4"-1"6,3-3 7,4-2 5,2 2 7,-1 3 5,-1 4 7,-1 4 5,-1 2 3,-3 2-2,-1 0-1,-3 2-1,-1 1-6,-3 6-11,-1 2-10,-2 5-12,-2 2-7,-2 3-8,-2 1-6,-2 3-7,-3 0-4,-6 1-3,-4-2-3,-4 2-3,-4-2 0,-3-1 0,-1-3 2,-2-1 1,1-3 3,4-3 6,3-3 6,4-2 4,9-4 7,12-3 5,13-2 6,14-4 6,3-2 2,1-3-2,-1-4-1,-1-2-2,-3-1-6,-6 1-9,-4 1-9,-5 0-9,-3 2-5,-2 1 3,-2 0 1,-2 2 1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4:25"/>
    </inkml:context>
    <inkml:brush xml:id="br0">
      <inkml:brushProperty name="width" value="0.05146" units="cm"/>
      <inkml:brushProperty name="height" value="0.05146" units="cm"/>
    </inkml:brush>
  </inkml:definitions>
  <inkml:trace contextRef="#ctx0" brushRef="#br0">56994 22021 427,'-8'37'123,"0"-5"-26,1-5-27,-1-5-25,0-2-15,2 1-3,1 0-5,0 2-3,1 1-4,-2 1-1,0 1-3,-1 1-1,0-1-2,2-1 0,2-3-1,2-1-1,5-5-5,8-5-11,7-6-10,9-6-11,2-6-3,-2-6 4,-1-5 4,-2-7 5,-4-1 3,-1 0 0,-4 0 1,-3 3 2,-3-1 2,-2 3 6,-4 0 5,-2 0 4,-4 3 3,0 0-2,-3 1-1,-2 1-2,-1 1 1,0 2 4,0 3 3,1 1 4,-3 1 1,0 2-3,-3 1-1,-1 0-2,-2 2-4,2 1-6,1 0-7,1 2-5,4-1-7,10-1-6,8 0-5,9-1-7,5-1 0,-1 0 7,1 0 6,-1 0 7,1 1 3,1 0 3,1 2 1,1 0 1,-2 2 4,-4 0 4,-3 2 5,-4 0 5,-3 2 8,-1 4 13,-1 2 12,0 3 13,-3 1 1,-1-1-10,-2 0-8,-2-2-10,-1 2-3,0 3 2,0 5 4,0 2 3,0 3 0,-2-1-4,0-1-3,-1-1-4,-1-1-3,0-1-2,0-1 0,0-1-3,1-1-2,4-1-3,2 0-4,4-2-4,2-3-2,1-5 0,3-4 0,2-6 1,1-3-5,1-3-9,1-4-7,1-2-10,0-3-1,-1-1 4,0-3 3,-2-1 5,-2-2 3,-1-1 3,-2-1 2,-2-1 4,-2-1 3,-2-3 2,-3 0 3,0-3 2,-2 0 1,0 3 2,0 3-1,0 3 2,-2 3-1,0 3 1,-3 3 0,-2 3 0,-2 2 0,-2 2-1,-2 2 0,-1 3 0,-3 1-6,-3 3-10,-4 4-9,-1 2-10,0 2-6,5 0-1,4 0-1,6 0-2,2 0 2,0-1 4,1 1 5,-1 0 4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4:25"/>
    </inkml:context>
    <inkml:brush xml:id="br0">
      <inkml:brushProperty name="width" value="0.06742" units="cm"/>
      <inkml:brushProperty name="height" value="0.06742" units="cm"/>
    </inkml:brush>
  </inkml:definitions>
  <inkml:trace contextRef="#ctx0" brushRef="#br0">60634 21518 326,'0'-14'39,"0"2"-4,0 1-5,0 2-4,-1 0-3,0-1-2,-2-3-2,0-2-2,-1 0-3,0 1-2,0 1-1,1 1-3,-3 0 1,-2 0 0,-3 0 2,-4 1 2,0 0-1,1 4-1,1 2-1,0 4-2,0 3 0,-5 6 2,-4 4 0,-3 5 2,-1 3-1,3 1-1,4 1-1,2 1-2,1 3 0,0 5-1,1 4 2,-1 6-1,1 1 0,2 0 0,3-2 0,1 0-1,2-2 0,0-3 0,2-4-1,1-2-1,1-3 1,3-6-1,4-2-1,2-4 1,4-5-3,4-5-6,3-4-6,5-6-6,3-4-3,3-3-2,3-5-2,2-2-1,1-5 1,-2-3 1,-1-3 4,-3-3 2,-2-1 1,-3 2 0,-3 0 1,-3 1 0,-2 3 2,-4 3 4,-3 5 3,-2 3 4,-4 7 10,-1 10 18,-2 10 18,-1 10 17,-2 4 4,0 1-11,0-1-10,0 1-10,1 0-8,0 1-3,1 1-3,2 1-3,1 0-4,2 0-1,2 1-4,2-1-1,2-1-4,1-2-5,3-1-3,1-3-4,2-1-6,1-1-8,1 0-9,1-2-7,2-1-8,0-1-4,0-1-6,3 0-4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5:34"/>
    </inkml:context>
    <inkml:brush xml:id="br0">
      <inkml:brushProperty name="width" value="0.02222" units="cm"/>
      <inkml:brushProperty name="height" value="0.02222" units="cm"/>
      <inkml:brushProperty name="color" value="#00BFF3"/>
    </inkml:brush>
  </inkml:definitions>
  <inkml:trace contextRef="#ctx0" brushRef="#br0">66939 10776 990,'-26'-6'10,"10"3"-19,9 3-19,10 3-18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5:36"/>
    </inkml:context>
    <inkml:brush xml:id="br0">
      <inkml:brushProperty name="width" value="0.06266" units="cm"/>
      <inkml:brushProperty name="height" value="0.06266" units="cm"/>
      <inkml:brushProperty name="color" value="#00BFF3"/>
    </inkml:brush>
  </inkml:definitions>
  <inkml:trace contextRef="#ctx0" brushRef="#br0">24829 29500 351,'-22'0'5,"3"0"11,3 0 11,3 0 11,5 0 9,10 2 10,8 0 9,9 2 9,4 0-3,-1 0-13,-1-1-13,-1 1-13,1-1-9,1 1-4,3 0-4,1 0-4,2-1-3,1 0-1,1-2-2,1 0-1,0-2-1,0 0-2,0-2-1,1 0-1,-2-1 0,0 0-1,-1 0 0,-1 1 0,-1 0 0,1 0 0,-1 2 1,1 1 1,-1 0 0,-1 0-1,-1 0 0,-1 0-1,0 0-1,1 1-1,1 2-2,1 0-1,1-1-1,1 1 1,0-1 0,2-2 0,0 0 1,-1 0 0,-1 0 0,-1 0 0,-2 0 1,-2 0-1,-1 0 0,-3 0 0,0 0 0,-1-2-1,1-1 0,0 1-1,-1-1 0,1 0 0,-1 2-1,1 1-1,-1 0 1,-1 0 0,-1 0 1,0 0 1,-1-1-2,1-1-2,1 0-2,1-1-3,-4 0-6,-10 2-12,-10 2-10,-10 2-12,-3 1-3,3 0 2,2-1 2,4 1 3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5:36"/>
    </inkml:context>
    <inkml:brush xml:id="br0">
      <inkml:brushProperty name="width" value="0.05635" units="cm"/>
      <inkml:brushProperty name="height" value="0.05635" units="cm"/>
      <inkml:brushProperty name="color" value="#00BFF3"/>
    </inkml:brush>
  </inkml:definitions>
  <inkml:trace contextRef="#ctx0" brushRef="#br0">24372 29935 390,'-19'-8'61,"7"2"-3,8 2-1,8-1-2,6 2-5,4 0-8,3 2-6,5 0-8,2 1-5,1-2-1,1 0-1,1-2-2,2 1-2,2 0 0,4 2-2,3 1-1,2 0-1,4 0-1,3 0-1,2 0-1,2 0-1,1 0-1,1 0-3,2 0 0,0 0-3,0 1-4,0 2-2,0 0-3,0 1-1,1-2-1,2 0 1,0-2 1,2 0-1,1-2 1,3 0-1,2-2 1,-2 0-1,-4 1-4,-3-1-3,-4 0-4,-4 1-2,-2-1-3,-3 0-3,-4 0-2,-2 1 0,-3 2 4,-3 2 5,-3 2 4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5:49"/>
    </inkml:context>
    <inkml:brush xml:id="br0">
      <inkml:brushProperty name="width" value="0.04553" units="cm"/>
      <inkml:brushProperty name="height" value="0.04553" units="cm"/>
    </inkml:brush>
  </inkml:definitions>
  <inkml:trace contextRef="#ctx0" brushRef="#br0">10538 43310 483,'-15'3'126,"1"7"-26,1 7-27,0 8-27,2 3-16,1 4-5,0 2-4,2 4-4,0 2-4,-2 4-1,0 3-1,-1 2-2,0-2 0,2-10-2,2-8 0,3-9-2,-1-2-1,2 4-3,-1 3-2,0 4-4,0 0-1,2-2 1,0-3 1,2-3 0,1-2 2,2-1 0,2 0 0,2-2 1,1-2 1,1-1 0,2-2 1,0-2 2,1-2-1,1-1 0,1 0-1,2-2 0,0-1-2,3-4 0,2-2-3,1-3 0,2-3-2,1-2 0,1-2 0,1-1 0,-2-2-1,-2 0 0,-3 1 1,-3-1 0,-1 0 1,2-2 0,0 0 2,1-1 1,0-1 1,-3-1 0,-1 0 0,-2-2 0,-2-1 1,1-1 0,0-1 0,0-1 2,-1-2-1,-3-3 0,-1-2 0,-2-4 0,-1 0-1,0 1-1,0 3 0,0 2-2,-1 1-1,-2 3 2,-2 3-1,-2 0 1,-2 3 1,-2 1 2,-2 2 1,-1 3 3,-2 0 1,0 2-1,0 1 0,0 1 0,-1 1-1,-3 0-1,-3 2-1,-3 1-2,-2 1-1,1 2-3,-1 2-2,1 2-2,-1 2-3,-1 4-4,-1 2-5,0 4-3,-1 2-2,1 3 0,1 3 2,1 3 0,1 1 0,3-1 0,1-1 1,2-1-1,3-1-4,3-3-5,3-1-6,2-3-7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5:50"/>
    </inkml:context>
    <inkml:brush xml:id="br0">
      <inkml:brushProperty name="width" value="0.03908" units="cm"/>
      <inkml:brushProperty name="height" value="0.03908" units="cm"/>
    </inkml:brush>
  </inkml:definitions>
  <inkml:trace contextRef="#ctx0" brushRef="#br0">15600 41695 562,'2'-13'9,"4"4"18,4 6 17,3 5 18,2 2 3,0 1-9,-2 2-11,-2 0-11,3 1-6,2 2-5,3 0-4,3 1-4,1 0-6,-1 1-7,-1-1-9,-1 1-7,-2-1-4,-2 0-2,-1-2-1,-2 0-1,-3-1-3,-4 3-6,-4 2-6,-4 2-6,-3 0-2,-2-2 4,-2 0 3,-2-1 3,0-1 3,1 0 3,0-2 3,2 0 2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5:51"/>
    </inkml:context>
    <inkml:brush xml:id="br0">
      <inkml:brushProperty name="width" value="0.0525" units="cm"/>
      <inkml:brushProperty name="height" value="0.0525" units="cm"/>
    </inkml:brush>
  </inkml:definitions>
  <inkml:trace contextRef="#ctx0" brushRef="#br0">14331 43181 419,'-28'0'6,"6"-2"13,5 0 12,7-1 14,3 2 3,3 7-5,4 7-4,3 8-6,0 3-3,2 3-5,-2 1-3,1 2-4,0 4-3,-2 3-2,0 4-2,-2 3-2,-1 2-2,-2-4-3,-2-2-2,-1-3-4,-2-3-2,0-2-6,0-1-3,0-3-6,1-8-9,0-13-16,2-14-17,1-13-15,1-9 1,6-3 19,2-3 18,5-2 19,3-1 11,0 3 4,1 4 3,1 2 5,3 2 4,3 4 7,4 0 7,4 3 6,4 1 3,3 0 2,3 2 1,2 1 0,1 2 0,-1 5-4,-3 3-3,-2 4-3,-2 3-3,-3 2-3,-4 2-3,-2 1-4,-4 2-2,-3 0-2,-4 0-2,-4 0-3,-3 1-3,-1 1-4,-1 3-3,0 2-5,-4 1-2,-4-1 0,-5 1-2,-5-1-1,-6 1 0,-4 1 1,-5 1 1,-4 1 0,-3 0 1,-2 1 1,-1 0 3,0-1 0,-3 1 3,-3 1 3,-3 1 2,-2 2 3,0-2 4,3-1 3,2-3 4,4-1 4,3-3 2,7-1 0,6-2 1,5-2 1,9-2 1,12-2 2,12-3 2,11 0 2,10-5 0,5-2-3,6-5-4,5-4-3,4-1-4,2 1-4,0 1-4,1 0-3,-1 2-4,-2-1-2,-3 0-1,-5 0-3,-3 2-2,-6 3-2,-5 2-2,-7 4-2,-7 0-7,-9 0-7,-8-2-10,-9 0-9,-8-3 1,-4-2 10,-5-3 9,-4-3 9,-2-2 7,5 1 3,3-1 2,4 0 3,3 1 5,0 3 10,-1 1 8,1 2 8,0 2 7,2 0 3,2 2 3,3 1 4,1 4 0,2 9-2,2 10-2,2 8-2,1 4-2,2 2-5,0 1-3,2 1-3,0 0-4,0 2-4,-1 1-3,2 1-3,-2 1-4,-1 2-3,0 2-2,-2 2-2,0-2-5,-2-1-6,0-3-5,-1-4-7,-2-3-2,-1-5 0,0-5 1,-1-5 0,-3-4 1,-4-4 1,-3-5 0,-5-2 0,-3-5 3,-1-2 3,-2-4 5,-3-2 3,1-3 2,3-3-1,3-3 0,3-3-1,4-2 3,4 3 6,3 0 7,4 0 6,5 2 4,4-1 1,5 1 1,5-1 1,5 1 0,5 2-3,5 0-3,5 1-3,3 0-5,2 2-5,2 1-6,3 1-6,-1 0-5,-2 0-6,-2 0-6,-2 1-5,-3-2-4,-2 0 0,-3-1-1,-3-1-1,-4 1 2,-5 2 7,-4 4 6,-6 3 7,-1 0 3,0 0 2,1-2 3,2 0 1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5:51"/>
    </inkml:context>
    <inkml:brush xml:id="br0">
      <inkml:brushProperty name="width" value="0.04394" units="cm"/>
      <inkml:brushProperty name="height" value="0.04394" units="cm"/>
    </inkml:brush>
  </inkml:definitions>
  <inkml:trace contextRef="#ctx0" brushRef="#br0">17050 44142 500,'20'-54'46,"-2"16"3,-4 17 5,-5 17 4,-2 11-1,-2 5-7,-3 7-5,0 6-7,-3 3-6,-1 1-5,0 4-6,-1 1-6,-1 0-8,0-1-10,1-3-12,-1-3-10,1-1-9,0-3-5,2-3-5,0-2-6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5:51"/>
    </inkml:context>
    <inkml:brush xml:id="br0">
      <inkml:brushProperty name="width" value="0.05329" units="cm"/>
      <inkml:brushProperty name="height" value="0.05329" units="cm"/>
    </inkml:brush>
  </inkml:definitions>
  <inkml:trace contextRef="#ctx0" brushRef="#br0">17873 42312 412,'-1'-36'3,"0"7"7,-2 7 6,1 7 6,-1 8 10,2 10 12,2 10 12,2 9 13,-1 8 0,1 7-12,-2 5-12,0 6-13,-1 5-7,0 7-1,0 6-2,0 5-1,0 5-4,0 3-5,0 3-4,0 3-4,0 3-6,0 6-6,0 3-5,0 6-7,0 0-6,0-6-9,0-6-8,0-6-10,0-6-2,0-7 2,0-7 3,0-7 3,0-7 4,0-8 5,0-8 5,0-7 5,0-7 4,0-3 1,0-4 3,0-4 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4:58"/>
    </inkml:context>
    <inkml:brush xml:id="br0">
      <inkml:brushProperty name="width" value="0.04856" units="cm"/>
      <inkml:brushProperty name="height" value="0.04856" units="cm"/>
      <inkml:brushProperty name="color" value="#00BFF3"/>
    </inkml:brush>
  </inkml:definitions>
  <inkml:trace contextRef="#ctx0" brushRef="#br0">60340 9350 453,'-36'0'-5,"7"0"8,7 0 7,7 0 8,3 0 5,2 2 5,1 0 3,0 2 4,2 1 1,-1 3-1,0 4-1,0 2-1,0 3-2,-1 3-1,-1 3-3,-1 3-1,0 1-2,2 1-1,2-1 0,3 1-1,0-2-3,3 0-3,2 0-5,3-2-3,1-2-4,3-1-2,3-3-4,4-1-2,1-2-4,2-1-3,3-1-5,1 0-3,0-2-1,-1 1 0,-2-1 2,-2 1 1,-2-1 1,1 1 4,0 0 2,-1 0 4,-1 0 3,-4 1 3,-5 1 3,-2 2 3,-4 0 3,-1 3 0,0 1 2,-1 3 1,-3 1 0,-4-1 0,-4 1 0,-3-1-1,-5 1-1,-3-1-2,-5 1-2,-3-1-2,-2-1-6,0-3-10,0-3-10,0-2-10,2-4-3,5-1 7,5-2 7,5-2 6,3-2-6,0-1-17,2 0-18,1-1-17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5:51"/>
    </inkml:context>
    <inkml:brush xml:id="br0">
      <inkml:brushProperty name="width" value="0.03459" units="cm"/>
      <inkml:brushProperty name="height" value="0.03459" units="cm"/>
    </inkml:brush>
  </inkml:definitions>
  <inkml:trace contextRef="#ctx0" brushRef="#br0">16950 44141 636,'2'-28'8,"4"8"19,4 6 17,3 7 17,5 5 4,4 5-11,3 6-12,4 4-10,3 2-11,-2 2-11,1 2-12,1 0-11,-2-1-4,-3-2 4,-4-1 3,-1-2 4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5:51"/>
    </inkml:context>
    <inkml:brush xml:id="br0">
      <inkml:brushProperty name="width" value="0.03867" units="cm"/>
      <inkml:brushProperty name="height" value="0.03867" units="cm"/>
    </inkml:brush>
  </inkml:definitions>
  <inkml:trace contextRef="#ctx0" brushRef="#br0">18750 42562 568,'8'-21'9,"2"5"16,0 5 17,1 5 16,2 2 5,1 2-7,2 0-9,3 2-7,1 0-7,-1 2-8,1 0-6,0 2-8,-3 1-7,-2 1-10,-3 3-7,-2 2-10,-4 1-9,-3 3-11,-2 1-11,-4 3-11,-1-1-1,1-3 10,-1-3 8,0-3 9,-1-2 8,0 0 5,-2-2 6,0 0 6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5:52"/>
    </inkml:context>
    <inkml:brush xml:id="br0">
      <inkml:brushProperty name="width" value="0.04934" units="cm"/>
      <inkml:brushProperty name="height" value="0.04934" units="cm"/>
    </inkml:brush>
  </inkml:definitions>
  <inkml:trace contextRef="#ctx0" brushRef="#br0">18320 43195 445,'-20'9'21,"5"2"17,6 1 17,6 3 18,3 2 1,0 3-13,0 3-13,0 3-13,0 3-8,-2 1-3,0 2-1,-2 3-2,0-1-4,-2 0-7,0-1-4,-1-2-7,-1-2-6,2-3-6,2-5-6,-1-3-6,3-7-5,2-10-6,4-10-4,1-10-6,6-9 2,5-9 5,7-7 7,6-10 6,1-2 6,-2 6 7,-1 6 5,-3 6 7,-2 5 4,-3 5 3,-3 5 3,-2 5 3,-3 5 8,-1 8 11,0 7 13,-2 6 11,-3 7 0,-8 7-13,-6 7-14,-7 7-12,-4 3-10,0 0-6,1 0-6,-1 1-5,2-3-5,3-4-2,2-4-4,4-4-3,4-8-3,6-11-5,6-12-3,6-11-4,3-4 1,-1 2 8,1 3 7,0 2 7,-1 3 10,1 3 12,0 1 12,-1 2 12,0 2 5,-2 2-2,-3 2-3,-1 2-3,-2 3-3,-4 4-3,-2 3-4,-4 5-4,-3 2-5,-6 2-5,-4 2-6,-5 3-5,-3 0-4,-1 1-2,-1-1-2,0 1-2,-3-2 0,0-1 0,0-3 2,-2-1 1,-1-2 1,-1-1 5,0-1 2,-1-1 4,0-2 1,5-2-2,3-4-1,5-3-3,8-2 12,14-4 25,14-2 24,13-3 25,8-2 3,1 0-15,0 0-17,1 0-15,2 1-17,2 1-14,3 0-16,1 2-15,-1 0-9,0 0-6,-3 0-5,-2 0-6,-3 1 0,-1 0 4,-1 2 4,-3 0 3,-3 2 3,-7 0 4,-5 2 2,-6 0 3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5:53"/>
    </inkml:context>
    <inkml:brush xml:id="br0">
      <inkml:brushProperty name="width" value="0.03146" units="cm"/>
      <inkml:brushProperty name="height" value="0.03146" units="cm"/>
    </inkml:brush>
  </inkml:definitions>
  <inkml:trace contextRef="#ctx0" brushRef="#br0">23100 43800 699,'21'8'73,"-4"0"-8,-3 0-6,-4-1-9,-4 2-13,1-1-21,-2 2-20,0 2-22,-2 0-12,-2 1-5,-2 1-4,-2 2-5,-1-3 2,0-2 8,0-3 8,0-2 7,0-2 6,-1 0 2,-1 0 3,-2 0 2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5:53"/>
    </inkml:context>
    <inkml:brush xml:id="br0">
      <inkml:brushProperty name="width" value="0.03363" units="cm"/>
      <inkml:brushProperty name="height" value="0.03363" units="cm"/>
    </inkml:brush>
  </inkml:definitions>
  <inkml:trace contextRef="#ctx0" brushRef="#br0">22800 44750 654,'28'21'145,"-5"-3"-39,-8-6-39,-4-2-39,-3-2-34,0 0-28,0 0-28,0 0-28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5:54"/>
    </inkml:context>
    <inkml:brush xml:id="br0">
      <inkml:brushProperty name="width" value="0.04351" units="cm"/>
      <inkml:brushProperty name="height" value="0.04351" units="cm"/>
    </inkml:brush>
  </inkml:definitions>
  <inkml:trace contextRef="#ctx0" brushRef="#br0">30831 43110 505,'-1'-14'-1,"-1"6"14,0 5 14,-1 4 14,-2 6 5,-2 6-5,-2 5-5,-2 7-6,-1 4-3,-1 1-2,-1 5 0,-1 3-2,0 1-2,2-2-2,2 0-4,3-1-3,0-2-1,2-2-1,0-1 0,2-4-1,1 0 1,2-3 0,2-1 1,2-3 1,3-1-3,6-2-6,4-3-8,5-1-5,3-3-5,3-4-1,1-4-1,3-4-2,1-4 0,2-4 2,2-4 2,2-3 1,-1-5 1,-2-3-3,-3-5 0,-3-3-2,-4-1 0,-3-1 4,-5-1 2,-3 1 4,-4-1 2,-2-3 0,-4-1 2,-2-2 1,-4 1 2,0 4 3,-3 4 2,-2 4 2,-2 4 2,-4 3 1,-2 4 1,-3 5 0,-1 2 1,1 2-2,1 2-1,1 3-2,-1-1-3,0 2-8,-1-1-6,-1 0-8,0 0-3,1 2-3,1 0 0,2 2-2,0 1-4,2 2-3,2 2-6,3 2-4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5:57"/>
    </inkml:context>
    <inkml:brush xml:id="br0">
      <inkml:brushProperty name="width" value="0.03981" units="cm"/>
      <inkml:brushProperty name="height" value="0.03981" units="cm"/>
    </inkml:brush>
  </inkml:definitions>
  <inkml:trace contextRef="#ctx0" brushRef="#br0">34231 42681 552,'-15'-8'1,"4"2"2,3 1 3,2 0 1,5 2 11,6 1 17,6 0 18,6 2 19,5 0 1,5 0-13,4 0-14,6 0-14,3-2-10,1-2-8,0-4-8,2-2-9,-3-1-5,-4 1-4,-5 0-4,-6 2-5,-5 2-3,-6 6-3,-8 4-4,-6 6-3,-7 2 0,-6 3 5,-6 2 4,-4 1 4,-5 3 4,1 0 2,-1 1 2,1 1 1,-1 0 3,1-2 3,0 0 3,-1-1 3,2-1 3,1 1 6,3 0 6,1-1 4,2 1 4,1 1 2,1 1 1,1 1 2,1 0-1,4-3-2,3-1-3,2-2-1,3-1-6,0-1-6,2 1-7,1 0-7,1-2-6,3-1-5,4-3-5,2-1-5,4-4-2,7-5 1,6-4 2,5-4 2,4-7-1,2-4-4,3-5-4,1-4-3,0-3 1,-2 3 4,-2 1 5,-1 3 4,-6 2 5,-3 5 5,-4 3 5,-6 4 5,-4 3 3,-3 0 2,-3 2 1,-2 1 1,-3 0 7,-2 4 9,-2 0 10,-2 4 10,-3 0 4,-4 3-4,-4 2-3,-3 2-3,-4 2-3,-3 3-5,-3 3-5,-2 3-3,-4 2-5,-1 0-5,-2-1-5,-2 1-5,-3-1-2,-1 1-1,-2-1 0,-2 0-1,-1-1-1,-2-1-1,-1-3-2,0-1-2,2-1 2,1-1 5,3 1 5,4 0 6,3-2 3,5-3 1,5-3 1,5-2 2,11-3-1,16-1 0,17 0-2,17-1-1,10-3-1,4-2-4,4-4-2,3-2-4,3-2-1,1 1-1,1-1-1,1 0-1,0 0-1,-2 1 1,-2-1 1,-3 0 0,-4 1-4,-5 0-10,-6 2-8,-5 1-9,-6 1-4,-4 2 0,-3 2 0,-5 2 1,-4 0-1,-6-2-1,-6-2-2,-6-1-2,-4-3 5,-2 1 7,-2-3 10,-2 0 8,0 0 5,1 3 2,0 1 2,2 2 1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5:57"/>
    </inkml:context>
    <inkml:brush xml:id="br0">
      <inkml:brushProperty name="width" value="0.04361" units="cm"/>
      <inkml:brushProperty name="height" value="0.04361" units="cm"/>
    </inkml:brush>
  </inkml:definitions>
  <inkml:trace contextRef="#ctx0" brushRef="#br0">35604 41759 504,'-9'-25'0,"-2"-1"0,-2-3 0,0-1 0,-2 0 3,2 3 4,2 3 5,2 3 5,2 3 4,1 3 2,0 3 3,2 2 4,1 7 0,4 8 1,2 9 0,4 10 0,1 4-1,-1 4-3,1 3-2,0 3-3,-1 6-2,-2 10-2,-2 9-2,-2 11-2,-1 6-1,0 6 0,0 5 0,0 4 0,0 4-4,0 0-9,0 1-7,0 2-8,-2-1-5,-2 4-4,-4 2-3,-2 2-4,-2-4-2,1-7-2,-1-8-1,0-7-1,2-9-2,1-7 1,2-9 0,3-7-1,0-6 3,2-6 4,0-4 4,2-5 4,-1-6 4,0-5 3,-2-6 5,0-6 3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5:58"/>
    </inkml:context>
    <inkml:brush xml:id="br0">
      <inkml:brushProperty name="width" value="0.03638" units="cm"/>
      <inkml:brushProperty name="height" value="0.03638" units="cm"/>
    </inkml:brush>
  </inkml:definitions>
  <inkml:trace contextRef="#ctx0" brushRef="#br0">35195 45163 604,'-16'-21'9,"0"8"19,1 7 17,-1 7 19,0 5 4,-1 7-11,-1 6-10,-1 5-11,-1 4-11,-3 4-11,-1 3-11,-3 3-12,1 0-10,2-3-9,1-1-8,3-1-8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5:58"/>
    </inkml:context>
    <inkml:brush xml:id="br0">
      <inkml:brushProperty name="width" value="0.0324" units="cm"/>
      <inkml:brushProperty name="height" value="0.0324" units="cm"/>
    </inkml:brush>
  </inkml:definitions>
  <inkml:trace contextRef="#ctx0" brushRef="#br0">35600 45574 679,'16'-1'0,"-1"0"0,1-2 0,0 0 0,1 0 0,5 2 0,3 2 0,4 2 0,2 1 5,1 2 13,-1 0 12,0 2 11,-2-1 4,-5 1-4,-5-1-3,-4 1-5,-4 0-5,-2 0-7,0 0-7,0-1-8,0 2-7,3 2-9,4 2-9,2 0-9,0 2-10,-3-4-9,-3-3-10,-2-2-11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8:48"/>
    </inkml:context>
    <inkml:brush xml:id="br0">
      <inkml:brushProperty name="width" value="0.04589" units="cm"/>
      <inkml:brushProperty name="height" value="0.04589" units="cm"/>
      <inkml:brushProperty name="color" value="#00BFF3"/>
    </inkml:brush>
  </inkml:definitions>
  <inkml:trace contextRef="#ctx0" brushRef="#br0">45950 1987 479,'38'-15'4,"-4"2"7,-2 2 8,-3 3 8,-1 0 2,3 2-2,1 0-3,3 2-3,-1 1-2,-1 2-2,0 2-1,-1 2-3,-2 1-2,-1 2-1,-3 0-3,-1 2-1,-3 0-2,-3 1-1,-3 1-1,-3 2 0,-2-1 0,0-1 0,-2-1 2,-1 0 1,0 0 2,-2 1 1,-1 3 3,0 2 1,-2 1 2,-2 1 2,-2 1 3,-2 1 1,-2 2 1,-2 3-2,-2 3-3,-1 2-2,-3 3-1,0-1 0,-1 0-1,-1 1-1,-2-3-3,0-4-7,-1-3-5,-1-4-7,-1-4-6,1-1-5,-1-2-6,1-2-5,-2-3-3,-1-3-2,-3-2-1,0-4-1,-2-4 1,1-9 4,1-8 5,1-7 4,2-5 2,5-2 1,3-3 0,4-1 1,3 2 4,2 5 6,2 4 7,2 5 6,2 5 4,2 5 4,2 5 3,2 4 2,2 4 3,2 0 0,1 2 1,3 1 0,0 0 2,-1 0 2,-1 0 1,0 0 3,-2 1-3,-1 3-3,0 4-5,-2 2-5,-1 2-2,-2 1-1,-2 2-1,-2 0-1,-4 2-2,-4 1-2,-5 2-1,-5 2-2,-3 0-2,0-3-1,1-3-2,-1-2-1,1-4-2,-1-3-1,0-2-1,1-4-2,1-3-3,2-6-4,4-4-4,3-5-4,2-2 0,2 3 6,2 1 5,2 2 5,2 2 1,2 0-5,2-1-5,2 0-4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4:58"/>
    </inkml:context>
    <inkml:brush xml:id="br0">
      <inkml:brushProperty name="width" value="0.03674" units="cm"/>
      <inkml:brushProperty name="height" value="0.03674" units="cm"/>
      <inkml:brushProperty name="color" value="#00BFF3"/>
    </inkml:brush>
  </inkml:definitions>
  <inkml:trace contextRef="#ctx0" brushRef="#br0">59183 11488 598,'-6'-15'0,"4"4"0,4 3 0,4 2 0,6 2 13,11-2 24,9-3 25,11-2 26,7-1-1,7-2-24,6 0-25,8 0-24,-3 0-27,-16 2-27,-15 4-29,-13 3-27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5:58"/>
    </inkml:context>
    <inkml:brush xml:id="br0">
      <inkml:brushProperty name="width" value="0.04799" units="cm"/>
      <inkml:brushProperty name="height" value="0.04799" units="cm"/>
    </inkml:brush>
  </inkml:definitions>
  <inkml:trace contextRef="#ctx0" brushRef="#br0">38955 42531 458,'-37'-13'7,"7"3"13,5 4 14,8 4 14,2 3 4,4 2-7,3 2-6,3 2-6,-1 2-5,-2 5-5,-4 4-5,-2 3-4,-3 5-5,-1 3-4,-3 4-3,-1 5-4,-2 1-4,1 2-3,0 1-3,0 0-3,1-1-2,4-3-1,5-6 0,3-3 0,4-6-7,4-9-12,4-8-12,4-10-12,3-5 1,1-1 14,3-3 14,2-2 15,-1 1 8,-1 1 5,-2 2 4,-2 3 4,-3 3 13,1 6 19,-2 5 19,0 7 20,-2 4 5,-1 3-10,0 3-10,-2 3-10,0 2-8,0 1-6,0 1-7,0 1-6,-1 0-5,-2 0-5,-2 1-5,-1-1-4,-2-2-10,3-3-14,0-5-15,0-3-13,2-6-12,0-6-7,2-8-8,0-6-8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5:59"/>
    </inkml:context>
    <inkml:brush xml:id="br0">
      <inkml:brushProperty name="width" value="0.05757" units="cm"/>
      <inkml:brushProperty name="height" value="0.05757" units="cm"/>
    </inkml:brush>
  </inkml:definitions>
  <inkml:trace contextRef="#ctx0" brushRef="#br0">39380 43431 382,'8'-7'0,"0"1"0,0 0 0,0 2 0,0 0 3,1 2 5,2 0 6,0 2 6,1 0 1,-1 2-4,1 0-5,-1 2-4,0 1-2,-1 1-1,0 3 0,-2 2 0,0 1 2,-2 0 3,-1-1 4,0 1 4,-2 1 3,-1 1 3,0 3 3,-1 2 3,-1 1 1,0 1 0,0 1-1,0 1-1,0 0 0,0 1-3,0-1-1,0 1-3,0 0-2,0 0-1,0 2-3,0 1-2,0 0-1,0 1-3,0-1-2,0 0-2,0 0-1,0-1-1,0-1-1,0-1-2,0-2-1,0-1-1,0-2-3,0-3-1,-4-5-10,-8-10-15,-8-10-18,-7-9-15,-2-6-3,2-1 12,3-1 11,3-1 13,3 0 8,2 1 7,4 1 7,4 1 6,1 1 5,4 1 0,2 1 1,4 1 2,2 1 0,2 1-1,5 2 1,2 0 0,1 1 0,-2 2 3,-3 2 1,-1 3 3,-1 2-2,-2 6-2,-1 4-3,0 5-3,-3 6-2,-2 6 0,-4 5 1,-2 5-1,-3 4 0,-4 1-1,-2-1-1,-3 0-1,-1 0-1,3-3 0,2-2-1,1-1 0,2-4 1,1-3 0,0-5 2,2-3 1,2-6-2,6-6-6,4-8-4,6-6-6,1-4-3,1 1-3,0-1-3,0 0-2,-1 1-3,-2 1-1,1 1-2,-2 1-2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5:59"/>
    </inkml:context>
    <inkml:brush xml:id="br0">
      <inkml:brushProperty name="width" value="0.04774" units="cm"/>
      <inkml:brushProperty name="height" value="0.04774" units="cm"/>
    </inkml:brush>
  </inkml:definitions>
  <inkml:trace contextRef="#ctx0" brushRef="#br0">42995 42850 460,'-16'1'8,"2"2"14,1 2 15,1 2 14,0 1 6,0 3-5,1 2-6,0 2-4,-1 1-5,0 1-5,0 1-6,1 1-6,0 0-3,2-1-2,2-1-2,2 0-2,2-2-2,0 1 0,2 0-1,0-1-1,2 1-1,2 0-1,2-1 0,2 1-2,2-1-1,2-1-3,1-1-2,3 0-2,0-2-2,-1-2 0,0 0 0,-3 0-1,0-1 0,-1 1 0,0 2 2,-2 0-1,-1 1 3,-2 0 2,-2-1 2,-2 1 3,-3 1 1,-4 3 0,-4 3 0,-3 4-2,-5 0 2,-1 1 3,-4-1 2,-3 1 2,-1-2-1,-1 0-3,1-1-3,0 0-4,2-4-6,3-3-8,4-4-7,5-4-8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6:00"/>
    </inkml:context>
    <inkml:brush xml:id="br0">
      <inkml:brushProperty name="width" value="0.0599" units="cm"/>
      <inkml:brushProperty name="height" value="0.0599" units="cm"/>
    </inkml:brush>
  </inkml:definitions>
  <inkml:trace contextRef="#ctx0" brushRef="#br0">44491 43023 367,'-28'23'133,"5"-1"-29,6-2-30,7 1-28,2 0-17,0 5-2,0 3-2,0 4-3,1 3-1,1-1-1,0 0 0,2 1 0,0-2-2,2-3-3,0 0-3,2-3-3,1-2-1,2-3 0,2-3 1,2-3 0,2-4-5,5-6-13,4-6-11,3-6-13,4-8-4,3-9 0,3-11 2,3-9 1,-1-7 2,1-5 3,-1-5 3,-1-5 3,-4 1 3,-5 8 3,-6 9 4,-6 7 4,-5 6 1,-3 5 0,-2 5-1,-4 5 0,-4 5 5,-7 4 9,-7 6 9,-7 5 10,-5 4 2,-1 5-5,-2 5-6,-1 5-5,1 2-5,7-3-4,7-1-3,7-2-5,4-2-10,0-1-19,2-2-18,1 1-18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6:00"/>
    </inkml:context>
    <inkml:brush xml:id="br0">
      <inkml:brushProperty name="width" value="0.05008" units="cm"/>
      <inkml:brushProperty name="height" value="0.05008" units="cm"/>
    </inkml:brush>
  </inkml:definitions>
  <inkml:trace contextRef="#ctx0" brushRef="#br0">45853 44081 439,'1'-13'20,"2"3"0,2 4 2,2 4 0,2 2 1,4 0 3,5 0 1,3 0 2,3 1 1,-1 2-2,1 2-1,-1 2-2,-1 1-2,-2 1-1,-4 2-2,-3 0-1,-2 1-2,-2 3-1,-3 2-2,-1 2-1,-4 1-2,-6 3-3,-5 1-3,-7 3-3,-4-1-4,-1-1-7,-3 0-5,-1 0-6,-2-3-4,1 0-4,-1-1-2,1 0-2,1-3 3,2-1 9,1-2 9,3-3 10,2-1 4,2-2 0,4-2 0,3-2-1,6-1 6,10 0 15,10-1 13,9 1 13,7-1 3,1-4-9,1-2-11,3-3-9,2-2-7,1 2-5,0 1-5,2 0-4,-2 2-9,-4 0-10,-4 2-11,-4 0-11,-3 1-3,-5 0 7,-3 0 6,-4 0 5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6:03"/>
    </inkml:context>
    <inkml:brush xml:id="br0">
      <inkml:brushProperty name="width" value="0.022" units="cm"/>
      <inkml:brushProperty name="height" value="0.022" units="cm"/>
    </inkml:brush>
  </inkml:definitions>
  <inkml:trace contextRef="#ctx0" brushRef="#br0">51000 45363 999,'7'-8'-61,"-1"3"13,-1-1 14,0 2 13,-1 0 8,-1 1 1,1-1 0,0 0 2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6:03"/>
    </inkml:context>
    <inkml:brush xml:id="br0">
      <inkml:brushProperty name="width" value="0.02787" units="cm"/>
      <inkml:brushProperty name="height" value="0.02787" units="cm"/>
    </inkml:brush>
  </inkml:definitions>
  <inkml:trace contextRef="#ctx0" brushRef="#br0">53650 41977 789,'16'-6'54,"-1"2"-9,1 4-8,0 3-9,0 1-8,3 1-5,1 1-6,2 2-6,0 0-9,-3 2-11,-3 0-10,-2 0-12,-4 1-2,-1-1 6,-2 0 5,-2-2 6,-2-1 2,-2 0-2,-2-2-1,-2 0-3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6:04"/>
    </inkml:context>
    <inkml:brush xml:id="br0">
      <inkml:brushProperty name="width" value="0.04506" units="cm"/>
      <inkml:brushProperty name="height" value="0.04506" units="cm"/>
    </inkml:brush>
  </inkml:definitions>
  <inkml:trace contextRef="#ctx0" brushRef="#br0">53350 42022 488,'1'-15'-1,"4"2"-2,2 3-1,4 1-2,2 2 6,3 2 13,3 2 12,3 2 14,0 3 2,-1 4-6,-2 4-7,-3 4-7,-2 2-5,-4 3-2,-4 1-3,-4 3-3,-2 2-1,0 3 0,0 3 1,0 2 0,-1 2 0,-2-2-1,-2 0-2,-2-1 0,-1-3-2,0-2 0,1-3 1,-1-3-1,0-2-1,2-2-1,1-3-1,0-1-3,5-7-3,6-14-7,7-12-7,7-13-7,4-8-2,1-6 3,1-4 4,1-5 2,0 1 3,-3 6 4,-1 8 3,-3 6 4,-2 7 2,-4 5 0,-5 7 2,-3 5 0,-2 6 5,0 8 7,0 6 8,0 7 7,-1 4 2,0 0-5,-2-1-3,0 1-5,-2-1-3,0 1-3,-2-1-1,0 1-2,-1-2-2,0-3-3,0-2-2,0-4-3,2-7-4,4-10-4,4-11-4,4-11-6,3-7-3,1-4-3,3-4-3,2-4-3,-1-3 0,2 0 4,-1-2 4,1 0 3,0 0 4,-1 1 4,1 1 5,0 1 5,-3 4 5,-3 9 10,-4 9 8,-4 9 8,-3 10 9,1 10 9,0 12 8,0 10 10,-1 6-1,0 1-10,-1 0-8,-2 2-10,0-1-6,0-3-3,0-3-3,0-3-3,0-2-3,2-4-4,1 0-3,0-2-4,2-3-2,3-3-2,4-2-3,2-4-1,4-2-4,3-2-2,5-2-3,3-1-2,1-3-4,-3 0-2,-3-1-2,-3-1-2,-7 4-6,-10 11-9,-12 12-9,-10 10-9,-6 5 0,-1 0 12,-1 1 11,-1-1 12,-1 0 7,-3-1 3,-1-2 5,-2 1 3,-1-2 3,1 1 2,1-1 2,2 0 2,1-1 4,5-5 7,3-3 7,5-4 7,4-3 4,3-1 1,4-1 1,4 0 1,5-3-1,4-2-5,5-4-5,5-2-5,5-6-4,8-6-3,7-7-3,7-7-3,1-3-2,-2 1 0,-4 2-2,-2 0-1,-4 3 0,-5 5 4,-5 4 1,-5 6 3,-4 6 5,-2 8 5,-4 8 6,-3 8 7,-4 4-1,-6 4-5,-5 3-7,-7 3-5,-3 1-3,-1 1 1,-1-1 0,-1-1 0,-1 1-5,-1-2-7,-1 0-10,-1-1-8,-1-3-8,1-3-8,0-5-6,-1-3-8,2-4-3,1-4 1,3-5 2,1-2 1,2-4 3,4-1 6,0 0 6,2-1 6,2-2 4,3 0 2,1-1 3,2-2 1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6:04"/>
    </inkml:context>
    <inkml:brush xml:id="br0">
      <inkml:brushProperty name="width" value="0.03978" units="cm"/>
      <inkml:brushProperty name="height" value="0.03978" units="cm"/>
    </inkml:brush>
  </inkml:definitions>
  <inkml:trace contextRef="#ctx0" brushRef="#br0">54383 43763 553,'-6'-28'39,"4"9"2,4 7 1,4 8 1,4 7-1,5 6-3,5 5-2,5 7-2,5 5-3,3 5-4,4 4-2,4 6-4,3 1-6,2 0-12,2-2-10,2 0-11,2-3-7,2 0-5,1-3-4,2-1-4,-4-6 0,-11-6 5,-13-6 3,-11-8 4,-7-3-2,1 0-7,0 0-8,0 0-7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6:05"/>
    </inkml:context>
    <inkml:brush xml:id="br0">
      <inkml:brushProperty name="width" value="0.0571" units="cm"/>
      <inkml:brushProperty name="height" value="0.0571" units="cm"/>
    </inkml:brush>
  </inkml:definitions>
  <inkml:trace contextRef="#ctx0" brushRef="#br0">59115 41689 385,'1'-29'2,"0"3"4,2 5 4,0 3 5,-1 5 6,-4 4 9,-4 6 10,-3 5 9,-5 4 1,-2 7-8,-3 5-8,-3 7-8,-3 3-4,0 1 0,-4 1 0,-1 1-1,-1 0 0,1 2 0,2 0 0,0 2-1,2 1-2,2 2-2,4 2-2,3 3-3,3 0-2,1 2 1,2 0 0,2 2-1,3-1 0,2-2-2,4-2-3,3-3-1,3-3-6,5-5-8,5-7-7,5-5-7,5-5-6,3-3-2,5-3-1,3-2-3,2-5 0,0-6 2,0-6 3,0-5 1,0-5 3,0-2 3,0-1 2,1-2 3,-4-3 1,-4 2 0,-5-3 0,-5-1 0,-4 0 2,-4 1 1,-5 2 3,-3 0 1,-3 2 4,-2 5 6,-2 3 4,-2 4 6,-2 3 4,-4 3 4,-2 1 5,-3 2 3,-2 2 2,1 4-2,-1 2-1,0 4-2,0 3 0,-1 3 2,-1 5 1,-1 3 2,0 4 0,0 3-1,2 3-3,1 3-1,1 0-2,3-2-3,1-1-1,2-4-4,2-1 0,2-3-2,2-3 0,2-2-1,4-6-9,6-7-16,6-7-17,5-6-16,5-7-6,1-7 7,3-7 5,1-6 7,-1-1 5,-3 6 6,-5 5 4,-3 7 5,-4 7 13,-2 8 21,-4 9 21,-2 10 21,-3 2 4,-1 1-10,0-2-11,-2-1-10,0 1-8,0 0-3,0 4-3,0 1-3,2 0-5,4-4-6,4-5-5,4-3-5,2-3-5,1 0-2,1-2-3,1 0-3,2-3-3,1-2-6,3-4-4,1-2-5,2-4-2,1-4-1,1-4 0,0-3 0,1-5 1,1-5 6,-1-4 4,0-5 5,-1-3 3,-3 0 0,-3 0 2,-3 0-1,-3 1 4,-2 5 4,-4 4 5,-3 4 5,-1 2 2,-2 3-2,-1 1-1,0 3-1,-2 1 10,-1 4 22,0 3 23,-1 3 22,-4 4 8,-2 8-8,-5 6-6,-4 7-7,-1 5-8,-1 1-9,0 3-7,1 1-10,0 1-5,2-1-4,2-1-4,3-1-4,1 0-2,2-1 0,2 1 1,2-1-1,2-1-3,4-1-7,2-2-7,3-3-7,2 0-3,0 0-2,0-1-1,-1 1-1,0 1-1,0 1 3,-2 3 0,0 1 2,-6 1 2,-6 0 4,-9 1 5,-8 0 3,-4-1 2,-1 1-2,-1-1 0,-1 1-1,1-3-3,3-3-5,3-5-6,3-3-6,2-3-6,2 0-7,3-2-8,1 0-7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5:00"/>
    </inkml:context>
    <inkml:brush xml:id="br0">
      <inkml:brushProperty name="width" value="0.05177" units="cm"/>
      <inkml:brushProperty name="height" value="0.05177" units="cm"/>
      <inkml:brushProperty name="color" value="#00BFF3"/>
    </inkml:brush>
  </inkml:definitions>
  <inkml:trace contextRef="#ctx0" brushRef="#br0">62550 8720 424,'15'0'25,"-1"0"2,-1 0 2,0 0 3,1-1 1,5-1-2,5 0 0,5-1-1,4-2-3,3 0-6,2-1-5,4-2-6,0 0-5,-4-2-7,-2 0-5,-3-1-6,-4 0-1,-5 1 3,-5 0 4,-6 2 4,-2-1-6,-2-2-16,-2-2-17,-2-1-16,-4-3-2,-6-1 12,-6-3 11,-6-1 12,-1-1 7,0 1 5,1 1 3,1 1 4,0 1 3,0 2 2,1 2 2,-1 3 2,1 2 9,2 4 15,3 4 16,1 4 15,1 5 5,2 7-8,1 7-7,0 8-7,0 5-5,-5 6-4,-4 6-5,-4 6-3,-2 2-4,-1-2-3,-1-3-5,-1 0-3,0-4-4,1-2-3,1-4-3,1-2-3,1-3-2,1-2 0,0-2-1,2-2 1,6-4-4,10-6-5,12-8-4,10-7-6,7-5 1,5-4 4,3-4 5,4-3 5,0-3 3,-2 1 0,-3-1-1,-3 0 1,-4 2 0,-5 3 0,-5 3-2,-5 3 0,-5 0-1,-4 0-1,-6-1-3,-4-1-1,-4-1 1,-2 2 3,-2 1 3,-1 0 4,-1 2 3,2 0 4,3 2 4,1 0 4,1 3 9,2 2 12,1 3 14,0 4 13,2 3 2,1 5-9,0 4-9,2 6-9,0 5-8,0 4-4,0 6-6,0 4-5,0 3-5,0 0-3,0 0-3,0 0-3,0-3-1,0-6 0,0-6 1,0-5 1,-2-6-10,-2-3-20,-4-5-21,-2-3-19,-2-4-4,-2-4 16,0-4 15,-1-4 15,0-3 9,-1-2 3,0-2 3,0-2 3,2-1 5,1-3 7,2-2 8,2-1 8,3-3 5,1 0 3,2 0 4,2-2 3,3-3-1,5-3-6,6-5-6,4-3-5,5-3-8,5-4-9,5-3-10,5-2-9,3-2-5,2 0-3,2 0-2,2 2-1,0 0-1,-1 5 0,0 6 0,-2 4 0,-1 4 4,-3 1 7,-4 3 6,-2 1 6,-3 3 5,-1 3 2,-3 3 3,-1 3 2,-3 2 0,-3 2-1,-3 2-1,-2 3-2,-3 0 8,-1 3 17,-1 2 16,0 3 18,-2 2 4,-2 5-9,-3 5-7,0 5-9,-6 4-6,-4 3-4,-7 3-4,-5 3-4,-6 1-4,-1 0-6,-4 0-4,-3 1-6,0-3-4,3-2-2,3-4-3,3-2-3,8-5-2,15-6-4,12-8-2,15-7-4,7-5 2,1-5 6,0-5 6,2-5 5,-1-1 2,-3 1-1,-3 3-2,-3 1-2,-4 1 0,-5-1-1,-5-1 1,-4-1-1,-5-2-1,-4 0-1,-4 0-2,-4-2-3,-3-1 3,-1-2 6,-3 0 6,-2 0 5,0-1 3,1 3-1,1 1 1,1 3-2,1 2 5,2 2 6,3 4 8,1 3 7,1 3 7,2 6 8,1 4 8,0 6 7,1 4 1,-2 7-10,0 5-8,-1 7-8,-1 2-6,0 0-4,0 0-1,0 1-4,1-2-2,1 0-2,0-1-1,2-1-2,2-2-2,4-3-2,4-3-4,4-4-2,3-2-2,3-1-2,3-2-1,3-3-1,1-1-4,-1 0-4,-1-2-4,-1 0-4,-3 0-3,-4 5 0,-6 4 0,-4 3 0,-7 3 2,-6 1 5,-7 1 4,-7 1 5,-5-1 3,-1-1-1,-3-3 0,-1-1 0,0-3 0,1-5 1,3-3 1,2-4 0,2-3 2,3 0 4,2-2 2,5 0 4,4 2 5,10 6 11,8 5 10,9 7 9,6 0 0,1-3-9,3-4-12,1-4-9,2-3-6,-1 1-3,1 0-2,-1 0-3,0-1-5,-3-2-10,-1-3-10,-3 0-9,-1-3-5,-3-1-3,-1 0-1,-2-1-2,-2-2 3,-3 0 8,-1-1 8,-2-2 8,-1 0 3,0-2-2,0 0-3,0-1-3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6:06"/>
    </inkml:context>
    <inkml:brush xml:id="br0">
      <inkml:brushProperty name="width" value="0.05359" units="cm"/>
      <inkml:brushProperty name="height" value="0.05359" units="cm"/>
    </inkml:brush>
  </inkml:definitions>
  <inkml:trace contextRef="#ctx0" brushRef="#br0">63457 42591 410,'-15'-5'105,"2"6"-19,3 6-19,1 6-19,0 4-11,0 5-2,-1 3-3,-1 5-2,-1 1-3,2 2-3,1 0-3,0 2-2,2 0-3,1 0-4,0 0-2,2 1-3,0-4-3,2-4 0,0-5-1,2-4-1,5-9-6,9-11-12,11-10-13,9-11-11,3-9-5,-3-6 5,-6-8 5,-2-6 3,-4-3 5,-1 4 4,-3 3 2,-1 3 5,-3 2 3,-2 6 5,-4 2 5,-3 5 4,-2 3 5,-4 5 3,-2 3 3,-3 5 3,-3 2 1,-2 4-1,-2 2-2,-1 4-1,-3 3-1,-2 6 0,-2 4 0,-1 5 0,1 3-8,6 1-18,4 1-16,4 1-18,4-1-8,0-4 1,2-5 0,0-3 1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6:06"/>
    </inkml:context>
    <inkml:brush xml:id="br0">
      <inkml:brushProperty name="width" value="0.04828" units="cm"/>
      <inkml:brushProperty name="height" value="0.04828" units="cm"/>
    </inkml:brush>
  </inkml:definitions>
  <inkml:trace contextRef="#ctx0" brushRef="#br0">64393 43050 455,'-1'15'37,"-3"-1"1,-3-1 2,-3 0 2,-2 0 1,2 5-2,1 4-1,0 2-1,2 4-2,1 1-2,0 1-2,2 1-2,0-1-4,2-1-5,0-3-5,2-2-5,2-2-5,6-3-4,4-3-3,5-3-5,5-3-5,3-2-6,3-4-7,6-2-6,1-4-5,-2 0-3,0-3-4,-2-2-2,-2-1 0,-5 0 3,-5 0 3,-4 1 4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6:06"/>
    </inkml:context>
    <inkml:brush xml:id="br0">
      <inkml:brushProperty name="width" value="0.0503" units="cm"/>
      <inkml:brushProperty name="height" value="0.0503" units="cm"/>
    </inkml:brush>
  </inkml:definitions>
  <inkml:trace contextRef="#ctx0" brushRef="#br0">64728 43177 437,'-23'0'8,"4"-2"14,3 0 16,3-1 15,3 0 7,-1 3-4,2 4-4,1 2-2,0 6-6,0 8-5,0 7-6,0 8-6,1 6-5,-1 4-2,0 4-3,0 4-2,-1 2-9,-2 0-11,-2-1-14,-1 0-13,-2 0-9,2-4-7,-2-3-7,0-2-7,1-5-1,2-7 1,3-7 3,1-7 3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6:07"/>
    </inkml:context>
    <inkml:brush xml:id="br0">
      <inkml:brushProperty name="width" value="0.06094" units="cm"/>
      <inkml:brushProperty name="height" value="0.06094" units="cm"/>
    </inkml:brush>
  </inkml:definitions>
  <inkml:trace contextRef="#ctx0" brushRef="#br0">68131 42355 361,'1'-13'4,"3"6"11,4 6 8,2 6 11,0 3 2,1 2-2,-2 0-3,0 1-3,-2 3-2,-1 4-1,-1 3-2,0 5-1,-3 1-1,-4 2-2,-4 0-1,-4 2-2,-3 1-1,-3 3-2,-2 1 0,-4 2-2,-1 1-2,1-2-3,1 0-3,1-1-3,1-4-2,4-5-1,3-8-2,3-4-2,4-8-4,8-10-8,6-10-8,7-9-7,8-9-3,7-8 3,8-8 4,8-8 3,2-1 3,-3 5 5,-2 4 4,-3 5 4,-4 7 3,-4 5 1,-4 5 1,-3 7 0,-5 3 5,-3 4 6,-5 3 8,-3 3 6,-3 3 9,-1 7 11,0 6 10,-2 6 10,-2 3 0,-4 3-10,-4 1-10,-3 2-11,-3 2-6,2 3-2,2 1 0,-1 2-2,2 2-2,-1 1-3,0 0-1,0 2-4,1 0-1,2-2-4,2 0-3,2-2-2,2-2-6,2-3-8,2-5-9,2-3-9,3-5-4,5-3 0,5-4 0,5-4-1,0-3 3,-1-2 2,-4-2 5,-3-2 2,-2-2-3,-1 0-9,-1-1-9,0-2-10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6:10"/>
    </inkml:context>
    <inkml:brush xml:id="br0">
      <inkml:brushProperty name="width" value="0.06088" units="cm"/>
      <inkml:brushProperty name="height" value="0.06088" units="cm"/>
    </inkml:brush>
  </inkml:definitions>
  <inkml:trace contextRef="#ctx0" brushRef="#br0">71478 42457 361,'0'-12'70,"2"5"-16,0 6-15,2 6-15,-4 5-9,-8 7 1,-8 5-1,-7 7-1,-4 0-1,3-5-2,1-5-2,3-5-3,1-3-2,4-1-2,3 0-1,3-2-2,4-2-5,8-6-7,6-4-8,7-6-7,4-1-2,-1 1 7,1 0 5,0 2 7,-2 1 3,-3 1 2,-3 0 2,-2 2 3,-4 3 4,-1 6 8,-2 5 9,-2 7 8,-2 2 1,-2-1-3,-2-1-4,-1-1-4,-2-1-3,2-1-2,0-1-3,2-1-3,2-1-5,4-2-5,4-2-6,4-2-5,4-4-5,5-6-1,5-6-2,5-6-1,1-1 0,-4 1 2,-2 2 3,-3 3 2,-3 2 3,-3 3 4,-3 3 3,-2 2 4,-2 2 5,-1 0 5,1 0 7,0 0 6,1 0-2,4-2-8,2 0-9,3-2-9,2-1-5,-1-1-1,1-3-2,-1-2-2,-2 2 9,-6 6 21,-6 6 21,-6 6 20,-3 3 5,0 2-11,0 0-12,0 1-10,2 1-9,2 2-6,3 3-6,4 1-5,4-2-8,5-7-8,7-6-10,5-8-8,2-4-1,-3-3 3,-3-4 6,-3-2 5,-3-3 3,-2-1 3,-4-3 3,-3 0 3,-2-2 2,-2 3 2,-2 1 2,-2 3 2,-2 1 0,-2 2 1,-2 2 0,-2 3 0,-2 1 2,-3 2 2,-4 2 3,-2 2 2,-2 1 2,-1 2 0,-1 0 1,-1 2 1,0 0 1,1 0 0,1-1 0,1 1 0,2 1 0,2 0-1,4 1-1,3 2-2,6-1-6,10-2-14,9-3-14,11 0-12,4-4-5,1-2 4,-1-4 5,0-2 5,0-2 3,-1 1 3,-1-1 4,-1 0 2,-1-1 3,0-1 2,0-3 2,1-1 2,-2-3 2,-1 0 1,-3-1 3,-1-1 1,-3 1 1,-3 1-1,-2 3 0,-4 1-1,-1 2 3,0 1 6,-1 0 6,1 2 6,-1 1 4,0 1 1,-2 0 1,0 2 1,-3 4 7,-4 8 11,-4 8 10,-4 7 11,-1 6 0,0 3-13,2 3-12,1 3-12,0 2-8,0 2-3,0 2-3,1 3-2,0 1-6,2 3-6,2 4-6,2 1-7,2 2-3,2-2 1,2-2 1,2-2 2,0-3-9,-1-4-16,-1-4-17,0-3-16,-2-6-8,0-4 3,-2-5 3,0-4 2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6:14"/>
    </inkml:context>
    <inkml:brush xml:id="br0">
      <inkml:brushProperty name="width" value="0.05162" units="cm"/>
      <inkml:brushProperty name="height" value="0.05162" units="cm"/>
    </inkml:brush>
  </inkml:definitions>
  <inkml:trace contextRef="#ctx0" brushRef="#br0">20872 51797 426,'-7'-8'4,"1"2"8,0 1 8,2 0 9,1 1 4,4 1 0,2-1 1,4 0 0,2 0-1,1 2-2,3 0-4,2 2-3,1 0-1,1 0-2,1 0-1,1 0-1,1 1-3,0 2-1,-1 2-3,1 2-2,-1 1-2,1 1 0,-2 2-1,2 0 0,-2 0 0,-3 1-3,-2 0 0,-4 0-1,-1 0-2,0 1 0,0 1 0,-1 2-1,0 0-2,-2 1-2,-2 1-3,-2 1-2,-3 1-2,-4 3 2,-4 1 1,-3 3 2,-4 0-1,-2-1 0,-1-2 0,-3 0-1,0-1 0,-2 1-1,-1-1 0,-1 1 0,0-1 0,1-1 1,1-1 2,2-1 1,-1-1 1,0-1 0,1-1 1,-1-1 0,2-1 0,3 0 2,3-2 2,3-1 0,1-1 5,0-2 4,0-2 6,1-2 5,3-2 2,8 1-3,8 0-2,8 0-3,5-1-1,2 0-1,4-2 1,3 0 1,3-2-2,1 0-2,2-2-1,3 0-2,0 0-3,0 0-1,0 2-3,-1 0-3,0 1-3,-1 0-3,-3 0-3,-2 0-5,-1 0-3,-1 0-3,-1 0-5,-1 0-3,-3 1-3,-3 0-1,-4 2-2,-5 0-1,-2 2-4,0 0-7,-2 1-6,0 2-7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6:15"/>
    </inkml:context>
    <inkml:brush xml:id="br0">
      <inkml:brushProperty name="width" value="0.04562" units="cm"/>
      <inkml:brushProperty name="height" value="0.04562" units="cm"/>
    </inkml:brush>
  </inkml:definitions>
  <inkml:trace contextRef="#ctx0" brushRef="#br0">24427 52231 482,'-6'-7'6,"2"1"13,4 0 12,3 2 13,2 0 5,3 2-3,3 0-2,4 2-4,2 0-2,3 0-5,3 0-5,3 0-3,1 0-5,4 0-2,1 0-4,3 0-2,-1 0-1,0 0-1,-1 0 2,-1 0 0,-2 0-6,-3 2-12,-4 0-12,-2 2-12,-2 0-8,-1 2-4,-1 0-4,-1 1-4,-1 0 2,-4 1 7,-3 0 8,-2 0 8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6:15"/>
    </inkml:context>
    <inkml:brush xml:id="br0">
      <inkml:brushProperty name="width" value="0.03726" units="cm"/>
      <inkml:brushProperty name="height" value="0.03726" units="cm"/>
    </inkml:brush>
  </inkml:definitions>
  <inkml:trace contextRef="#ctx0" brushRef="#br0">24566 53312 590,'-12'-8'9,"8"0"17,8 0 18,8 1 17,6 0 4,5 1-11,5 0-12,5 2-10,2 0-8,1 2-5,2 0-3,1 2-5,-1 0-4,0 2-8,-1 0-5,-1 2-8,-2 0-6,0 2-10,-2 0-10,0 1-8,-4 0-1,-5-1 8,-7-1 7,-5 0 8,-2-2 2,0-1-5,1 0-4,2-1-5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6:16"/>
    </inkml:context>
    <inkml:brush xml:id="br0">
      <inkml:brushProperty name="width" value="0.04866" units="cm"/>
      <inkml:brushProperty name="height" value="0.04866" units="cm"/>
    </inkml:brush>
  </inkml:definitions>
  <inkml:trace contextRef="#ctx0" brushRef="#br0">29991 51045 452,'0'-13'9,"2"4"18,0 6 17,2 5 19,-1 3 5,-1 5-9,0 4-8,-1 4-8,-1 3-6,0 2-4,0 4-3,0 3-4,-1 5-3,-1 7-6,0 6-6,-1 8-4,-2 2-8,-2 4-8,-2 2-8,-1 1-8,-1 3-6,1 0-4,0 0-3,2 3-4,0-2-2,2-3-1,1-4-2,1-2-1,0-6 3,1-12 8,-1-10 6,0-11 8,0-5 3,0 1 0,0 2 0,0 0 0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6:17"/>
    </inkml:context>
    <inkml:brush xml:id="br0">
      <inkml:brushProperty name="width" value="0.05167" units="cm"/>
      <inkml:brushProperty name="height" value="0.05167" units="cm"/>
    </inkml:brush>
  </inkml:definitions>
  <inkml:trace contextRef="#ctx0" brushRef="#br0">31360 52240 425,'-8'-8'7,"2"2"12,1 1 13,0 0 14,1 6 5,-2 10 0,0 10 0,-1 9-1,-1 4-4,0-2-7,0-1-9,0-3-7,1 0-5,1-2-2,0 1-2,2 1-2,0-1-4,2-1-6,0-1-5,2-1-7,1-2-3,2-3-1,2-3-2,2-3-1,3-3-3,5-2-2,5-4-4,5-2-3,2-5 0,-1-6 4,-1-6 3,-1-5 4,-2-5 3,0-1 2,-1-3 2,0-1 2,-4-1 1,-3 1 0,-4 2 1,-4 1 0,-3 0 2,-1 1 1,0 1 2,-1 1 1,-3 2 2,-2 3 4,-4 3 2,-2 2 4,-3 3 1,0 1 1,-1 0-1,-1 2 1,0 1-2,1 2-3,0 3-2,3 1-4,4 1-7,10 0-13,9 0-12,11 0-13,3 0-2,-2 0 9,-1 0 7,-2 0 8,-1 0 6,1 2 3,1 0 4,1 1 2,-2 1 4,-3-2 4,-4 0 4,-4-2 4,-3 1 5,-1 2 9,0 2 8,-2 2 9,-1 3 6,0 3 4,-1 5 6,-2 4 4,-1 1-3,-2 1-12,-2-1-11,-2 1-13,0-1-6,1 0-2,0 0-3,2 0-1,0 0-3,2-3 0,0-1-2,2-2 0,0-1-4,2 1-6,0 1-6,2 1-5,2-1-4,6-4-3,4-5-3,5-3-2,1-4 0,-1-2 4,-3-3 3,-1-4 4,-1-4 2,4-5 2,4-7 1,2-5 2,-1-3 2,-3-1 1,-5 1 4,-3 0 1,-3 0 3,-2 0 0,-3 0 1,-1 0 0,-2 1 1,-4 3-2,-2 3-1,-3 3-2,-3 3 0,-2 2-1,-2 4-2,-1 3 0,-2 1-1,0 2-2,0 1-1,1 1-1,-1 1-4,0 3-5,1 4-6,-1 2-5,2 2-3,0 2-3,0 0 0,2 1-3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5:01"/>
    </inkml:context>
    <inkml:brush xml:id="br0">
      <inkml:brushProperty name="width" value="0.06089" units="cm"/>
      <inkml:brushProperty name="height" value="0.06089" units="cm"/>
      <inkml:brushProperty name="color" value="#00BFF3"/>
    </inkml:brush>
  </inkml:definitions>
  <inkml:trace contextRef="#ctx0" brushRef="#br0">65926 9450 361,'7'-8'2,"0"0"3,-2 0 3,0 0 4,-2 0 2,-1 1 3,0-1 2,-1 0 2,-1 2 7,0 6 8,0 4 10,0 6 10,-2 4 0,0 5-10,-3 5-11,-2 5-9,-3 4-7,-4 4-1,-3 5-4,-5 3-1,-2 2-5,-1 0-5,-1 0-5,-1 0-5,2-4-7,3-3-8,4-6-8,5-4-7,4-8-8,6-10-5,6-12-7,6-10-5,3-6 2,3 1 12,2-1 12,2 0 12,1 1 7,1 1 2,1 1 3,1 0 1,-2 3 6,-5 5 9,-5 3 10,-4 4 10,-4 3 3,-1 3-2,0 4-1,-1 2-3,-3 4 0,-2 3 1,-4 5 1,-2 3 0,-2 0-3,1-3-4,-1-5-4,0-3-6,2-6-6,2-6-8,4-8-8,3-6-8,4-8-3,9-5 3,8-8 3,7-7 2,6-2 4,1 1 5,2 3 5,2 2 5,2 3 5,1 2 4,-1 3 5,3 3 4,-2 3 2,-4 3-2,-3 2-2,-5 4-2,-4 2-3,-5 1-3,-5 0-3,-4 2-4,-7-1-5,-7-2-4,-6-2-5,-7-2-5,-4 0-1,1-1 2,-1 0 4,1 0 3,0 1 3,0 3 2,2 1 2,1 2 2,1 1 5,3 0 6,1 0 7,2 0 7,0 3 7,-2 6 8,-2 6 7,-1 6 9,-1 5-1,2 5-9,-1 4-7,2 6-9,1 4-4,1 4-3,0 4-2,2 3-2,1 2-1,4-2-3,3-2-1,2-2-1,4-4-3,4-4-2,3-5-2,5-5-3,4-6-5,4-5-10,6-6-11,5-7-10,3-3-5,2-4-4,2-2-2,2-3-2,-3-3 0,-10 0 5,-7-2 3,-10 0 5,-4 0-1,1-1-4,1 0-5,2 0-3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6:18"/>
    </inkml:context>
    <inkml:brush xml:id="br0">
      <inkml:brushProperty name="width" value="0.0543" units="cm"/>
      <inkml:brushProperty name="height" value="0.0543" units="cm"/>
    </inkml:brush>
  </inkml:definitions>
  <inkml:trace contextRef="#ctx0" brushRef="#br0">34566 52030 405,'0'-16'5,"1"2"10,2 1 10,0 1 10,2-1 3,0 0-6,1-1-6,2-1-5,-1-1-5,-1-2-2,0 1-3,-2-2-3,0 0-1,-2 1 1,0 1 0,-2 1 1,-1 1 0,-2 2 0,-2 3 1,-1 1 1,-4 3 0,0 4-2,-3 4 0,-1 4-2,-2 4 0,0 3 0,2 5 0,-2 4 0,0 2 1,-2 4 0,0 3 1,-1 2 0,0 2 0,1 1-1,1-1-2,1 0-1,1-1-1,2-1 1,2-3 1,3-2 0,1-3 0,2-2-2,2-3-2,2-2-2,4-4-5,6-3-7,5-3-7,7-2-8,3-5-3,1-6-1,1-6 1,1-6-1,0-3 2,1-3 2,-2-1 1,2-2 2,-4 0 3,-3 1 3,-6 3 2,-5 1 4,-3 3 5,0 3 6,-2 3 8,0 3 6,-2 3 10,-2 4 13,-2 4 14,-2 4 13,-1 2 1,2 3-12,0 2-12,2 2-12,0 1-6,0 1-1,0 1-1,0 1-2,1 1-2,4-1-7,2 0-6,3 0-7,2 0-4,0-1-3,0 0-2,-1-2-4,0 0-7,0-1-12,-2 1-13,0 0-11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6:18"/>
    </inkml:context>
    <inkml:brush xml:id="br0">
      <inkml:brushProperty name="width" value="0.03883" units="cm"/>
      <inkml:brushProperty name="height" value="0.03883" units="cm"/>
    </inkml:brush>
  </inkml:definitions>
  <inkml:trace contextRef="#ctx0" brushRef="#br0">37966 52311 566,'-12'-14'8,"8"1"14,8 3 16,8 2 15,4 1 3,1 2-9,1 2-9,1 2-9,4 1-5,7 0-1,7 0 0,6 0-1,4 1-2,0 2-6,0 2-4,0 2-5,-2 0-4,-4 0 0,-4 1-3,-4 0 0,-3-2-7,-3-1-12,-4-2-13,-1-2-11,-4-1-9,-3 2-5,-3 0-5,-2 2-4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6:19"/>
    </inkml:context>
    <inkml:brush xml:id="br0">
      <inkml:brushProperty name="width" value="0.04803" units="cm"/>
      <inkml:brushProperty name="height" value="0.04803" units="cm"/>
    </inkml:brush>
  </inkml:definitions>
  <inkml:trace contextRef="#ctx0" brushRef="#br0">38860 51169 458,'-20'-22'2,"5"3"6,6 3 4,6 3 6,3 4 8,0 6 15,0 6 12,0 6 14,0 5 2,0 7-9,0 5-9,0 7-9,0 5-8,-2 6-8,0 5-8,-1 7-6,-2 3-9,2 3-10,0 2-8,-1 2-8,0-3-10,2-6-9,0-5-8,2-6-9,-1-7-4,0-7 1,-2-9 1,0-7 1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6:21"/>
    </inkml:context>
    <inkml:brush xml:id="br0">
      <inkml:brushProperty name="width" value="0.04125" units="cm"/>
      <inkml:brushProperty name="height" value="0.04125" units="cm"/>
    </inkml:brush>
  </inkml:definitions>
  <inkml:trace contextRef="#ctx0" brushRef="#br0">41608 51090 533,'8'-8'6,"3"2"12,2 0 13,2 2 11,1 1 3,1 2-7,1 2-7,0 2-7,1 2-2,-1 4 4,-1 2 4,0 3 4,-2 2-1,-1 2-5,-1 0-6,-1 1-5,-2 2-5,-2 3-6,-4 2-4,-2 4-7,-5 2-3,-4 2-3,-5 3-4,-5 1-3,-4-1-3,-1-2 0,-3-3-2,-1-3-1,-3-2 1,0-2 0,-3 0 2,-3-1 2,1-2 1,0-3 4,1-3 2,1-3 3,3-2 3,3-2 3,5-2 3,3-2 3,3-2 4,3-1 4,1 0 3,2-1 5,5-2 4,8-1 4,8 0 4,7-1 4,8-1-2,7 0-9,7 0-8,6 0-9,3 0-7,0 0-5,-1 0-4,-3 0-6,0 1-4,-2 1-7,-2 0-5,-1 2-6,-4-1-2,-4-1 0,-4 0 0,-3-1 1,-5-1 0,-3 0 1,-4 0 1,-4 0-1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6:22"/>
    </inkml:context>
    <inkml:brush xml:id="br0">
      <inkml:brushProperty name="width" value="0.05264" units="cm"/>
      <inkml:brushProperty name="height" value="0.05264" units="cm"/>
    </inkml:brush>
  </inkml:definitions>
  <inkml:trace contextRef="#ctx0" brushRef="#br0">44004 51700 417,'-22'2'90,"5"4"-20,3 4-19,4 3-19,2 4-10,-2 3 2,0 3 2,-1 3 1,-1 2-1,0 1-3,0 1-2,1 1-3,0-1-2,0-1-1,2 0-1,1-1-2,1-2-2,2-3-2,2-3-4,2-2-4,2-4-2,4-3-3,2-3-4,4-2-2,2-4-4,5-2-1,3-4-2,5-2-3,2-4-1,1-6-1,0-4-1,2-5-1,-1-4 1,-3-2 1,-3-4 2,-3-3 2,-4 1 2,-5 1 3,-4 2 1,-5 1 2,-4 4 4,-1 3 1,0 5 4,-1 3 3,-3 5 1,-2 3 2,-3 4 1,-4 4 1,0 2 2,-1 0 2,0 0 1,1 0 3,4 0-4,8 2-10,9 0-11,10 2-10,5-1-5,2-2 1,4-2 1,4-2 2,-3-1 2,-3 2 4,-3 0 5,-4 2 4,-4 2 10,-3 4 16,-3 4 15,-2 3 15,-4 3 6,-2 2-6,-4 0-6,-2 1-5,-2 1-4,0 1-3,0 1-2,1 1-3,-1 0-3,2 1-4,0-1-3,2 0-3,1 0-3,0 1 0,2-1 0,0 1-1,1-1-1,0-1-4,0-1-3,0-1-2,3-2-6,6-3-7,6-2-9,5-4-7,4-5-2,-1-8 2,1-8 3,-1-7 2,0-6 3,-1-1 3,-1-3 2,-1-1 2,-1-2 3,-2-1 3,-3-1 1,-1 1 3,-3-1 3,-2 3 4,-4 3 3,-2 3 4,-4 3 2,0 3 0,-3 3-1,-2 3-1,-2 2 0,-2 2 0,-2 2-2,-1 2-1,-2 2 0,1 1 0,-1 0 1,0 2 0,1 1-8,-1 3-17,0 4-16,1 2-18,0 2-7,2 0 1,2-1 1,3 1 2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6:23"/>
    </inkml:context>
    <inkml:brush xml:id="br0">
      <inkml:brushProperty name="width" value="0.05739" units="cm"/>
      <inkml:brushProperty name="height" value="0.05739" units="cm"/>
    </inkml:brush>
  </inkml:definitions>
  <inkml:trace contextRef="#ctx0" brushRef="#br0">46911 51635 383,'8'-22'2,"0"3"3,-1 3 4,1 2 4,0 3 2,0-1 3,-1 0 3,1 0 2,-1 1 0,-1-1-4,0 0-2,-2 0-2,0 1-3,0 1 1,0 0 0,0 2 0,-2 1 0,-4 1 2,-4 0 1,-4 2 2,-2 0 0,-2 2-1,1 0 1,-2 2-1,0 2 0,-1 4-2,0 4 0,1 3-2,-2 4-1,-2 1 0,-2 3 0,-1 2-1,-1 1-1,3 4 1,1 3-1,4 3-1,-1 1 1,0 1-2,0-1 0,1-1 0,0 0-2,4-3-2,3-4-1,3-1-3,3-5-4,5-3-8,6-5-7,4-3-7,5-5-4,3-6 0,5-6-2,2-5-1,3-6 2,-1-4 1,-1-3 2,-1-4 2,-2-3 2,-3-1 2,-3-1 0,-3 0 3,-3 2 2,-3 4 5,-3 4 5,-2 7 4,-4 4 13,-1 8 18,-2 6 18,-1 8 18,-2 3 5,2 3-12,0 2-10,2 1-12,0 3-6,0 3-4,0 3-3,0 2-4,0 1-4,2-1-3,0-3-3,2-1-4,0-3-5,3-1-5,2-3-4,2-1-6,0-1-6,-1 0-9,0-1-8,-2 1-8,-1-1-9,0-1-9,-2-1-9,0 0-8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6:23"/>
    </inkml:context>
    <inkml:brush xml:id="br0">
      <inkml:brushProperty name="width" value="0.0456" units="cm"/>
      <inkml:brushProperty name="height" value="0.0456" units="cm"/>
    </inkml:brush>
  </inkml:definitions>
  <inkml:trace contextRef="#ctx0" brushRef="#br0">49305 51627 482,'-13'-8'5,"6"2"10,6 1 10,6 1 10,8-1 8,11 0 5,11-1 5,11-2 5,2 2-2,-1 2-10,-4 1-10,-2 2-10,-1 0-6,0 0-3,2-2-2,1 0-4,-3-1-4,-7 2-6,-4 0-4,-7 2-6,-3 0-8,-2 2-9,-3 0-10,-1 2-9,-3 1-9,-2 2-7,-4 0-7,-2 4-8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6:24"/>
    </inkml:context>
    <inkml:brush xml:id="br0">
      <inkml:brushProperty name="width" value="0.05539" units="cm"/>
      <inkml:brushProperty name="height" value="0.05539" units="cm"/>
    </inkml:brush>
  </inkml:definitions>
  <inkml:trace contextRef="#ctx0" brushRef="#br0">50390 50476 397,'-8'-24'2,"2"1"6,0-1 6,2 1 4,1 4 12,2 9 15,2 8 16,2 10 15,0 6 2,-2 5-14,-2 5-14,-2 5-13,-2 4-9,0 6-2,0 5-3,-3 4-3,0 5-5,-1 6-8,-2 4-7,0 5-10,0 1-7,3 0-9,1-1-9,3-1-9,0-4-4,0-5 3,0-6 0,0-6 3,0-7-2,2-7-4,0-9-6,2-7-4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6:25"/>
    </inkml:context>
    <inkml:brush xml:id="br0">
      <inkml:brushProperty name="width" value="0.04419" units="cm"/>
      <inkml:brushProperty name="height" value="0.04419" units="cm"/>
    </inkml:brush>
  </inkml:definitions>
  <inkml:trace contextRef="#ctx0" brushRef="#br0">54255 50480 497,'0'-15'9,"0"2"17,0 3 18,0 1 17,-1 3 3,-2 4-11,-1 4-11,-3 4-11,-3 4-7,-3 3-3,-5 5-1,-3 3-4,-4 3 0,-1 1-2,-3 1 1,-1 1-2,-2 0-1,-1 1-4,-1-1-3,0 0-3,-1 0-2,4 1 1,0-1 0,3 0 1,2-1 0,3-5-3,3-3 0,3-4-2,6-4 0,10-1 0,10-2 1,10-2 1,6-2 0,6-2 1,5-2 1,5-2 1,0 0 1,1 0-1,-1 2 2,-1 0-1,-1 1-3,2 0-5,1 0-6,0 0-7,-1 1-3,-4 0-1,-4 2-3,-4 0-1,-3 1-2,-3 0-6,-3 0-4,-2 0-4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6:25"/>
    </inkml:context>
    <inkml:brush xml:id="br0">
      <inkml:brushProperty name="width" value="0.05056" units="cm"/>
      <inkml:brushProperty name="height" value="0.05056" units="cm"/>
    </inkml:brush>
  </inkml:definitions>
  <inkml:trace contextRef="#ctx0" brushRef="#br0">54821 50685 435,'-21'-22'0,"6"5"0,7 3 0,6 4 0,2 3 5,0-1 13,0 0 11,0 0 13,0 4 7,0 8 7,0 8 5,0 7 6,-1 7-2,-1 5-11,0 5-11,-1 5-11,-2 6-9,-2 7-9,-2 9-8,-2 8-8,-1 3-10,1 1-12,-1 2-12,1 1-11,0-6-3,2-13 7,3-12 7,1-13 6,1-9-1,2-2-11,0-3-10,2-2-10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5:02"/>
    </inkml:context>
    <inkml:brush xml:id="br0">
      <inkml:brushProperty name="width" value="0.05043" units="cm"/>
      <inkml:brushProperty name="height" value="0.05043" units="cm"/>
      <inkml:brushProperty name="color" value="#00BFF3"/>
    </inkml:brush>
  </inkml:definitions>
  <inkml:trace contextRef="#ctx0" brushRef="#br0">68471 8250 436,'-25'61'125,"-3"-1"-31,-3-2-32,-2-2-31,-1-4-17,3-6-3,3-6-3,3-6-2,3-3-6,2-1-8,1-1-9,3-1-9,1-3-6,4-5-2,3-5-3,3-5-3,2-3 1,3-4 4,4-3 6,2-2 4,3-4 5,2-4 3,2-3 5,1-5 4,1 0 4,-2 3 3,-4 2 5,1 4 3,-3 2 5,1 0 8,0 2 7,0 1 8,-1 2 2,-1 6 0,0 4-1,-2 5-1,0 5 0,0 3 2,0 5 3,0 3 0,-1 6 0,0 6-6,-2 8-5,0 6-6,-1 8-3,0 8-3,0 7-3,0 8-2,-1 5-6,-2 5-12,-2 4-11,-2 4-11,-1 1-8,-2-1-8,0-1-7,-1 0-8,1-11 2,2-18 8,4-19 9,3-18 9,0-12 3,-1-5-4,0-5-3,-1-4-3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6:26"/>
    </inkml:context>
    <inkml:brush xml:id="br0">
      <inkml:brushProperty name="width" value="0.06469" units="cm"/>
      <inkml:brushProperty name="height" value="0.06469" units="cm"/>
    </inkml:brush>
  </inkml:definitions>
  <inkml:trace contextRef="#ctx0" brushRef="#br0">56519 51078 340,'1'-14'8,"0"3"16,2 3 16,0 2 17,1 7 4,0 8-7,0 9-8,0 9-7,-1 5-7,0 3-7,-2 1-6,0 1-7,-3 3-5,-2 0-2,-4 2-4,-2 1-2,-2-2-2,1-4-3,-1-4-3,0-3-2,1-5-1,1-4 0,0-4-1,2-3 0,4-8-2,8-12-4,8-12-4,7-10-4,5-8-1,1-3 4,1-1 3,1-2 4,1-2 2,1 0 3,1-1 2,0-2 2,0 4 5,-3 7 5,-3 6 6,-3 7 6,-3 5 2,-1 2-2,-2 4-2,-2 3-2,-2 2 2,1 0 9,0 2 6,0 1 9,-2 3 4,-1 7 4,-2 7 3,-2 8 3,-2 3-2,-2 3-10,-2 1-8,-2 2-8,-1 2-7,2 0-3,0 2-4,2 1-3,-1 0-4,0 0-6,-2 0-5,0 1-4,0-1-7,0 0-6,2 0-8,0 0-6,2-2-2,0-2 6,2-3 5,0-3 4,0-3-4,0-3-13,-2-3-15,0-2-13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6:29"/>
    </inkml:context>
    <inkml:brush xml:id="br0">
      <inkml:brushProperty name="width" value="0.04612" units="cm"/>
      <inkml:brushProperty name="height" value="0.04612" units="cm"/>
    </inkml:brush>
  </inkml:definitions>
  <inkml:trace contextRef="#ctx0" brushRef="#br0">27480 57074 477,'-8'-7'0,"2"-1"0,1 0 0,0 0 0,1 0 4,0 2 11,0 1 10,0 1 10,0 1 4,1 3-2,-1 4-1,0 2-2,0 5-2,2 7-3,0 8-2,2 6-4,-1 4-2,-2 2-4,-1 2-4,-3 2-4,-1 0-3,-2-2-1,0-1-1,-1-4-1,0-1-2,0 0-1,2-1-2,1-1-2,0-3-2,0-3-2,0-5-3,0-3-3,5-8-3,8-10-5,9-12-5,10-9-4,5-10 0,2-3 1,3-6 4,4-4 2,0-2 3,-2 4 4,-1 3 4,-3 2 4,-3 4 4,-4 5 5,-4 5 5,-3 5 4,-3 5 6,-2 3 7,-3 4 7,-1 4 7,-2 4 2,-2 4-2,-2 4-1,-2 3-2,-1 4-3,0 3-3,0 4-5,0 2-2,0 1-5,0 2-2,0 1-4,0 0-3,0 1-1,0 1 1,0-1 1,0 0 0,0 1-8,0-1-21,0 0-20,0 1-20,0-3-5,0-3 12,0-5 10,0-3 11,1-4 3,2-1-6,2-2-5,2-2-6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6:29"/>
    </inkml:context>
    <inkml:brush xml:id="br0">
      <inkml:brushProperty name="width" value="0.03514" units="cm"/>
      <inkml:brushProperty name="height" value="0.03514" units="cm"/>
    </inkml:brush>
  </inkml:definitions>
  <inkml:trace contextRef="#ctx0" brushRef="#br0">30500 57562 625,'3'-15'111,"7"4"-25,8 4-24,6 2-23,5 0-16,2 2-5,4-1-6,3 0-6,1 0-3,-3 2 1,1 0 1,-1 2 0,-3 1-7,-3 4-18,-5 2-16,-3 4-18,-5-2-7,-3 2 0,-4-2 1,-4 0 2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6:29"/>
    </inkml:context>
    <inkml:brush xml:id="br0">
      <inkml:brushProperty name="width" value="0.03565" units="cm"/>
      <inkml:brushProperty name="height" value="0.03565" units="cm"/>
    </inkml:brush>
  </inkml:definitions>
  <inkml:trace contextRef="#ctx0" brushRef="#br0">30621 58566 617,'-29'0'0,"7"0"0,5 0 0,6 0 0,8-1 9,8 0 20,9-2 20,10 0 18,5-1 4,2 2-13,3 0-14,4 2-12,0 1-14,-2 2-13,-1 2-12,-3 2-12,-1 0-11,-1 2-6,-2 2-7,0 0-7,-3-1-3,-5-1 2,-5-2 1,-4-2 1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6:29"/>
    </inkml:context>
    <inkml:brush xml:id="br0">
      <inkml:brushProperty name="width" value="0.04793" units="cm"/>
      <inkml:brushProperty name="height" value="0.04793" units="cm"/>
    </inkml:brush>
  </inkml:definitions>
  <inkml:trace contextRef="#ctx0" brushRef="#br0">33772 57591 459,'-7'-15'1,"-1"2"3,0 3 3,0 1 2,0 6 11,-2 8 18,0 9 18,-1 9 18,-1 5 2,0 1-14,0 1-15,1 0-14,0 0-9,0-4-3,2-2-2,1-2-4,1-4-2,2 1-3,2-2-3,2-1-3,4-1-5,6-1-11,5-1-9,7 0-10,3-5-3,-1-6 4,1-8 3,-1-6 4,1-5 2,0-1 1,2-3 0,1-1 1,-2-3 1,-3-3 3,-5-3 2,-3-3 3,-4 0 2,-2 1 1,-4 0 1,-2 1 2,-3 3 2,-1 3 1,0 5 1,-1 3 1,-2 4 2,-2 2-1,-2 4 0,-1 3 1,-3 1-4,0 2-5,-1 0-7,-1 2-5,0 1-5,2 4-3,2 2-3,3 4-3,0-1 1,2 1 2,1-2 3,0 0 4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6:30"/>
    </inkml:context>
    <inkml:brush xml:id="br0">
      <inkml:brushProperty name="width" value="0.04093" units="cm"/>
      <inkml:brushProperty name="height" value="0.04093" units="cm"/>
    </inkml:brush>
  </inkml:definitions>
  <inkml:trace contextRef="#ctx0" brushRef="#br0">35300 58400 537,'15'8'160,"-1"2"-38,-2 0-37,1 1-39,-2 0-22,-1 1-8,0-1-7,-2 1-8,-1 0-5,-1 0 0,-1 0-1,0 0-2,-1-2-5,0 2-11,0 0-10,0 0-11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6:30"/>
    </inkml:context>
    <inkml:brush xml:id="br0">
      <inkml:brushProperty name="width" value="0.04105" units="cm"/>
      <inkml:brushProperty name="height" value="0.04105" units="cm"/>
    </inkml:brush>
  </inkml:definitions>
  <inkml:trace contextRef="#ctx0" brushRef="#br0">36174 56774 535,'-8'-11'6,"2"10"21,1 10 21,0 10 20,1 6 5,-2 4-13,0 5-12,-1 3-13,0 2-8,2 2-5,2 0-3,2 1-5,1 0-5,0-1-3,0-3-4,0-2-3,0-2-5,2-3-2,1-3-4,0-3-4,1-2-2,2-1-3,0-1-3,2-1-2,-1-2 0,1-1 1,0-2 1,0-2 2,-1-2 3,-1-1 2,0-2 4,-2 1 3,-2-1 4,-6 1 3,-4 2 4,-5 0 4,-4 1-1,-2-1-4,-1 1-4,-3 0-4,-3 1-4,-6 3-2,-7 3-2,-4 3-2,0 0-1,8-4-2,7-5-1,9-3 0,4-3-1,0 0 0,2-2 2,1 0 0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6:30"/>
    </inkml:context>
    <inkml:brush xml:id="br0">
      <inkml:brushProperty name="width" value="0.02553" units="cm"/>
      <inkml:brushProperty name="height" value="0.02553" units="cm"/>
    </inkml:brush>
  </inkml:definitions>
  <inkml:trace contextRef="#ctx0" brushRef="#br0">37350 56889 861,'7'-15'0,"0"4"0,-2 3 0,0 4 0,1-1 4,7 0 9,5-2 9,6 0 7,2 1 1,-4 2-8,-5 4-9,-3 2-7,-2 3-13,-1 2-16,0 2-15,1 2-15,-1-2-3,-2 0 10,-2-2 10,-2-2 10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6:31"/>
    </inkml:context>
    <inkml:brush xml:id="br0">
      <inkml:brushProperty name="width" value="0.02249" units="cm"/>
      <inkml:brushProperty name="height" value="0.02249" units="cm"/>
    </inkml:brush>
  </inkml:definitions>
  <inkml:trace contextRef="#ctx0" brushRef="#br0">38150 58300 978,'31'0'-42,"-1"0"19,-2 0 19,1 0 20,-2 0 7,2 0-4,1 0-3,1 0-4,1 0-7,-2 0-11,1 0-10,1 0-10,-2 0-5,0 0 2,-1 0 1,-1 0 2,-3 0 2,-5 0 5,-5 0 3,-4 0 5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6:31"/>
    </inkml:context>
    <inkml:brush xml:id="br0">
      <inkml:brushProperty name="width" value="0.04071" units="cm"/>
      <inkml:brushProperty name="height" value="0.04071" units="cm"/>
    </inkml:brush>
  </inkml:definitions>
  <inkml:trace contextRef="#ctx0" brushRef="#br0">40744 56740 540,'-7'-8'3,"0"2"8,2 0 8,1 2 6,1 1 3,6 2-2,2 2-4,5 2-2,4 1-3,3 2-4,4 0-4,5 2-4,0 0-3,0 1-2,0 1-1,-2 2-1,-1-1-2,-1-1-2,-2-1-1,0 0-2,-2-1-1,-3 0 0,-2-1 0,-4 1-1,-2 0 3,-2 2 3,-3 0 4,0 1 4,-4 3 6,0 2 6,-3 3 7,-2 3 6,-2 3 4,-2 5 3,-2 2 1,-1 5 2,-3 3-2,-2 2-6,0 3-6,-4 1-6,0 1-6,-1 2-7,1 0-6,-1 2-7,1 0-10,1 1-15,1 2-14,2-1-14,0 0-5,3-2 6,1-4 5,2-2 6,2-6 5,1-7 8,0-9 6,2-7 7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5:03"/>
    </inkml:context>
    <inkml:brush xml:id="br0">
      <inkml:brushProperty name="width" value="0.05725" units="cm"/>
      <inkml:brushProperty name="height" value="0.05725" units="cm"/>
      <inkml:brushProperty name="color" value="#00BFF3"/>
    </inkml:brush>
  </inkml:definitions>
  <inkml:trace contextRef="#ctx0" brushRef="#br0">69077 8323 384,'9'-23'0,"3"3"0,3 1 0,4 3 0,3 1 6,4 2 14,6 2 13,4 3 13,3 0 1,-2 0-8,0 0-10,-1 0-9,-2 1-6,-1 1-6,-3 0-5,-1 2-4,-4 0-6,-3 0-9,-5 0-8,-3 0-8,-6-1-4,-6-2 0,-8-1-1,-6-3 0,-3-2 3,1 0 7,1-1 5,0-1 8,1-1 3,1 1 4,-1-1 2,0 0 2,1 1 4,3 1 5,1 1 5,2 1 5,0 1 7,0 4 13,-1 2 10,-2 4 13,0 3 1,-1 6-9,-2 4-8,0 5-9,-3 8-5,-5 11-5,-5 10-4,-5 12-4,-2 2-4,1-3-4,2-4-5,0-4-3,2-4-4,3-2-2,3-3-2,3-3-3,4-6-6,6-6-12,6-7-12,6-7-11,3-6-2,2-2 10,0-6 9,2-2 9,-1-3 8,1 1 5,0-1 5,0 0 5,-1 4 12,-1 8 18,-1 8 19,0 7 18,-3 3 3,-1-1-13,-2-3-13,-1-1-13,-2 1-7,0 3-5,0 5-2,0 3-5,0 1-2,0-3-3,0-3-4,0-3-2,0-9-10,1-14-16,2-16-15,0-13-16,3-10-5,7-1 9,5-2 7,7-2 9,1 2 9,-1 7 13,-3 5 12,-1 5 13,-2 6 7,-3 5 2,-1 5 2,-2 5 2,-1 3 7,1 6 11,1 2 13,2 5 10,-2 3 2,-3 1-11,-3 3-11,-2 2-10,-3 1-8,-2 3-4,-2 0-4,-2 4-5,-2 0-4,-2-1-4,-2-1-5,-1-1-3,-4 0-7,-4 2-6,-3 3-8,-5 1-6,1-2-6,3-9-2,4-7-2,5-8-3,2-6 1,2-6 1,2-4 4,2-5 2,3-4 3,2-3 6,4-3 4,2-3 6,4 0 3,4 1 5,3 3 4,5 1 4,2 4 5,-1 3 4,1 4 5,-1 5 5,-1 2 2,-1 3 1,-2 1 0,-2 2 0,-3 2 2,-3 2 0,-3 1 1,-2 3 2,-2 2-2,0 3-2,-1 3-2,1 4-3,-3 1-3,-6 2-3,-5 3-4,-7 2-2,-4 0-1,-1 2 1,-3 1 1,-1 1 2,-4 1-5,-3 1-10,-4 0-10,-4 2-10,-3-1-2,-3-1 4,0-3 5,-2-1 5,0-4 5,5-2 7,5-2 5,6-4 7,3-3 4,5-3-1,3-3 2,5-2-1,6-3 5,8-2 6,9-2 9,10-2 6,7-2 2,10-2-5,9-2-5,9-1-4,7-3-4,7-2-3,6-2-4,8-1-3,4 0-1,3 5-1,1 3 1,2 4-1,-1 2-6,-3 0-13,-6 0-13,-2 0-12,-7 1-8,-5 0-4,-8 2-3,-6 0-4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6:31"/>
    </inkml:context>
    <inkml:brush xml:id="br0">
      <inkml:brushProperty name="width" value="0.04386" units="cm"/>
      <inkml:brushProperty name="height" value="0.04386" units="cm"/>
    </inkml:brush>
  </inkml:definitions>
  <inkml:trace contextRef="#ctx0" brushRef="#br0">42125 56805 501,'-7'-13'8,"2"6"14,2 6 15,2 6 14,1 6 5,0 7-8,0 7-8,0 7-7,0 4-3,-2 3-2,-1 0 1,0 3-1,0 0-2,0 0-4,2-1-6,0-1-3,1-3-5,0-2-5,0-3-3,0-4-4,1-2-2,0-1 1,2-3 1,0-1 0,2-3-3,0-3-7,1-2-8,2-4-8,-5-2-3,-10-1 1,-10 0 0,-9-2 1,-4-1 3,4-4 5,2-2 6,3-3 6,-1-3-3,-2-2-12,-3-2-10,-2-1-12,-1-2-1,8 2 9,2 1 10,6 1 8,3 1 7,1 2 3,0 2 3,2 2 4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6:32"/>
    </inkml:context>
    <inkml:brush xml:id="br0">
      <inkml:brushProperty name="width" value="0.03613" units="cm"/>
      <inkml:brushProperty name="height" value="0.03613" units="cm"/>
    </inkml:brush>
  </inkml:definitions>
  <inkml:trace contextRef="#ctx0" brushRef="#br0">42800 56774 608,'30'-35'6,"-1"6"11,-3 7 11,-1 8 10,-2 3 5,4 4-2,1 2-4,3 4-2,-1 1-4,-2 0-6,-1 0-5,-3 0-4,-1 1-4,-4 2 1,0 2-1,-2 2 1,-3 1-8,-1-1-18,-2 0-15,-2 1-18,-2 0-9,-2 0-5,-3 0-3,0 0-4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6:32"/>
    </inkml:context>
    <inkml:brush xml:id="br0">
      <inkml:brushProperty name="width" value="0.05763" units="cm"/>
      <inkml:brushProperty name="height" value="0.05763" units="cm"/>
    </inkml:brush>
  </inkml:definitions>
  <inkml:trace contextRef="#ctx0" brushRef="#br0">44364 57307 381,'15'-15'-4,"-1"-1"9,-1 0 9,0 2 10,-2-3 3,-1 0-4,0-1-4,-2-1-4,-1 1-3,-2 3-1,-3 2-2,0 4-2,-4 2 1,-2-1 1,-4 0 2,-2 0 2,-3 3 0,-3 6-2,-3 6-1,-3 6-2,-2 4 0,1 3 2,0 3 0,0 3 1,-1 2 1,2 2 1,1 2 0,1 2 0,1 1 1,1-1-2,1-2-1,1 0 0,1-1-3,4-3 0,3-2-3,3-1-2,1-3-1,0-4-1,0-2-1,0-2-1,4-4-5,8-3-11,8-2-9,7-4-10,5-3-2,1-6 4,1-4 6,1-5 4,-1-3 3,-2-2 2,-2-3 1,-2-1 2,-2-1 2,-5 3 0,-3 1 2,-4 3 1,-3 2 5,-1 2 8,0 4 9,-2 3 9,0 3 12,-2 6 16,0 5 16,-2 4 15,0 3 1,0 3-16,0 2-15,0 2-15,1 1-10,2 1-6,2 1-4,2 1-6,1 0-6,2 1-5,0-1-6,1 0-6,0 0-8,-1-1-6,0-1-9,-2-1-7,0-2-1,0-1 6,0-2 6,0-2 7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8:10"/>
    </inkml:context>
    <inkml:brush xml:id="br0">
      <inkml:brushProperty name="width" value="0.02641" units="cm"/>
      <inkml:brushProperty name="height" value="0.02641" units="cm"/>
      <inkml:brushProperty name="color" value="#00BFF3"/>
    </inkml:brush>
  </inkml:definitions>
  <inkml:trace contextRef="#ctx0" brushRef="#br0">72662 19096 833,'3'-8'5,"-12"-2"10,-9 1 11,-12-2 11,2 3-1,10 8-10,12 8-10,12 7-10,6 3-16,-1-3-17,0-4-19,1-1-19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8:52"/>
    </inkml:context>
    <inkml:brush xml:id="br0">
      <inkml:brushProperty name="width" value="0.05649" units="cm"/>
      <inkml:brushProperty name="height" value="0.05649" units="cm"/>
      <inkml:brushProperty name="color" value="#6ADCAB"/>
    </inkml:brush>
  </inkml:definitions>
  <inkml:trace contextRef="#ctx0" brushRef="#br0">57413 36145 389,'1'-13'10,"0"4"21,2 6 21,0 5 20,1 3 4,0 5-11,0 4-12,0 4-12,-1 3-8,-1 2-4,0 4-4,-1 3-3,-1 2-3,0 1-1,0 1-1,0 0-2,-2 3-1,0 5-4,-3 3-4,-2 3-3,-1 3-5,0 1-4,1 2-4,0 0-4,-1-3-3,2-8-3,0-8-1,2-7-2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8:53"/>
    </inkml:context>
    <inkml:brush xml:id="br0">
      <inkml:brushProperty name="width" value="0.0469" units="cm"/>
      <inkml:brushProperty name="height" value="0.0469" units="cm"/>
      <inkml:brushProperty name="color" value="#6ADCAB"/>
    </inkml:brush>
  </inkml:definitions>
  <inkml:trace contextRef="#ctx0" brushRef="#br0">57650 37276 469,'7'-8'5,"-1"2"13,0 1 11,-1 0 11,0 1 6,3 0 1,3 0 0,4 1 1,2-1-4,5 0-5,3 1-7,5-1-6,0 0-4,0 0-2,-2 0-3,0 0-1,-1 0-3,-1 0-3,-1 0-3,-1 1-3,-2-1-4,-3 0-6,-3 0-6,-2 0-7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8:53"/>
    </inkml:context>
    <inkml:brush xml:id="br0">
      <inkml:brushProperty name="width" value="0.066" units="cm"/>
      <inkml:brushProperty name="height" value="0.066" units="cm"/>
      <inkml:brushProperty name="color" value="#6ADCAB"/>
    </inkml:brush>
  </inkml:definitions>
  <inkml:trace contextRef="#ctx0" brushRef="#br0">59059 35184 333,'0'-16'3,"0"2"5,0 1 6,0 1 6,0 1 4,0 0 3,0 2 2,0 1 3,0 3 5,0 8 9,0 6 9,0 7 9,0 7-1,0 7-8,0 7-10,0 6-8,-2 7-6,0 6-6,-3 6-4,-2 5-5,-1 5-6,0 6-5,1 5-8,-1 5-5,0 4-4,-1 5-3,-2 6-1,1 4-2,-1-2-6,4-11-11,2-9-11,4-9-10,1-13-8,2-11-4,0-13-5,2-13-3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8:53"/>
    </inkml:context>
    <inkml:brush xml:id="br0">
      <inkml:brushProperty name="width" value="0.04121" units="cm"/>
      <inkml:brushProperty name="height" value="0.04121" units="cm"/>
      <inkml:brushProperty name="color" value="#6ADCAB"/>
    </inkml:brush>
  </inkml:definitions>
  <inkml:trace contextRef="#ctx0" brushRef="#br0">62100 34950 533,'37'15'178,"-6"-1"-46,-4-1-43,-5 0-45,-3-1-27,-1 3-11,-1 2-9,-1 1-11,-2 2-11,-4 1-8,-5 0-10,-2 2-10,-5 0-1,-2-3 11,-4-1 8,-2-2 9,-1-3 2,0-1-6,2-2-6,1-2-6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8:54"/>
    </inkml:context>
    <inkml:brush xml:id="br0">
      <inkml:brushProperty name="width" value="0.06123" units="cm"/>
      <inkml:brushProperty name="height" value="0.06123" units="cm"/>
      <inkml:brushProperty name="color" value="#6ADCAB"/>
    </inkml:brush>
  </inkml:definitions>
  <inkml:trace contextRef="#ctx0" brushRef="#br0">61028 36200 359,'-35'8'32,"7"0"2,9 0 3,7-1 3,5 2 0,2 0-2,2 1-2,2 2-2,1 1-4,0 3-3,0 3-4,0 3-4,0 2-2,-2 1-3,0 1-3,-2 1-1,0-1-4,-2 0-3,0-1-5,-1-1-4,1-5-9,6-9-13,4-8-14,6-10-15,5-5 0,7-5 11,7-4 11,7-3 11,2 0 9,0 2 6,-1 3 5,-2 3 7,-1 2 3,-2 4 1,-1 3 2,-3 3 1,-3 1 3,-5 4 6,-4 0 6,-6 4 6,-4 0 1,-1 3-5,-2 2-3,-1 2-5,-6 2-3,-4 5-2,-7 4-3,-6 2-2,-3 3-4,-3-1-5,-1-1-7,-2-1-5,-1-2-3,1-3-2,1-3-2,2-2-1,0-3 1,1-1 5,1-1 4,1 0 5,2-2 4,3-1 4,3 0 5,2-2 4,6 0 4,6-2 4,8 0 4,6-2 4,7 0-1,5-2-4,7 0-4,5-2-6,4-1-4,2-1-4,2-3-6,2-2-4,-1 0-4,-2 0-2,-4 2-3,-2 1-3,-4 1-1,-5 2-2,-5 2 0,-5 2-2,-4 0-2,-4-4-3,-4-2-3,-4-3-4,-4-3 0,-2 0 3,-4-1 1,-2-1 2,-2-1 4,1 1 4,-1-1 5,0 0 5,1 2 6,0 2 7,2 1 6,1 2 7,0 4 12,0 6 13,0 6 16,1 6 15,-1 4 2,2 4-11,0 4-9,2 5-11,1 2-8,0 4-5,1 3-6,2 3-6,0 2-2,0 4-3,0 2-1,0 4-1,0-1-3,-2-1-5,-1-3-6,0-1-4,-1-4-6,-2-5-4,0-7-6,-1-5-5,-4-8-4,-8-7-5,-6-8-4,-6-8-4,-3-6 2,5-4 9,3-3 8,6-5 10,2-2 5,4-1 5,4-1 4,5-1 4,2-1 2,6-1 3,2-1 2,5 1 2,4-1 0,4 3 0,2 3-2,6 3 0,2 1-4,2 1-5,3-1-5,1 1-5,1-1-6,-1 2-6,-1 1-6,-1 1-5,-2 0-3,0-2 2,-1 0 1,-1-1 2,0 0 2,-2-1 5,1 0 3,1 1 4,-2-1 3,-1 1 0,-3-1 2,-1 1 1,-3 0 5,-4 2 9,-5 4 9,-3 0 9,-2 6 13,0 10 16,0 10 18,0 8 15,-1 8 1,-2 1-17,-2 2-17,-2 3-16,-1-2-13,0-4-10,0-3-8,0-5-9,1-2-6,0-1-3,2 0-3,0-2-3,1-4-10,0-6-17,0-8-17,0-6-16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8:54"/>
    </inkml:context>
    <inkml:brush xml:id="br0">
      <inkml:brushProperty name="width" value="0.06367" units="cm"/>
      <inkml:brushProperty name="height" value="0.06367" units="cm"/>
      <inkml:brushProperty name="color" value="#6ADCAB"/>
    </inkml:brush>
  </inkml:definitions>
  <inkml:trace contextRef="#ctx0" brushRef="#br0">64250 35287 345,'1'-32'79,"2"15"-5,2 14-2,1 16-5,1 11-6,0 10-9,-2 10-9,-1 10-9,-1 7-5,-1 4-3,0 3-2,-1 4-1,-3 7-3,0 7-4,-4 8-2,1 8-4,-3 5-3,2 5-4,1 2-2,1 6-5,0-2-8,2-9-15,0-7-14,2-8-14,0-9-9,2-11 0,0-11-2,2-11-1,0-10 3,-1-8 6,1-9 8,0-8 5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5:03"/>
    </inkml:context>
    <inkml:brush xml:id="br0">
      <inkml:brushProperty name="width" value="0.05456" units="cm"/>
      <inkml:brushProperty name="height" value="0.05456" units="cm"/>
      <inkml:brushProperty name="color" value="#00BFF3"/>
    </inkml:brush>
  </inkml:definitions>
  <inkml:trace contextRef="#ctx0" brushRef="#br0">74209 7699 403,'-8'-8'5,"2"2"12,1 0 11,0 2 11,2 4 9,0 10 8,2 8 8,0 9 7,1 6-3,0 6-12,0 5-13,0 3-12,0 4-8,-2 0-5,0 0-3,-1 0-4,-2-2-7,2-4-12,-1-5-9,1-2-12,-2-5-8,0-4-10,-1-3-8,-2-5-9,1-4-4,-1-6 3,0-6 2,0-6 2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8:55"/>
    </inkml:context>
    <inkml:brush xml:id="br0">
      <inkml:brushProperty name="width" value="0.04138" units="cm"/>
      <inkml:brushProperty name="height" value="0.04138" units="cm"/>
      <inkml:brushProperty name="color" value="#6ADCAB"/>
    </inkml:brush>
  </inkml:definitions>
  <inkml:trace contextRef="#ctx0" brushRef="#br0">63741 37531 531,'-4'-13'61,"8"3"5,8 4 3,7 4 5,6 5-7,0 6-16,4 5-17,1 7-17,0 3-9,-1-1 0,-3 0-2,-2 0 0,-2-2-5,-3-3-8,-3-4-10,-2-4-9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8:55"/>
    </inkml:context>
    <inkml:brush xml:id="br0">
      <inkml:brushProperty name="width" value="0.04393" units="cm"/>
      <inkml:brushProperty name="height" value="0.04393" units="cm"/>
      <inkml:brushProperty name="color" value="#6ADCAB"/>
    </inkml:brush>
  </inkml:definitions>
  <inkml:trace contextRef="#ctx0" brushRef="#br0">65500 35813 500,'1'-15'12,"4"2"21,2 2 23,4 3 23,2 1 4,3 2-12,3 2-12,3 2-12,2 2-14,-2 4-13,2 2-14,-1 4-12,-2 1-14,-3 3-11,-4 1-13,-4 3-11,-5-1-4,-2 0 1,-6-1 3,-2 0 2,-3-3 4,0-1 6,0-2 7,0-2 6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8:56"/>
    </inkml:context>
    <inkml:brush xml:id="br0">
      <inkml:brushProperty name="width" value="0.05966" units="cm"/>
      <inkml:brushProperty name="height" value="0.05966" units="cm"/>
      <inkml:brushProperty name="color" value="#6ADCAB"/>
    </inkml:brush>
  </inkml:definitions>
  <inkml:trace contextRef="#ctx0" brushRef="#br0">65043 36800 368,'-13'2'12,"5"4"25,5 4 24,4 3 25,2 4 2,0 1-16,-2 3-19,0 2-16,-2 0-12,-2 1-6,-2-1-4,-2 1-5,-1-1-4,-2 1-5,0-1-4,-1 1-5,2-8-7,6-10-12,6-12-12,6-10-12,5-9-2,5-3 7,5-3 7,4-3 8,3 1 4,-1 3 4,-1 5 4,-1 3 3,-2 4 8,-3 3 16,-3 3 14,-3 3 14,-3 4 9,-2 7 1,-4 8 1,-3 6 3,-4 5-5,-6 1-8,-5 3-10,-7 1-8,-3 0-8,1-1-5,-1-3-4,1-1-6,0-3-6,2-3-7,2-2-7,3-4-7,6-3-3,12-2 2,11-4 2,13-2 2,4-2 4,-2 2 8,-1 0 7,-3 2 9,-2 0 4,-3 0 1,-3 0 2,-2 0 0,-8 2 0,-9 4-4,-9 3-4,-11 4-3,-7 4-3,-3 1-2,-4 3-2,-4 2-3,-3 0-1,1 1-2,0-1-1,0 1-1,0-2 3,4-2 8,1-1 6,2-2 9,1-3 3,4-1-2,4-2 0,2-2-1,8-4 9,16-2 20,14-6 20,15-2 21,7-4 0,0 0-16,0-1-19,0-1-17,3 0-9,8 2-3,6 2-1,7 2-3,1 2-9,-6 2-19,-6 2-17,-7 2-19,-5 1-6,-8 0 6,-6 0 7,-6 0 6,-6 0 0,-1 2-7,-2 0-6,-2 2-7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8:56"/>
    </inkml:context>
    <inkml:brush xml:id="br0">
      <inkml:brushProperty name="width" value="0.03811" units="cm"/>
      <inkml:brushProperty name="height" value="0.03811" units="cm"/>
      <inkml:brushProperty name="color" value="#6ADCAB"/>
    </inkml:brush>
  </inkml:definitions>
  <inkml:trace contextRef="#ctx0" brushRef="#br0">69350 37587 577,'13'-6'259,"-3"6"-118,-6 4-119,-1 5-118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8:56"/>
    </inkml:context>
    <inkml:brush xml:id="br0">
      <inkml:brushProperty name="width" value="0.05" units="cm"/>
      <inkml:brushProperty name="height" value="0.05" units="cm"/>
      <inkml:brushProperty name="color" value="#6ADCAB"/>
    </inkml:brush>
  </inkml:definitions>
  <inkml:trace contextRef="#ctx0" brushRef="#br0">68800 38625 333,'49'20'167,"16"14"-1,15 14 1,17 16 0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8:59"/>
    </inkml:context>
    <inkml:brush xml:id="br0">
      <inkml:brushProperty name="width" value="0.03926" units="cm"/>
      <inkml:brushProperty name="height" value="0.03926" units="cm"/>
      <inkml:brushProperty name="color" value="#6ADCAB"/>
    </inkml:brush>
  </inkml:definitions>
  <inkml:trace contextRef="#ctx0" brushRef="#br0">73294 36953 560,'-7'-11'87,"0"8"-13,2 9-15,1 10-14,-1 1-11,2 0-5,-1-3-7,0-1-6,0 0-4,0 0-2,0 1-3,0 1-2,0 3-1,-2 3 0,0 5 1,-1 3 1,0 1-1,2-1-1,2-4 0,2 0-1,1-3-1,0-1 0,0-2-2,0-3 0,2-1-1,6-4-3,4-3-2,5-2-1,4-7-2,1-8 1,3-10-1,1-7 0,1-6 0,-4 1 0,0 1 0,-3-2 0,0-1 0,1-2 1,1-4 0,2-3 1,-4 2 2,-5 4 1,-6 5 3,-6 6 2,-5 3 2,0 3 1,-3 3 2,-2 3 2,-1 1 1,-2 2-1,0 1-1,-1 0 0,-3 3-5,-2 2-10,-3 4-9,-3 3-10,0 2-6,3 3-5,4 3-3,2 4-5,2-1-1,4-1 3,2-2 2,4-2 2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8:59"/>
    </inkml:context>
    <inkml:brush xml:id="br0">
      <inkml:brushProperty name="width" value="0.04244" units="cm"/>
      <inkml:brushProperty name="height" value="0.04244" units="cm"/>
      <inkml:brushProperty name="color" value="#6ADCAB"/>
    </inkml:brush>
  </inkml:definitions>
  <inkml:trace contextRef="#ctx0" brushRef="#br0">75200 37400 518,'1'22'126,"2"-1"-26,2-3-26,2-1-25,0-2-16,1 1-4,-1-1-5,1 1-4,0 0-5,-2 0-6,-2-1-7,1 1-5,-2 0-8,0-1-8,-2 0-11,0 1-8,-1-2-10,2-1-10,0-2-10,2-2-11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9:00"/>
    </inkml:context>
    <inkml:brush xml:id="br0">
      <inkml:brushProperty name="width" value="0.05038" units="cm"/>
      <inkml:brushProperty name="height" value="0.05038" units="cm"/>
      <inkml:brushProperty name="color" value="#6ADCAB"/>
    </inkml:brush>
  </inkml:definitions>
  <inkml:trace contextRef="#ctx0" brushRef="#br0">77013 36297 436,'0'-14'6,"2"2"11,0 4 11,2 3 12,2 1 3,5 2-3,5 0-5,6 2-4,0 1-3,-1 4-4,0 2-2,0 4-3,-3 0-2,-1 1-3,-2 0-1,-2 0-3,-3 1-2,-3 3 0,-3 3-2,-2 3-1,-3 1-2,0 0-1,-2 1-3,0-1-1,-2 1 0,-4-1 0,-2 1 2,-3-1 1,-3 1-2,-1-1-5,-3 1-5,-1-1-5,-1-1-1,1-1 3,1-3 3,1-2 3,1-1 2,1-2 3,1-3 3,1-1 1,4 0 8,8 0 10,8 1 12,8 2 10,5-2 2,3-1-8,3-2-10,3-2-7,3-2-7,2 0-4,3-2-3,4 0-5,1-2-2,-1 0-3,-2-2-1,0 0-3,-1-1 0,-3 0 0,-3 0 0,0 0 0,-3 1 2,-3 0 2,-3 2 1,-3 1 3,-5 0-8,-6 3-17,-8 2-17,-6 2-17,-3 0-8,0 0 2,2-2 4,1 0 2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9:01"/>
    </inkml:context>
    <inkml:brush xml:id="br0">
      <inkml:brushProperty name="width" value="0.05286" units="cm"/>
      <inkml:brushProperty name="height" value="0.05286" units="cm"/>
      <inkml:brushProperty name="color" value="#6ADCAB"/>
    </inkml:brush>
  </inkml:definitions>
  <inkml:trace contextRef="#ctx0" brushRef="#br0">79400 37096 416,'10'-8'107,"5"2"-15,5 1-16,6 1-16,2 0-11,2 1-7,2-1-7,3 0-6,-1 0-5,-3 2-3,0 0-3,-3 2-3,-1 0-4,-1 0-7,-1 0-5,-1 0-7,-1 0-12,-3 0-20,-1 0-20,-2 0-18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9:02"/>
    </inkml:context>
    <inkml:brush xml:id="br0">
      <inkml:brushProperty name="width" value="0.05522" units="cm"/>
      <inkml:brushProperty name="height" value="0.05522" units="cm"/>
      <inkml:brushProperty name="color" value="#6ADCAB"/>
    </inkml:brush>
  </inkml:definitions>
  <inkml:trace contextRef="#ctx0" brushRef="#br0">82179 35724 398,'0'-11'9,"2"10"18,0 10 17,2 10 18,-1 6 7,-2 4-5,-2 5-4,-2 3-6,-2 2-5,-2 2-7,-2 1-8,-2 0-7,0 2-5,-2 0-5,-1 2-5,-1-1-5,-1 1-4,2-2-5,1-2-5,2-1-4,0-2-11,2 0-14,2 0-15,2 0-16,2-3-3,2-7 9,2-7 8,2-7 8,1-5 5,2-2 1,0-4-1,2-2 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5:03"/>
    </inkml:context>
    <inkml:brush xml:id="br0">
      <inkml:brushProperty name="width" value="0.05879" units="cm"/>
      <inkml:brushProperty name="height" value="0.05879" units="cm"/>
      <inkml:brushProperty name="color" value="#00BFF3"/>
    </inkml:brush>
  </inkml:definitions>
  <inkml:trace contextRef="#ctx0" brushRef="#br0">74362 7495 374,'15'-13'47,"-1"4"2,-1 6 2,0 5 2,-1 3-1,1 3-4,1 3-2,2 4-4,-3 2-3,0 3-5,-2 3-4,-2 3-3,-2 3-5,-2 2-3,-3 3-4,0 4-3,-4 3-2,-2 2-1,-4 4 0,-2 2-1,-4 1-5,-6-2-7,-2-3-9,-7 0-8,-3-4-8,1-4-10,0-4-8,0-3-9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9:02"/>
    </inkml:context>
    <inkml:brush xml:id="br0">
      <inkml:brushProperty name="width" value="0.05265" units="cm"/>
      <inkml:brushProperty name="height" value="0.05265" units="cm"/>
      <inkml:brushProperty name="color" value="#6ADCAB"/>
    </inkml:brush>
  </inkml:definitions>
  <inkml:trace contextRef="#ctx0" brushRef="#br0">83586 36563 417,'-14'30'149,"1"-2"-33,2-1-31,3-3-33,0-2-17,2-2-3,0-1-4,2-2-3,1-2-4,2 1-4,2 0-5,2-1-3,2-1-8,4-2-8,2-4-11,3-3-9,3-3-4,1-6 0,2-4 0,3-5 0,-1-4 2,-1-1 2,-2-3 3,-4-1 2,0-2 2,-4 1 4,-3-1 3,-2 2 3,-2-1 3,0 2 2,-1 3 3,1 1 1,-1 3 4,-4 1 1,-2 2 4,-3 2 3,-3 2 1,0 1 0,-2 0-1,0 2 1,-1 0-1,0 2 0,-3 0-1,0 2-1,0 1-3,1 2-5,1 2-7,0 2-5,4-1-6,6-1-7,6-2-7,6-2-6,2-1-2,0 0 7,-2 0 4,0 0 7,-1 0 2,-1 0 3,1 0 2,0 0 1,0 0 2,0 0-1,0 0 0,-2 0 0,2 0 0,0 0 2,0 0 0,0 0 2,-2 0 1,-2-2-1,-4 0 0,-2-2 0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9:03"/>
    </inkml:context>
    <inkml:brush xml:id="br0">
      <inkml:brushProperty name="width" value="0.05373" units="cm"/>
      <inkml:brushProperty name="height" value="0.05373" units="cm"/>
      <inkml:brushProperty name="color" value="#6ADCAB"/>
    </inkml:brush>
  </inkml:definitions>
  <inkml:trace contextRef="#ctx0" brushRef="#br0">81616 35294 409,'-12'-8'9,"8"2"20,8 1 18,8 0 19,6 3 5,7 4-8,5 4-8,7 4-9,-1 2-7,-3 1-6,-4 1-6,-3 2-6,-4 1-4,-1 3-2,-2 3-1,-3 3-1,-1 2-2,-4 3-4,-3 0-2,-2 3-2,-4 2-4,-4 1-3,-4 0-3,-4 2-2,-4 0-1,-2 1 1,-3-1 1,-3 0 1,-1-1-1,1 0-4,1-1-6,1-2-3,0-1-1,1-2 4,0-1 3,0-3 4,0-2 4,2-1 5,2-3 4,3-1 4,7-5 1,14-8 0,13-8 0,15-8-2,5-5-4,3 0-9,0-1-9,2-1-9,0-1-7,2 1-6,1-1-4,-1 0-7,-3 2-1,-10 1 2,-9 2 3,-10 2 1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9:04"/>
    </inkml:context>
    <inkml:brush xml:id="br0">
      <inkml:brushProperty name="width" value="0.05543" units="cm"/>
      <inkml:brushProperty name="height" value="0.05543" units="cm"/>
      <inkml:brushProperty name="color" value="#6ADCAB"/>
    </inkml:brush>
  </inkml:definitions>
  <inkml:trace contextRef="#ctx0" brushRef="#br0">84863 36371 396,'-15'37'194,"2"-3"-46,2-6-45,3-3-46,1-2-25,2-3-6,2-1-7,2-2-5,2-2-6,2 1-5,2 0-6,2-1-4,1-1-5,3-4-4,2-5-4,2-2-4,1-4-2,3-1 1,2 0 2,1-1 0,-1-3 2,0-2 3,-2-3 5,-2-3 2,-2-2 3,-1 0 2,-1 1 1,-1-1 1,-1-1 3,-2-1 1,-2-3 1,-2-1 2,-2 0 1,-1 0-1,0 1 0,-1 1-1,-2 1-1,-1 0-1,0 2-2,-1 1 0,-3 2-2,-2 3 0,-3 2-1,-3 4-1,-3 1-1,-2 0-4,-2 0-3,-1 1-2,0 0-5,2 3-5,1 4-6,3 2-4,1 2-3,2 2 0,3 0 1,1 1 1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9:05"/>
    </inkml:context>
    <inkml:brush xml:id="br0">
      <inkml:brushProperty name="width" value="0.06191" units="cm"/>
      <inkml:brushProperty name="height" value="0.06191" units="cm"/>
      <inkml:brushProperty name="color" value="#6ADCAB"/>
    </inkml:brush>
  </inkml:definitions>
  <inkml:trace contextRef="#ctx0" brushRef="#br0">86766 36319 355,'0'-36'62,"2"7"-11,0 7-10,2 7-11,0 4-7,0-1-7,-1 0-5,0 0-5,0 1-1,-2-1 3,-2 0 4,-2 0 4,-1 2 2,-4 3-1,-4 2 1,-2 4 0,-1 2-1,-1 2-2,0 2 0,0 2-1,1 2-2,-1 5 0,0 4-1,1 3-1,-1 2-1,3-1 1,0-1 0,1-1 0,0 0 0,2 1-1,1 1 0,0 2-1,2-2 0,1-3-2,0 0-1,2-2-2,0-2-3,2 1-6,0 0-5,2-1-7,4-2-6,10-6-7,8-6-8,9-6-8,1-4 0,-3-2 6,-3-1 7,-4-3 6,-4-1 6,1 1 3,-2-1 4,-1 1 4,-2 0 4,-4 3 4,-5 1 3,-2 3 4,-3 3 13,2 7 21,0 8 22,0 6 20,3 3 3,0 2-16,1 1-16,2 1-17,-1-1-11,0-1-6,-2-2-5,0-3-6,-1 0-6,1 0-3,2-1-5,0 1-4,0 0-5,0-1-5,-2 1-5,0 0-6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9:06"/>
    </inkml:context>
    <inkml:brush xml:id="br0">
      <inkml:brushProperty name="width" value="0.05238" units="cm"/>
      <inkml:brushProperty name="height" value="0.05238" units="cm"/>
      <inkml:brushProperty name="color" value="#6ADCAB"/>
    </inkml:brush>
  </inkml:definitions>
  <inkml:trace contextRef="#ctx0" brushRef="#br0">88950 36780 420,'1'-13'10,"4"4"21,2 3 20,4 4 21,3 2 6,5 0-8,5 0-9,5 0-9,2 0-8,2 0-8,1 0-7,0 0-8,-1 0-6,-1 2-7,-5 0-7,-2 2-5,-2-1-15,-1 3-20,-1 0-22,0 1-20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9:06"/>
    </inkml:context>
    <inkml:brush xml:id="br0">
      <inkml:brushProperty name="width" value="0.05205" units="cm"/>
      <inkml:brushProperty name="height" value="0.05205" units="cm"/>
      <inkml:brushProperty name="color" value="#6ADCAB"/>
    </inkml:brush>
  </inkml:definitions>
  <inkml:trace contextRef="#ctx0" brushRef="#br0">90793 36031 422,'22'-13'37,"-4"3"5,-2 4 4,-3 4 5,-1 2-1,0 0-7,-1 0-6,1 0-7,1 1-4,1 4 0,3 2-1,2 4 0,-1 1-1,-1 3-3,-2 1-3,-2 3-2,-3 1-3,-3-1-2,-3 1-3,-2 0-2,-4 0-2,-2 1-2,-3 0-3,-3 3-1,-5-1-2,-4 2 2,-5 1 1,-5 1 0,-2-1-3,0-2-10,-1-1-9,2-2-10,-1-3-2,-1-1 4,1-3 2,0-1 5,1-2 3,5-2 3,3-2 4,5-2 3,4-1 9,6 1 18,6 2 16,6 0 17,5 0 4,4-2-10,3-3-9,5 0-9,2-2-8,2 0-5,3 0-7,1 0-4,1 0-7,-1 0-6,-2 0-6,0 0-6,-1-1-6,1-1-5,-1 0-7,1-1-5,-3-1-5,-2 0-7,-3 0-6,-2 0-5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9:07"/>
    </inkml:context>
    <inkml:brush xml:id="br0">
      <inkml:brushProperty name="width" value="0.06666" units="cm"/>
      <inkml:brushProperty name="height" value="0.06666" units="cm"/>
      <inkml:brushProperty name="color" value="#6ADCAB"/>
    </inkml:brush>
  </inkml:definitions>
  <inkml:trace contextRef="#ctx0" brushRef="#br0">93222 36384 330,'0'-14'3,"0"0"8,0 0 7,0 2 7,1 0 3,1 1-3,3-1-3,2 0-2,1 1-3,-2 1-4,-1 0-4,0 2-3,-2 0-1,-2-2 0,-2 0 2,-2-1 1,-2 0 0,0 0 0,-1 2 0,-2 1-1,0 1 1,-2 2 2,0 2 1,-1 2 2,-2 2 0,-1 4 2,-2 2 0,-2 4 2,-2 2 0,0 3-1,1 3 1,-1 3-1,0 3 0,-1 3 0,-1 3 0,-1 3 0,1-1-1,3-1-1,3-2 0,3-1-1,2-2-2,2-1 0,2-1-1,2-1-1,3-2-4,4-3-6,4-3-5,4-3-7,3-4-3,5-6 0,4-6-2,3-6 1,3-4-3,1-3-6,1-3-4,1-3-5,-1-2-2,-2 1 4,-2-1 3,-2 1 4,-2 0 3,-4 1 5,-5 1 6,-3 1 4,-3 5 12,-1 10 22,0 10 21,-1 10 20,-1 6 6,1 5-11,2 3-11,0 4-10,1 2-9,2-1-8,0-1-8,1-1-7,0-1-5,-1 2 0,0 1 0,-2 1-1,1-1-7,0-1-18,1 0-17,2-1-17,-2-2-10,-1-3-2,-2-3-2,-2-3-2,-2-3 2,-1-3 9,0-3 8,-1-2 8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9:17"/>
    </inkml:context>
    <inkml:brush xml:id="br0">
      <inkml:brushProperty name="width" value="0.05399" units="cm"/>
      <inkml:brushProperty name="height" value="0.05399" units="cm"/>
      <inkml:brushProperty name="color" value="#6ADCAB"/>
    </inkml:brush>
  </inkml:definitions>
  <inkml:trace contextRef="#ctx0" brushRef="#br0">73362 38905 407,'-29'0'0,"5"0"0,5 0 0,5 0 0,1 0 0,-2 0 0,-1 0-1,-3 0 0,0-1 0,3-1 1,1 0 0,2-1 0,2-1 0,1 2 2,0 0 1,2 2 0,0 0 1,-2 0-1,0 0-1,-1 0 1,0 0 0,0 0 4,2 0 4,1 0 3,2 0 11,4 0 17,4 0 17,4 0 18,4-2 1,5-2-15,5-3-16,5-3-16,2-2-8,-1 0-4,-1 0-2,-1 1-3,0 0-3,1 2-2,1 2-4,1 2-2,1 1-1,3 0 0,1 0 1,3 1 1,-1-1-1,0 2 0,-1 0-3,-1 2 0,0 0-1,1 0 1,0 0 0,2 0 0,0 0 0,1 2 0,-1 0 1,0 2-1,1-1 0,1-1 0,0 0-2,2-2-1,1 1 0,-1 0 0,0 2-1,0 0 1,1 1-1,0 0 0,2 0-1,1 0 1,0-1 0,0 0 0,0-2 1,0 0 0,0-1 1,-2 0-1,0 0 1,-1 0 0,0 0 0,4 0 1,3 0-1,2 0 1,2-1 0,0-2 0,-1-2 0,1-2 0,0 0 1,0 0-1,0 2 1,0 1-1,-1-1 1,0 0 0,-2-1 0,0-1-1,-2 0 1,0 0 0,-2 2 0,0 1 0,0 0 1,2 2 1,2 0 0,2 2 2,2-1 0,2 0-1,2-2 0,2 0-1,0-1 1,1 0-1,0 0 0,0 0 0,0 0 0,1 1 0,2-2 1,0 2 0,2-1-1,1 2 0,3 0-1,2 2-1,0 0-1,-1 0 1,-1 0 0,-1 0 0,-1 0 0,-1 0 1,-1 0-1,0 0 1,-1 0 1,1 0-1,1 0-1,1 0 1,2 0 0,0 0-1,1 0 0,1 0 0,0 0 0,1 0 0,-1 0 0,1 0 1,1 0-1,5 0 0,3 0 0,5 0-2,0-1 1,0 0 0,-1-2 0,-1 0 0,-2-1 0,1 0-4,1 0-1,-1 0-3,2 0 0,4 1 2,4-2 0,5 2 2,0-1 1,-1 2-3,0 0 0,-1 2-2,-3-1-2,-2 0-2,-3-2-1,-3 0-2,-4 0-4,-4 2-4,-3 2-4,-5 2-5,-7 1-2,-12 0 2,-12 0 1,-11 0 1,-8-1-1,-1 2-4,-2-2-6,-2 1-3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9:17"/>
    </inkml:context>
    <inkml:brush xml:id="br0">
      <inkml:brushProperty name="width" value="0.05043" units="cm"/>
      <inkml:brushProperty name="height" value="0.05043" units="cm"/>
      <inkml:brushProperty name="color" value="#6ADCAB"/>
    </inkml:brush>
  </inkml:definitions>
  <inkml:trace contextRef="#ctx0" brushRef="#br0">84716 40016 436,'-12'-7'25,"8"2"2,8 2 2,8 2 0,7 1 2,7 0 2,6 0 1,8 0 1,1 0 1,-4 0-4,-4 0-2,-4 0-3,-4 1-2,-5 2-5,-4 2-3,-6 2-3,-3 1-3,-2 1-2,-3 2-2,0 0-1,-5 2-2,-6 3-4,-6 2-2,-5 4-3,-6 2-1,-3 1 1,-5 1 2,-2 1 1,-1 0-1,6-3-4,4-1-4,5-4-3,4 0 1,4-2 9,4-3 7,5-1 7,3-3 5,7-2 1,6-4 1,6-2 2,7-4 0,9 0-2,8-3-2,9-2-1,5-1-5,0-2-5,0 0-8,-1-1-5,0 0-9,-2 0-10,-2 2-12,-3 1-9,-4 1-2,-7 3 9,-9 1 7,-7 2 9,-5 0-2,-1 0-10,-1-2-10,0 0-12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9:19"/>
    </inkml:context>
    <inkml:brush xml:id="br0">
      <inkml:brushProperty name="width" value="0.0465" units="cm"/>
      <inkml:brushProperty name="height" value="0.0465" units="cm"/>
      <inkml:brushProperty name="color" value="#6ADCAB"/>
    </inkml:brush>
  </inkml:definitions>
  <inkml:trace contextRef="#ctx0" brushRef="#br0">83777 43746 473,'-10'0'12,"10"-2"25,12-1 26,10 0 24,5-1 4,-1 1-18,-1-1-17,-1 1-18,0-1-12,3 0-6,1 0-6,2 0-6,0 0-6,-2 2-9,-2 0-6,-1 2-8,-3 1-3,-3 2 0,-3 2 1,-2 2 1,-3 2-6,-1 0-10,0 4-12,-2 2-11,-1-1 0,-2-1 10,-3-2 9,0-3 11,-4-1 5,0 0 3,-3-2 1,-2 0 3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5:04"/>
    </inkml:context>
    <inkml:brush xml:id="br0">
      <inkml:brushProperty name="width" value="0.04635" units="cm"/>
      <inkml:brushProperty name="height" value="0.04635" units="cm"/>
      <inkml:brushProperty name="color" value="#00BFF3"/>
    </inkml:brush>
  </inkml:definitions>
  <inkml:trace contextRef="#ctx0" brushRef="#br0">74497 10947 474,'-8'73'88,"0"-11"-12,1-11-11,-1-11-11,1-6-9,2-1-3,2-3-5,2-2-4,1-2-5,0-3-6,0-3-5,0-2-7,1-4-4,4-3-4,2-3-3,4-2-3,1-4-2,3-4 3,1-4 2,3-4 2,3-5-1,3-5-6,4-7-4,5-5-6,-1-4-1,0-1 2,-3 0 1,-2-2 2,-3 2 3,-5 1 4,-4 2 5,-6 1 4,-5 4 3,-4 3-1,-6 5 1,-4 3-1,-5 5 0,-5 3-1,-5 4 0,-5 4-1,-5 4-3,-3 4-7,-3 4-5,-5 3-6,1 3-14,8 0-19,6-1-19,7 1-21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9:19"/>
    </inkml:context>
    <inkml:brush xml:id="br0">
      <inkml:brushProperty name="width" value="0.04067" units="cm"/>
      <inkml:brushProperty name="height" value="0.04067" units="cm"/>
      <inkml:brushProperty name="color" value="#6ADCAB"/>
    </inkml:brush>
  </inkml:definitions>
  <inkml:trace contextRef="#ctx0" brushRef="#br0">83945 44793 540,'-13'-8'0,"4"2"0,6 1 0,5 0 0,3 1 9,5-2 17,4 0 18,4 0 17,2-2 5,3 2-9,1 1-8,3 0-9,0 1-7,1 1-6,-1-1-6,0 0-6,0 0-6,-2 2-7,0 0-6,-1 2-8,0 1-10,1 2-13,1 2-13,1 2-14,-1 0-2,-5-1 9,-3-1 9,-4 0 10,-4-1 5,1 0 1,-2-1 0,0 1 1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9:20"/>
    </inkml:context>
    <inkml:brush xml:id="br0">
      <inkml:brushProperty name="width" value="0.04323" units="cm"/>
      <inkml:brushProperty name="height" value="0.04323" units="cm"/>
      <inkml:brushProperty name="color" value="#6ADCAB"/>
    </inkml:brush>
  </inkml:definitions>
  <inkml:trace contextRef="#ctx0" brushRef="#br0">88322 43627 508,'-15'-5'11,"1"6"22,1 6 21,1 6 22,1 3 3,2 1-15,2 1-16,2 1-16,1 1-11,-2 3-4,0 1-4,-1 3-6,-1-1-1,2-2 0,1-1 0,0-2 1,1-4-1,0 0-2,0-2-3,1-3-1,2-1-3,7-2-4,7-2-2,8-2-4,3-4-1,1-6 1,1-6 1,1-6 2,-3-2 0,0-1 1,-4 0-1,-3 2 1,-3-3 1,-1-1 0,-2-3 1,-2-1 2,-2-1 0,-2 3 1,-3 1 0,0 4 2,-4 1 0,0 2-2,-3 4 0,-2 3-2,-2 2 0,-2 0-1,-2 2 0,-1 1 0,-2 1-3,-2 3-6,0 4-5,-1 2-7,2 3-3,0 2-3,2 2-3,3 1-1,1 1 0,2-2 4,2-3 5,2-2 4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9:20"/>
    </inkml:context>
    <inkml:brush xml:id="br0">
      <inkml:brushProperty name="width" value="0.037" units="cm"/>
      <inkml:brushProperty name="height" value="0.037" units="cm"/>
      <inkml:brushProperty name="color" value="#6ADCAB"/>
    </inkml:brush>
  </inkml:definitions>
  <inkml:trace contextRef="#ctx0" brushRef="#br0">89400 44200 594,'16'16'152,"1"1"-37,1 1-37,2 1-38,-2-1-24,-2 1-12,-2-2-11,-1-1-13,-2-1-8,-1-3-5,0-2-4,-2-1-4,0-1-5,0 0-3,0 0-5,0 0-3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9:20"/>
    </inkml:context>
    <inkml:brush xml:id="br0">
      <inkml:brushProperty name="width" value="0.06036" units="cm"/>
      <inkml:brushProperty name="height" value="0.06036" units="cm"/>
      <inkml:brushProperty name="color" value="#6ADCAB"/>
    </inkml:brush>
  </inkml:definitions>
  <inkml:trace contextRef="#ctx0" brushRef="#br0">91020 42918 364,'-1'-15'0,"0"2"0,-2 3 0,0 1 0,-1 1 4,2 0 10,0 1 9,2-1 8,0 3 12,0 8 12,0 6 13,0 7 12,-1 6 0,-2 5-15,-2 5-15,-2 5-15,-1 5-8,-1 6-5,-2 5-4,0 6-4,0 4-7,1 0-11,1 0-11,1-1-9,1-5-5,0-12 4,2-12 3,1-11 4,0-5-2,0 3-5,0 3-6,0 3-5,1-2-1,0-2 4,1-4 4,2-5 5,-1 3 0,-2 8-2,-2 7-1,-2 8-3,0 1-2,1-7-1,0-7-1,2-7-2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9:21"/>
    </inkml:context>
    <inkml:brush xml:id="br0">
      <inkml:brushProperty name="width" value="0.04333" units="cm"/>
      <inkml:brushProperty name="height" value="0.04333" units="cm"/>
      <inkml:brushProperty name="color" value="#6ADCAB"/>
    </inkml:brush>
  </inkml:definitions>
  <inkml:trace contextRef="#ctx0" brushRef="#br0">92100 44562 507,'1'-15'7,"4"4"15,2 4 13,4 2 15,2 1 7,5 2 0,3 0 0,5 2 1,2-1-6,2-1-11,2 0-10,2-1-12,1-1-13,-1 2-11,-1 0-14,-1 2-13,-3 0-6,-2 0-1,-4 0-1,-1 0 0,-4 1-3,-3 2-7,-3 2-5,-2 2-6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9:21"/>
    </inkml:context>
    <inkml:brush xml:id="br0">
      <inkml:brushProperty name="width" value="0.06094" units="cm"/>
      <inkml:brushProperty name="height" value="0.06094" units="cm"/>
      <inkml:brushProperty name="color" value="#6ADCAB"/>
    </inkml:brush>
  </inkml:definitions>
  <inkml:trace contextRef="#ctx0" brushRef="#br0">94589 43058 361,'-14'-35'12,"6"9"23,5 9 25,4 9 24,3 6 5,0 5-17,0 6-14,0 4-17,-1 5-8,-1 3-2,0 5-3,-1 3-2,-3 4-3,0 2-5,-3 4-4,-2 3-4,-2 2-6,-2 2-6,-2 1-6,-1 3-7,-2 0-5,2 0-4,-2-2-3,0 0-4,2-4-4,2-6-6,4-6-7,3-5-5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9:21"/>
    </inkml:context>
    <inkml:brush xml:id="br0">
      <inkml:brushProperty name="width" value="0.05634" units="cm"/>
      <inkml:brushProperty name="height" value="0.05634" units="cm"/>
      <inkml:brushProperty name="color" value="#6ADCAB"/>
    </inkml:brush>
  </inkml:definitions>
  <inkml:trace contextRef="#ctx0" brushRef="#br0">95687 43747 390,'-7'-26'10,"1"11"20,1 10 20,1 12 21,-2 7 3,-2 7-12,-3 5-12,-4 7-12,0 1-7,-1 0-2,0-1-1,1-1-3,0-2-1,2 0-5,2-1-3,3-1-4,1-2-3,2-1-2,2-3-1,2-1-4,2-3 1,4-3 0,2-3 1,4-2 1,1-4-3,3-3-10,1-2-8,3-4-9,2-3-4,3-7 1,3-6 1,2-5 1,1-5 2,-1-3 3,-3-3 2,-1-2 4,-4-2 2,-5 4 1,-5 1 2,-4 1 1,-4 4 1,-1 4 3,0 3 1,-1 4 2,-4 3 2,-4 1 2,-6 1 1,-4 1 2,-3 1-2,-1 4-6,-1 2-6,-1 4-6,2 2-4,3 2-2,5 2-2,4 2-2,2 1 0,2-1 2,2 1 3,2 0 3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9:22"/>
    </inkml:context>
    <inkml:brush xml:id="br0">
      <inkml:brushProperty name="width" value="0.07362" units="cm"/>
      <inkml:brushProperty name="height" value="0.07362" units="cm"/>
      <inkml:brushProperty name="color" value="#6ADCAB"/>
    </inkml:brush>
  </inkml:definitions>
  <inkml:trace contextRef="#ctx0" brushRef="#br0">97223 43016 298,'1'-22'4,"0"1"6,2 3 6,0 1 7,0 2 4,0 3 2,-2 1 1,0 2 2,0 5 6,2 8 13,2 8 12,2 7 12,-1 7 0,-3 3-13,-2 4-14,-4 5-13,-1 1-9,-2 2-5,0 1-4,-1 0-4,-2 4-7,0 6-6,-1 6-8,-1 6-8,-1-2-1,2-4 1,2-6 2,-1-6 2,1-2-6,-2 2-17,0 2-16,-1 2-15,0-4-3,2-8 12,2-9 12,3-9 12,0-4 2,0-1-5,0 1-7,0 0-6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9:22"/>
    </inkml:context>
    <inkml:brush xml:id="br0">
      <inkml:brushProperty name="width" value="0.06462" units="cm"/>
      <inkml:brushProperty name="height" value="0.06462" units="cm"/>
      <inkml:brushProperty name="color" value="#6ADCAB"/>
    </inkml:brush>
  </inkml:definitions>
  <inkml:trace contextRef="#ctx0" brushRef="#br0">98762 43737 340,'1'-15'4,"0"1"8,2 1 7,0 1 9,1 0 3,0 2-2,0 1-1,0 1-1,0-1-1,2 0 0,0-2 1,1 0 0,1 0-1,0-1-5,0 0-4,0 0-3,-1 0-4,-1-3 0,0-2-3,-2-1-1,-1-1 0,0 1 1,-1 0 0,-2 2 1,-1 2-1,-4 1 0,-2 2 0,-3 2-2,-4 3 0,-2 2 1,-3 4 0,-3 3 0,-3 4 1,-1 7 0,-3 7 0,-1 7 0,-1 5 1,1 2-1,2 4 1,0 3-1,2 1 1,2 0 1,1 0 0,3-1 0,1-1 1,2-4 0,2-4-1,3-3 0,2-4-3,6-3-9,4-3-6,6-3-8,5-5-3,5-8 2,7-8 1,5-8 2,5-6-1,3-3-3,2-5-3,3-3-4,0-2-2,-3 1 1,-5 2-1,-3 0 1,-6 2 1,-4 3 3,-4 3 5,-6 4 2,-2 5 15,0 10 26,0 9 26,-1 11 25,2 7 4,2 2-17,1 5-17,3 4-17,1 1-10,1-1-4,1-3-2,1-2-4,0 0-9,-1-1-16,-1 0-16,0 1-16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9:44"/>
    </inkml:context>
    <inkml:brush xml:id="br0">
      <inkml:brushProperty name="width" value="0.022" units="cm"/>
      <inkml:brushProperty name="height" value="0.022" units="cm"/>
      <inkml:brushProperty name="color" value="#6ADCAB"/>
    </inkml:brush>
  </inkml:definitions>
  <inkml:trace contextRef="#ctx0" brushRef="#br0">66898 13380 999,'-59'-13'-6,"21"4"-12,21 3-12,22 4-12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3:46"/>
    </inkml:context>
    <inkml:brush xml:id="br0">
      <inkml:brushProperty name="width" value="0.04183" units="cm"/>
      <inkml:brushProperty name="height" value="0.04183" units="cm"/>
      <inkml:brushProperty name="color" value="#F2395B"/>
    </inkml:brush>
  </inkml:definitions>
  <inkml:trace contextRef="#ctx0" brushRef="#br0">12400 2600 525,'37'42'158,"-6"-9"-39,-4-8-39,-4-8-39,-6-6-21,0 1-1,-3 0-3,-1 0-2,-1-1-6,0 1-10,-1-1-10,1 1-9,-1-1-12,-2 1-15,-2 0-14,-2 0-16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9:46"/>
    </inkml:context>
    <inkml:brush xml:id="br0">
      <inkml:brushProperty name="width" value="0.03092" units="cm"/>
      <inkml:brushProperty name="height" value="0.03092" units="cm"/>
    </inkml:brush>
  </inkml:definitions>
  <inkml:trace contextRef="#ctx0" brushRef="#br0">71000 18950 711,'22'27'148,"-4"-6"-52,-2-8-52,-2-5-51,-1-5-31,3-2-12,2-2-11,5-2-11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9:47"/>
    </inkml:context>
    <inkml:brush xml:id="br0">
      <inkml:brushProperty name="width" value="0.03906" units="cm"/>
      <inkml:brushProperty name="height" value="0.03906" units="cm"/>
    </inkml:brush>
  </inkml:definitions>
  <inkml:trace contextRef="#ctx0" brushRef="#br0">27606 16191 563,'-15'0'-36,"2"0"13,3 0 13,1 0 12,1 0 8,2 1 1,1 2 3,0 0 2,1-1 3,0-6 6,0-4 5,1-5 6,0-4 1,3-1-4,4-3-4,2-1-4,3-3-2,0-1-3,1-3-2,2-1-1,1-3-2,3-1-1,3-2 0,3-2-1,4-3 0,3-1-2,4-1-1,5-2-1,-1 0-1,1 5 1,-1 5-1,-1 6 1,-2 3-3,-2 2-4,-1 4-6,-3 4-4,0 0-1,1 0 0,1 1 1,1-1 1,0 1 1,1 2 0,-1 3 1,0 1 1,-2 1 0,0 2 1,-3 1 1,-1 0 0,-3 1 1,-1 1-1,-2-2 0,-2 2-1,-2-1-1,-1 2-1,-1 0-3,-1 2-2,-1-1-7,0 0-14,-2-2-12,0 0-14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9:48"/>
    </inkml:context>
    <inkml:brush xml:id="br0">
      <inkml:brushProperty name="width" value="0.03915" units="cm"/>
      <inkml:brushProperty name="height" value="0.03915" units="cm"/>
    </inkml:brush>
  </inkml:definitions>
  <inkml:trace contextRef="#ctx0" brushRef="#br0">30050 14481 561,'2'-13'54,"4"3"-8,4 4-8,3 4-8,4 3-5,2 4-2,1 2-4,3 4-1,0 0-3,2 1 0,1 0-1,1 0-2,0-2 0,-1 1 0,-1-2-1,-1 0 0,-1-1 0,-1-1 0,-2 1 1,0 0 0,-1-1-1,-3-1-2,-1 0-2,-2-1-1,-2 1-3,-2 5-2,-3 5-1,-1 5-2,-3 3-3,-6-1-1,-4 1-3,-5-2-1,-4 3-3,-2 1-3,-1 3-3,-3 1-3,2 0 1,2-3 2,3-3 4,3-3 2,1-3-6,2-3-17,1-3-16,1-2-16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9:49"/>
    </inkml:context>
    <inkml:brush xml:id="br0">
      <inkml:brushProperty name="width" value="0.04464" units="cm"/>
      <inkml:brushProperty name="height" value="0.04464" units="cm"/>
    </inkml:brush>
  </inkml:definitions>
  <inkml:trace contextRef="#ctx0" brushRef="#br0">32601 12459 492,'-8'-8'1,"2"2"1,1 1 2,0 0 1,1 1 8,-2 0 12,0 0 14,-1 1 12,-1 0 0,0 3-10,0 4-11,0 2-12,-1 4-5,-1 4-1,-3 3 0,-2 5 1,0 2-3,-1 1-5,0 1-3,1 1-4,0 2-2,2 5 0,2 2 1,3 6 1,1 1 1,2-1 2,2 1 0,2 0 3,2-1-1,2-4-1,2-2-2,2-3-1,1-4-3,1-3-1,2-5-3,0-3-3,1-4-1,3-1 0,2-2-2,2-2 0,-1-2-1,1-2 0,-2-3 0,-1 0 0,1-5 0,1-4 1,3-6-1,2-3 1,0-7 0,1-6 1,-1-5 1,1-6 1,-2-1-1,-3 2 1,-3 3 1,-3 3-1,-3 4 3,-2 4 6,-4 3 4,-2 5 5,-4 3 8,-2 3 9,-4 3 10,-2 2 10,-2 5 1,1 4-6,-1 5-5,0 6-6,0 3-6,1 4-5,-1 4-4,0 5-5,1 0-4,0-2-1,2-1-2,1-3-2,1-2-2,2-3 0,2-3-2,2-2-1,2-4-4,4-3-8,2-2-6,4-4-7,1-4-4,3-7 1,2-8 0,1-5 1,1-3 2,-2 2 5,-3 4 5,-1 3 4,-2 5 14,-1 6 23,0 8 22,-2 7 23,0 2 4,0 1-13,0 0-13,-1 0-14,1-2-13,1-1-14,2-2-15,0-2-13,1-2-8,1-2-1,1-2-1,2-2 0,0-5 0,3-8 4,2-7 4,1-8 3,2-7 2,1-3 2,1-3 2,1-5 2,-1 0 2,-3 4 5,-3 4 4,-3 4 5,-3 4 5,-4 5 9,-5 5 7,-2 5 8,-4 3 6,-1 2 6,0 3 5,-1 1 5,-2 4 1,-2 8-4,-2 6-4,-2 8-5,0 3-4,3 1-6,1 0-6,2 3-6,2-2-5,0-1-4,2-3-3,0-1-5,2-1-2,2-1-2,2 1-2,2 0-2,2-1 0,1-1 0,3-1 0,2 0 2,0-3-2,-1 1-1,-1-2-1,0 0-3,-2-1 0,-1-1 0,0 1 0,-2-1 0,-1 2 1,-2 1 2,-3 3 1,0 2 2,-3 1 1,-1-1-1,0 1 0,-1 0 0,-2-1-1,0 1-1,-1 0-2,-2-1-1,0-1-3,-2-2-5,0-4-4,-1-2-5,0-4-3,1-3-2,0-2-1,2-3-2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9:49"/>
    </inkml:context>
    <inkml:brush xml:id="br0">
      <inkml:brushProperty name="width" value="0.04237" units="cm"/>
      <inkml:brushProperty name="height" value="0.04237" units="cm"/>
    </inkml:brush>
  </inkml:definitions>
  <inkml:trace contextRef="#ctx0" brushRef="#br0">36050 12172 519,'0'17'152,"0"3"-36,0 3-37,0 2-35,0 3-21,0-1-2,0 1-5,0-1-2,1-1-5,2-3-4,2-3-3,2-3-5,2-3-5,3-2-6,3-4-5,3-3-6,1-3-2,-1-6 2,-1-4 2,-1-5 3,-1-5 1,0-3 3,-2-5 2,-2-3 3,0-2 2,0-1 4,-2 1 2,0 0 3,-3 1 2,-3 0-2,-2 1-1,-4 1-1,-1 2 2,-2 3 7,0 3 7,-1 3 6,-2 3 1,-2 2-4,-2 4-3,0 3-3,-4 1-4,0 2-1,-1 0-2,-1 2-2,0 2-1,1 4-3,1 4-2,1 3-3,3 3-8,3 2-14,4 0-16,4 1-15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9:50"/>
    </inkml:context>
    <inkml:brush xml:id="br0">
      <inkml:brushProperty name="width" value="0.04194" units="cm"/>
      <inkml:brushProperty name="height" value="0.04194" units="cm"/>
    </inkml:brush>
  </inkml:definitions>
  <inkml:trace contextRef="#ctx0" brushRef="#br0">37450 12250 524,'6'17'139,"-2"1"-33,-4 3-33,-2 1-33,-2 2-17,2-1-3,0 1-2,2-1-2,0-1-2,0-2-3,0-1-3,0-2-3,2-2-3,4-1-2,4-1-4,3 0-3,4-3-3,1-1-5,3-2-3,2-2-5,1-2-2,1-1-4,1 0-3,0-1-2,0-4-2,0-2 0,-1-5 1,0-4 0,-3-1 1,-3-1 2,-3 0 4,-3 1 1,-3 0 3,-2 2 2,-4 2 1,-2 3 2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9:50"/>
    </inkml:context>
    <inkml:brush xml:id="br0">
      <inkml:brushProperty name="width" value="0.04497" units="cm"/>
      <inkml:brushProperty name="height" value="0.04497" units="cm"/>
    </inkml:brush>
  </inkml:definitions>
  <inkml:trace contextRef="#ctx0" brushRef="#br0">38224 12055 489,'-8'-14'1,"2"3"1,1 2 3,0 4 1,0 2 12,1 2 22,-2 2 22,-1 2 22,-1 4 3,2 7-16,0 7-17,2 8-16,0 5-14,0 8-10,0 6-9,0 8-11,0 5-8,1 7-4,-1 4-5,1 8-4,-2-5-1,2-13 5,-1-14 6,0-14 4,0-7-8,2 1-18,0-1-20,2 1-19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6:56"/>
    </inkml:context>
    <inkml:brush xml:id="br0">
      <inkml:brushProperty name="width" value="0.02829" units="cm"/>
      <inkml:brushProperty name="height" value="0.02829" units="cm"/>
      <inkml:brushProperty name="color" value="#F2395B"/>
    </inkml:brush>
  </inkml:definitions>
  <inkml:trace contextRef="#ctx0" brushRef="#br0">66754 16100 777,'-87'20'101,"28"-6"-31,28-5-29,29-6-30,14-5-25,1 0-19,2-3-19,-1-2-19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7:06"/>
    </inkml:context>
    <inkml:brush xml:id="br0">
      <inkml:brushProperty name="width" value="0.03407" units="cm"/>
      <inkml:brushProperty name="height" value="0.03407" units="cm"/>
      <inkml:brushProperty name="color" value="#F2395B"/>
    </inkml:brush>
  </inkml:definitions>
  <inkml:trace contextRef="#ctx0" brushRef="#br0">11850 23561 645,'0'-13'47,"2"8"-2,0 7 0,2 6-1,0 4-3,0 1-7,-1 1-5,1 2-6,1-2-6,0-1-3,1-2-5,2-2-3,-2 0-6,0 0-5,0 4-6,-2 2-7,0 0-3,0-1-1,0-1-1,0 0-2,0-2 0,0-1 0,0-1 1,0 0 0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7:07"/>
    </inkml:context>
    <inkml:brush xml:id="br0">
      <inkml:brushProperty name="width" value="0.03932" units="cm"/>
      <inkml:brushProperty name="height" value="0.03932" units="cm"/>
      <inkml:brushProperty name="color" value="#F2395B"/>
    </inkml:brush>
  </inkml:definitions>
  <inkml:trace contextRef="#ctx0" brushRef="#br0">11494 23300 559,'-8'22'73,"2"-1"-13,1-3-12,0-1-14,0-1-8,-1 2-6,-3 0-6,-2 1-6,-2 1-3,-1 3-3,-3 1-2,-2 2-3,0 1-4,-1-1-5,1-1-6,-1-1-6,0-3-4,-1-3-1,-1-5-3,0-3-2,-1-2 1,3-2 4,1-1 2,3 0 4,1-2 5,2 0 6,2-2 5,2 0 7,1-1 3,-1 0 3,-2 0 1,0 0 1,4 0 10,8 0 17,10 0 17,8 0 16,5-1 2,1-2-13,1-2-14,1-2-13,2-1-8,5-2-3,6 0-2,5-1-3,0 0-3,-2 0-5,-4 2-6,-2 1-3,-4 0-5,-5 2-3,-5 1-4,-5 0-3,-7 5-8,-10 6-16,-10 7-15,-10 7-15,-6 3 0,-5-1 13,-3-1 13,-4 0 14,-2-3 9,0 1 6,-1-2 4,1-1 6,1-1 5,2-1 6,2 0 6,2-2 5,3-1 6,3-3 4,5-1 4,3-2 4,7-1 4,8 0 3,10 0 4,8 0 2,8-2-3,9-2-7,7-3-8,8-4-9,0-1-5,-3 1-3,-5-1-4,-5 0-4,-5 1-1,-4 2-1,-3 2 0,-4 2-1,-5 2-9,-5 4-18,-5 2-20,-4 4-18,-6 0-4,-7 1 13,-7 0 11,-7 0 13,-4-1 8,-1 1 3,-1-1 4,-1 1 4,-1-1 4,-1 1 3,-3 0 5,-2 0 3,0-1 4,5 1 1,4 0 3,4 0 3,0 0 2,1 1 5,-2 1 5,-1 2 4,3-2 2,5-3 1,6-3 0,7-2 2,5-3-3,8-1-3,6 0-3,7-1-4,7-2-2,7-1-4,7 0-1,6-1-3,7-2-3,4-2-3,5-2-3,6-1-3,-2-1-5,-4 2-8,-5 2-6,-4 2-8,-6 2-3,-4 0-1,-5 2 0,-5 0 1,-5 2-1,-3 0-1,-5 2 1,-3 0-1,-5 0 1,-4-2 3,-6-2 1,-4-2 2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3:46"/>
    </inkml:context>
    <inkml:brush xml:id="br0">
      <inkml:brushProperty name="width" value="0.04876" units="cm"/>
      <inkml:brushProperty name="height" value="0.04876" units="cm"/>
      <inkml:brushProperty name="color" value="#F2395B"/>
    </inkml:brush>
  </inkml:definitions>
  <inkml:trace contextRef="#ctx0" brushRef="#br0">11618 3992 451,'-30'8'1,"5"0"4,3 0 3,5-1 3,6 1 11,10-2 17,10-1 19,10 0 17,5-2 2,4 0-14,3-2-13,3 0-15,2-3-8,1-2-4,0-4-5,2-2-3,1-2-5,-1 1-3,3-1-3,1 0-4,-1 1-3,-2 1-4,-2 0-5,-2 2-4,-2 1-3,-5 0-4,-4 2-3,-3 1-4,-8 2-7,-10 5-9,-12 6-11,-10 4-10,-5 3 2,1-1 13,1 1 11,1 0 14,1-2 9,1-1 5,1-2 5,1-2 6,1-1 6,2-1 6,2 1 6,3 0 7,-1 0 4,0 2 4,-2-1 3,0 2 4,-1 2-1,1 0-3,-1 1-4,0 1-3,-1 2-3,-1 3-3,-3 3-3,0 3-2,-4 3-2,0 1-2,-1 2-1,-1 3-3,0-1-1,1 0-1,1-2-2,1 0-2,2-3 0,3-5 1,2-5-1,4-5 1,2-2-3,1 0-4,0-1-6,2 1-4,2-3-10,4-4-15,3-6-16,5-4-14,3-5-2,2-3 14,1-5 13,3-4 14,0-1 6,-3 1 3,-1 1 1,-2 1 2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7:07"/>
    </inkml:context>
    <inkml:brush xml:id="br0">
      <inkml:brushProperty name="width" value="0.03128" units="cm"/>
      <inkml:brushProperty name="height" value="0.03128" units="cm"/>
      <inkml:brushProperty name="color" value="#F2395B"/>
    </inkml:brush>
  </inkml:definitions>
  <inkml:trace contextRef="#ctx0" brushRef="#br0">12340 24926 703,'-30'-21'25,"7"5"5,4 5 5,5 5 5,4 4 1,2 5-6,5 6-4,1 4-5,3 5-6,0 5-9,1 5-8,1 5-10,1 1-3,-2 0 1,0-1 0,-2-2 2,-1 0-7,-2-2-13,-2 0-12,-1-1-13,-1-2-4,-1-5 6,0-3 6,0-4 6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7:07"/>
    </inkml:context>
    <inkml:brush xml:id="br0">
      <inkml:brushProperty name="width" value="0.03581" units="cm"/>
      <inkml:brushProperty name="height" value="0.03581" units="cm"/>
      <inkml:brushProperty name="color" value="#F2395B"/>
    </inkml:brush>
  </inkml:definitions>
  <inkml:trace contextRef="#ctx0" brushRef="#br0">11765 26374 614,'-6'-11'33,"1"10"11,2 10 11,2 10 11,1 3-1,2 0-15,0-1-13,2 0-15,-1-1-11,1 0-9,0 1-7,0 3-9,0-2-9,-1 0-9,1-1-10,0 0-8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7:08"/>
    </inkml:context>
    <inkml:brush xml:id="br0">
      <inkml:brushProperty name="width" value="0.04425" units="cm"/>
      <inkml:brushProperty name="height" value="0.04425" units="cm"/>
      <inkml:brushProperty name="color" value="#F2395B"/>
    </inkml:brush>
  </inkml:definitions>
  <inkml:trace contextRef="#ctx0" brushRef="#br0">11356 26478 497,'15'-7'32,"-1"1"-4,-1 0-2,0 2-3,0 0-2,5 0-2,4 0-2,3 0-1,4-1-2,5 0-2,3-1-3,4-1-2,-2 0-2,-4 2-2,-7 2-1,-5 2-2,-4 1-2,-1 0-1,-1 0-1,-1 0-3,-1 0 1,-2 2 0,-3 0 2,-1 2 0,-1 0 4,-2 2 5,-1 0 5,0 1 5,-4 2 4,-4 4 0,-6 2 2,-4 3 1,-3 3 0,-1 1 1,-1 2 0,-1 2 1,-1 2-2,1 1-3,-1 1-3,0 1-3,1-1-3,1-2-1,1-1-2,1-2-1,2-4-9,-1-3-14,2-6-15,1-2-14,1-8-5,2-10 4,2-10 3,3-12 5,0-7 2,0-2 1,0-4 3,0-2 0,0 1 4,0 7 4,0 8 4,0 7 4,1 6 14,0 10 23,2 8 24,0 10 23,1 4 5,0 3-15,0 1-14,0 2-16,0 0-10,-2-1-6,0-2-6,-1-3-7,0-1-9,6-4-15,2-3-15,5-2-13,3-6-5,3-8 8,4-8 6,2-7 6,0-3 7,-1 2 7,-4 4 5,0 3 6,-3 3 6,-2 2 4,-4 1 6,-3 2 6,-2 4 9,-2 6 15,-2 6 16,-2 6 15,-2 3 1,-3 2-12,-4 3-13,-2 1-11,-3 2-9,-2-1-4,-4 1-6,-3 0-5,-3-1-5,-1 1-5,-2-1-5,-2 1-5,-2-2-3,-1-1 1,-1 0 0,0 0 1,-1-3 1,3-1 3,2-2 3,2-3 2,2-1 2,3-2 3,3-2 3,3-2 2,6-2 7,10-1 11,10 0 10,10-1 12,7-2 1,5-1-7,4 0-8,6-1-7,6-2-5,6 0-2,8-1-2,6-2-3,6 0-7,5 1-12,5-1-13,4 0-13,0 1-7,-4 2-2,-5 2-2,-5 2-2,-9 1 3,-12 0 8,-13 0 8,-13 0 9,-7 0 1,-1 0-1,-1 0-3,0 0-3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7:09"/>
    </inkml:context>
    <inkml:brush xml:id="br0">
      <inkml:brushProperty name="width" value="0.04523" units="cm"/>
      <inkml:brushProperty name="height" value="0.04523" units="cm"/>
      <inkml:brushProperty name="color" value="#F2395B"/>
    </inkml:brush>
  </inkml:definitions>
  <inkml:trace contextRef="#ctx0" brushRef="#br0">14400 24889 486,'2'-21'45,"6"5"0,4 5 2,5 4 0,5 3-3,3 0-7,4 0-7,5 1-7,1-1-6,1 0-5,-2 0-6,1 0-4,-1 0-4,-3 2-1,-3 0-1,-3 2-2,-3 0-9,-3 0-18,-3 0-16,-3 0-18,-4 0-2,-4 0 11,-6 0 13,-4 0 11,-5-2 9,-3-6 5,-5-4 6,-4-5 5,-1-3 3,1-1 1,1-1 2,1-1 1,0 0 1,1 3 3,-1 1 1,1 2 2,1 3 3,1 1 7,3 2 6,1 3 5,3 5 12,2 11 16,4 11 16,2 11 16,2 8 0,0 5-19,0 4-18,0 5-17,0 3-12,-2-2-2,0-2-4,-1 1-3,-1-3-8,2-2-12,0-4-14,2-2-13,0-4-3,0-6 4,0-4 4,0-5 6,1-5-3,2-6-10,2-6-10,1-6-9,2-4 0,-2-2 8,-1-2 8,0-2 9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7:09"/>
    </inkml:context>
    <inkml:brush xml:id="br0">
      <inkml:brushProperty name="width" value="0.04128" units="cm"/>
      <inkml:brushProperty name="height" value="0.04128" units="cm"/>
      <inkml:brushProperty name="color" value="#F2395B"/>
    </inkml:brush>
  </inkml:definitions>
  <inkml:trace contextRef="#ctx0" brushRef="#br0">14768 24240 533,'1'-19'11,"0"10"24,2 10 22,0 10 24,1 8 3,0 7-18,0 7-15,0 6-18,-1 7-11,0 6-7,-2 5-6,0 7-6,-2 0-6,0-3-5,-2-4-4,0-4-4,-1-5-4,0-6 0,0-6-2,0-6-2,0-5 0,0-5-2,0-5-1,1-5-1,-2-3 0,-2-1 2,-2 0 2,-2-2 2,-2-2 2,-1-6 0,-3-4 2,-1-5 0,-2-3 1,2-4-2,1-3 1,1-3-2,2-1 4,2 3 8,4 1 7,3 3 7,2 1 6,1 2 7,0 3 7,2 1 5,2 2 2,3 2-4,4 2-3,5 3-2,1 0-5,-1 2-5,0 0-5,-2 2-4,-1 1-5,-1 4-3,0 2-4,-2 3-4,-1 4-1,-4 4-1,-3 3 1,-2 5-1,-5 2 1,-6 1 1,-5 0-1,-7 2 2,-1-1 0,-1-4-1,3-2 1,1-3-1,0-2 6,2-3 12,3-1 11,1-2 11,2-3 5,3-1-3,1-2-1,2-2-3,6-4-4,10-4-4,10-5-6,9-5-6,7-3-4,5 0-5,3 1-4,3-1-4,1 1-3,-6 2 1,-4 3 1,-5 1 1,-5 2 1,-3 2 0,-4 3 1,-5 1 2,-5 3 2,-10 5 6,-8 5 4,-9 5 5,-4 2 1,3-2-7,1-3-5,2-1-5,0-1-4,-3 2-1,-3 0-2,-3 1 0,1 0-1,7-1 2,5-1 1,6 0 1,6-2 2,6-1 3,6 0 1,6-2 3,3-1 1,3-2-2,1-3 0,3 0-2,1-2-1,1 0-3,0 0-3,2 0-2,1-3-3,-1-2-1,0-5-1,0-4-2,-3 0 1,-5 3 3,-7 3 3,-5 2 2,-3 1 2,0 0-3,0-1-2,0-1-2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7:10"/>
    </inkml:context>
    <inkml:brush xml:id="br0">
      <inkml:brushProperty name="width" value="0.04301" units="cm"/>
      <inkml:brushProperty name="height" value="0.04301" units="cm"/>
      <inkml:brushProperty name="color" value="#F2395B"/>
    </inkml:brush>
  </inkml:definitions>
  <inkml:trace contextRef="#ctx0" brushRef="#br0">16834 24250 511,'0'-26'91,"0"10"-17,0 12-16,0 11-17,-3 8-10,-4 7-5,-6 6-5,-4 8-4,-2 4-7,-2 1-8,-1 0-9,-1 2-9,0-2-5,3-4 0,2-4-2,1-3 0,4-7-5,3-9-12,4-9-11,4-8-11,3-4 2,2 0 16,2 2 16,2 1 16,0 0 12,-1 4 12,0 0 9,-2 4 12,0 0 6,0 3 4,0 2 4,0 2 5,0 0-2,-1 4-4,1 2-5,0 2-5,-1 1-4,2 3-4,-2 1-3,1 3-5,-1 0-4,-2 2-7,-2 1-6,-2 1-5,-1-1-6,-2-1-4,0-3-4,-1-1-4,0-3-5,-1-1-9,0-3-8,0-1-7,1-6-5,1-10 2,0-10-1,2-10 2,1-3 4,2 1 8,2 3 8,2 1 9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7:10"/>
    </inkml:context>
    <inkml:brush xml:id="br0">
      <inkml:brushProperty name="width" value="0.03494" units="cm"/>
      <inkml:brushProperty name="height" value="0.03494" units="cm"/>
      <inkml:brushProperty name="color" value="#F2395B"/>
    </inkml:brush>
  </inkml:definitions>
  <inkml:trace contextRef="#ctx0" brushRef="#br0">16750 25927 629,'10'-25'3,"4"-1"4,3-3 6,5-1 5,1 2 3,-1 4 3,-1 5 1,-1 5 2,-1 3 2,0 1 0,1 0 2,-1 2 0,0 0-1,-1 2-5,0 1-3,-2 1-4,-1 1-5,-1 3-8,-1 4-8,0 2-8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7:10"/>
    </inkml:context>
    <inkml:brush xml:id="br0">
      <inkml:brushProperty name="width" value="0.04095" units="cm"/>
      <inkml:brushProperty name="height" value="0.04095" units="cm"/>
      <inkml:brushProperty name="color" value="#F2395B"/>
    </inkml:brush>
  </inkml:definitions>
  <inkml:trace contextRef="#ctx0" brushRef="#br0">17546 26050 537,'-14'9'10,"3"1"21,2 3 20,5 2 20,0 3 4,2 7-13,0 5-15,2 7-12,0 7-10,2 9-5,0 11-3,2 10-5,-1 8-6,-1 13-6,-1 10-6,0 11-6,-1 7-10,0 3-11,0 3-12,0 2-12,0-9-2,0-20 7,0-20 8,0-20 6,0-15 5,0-8 1,0-8-1,0-7 1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7:10"/>
    </inkml:context>
    <inkml:brush xml:id="br0">
      <inkml:brushProperty name="width" value="0.0344" units="cm"/>
      <inkml:brushProperty name="height" value="0.0344" units="cm"/>
      <inkml:brushProperty name="color" value="#F2395B"/>
    </inkml:brush>
  </inkml:definitions>
  <inkml:trace contextRef="#ctx0" brushRef="#br0">18950 23600 639,'16'1'9,"1"4"18,1 2 18,2 3 18,-2 3 3,0 0-11,-1 1-12,-1 1-10,-2 2-15,-2 1-17,-4 3-16,-3 0-17,-2 2-10,-4-3 0,-2-1-2,-3-2-1,-2-3 1,0-1 0,0-2 2,0-2 0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7:11"/>
    </inkml:context>
    <inkml:brush xml:id="br0">
      <inkml:brushProperty name="width" value="0.04122" units="cm"/>
      <inkml:brushProperty name="height" value="0.04122" units="cm"/>
      <inkml:brushProperty name="color" value="#F2395B"/>
    </inkml:brush>
  </inkml:definitions>
  <inkml:trace contextRef="#ctx0" brushRef="#br0">18130 24850 533,'-7'10'18,"2"4"7,2 3 7,2 5 7,0 1 0,0 1-9,-2-1-8,0 1-7,0-3-9,2-3-9,2-5-7,2-3-9,3-6-4,6-8 0,4-7 0,5-9 1,4-4 1,2-1 2,4-1 3,3-1 2,-1 2 5,-2 5 7,-3 5 7,-3 5 7,-3 3 3,-4 2-3,-5 2-1,-3 2-3,-4 4 4,-2 6 8,-4 5 9,-2 7 9,-4 3 0,-4 3-6,-4 1-7,-3 3-6,-4 0-6,0-2-6,0-1-6,-2 0-5,0-2-3,2-5 0,3-3 2,1-4-1,2-4-1,3-1-5,1-2-5,2-2-5,3-2-2,4-2 2,4-2 0,4-2 2,3 0 2,2 0 4,1 2 5,3 0 4,0 1 4,-1 0 4,0 0 4,-2 0 4,-1 2 2,-2 2-1,-3 3 0,-1 4 0,-1 2 3,0 3 9,0 3 7,0 3 8,0 1 2,0-1-6,0-1-5,0 0-5,-1-3-5,-1 1-3,0-2-4,-1-1-4,0-1-8,1-3-13,3-1-13,2-2-12,2-4-4,2-6 5,2-6 5,1-6 5,2-4 1,2-3-2,0-3-2,1-3-3,0 0 3,-3 3 8,-2 3 9,-1 3 8,-4 3 13,-7 2 21,-4 4 19,-7 3 20,-5 3 3,-3 4-16,-4 3-15,-5 5-16,-3 4-10,-4 2-6,-5 3-7,-3 3-6,-1 0-2,3-1 0,4-3 1,2-1 1,4-2 0,0 0-4,3-2-3,1-1-2,3 0 0,1 0 3,2-1 3,3 1 3,5 0 4,8 4 2,9 4 4,10 2 2,4 0 2,3-3-2,1-3-1,3-3-1,4 0-4,5 0-7,9 1-6,7 1-7,1-1-2,-3-2 0,-2-4 3,-3-3 0,-3-2-2,-3-4-7,-1-2-6,-1-3-7,-5-2-4,-6 0-1,-5 0-1,-6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8:49"/>
    </inkml:context>
    <inkml:brush xml:id="br0">
      <inkml:brushProperty name="width" value="0.03735" units="cm"/>
      <inkml:brushProperty name="height" value="0.03735" units="cm"/>
      <inkml:brushProperty name="color" value="#00BFF3"/>
    </inkml:brush>
  </inkml:definitions>
  <inkml:trace contextRef="#ctx0" brushRef="#br0">48900 697 589,'21'-8'34,"-3"2"-5,-4 1-3,-4 1-5,1-1 2,7 2 11,7-1 10,7 0 10,1 0-1,-3 2-12,-2 0-12,-3 2-12,-2 0-11,-1 2-12,-1 0-10,0 2-12,-5 1-6,-3 1-1,-6 3-3,-4 2-1,-5 0-1,-2-2 0,-4 1 1,-2-2 1,-1 0 1,1 0 4,0 0 3,2 0 3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3:46"/>
    </inkml:context>
    <inkml:brush xml:id="br0">
      <inkml:brushProperty name="width" value="0.04898" units="cm"/>
      <inkml:brushProperty name="height" value="0.04898" units="cm"/>
      <inkml:brushProperty name="color" value="#F2395B"/>
    </inkml:brush>
  </inkml:definitions>
  <inkml:trace contextRef="#ctx0" brushRef="#br0">12950 5083 449,'13'-6'33,"-2"4"13,-6 4 12,-3 4 11,-2 3 0,0 1-13,0 3-12,0 2-14,0 1-7,-2 3-2,0 2-4,-1 1-2,-1 1-2,2-1-1,0-1-1,2-2-1,0 1-1,0-1-3,0 1-1,0 0-2,2-2-2,4 1-3,3-2-1,5-1-3,3-2-3,1-1-5,3-2-5,1-2-5,3-2-4,1-2-4,3-3-2,1 0-3,2-4-1,0-2 2,2-4 2,0-2 2,0-2 3,-5-1 6,-4-2 4,-3 0 5,-4 0-1,-1 1-7,-2 1-8,-2 1-7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7:12"/>
    </inkml:context>
    <inkml:brush xml:id="br0">
      <inkml:brushProperty name="width" value="0.04097" units="cm"/>
      <inkml:brushProperty name="height" value="0.04097" units="cm"/>
      <inkml:brushProperty name="color" value="#F2395B"/>
    </inkml:brush>
  </inkml:definitions>
  <inkml:trace contextRef="#ctx0" brushRef="#br0">20405 24500 536,'0'-26'95,"2"10"-10,0 12-11,2 11-11,-2 8-13,-4 7-16,-4 6-17,-4 8-17,-3 4-11,-2-1-6,-5 0-4,-2 0-6,1-3-3,4-6-1,3-5 0,5-6-1,2-5 1,2-1 2,2-2 2,2-2 1,2-2 4,4-1 4,2-1 4,4-1 5,0 0 4,0 0 4,1 0 5,0 0 3,0 0 4,3 3 2,2 2 2,0 2 2,0 1 3,-4 0 2,-6-1 2,-4 1 3,-4 1 0,-1 1-1,0 3-1,-1 2-1,-2 1-1,0 1-1,-1 1-1,-2 1 0,1 0-2,3-1-3,2-1-1,1-1-3,1-1-3,0-3-3,0-1-5,0-2-2,0-2-4,0 1-4,0 0-4,0 0-3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7:12"/>
    </inkml:context>
    <inkml:brush xml:id="br0">
      <inkml:brushProperty name="width" value="0.03838" units="cm"/>
      <inkml:brushProperty name="height" value="0.03838" units="cm"/>
      <inkml:brushProperty name="color" value="#F2395B"/>
    </inkml:brush>
  </inkml:definitions>
  <inkml:trace contextRef="#ctx0" brushRef="#br0">21253 24575 573,'15'-15'4,"1"1"10,0 1 8,-1 1 10,2 1 4,1 2-1,3 2 0,2 2-1,2 1 1,2-2-1,4 0 0,2-1 0,1 0-3,-1 2-8,-3 2-8,-1 2-8,-4 2-6,-3 2-4,-5 2-4,-3 2-5,-4 2-3,-4 5 0,-4 4-2,-4 3 0,-7 5-1,-8 5 0,-9 4 0,-8 6 0,-6 1-2,-1-2-4,-1-2-4,1-1-3,0-6 0,5-8 2,5-7 4,6-8 3,2-6 3,4-2 3,3-4 3,3-2 3,4-4 3,4-3 2,6-5 2,4-4 3,5 0 4,4 1 3,3 3 4,5 1 4,3 1 3,5-2 1,3 0 2,4-1 2,-1 2 1,-6 5 1,-6 4 0,-5 6 1,-4 3-2,-3 2-4,-1 2-4,-2 2-5,-4 4-2,-6 5-1,-6 7-1,-5 5-2,-6 5-2,-4 1-2,-3 2-3,-5 2-2,0 0-2,-1-6-1,-1-3 0,1-3-2,2-4 1,3-3 2,5-3 0,3-2 3,3-4 1,2-1 4,3-2 4,1-2 3,3-2 0,6-2-3,4-2-3,6-2-4,4-4-3,7-6-3,5-5-4,7-7-3,3-3-3,0-1-3,2-1-3,0 1-3,-1-3-3,-2-1-1,-3-1-1,-3-1-2,-5 3 2,-7 5 4,-7 7 6,-6 5 3,-4 3 4,2 1 1,0-1 2,2 0 0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7:13"/>
    </inkml:context>
    <inkml:brush xml:id="br0">
      <inkml:brushProperty name="width" value="0.04878" units="cm"/>
      <inkml:brushProperty name="height" value="0.04878" units="cm"/>
      <inkml:brushProperty name="color" value="#F2395B"/>
    </inkml:brush>
  </inkml:definitions>
  <inkml:trace contextRef="#ctx0" brushRef="#br0">21578 23354 451,'0'-15'0,"-2"4"0,0 3 0,-2 3 0,0 0 3,1 0 7,-1-2 7,0 0 8,0 3 6,2 8 8,0 8 7,2 7 7,0 7 1,2 5-7,0 5-7,2 5-7,-1 4-5,-1 7-2,0 6-4,-1 6-1,-1 3-4,2 3-3,0 1-5,1 3-2,1-1-4,0-1 0,0-3-3,0-2 0,0 1-2,0 5-3,-1 3-2,1 4-2,0-1-3,0-9-1,-1-7-2,2-8-2,-2-6-1,1-4 0,0-4 1,0-4 0,-1-5 0,0-5-3,-2-7 0,0-5-3,-4-8-2,-6-10-4,-6-10-4,-4-9-4,-5-9-1,-1-5 2,-1-6 2,-1-6 2,1-2 5,3 2 6,3 2 7,3 2 7,2 3 7,4 4 5,3 3 7,3 5 7,2 3 4,2 3 5,2 3 5,2 3 4,2 2 1,5 1-3,4 0-4,4 2-4,3 1-3,3 1-3,2 0-5,5 2-3,-1 0-3,-2 2-3,-2 1-2,-2 0-3,-2 2-3,-3 2-2,-3 2-4,-2 2-2,-4 3-1,-4 2 0,-5 3 2,-2 4 0,-6 2 0,-6 5-3,-6 3-1,-5 5-3,-4 0 0,0 0 4,-2-1 2,-1-1 4,0-2 3,1-1 3,2-3 4,0-1 3,3-3 4,5-5 1,4-3 3,6-4 2,7-5 2,10-6 2,10-6 2,9-5 2,8-6-7,6-1-16,7-4-16,5-3-16,-1 1-8,-4 3 1,-4 5 1,-5 3 1,-5 3-3,-3 2-5,-5 3-5,-3 1-4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7:15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25050 26475 333,'49'20'167,"16"14"-1,15 14 1,17 16 0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7:15"/>
    </inkml:context>
    <inkml:brush xml:id="br0">
      <inkml:brushProperty name="width" value="0.02973" units="cm"/>
      <inkml:brushProperty name="height" value="0.02973" units="cm"/>
      <inkml:brushProperty name="color" value="#F2395B"/>
    </inkml:brush>
  </inkml:definitions>
  <inkml:trace contextRef="#ctx0" brushRef="#br0">24900 26850 740,'0'15'41,"2"-1"5,0-1 6,2-1 5,0-2-11,2-1-29,0-2-27,1-2-27,0-2-16,1 0-1,0-2-1,0 0-2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7:16"/>
    </inkml:context>
    <inkml:brush xml:id="br0">
      <inkml:brushProperty name="width" value="0.04768" units="cm"/>
      <inkml:brushProperty name="height" value="0.04768" units="cm"/>
      <inkml:brushProperty name="color" value="#F2395B"/>
    </inkml:brush>
  </inkml:definitions>
  <inkml:trace contextRef="#ctx0" brushRef="#br0">29570 24713 461,'-2'16'104,"-2"1"-23,-3 1-24,-4 0-24,-1 2-13,-2-1-2,-3 1-4,-1 0-2,-3-1-3,0 1-1,-1-1-1,-1 1-2,0-1-1,-1-1-2,2-1-1,-2 0-3,3-4 0,3 0 1,4-3 0,4 0 0,7-2-1,8 1-4,9 1-4,10 2-4,4-2-1,-1-1 2,3-2 2,1-2 2,0-2 1,-1 0 1,-1-2 1,-1 0 1,-4-1 2,-2 2 2,-4 0 3,-4 2 2,-4-2 8,-1-4 11,-2-4 12,-2-4 11,-2-2 1,-2 1-11,-2-1-10,-2 0-12,-1 0-5,0-2-2,0 0-2,0-1-2,0 0-1,0-2 1,0-1-1,1-1 0,-2-2 0,2 0-1,-1-1-2,0-1 0,0 0-3,0 1-5,0 1-4,0 1-4,1 2-6,0 0-8,2 1-7,0 1-8,1 0-7,0 0-6,0 1-6,0-1-5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7:17"/>
    </inkml:context>
    <inkml:brush xml:id="br0">
      <inkml:brushProperty name="width" value="0.04424" units="cm"/>
      <inkml:brushProperty name="height" value="0.04424" units="cm"/>
      <inkml:brushProperty name="color" value="#F2395B"/>
    </inkml:brush>
  </inkml:definitions>
  <inkml:trace contextRef="#ctx0" brushRef="#br0">31244 24250 497,'0'18'102,"2"3"-23,0 5-21,2 3-23,-1 3-10,-1 3 3,0 0 2,-1 3 3,-3 1-2,0 1-6,-3-1-8,-2 0-5,-1 0-5,-1-2 0,-1-1 0,-1 0-1,0-3-11,3-3-22,1-5-22,2-3-23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7:17"/>
    </inkml:context>
    <inkml:brush xml:id="br0">
      <inkml:brushProperty name="width" value="0.03474" units="cm"/>
      <inkml:brushProperty name="height" value="0.03474" units="cm"/>
      <inkml:brushProperty name="color" value="#F2395B"/>
    </inkml:brush>
  </inkml:definitions>
  <inkml:trace contextRef="#ctx0" brushRef="#br0">31450 25343 633,'0'-15'6,"2"4"12,0 3 13,2 3 11,1 1 7,1 1-1,3-1-1,2 0 1,2 0-8,1 0-14,2 0-14,3 0-15,0 0-10,-1 1-7,-1-1-7,-1 0-7,-1 0-6,-1 2-3,-1 0-4,0 2-2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7:18"/>
    </inkml:context>
    <inkml:brush xml:id="br0">
      <inkml:brushProperty name="width" value="0.05809" units="cm"/>
      <inkml:brushProperty name="height" value="0.05809" units="cm"/>
      <inkml:brushProperty name="color" value="#F2395B"/>
    </inkml:brush>
  </inkml:definitions>
  <inkml:trace contextRef="#ctx0" brushRef="#br0">32512 23603 378,'-8'-18'23,"2"14"22,1 12 22,0 13 22,2 8 2,0 3-17,3 3-18,-1 3-17,1 4-11,0 7-1,0 8-4,0 6-2,0 4-4,-2 1-4,0 1-6,-1 1-5,-2 0-7,2-2-5,-1 0-8,0-1-6,0 0-6,2 1-5,0 1-3,2 1-6,0-2-1,0-7 0,0-5 1,0-6-1,0-7 1,2-10-2,0-8-1,2-8-1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7:18"/>
    </inkml:context>
    <inkml:brush xml:id="br0">
      <inkml:brushProperty name="width" value="0.04441" units="cm"/>
      <inkml:brushProperty name="height" value="0.04441" units="cm"/>
      <inkml:brushProperty name="color" value="#F2395B"/>
    </inkml:brush>
  </inkml:definitions>
  <inkml:trace contextRef="#ctx0" brushRef="#br0">33395 25943 495,'-7'-3'116,"2"10"-14,2 9-16,2 11-14,0 4-15,0 1-17,-2-1-16,0 0-17,-2 1-10,0 0-6,0 2-6,-2 1-5,0-3-6,2-6-5,2-5-5,2-6-5,0-5-6,0 1-7,-2-2-7,0 0-7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3:47"/>
    </inkml:context>
    <inkml:brush xml:id="br0">
      <inkml:brushProperty name="width" value="0.03807" units="cm"/>
      <inkml:brushProperty name="height" value="0.03807" units="cm"/>
      <inkml:brushProperty name="color" value="#F2395B"/>
    </inkml:brush>
  </inkml:definitions>
  <inkml:trace contextRef="#ctx0" brushRef="#br0">14650 2994 577,'4'-15'42,"8"3"5,7 1 6,9 3 6,2 2-1,-3 1-7,0 2-8,-2 2-8,-3 1-11,0 0-14,-1 0-13,0 0-15,-2 0-11,-1 0-6,-2 0-8,0 0-6,-1 0-3,0 0 2,-2 0 1,-1 0 2,-1-1 5,-2 0 6,-2-2 7,-2 0 6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7:18"/>
    </inkml:context>
    <inkml:brush xml:id="br0">
      <inkml:brushProperty name="width" value="0.03674" units="cm"/>
      <inkml:brushProperty name="height" value="0.03674" units="cm"/>
      <inkml:brushProperty name="color" value="#F2395B"/>
    </inkml:brush>
  </inkml:definitions>
  <inkml:trace contextRef="#ctx0" brushRef="#br0">34090 25410 598,'-5'-8'33,"8"0"11,6 1 13,7-1 10,6 1 0,3 2-15,4 2-15,5 2-14,2 1-11,0-2-4,2 0-6,0-1-6,-1-2-7,-2 2-10,-3 0-11,-3-1-9,-4 0-6,-3 2-2,-4 0 0,-5 2-1,-2-1 2,-2 0 6,-2-2 5,-2 0 6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7:18"/>
    </inkml:context>
    <inkml:brush xml:id="br0">
      <inkml:brushProperty name="width" value="0.04477" units="cm"/>
      <inkml:brushProperty name="height" value="0.04477" units="cm"/>
      <inkml:brushProperty name="color" value="#F2395B"/>
    </inkml:brush>
  </inkml:definitions>
  <inkml:trace contextRef="#ctx0" brushRef="#br0">34880 24249 491,'-7'-8'4,"1"2"7,0 0 8,3 2 7,-1 5 11,2 11 14,0 12 15,2 10 15,0 7-3,0 6-19,0 3-18,0 6-20,0 4-11,0 0-6,0 1-4,0 1-4,0-4-3,0-9 1,0-8 2,0-9 1,0-6-15,0-2-28,0-1-30,0-2-29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7:19"/>
    </inkml:context>
    <inkml:brush xml:id="br0">
      <inkml:brushProperty name="width" value="0.047" units="cm"/>
      <inkml:brushProperty name="height" value="0.047" units="cm"/>
      <inkml:brushProperty name="color" value="#F2395B"/>
    </inkml:brush>
  </inkml:definitions>
  <inkml:trace contextRef="#ctx0" brushRef="#br0">37353 24316 468,'-16'15'79,"1"1"-15,-1 0-14,0-1-14,0 2-9,-1 3-2,-1 4-3,-1 2-2,1-2-3,3-4-4,3-4-4,3-6-4,-1 0-1,-4 5-1,-3 4 1,-5 7 1,-1 0-1,1-2 0,1-1 0,1-2 0,2-3-2,5-1-1,3-3-3,4-1-2,4-3-3,4-2-4,4-4-4,4-2-5,3-2 0,5 0 3,3 0 3,5 0 3,2 0 4,1 2 2,1 0 2,1 2 2,-3 0 3,-3 1 1,-3 2 2,-4 0 1,-3 0 2,-1-2 1,-1-3 1,-1 0 2,0-5 3,0-4 7,-1-6 5,1-3 6,-2-6 1,-2-2-5,-4-3-6,-2-2-5,-2-3-7,0-1-12,0-1-11,0 1-11,0-2-8,0 3-3,0 1-5,0 3-3,0 2 0,0 3 6,0 3 5,0 3 6,0 2-2,2 2-8,0 3-9,2 1-9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7:19"/>
    </inkml:context>
    <inkml:brush xml:id="br0">
      <inkml:brushProperty name="width" value="0.04738" units="cm"/>
      <inkml:brushProperty name="height" value="0.04738" units="cm"/>
      <inkml:brushProperty name="color" value="#F2395B"/>
    </inkml:brush>
  </inkml:definitions>
  <inkml:trace contextRef="#ctx0" brushRef="#br0">39260 23850 464,'8'30'148,"-2"-3"-32,-1-3-32,0-3-33,-2 0-19,-2 3-3,-2 3-5,-2 3-3,-2 3-6,-2 4-4,-2 3-7,-1 5-4,-2 1-8,1-4-7,-1-2-8,0-3-8,1-5-3,3-4 2,1-4 2,2-6 2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7:20"/>
    </inkml:context>
    <inkml:brush xml:id="br0">
      <inkml:brushProperty name="width" value="0.03513" units="cm"/>
      <inkml:brushProperty name="height" value="0.03513" units="cm"/>
      <inkml:brushProperty name="color" value="#F2395B"/>
    </inkml:brush>
  </inkml:definitions>
  <inkml:trace contextRef="#ctx0" brushRef="#br0">39500 24662 626,'7'-15'5,"-1"4"12,0 4 11,-1 2 11,-1 1 4,1 2-2,1 0-3,2 2-3,1-1-4,1-1-6,2 0-7,3-1-5,1-1-4,-1 2 1,1 0 1,0 2 0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7:20"/>
    </inkml:context>
    <inkml:brush xml:id="br0">
      <inkml:brushProperty name="width" value="0.05999" units="cm"/>
      <inkml:brushProperty name="height" value="0.05999" units="cm"/>
      <inkml:brushProperty name="color" value="#F2395B"/>
    </inkml:brush>
  </inkml:definitions>
  <inkml:trace contextRef="#ctx0" brushRef="#br0">40159 23455 366,'0'-13'47,"0"6"5,0 6 7,0 6 5,0 4-1,0 3-8,0 4-8,0 2-8,-1 2-5,-1 3-3,0 1-4,-1 3-3,-1 2-2,0 5-3,0 3-2,0 4-3,-1 4-3,0 7-4,-1 5-5,-1 7-5,0 2-5,-1-1-5,0-1-7,0 0-5,1-3-6,1-3-8,0-3-8,2-3-7,0-2-3,2-2 2,0-2 2,2-2 2,0-5 3,2-7 5,0-9 3,2-7 5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7:21"/>
    </inkml:context>
    <inkml:brush xml:id="br0">
      <inkml:brushProperty name="width" value="0.04462" units="cm"/>
      <inkml:brushProperty name="height" value="0.04462" units="cm"/>
      <inkml:brushProperty name="color" value="#F2395B"/>
    </inkml:brush>
  </inkml:definitions>
  <inkml:trace contextRef="#ctx0" brushRef="#br0">40830 25477 493,'16'-6'82,"1"2"-8,1 4-8,1 3-10,-1 1-8,1 3-8,-2 2-9,-1 2-9,-1 0-7,-2-1-4,-3 0-4,-1-2-6,-2 1-1,-4 1 2,-3 3 1,-2 2 1,-3 0 0,-4-1-5,-2-1-3,-3-1-4,-3 0-6,-3 3-7,-4 2-7,-1 2-8,0-2-1,4-1 6,3-4 6,4-3 6,3-2 6,0-2 6,2-2 6,1-2 7,2-1 10,4 2 11,4 0 11,4 2 13,4-1 0,3-1-12,5 0-11,4-1-11,2-1-8,2 0-6,2 0-4,3 0-5,0-1-9,0-1-12,1 0-14,-1-1-13,-3-1-3,-4 2 4,-5 0 6,-4 2 5,-4-1 3,1 0-1,0-2 0,0 0-1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7:22"/>
    </inkml:context>
    <inkml:brush xml:id="br0">
      <inkml:brushProperty name="width" value="0.03714" units="cm"/>
      <inkml:brushProperty name="height" value="0.03714" units="cm"/>
      <inkml:brushProperty name="color" value="#F2395B"/>
    </inkml:brush>
  </inkml:definitions>
  <inkml:trace contextRef="#ctx0" brushRef="#br0">42550 25312 592,'17'-22'87,"1"7"-13,3 4-14,1 5-13,2 2-11,1 2-6,0 0-6,2 2-7,2 0-5,1 2-3,2 0-2,3 2-3,-1 0-8,0 0-14,-2-1-15,0 2-14,-4-2-9,-5 1-4,-6-1-3,-6 1-3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7:22"/>
    </inkml:context>
    <inkml:brush xml:id="br0">
      <inkml:brushProperty name="width" value="0.0437" units="cm"/>
      <inkml:brushProperty name="height" value="0.0437" units="cm"/>
      <inkml:brushProperty name="color" value="#F2395B"/>
    </inkml:brush>
  </inkml:definitions>
  <inkml:trace contextRef="#ctx0" brushRef="#br0">45168 23950 503,'16'0'59,"0"0"-2,-1 0-2,0 0-2,2 2-5,3 4-4,3 4-4,3 3-6,1 3-5,-1 2-4,-1 0-5,-1 1-6,-3 1-4,-3 1-4,-5 0-4,-3 2-3,-4 2-2,-6 5 1,-4 3 2,-6 5 2,-4 0-2,-7 0-6,-4-2-7,-8 0-5,-1-4-3,1-4 0,3-5 3,2-5 0,1-3 3,2-2 4,0-3 6,1-1 4,6-1 4,14-2 6,12-1 6,14 0 4,4-2-2,0-1-8,-2 0-10,1-1-9,0-1-8,4 0-8,5 0-9,3 0-9,-1 0-2,-2 0 0,-5 0 1,-3 0 1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7:22"/>
    </inkml:context>
    <inkml:brush xml:id="br0">
      <inkml:brushProperty name="width" value="0.04654" units="cm"/>
      <inkml:brushProperty name="height" value="0.04654" units="cm"/>
      <inkml:brushProperty name="color" value="#F2395B"/>
    </inkml:brush>
  </inkml:definitions>
  <inkml:trace contextRef="#ctx0" brushRef="#br0">47282 24056 472,'7'-8'8,"-4"3"16,-3 0 16,-2 0 16,-4 3 4,-4 2-8,-3 4-8,-5 2-8,-3 4-6,-3 8-4,-2 7-2,-4 7-4,-1 3-3,-1-1-2,1-1-3,0-1-2,1-3-1,3-2 0,4-3 0,2-4 0,2-1-2,2-2-1,3-3-3,1-1-2,5-1-3,6 0-4,7-1-4,8 1-4,4-2-2,5-2 0,3-4 1,5-2-1,-1-3 1,0-1 2,-3 0 2,-1-1 2,-3-1 0,-3 2 2,-3 0-1,-3 2 2,-2-1 2,0-2 5,-2-2 4,0-2 6,-2-2 3,-1-3 3,-1-4 2,-1-2 3,-1-2 0,0-1-5,-2 0-4,0-2-4,-1-2-5,2-1-5,0-2-6,2-2-5,0-1-5,0 3-7,-1 1-7,1 3-6,1 0-6,2-1-3,2 0-5,2-2-3,-1 2 1,-1 5 10,-2 4 8,-2 6 9,0 3 4,0-1 2,1 0 0,2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3:48"/>
    </inkml:context>
    <inkml:brush xml:id="br0">
      <inkml:brushProperty name="width" value="0.04322" units="cm"/>
      <inkml:brushProperty name="height" value="0.04322" units="cm"/>
      <inkml:brushProperty name="color" value="#F2395B"/>
    </inkml:brush>
  </inkml:definitions>
  <inkml:trace contextRef="#ctx0" brushRef="#br0">14900 1990 509,'-8'-8'1,"2"2"4,0 0 2,2 2 3,-1 1 10,0 2 15,-1 2 16,-1 2 15,-3 4 0,-2 5-15,-3 7-16,-3 6-15,-3 4-7,-2 4-2,-1 4 1,-2 5-2,-1 0-2,4 0-6,3-2-5,3 0-5,2-3-4,3-3-3,1-6-1,2-3-3,4-3-2,3-4-4,4-5-3,3-3-3,5-4-1,4-4 3,3-4 4,5-4 3,1-2 3,-1 0 3,-1 1 3,-1-1 2,-1 1 4,-3 2 3,-1 2 3,-2 2 4,-4 4 6,-6 6 7,-6 5 8,-6 7 8,-4 1 1,-2-1-8,-1-2-7,-3-3-7,-2 0-3,-1 2-1,-3 0 0,-1 1 0,-1-1 0,3-1 2,2-2 1,2-2 2,1-2 0,1-1-1,0-1 0,2 0 0,2-1-3,1-1-4,2 1-5,2 0-4,1 0-3,1 0-2,-1 0-1,0-1-2,2 1 5,4-2 15,4-1 13,4 0 13,3-2 4,1-2-8,3-2-8,2-2-7,1-1-7,-1 0-3,1 0-5,0 0-3,0 0-5,1 0-3,1 0-4,1 1-3,-1-1-4,0 0-2,0 0-3,-2 0-2,-1 0-1,-1 0 2,-1 0 3,0 0 3,-1-1 1,1-2 0,1-1 1,2-3 1,-1-1 1,-1 0 0,-1 1 2,0-1 0,-3 1 6,-1 0 9,-2 2 9,-2 1 9,-1 1 11,2 2 11,0 2 11,2 2 11,0 1-1,3 0-11,2 0-12,2 0-13,0 0-6,-1 0-3,-1 0-1,0 0-3,-2 0-2,2 0-1,1 0-1,1 0-1,1 1-1,0 2 0,0 2 0,-1 2-1,0-1-2,-1-1-4,0-2-6,-2-2-5,-2 1-7,-2 2-9,-4 4-9,-2 2-8,-5 2-5,-4-1 0,-6 1 2,-4 0 0,-1-1 5,1-3 8,2-1 9,3-2 8,0-2 4,2 0 0,1-2 0,0 0-1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7:23"/>
    </inkml:context>
    <inkml:brush xml:id="br0">
      <inkml:brushProperty name="width" value="0.05764" units="cm"/>
      <inkml:brushProperty name="height" value="0.05764" units="cm"/>
      <inkml:brushProperty name="color" value="#F2395B"/>
    </inkml:brush>
  </inkml:definitions>
  <inkml:trace contextRef="#ctx0" brushRef="#br0">48878 23500 381,'7'9'133,"-2"1"-28,-2 3-26,-2 2-26,-1 2-15,0 3-3,0 3-3,0 3-2,-1 3-4,-2 3-2,-2 2-4,-2 4-2,0 3-5,-1 1-4,0 5-6,0 2-3,0-1-8,2-6-7,1-5-9,1-7-9,-1-5-6,2-3-6,-1-4-5,0-5-6,0-6-4,2-12 0,0-10-1,2-11-1,0-4 5,2 1 13,0 3 11,2 2 13,1 0 9,1 1 6,3-1 8,2 1 6,1 0 6,2 4 7,0 3 6,1 3 6,1 2 3,1 1-2,1 1-2,2 1-1,-3 0-4,1 2-3,0 1-4,-2 0-4,0 2-5,-1 1-6,1 0-5,0 2-6,-2-2-10,-1 0-12,-2-3-14,-2-2-13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7:23"/>
    </inkml:context>
    <inkml:brush xml:id="br0">
      <inkml:brushProperty name="width" value="0.06209" units="cm"/>
      <inkml:brushProperty name="height" value="0.06209" units="cm"/>
      <inkml:brushProperty name="color" value="#F2395B"/>
    </inkml:brush>
  </inkml:definitions>
  <inkml:trace contextRef="#ctx0" brushRef="#br0">49758 22660 354,'-8'-36'18,"2"8"5,1 6 4,0 7 5,2 7 8,0 10 10,2 8 11,0 9 10,1 7 0,-2 5-13,0 4-12,-1 6-13,-2 4-8,0 2-3,-2 3-2,0 4-3,-1 4-3,-2 6-4,0 8-4,-1 7-4,-2 4-5,1 1-3,-2 0-5,-1 2-4,0-3-4,1-5-4,1-7-5,0-5-4,2-6-2,3-2 0,1-3 0,2-2 0,2-4-2,2-4-3,2-4-4,2-3-4,0-7 3,0-6 7,-2-7 8,0-6 8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7:24"/>
    </inkml:context>
    <inkml:brush xml:id="br0">
      <inkml:brushProperty name="width" value="0.04902" units="cm"/>
      <inkml:brushProperty name="height" value="0.04902" units="cm"/>
      <inkml:brushProperty name="color" value="#F2395B"/>
    </inkml:brush>
  </inkml:definitions>
  <inkml:trace contextRef="#ctx0" brushRef="#br0">50194 24487 448,'7'-8'0,"-1"2"0,0 0 0,-2 2 0,2-1 0,2 0 0,3-1 0,4-1 0,1-1 8,3 2 17,1 0 15,3 2 17,-1 1 4,-3 2-6,-3 2-7,-3 2-6,-3 2-9,-2 2-9,-4 1-9,-2 3-10,-5 3-6,-6 6-3,-6 3-3,-5 7-3,-4 0-2,-1 0-1,-1-1-1,-1-1-2,1-2 0,3-3 4,3-3 4,3-3 2,2-2 4,4-1 4,3-1 5,3 0 4,2-2 2,2 1 0,2 0-1,2 0-1,3-1 0,7-3 0,6-2 0,5-1 1,3-1 0,-1 0-1,-1 0-1,-1 0 1,-1 0-2,-3 2 1,-1 0-1,-2 1 1,-3 2-1,-3 0 0,-3 1-1,-2 2 1,-4 0-1,-4 3 0,-4 1-2,-4 3 0,-6 2-5,-7 1-12,-8 2-10,-9 3-10,-7 1-10,-10 3-7,-7 1-9,-10 2-8,2-2-2,11-9 5,12-7 5,12-8 5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7:25"/>
    </inkml:context>
    <inkml:brush xml:id="br0">
      <inkml:brushProperty name="width" value="0.04003" units="cm"/>
      <inkml:brushProperty name="height" value="0.04003" units="cm"/>
      <inkml:brushProperty name="color" value="#F2395B"/>
    </inkml:brush>
  </inkml:definitions>
  <inkml:trace contextRef="#ctx0" brushRef="#br0">19725 30895 549,'21'-13'74,"-4"4"-11,-3 6-11,-4 5-12,-3 2-6,-1 3-4,-1 2-1,0 2-3,-3 2-4,-4 5-2,-4 4-4,-3 3-4,-4 3-2,-2-1-1,-1 0-3,-2 0-2,0-2-1,2-5-3,4-5-1,3-4-2,4-4-10,6-1-17,6-1-18,6 0-17,2-1-1,1 0 17,0 0 16,-2 0 17,0 0 9,-2 2 1,-4 0 3,-2 1 0,-4 2 5,-1 4 4,-2 2 5,-1 3 6,-4 2 3,-4 1 3,-4 1 3,-2 1 2,-3 0 0,4-1-4,3-1-4,3 0-4,1-3-6,2-1-8,1-3-8,0-1-9,3-2-3,4-1 2,4-1 3,4 0 3,1-1 2,-1 3 6,0 2 4,-2 2 4,-1 1 5,-1 1 1,0 1 4,-1 1 1,-2 0 1,-2-1 0,1-1-3,-2 0 0,0-7-11,0-11-21,0-10-19,0-11-21,2-11-7,4-10 6,4-12 6,4-9 5,0 0 6,-1 12 6,-2 14 6,-2 12 6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7:26"/>
    </inkml:context>
    <inkml:brush xml:id="br0">
      <inkml:brushProperty name="width" value="0.04819" units="cm"/>
      <inkml:brushProperty name="height" value="0.04819" units="cm"/>
      <inkml:brushProperty name="color" value="#F2395B"/>
    </inkml:brush>
  </inkml:definitions>
  <inkml:trace contextRef="#ctx0" brushRef="#br0">20668 30224 456,'10'-25'0,"4"-1"0,3-3 0,5-1 0,-1 1 4,-2 5 6,-3 5 8,-3 5 6,-2 3 6,0 2 2,-2 3 2,0 1 3,-2 2 0,-1 4-6,-1 2-5,0 4-4,-1 2-4,0 3-3,0 3-3,0 4-3,-2 2-1,-2 5-1,-4 3-1,-2 4 0,-2 1-5,0-1-9,0-3-10,1-2-9,-1-3-6,0-5-1,0-4-3,0-6-1,1-5-1,2-6 4,3-6 3,1-6 2,3-6 3,5-9 1,6-7 3,4-8 2,3-2 3,1 4 5,1 4 5,1 3 4,-1 6 6,-1 5 6,-3 7 7,-1 5 6,-2 6 5,-2 6 7,-4 6 6,0 6 6,-4 5 0,-8 7-8,-6 5-7,-6 6-7,-6 4-6,-1-1-6,-3 0-6,-1 0-5,-1-2-4,1-4-2,1-3-3,1-5-3,2-3-3,5-5-4,3-3-4,4-4-4,5-5-1,6-4 4,6-6 3,6-4 4,4-3 3,5 1 2,3-1 3,5 0 2,0 2 4,-3 2 4,-3 4 5,-3 3 5,-3 0 2,-3-1-1,-3 0-1,-3-1-1,-3 0-1,-2 4-2,-4 2-2,-2 4-1,-5 2-2,-3 3-1,-6 3 0,-5 3-2,-3 3 0,-1 0 0,-2 0-1,1 3 1,-1-2 1,3-3 1,1-3 1,3-3 2,4-3 3,8-2 8,8-4 7,8-2 6,7-4 1,7 0-6,7-3-7,7-2-6,2-1-5,-4 2-3,-2 1-3,-3 0-3,-4 1-3,-2 1-1,-3-1-2,-2 0-1,-8 3-3,-7 7-4,-9 8-3,-9 6-4,-6 2 1,-2-1 4,0-3 6,-3-1 4,-4-1 3,-3 1 2,-4 1 2,-5 1 2,1-1 3,2-1 5,4-2 4,2-3 4,3-1 3,3-2-2,4-2-1,2-2-1,8-2 4,16-1 8,14 0 9,15-1 8,7-3-3,2 0-14,0-3-15,1-2-14,1-2-9,-2 0-5,0-1-4,-1-1-5,-2 0-2,-4 0-1,-3 2 1,-2 1-1,-4 0 1,-5 2 0,-4 1 1,-6 0 0,-6 0 2,-8-2-1,-8-2 1,-7-1 0,-4 0 5,2-1 10,3 2 9,1 1 10,2 1 9,3 2 9,2 2 7,1 2 10,2 2 6,0 4 4,2 2 6,1 3 4,0 4-2,2 3-12,0 4-10,2 5-10,1 3-9,2 4-3,2 4-5,1 5-4,2 2-3,0 4-4,0 2-4,-1 4-3,-1-2-2,-1-5-4,-2-4-2,-2-5-3,-1-6-2,0-4 0,0-5-1,0-4-1,-2-5-1,-3-3-2,-4-3-1,-5-2-2,-2-5 0,1-6 5,-1-6 3,0-6 3,2-3 3,1-1 1,2-1 2,2-1 0,3-1 4,2-1 5,4-1 6,2-1 5,4-1 0,4-1-6,4 0-6,4-2-6,3-1-8,5-1-6,3-1-8,3 0-8,1 2-2,-7 7 2,-5 7 4,-7 7 2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7:28"/>
    </inkml:context>
    <inkml:brush xml:id="br0">
      <inkml:brushProperty name="width" value="0.0418" units="cm"/>
      <inkml:brushProperty name="height" value="0.0418" units="cm"/>
      <inkml:brushProperty name="color" value="#F2395B"/>
    </inkml:brush>
  </inkml:definitions>
  <inkml:trace contextRef="#ctx0" brushRef="#br0">14841 38200 526,'43'8'125,"-8"0"-29,-7 0-32,-9-1-30,-4 1-16,-1 2-4,0 0-3,-2 2-2,-1-1-4,0 1-2,-2 0-3,-1-1-2,-1 3-4,-4 2-1,-3 3-2,-2 3-3,-4 2-1,-3 1 1,-5 1-2,-4 1 1,-3-2 0,-5 1 1,-3 0 0,-5-2 1,-1-1 2,0 1 1,-1-1 1,1 1 2,0-2 2,1-3 5,-2-3 3,1-3 4,2-2 1,5-2-1,5-3-2,5-1 0,8-2 4,12-4 9,12-2 10,11-3 10,8-2 0,3 0-10,3 0-8,2 0-10,2 1-6,3 1-4,2 0-2,3 2-4,-1 0-9,-2 2-12,-2 0-13,-2 2-12,-4 0-5,-3 0 5,-3 0 4,-5 0 5,-4-1 2,-5 0 0,-5-2-1,-4 0 0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7:33"/>
    </inkml:context>
    <inkml:brush xml:id="br0">
      <inkml:brushProperty name="width" value="0.03187" units="cm"/>
      <inkml:brushProperty name="height" value="0.03187" units="cm"/>
      <inkml:brushProperty name="color" value="#F2395B"/>
    </inkml:brush>
  </inkml:definitions>
  <inkml:trace contextRef="#ctx0" brushRef="#br0">52900 24216 690,'24'-7'123,"1"2"-32,1 2-32,1 2-31,0 1-20,2 2-7,1 0-9,1 2-6,-1 0-6,0 2-3,-1 0-3,-2 1-3,-1 0-4,-5 1-4,-3 0-4,-4 0-5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7:34"/>
    </inkml:context>
    <inkml:brush xml:id="br0">
      <inkml:brushProperty name="width" value="0.03176" units="cm"/>
      <inkml:brushProperty name="height" value="0.03176" units="cm"/>
      <inkml:brushProperty name="color" value="#F2395B"/>
    </inkml:brush>
  </inkml:definitions>
  <inkml:trace contextRef="#ctx0" brushRef="#br0">52587 25200 692,'-10'7'0,"-2"-3"0,-3-1 0,-3-2 0,3-1 7,10 0 15,10 0 14,10 0 15,6-1 1,3 0-9,3-2-10,3 1-10,5-2-7,7 2-4,9 0-4,8 2-3,1 0-7,-5 2-7,-4 0-9,-5 2-7,-4-1-4,-3 1 1,-1 0 3,-2 0 0,-4 0-2,-7-1-8,-7 1-7,-6 0-8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7:34"/>
    </inkml:context>
    <inkml:brush xml:id="br0">
      <inkml:brushProperty name="width" value="0.0477" units="cm"/>
      <inkml:brushProperty name="height" value="0.0477" units="cm"/>
      <inkml:brushProperty name="color" value="#F2395B"/>
    </inkml:brush>
  </inkml:definitions>
  <inkml:trace contextRef="#ctx0" brushRef="#br0">56228 23503 461,'0'-19'63,"-2"7"-8,-1 8-10,0 8-9,-3 6-7,-6 5-5,-4 5-5,-5 5-6,-4 3-2,-4 1-2,-5 0-1,-3 3-1,1-3-1,2-2-1,5-3-1,3-3-1,4-2-1,3-1 0,3 0-1,3-2 0,3-1-1,6-2-4,4 0-1,6 0-4,5-3-1,7-1 1,7-2 0,7-2 1,4-2 1,1 0 1,-1-2 1,3 0 2,-2-1 0,-3 2-1,-5 0 0,-3 2-1,-6-4 7,-7-8 12,-7-8 14,-6-7 12,-5-6 1,0 0-13,-1-3-12,-2-3-14,2 0-10,1 0-9,2-1-7,2 1-9,3 1-4,4 2-2,3 1-1,5 3-1,2 3 2,1 2 3,2 3 4,0 3 5,1 2 2,1 2 4,1 2 2,1 3 3,-1 0 2,-2 0 1,-1 0 1,-3 0 1,0 1 3,-2 1 5,-1 0 5,-1 2 5,-1 0 6,0 2 6,-2 0 8,0 2 6,-2 2 8,1 6 8,0 4 9,0 5 9,-1 3-1,-2 1-10,-3 1-9,0 1-11,-4 2-7,0 3-4,-3 2-6,-2 4-4,-1 3-5,-2 2-3,0 4-3,-1 3-3,-1 0-6,0-1-7,0 0-8,1-2-7,-1-3-6,2-6-6,1-5-4,0-7-6,4-6-2,3-8-1,4-8-1,3-8 0,3-5 4,-2 0 7,-1-1 9,0-1 7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7:34"/>
    </inkml:context>
    <inkml:brush xml:id="br0">
      <inkml:brushProperty name="width" value="0.03327" units="cm"/>
      <inkml:brushProperty name="height" value="0.03327" units="cm"/>
      <inkml:brushProperty name="color" value="#F2395B"/>
    </inkml:brush>
  </inkml:definitions>
  <inkml:trace contextRef="#ctx0" brushRef="#br0">58250 24327 661,'14'-21'23,"-3"3"-2,-2 4-2,-4 6-1,0 1 1,2 2 8,2 2 8,2 2 6,1 1 0,1 0-7,1 0-7,2 0-8,-1 0-8,2 0-7,1 0-10,1 0-7,0 0-8,-1 0-8,-1 0-8,0 0-8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3:48"/>
    </inkml:context>
    <inkml:brush xml:id="br0">
      <inkml:brushProperty name="width" value="0.04944" units="cm"/>
      <inkml:brushProperty name="height" value="0.04944" units="cm"/>
      <inkml:brushProperty name="color" value="#F2395B"/>
    </inkml:brush>
  </inkml:definitions>
  <inkml:trace contextRef="#ctx0" brushRef="#br0">14875 4750 445,'-13'1'60,"5"4"-2,4 2-3,6 4-2,2 0-6,1 1-6,2 0-8,0 0-7,1 0-4,0 3 0,0 1 0,0 3 0,-1 1-2,-1-1-2,-1 1-3,0 0-3,-1 0-2,0 1-2,0 0-2,0 2-3,-1 0-2,-1 1-3,0-1-3,-1 1-4,-1-2-2,0-1 0,0-3-1,0-1-1,-2-3-2,-2-2-5,-4-4-4,-2-3-6,-3-3-2,-3-6-1,-3-4-1,-3-5 0,-3-5 1,-1-3 4,-3-5 4,-1-3 3,0-2 2,2 3 1,2 2 0,1 1 1,3 4 3,3 4 6,3 3 5,3 4 7,1 3 10,2 1 16,1 0 17,0 2 15,2 3 3,1 8-13,0 6-13,2 7-12,0 2-11,2 0-12,0-1-12,2-1-11,2-1-8,4-3-7,4-1-5,3-2-7,2-3-3,-2-2 2,-3-4 0,-1-2 0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7:35"/>
    </inkml:context>
    <inkml:brush xml:id="br0">
      <inkml:brushProperty name="width" value="0.04851" units="cm"/>
      <inkml:brushProperty name="height" value="0.04851" units="cm"/>
      <inkml:brushProperty name="color" value="#F2395B"/>
    </inkml:brush>
  </inkml:definitions>
  <inkml:trace contextRef="#ctx0" brushRef="#br0">59067 22422 453,'-1'-29'4,"-1"3"9,0 5 8,-1 3 8,-1 8 9,2 12 8,0 12 10,2 11 8,-1 9-1,0 5-11,-2 4-10,0 6-11,-2 6-7,-2 7-4,-2 9-2,-1 7-4,-3 11-5,-3 14-6,-3 13-8,-3 15-5,-1 5-11,3 4-14,2 2-13,1 2-14,3-12-1,5-27 12,3-26 11,4-26 13,1-16 2,0-2-7,-2-3-8,0-3-7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7:37"/>
    </inkml:context>
    <inkml:brush xml:id="br0">
      <inkml:brushProperty name="width" value="0.04342" units="cm"/>
      <inkml:brushProperty name="height" value="0.04342" units="cm"/>
      <inkml:brushProperty name="color" value="#F2395B"/>
    </inkml:brush>
  </inkml:definitions>
  <inkml:trace contextRef="#ctx0" brushRef="#br0">18766 37390 506,'-7'-5'42,"2"8"10,2 6 9,2 7 10,1 6-2,2 5-12,0 5-12,2 5-12,0 1-10,0 1-4,-1 0-6,2 1-6,-2-1-5,-1 0-8,0 0-7,-2 0-7,1-1-6,0-4-5,2-3-5,0-1-6,0-5-1,0-3 1,-2-5 0,0-3 2,-1-8-1,0-12 2,0-12-1,0-11 1,0-6 4,0 1 8,0 1 7,0 3 9,0 1 6,0 5 6,0 5 7,0 5 5,0 2 6,2 2 7,0 0 5,2 2 6,1 1 3,3 1-1,4 0-1,2 2-1,1 0-4,-1 2-10,-1 0-9,0 2-8,-2-1-8,0 0-3,1-2-3,0 0-5,0 0-3,-1 0-4,1 2-4,0 0-3,-1 0-3,-1-4-1,0-2-1,-2-3-2,-1-2 2,0 0 5,-2 0 5,0 1 5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7:37"/>
    </inkml:context>
    <inkml:brush xml:id="br0">
      <inkml:brushProperty name="width" value="0.05688" units="cm"/>
      <inkml:brushProperty name="height" value="0.05688" units="cm"/>
      <inkml:brushProperty name="color" value="#F2395B"/>
    </inkml:brush>
  </inkml:definitions>
  <inkml:trace contextRef="#ctx0" brushRef="#br0">19681 37035 386,'0'-29'4,"0"5"6,0 5 7,0 5 6,0 5 11,0 6 13,0 6 13,0 6 13,0 4 1,2 5-15,0 4-13,1 3-13,0 4-8,-1 5-2,0 3-2,-1 4-2,-1 4-2,0 4-4,0 4-4,0 3-4,0 3-4,0 1-2,0 1-4,0 2-4,-1 0-4,-1 1-5,0 1-6,-1 1-4,-1 2-4,-1 3-3,-2 3-1,0 2-3,1-3-1,1-11 0,2-10 1,2-11-1,1-10 3,0-6 3,0-7 5,0-6 4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7:38"/>
    </inkml:context>
    <inkml:brush xml:id="br0">
      <inkml:brushProperty name="width" value="0.05658" units="cm"/>
      <inkml:brushProperty name="height" value="0.05658" units="cm"/>
      <inkml:brushProperty name="color" value="#F2395B"/>
    </inkml:brush>
  </inkml:definitions>
  <inkml:trace contextRef="#ctx0" brushRef="#br0">20250 37965 388,'0'-16'3,"2"1"6,0-1 6,2 1 6,1 1 4,1 3 3,3 2 4,2 4 3,1 3-1,0 2-6,-1 3-4,1 4-6,-1 2-5,-2 3-3,-2 4-5,-2 1-3,-2 4-3,-3 3-2,0 3-2,-3 3-2,-2-1-1,-2-2 0,-2-3-1,-2-3-1,3-4 0,6-4 0,8-6 0,6-4 1,6-8-3,5-6-2,5-9-2,5-7-4,0-5 0,0-1 3,-3-1 1,-1 0 3,1-5 1,4-6 1,6-7 1,5-7 1,-1 1 2,-6 8 3,-6 9 4,-6 10 2,-5 6 5,-5 5 4,-5 4 6,-4 6 4,-5 4 10,-4 2 15,-4 4 14,-4 3 15,-1 2 0,2 5-14,3 4-14,1 3-15,1 4-8,2 3-4,0 3-3,2 3-4,0 1-4,2-1-2,0-1-3,2-1-2,1-1-4,1 1-2,3-1-3,2 0-3,1-1 0,0-2 0,-1-1 0,1-3 2,0-1-1,0-2 1,-1-3 1,1-1-1,0-1 0,0 0-1,0-1-2,-1 1-1,-3 0 0,-10 0 0,-8-1 0,-9 1 2,-8 1-4,-5 3-6,-6 3-6,-6 4-6,0-2-1,6-3 2,6-5 3,5-3 3,5-3-2,3 0-9,3-2-6,3 0-9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7:39"/>
    </inkml:context>
    <inkml:brush xml:id="br0">
      <inkml:brushProperty name="width" value="0.04865" units="cm"/>
      <inkml:brushProperty name="height" value="0.04865" units="cm"/>
      <inkml:brushProperty name="color" value="#F2395B"/>
    </inkml:brush>
  </inkml:definitions>
  <inkml:trace contextRef="#ctx0" brushRef="#br0">23940 38097 452,'-19'0'36,"10"0"14,10 0 12,10 0 12,6 0 1,1 0-13,3 0-11,1 0-13,1 0-9,-1 0-6,-1 0-6,0 0-5,-3-1-5,-1 0-1,-3-2-2,-1 0-2,-1 0-5,2 0-6,0 2-6,1 0-7,0 1-1,-2 0 2,0 0 4,0 0 3,-1 0 3,-1 0 2,1 0 3,0 0 3,0 0 2,1 0 0,1 0 1,2 0 0,0 0 1,1 0-2,1 0 1,1 0-2,0 0 0,-3 0 0,-1 0-1,-2 0-1,-1 0 0,0-2 0,-1 0 0,1-1 0,-3-1-5,-6 2-9,-6 0-8,-6 2-9,-3 0-4,-2 0 3,0 0 3,-1 0 2,0 0 2,1 2 3,1 0 3,0 2 2,1-1 3,-1-1-1,-1 0 2,-2-2 0,1 0 1,1 0 2,1 0 3,1 0 1,0 0 2,2-2 2,1 0 2,0-1 1,2-1 2,-1 2 1,0 0 1,0 2 0,1-1 3,0-1 2,3 0 2,0-1 2,-1-1 4,-2 2 4,-2 0 4,-2 2 5,-1 0 2,1 0 4,-1 0 2,0 0 2,0 1 1,-2 2-3,0 2-1,-1 2-3,1 1-4,1 3-6,2 2-5,2 2-7,2 0-3,1-1 0,0-1 0,2 0-1,0-1 1,0 1 2,0 1 0,0 0 2,0 3 1,0 1 1,0 3 1,0 2 1,0 0 0,1 1-2,-1-1-2,0 1-2,0-1-2,2 1-1,0-1-1,2 1-2,0-1-6,0 0-11,0 0-11,0 1-11,2-2-8,6-3-3,4-3-3,5-3-4,1-2-1,-3-2 4,-2-2 2,-4-2 2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7:40"/>
    </inkml:context>
    <inkml:brush xml:id="br0">
      <inkml:brushProperty name="width" value="0.05657" units="cm"/>
      <inkml:brushProperty name="height" value="0.05657" units="cm"/>
      <inkml:brushProperty name="color" value="#F2395B"/>
    </inkml:brush>
  </inkml:definitions>
  <inkml:trace contextRef="#ctx0" brushRef="#br0">25226 38203 388,'-1'-16'3,"-1"2"6,0 1 6,0 1 5,-2 1 3,2 0-1,0 2 0,2 1 0,-2 0-1,-2 0 1,-4 0 0,-2 0 0,-2 2 0,-1 2-2,-2 4-3,0 3-1,0 2-2,-1 3 0,0 3 0,1 4 0,-1 1-1,2 1-2,1 1 0,2 1-3,0 0 0,2-3-2,2-1-2,2-2-1,4-2-3,4 1-6,5 0-5,6 0-5,1-3-4,0-3-3,1-4-3,0-4-3,-1-2 0,-1-2 2,-1 0 3,0-1 2,-3-1 4,-1 0 4,-2 0 5,-2 1 5,-2 2 12,-2 6 22,-2 5 21,-2 7 21,-1 5 4,0 3-15,0 5-14,0 3-15,1 4-8,0 3-4,2 2-2,0 3-4,1-1-3,0-6-5,0-5-4,0-7-6,1-1-3,0 1-3,2 3-3,0 1-2,0 1-3,-2-3-2,-2-1-1,-2-3-2,-2-1 0,-2-1-1,-1-1 1,-3 0 0,-1-3 1,0-3 2,0-3 3,1-2 2,-2-3 2,0-1 2,-1 0 2,0-1 3,-2-4 1,2-2 1,1-5 1,1-4 1,1-3 2,2-5 2,2-3 2,3-5 3,2-1 1,5 2 0,6 0-1,4 1 1,4 0-2,3-1-4,3-1-5,2-1-5,4 0-4,1-2-5,2 0-4,3-2-5,-2 1-2,-3 2 0,-6 1 1,-2 3 0,-4 3 0,-3 5-1,-3 5-2,-2 5-1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7:40"/>
    </inkml:context>
    <inkml:brush xml:id="br0">
      <inkml:brushProperty name="width" value="0.04302" units="cm"/>
      <inkml:brushProperty name="height" value="0.04302" units="cm"/>
      <inkml:brushProperty name="color" value="#F2395B"/>
    </inkml:brush>
  </inkml:definitions>
  <inkml:trace contextRef="#ctx0" brushRef="#br0">26566 37600 511,'15'8'100,"1"0"-25,0 0-23,0-1-24,0 2-10,1 2 4,0 2 6,2 1 3,0 3 1,-3 1-5,-1 3-5,-2 2-5,-2 1-4,-3 1-2,-1 4-4,-2 1-3,-4 4-3,-8 3-1,-6 4-1,-7 4-2,-5 2-6,-3 0-12,-2-1-12,-4 1-12,2-5-10,7-8-6,7-9-8,7-8-7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7:41"/>
    </inkml:context>
    <inkml:brush xml:id="br0">
      <inkml:brushProperty name="width" value="0.04591" units="cm"/>
      <inkml:brushProperty name="height" value="0.04591" units="cm"/>
      <inkml:brushProperty name="color" value="#F2395B"/>
    </inkml:brush>
  </inkml:definitions>
  <inkml:trace contextRef="#ctx0" brushRef="#br0">28300 37627 479,'89'-9'178,"-10"0"-44,-9-1-44,-10-1-45,-6 0-24,-2 4-3,1 0-4,-1 2-3,-4 1-4,-2 2-5,-5 0-4,-4 2-5,-4 0-4,-3 2-2,-5 0-3,-3 2-3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7:41"/>
    </inkml:context>
    <inkml:brush xml:id="br0">
      <inkml:brushProperty name="width" value="0.04365" units="cm"/>
      <inkml:brushProperty name="height" value="0.04365" units="cm"/>
      <inkml:brushProperty name="color" value="#F2395B"/>
    </inkml:brush>
  </inkml:definitions>
  <inkml:trace contextRef="#ctx0" brushRef="#br0">30550 36905 504,'2'-13'47,"6"6"9,4 6 8,5 6 10,4 3-3,1 2-14,3 0-14,1 1-13,2 1-11,-1 0-5,1-1-6,-2 1-5,1-2-3,1 0 2,-1 0 1,1-2 1,-3 0-9,-3 0-23,-4 0-21,-5-1-23,-2 1-7,-2 0 5,-2 0 6,-2 0 5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7:41"/>
    </inkml:context>
    <inkml:brush xml:id="br0">
      <inkml:brushProperty name="width" value="0.04023" units="cm"/>
      <inkml:brushProperty name="height" value="0.04023" units="cm"/>
      <inkml:brushProperty name="color" value="#F2395B"/>
    </inkml:brush>
  </inkml:definitions>
  <inkml:trace contextRef="#ctx0" brushRef="#br0">28802 38343 546,'-21'-1'6,"3"0"12,4-2 10,5 0 13,4-1 6,8 2 1,6 0 1,7 2 2,7-1-5,7 0-7,7-2-9,7 0-8,3-2-7,2-2-5,4-1-6,0-2-6,2-1-4,-2 2-1,-1 2-3,0 3-1,-5 0-7,-5 2-11,-5 0-11,-7 2-12,-5 0-5,-5 2-1,-5 0 0,-4 2-1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3:48"/>
    </inkml:context>
    <inkml:brush xml:id="br0">
      <inkml:brushProperty name="width" value="0.03927" units="cm"/>
      <inkml:brushProperty name="height" value="0.03927" units="cm"/>
      <inkml:brushProperty name="color" value="#F2395B"/>
    </inkml:brush>
  </inkml:definitions>
  <inkml:trace contextRef="#ctx0" brushRef="#br0">16250 5250 560,'14'14'58,"-1"-3"0,-2-2 1,-2-4 1,-2-1-5,3 1-9,0 1-9,1 2-9,2 1-8,0 1-7,1 3-8,2 2-6,-3-1-11,0 0-10,-2-1-13,-2 0-11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7:41"/>
    </inkml:context>
    <inkml:brush xml:id="br0">
      <inkml:brushProperty name="width" value="0.03929" units="cm"/>
      <inkml:brushProperty name="height" value="0.03929" units="cm"/>
      <inkml:brushProperty name="color" value="#F2395B"/>
    </inkml:brush>
  </inkml:definitions>
  <inkml:trace contextRef="#ctx0" brushRef="#br0">28961 38650 559,'-16'2'64,"14"4"6,15 4 7,15 3 6,8 2-10,0 1-24,2 0-24,1-1-26,-2 0-18,-4-1-11,-4-1-12,-4-1-10,-3-1-7,-3-2-1,-3-2-1,-2-2-2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7:43"/>
    </inkml:context>
    <inkml:brush xml:id="br0">
      <inkml:brushProperty name="width" value="0.05159" units="cm"/>
      <inkml:brushProperty name="height" value="0.05159" units="cm"/>
      <inkml:brushProperty name="color" value="#F2395B"/>
    </inkml:brush>
  </inkml:definitions>
  <inkml:trace contextRef="#ctx0" brushRef="#br0">34884 35563 426,'0'-15'36,"0"2"4,0 2 4,0 3 3,-2 1-1,-2 2-8,-4 2-8,-2 2-8,-2 1-4,-2 0-2,0 0-2,-1 0-2,0 0-1,-1 2-1,0 0-1,1 2-1,-1 0 0,2 2-2,1 0 0,1 1-2,-1 2 0,0 0-2,-1 1 0,-1 2-1,0 0 0,-1 1 0,1 1 1,-1 1 0,0 1 1,1 0 0,-1-1 0,0 1 1,1 0 1,1 1 1,1 2 1,0 0 2,3-1 0,3 0-1,2-1-1,4-1-2,2 1 0,2 1-1,2 3 0,2 2 0,3 0-1,5-1-1,5-1-1,5-1-1,3-1-1,1 1 0,1 0-2,0-1 0,0 0 0,-3-1 0,-4 0 0,-1-2 1,-4-1 0,-1-1 1,-2-1-1,-3 0 1,-1 0 3,-2 3 4,-2 3 4,-2 3 5,-4 1 1,-6-2-6,-6 0-4,-6 0-5,-4-2-2,-5 1-2,-3-1-2,-4 1 0,-3-1-4,2-1-2,-1-1-3,0 0-3,0-3-2,3-1-2,1-3-2,3 0-2,5-7-2,7-9-3,8-8-5,8-9-2,4-2-6,2 3-5,0 4-6,2 5-6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7:43"/>
    </inkml:context>
    <inkml:brush xml:id="br0">
      <inkml:brushProperty name="width" value="0.04225" units="cm"/>
      <inkml:brushProperty name="height" value="0.04225" units="cm"/>
      <inkml:brushProperty name="color" value="#F2395B"/>
    </inkml:brush>
  </inkml:definitions>
  <inkml:trace contextRef="#ctx0" brushRef="#br0">36250 37550 520,'24'0'89,"-1"2"-11,1 0-12,-2 2-12,1 0-8,-1 2-6,-1 0-5,-1 1-7,-4 4-6,-6 6-7,-8 5-9,-6 7-7,-6 1-3,-4 0-1,-3-2 1,-5 0 1,0-3 0,1-3 0,3-5 0,2-3 1,1-2 0,4 0 1,3-1 0,3 1 0,5-2-1,7-2-3,9-4-2,8-2-4,3-5-6,3-4-7,3-6-10,1-3-7,-1-3-2,-3 4 7,-6 3 7,-2 3 7,-4 1-2,-1 0-7,-2 0-9,-2 0-9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7:43"/>
    </inkml:context>
    <inkml:brush xml:id="br0">
      <inkml:brushProperty name="width" value="0.0473" units="cm"/>
      <inkml:brushProperty name="height" value="0.0473" units="cm"/>
      <inkml:brushProperty name="color" value="#F2395B"/>
    </inkml:brush>
  </inkml:definitions>
  <inkml:trace contextRef="#ctx0" brushRef="#br0">38653 36755 465,'-15'-13'12,"2"6"23,2 6 25,3 6 24,0 5 3,0 5-16,0 6-17,0 4-16,0 3-11,0-1-4,-3 3-5,0 1-5,0 1-5,1-1-4,0 0-4,2 1-5,1-2-2,0-2 0,2-2 2,1-1 0,3-3-2,7-3-8,7-3-6,8-3-8,1-4-11,-3-4-16,-4-6-17,-2-4-15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7:44"/>
    </inkml:context>
    <inkml:brush xml:id="br0">
      <inkml:brushProperty name="width" value="0.05683" units="cm"/>
      <inkml:brushProperty name="height" value="0.05683" units="cm"/>
      <inkml:brushProperty name="color" value="#F2395B"/>
    </inkml:brush>
  </inkml:definitions>
  <inkml:trace contextRef="#ctx0" brushRef="#br0">39584 36963 387,'-29'-28'90,"5"9"-16,5 7-16,5 8-17,1 6-10,0 6-2,-1 4-4,-1 5-2,0 3-3,2 1-1,3 1-3,1 1-1,2 0-4,3-3-5,1-1-5,2-2-5,4-3-7,7-3-8,7-3-8,7-2-8,2-4-4,-3-4 0,-3-4 0,-3-4-1,-2-1 3,-2 1 6,-3 0 5,-1 2 5,-2 0 10,-2 0 12,-2 1 14,-2-1 13,-2 1 10,-2 4 6,-2 2 8,-2 4 6,1 3-1,1 4-8,2 3-9,2 5-8,1 3-7,0 3-3,0 2-3,0 4-3,0 3-3,0 6-3,0 5-3,0 4-2,-1 4-4,0 0-1,-2 2-4,0 0-2,-2-1-3,-2-4-2,-2-5-2,-1-3-2,-3-4-4,0-5-3,-1-5-3,-1-5-5,-1-4 0,0-3 3,1-3 2,-1-2 3,1-4 3,-1-3 4,1-2 3,-1-4 3,1-3 2,2-7 0,3-6 0,1-5-1,3-6 2,6-5 3,4-5 3,6-4 3,4-3 1,7-1-1,5-2 1,6 0-1,3 0-4,1 2-7,-1 2-6,0 2-7,-1 2-2,-3 5 4,-4 4 2,-2 4 4,-4 3-2,-3 6-10,-4 2-9,-4 4-8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7:44"/>
    </inkml:context>
    <inkml:brush xml:id="br0">
      <inkml:brushProperty name="width" value="0.04807" units="cm"/>
      <inkml:brushProperty name="height" value="0.04807" units="cm"/>
      <inkml:brushProperty name="color" value="#F2395B"/>
    </inkml:brush>
  </inkml:definitions>
  <inkml:trace contextRef="#ctx0" brushRef="#br0">41150 36366 457,'30'-12'97,"-3"8"-17,-4 8-15,-2 8-17,-1 5-8,1 5-3,1 3-1,2 5-3,-4 1-3,-2 2-4,-4 1-5,-4 1-6,-4-2-4,-3-2-7,-2-3-7,-4-3-6,-6 2-7,-9 10-4,-11 8-6,-8 10-6,-2-3 1,7-10 5,9-13 5,8-11 5,2-6-6,0 1-18,-1 1-19,-1 2-17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7:45"/>
    </inkml:context>
    <inkml:brush xml:id="br0">
      <inkml:brushProperty name="width" value="0.04291" units="cm"/>
      <inkml:brushProperty name="height" value="0.04291" units="cm"/>
      <inkml:brushProperty name="color" value="#F2395B"/>
    </inkml:brush>
  </inkml:definitions>
  <inkml:trace contextRef="#ctx0" brushRef="#br0">42943 36646 512,'-3'-8'12,"10"2"22,10 1 23,9 1 23,3 0 2,-5 1-16,-5-1-17,-5 0-18,2 0-9,8 2-4,7 0-2,8 2-4,3 0-4,-1 0-7,0 0-7,-1 0-6,-3 0-5,-4 0-2,-4 0-2,-3 0-3,-5 1-9,-3 2-17,-4 2-17,-4 2-18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7:45"/>
    </inkml:context>
    <inkml:brush xml:id="br0">
      <inkml:brushProperty name="width" value="0.04571" units="cm"/>
      <inkml:brushProperty name="height" value="0.04571" units="cm"/>
      <inkml:brushProperty name="color" value="#F2395B"/>
    </inkml:brush>
  </inkml:definitions>
  <inkml:trace contextRef="#ctx0" brushRef="#br0">43592 35611 481,'-15'-14'7,"4"3"15,3 3 15,2 2 15,3 5 7,2 6-4,2 6-1,2 6-3,1 5-5,0 6-7,0 6-7,0 7-7,-1 3-6,0 2-6,-2 2-6,0 2-7,-2 1-5,-2 1-5,-2 1-7,-2 1-6,-2 0-5,-1 0-8,-2-2-7,-3-1-6,1-3-1,5-8 8,3-6 6,4-7 8,1-5 1,0-3-5,-2-3-5,0-2-4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7:45"/>
    </inkml:context>
    <inkml:brush xml:id="br0">
      <inkml:brushProperty name="width" value="0.04521" units="cm"/>
      <inkml:brushProperty name="height" value="0.04521" units="cm"/>
      <inkml:brushProperty name="color" value="#F2395B"/>
    </inkml:brush>
  </inkml:definitions>
  <inkml:trace contextRef="#ctx0" brushRef="#br0">45985 35540 486,'2'-22'8,"6"5"16,4 3 16,5 4 15,4 4 5,1 2-7,3 4-7,1 3-7,1 2-6,-2 5-6,0 4-6,-1 3-5,-3 4-4,-7 3-4,-5 3-3,-6 3-5,-7 2 0,-7 1-1,-9 1 1,-7 0 0,-7 1-2,-4-2-3,-6 0-3,-4-2-4,-2 0-3,2-3-2,2-2-3,2-1-2,3-3 0,4-3 5,4-3 3,4-2 5,4-4 1,4-1 0,6-2-1,5-2-2,6-2 9,8-1 16,8 0 15,7-1 17,7-1 4,5 0-8,5 0-8,5 0-7,1 0-9,1 0-9,0 0-10,0 0-10,-1-1-8,-2-1-10,-1 0-9,-3-1-9,-1-2-6,-3 0 0,1-1-1,-1-2-2,-3 1 3,-7-1 6,-5 0 6,-6 0 6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7:45"/>
    </inkml:context>
    <inkml:brush xml:id="br0">
      <inkml:brushProperty name="width" value="0.05885" units="cm"/>
      <inkml:brushProperty name="height" value="0.05885" units="cm"/>
      <inkml:brushProperty name="color" value="#F2395B"/>
    </inkml:brush>
  </inkml:definitions>
  <inkml:trace contextRef="#ctx0" brushRef="#br0">48562 35403 373,'1'-18'65,"3"14"5,4 12 5,2 13 4,0 9-3,-2 3-14,-4 4-13,-2 4-14,-3 2-8,-1 2-6,0 0-4,-1 2-5,-3-1-3,-2-2 1,-3-2-1,-3-3 1,-1-2-10,-1-3-15,1-5-17,-1-3-16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3:48"/>
    </inkml:context>
    <inkml:brush xml:id="br0">
      <inkml:brushProperty name="width" value="0.03843" units="cm"/>
      <inkml:brushProperty name="height" value="0.03843" units="cm"/>
      <inkml:brushProperty name="color" value="#F2395B"/>
    </inkml:brush>
  </inkml:definitions>
  <inkml:trace contextRef="#ctx0" brushRef="#br0">18150 1587 572,'17'-6'160,"1"6"-39,2 4-40,3 6-40,-1 1-24,-1 1-10,-3 0-9,-1 0-10,-3 0-7,-1 3-7,-3 2-6,0 1-5,-4 1-5,-3 1-5,-2-1-3,-4 1-4,-1-2 1,1-3 8,-1-3 8,0-2 7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7:46"/>
    </inkml:context>
    <inkml:brush xml:id="br0">
      <inkml:brushProperty name="width" value="0.03743" units="cm"/>
      <inkml:brushProperty name="height" value="0.03743" units="cm"/>
      <inkml:brushProperty name="color" value="#F2395B"/>
    </inkml:brush>
  </inkml:definitions>
  <inkml:trace contextRef="#ctx0" brushRef="#br0">48500 36437 587,'9'-17'4,"3"0"7,4-1 7,2-1 8,1 0 5,-1 2 2,-2 0 2,1 1 2,-1 2 0,3 2-4,1 4-3,3 3-4,1 1-2,-1 2-2,1 0-2,-2 2-2,0 0-11,-1 2-17,-2 0-20,-2 2-18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7:46"/>
    </inkml:context>
    <inkml:brush xml:id="br0">
      <inkml:brushProperty name="width" value="0.0601" units="cm"/>
      <inkml:brushProperty name="height" value="0.0601" units="cm"/>
      <inkml:brushProperty name="color" value="#F2395B"/>
    </inkml:brush>
  </inkml:definitions>
  <inkml:trace contextRef="#ctx0" brushRef="#br0">49370 34732 366,'-8'-19'44,"2"9"10,1 8 11,0 10 9,1 7 0,0 11-10,0 7-11,1 10-11,-2 7-6,2 7-4,-1 8-4,0 6-3,-1 2-5,0 0-7,-1-1-5,-2 0-7,-1-3-7,0 1-9,-4 1-10,-2-1-10,1-1-5,1-4-5,2-5-5,2-3-3,2-6 0,1-8 1,0-8 3,2-7 3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7:46"/>
    </inkml:context>
    <inkml:brush xml:id="br0">
      <inkml:brushProperty name="width" value="0.04433" units="cm"/>
      <inkml:brushProperty name="height" value="0.04433" units="cm"/>
      <inkml:brushProperty name="color" value="#F2395B"/>
    </inkml:brush>
  </inkml:definitions>
  <inkml:trace contextRef="#ctx0" brushRef="#br0">50250 36160 496,'7'-15'0,"0"2"0,-2 2 0,0 3 0,0-1 6,3 0 13,3-2 13,4 1 12,-1-1 2,-1 4-8,-3 2-10,-1 4-9,-1 3 0,0 6 6,-1 4 8,1 5 7,-1 4 0,-4 3-4,-3 3-5,-2 3-6,-4 1-8,-4 0-12,-3 0-11,-5 0-12,1-2-5,1-5 1,4-5 2,3-5 1,3-3 0,4 0-2,4-2-1,4 0-1,4-3-1,6-3 1,4-2 2,4-4 1,4-2 1,1-3-1,0-4-1,2-2 0,-1 0 1,-6 1 4,-2 2 2,-4 2 3,-4 1-1,-1 1-8,-2-1-6,-2 0-7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7:46"/>
    </inkml:context>
    <inkml:brush xml:id="br0">
      <inkml:brushProperty name="width" value="0.05479" units="cm"/>
      <inkml:brushProperty name="height" value="0.05479" units="cm"/>
      <inkml:brushProperty name="color" value="#F2395B"/>
    </inkml:brush>
  </inkml:definitions>
  <inkml:trace contextRef="#ctx0" brushRef="#br0">52092 35818 401,'7'-16'3,"0"-2"5,-2 0 6,-1 0 5,-2 5 14,-4 16 19,-3 14 20,-5 15 21,-2 7 0,0 2-17,1 0-19,-1 2-17,1-3-16,2-3-11,2-4-12,3-3-11,2-5-10,5-3-10,6-5-9,4-3-10,4-4-2,3-4 6,3-4 5,2-4 4,1-2 0,-5 0-8,-3 0-7,-4 0-7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7:47"/>
    </inkml:context>
    <inkml:brush xml:id="br0">
      <inkml:brushProperty name="width" value="0.05956" units="cm"/>
      <inkml:brushProperty name="height" value="0.05956" units="cm"/>
      <inkml:brushProperty name="color" value="#F2395B"/>
    </inkml:brush>
  </inkml:definitions>
  <inkml:trace contextRef="#ctx0" brushRef="#br0">53109 35613 369,'-36'-28'44,"7"9"3,4 7 3,7 8 3,2 7-1,2 7-5,1 8-5,1 6-5,1 3-4,2 1-5,2-1-4,3 1-4,0-3-4,2-2-3,0-3-4,2-2-2,4-6-11,7-5-19,9-6-18,7-6-19,2-4-6,-5-1 7,-5-3 6,-4-2 7,-6 0 7,0 1 8,-2 1 8,-2 1 8,-3 4 16,-2 8 23,-4 8 25,-2 7 23,-1 6 6,2 1-12,2 3-12,2 1-13,1 2-8,0 1-4,0 1-5,0 1-4,0 0-4,0 2-3,0 0-3,0 2-4,-1 0 0,-3 0 0,-3 0 1,-3 1 1,-3-2-3,-2 0-6,-1-1-8,-3-1-6,1-3-7,1-5-6,2-5-5,3-5-7,0-4-1,0-2 4,0-4 5,1-2 3,-2-5 4,0-6 3,-1-6 3,-1-5 4,0-5 2,4-1 2,3-3 2,3-1 3,4-1 2,7-1 4,7 1 3,8 0 4,4 0 2,5 1 2,3 1 1,4 1 2,2 1 0,-2 0-3,0 0-3,-2 0-2,-1-2-5,0 0-7,-1 0-7,-1-2-7,-3 0-7,-5-1-7,-5 1-6,-5 0-7,-3 2 1,-2 5 6,-2 5 6,-2 5 7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27:47"/>
    </inkml:context>
    <inkml:brush xml:id="br0">
      <inkml:brushProperty name="width" value="0.05613" units="cm"/>
      <inkml:brushProperty name="height" value="0.05613" units="cm"/>
      <inkml:brushProperty name="color" value="#F2395B"/>
    </inkml:brush>
  </inkml:definitions>
  <inkml:trace contextRef="#ctx0" brushRef="#br0">55033 34866 391,'37'-7'44,"-4"2"-4,-3 2-5,-5 2-4,0 4-1,1 6 1,3 5 1,1 7 1,2 5-1,0 5-2,2 4-1,1 6-4,-1 3 2,-2 0 2,-2 2 4,-1 0 3,-3 1-2,-3 0-8,-3 0-8,-3 0-7,-4-2-9,-6-1-7,-6-2-9,-6-1-8,-8-2-5,-8 0-3,-8 0-2,-10 0-2,-10 2-6,-12 2-8,-12 4-8,-10 2-8,1-3-1,15-10 8,16-9 7,16-10 8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0:00"/>
    </inkml:context>
    <inkml:brush xml:id="br0">
      <inkml:brushProperty name="width" value="0.05364" units="cm"/>
      <inkml:brushProperty name="height" value="0.05364" units="cm"/>
    </inkml:brush>
  </inkml:definitions>
  <inkml:trace contextRef="#ctx0" brushRef="#br0">19650 45763 410,'0'-16'2,"2"2"4,0 1 4,2 1 4,0 4 9,2 8 14,0 8 14,1 8 15,-1 4 0,-1 4-10,-2 3-12,-2 3-11,-1 4-6,0 3-1,0 4 0,0 4 0,-1 3-3,0 2-4,-2 2-4,0 2-4,0 1-5,-1 1-4,0 2-3,1 0-5,-1-1-2,2 2-3,0 0-3,2 0-1,0-1-5,0-1-4,0 0-5,0-2-6,0-2-1,0-4-1,0-4 2,0-4-1,0-4 2,2-6 2,0-4 2,2-4 1,0-7 1,1-3-1,1-6 0,1-4 0,0-4 0,0-1 5,-2 0 2,0-1 4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0:01"/>
    </inkml:context>
    <inkml:brush xml:id="br0">
      <inkml:brushProperty name="width" value="0.04717" units="cm"/>
      <inkml:brushProperty name="height" value="0.04717" units="cm"/>
    </inkml:brush>
  </inkml:definitions>
  <inkml:trace contextRef="#ctx0" brushRef="#br0">20493 46859 466,'0'-14'3,"-2"3"7,0 3 6,-1 2 6,-2 4 7,2 4 7,-1 4 6,0 4 8,-2 3-2,-2 5-8,-3 3-9,-3 5-9,-3 1-6,0-1-4,-1-1-3,-1-1-3,0-2-3,0-1 0,-1-3-2,1-1-1,0-2-2,1-3 0,0-1 0,2-2-2,0-1 0,-1 1 1,-1 1 1,-1 1 1,1 1 3,2 0 5,4-1 7,3 1 5,3 0 1,6 0-1,4-1-4,6 1-1,3 0-3,3 0-1,3-1-1,3 1-2,3-1-2,1 0-2,3-2-4,1-1-2,1 1-4,1 0-4,-2 1-5,1 2-3,0-1-5,-1-1-5,-1-1-3,-1 0-6,-3-1 0,-5-1 1,-5 1 2,-5 0 1,-2-1-1,0-2-5,0-3-4,0 0-6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0:04"/>
    </inkml:context>
    <inkml:brush xml:id="br0">
      <inkml:brushProperty name="width" value="0.04133" units="cm"/>
      <inkml:brushProperty name="height" value="0.04133" units="cm"/>
    </inkml:brush>
  </inkml:definitions>
  <inkml:trace contextRef="#ctx0" brushRef="#br0">22433 47227 532,'-6'-21'23,"4"5"9,4 5 7,4 5 8,3 3 2,3-1-6,4 0-4,2 0-4,2 0-5,1 2-3,1 0-2,1 2-3,1 0-3,1 0-4,1 0-4,0 0-3,1 0-4,-1 0-8,-1 0-6,-1 0-7,-2 0-5,-3 0-5,-3 0-5,-3 0-4,-2 1-3,-2 2-3,-2 2-1,-2 2-1,-2 0 1,-1 0 5,0 1 6,-1 0 5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0:04"/>
    </inkml:context>
    <inkml:brush xml:id="br0">
      <inkml:brushProperty name="width" value="0.04004" units="cm"/>
      <inkml:brushProperty name="height" value="0.04004" units="cm"/>
    </inkml:brush>
  </inkml:definitions>
  <inkml:trace contextRef="#ctx0" brushRef="#br0">22426 48170 549,'-21'6'7,"5"-3"13,5-2 14,5-4 13,4-1 4,5-2-8,6 1-6,4-2-7,3-1-5,1 2-2,2 0-2,0 2-2,0 1-1,1 1-1,-1 0-1,1 2-1,0-1-2,1 0-4,1-2-4,0 0-5,1 0-5,-1 2-10,-1 2-9,0 2-10,-2 2-4,1 0-1,-1 0-1,1 3-1,-2-1-2,-1-1-3,-2 0-2,-2-1-4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3:49"/>
    </inkml:context>
    <inkml:brush xml:id="br0">
      <inkml:brushProperty name="width" value="0.06076" units="cm"/>
      <inkml:brushProperty name="height" value="0.06076" units="cm"/>
      <inkml:brushProperty name="color" value="#F2395B"/>
    </inkml:brush>
  </inkml:definitions>
  <inkml:trace contextRef="#ctx0" brushRef="#br0">16921 2950 362,'-7'17'103,"4"1"-23,3 3-22,2 1-23,1 4-14,0 5-4,-2 5-6,0 4-6,-2 2-4,-2-1-4,-2-3-5,-2-2-4,0-3-3,1-3-3,0-5-2,2-3-3,2-8-3,4-11-7,3-10-5,5-11-6,6-8 2,6-5 9,6-5 9,8-4 8,4-2 7,-1 1 4,0 3 3,0 2 3,-1 4 1,2 5-2,-1 7-2,0 5-1,-2 4 5,-3 2 15,-5 3 15,-3 1 14,-5 4 5,-3 6-7,-5 5-6,-3 7-7,-4 4-6,-6 3-7,-5 3-8,-4 3-7,-5 2-5,-5 1-3,-5 0-4,-5 2-2,-4 0-3,-4 1-1,-5-1 0,-3 0-2,-3-1 1,-1-3 4,-3-4 3,-2-2 2,1-3 4,5-1 2,2-3 1,5-1 3,4-3 3,6-1 4,4-2 4,5-2 4,8-3 5,12-4 6,12-4 5,11-4 5,10-3 0,7-2-7,6-2-7,8-1-7,3-2-7,2 1-4,0-1-6,1 0-4,-2 1-5,-1 1-1,-4 1-3,-2 1-3,-4 1-3,-4 3-5,-4 1-5,-3 2-5,-8-1-4,-11-2-1,-11-3-3,-10-3-2,-7-3 3,-3-3 9,-3-4 8,-3-1 8,-1-1 6,4 5 3,3 3 3,3 4 3,1 3 4,0 1 6,1 0 6,-1 2 6,1 4 10,2 8 16,2 8 15,3 8 15,0 4 0,2 4-13,0 3-15,2 3-13,0 3-10,2 2-5,0 4-4,2 2-5,-1 2-3,-1 0 0,0 0-1,-2 0 0,1-2-5,0-2-10,2-4-8,0-2-10,0-4-5,-2-3-5,-2-5-2,-2-3-4,-2-5-1,-2-3 2,-1-4 1,-3-4 2,-3-5 4,-3-6 3,-5-6 4,-4-6 5,0-3 3,1-3 3,4-1 3,0-3 3,3 1 5,3 3 6,3 3 7,3 3 6,3 2 7,7-1 7,6 0 5,6 1 7,5-1-1,3 2-6,5 1-8,2 1-7,5-1-10,1-2-11,2-1-11,2-3-13,0 0-8,-1 1-6,-3 1-7,-1 1-6,-4 1 0,-4 2 5,-3 2 5,-4 3 6,-4 0 4,-1 0 6,-2 0 4,-2 0 6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0:05"/>
    </inkml:context>
    <inkml:brush xml:id="br0">
      <inkml:brushProperty name="width" value="0.04003" units="cm"/>
      <inkml:brushProperty name="height" value="0.04003" units="cm"/>
    </inkml:brush>
  </inkml:definitions>
  <inkml:trace contextRef="#ctx0" brushRef="#br0">25100 47362 549,'23'-7'119,"-1"2"-24,-1 2-24,-1 2-25,-1 1-15,-1 0-5,0 0-7,-2 0-7,0 0-3,3 0-3,2 0-2,1 0-3,2 0-1,-1 0 0,1 0-1,-1 0 0,1-1 0,1 0-1,1-2 1,1 0 0,0 0 0,-1 0 1,-1 2 1,-1 0 1,-1 1 0,-1 0-1,-1 0-1,-1 0 0,0 0 0,0 0-1,-1 0 1,1 0 0,-1 0-1,1-2 2,-1 0 1,1-2 0,1 0 1,1 1-1,3-1 0,1 0 0,2 0-1,1 0-1,1 0 0,0 0 0,1 0-1,-2 1-1,0-1 0,0 0 0,-2 1-1,2 0 1,1 2 0,1 1 1,0-1 1,1-1-1,-1 0 0,1-1 1,-1-1 0,0 0-1,1 0 1,-1 0 0,0 0-1,1 0 1,-1 0-1,0 0 0,2 1-1,1 0 1,2 2-1,3 1 0,-1-1 0,0-1 0,-2 0 1,1-1 0,-2-1 0,0 0 1,0 0-1,1 0 1,-1 0 0,0 0 0,0 0 1,1 0 0,-1 1-1,0 0 1,1 2-1,-1 0 0,0 1 0,1-2-1,-1 0 0,0-1 0,2-1-1,2 0-1,4 0 0,3 0 0,1 0-1,0 0 2,0 0-1,0 0 1,0 0 0,-1-1 1,1-1-1,0-1 0,0-1 0,0 2 1,0 1 1,0 0 0,0 1 1,0 0 0,0 0 0,0 1 0,-1-1-1,-2 2-3,-2 0-3,-1 2-2,-3 0-2,-2 0-1,-2 0 0,-1 0-1,-3 0-3,-1 0-4,-3 0-3,-1 0-5,-4-2-7,-5 0-7,-5-3-10,-4-2-8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0:16"/>
    </inkml:context>
    <inkml:brush xml:id="br0">
      <inkml:brushProperty name="width" value="0.05376" units="cm"/>
      <inkml:brushProperty name="height" value="0.05376" units="cm"/>
    </inkml:brush>
  </inkml:definitions>
  <inkml:trace contextRef="#ctx0" brushRef="#br0">36116 46865 409,'-7'-8'15,"2"0"-1,2 0-2,2 0-1,1 0 4,0 1 12,0-1 11,0 0 11,1 1 3,4 1-6,2 1-6,4 0-6,1 2-5,1 0-4,1 2-4,1 1-4,1 0-2,2 0 0,0 0 1,1 0 0,0 0-2,1 1-1,0 2-3,-1 0-2,0 1-2,-1-2-1,0 0-1,-2-2-1,0 0 0,1 0 0,1 0-1,2 0 1,0 0-1,1-2 0,1 0-2,1-2 0,0 0-1,-1 1 0,-1-2 1,-1 2-1,0-1 0,1 0 0,1 0 0,1 0 0,0-1 0,-1 0 1,-1-1-1,0-1 1,-3 0 1,2 2-1,-1 2 0,1 2 0,-1 1 0,1 0 1,0 0 0,-1 0 1,1 0 0,1 0-1,1 0 0,2 0 0,-1 0 0,3 0-1,0 0 0,1 0 0,0 0 0,0 0-1,1 0 1,-1 0 0,1-1-1,1 0 1,1-2 0,1 0 0,0-1 1,1 0-1,-1 0 1,0 0 0,1 0 0,1 0-1,1 0 1,1 1-1,1-1 1,2 1-2,2-1 0,3 0-1,0 0 0,2 2-1,0 0 1,2 2 0,0-1 0,2 0-1,0-2 1,2 0-1,-1-1 1,-1 0-1,-1 0 1,0 1 1,-1-1-1,2 2 1,0 0-1,2 2 1,-2-1-1,-2-1-1,-3 0-1,-4-1-1,-2-1-2,-1 2-3,-3 0-2,-2 2-3,-3 0-1,-5 0 1,-5 0 1,-4 0 1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0:17"/>
    </inkml:context>
    <inkml:brush xml:id="br0">
      <inkml:brushProperty name="width" value="0.05177" units="cm"/>
      <inkml:brushProperty name="height" value="0.05177" units="cm"/>
    </inkml:brush>
  </inkml:definitions>
  <inkml:trace contextRef="#ctx0" brushRef="#br0">29113 43379 424,'8'-29'41,"0"7"-7,0 5-6,0 7-6,-2 2-3,-1 0-1,-2 0-1,-2 0 0,0-1 0,0-3 1,2-4 2,0-2 1,0 0-1,-2 1 0,-2 2-3,-2 3-1,-2 0-2,0 0-2,-1 0-3,-1 1-1,-1 0-3,0 0-3,0 2-1,0 1-4,0 1 0,-2 2-1,0 2 0,-1 2 0,-1 1 0,-2 0 1,0 0 1,-1 0 1,-1 1 0,-1 4 0,-1 2 1,-1 4 0,-2 2 1,0 3 3,0 3 3,-2 3 2,0 2 1,-1 3 0,1 1 0,-1 3 0,1 0-1,1 0 0,1 1-1,1-1 0,1 1 0,3 1 0,1 0-1,3 2 1,0 0-1,2-2-1,1 0-1,0-1 0,2-1-1,1 0 0,0 0 0,2 1-1,0-2 1,2 0-1,0-1-1,2-1 1,0-1-1,0-1 1,0-1 0,0-1 0,1-1 1,2-1-1,2-1 0,2-1 0,1-1 0,3 1 0,2 0-1,2-1-1,2 0-1,3-3-4,3-1-3,3-2-4,2-2-1,3-3 2,1-1 3,2-2 1,3-4-4,1-8-14,5-6-13,3-7-12,-1-2-2,-4 1 9,-4 2 9,-3 3 10,-5 1-1,-3 0-11,-5 2-11,-3 1-12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0:18"/>
    </inkml:context>
    <inkml:brush xml:id="br0">
      <inkml:brushProperty name="width" value="0.04627" units="cm"/>
      <inkml:brushProperty name="height" value="0.04627" units="cm"/>
    </inkml:brush>
  </inkml:definitions>
  <inkml:trace contextRef="#ctx0" brushRef="#br0">31563 45050 475,'-8'10'160,"0"4"-36,0 3-37,0 5-35,1 1-21,1 1-6,0-1-6,2 1-6,0-1-5,2-2-3,0-1-5,2 1-3,0-2-3,0 1-1,0-1-1,0 1-2,0-1-2,2-3-4,0-1-2,2-2-4,1-2-3,1-1-2,3 0-2,2-2-3,1-1 0,2-2 0,0-3 1,1 0 1,0-4 1,0 0 3,1-3 3,0-2 2,-2 0 0,-1 0-3,-2 2-4,-2 1-3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0:19"/>
    </inkml:context>
    <inkml:brush xml:id="br0">
      <inkml:brushProperty name="width" value="0.04678" units="cm"/>
      <inkml:brushProperty name="height" value="0.04678" units="cm"/>
    </inkml:brush>
  </inkml:definitions>
  <inkml:trace contextRef="#ctx0" brushRef="#br0">31550 44916 470,'0'-12'46,"2"8"7,0 8 7,2 8 7,-1 4-2,1 1-11,0 1-11,0 1-12,-2 2-6,0 1-3,0 3-3,-1 1-2,-1 2-4,0 1-5,0 0-3,0 2-4,-1 0-5,-1 0-7,0 1-7,0-1-7,-2-2-4,2-3-5,0-5-2,2-3-3,0-6-6,2-8-9,0-8-7,2-8-7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0:19"/>
    </inkml:context>
    <inkml:brush xml:id="br0">
      <inkml:brushProperty name="width" value="0.04015" units="cm"/>
      <inkml:brushProperty name="height" value="0.04015" units="cm"/>
    </inkml:brush>
  </inkml:definitions>
  <inkml:trace contextRef="#ctx0" brushRef="#br0">31700 45776 547,'1'-15'9,"2"4"18,2 3 17,2 3 18,1 1 4,1 2-10,2 0-10,0 2-10,1-1-7,0 0-4,3-1-5,0-1-5,1-1-4,1 2-5,1 0-5,2 2-6,-2-1-1,-2 0 3,-1-2 3,-3 0 2,-1-2-13,0-2-30,-2-1-31,0-3-29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0:19"/>
    </inkml:context>
    <inkml:brush xml:id="br0">
      <inkml:brushProperty name="width" value="0.05899" units="cm"/>
      <inkml:brushProperty name="height" value="0.05899" units="cm"/>
    </inkml:brush>
  </inkml:definitions>
  <inkml:trace contextRef="#ctx0" brushRef="#br0">32638 44521 372,'-7'-28'45,"1"5"1,0 7 3,3 5 2,0 8 3,2 10 3,2 10 4,2 9 2,0 5-3,-1 1-11,-1-1-12,0 0-11,-1 2-9,2 3-7,0 3-7,2 2-8,-2 5-6,0 6-6,0 6-7,-1 6-7,-2 1-6,-1 2-4,0-1-6,0 1-5,-2-3 0,2-5 2,0-4 5,2-6 2,0-7 3,0-10 1,0-9 1,0-10 1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0:20"/>
    </inkml:context>
    <inkml:brush xml:id="br0">
      <inkml:brushProperty name="width" value="0.04736" units="cm"/>
      <inkml:brushProperty name="height" value="0.04736" units="cm"/>
    </inkml:brush>
  </inkml:definitions>
  <inkml:trace contextRef="#ctx0" brushRef="#br0">33300 45500 464,'22'0'120,"-1"0"-26,-2 0-26,-3 0-27,-1 0-16,1 0-3,0 0-3,-1 0-5,0 1 0,-1 2-1,0 2 1,-2 2 0,-2 1-1,-2 1-3,-4 2-4,-2 0-3,-4 1-1,0 3 0,-3 2 0,-2 2 1,-2 1-2,-4 0-2,-2 1-3,-3 3-3,-1-2-5,1-3-8,0-3-7,3-3-8,5-3 7,13-2 21,10-4 21,12-2 21,6-4 7,-2 0-9,0-3-8,-1-2-8,-2-1-8,-3 2-7,-3 1-8,-3 1-6,-2-1-17,-1 2-26,-1-1-26,0 0-26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0:21"/>
    </inkml:context>
    <inkml:brush xml:id="br0">
      <inkml:brushProperty name="width" value="0.04492" units="cm"/>
      <inkml:brushProperty name="height" value="0.04492" units="cm"/>
    </inkml:brush>
  </inkml:definitions>
  <inkml:trace contextRef="#ctx0" brushRef="#br0">31345 41444 489,'7'-15'3,"0"1"7,-2 0 6,0 2 6,-1 1 5,3 2 2,2 3 3,2 1 2,1 1 1,1 2-3,2 0-2,0 2-2,-1 1-2,-1 4-4,-2 2-4,-2 4-3,-2 1-2,-1 1-3,0 1-3,-2 1-2,-1 1-2,-4 2-5,-2 0-3,-3 1-4,-3 0-3,-2 0-2,-2 0-4,-1 1-2,-2-1-1,0-1 0,1-1 1,-1 0 1,1-3 2,0-1 2,2-2 2,1-2 2,4-3 11,6-3 18,7-2 18,8-4 18,4-1 4,5 1-10,3-1-12,5 0-10,1 0-8,-2 0-7,0 0-5,-2 0-7,0 1-3,-1 0 1,-1 2 1,-1 0 1,-1 1-15,-3 0-31,-1 0-30,-2 0-31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0:22"/>
    </inkml:context>
    <inkml:brush xml:id="br0">
      <inkml:brushProperty name="width" value="0.03562" units="cm"/>
      <inkml:brushProperty name="height" value="0.03562" units="cm"/>
    </inkml:brush>
  </inkml:definitions>
  <inkml:trace contextRef="#ctx0" brushRef="#br0">36450 45150 617,'15'7'191,"-2"-1"-64,0-1-63,0 0-63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3:50"/>
    </inkml:context>
    <inkml:brush xml:id="br0">
      <inkml:brushProperty name="width" value="0.04774" units="cm"/>
      <inkml:brushProperty name="height" value="0.04774" units="cm"/>
      <inkml:brushProperty name="color" value="#F2395B"/>
    </inkml:brush>
  </inkml:definitions>
  <inkml:trace contextRef="#ctx0" brushRef="#br0">20150 4150 460,'13'-26'71,"-3"10"5,-6 12 4,-1 11 4,-4 7-6,-1 7-17,0 5-17,0 7-16,-2 1-14,2-1-10,0 0-11,2-1-9,-1-3-10,0-3-9,-2-5-8,1-3-9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0:23"/>
    </inkml:context>
    <inkml:brush xml:id="br0">
      <inkml:brushProperty name="width" value="0.052" units="cm"/>
      <inkml:brushProperty name="height" value="0.052" units="cm"/>
    </inkml:brush>
  </inkml:definitions>
  <inkml:trace contextRef="#ctx0" brushRef="#br0">41113 42571 423,'0'-15'3,"-2"1"6,0 1 6,-2 0 6,0 2 5,1 1 0,-1 0 3,0 2 0,0 0 0,0 0-6,0 1-3,0-1-5,-2 0-1,-6 2 1,-4 1 1,-5 0 1,-3 4 0,-1 6-1,-1 6-3,-1 6 0,0 4-2,0 2 0,0 4 1,0 3-1,0 2-1,1 1 0,1 1-2,1 0-1,1 2-1,2 2 1,3 2 0,1 2 1,2 2 0,1 1 1,1 0 0,1 2 0,1-2 1,4-2-1,2-4-1,4-3-1,2-2-1,2-3 0,2-3-2,2-3-1,2-3 0,5-1 0,4-3 1,3-1 0,4-3-3,3-2-8,3-4-7,3-3-7,2-2-6,0-4-7,1-2-5,2-3-6,0-3-2,0-2 3,0-2 3,1-1 3,-5-1 0,-8 4-4,-7 3-3,-8 2-3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0:23"/>
    </inkml:context>
    <inkml:brush xml:id="br0">
      <inkml:brushProperty name="width" value="0.04798" units="cm"/>
      <inkml:brushProperty name="height" value="0.04798" units="cm"/>
    </inkml:brush>
  </inkml:definitions>
  <inkml:trace contextRef="#ctx0" brushRef="#br0">43352 44126 458,'-1'-21'31,"-2"5"8,-2 5 7,-1 5 9,-4 4-1,1 5-9,-4 6-8,-2 4-10,0 3-5,1-1-3,1 1-2,0 0-2,1 1-2,1 3 1,0 3-1,-1 2 1,2 1-1,2-3-2,4-3-1,3-3-3,2-2 0,3-1 1,4-1 0,2 0 0,3-2-2,-1-1-3,2 0-6,1-2-3,1 0-3,0 0-1,-1 0 0,1-1-1,-1 1 1,-2 0 3,1 0 3,-2 0 3,-2 0 1,-2 1 1,-4 2 1,-2 0 1,-4 1 0,-2 1-1,-4 1 0,-2 1-2,-3 0-2,-3 1-4,-3 0-6,-3 0-4,0-1-1,1-1 0,3-1 2,1-1 1,2-1-5,-1-2-9,1-2-10,-1-2-10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0:24"/>
    </inkml:context>
    <inkml:brush xml:id="br0">
      <inkml:brushProperty name="width" value="0.0451" units="cm"/>
      <inkml:brushProperty name="height" value="0.0451" units="cm"/>
    </inkml:brush>
  </inkml:definitions>
  <inkml:trace contextRef="#ctx0" brushRef="#br0">44440 44916 487,'15'-7'36,"1"2"4,0 2 3,-2 2 5,1 1-2,0 2-6,-2 0-8,-1 2-7,-1 0-5,0 2-3,-2 0-3,-1 1-3,-1 2-1,-2 2-2,-2 2 0,-2 1-1,-3 2-2,-6 3-3,-4 1-3,-5 3-2,-3-1-5,1-1-3,-1-3-4,2-2-5,-1-1 0,4-2 1,3-3 3,3-1 3,4-1 7,8-2 12,6-1 14,7 0 12,4-2 5,0-2-4,2-2-3,1-2-4,0-1-5,-3 0-6,-1 0-5,-3 0-8,-1 1-9,-1 0-15,-1 2-14,0 0-15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0:26"/>
    </inkml:context>
    <inkml:brush xml:id="br0">
      <inkml:brushProperty name="width" value="0.05036" units="cm"/>
      <inkml:brushProperty name="height" value="0.05036" units="cm"/>
    </inkml:brush>
  </inkml:definitions>
  <inkml:trace contextRef="#ctx0" brushRef="#br0">33211 50343 436,'0'-22'47,"0"3"-9,0 3-8,0 3-8,0 1-6,0 0-4,0 0-4,0 1-4,-2-1 0,0 0 2,-3 0 1,-2 1 3,-1-1 0,0 2 0,0 1 0,1 1 0,-2 0 0,0 2 4,-2 0 3,0 2 4,-1 1-1,-1 2-4,-1 2-3,-2 2-5,-1 2-1,-3 4-3,-3 2 0,-3 3-3,-1 3 0,2 3 2,0 3 1,1 3 2,1 2 1,-1 1 2,1 1 0,-1 1 2,1 1 1,1 5-1,1 5 0,1 3 0,1 0-1,2 0-1,3-3 0,1-2 0,2-1-1,2-2 1,3 0 0,1-1 1,1-2-1,2 0-4,0-2-2,2 0-4,1-2-2,2-3 0,2-3 0,2-3 0,1-3-2,3-1-1,2-2-2,2-2-2,2-3-2,3-1-2,3-2-3,3-2-3,4-2-3,5-2-3,4-2-3,6-2-3,3-2-3,1-2-3,3-2-2,2-1-2,-4-1 2,-10 4 7,-10 2 8,-9 4 6,-5 0 3,-1 0-5,1-2-4,0 0-4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0:26"/>
    </inkml:context>
    <inkml:brush xml:id="br0">
      <inkml:brushProperty name="width" value="0.05029" units="cm"/>
      <inkml:brushProperty name="height" value="0.05029" units="cm"/>
    </inkml:brush>
  </inkml:definitions>
  <inkml:trace contextRef="#ctx0" brushRef="#br0">36476 51889 437,'-6'-5'105,"3"6"-15,3 6-14,3 6-15,-1 4-11,0 3-7,-1 3-8,0 3-8,-1 1-5,0 2-3,0 0-5,0 3-2,0-1-6,0 0-3,0 1-6,0-2-5,-1 0-5,0-1-9,-1-3-8,0-1-8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0:26"/>
    </inkml:context>
    <inkml:brush xml:id="br0">
      <inkml:brushProperty name="width" value="0.04103" units="cm"/>
      <inkml:brushProperty name="height" value="0.04103" units="cm"/>
    </inkml:brush>
  </inkml:definitions>
  <inkml:trace contextRef="#ctx0" brushRef="#br0">36600 52424 536,'1'-22'15,"2"5"13,2 4 10,2 3 13,2 2 3,1 0-3,2 0-3,3 1-4,1 0-5,-1 1-6,1 0-6,0 2-6,-2 0-8,0 2-11,-1 0-12,0 2-10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0:26"/>
    </inkml:context>
    <inkml:brush xml:id="br0">
      <inkml:brushProperty name="width" value="0.05729" units="cm"/>
      <inkml:brushProperty name="height" value="0.05729" units="cm"/>
    </inkml:brush>
  </inkml:definitions>
  <inkml:trace contextRef="#ctx0" brushRef="#br0">37227 51224 384,'0'-11'12,"0"10"24,0 10 24,0 10 24,-1 4 5,-1 2-16,0 1-14,-1 1-15,-1 3-10,0 3-5,1 4-5,-1 4-5,1 3-3,0 0-3,2 2-2,0 0-3,1 1-4,-2-2-4,-1-1-4,0 0-6,-1-2-5,0-2-8,0-2-6,1-2-8,0-1-4,1 1-3,0-1-2,2 0-3,-1-2 2,0-3 4,-2-5 4,0-3 5,-1-4 2,2-3-2,0-3-1,2-2-1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0:27"/>
    </inkml:context>
    <inkml:brush xml:id="br0">
      <inkml:brushProperty name="width" value="0.05973" units="cm"/>
      <inkml:brushProperty name="height" value="0.05973" units="cm"/>
    </inkml:brush>
  </inkml:definitions>
  <inkml:trace contextRef="#ctx0" brushRef="#br0">37700 52091 368,'1'-15'2,"4"4"4,2 3 4,4 2 3,1 2 5,1 0 5,1 0 4,1 1 4,0 1 0,-2 6-4,-3 4-4,0 5-4,-5 4-3,-3 3-2,-4 3-1,-3 3-1,-4 1-4,0-1-4,-2-1-5,0-1-5,0-2-2,3-3 1,1-3 1,2-2 0,4-4 1,8-2 0,6-1-1,7-2 0,5-5-1,1-6-2,3-7-1,1-6-2,2-6-2,3-3-2,4-3-2,3-3-3,1-3-1,0-4 4,0-4 1,1-4 2,-4 1 4,-6 7 2,-5 4 5,-7 7 3,-6 5 1,-4 3-1,-4 4-1,-6 5 0,-3 3 12,-2 4 27,-2 4 28,-1 4 27,-2 5 4,0 8-19,1 6-19,-1 7-18,1 2-12,2-4-5,3-2-4,1-2-5,1-3-3,0 2-1,0 1-3,0 1-2,1 0-2,3-1 0,4-1-2,2-1-1,2-1 0,2-1 0,3-1-1,2 0 1,0-3-1,1-1-1,0-3-1,-1 0-1,0-2-1,-3 1-1,-1 1-1,-2 2-1,-3 0 1,-4 3-1,-4 2 0,-4 0 0,-6 2-3,-6-1-6,-7 0-7,-7-2-7,-5 0-6,-3 1-7,-2 1-5,-3 2-6,1-4-3,7-3 1,7-6 2,7-4 1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0:28"/>
    </inkml:context>
    <inkml:brush xml:id="br0">
      <inkml:brushProperty name="width" value="0.05024" units="cm"/>
      <inkml:brushProperty name="height" value="0.05024" units="cm"/>
    </inkml:brush>
  </inkml:definitions>
  <inkml:trace contextRef="#ctx0" brushRef="#br0">35450 48797 437,'30'-21'43,"-3"7"1,-3 5 1,-3 6 1,-3 4-3,-3 4-9,-3 2-7,-2 4-9,-4 2-5,-1 3-1,-2 3-3,-2 3-1,-2 1-2,-4 2 0,-2 1-2,-3 1 0,-3 0-3,0-1-5,-1-1-6,-1-1-6,0-3-1,2-2 2,3-3 3,1-2 1,1-4 3,0-1 3,1-2 3,-1-2 4,3-2 10,7-2 14,8-2 17,6-2 15,5-2 1,5-2-14,3-2-13,5-1-14,2-2-13,0 2-13,1 1-12,2 0-12,-2 2-5,-4 2 5,-4 3 5,-3 1 4,-4 0-7,-3-1-17,-3 0-17,-2-1-16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0:50"/>
    </inkml:context>
    <inkml:brush xml:id="br0">
      <inkml:brushProperty name="width" value="0.05688" units="cm"/>
      <inkml:brushProperty name="height" value="0.05688" units="cm"/>
    </inkml:brush>
  </inkml:definitions>
  <inkml:trace contextRef="#ctx0" brushRef="#br0">48010 45904 386,'-54'-20'74,"17"8"-3,19 5-3,17 8-1,10 3-7,3-1-9,4 1-10,2 0-10,2-1-6,3 0-3,1-2-2,3 0-4,0-2-1,1 0-2,-1-2 0,1 0-1,-3-1-2,1 2-6,0 0-4,-2 2-4,-1 0-3,-1-1 0,-1-2 1,-1 0-2,-1 0-2,1 2-5,0 2-7,-1 2-5,-4 2-14,-8 1-18,-10 3-20,-8 1-19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3:50"/>
    </inkml:context>
    <inkml:brush xml:id="br0">
      <inkml:brushProperty name="width" value="0.05608" units="cm"/>
      <inkml:brushProperty name="height" value="0.05608" units="cm"/>
      <inkml:brushProperty name="color" value="#F2395B"/>
    </inkml:brush>
  </inkml:definitions>
  <inkml:trace contextRef="#ctx0" brushRef="#br0">20650 2131 392,'0'-8'91,"2"14"-1,0 15-1,2 15-1,0 12-9,2 8-16,0 9-18,1 9-16,0 6-12,-2 5-6,-2 3-6,-2 4-6,-1 4-7,2 4-7,0 3-9,2 4-8,-1 1-1,1-4 3,-1-5 5,2-3 3,-1-6-2,1-7-6,1-9-8,2-7-7,-1-6-3,-2-1 5,-3-2 2,0-2 3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0:50"/>
    </inkml:context>
    <inkml:brush xml:id="br0">
      <inkml:brushProperty name="width" value="0.04307" units="cm"/>
      <inkml:brushProperty name="height" value="0.04307" units="cm"/>
    </inkml:brush>
  </inkml:definitions>
  <inkml:trace contextRef="#ctx0" brushRef="#br0">47306 47530 510,'-15'0'0,"1"0"-3,1 0-1,1 0-1,1-1 4,2-1 8,2 0 9,2 0 10,3-2 3,4 2 0,4 0 0,4 2 0,3 0 0,5 0 0,4 0 0,3 0 2,4-1-2,3 0-1,2-2-1,4 1-3,1-2-1,0 2-2,0 0-1,0 2-1,-1 0-4,-1 0-6,-3 0-4,-1 0-7,-5 0-2,-1 0 0,-3 0-1,-2 0 0,-4 0-8,-1 0-13,-3 0-13,-1 0-14,-2 1-8,-2 2-2,-2 1-2,-2 3-3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0:51"/>
    </inkml:context>
    <inkml:brush xml:id="br0">
      <inkml:brushProperty name="width" value="0.0481" units="cm"/>
      <inkml:brushProperty name="height" value="0.0481" units="cm"/>
    </inkml:brush>
  </inkml:definitions>
  <inkml:trace contextRef="#ctx0" brushRef="#br0">53437 46373 457,'-15'0'4,"2"0"8,2 0 7,3 0 9,3 0 5,8 0 3,6 0 2,7 0 4,4-1 0,1-1-6,1 0-3,1-1-5,1-1-4,1 0-2,1 0-4,1 0-2,1 0-3,1 0 0,1 0-2,1 1 0,2-2-1,2 2 1,4-1 0,3 0 0,3 0-1,6 2-3,4 0-4,6 2-2,2 0-3,3 0-1,1 0 1,3 0-1,2 0-1,1 0 1,2 0 0,3 0 0,2 0-1,2 0 0,4 0 0,3 0-1,0 0 0,-2 0-1,-2 0 1,-1 0 0,-1 0-1,0 0 0,2 0 0,1 0 0,0 0 0,1 0 1,2 0 0,1 0 0,0 0 0,2 0-2,0 0-2,2 0-1,0-1-2,2 0 0,1-2-1,0 0 1,0 0-2,0-3-1,-1 0-1,-2-1-1,-1 0 0,-4 2-1,-2 2 1,-3 2-1,-3 1 0,-1-2-1,-3-1-1,-1 0 0,-5-1-2,-4 0 0,-4 0 0,-6 1-1,-6-1 1,-8 2 0,-8 0 1,-7 2 1,-7-1 2,-3 0 3,-4-2 2,-4 0 2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0:52"/>
    </inkml:context>
    <inkml:brush xml:id="br0">
      <inkml:brushProperty name="width" value="0.04808" units="cm"/>
      <inkml:brushProperty name="height" value="0.04808" units="cm"/>
    </inkml:brush>
  </inkml:definitions>
  <inkml:trace contextRef="#ctx0" brushRef="#br0">57939 42672 457,'8'-37'71,"0"5"-13,0 5-13,-1 5-12,1 3-7,-2 3 0,-1 1-2,0 2-1,-2 1-2,-2-1 0,-2-1-2,-2-1-2,-2 0-2,-2 2-3,-2 2-2,-1 3-4,-3 0-3,-2 2-1,-2 0-3,-1 2-2,-3 1-2,0 2 1,-1 2-1,0 2 0,-3 3 1,0 4 2,-1 3 2,0 5 2,-3 3 0,-1 3 2,-2 3 0,-2 3 1,-1 2 1,1 4 0,2 3 2,0 3 0,1 2 0,3 2 0,2 2 0,1 2-1,3 0 0,3 0 1,3 1 1,3 0 1,2-2 0,4-4-2,2-4-2,4-3-2,3-5-2,4-2-6,4-3-3,3-3-4,4-3-4,1-1 0,3-3-2,2-1 0,2-3-2,7-4 0,3-5-1,6-2 0,3-5-4,2 0-8,1-3-6,3-2-8,-2-1 0,-8-2 7,-6 0 8,-7-1 6,-4 0 2,-3 0-3,-1 2-3,-2 1-2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0:52"/>
    </inkml:context>
    <inkml:brush xml:id="br0">
      <inkml:brushProperty name="width" value="0.0461" units="cm"/>
      <inkml:brushProperty name="height" value="0.0461" units="cm"/>
    </inkml:brush>
  </inkml:definitions>
  <inkml:trace contextRef="#ctx0" brushRef="#br0">59865 44463 477,'0'-21'11,"2"8"23,0 7 23,2 7 22,0 5 4,0 7-14,-1 5-14,1 7-15,-1 3-10,-2 1-5,-2 1-5,-2 1-7,-2-1-7,1 1-8,-3 0-10,0 1-9,1-3-4,1-3 4,2-5 2,2-3 4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0:52"/>
    </inkml:context>
    <inkml:brush xml:id="br0">
      <inkml:brushProperty name="width" value="0.03859" units="cm"/>
      <inkml:brushProperty name="height" value="0.03859" units="cm"/>
    </inkml:brush>
  </inkml:definitions>
  <inkml:trace contextRef="#ctx0" brushRef="#br0">59950 44859 570,'0'-22'5,"2"6"11,0 5 10,2 6 11,1 1 4,3 0-1,4 0-1,2 0-2,1 0-1,2 0-2,2 0-2,0 1-1,0-2-5,-1 2-8,-1-1-8,-1 0-8,-1 0-14,-1 2-20,-1 0-18,0 2-20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0:52"/>
    </inkml:context>
    <inkml:brush xml:id="br0">
      <inkml:brushProperty name="width" value="0.05529" units="cm"/>
      <inkml:brushProperty name="height" value="0.05529" units="cm"/>
    </inkml:brush>
  </inkml:definitions>
  <inkml:trace contextRef="#ctx0" brushRef="#br0">60677 43611 397,'-1'-13'77,"-1"8"-5,0 7-5,-1 6-6,0 6-7,2 3-8,2 5-10,2 3-9,0 5-4,-1 3 1,0 4-1,-1 3 1,-3 4-1,0 0-5,-3 2-5,-2 1-3,0 0-5,-1 0-6,0 0-5,0 0-6,1-2-9,2-1-14,-1-2-13,2-2-13,0-4-3,2-6 11,0-5 9,2-6 9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0:53"/>
    </inkml:context>
    <inkml:brush xml:id="br0">
      <inkml:brushProperty name="width" value="0.04139" units="cm"/>
      <inkml:brushProperty name="height" value="0.04139" units="cm"/>
    </inkml:brush>
  </inkml:definitions>
  <inkml:trace contextRef="#ctx0" brushRef="#br0">61350 44774 531,'2'-14'7,"4"1"15,4 2 15,3 2 15,3 3 6,0 2 0,-1 4-1,1 3 0,-1 2-7,-3 3-14,-1 3-13,-2 4-14,-3 2-7,-4 3-2,-4 3 0,-4 3-2,-3 0-1,-2 0-3,-1-1-3,-3-1-2,0-3-1,2-3-2,3-5-1,1-3 0,3-1 2,6 2 6,4 2 7,6 1 7,3 0 5,5-4 1,4-5 2,3-2 3,3-4-8,-2-1-18,1 0-17,1-1-17,-3-2-7,-3 0 5,-4-1 4,-5-2 5,-2 1 0,0-1-4,-2 0-6,0 0-4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0:53"/>
    </inkml:context>
    <inkml:brush xml:id="br0">
      <inkml:brushProperty name="width" value="0.04029" units="cm"/>
      <inkml:brushProperty name="height" value="0.04029" units="cm"/>
    </inkml:brush>
  </inkml:definitions>
  <inkml:trace contextRef="#ctx0" brushRef="#br0">61082 40316 546,'12'-7'7,"9"2"16,9 2 15,8 2 15,2 2 5,-7 4-5,-7 2-4,-7 4-6,-5 1-5,-1 1-7,-2 1-7,-2 1-7,-4 3-6,-5 6-4,-4 2-5,-5 7-6,-5 3-1,-6 1-1,-3 1 0,-6 0 0,-2 0-2,1-6-4,1-3-4,2-3-4,1-5-1,5-5 3,3-5 3,5-4 3,5-4 4,10-2 6,8-2 6,9-2 6,7-1-1,7 0-8,4 0-8,7 0-8,1 1-4,-3 0-2,-5 2 0,-5 0-1,-4 2-5,-5 0-10,-6 2-9,-6 0-10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0:54"/>
    </inkml:context>
    <inkml:brush xml:id="br0">
      <inkml:brushProperty name="width" value="0.03873" units="cm"/>
      <inkml:brushProperty name="height" value="0.03873" units="cm"/>
    </inkml:brush>
  </inkml:definitions>
  <inkml:trace contextRef="#ctx0" brushRef="#br0">64287 44233 568,'-6'-6'18,"6"4"35,4 4 37,5 4 36,-1-2-18,-6-1-72,-8-6-71,-5-1-71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0:54"/>
    </inkml:context>
    <inkml:brush xml:id="br0">
      <inkml:brushProperty name="width" value="0.05715" units="cm"/>
      <inkml:brushProperty name="height" value="0.05715" units="cm"/>
    </inkml:brush>
  </inkml:definitions>
  <inkml:trace contextRef="#ctx0" brushRef="#br0">66987 42107 384,'0'-23'5,"0"1"7,0 1 8,0 1 9,-2 1 6,0 4 3,-3 3 5,-2 3 3,-2 2-2,-4 2-7,-2 2-8,-3 2-8,-4 4-4,-3 6-2,-4 5-1,-4 7-3,-3 4 0,-2 5 0,-2 3 2,-2 4 1,-1 4 0,3 0-1,2 3 0,2 2 0,3 3 0,2 4-2,3 3-1,3 5 0,4-1-2,5-4 0,5-7-2,4-3 1,6-6-2,6-4 1,6-5 0,6-5-1,4-5-3,5-5-6,3-5-8,4-4-8,2-4-1,4-2 3,1-2 3,2-2 3,2-3-4,0-2-10,2-3-11,1-3-10,-6-1-4,-5 2 1,-9 3 3,-7 1 1,-6 1 2,-1 0 1,-2 0 2,-2 0 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3:50"/>
    </inkml:context>
    <inkml:brush xml:id="br0">
      <inkml:brushProperty name="width" value="0.04244" units="cm"/>
      <inkml:brushProperty name="height" value="0.04244" units="cm"/>
      <inkml:brushProperty name="color" value="#F2395B"/>
    </inkml:brush>
  </inkml:definitions>
  <inkml:trace contextRef="#ctx0" brushRef="#br0">20383 3605 518,'-6'-14'90,"4"2"-14,4 4-16,4 3-15,4 2-8,3 2-2,5 2-2,3 2-1,2 2-5,3 2-6,0 1-6,1 3-6,-1 2-7,-1 0-11,1 4-8,-2 2-11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0:55"/>
    </inkml:context>
    <inkml:brush xml:id="br0">
      <inkml:brushProperty name="width" value="0.05278" units="cm"/>
      <inkml:brushProperty name="height" value="0.05278" units="cm"/>
    </inkml:brush>
  </inkml:definitions>
  <inkml:trace contextRef="#ctx0" brushRef="#br0">68545 43763 416,'0'-15'0,"0"2"0,0 2 0,0 3 0,-2 1 7,-2 2 14,-4 2 15,-2 2 13,-2 2 3,-2 2-9,0 2-9,-1 2-8,1 1-4,-2 3 3,0 2 1,0 2 2,2 1-1,1 1-2,2 1-2,2 1-4,2-1-1,2 0-2,3-1-2,1 0-2,2-2-1,1-1 0,3-1 0,2 0 0,2-2-2,0 1-3,1 0-5,2 0-2,-1 0-3,1 3 0,0 2 1,0 1-1,-4 2-2,-7 0-3,-6-2-4,-7 2-3,-4-2-2,-2-1-1,0-2 0,-1-3 0,-1-1 1,1-2 0,-1-2 1,2-2 1,-1-2-6,2-1-13,3 0-13,1-1-13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0:55"/>
    </inkml:context>
    <inkml:brush xml:id="br0">
      <inkml:brushProperty name="width" value="0.04137" units="cm"/>
      <inkml:brushProperty name="height" value="0.04137" units="cm"/>
    </inkml:brush>
  </inkml:definitions>
  <inkml:trace contextRef="#ctx0" brushRef="#br0">69600 44497 531,'16'-14'5,"-1"2"11,1 4 10,0 3 10,-1 1 8,-1 2 2,-2 0 3,1 2 4,-3 2-4,-1 4-7,-2 4-8,-2 3-8,-2 4-8,-2 1-4,-2 3-6,-2 2-6,-2-1-3,-2-2-1,-2-2-3,-1-1-2,-2-2-1,3 1-1,0 0-1,1-1-1,3 0 3,10 0 6,6-2 6,8-1 5,5-2 3,1-2-4,1-4-2,1-2-4,0-2 0,-1 0 0,-2 0 1,0 0 0,-2 0-14,-3 0-32,-3 0-29,-2 0-31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0:56"/>
    </inkml:context>
    <inkml:brush xml:id="br0">
      <inkml:brushProperty name="width" value="0.05228" units="cm"/>
      <inkml:brushProperty name="height" value="0.05228" units="cm"/>
    </inkml:brush>
  </inkml:definitions>
  <inkml:trace contextRef="#ctx0" brushRef="#br0">61945 48369 420,'6'-36'23,"-1"6"6,-2 5 4,-1 7 6,-3 2 0,-1 0-3,0 1-3,-1-1-4,-3 2-3,-2 2-5,-3 4-3,-3 3-5,-2 1-2,0 2-1,0 0 0,1 2-1,-2 1 0,-2 2 0,-1 2 0,-3 2 0,0 2-1,0 5 1,0 4-1,-1 3 1,1 6-1,-1 5 1,1 6 0,-1 6 1,1 3 0,-1 3-1,1 2 1,-1 2-1,2 0 0,1 0 0,2-2-1,3 0 0,1-3-1,2-4-2,2-4 0,3-5-1,1-2-2,2-5-3,2-4-1,2-3-1,3-3-3,6 1-1,4 0-2,5-1-1,5-1-2,7-4-3,5-5-3,7-3-4,3-4-3,6-6-5,2-4-6,6-5-5,-1-3-3,2 1-2,0-1-2,0 0-1,-6 2 1,-10 3 4,-12 2 6,-9 4 4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0:57"/>
    </inkml:context>
    <inkml:brush xml:id="br0">
      <inkml:brushProperty name="width" value="0.04614" units="cm"/>
      <inkml:brushProperty name="height" value="0.04614" units="cm"/>
    </inkml:brush>
  </inkml:definitions>
  <inkml:trace contextRef="#ctx0" brushRef="#br0">64596 50137 476,'-6'-6'12,"4"6"22,4 4 23,4 6 24,2 2 3,-3 1-16,0 1-15,0 2-16,-2 1-10,-2 3-4,-2 3-4,-2 3-6,-2 0-3,0-1-5,0-4-4,-3 0-5,0 0-3,1 3 0,-1 2-2,1 5 0,0-3-9,2-4-17,2-5-15,2-4-16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0:57"/>
    </inkml:context>
    <inkml:brush xml:id="br0">
      <inkml:brushProperty name="width" value="0.03499" units="cm"/>
      <inkml:brushProperty name="height" value="0.03499" units="cm"/>
    </inkml:brush>
  </inkml:definitions>
  <inkml:trace contextRef="#ctx0" brushRef="#br0">64800 50524 628,'8'-29'6,"2"7"10,0 6 11,1 5 10,1 4 5,-1 0-2,0 3-2,1 0-2,2-1-3,2 2-3,3-1-3,3 0-3,-1 0-8,-2 2-17,-3 0-16,-2 2-16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0:57"/>
    </inkml:context>
    <inkml:brush xml:id="br0">
      <inkml:brushProperty name="width" value="0.05526" units="cm"/>
      <inkml:brushProperty name="height" value="0.05526" units="cm"/>
    </inkml:brush>
  </inkml:definitions>
  <inkml:trace contextRef="#ctx0" brushRef="#br0">65444 49724 398,'0'-26'41,"0"11"9,0 11 8,0 10 8,0 8-2,0 4-11,0 3-12,0 5-10,-1 1-7,-2 2-1,-2 1 0,-1 0 0,-2 2-3,0 3-3,0 1-3,0 2-4,1 0-4,0-4-4,2-2-6,1-3-4,3-7-13,7-12-24,7-13-22,8-10-23,3-8-1,1-1 20,1-3 21,1-1 20,-1 0 15,-1 5 8,-3 3 8,-1 5 9,-3 2 3,-3 2 0,-3 2-2,-2 2-1,-2 2 3,-1 0 9,1 2 7,0 0 8,-1 4 2,-2 4-5,-2 5-6,-2 6-3,-2 0-6,0 1-2,-2-2-5,0-1-3,5-4-9,12-8-16,11-8-15,12-8-16,7-6-3,0-5 7,1-5 9,2-5 6,-2-2 6,-2 2 2,-4 0 3,-2 2 1,-4 2 2,-7 3 1,-5 5 1,-7 3 2,-3 3 5,-4 2 11,-3 3 9,-2 1 11,-4 1 8,-2 2 5,-3 1 6,-4 1 5,0 1 0,1 3-5,0 4-5,2 2-6,0 4-4,1 4-3,-1 3-4,0 5-4,1 2-2,2-1-3,2 1-1,2-1-2,2 0-1,2 0-2,2 1-2,2-1-2,2 0-1,1-1-1,3-1-3,2-1 0,0-1-2,-1-1-1,-1-1 0,0 0 0,-2-2-1,-1-1 1,0-1-1,-2 0 1,-3 0 0,-4 3-3,-6 3-1,-4 3-2,-6 1 0,-5-2 2,-7 0 2,-5-1 2,-4 0-5,-3 0-11,-1-1-12,-2 1-11,2-3-2,8-5 10,5-5 8,9-4 9,2-3-3,2 2-14,1 0-13,1 2-16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0:58"/>
    </inkml:context>
    <inkml:brush xml:id="br0">
      <inkml:brushProperty name="width" value="0.04377" units="cm"/>
      <inkml:brushProperty name="height" value="0.04377" units="cm"/>
    </inkml:brush>
  </inkml:definitions>
  <inkml:trace contextRef="#ctx0" brushRef="#br0">64799 47493 502,'-6'-34'60,"6"8"-5,4 9-7,5 9-4,5 4-7,2 2-5,3 0-5,3 2-7,0 1-1,-4 2 2,-2 2 1,-2 2 2,-3 2-1,-1 5-4,-1 4-4,0 3-4,-5 2-3,-4 2-2,-7 1-2,-6 1-1,-4 0-5,-3-1-4,-3-1-4,-2-2-6,-2-1-3,3-3-2,1-3-1,3-2-2,6-6 5,12-6 12,12-8 12,11-6 11,9-3 7,5 1-1,4 0-1,5 2 1,3 1-12,-2 2-19,0-1-20,-1 2-20,-6 1-7,-7 2 7,-7 2 6,-8 2 8,-5 1 1,1 0-6,0 0-4,0 0-5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1:02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72529 20776 999,'-2'-16'0,"-2"0"0,-4 1 0,-2 0 0,0 1-6,2 2-12,1 4-12,2 3-12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1:13"/>
    </inkml:context>
    <inkml:brush xml:id="br0">
      <inkml:brushProperty name="width" value="0.05723" units="cm"/>
      <inkml:brushProperty name="height" value="0.05723" units="cm"/>
      <inkml:brushProperty name="color" value="#00BFF3"/>
    </inkml:brush>
  </inkml:definitions>
  <inkml:trace contextRef="#ctx0" brushRef="#br0">58702 38881 384,'-8'-13'2,"0"3"9,0 4 10,0 4 11,-1 4 1,-1 6-7,-3 4-7,-2 5-6,0 3-4,-1 1-2,0 1-1,1 1-2,-1 0 0,2-3 0,1-1-1,1-2 1,0-2 0,2-1-1,1-1 2,1-1-1,0 1 1,0 2 0,0 1 0,0 3 2,1 1-1,0 1 0,2 1 0,1 1-1,0 1 1,2-1-2,0 1 0,2-1-1,0 2 0,2 1 0,0 3-1,2 1-1,0 1 1,3 1-1,2-1 1,2 0-1,0 1 0,-1 1 0,0 1 1,-2 0 0,0 2 0,0-1 1,0 0 1,0 0 0,-1 0 0,1-1 1,0-1-1,0-1 1,0-2-1,0-2 0,-1-1-1,1-3-1,0-1 1,2-1-1,0-1 1,2-1-1,0 0 1,3 1 0,1 1 0,3 2 1,0-1 0,-1 2 0,-1 1 1,0 1-1,-2 1 1,1 1-1,0 1 1,0 1-1,-1 0 0,1-2 0,0 0 0,-1-1 0,1-1-1,0-1 1,-1-1 0,1-1-1,0-2 0,-1-3-1,1-3-2,0-2 0,0-3-1,3 1-1,1 0 0,3 0 0,1-1 0,-1 1 0,1 0 0,-1 0 0,0-1 0,-1 1 2,-1 0 1,-1 0 2,0 0 0,0 3 1,-1 2 0,1 1 1,-2 2 0,-1 0-1,-2-1 0,-3 1 0,1 0 0,0 1-1,1 1 1,1 1-1,1 0 1,0 1-2,-1-1-1,1 0-1,0-1-1,-1-1-1,1-3-1,0-1-1,-1-1 0,1 0 1,0-1 0,0 1 1,0 0 0,1-1 0,1 1 1,1 0-1,0 0 2,-1 3 2,-1 1 1,0 3 2,-2 0 1,-1-1 0,-1-1 1,0-1 0,-1-1-1,1 1-1,1 0-2,1-1-1,1 0-1,0-1 0,-1 0 0,1-2-1,-1-1 1,-1 1-1,-1 0 0,0-1 0,-1 1-1,0 2 2,-1 0 0,1 1 0,0 0 1,0 1 0,-1 0 0,1-1 0,-1 1 1,-1 1-1,0 1 1,-2 1-1,0 1 0,0 1 0,0 1-1,0 1 0,-1 0-1,1-1 0,0-1 0,0-1-1,-1-1 1,-1-1 1,0-1-1,-2-1 2,0 1-1,0 1 1,0 3 0,0 1 0,0 1 0,0-1 1,0-1-1,0-1 0,-1 0 0,-1-1 1,0 1 0,-1-1 2,-1 0-1,0-1-1,0-1 0,0-1-1,0 0-1,0-1 1,0 1 0,0 0 1,0-2-1,0 1 0,0-2-2,0-1 0,0 1 0,0 1 0,0 3 0,0 1 1,-2 2 0,0 1 1,-3 1 1,-2 1 1,-1 0 1,0-3-2,0-1 0,1-3-1,-1-1-1,0-1 1,0-1 0,0 0 0,0-2-1,1 1-1,-1 0 0,0-1-2,-1 0 0,0 0 1,-1-2 0,-1-1 0,-1 0 0,0 2 1,0 0 0,1 1-1,-1 0 1,0-1 0,0-1 0,1 0-1,-2-2 1,0 1 0,-1 0 1,-1 0-1,-2-1 1,-2-1-1,-1 0 1,-3-2 0,-1 0 0,-1 0-2,-1 0-1,-1-1-1,-2 1-1,-2 0 0,-4 0-2,-3 0-1,-2 0 1,-2-1 2,-2 1 1,-2 0 1,0-1 2,1-2 1,3-3 0,2 0 1,1-2 1,2 0-1,0 0 0,1 0 1,2-2-1,2 0 0,1-3-1,3-2 0,0-1 0,1-2 0,-1 0 0,1-1 0,-1 0 0,-1 0-1,-1 2 0,0 1-1,-3 0-1,-1 0 2,-3 0-1,-1 0 1,0 1 1,0-1-1,1 0 0,1 0 0,1 0 0,0-2 0,-1 0 0,1-1 0,0-1-1,0 0 0,-1 0-2,1 1-1,0-1 0,3 0 1,-1 0 0,1 1 1,1-1 0,-1 0 0,1 0 1,0 1 0,-1-1 1,-1 0-1,-1 0 0,-1 1 1,0-1-1,0 0 0,-1 0 0,1 1-1,0-2 2,1 0 0,2-1 1,0-1 2,0-2-1,1-1 0,0-3 0,-1-1-1,1-2 0,2 1 0,0-1 0,1 1 0,0-1-1,1-1 1,-1-1 0,1-1 0,-1 0 0,1 3 0,0 1 0,-1 3-1,1 0 0,-1-1 0,1-1-1,0-1 1,-1-1-1,1-1 0,-1-1 0,1-1 1,0-1-1,1 1 0,1 0 1,1-1-2,0 0 1,-1-1 0,-1-1 1,-1 0-1,0-3 1,1-1-1,1-2 1,1-2-1,1 0 1,1 1 0,1 3-1,1 2 1,0 0 0,1 1 0,-1 0 0,0-1 0,1 1-1,-1 2 2,0 0-1,1 1 1,0 1 0,3 1 0,1 1-1,2 1 0,1-1 1,1-1-1,-1-2 0,0-3 0,0 0 1,1-2-1,-1-1 0,0-1 1,1-1-1,1 0 0,0-2 0,2 0 1,1-2-1,0-1 0,2 0-1,1-1 0,-1-1-1,2 2 1,-1 0-2,0 2 1,0 0-1,2 1 1,0 1 0,2 2 1,1-1 1,2 1 0,2 0 0,2 0 1,1-1 1,-1-1-1,1-1 1,0 0 0,0-1 0,2 1 0,0 2 1,1 0 0,0 2-1,0 1 0,-2 3-1,-1 2 0,1 0-1,0 1 0,1-1 0,2 1 0,0 0 0,1 3 0,1 1 0,2 3 0,0 0 0,1-1-1,1-1 0,1-1-1,1-1 1,-1 1-1,1-1 0,-1 1 1,1-1 0,0 1 0,-1-1 0,1 1 0,0-1 0,3-1 1,1-1 0,3-1 0,0 0 0,1 3 0,-1 1 0,1 3 0,-2 0 0,0 1-1,-1-1 1,0 1-1,-2-1 0,-2 1 0,0-1 1,0 0-1,-1 1 1,3 1-1,1 1 0,3 1 0,0 0 0,1-2-1,-1 0 1,1-1 0,-1 0 0,1 1 1,-1 1 1,0 1 0,0 1 1,-1 1 0,-1 0 0,-1 2 0,0 1 0,1 1-1,1 0 1,1 2-1,1 0 0,-1 0-1,0 0 1,1 1-1,-1-1 0,1 0 0,-1 0-1,1 0 0,0 0 0,1 1-1,0-1 1,2 0-1,1 0 0,-1 0 1,0 0 0,1 1 0,-1-1-1,1 2 0,-1 1 0,0 0-2,0 2 0,-1 0 1,-1 2-1,-1 0 2,-2 1-1,2-2 1,-1 0 1,1-2 0,-2 1 0,-2 1 0,-1 0 0,-2 2 0,-1 0 0,1 0-1,1 0 1,1 0 0,-1-1 0,-1-1 0,-3 0 0,-1-1 1,-1-1 0,0 2 0,-1 0 1,1 2 0,1 0-1,1 0-1,3 0-2,1 0-2,1 0-3,-1 0-5,-1 0-5,0 0-5,-3 1-12,-1 2-17,-2 2-18,-3 2-18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1:16"/>
    </inkml:context>
    <inkml:brush xml:id="br0">
      <inkml:brushProperty name="width" value="0.05227" units="cm"/>
      <inkml:brushProperty name="height" value="0.05227" units="cm"/>
      <inkml:brushProperty name="color" value="#00BFF3"/>
    </inkml:brush>
  </inkml:definitions>
  <inkml:trace contextRef="#ctx0" brushRef="#br0">71615 40900 420,'0'17'91,"0"3"-14,0 3-15,0 3-14,0 3-10,2 3-3,0 2-5,2 4-4,-1 2-3,-1 1-2,0 0-2,-1 2-1,-2 0-2,-1-1-1,0 1-2,-1 0 0,-2 2-2,0 4-2,-1 4-3,-2 4-2,0 2-1,-2 1-2,0 2 0,0 0-3,-3 0 0,0-1-2,-1-1-1,-1 0-2,-1-3-1,1-4 0,-1-1 0,0-4 0,1-2-2,4-2-4,0-2-3,2-1-4,2-4-4,0-6-3,2-4-4,1-5-4,-1-7-5,0-8-11,-2-10-8,0-8-10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8:49"/>
    </inkml:context>
    <inkml:brush xml:id="br0">
      <inkml:brushProperty name="width" value="0.0437" units="cm"/>
      <inkml:brushProperty name="height" value="0.0437" units="cm"/>
      <inkml:brushProperty name="color" value="#00BFF3"/>
    </inkml:brush>
  </inkml:definitions>
  <inkml:trace contextRef="#ctx0" brushRef="#br0">48341 1500 503,'-17'8'2,"-3"0"3,-3-1 4,-3 0 3,2 1 8,6 0 12,8 0 11,7-1 13,7 0 2,10-2-9,8-3-6,9 0-9,6-4-6,4 0-4,4-3-5,4-2-5,3 0-3,2-1 1,1 0-2,3 0 1,-3 1-7,-5 2-11,-6-1-12,-5 2-13,-7 0-5,-4 2-1,-5 0-1,-4 2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3:50"/>
    </inkml:context>
    <inkml:brush xml:id="br0">
      <inkml:brushProperty name="width" value="0.03773" units="cm"/>
      <inkml:brushProperty name="height" value="0.03773" units="cm"/>
      <inkml:brushProperty name="color" value="#F2395B"/>
    </inkml:brush>
  </inkml:definitions>
  <inkml:trace contextRef="#ctx0" brushRef="#br0">22000 2266 583,'8'-7'67,"2"2"-3,0 2-5,1 2-4,2 1-6,3 0-8,3 0-8,3 0-7,2 0-10,1 2-9,1 0-12,1 2-9,-2 1-11,-4 6-9,-4 2-11,-3 5-9,-3-1-4,-2-2 1,-2-3 2,-2-2 1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1:16"/>
    </inkml:context>
    <inkml:brush xml:id="br0">
      <inkml:brushProperty name="width" value="0.04498" units="cm"/>
      <inkml:brushProperty name="height" value="0.04498" units="cm"/>
      <inkml:brushProperty name="color" value="#00BFF3"/>
    </inkml:brush>
  </inkml:definitions>
  <inkml:trace contextRef="#ctx0" brushRef="#br0">71608 40511 489,'-8'-15'6,"2"4"15,1 3 13,0 3 13,1 3 4,0 5-6,0 6-7,0 4-6,-1 4-4,-3 3 0,-4 3-3,-2 3 0,-1 2-2,-2 1-1,-2 1-3,1 0-2,-3 0-1,0 0-3,-1-1-3,-1-1-1,0-3-7,1-3-13,2-4-10,0-5-13,1-2-9,2-2-7,3-2-9,1-2-7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1:16"/>
    </inkml:context>
    <inkml:brush xml:id="br0">
      <inkml:brushProperty name="width" value="0.05642" units="cm"/>
      <inkml:brushProperty name="height" value="0.05642" units="cm"/>
      <inkml:brushProperty name="color" value="#00BFF3"/>
    </inkml:brush>
  </inkml:definitions>
  <inkml:trace contextRef="#ctx0" brushRef="#br0">72500 40800 389,'16'30'99,"1"-3"-19,1-3-17,1-3-18,0-2-11,-1 4-4,0 1-5,-2 3-4,0 0-2,-2 1 2,2-1 0,0 1 2,-1-2 0,1-4-2,0-2-1,-1-3-2,0-2-2,-2-1-3,-3 0-2,-1-2-3,-4-3-21,-8-4-37,-6-6-37,-7-4-38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1:21"/>
    </inkml:context>
    <inkml:brush xml:id="br0">
      <inkml:brushProperty name="width" value="0.05229" units="cm"/>
      <inkml:brushProperty name="height" value="0.05229" units="cm"/>
      <inkml:brushProperty name="color" value="#00BFF3"/>
    </inkml:brush>
  </inkml:definitions>
  <inkml:trace contextRef="#ctx0" brushRef="#br0">54339 40050 420,'7'23'119,"-2"-1"-26,-2-1-27,-2-1-26,-1 0-15,0 1-2,0 1-1,0 1-3,0 2 0,0 3-1,0 3-1,0 3 0,0 2-1,2 2-1,0 2-2,2 2 0,-1 1-2,-1 1-3,0-1-2,-1 0-2,-2 0-1,-1 2 0,0 0 0,-1 2 1,-1 1-2,0 4-1,0 2-4,0 3-1,1 3-1,0 0-1,2 1 2,0 1-1,1-1 0,0-2 0,0-4 0,0-4-1,0 1 0,0 0 0,0 1 0,0 2 1,0 1-1,-2 1 0,0 3 0,-2 2-1,1 1-1,-3 1-2,0 1-2,-1 1-2,-2 0-3,0-3-2,-1-1-2,-1-2-3,-1-2-2,2-3-2,2-1-2,-1-2-3,2-3 1,1-4 3,0-4 3,2-3 4,0-7 2,2-6 3,0-7 2,2-6 1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1:21"/>
    </inkml:context>
    <inkml:brush xml:id="br0">
      <inkml:brushProperty name="width" value="0.05103" units="cm"/>
      <inkml:brushProperty name="height" value="0.05103" units="cm"/>
      <inkml:brushProperty name="color" value="#00BFF3"/>
    </inkml:brush>
  </inkml:definitions>
  <inkml:trace contextRef="#ctx0" brushRef="#br0">53159 46531 431,'-14'-13'6,"3"8"14,3 6 13,2 8 14,4 3 2,4 1-5,4 1-7,4 2-6,1-1-3,-1 1-2,0 0-1,-2-1-2,0 1 0,2 1-3,0 2-2,1 0-1,0 2-2,-2 3 0,-2 3 0,-2 3 0,-2 1-1,1 3-2,0 2-1,0 3-2,-1 1-2,0 2-2,-2 2-2,0 2-2,-1 0-4,0 0-3,0-2-3,0 0-4,0-4-1,0-6 1,0-5 1,0-6 2,5-15 2,10-22 5,9-23 4,10-22 5,10-16 2,8-7-1,10-8-1,8-8 0,11-6-4,13-5-6,15-5-7,13-5-6,-5 8-14,-24 22-22,-25 22-23,-24 21-23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1:24"/>
    </inkml:context>
    <inkml:brush xml:id="br0">
      <inkml:brushProperty name="width" value="0.0631" units="cm"/>
      <inkml:brushProperty name="height" value="0.0631" units="cm"/>
      <inkml:brushProperty name="color" value="#00BFF3"/>
    </inkml:brush>
  </inkml:definitions>
  <inkml:trace contextRef="#ctx0" brushRef="#br0">65449 11375 348,'-8'-14'6,"2"1"13,0 3 11,2 1 13,4 5 6,8 10 1,8 8 2,7 9 0,4 6-3,1 5-9,-1 6-9,1 5-8,-2 3-6,-1 3-1,-3 4-1,-1 2-3,-2 0 0,-1-2-1,-1-4-1,-1-2 1,-1-4-2,0-2 0,-2-4-1,-1-2-1,1-3-1,3-3-2,4-3-1,2-3-1,2-5-1,3-5 2,1-6 2,3-6 1,4-9 1,8-12 0,8-11 0,8-12 0,10-16-2,13-18-1,12-18-1,13-19-2,13-13-6,10-7-7,13-6-8,12-7-9,3 0-8,-6 8-11,-6 8-9,-6 8-11,-15 14-3,-25 24 2,-24 22 2,-24 22 3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2:52"/>
    </inkml:context>
    <inkml:brush xml:id="br0">
      <inkml:brushProperty name="width" value="0.0434" units="cm"/>
      <inkml:brushProperty name="height" value="0.0434" units="cm"/>
      <inkml:brushProperty name="color" value="#00BFF3"/>
    </inkml:brush>
  </inkml:definitions>
  <inkml:trace contextRef="#ctx0" brushRef="#br0">84183 16341 506,'-6'-17'5,"4"-1"10,4-3 9,4-1 10,2 0 2,0 6-7,-1 5-7,1 5-6,1 2-3,2 2 1,2 0-1,0 2 2,3 0-1,2 0-2,0 0 0,1 0-1,0 2-2,-1 6 0,-1 4-1,-1 5 0,-2 4-1,-1 1 0,-2 3 0,-2 1-1,-2 1 0,-2 1-2,-3-1-2,0 0-1,-2 0-1,0-1 0,0-1 0,0-1 0,-2-1 0,-2-1-1,-4-1 1,-2-1-1,-2-1 0,1-1-1,-1-1 1,0-1 0,1-1-3,-1-2-5,0-3-4,1-1-5,0-1-2,0-2-2,2-1 0,1 0-2,-1-3 1,0-2 0,-2-4 1,0-2 1,0-4 0,2-3 0,-1-5 0,2-4 0,1-1 1,2 1 3,2 1 3,2 1 2,1 1 3,0-1 1,0 0 3,0 1 3,0 0 1,0 2 3,0 3 3,0 1 2,0 2 0,0 1 0,0 0-2,0 2-1,0 3 9,0 3 17,0 4 17,0 3 18,1 4 4,0 1-10,2 3-10,0 2-11,0 2-7,0 1-5,-2 3-5,0 1-5,-1 2-3,0 1-4,0 1-2,0 1-3,0 1-4,0-1-5,0 0-7,0 1-6,0 0-4,0 1 0,0 0-2,0 2 0,0 0-4,0 0-7,0 0-7,0 1-6,0-4 0,0-5 5,0-7 7,0-5 5,0-4 4,2 0 1,0-2 0,2 0 1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2:53"/>
    </inkml:context>
    <inkml:brush xml:id="br0">
      <inkml:brushProperty name="width" value="0.04366" units="cm"/>
      <inkml:brushProperty name="height" value="0.04366" units="cm"/>
      <inkml:brushProperty name="color" value="#00BFF3"/>
    </inkml:brush>
  </inkml:definitions>
  <inkml:trace contextRef="#ctx0" brushRef="#br0">85907 16300 503,'1'16'105,"0"1"-21,2 1-21,0 1-20,0 3-12,0 3-3,-2 5-4,0 3-3,-1 3-2,2 2-3,0 3-1,2 1-2,-1 2-2,-2 4-2,-2 2-2,-2 4-1,-2 1-5,0 1-4,-1 1-6,-2 1-5,1 0-5,-1 1-4,0 0-5,0 0-5,0-3-3,-2-3-2,1-4-1,-2-4-3,-1-4 1,2-5 3,1-5 3,1-5 3,0-7 3,2-7 0,0-8 2,2-8 1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2:53"/>
    </inkml:context>
    <inkml:brush xml:id="br0">
      <inkml:brushProperty name="width" value="0.03514" units="cm"/>
      <inkml:brushProperty name="height" value="0.03514" units="cm"/>
      <inkml:brushProperty name="color" value="#00BFF3"/>
    </inkml:brush>
  </inkml:definitions>
  <inkml:trace contextRef="#ctx0" brushRef="#br0">85764 16309 626,'-16'-30'32,"0"19"16,1 19 16,-1 18 15,0 10-5,-1 2-24,-1 2-25,-1 2-24,0 0-15,1-3-9,0-1-7,2-1-8,2-5-4,0-4-1,1-5-1,0-4-1,2-5 1,3-3 4,1-3 3,2-2 5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2:53"/>
    </inkml:context>
    <inkml:brush xml:id="br0">
      <inkml:brushProperty name="width" value="0.04956" units="cm"/>
      <inkml:brushProperty name="height" value="0.04956" units="cm"/>
      <inkml:brushProperty name="color" value="#00BFF3"/>
    </inkml:brush>
  </inkml:definitions>
  <inkml:trace contextRef="#ctx0" brushRef="#br0">86650 15900 443,'23'44'140,"-1"-6"-31,-2-6-32,1-5-32,-3-4-17,-1 1-2,-2-2-4,-3 2-3,0-2-2,0-1-2,-1-3-1,1-1-1,-1-2-2,-1-1-3,-1-1-1,0 0-2,-4-5-18,-6-8-35,-6-8-34,-6-8-35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2:55"/>
    </inkml:context>
    <inkml:brush xml:id="br0">
      <inkml:brushProperty name="width" value="0.04055" units="cm"/>
      <inkml:brushProperty name="height" value="0.04055" units="cm"/>
      <inkml:brushProperty name="color" value="#00BFF3"/>
    </inkml:brush>
  </inkml:definitions>
  <inkml:trace contextRef="#ctx0" brushRef="#br0">91662 15869 542,'-1'-13'25,"-2"3"10,-2 4 11,-2 4 10,-1 4 0,1 4-9,-1 4-11,0 3-10,-1 3-7,0 2-3,-1 0-4,-1 1-2,-1 1-3,2 1-1,1 1-1,1 1 0,0 1-1,0-1 0,0 0 2,0 0-1,1 0 1,0-1-1,2-1 0,1-1-1,0 0 0,0-1-1,0 1-1,0 0-1,1-2 0,2-1-1,2-3 0,2-1-1,1-1 1,2 2 0,0 0 0,2 1 2,0 0-3,3-1-1,2-1-4,2 0-2,0-2-2,1-3 1,0-1 1,-1-2-1,2-1 2,1 0 0,3 0 1,2 0 1,0-1 0,1-2 1,-1-2 0,1-2 0,-1-2 0,2-2 0,1-2 0,0-1 0,1-2 1,-3 0 0,-1 0 1,-3 1 1,-1-1 0,-1 0 1,0 0 0,-2 1 0,-1-2-1,-1-2 1,-1-2-1,0-1 0,-2-3 0,-3-3 0,-1-3 0,-2-3 0,-1-3 0,0-3-3,0-2 0,0-3-2,-1-1-1,-1 2 2,0 2 1,-1 2 2,-2 2 0,-1 3 0,0 3 0,-1 3 0,-2 3 1,-2 3 1,-2 3 2,-1 3 1,-3 1 1,-2 2 2,-2 0 1,-1 2 1,-3 1 1,0 1-1,0 0 0,-2 2 0,-1 0-1,1 2-2,-1 0-2,1 2 0,-1 2-5,1 6-4,0 4-6,0 5-4,-1 3-5,3 1-5,0 1-4,0 1-5,4 1-3,3-1-2,4 1-3,4-1-2,3-1 3,0-4 6,2-5 7,1-3 6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3:51"/>
    </inkml:context>
    <inkml:brush xml:id="br0">
      <inkml:brushProperty name="width" value="0.05323" units="cm"/>
      <inkml:brushProperty name="height" value="0.05323" units="cm"/>
      <inkml:brushProperty name="color" value="#F2395B"/>
    </inkml:brush>
  </inkml:definitions>
  <inkml:trace contextRef="#ctx0" brushRef="#br0">21591 3100 413,'-7'8'140,"2"2"-33,2 0-36,2 1-33,1 4-20,0 5-4,0 7-4,0 5-3,0 3-4,0-2-1,0 0-2,0-1-2,0-3-4,-2-3-4,0-5-4,-2-3-5,3-6-6,4-7-7,5-6-8,6-7-7,2-5 3,4-3 12,3-4 12,3-1 14,0-2 7,-3 4 4,-3 3 3,-2 3 4,-4 2 4,-1 2 4,-3 2 5,0 3 5,-4 2-1,-1 4-5,-2 3-6,-2 5-5,-3 5-5,-6 4-3,-4 4-5,-5 7-3,-3 0-6,1-2-10,-1-3-8,1 0-9,0-4-3,4-3 5,3-4 5,3-4 3,3-5 5,4-6 3,4-6 3,4-6 3,4-3 5,7-1 4,6-2 5,5 1 4,2 1 4,-3 1 4,-3 4 3,-3 3 2,-3 1 3,-3 2-1,-2 1 0,-4 0 0,-3 4 0,-2 6-2,-4 6 0,-2 6-1,-5 3-4,-4 2-3,-5 2-6,-5 3-5,-4-1-3,-3 0-1,-3-1-2,-3-1-2,-1-1-1,2-3-2,0-1-2,2-2-1,1-2 4,1-1 7,3-1 9,1 0 8,3-3 5,3-1 5,3-2 3,3-2 3,6-1 3,11 2 2,12 0 1,10 1 2,6 0-2,2-2-6,3-2-7,1-2-5,1-1-8,5 0-11,3 0-9,2 0-11,2 0-7,0 2-5,0 0-6,-1 2-5,-4-1 0,-10-1 6,-9 0 5,-10-1 5,-5-2-2,1-1-10,1 0-9,2-1-10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2:55"/>
    </inkml:context>
    <inkml:brush xml:id="br0">
      <inkml:brushProperty name="width" value="0.04254" units="cm"/>
      <inkml:brushProperty name="height" value="0.04254" units="cm"/>
      <inkml:brushProperty name="color" value="#00BFF3"/>
    </inkml:brush>
  </inkml:definitions>
  <inkml:trace contextRef="#ctx0" brushRef="#br0">92600 16550 517,'13'22'145,"-3"-1"-35,-6-3-33,-1-1-34,-4 0-18,-1 2-2,0 5-3,0 2-1,-2 0-5,2 0-8,0 0-6,2-2-9,-1-1-8,0-1-12,-2-2-9,1 0-12,-2-2-7,2-1-4,0-2-4,2-2-4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2:56"/>
    </inkml:context>
    <inkml:brush xml:id="br0">
      <inkml:brushProperty name="width" value="0.04097" units="cm"/>
      <inkml:brushProperty name="height" value="0.04097" units="cm"/>
      <inkml:brushProperty name="color" value="#00BFF3"/>
    </inkml:brush>
  </inkml:definitions>
  <inkml:trace contextRef="#ctx0" brushRef="#br0">95541 16980 537,'-4'-5'42,"8"1"7,8 4 5,7 2 7,7 2-3,3-3-11,5 1-11,3-2-12,2 0-6,0 0 0,1 0-2,-1 0-1,1 0-2,5-2-5,4 1-4,4-3-5,2 1-4,2 1-1,0 0-2,1 2-2,2-1 0,0-1 0,1 0 2,2-1 0,-4-1 0,-4 2-1,-5 0-3,-4 2-2,-6 1-2,-5 2-2,-7 2-2,-5 2-2,-5 0-2,-3 0-1,-3 1-1,-2 0-3,-4-2-2,-3-4-6,-2-4-4,-4-4-6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2:56"/>
    </inkml:context>
    <inkml:brush xml:id="br0">
      <inkml:brushProperty name="width" value="0.05101" units="cm"/>
      <inkml:brushProperty name="height" value="0.05101" units="cm"/>
      <inkml:brushProperty name="color" value="#00BFF3"/>
    </inkml:brush>
  </inkml:definitions>
  <inkml:trace contextRef="#ctx0" brushRef="#br0">98682 16000 431,'23'8'114,"-3"0"-24,-1 0-23,-3-1-26,0 1-13,1 0-3,1 0-4,1 0-3,1 0-3,-1 1-1,1 2-2,0 0-2,-2 1-1,1 1-2,-2 1-1,-1 2-2,-1-1-1,-1-2-1,0 0-1,-2 0-1,0-1 0,0 1 0,-1 1 0,1 1-1,-2 0 2,-2 0 3,-4-2 4,-2-1 2,-4 1 1,-2 2 1,-4 1 0,-2 3 0,-6 2-3,-9 3-5,-9 3-7,-8 3-6,-8 1-6,-5-1-6,-4 2-6,-4-1-6,-1-2-2,6-5 2,6-5 3,7-5 3,5-3-6,7-2-12,7-2-14,7-2-12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2:59"/>
    </inkml:context>
    <inkml:brush xml:id="br0">
      <inkml:brushProperty name="width" value="0.04142" units="cm"/>
      <inkml:brushProperty name="height" value="0.04142" units="cm"/>
      <inkml:brushProperty name="color" value="#00BFF3"/>
    </inkml:brush>
  </inkml:definitions>
  <inkml:trace contextRef="#ctx0" brushRef="#br0">91235 20597 531,'6'-14'-9,"-3"2"17,-2 4 17,-4 3 17,-2 1 4,-1 2-7,-3 0-7,-2 2-8,-2 1-5,-2 2-2,-1 2-3,-3 2-3,-1 1-1,0 3 0,-2 2-1,-1 2 1,0 0-1,1 1 0,1 0-1,1-1 1,1 0-1,4-1 0,3 0-2,3-2 1,1 0-2,2 2-2,1 0-1,0 1-1,3 1-2,2-1-1,3 1 0,4 0-1,2-1 0,1 1 1,3 0 2,2-1 0,1 1 2,-1-1-2,1 0 1,0 1 0,-1 0 0,-1-1 2,-1 1 0,0 0 3,-3-1 0,-1 1 2,-2 0 1,-2-1 2,-2 0-1,0-1-2,-2 0-1,0-2-2,-2 0-1,-2 0 0,-2-1 0,-2 1 0,-2 0-1,-3 0-6,-4-1-3,-2 1-5,-2-1-4,-1-1-2,-1 0-3,-1-2-3,-1 0 0,-1-2-1,-1-1 1,0 0 0,0-2 1,5-1 0,3 0 1,5-1 0,2-3-1,4-2-3,2-4-2,4-2-4,1-2-1,2 1 0,0-1 1,2 0 0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2:59"/>
    </inkml:context>
    <inkml:brush xml:id="br0">
      <inkml:brushProperty name="width" value="0.03412" units="cm"/>
      <inkml:brushProperty name="height" value="0.03412" units="cm"/>
      <inkml:brushProperty name="color" value="#00BFF3"/>
    </inkml:brush>
  </inkml:definitions>
  <inkml:trace contextRef="#ctx0" brushRef="#br0">92716 21550 644,'22'7'2,"-4"-1"3,-5 0 3,-3-1 4,-2-2 0,0 1-3,0 0-2,-1 0-2,1 1 5,0 2 11,0 2 11,0 2 11,-1 1 3,-1 0-7,0 2-6,-2 2-7,-2 0-5,-4 3-7,-4 1-6,-3 3-5,-5 0-6,-2-1-4,-3-1-4,-3-2-5,0 0 0,3-3 0,3-1 2,3-2 1,5-3 3,10-4 6,8-4 5,9-4 6,5-3 3,1 0-2,1-2 0,1 0-1,0-1-6,-2 1-8,0-1-10,-1 0-9,-2 0-7,-3 2-3,-3 1-5,-3 0-4,-2 1 0,-2-2 5,-2 1 4,-2-2 5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2:59"/>
    </inkml:context>
    <inkml:brush xml:id="br0">
      <inkml:brushProperty name="width" value="0.05101" units="cm"/>
      <inkml:brushProperty name="height" value="0.05101" units="cm"/>
      <inkml:brushProperty name="color" value="#00BFF3"/>
    </inkml:brush>
  </inkml:definitions>
  <inkml:trace contextRef="#ctx0" brushRef="#br0">94130 20505 431,'-7'-13'57,"2"6"-5,2 6-6,2 6-6,1 3-4,0 2-3,0 0-3,0 1-2,0 3-2,0 4-1,0 3-1,0 5 0,0 2-1,0 4-3,0 3-1,0 3-2,-1 3-3,-2 4-1,-2 3-1,-2 5-2,-2 4-3,-1 5-1,-3 5-2,-2 5-2,0 1-3,-1-5-5,0-3-4,1-4-6,0-3-3,-1-1-5,1-1-5,-1-1-3,1-2-1,0-2 0,2-4 3,1-2 1,1-6 1,2-6 0,2-7-1,3-7 1,0-7-3,0-6-5,0-8-4,0-6-6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3:00"/>
    </inkml:context>
    <inkml:brush xml:id="br0">
      <inkml:brushProperty name="width" value="0.03803" units="cm"/>
      <inkml:brushProperty name="height" value="0.03803" units="cm"/>
      <inkml:brushProperty name="color" value="#00BFF3"/>
    </inkml:brush>
  </inkml:definitions>
  <inkml:trace contextRef="#ctx0" brushRef="#br0">94219 20438 578,'0'-22'4,"0"2"8,0 2 9,0 1 8,-1 4 6,-1 8 5,0 7 4,-1 6 5,-3 6-3,-4 3-8,-4 5-10,-3 2-9,-4 3-4,0-1-2,0-1 0,-2-1-1,1-2-8,1 0-16,3-1-14,1 0-16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3:00"/>
    </inkml:context>
    <inkml:brush xml:id="br0">
      <inkml:brushProperty name="width" value="0.0437" units="cm"/>
      <inkml:brushProperty name="height" value="0.0437" units="cm"/>
      <inkml:brushProperty name="color" value="#00BFF3"/>
    </inkml:brush>
  </inkml:definitions>
  <inkml:trace contextRef="#ctx0" brushRef="#br0">94900 20450 503,'15'1'87,"-1"4"-11,-1 2-11,0 4-13,-1 0-7,1 1-7,1-1-4,1 1-7,0 0-4,-1 1-4,-1 1-4,0 2-5,-3-1-5,-1-1-6,-2-1-8,-2-1-6,-2-1-7,-1 1-10,0 0-8,-1 0-8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3:00"/>
    </inkml:context>
    <inkml:brush xml:id="br0">
      <inkml:brushProperty name="width" value="0.04558" units="cm"/>
      <inkml:brushProperty name="height" value="0.04558" units="cm"/>
      <inkml:brushProperty name="color" value="#00BFF3"/>
    </inkml:brush>
  </inkml:definitions>
  <inkml:trace contextRef="#ctx0" brushRef="#br0">98584 20416 482,'-31'-12'100,"3"8"-21,1 8-20,4 8-21,1 3-12,3 1-4,3 0-4,2-1-3,3 1-3,3 0-2,1-1-2,2 1-2,2 0-1,2-1-1,2 1 0,2 0 0,2-1-1,4 1-2,2 0-1,3-1-3,1 1 0,-1 0 0,0-1-2,-2 1 0,-1 0 1,-2 0 0,1 2 2,-2 1 0,-1 1 4,-4 1 6,-3 1 7,-2 1 6,-4 0 1,-2-3-2,-3-1-3,-2-2-2,-5-2-5,-3 1-5,-5 0-7,-3-1-4,-2 0-5,1 0-1,1-2-1,2-1-2,2-2-4,3-2-5,4-4-6,5-2-6,3-4-4,4 0-3,4-3-3,4-2-2,4-2 1,2-2 6,3-2 5,3-1 6,1-1 5,0 1 2,-2 0 2,-1 2 3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3:01"/>
    </inkml:context>
    <inkml:brush xml:id="br0">
      <inkml:brushProperty name="width" value="0.04858" units="cm"/>
      <inkml:brushProperty name="height" value="0.04858" units="cm"/>
      <inkml:brushProperty name="color" value="#00BFF3"/>
    </inkml:brush>
  </inkml:definitions>
  <inkml:trace contextRef="#ctx0" brushRef="#br0">99747 21111 452,'20'-13'16,"-7"8"18,-6 7 19,-8 6 17,-4 6 4,-2 5-11,-1 5-13,-3 5-10,0 2-9,0-2-4,2 0-4,1-1-3,1-2-5,2-1-2,2-3-3,2-1-2,2-3-8,4-1-10,2-2-12,4-2-10,1-5-5,3-7 3,1-6 2,3-7 3,1-7 3,0-5 0,-1-7 2,0-5 1,-1-2 2,-3 3 4,-3 4 3,-2 3 4,-4 2 2,-1 5 1,-2 3 0,-2 4 2,-2 3 2,-2 3 0,-2 1 2,-1 2 1,-3 2 0,0 0 1,-2 2 0,0 0 0,1 2-1,1 4 0,2 2 0,2 4-1,4 0 1,4-1 3,5-1 1,6 0 3,1-1 2,-1 1 3,-1 2 2,0 0 3,-2 1 2,1 0-1,0-2 1,0 2 0,-2 1 0,-3 3 0,-2 3-1,-4 4-1,-2 1 0,-4 3-1,-2 1-1,-3 2-1,-2 0-1,2-4 0,1-2-1,0-3 0,2-2-2,1-2-5,0-3-4,2-1-4,3-3-7,8-4-9,6-4-9,7-4-8,6-5-6,3-6 0,4-5-2,5-7 1,-1-3 1,-3 1 8,-2 1 6,-3-2 7,-4 3 1,-5 5-5,-5 5-4,-4 5-5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3:51"/>
    </inkml:context>
    <inkml:brush xml:id="br0">
      <inkml:brushProperty name="width" value="0.03973" units="cm"/>
      <inkml:brushProperty name="height" value="0.03973" units="cm"/>
      <inkml:brushProperty name="color" value="#F2395B"/>
    </inkml:brush>
  </inkml:definitions>
  <inkml:trace contextRef="#ctx0" brushRef="#br0">24700 2400 553,'28'18'172,"-8"3"-41,-6 5-43,-6 3-42,-6 4-37,-4 7-29,-4 6-31,-4 6-30,-1-3-9,3-10 12,1-12 12,3-9 13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3:02"/>
    </inkml:context>
    <inkml:brush xml:id="br0">
      <inkml:brushProperty name="width" value="0.05012" units="cm"/>
      <inkml:brushProperty name="height" value="0.05012" units="cm"/>
      <inkml:brushProperty name="color" value="#00BFF3"/>
    </inkml:brush>
  </inkml:definitions>
  <inkml:trace contextRef="#ctx0" brushRef="#br0">101696 19233 438,'8'-6'2,"2"4"19,0 4 19,1 4 19,-1 4 4,-1 7-9,-2 6-10,-2 5-9,-2 5-6,-1 3-1,0 2 0,-1 4 0,-1 1-2,0-1-3,0 1-2,0 0-2,-1 1-4,-1 2-3,0 2-4,-1 3-3,-2-1-4,0-1-1,-2 0-4,1-2-2,-2 0-3,1 0-2,-1 0-2,0-1-2,0-1-3,2-3-5,1-5-5,0-4-5,1-4-3,1-5-3,-1-5-2,1-5-4,-2-3 1,0-2 5,-2-2 5,0-2 4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3:03"/>
    </inkml:context>
    <inkml:brush xml:id="br0">
      <inkml:brushProperty name="width" value="0.0424" units="cm"/>
      <inkml:brushProperty name="height" value="0.0424" units="cm"/>
      <inkml:brushProperty name="color" value="#00BFF3"/>
    </inkml:brush>
  </inkml:definitions>
  <inkml:trace contextRef="#ctx0" brushRef="#br0">101150 21933 518,'7'24'93,"-1"1"-20,0 1-20,-1 1-20,-2 1-9,1 0 0,0 2 2,0 1 1,0 0-2,0-2-2,0-1-3,0 1-4,0-3-2,0-2-3,-1-1-3,2-2-2,-2-3-3,-1-1-1,0-3-1,-2-1-3,2-3 0,2-4-4,4-4-1,2-4-3,4-5-1,5-4-2,5-5-1,5-5-2,8-9 0,10-13-2,10-12 0,13-13-1,-3 2 1,-15 12 4,-14 14 3,-15 13 4,-8 8-7,-1-1-19,-1 0-18,0 1-19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3:04"/>
    </inkml:context>
    <inkml:brush xml:id="br0">
      <inkml:brushProperty name="width" value="0.03629" units="cm"/>
      <inkml:brushProperty name="height" value="0.03629" units="cm"/>
      <inkml:brushProperty name="color" value="#00BFF3"/>
    </inkml:brush>
  </inkml:definitions>
  <inkml:trace contextRef="#ctx0" brushRef="#br0">86197 27240 606,'16'-8'64,"0"2"-11,3 0-11,0 2-12,0 1-7,-1 2-2,-1 2-4,0 2-3,-3 1-1,-1 2-1,-3 0 0,-1 2 0,-2-1-4,-1 1-7,0 0-5,-2 0-7,-2 2-2,-6 5 1,-4 5 3,-5 6 2,-4-1 0,-3 1-2,-3-1-2,-3 0-3,1-4 0,3-3-1,4-5-1,6-3 0,3-2 4,8-2 11,6-1 9,7 0 12,4-1 2,3 0-1,2-1-4,1 2-2,1-1-2,-3 1 0,-1 2-2,-3 0 0,-2 1-2,-3 0 1,-3 0-1,-2-1 0,-2 2 0,0-1 0,0 2-1,0 2 0,-2-1 0,-4 1-3,-4 0-1,-4 0-1,-3-1-2,-2-1-4,-1-1-1,-2 0-3,-2-2-4,-1-1-2,-1 0-4,-1-2-3,0-1-5,2-4-6,4-2-6,0-3-7,3-3-1,2-2 2,4-2 3,3-1 3,1-1 3,2 2 4,0 2 5,2 3 5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3:04"/>
    </inkml:context>
    <inkml:brush xml:id="br0">
      <inkml:brushProperty name="width" value="0.0438" units="cm"/>
      <inkml:brushProperty name="height" value="0.0438" units="cm"/>
      <inkml:brushProperty name="color" value="#00BFF3"/>
    </inkml:brush>
  </inkml:definitions>
  <inkml:trace contextRef="#ctx0" brushRef="#br0">85924 26378 502,'-15'-7'4,"1"1"4,0 0 1,2 2 4,0 0 1,-2 0 2,0 0 2,-1 0 1,0 0 1,1 0-2,1 0-1,0 1-2,1-2-2,-1 2-1,-1-1-1,-1 0-3,-2 0 1,-2 2 2,-2 0 2,-1 2 3,-3 0-1,-1 2 1,-2 0-2,-2 2 0,-1 1 0,2 6-1,0 2 1,1 5-1,0 3 0,-1 3-1,-1 3 0,-1 3-1,1 2-1,1 4-4,3 3-4,1 2-2,2 3-2,1 4 1,1 2 2,1 4 0,1-1 1,3-3 1,1-2 0,3-3 2,1-3 0,4 0 0,2-3 0,4 1 1,3-3-1,4-3-1,4-5 0,3-3-1,7-4-1,7-2-1,9-1 1,7-2-1,6-4-3,4-5-2,3-4-5,5-6-3,3-5-4,1-7-3,2-7-4,3-7-3,-2-3-1,-5 1-1,-5 1 0,-4 1 0,-6-1 0,-4-4 1,-5-4 2,-6-4 1,-4-4 2,-7-4 3,-5-4 2,-6-4 4,-6-1 1,-2 1 2,-6 0 0,-2 2 2,-5 3 0,-2 7 0,-3 5-2,-3 6 0,-3 5 2,-3 7 6,-3 5 4,-3 6 6,-3 5 0,-1 5-4,-2 2-6,-2 5-3,2 2-6,5 0-4,7 0-5,5 0-5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3:14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91875 27775 333,'49'20'167,"16"14"-1,15 14 1,17 16 0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3:15"/>
    </inkml:context>
    <inkml:brush xml:id="br0">
      <inkml:brushProperty name="width" value="0.04581" units="cm"/>
      <inkml:brushProperty name="height" value="0.04581" units="cm"/>
      <inkml:brushProperty name="color" value="#00BFF3"/>
    </inkml:brush>
  </inkml:definitions>
  <inkml:trace contextRef="#ctx0" brushRef="#br0">90935 27978 480,'-29'0'1,"5"0"1,5 0 3,5 0 2,5 0 11,6 2 20,6 0 21,6 2 20,3-1 1,-1-1-17,1 0-17,0-1-17,2-1-10,5 0-2,5 0-1,5 0-1,3 0-4,-1 0-3,0 0-4,1 0-3,-2-1-2,1-1 0,1 0 2,-1-1 0,1-1 0,1 0-1,1 1 0,1-1 0,0 0-1,0 0-2,0 0 0,1 0-2,-2 0 0,-2 1-1,-1-2-1,-3 3-1,-1-2 0,-3 2 1,-1 0-1,-4 2 0,0 0-1,-3 0-4,-1 0-3,-2 0-3,0 0-3,1 2-2,3 0-3,2 2-2,-1-2 1,-1 0 3,-2 0 3,-2-1 3,-2-2 1,-1-1-1,-1 0-3,0 0-1,-1-2-1,-1 2-1,1 0 0,0 2 1,-1-1 0,0 0 2,-2-2 2,0 0 2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3:15"/>
    </inkml:context>
    <inkml:brush xml:id="br0">
      <inkml:brushProperty name="width" value="0.04551" units="cm"/>
      <inkml:brushProperty name="height" value="0.04551" units="cm"/>
      <inkml:brushProperty name="color" value="#00BFF3"/>
    </inkml:brush>
  </inkml:definitions>
  <inkml:trace contextRef="#ctx0" brushRef="#br0">94178 27095 483,'1'-13'19,"2"4"10,2 6 9,2 5 11,3 2 0,4 3-8,3 2-7,5 2-8,1 1-4,-1-1-1,-1 1-1,-1 0-1,-1-1-1,0-1-1,1 0-1,-1-2-1,0 0-1,-1 0-1,0 0-3,-2 0 0,-1-1-2,-1 1-1,-1-1 1,0 1-1,-1 0-2,-1 1-4,1 2-3,0 0-3,-4 2-3,-6 3-1,-8 3 0,-6 4-2,-6 0-1,-3 3-3,-5 0-2,-3 0-2,-5 3-5,-5 1-6,-4 2-7,-5 2-5,1-1-3,6-6 1,7-3 1,7-6 1,5-3 3,1-1 3,3-1 3,1 0 4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3:16"/>
    </inkml:context>
    <inkml:brush xml:id="br0">
      <inkml:brushProperty name="width" value="0.04515" units="cm"/>
      <inkml:brushProperty name="height" value="0.04515" units="cm"/>
      <inkml:brushProperty name="color" value="#00BFF3"/>
    </inkml:brush>
  </inkml:definitions>
  <inkml:trace contextRef="#ctx0" brushRef="#br0">98652 26840 487,'-8'-8'11,"0"2"22,0 0 22,0 2 22,-1 1 4,-1 2-15,-3 2-16,-2 2-15,-1 2-9,-1 4-5,-1 2-4,-1 3-4,0 2-3,0 0-3,2-1-1,2 1-4,1 0 0,1-1-2,2 1 0,2-1-1,2 1 0,2 1 0,3 1 0,1 1-1,1 0 2,1-1-1,2-1 1,0 0 0,3-2 0,2-1 0,3-1 0,4 0-1,1-2-1,0-1-1,2-1-2,1 0-2,0-2 0,-3-1 2,-1 0 0,-2-2 2,-3 2 1,-3 2 2,-2 3 1,-4 3 2,-4 1 1,-7-1-1,-8-1 1,-6-1 0,-4 0-1,-2 2-4,-2 0-2,-2 1-3,0 0-3,1-1-5,3-1-5,2 0-3,7-5-12,16-6-16,14-8-19,16-6-16,4-3 0,-4 1 18,-3 1 19,-4 0 18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3:17"/>
    </inkml:context>
    <inkml:brush xml:id="br0">
      <inkml:brushProperty name="width" value="0.04892" units="cm"/>
      <inkml:brushProperty name="height" value="0.04892" units="cm"/>
      <inkml:brushProperty name="color" value="#00BFF3"/>
    </inkml:brush>
  </inkml:definitions>
  <inkml:trace contextRef="#ctx0" brushRef="#br0">100077 27499 449,'15'-15'0,"-2"1"0,-3 1 0,-1 0 0,-3 5 13,-4 6 27,-4 8 25,-4 6 27,-1 5 4,-1 1-19,0 3-20,0 2-19,0-1-12,2-1-5,1 0-7,1 0-5,1-2-6,3-1-6,4-1-5,2-1-5,2-3-3,2-4 2,0-6 0,2-4 2,-1-5-3,1-4-5,0-4-7,0-3-5,-1-4-1,-1 0 3,-1-1 3,0 0 4,-2-1 2,-1 0 3,0-1 3,-2 1 2,-1 0 3,0 4 3,-2 3 2,0 3 2,-2 2 2,-2 2 2,-2 2 1,-2 3 1,0 0 1,-1 2 1,0 0 1,0 2-1,2 0 3,6 0 1,5 0 4,4 0 1,5-1 2,7 0-3,5-2 0,7 0-3,1 0 0,0 2 0,-1 2-1,-1 2 1,-4 2-1,-2 2 1,-5 1 0,-3 3 1,-4 2 0,-2 2-2,-4 1 0,-3 3-1,-3 1-1,-4 3-2,-4 1 0,-3 3-2,-4-2 0,0 0 0,-1-3 0,-1-1 1,0-2 0,0-3-1,2-1 0,1-2 0,5-2-2,7-1-5,7-1-5,9 0-4,4-4-4,1-2-4,1-6-3,1-2-4,0-4-2,1-2-1,-1-2-1,1-1 0,-1-3 0,1-3 2,-1-4 3,1-1 3,-3-1-1,-3 5-1,-4 4-4,-4 3-1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3:17"/>
    </inkml:context>
    <inkml:brush xml:id="br0">
      <inkml:brushProperty name="width" value="0.05723" units="cm"/>
      <inkml:brushProperty name="height" value="0.05723" units="cm"/>
      <inkml:brushProperty name="color" value="#00BFF3"/>
    </inkml:brush>
  </inkml:definitions>
  <inkml:trace contextRef="#ctx0" brushRef="#br0">102916 26395 384,'1'-13'41,"2"4"11,1 6 11,3 5 11,0 3 0,1 5-12,0 4-12,0 4-11,-1 3-8,-1 6-4,-1 5-4,0 5-4,-2 3-4,-1 2-3,0 2-4,-1 2-3,-1 2-1,0 2 0,0 2 1,0 2 1,-1-2-4,-1-1-9,0-4-9,-1-2-8,-2-3-6,0 0-5,-1-1-3,-1-2-4,-1-1-2,0-1 0,0-3 0,1-2 1,0-3 3,-1-7 8,0-5 7,0-6 7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3:51"/>
    </inkml:context>
    <inkml:brush xml:id="br0">
      <inkml:brushProperty name="width" value="0.05215" units="cm"/>
      <inkml:brushProperty name="height" value="0.05215" units="cm"/>
      <inkml:brushProperty name="color" value="#F2395B"/>
    </inkml:brush>
  </inkml:definitions>
  <inkml:trace contextRef="#ctx0" brushRef="#br0">24577 4050 421,'-6'16'55,"2"-1"-5,4 1-6,3 0-6,0 0-5,1 3-3,-1 1-4,1 2-4,-1 2 0,0 1 3,-2 1 2,0 1 3,-1 0 1,0-3-2,0-1-1,0-3-3,0-2-2,0 1-5,0-2-5,0-1-3,0-5-18,2-8-28,1-10-30,0-8-28,1-4-8,-1 3 15,1 1 13,0 3 15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3:17"/>
    </inkml:context>
    <inkml:brush xml:id="br0">
      <inkml:brushProperty name="width" value="0.05461" units="cm"/>
      <inkml:brushProperty name="height" value="0.05461" units="cm"/>
      <inkml:brushProperty name="color" value="#00BFF3"/>
    </inkml:brush>
  </inkml:definitions>
  <inkml:trace contextRef="#ctx0" brushRef="#br0">102350 28440 402,'7'15'108,"-1"2"-21,0 1-22,-1 1-21,-2 2-13,1 1-2,0 3-4,0 1-2,-1 2-3,0 3-2,-2 1-2,0 3-2,-2-1-2,0-3 0,-2 0 0,0-3-1,0-2-1,0-3-2,2-3-2,0-3-2,5-4-1,6-6 1,7-6 0,7-6 1,4-6 1,3-7-1,1-8-1,2-5 0,3-7 0,4-3-2,4-3-1,4-5-1,-2 3-4,-7 8-9,-9 9-9,-8 9-8,1-1-5,7-9-2,7-10-2,10-9-1,-1-2-6,-8 10-9,-8 8-10,-7 9-8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3:18"/>
    </inkml:context>
    <inkml:brush xml:id="br0">
      <inkml:brushProperty name="width" value="0.06814" units="cm"/>
      <inkml:brushProperty name="height" value="0.06814" units="cm"/>
      <inkml:brushProperty name="color" value="#00BFF3"/>
    </inkml:brush>
  </inkml:definitions>
  <inkml:trace contextRef="#ctx0" brushRef="#br0">33440 16923 322,'-28'-21'2,"7"3"1,7 5 3,7 4 2,4 3 8,3 4 12,4 4 13,2 4 12,3 3 2,2 2-8,2 4-8,1 4-8,2 3-6,2 6-3,0 6-1,1 7-4,1 4-1,1 6-2,1 4-2,1 5-1,0 1-1,-1-6-2,-1-5-2,-1-4-1,0-5-1,0-2-1,-1-3 1,1-3-1,-1-4 0,1-2 0,0-3 1,-1-2-1,2-6 2,1-3 0,3-6 1,1-4 0,3-9 3,8-10 2,5-11 3,6-10 3,10-17 0,15-20-1,15-20-1,15-21-2,8-12-2,5-1-4,4-2-5,3-1-3,0 0-7,-4 5-11,-3 5-11,-4 5-11,-14 15 0,-22 24 7,-23 25 9,-22 24 8,-11 12-7,-1 0-23,1 1-22,0-1-22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18:26"/>
    </inkml:context>
    <inkml:brush xml:id="br0">
      <inkml:brushProperty name="width" value="0.03921" units="cm"/>
      <inkml:brushProperty name="height" value="0.03921" units="cm"/>
      <inkml:brushProperty name="color" value="#F2395B"/>
    </inkml:brush>
  </inkml:definitions>
  <inkml:trace contextRef="#ctx0" brushRef="#br0">99797 8800 561,'-16'1'24,"0"2"1,1 2 1,-1 2 0,0 1 0,-2 1-5,0 2-2,-1 0-4,0 0-1,3 1-1,1 0 1,3 0-1,0 0-2,0-1-4,0 1-6,0 0-5,1-1-2,1-1 0,0 0 0,2-2 0,0 0 1,1 2 0,-1 0 1,0 1 1,2 0 2,4-2 2,4-2 5,4-2 2,3-1 2,3 0-1,4-1-1,2 1 0,2 0-1,1 0-1,1 0-1,1 0-2,-1 0-1,-1 0 0,-2 0-2,-2 0 0,-3 0 0,-1 0 0,-2-1 0,-2 1 0,-2-1 2,1-4 6,0-2 5,0-3 4,-1-4 4,-2-2-1,-3-3 0,0-3 0,-2-1-3,0 0-6,0 2-6,0 1-5,0 0-7,0-1-7,0-2-6,0 1-7,0-1-9,0 2-9,0 2-10,0 3-10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18:26"/>
    </inkml:context>
    <inkml:brush xml:id="br0">
      <inkml:brushProperty name="width" value="0.0381" units="cm"/>
      <inkml:brushProperty name="height" value="0.0381" units="cm"/>
      <inkml:brushProperty name="color" value="#F2395B"/>
    </inkml:brush>
  </inkml:definitions>
  <inkml:trace contextRef="#ctx0" brushRef="#br0">100800 8340 577,'14'-19'19,"-3"10"17,-2 10 15,-4 10 17,-1 6 3,0 5-13,0 4-11,0 3-12,-1 2-11,-2 1-12,-2-1-11,-2 0-10,-2-1-10,0-1-5,-1-3-6,-2-1-5,1-3-4,-1-3 1,0-3 1,0-2-1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18:26"/>
    </inkml:context>
    <inkml:brush xml:id="br0">
      <inkml:brushProperty name="width" value="0.02984" units="cm"/>
      <inkml:brushProperty name="height" value="0.02984" units="cm"/>
      <inkml:brushProperty name="color" value="#F2395B"/>
    </inkml:brush>
  </inkml:definitions>
  <inkml:trace contextRef="#ctx0" brushRef="#br0">100850 8910 737,'14'-16'0,"-3"2"0,-2 1 0,-4 1 0,0 1 4,0 2 10,1 2 9,2 3 10,0-1 2,2 2-4,0-1-3,1 0-4,1 0-4,2 2-2,0 0-3,1 2-3,0 0-7,-1 2-8,0 0-9,-2 2-9,-1 0-11,-2 2-10,-2 0-12,-2 1-11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18:26"/>
    </inkml:context>
    <inkml:brush xml:id="br0">
      <inkml:brushProperty name="width" value="0.04192" units="cm"/>
      <inkml:brushProperty name="height" value="0.04192" units="cm"/>
      <inkml:brushProperty name="color" value="#F2395B"/>
    </inkml:brush>
  </inkml:definitions>
  <inkml:trace contextRef="#ctx0" brushRef="#br0">101599 7936 524,'0'-35'33,"0"8"-1,0 7 2,0 8 1,0 9 2,0 8 5,0 9 5,0 10 6,0 3-3,0 2-10,0 1-10,0 1-9,0 2-8,0 2-6,0 4-5,0 3-7,-1 1-1,-1 0 1,0 0 0,-1 0 2,-1-1-7,0-2-11,0-2-12,0-1-12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18:27"/>
    </inkml:context>
    <inkml:brush xml:id="br0">
      <inkml:brushProperty name="width" value="0.03424" units="cm"/>
      <inkml:brushProperty name="height" value="0.03424" units="cm"/>
      <inkml:brushProperty name="color" value="#F2395B"/>
    </inkml:brush>
  </inkml:definitions>
  <inkml:trace contextRef="#ctx0" brushRef="#br0">102333 8655 642,'0'-13'57,"0"6"-2,0 6-3,0 6-3,0 5-5,2 4-8,0 3-9,2 5-7,-1 2-8,-1 1-7,0 1-5,-1 1-6,-1 0-10,0 2-12,0 1-14,0 1-13,-1-2-2,-1-5 8,0-5 9,-1-5 7,-1-3 5,0-2 1,0-2 0,0-2 1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18:27"/>
    </inkml:context>
    <inkml:brush xml:id="br0">
      <inkml:brushProperty name="width" value="0.03066" units="cm"/>
      <inkml:brushProperty name="height" value="0.03066" units="cm"/>
      <inkml:brushProperty name="color" value="#F2395B"/>
    </inkml:brush>
  </inkml:definitions>
  <inkml:trace contextRef="#ctx0" brushRef="#br0">103115 8141 717,'5'-4'52,"-4"8"-1,-6 8-2,-4 7-1,-4 5-8,-2-1-13,-1 1-13,-3-1-13,-1 0-7,1-1 0,-1-1-1,1-1 0,0-2 0,2-2-2,3-4-1,1-3-2,5-2 3,6 0 5,7-2 5,8 0 6,3-2 3,1 1 2,1 0 2,1 0 0,1 0-1,0 0-7,-1 0-5,1 0-7,-1 0-2,-1 2 2,-1 0 3,0 1 2,-2 1 1,-1-2 1,-1-1 0,-1 0 0,-1-2-10,0-1-23,-2 0-22,0-1-23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18:27"/>
    </inkml:context>
    <inkml:brush xml:id="br0">
      <inkml:brushProperty name="width" value="0.03642" units="cm"/>
      <inkml:brushProperty name="height" value="0.03642" units="cm"/>
      <inkml:brushProperty name="color" value="#F2395B"/>
    </inkml:brush>
  </inkml:definitions>
  <inkml:trace contextRef="#ctx0" brushRef="#br0">104713 8822 604,'-15'-19'59,"2"7"-3,3 8-2,1 8-4,2 5-5,2 3-9,2 4-8,2 2-10,1 1-4,0 1-3,0-1-2,0 1-2,0-2-2,2-1-2,0-2-3,2-2 0,1-3-3,1-1-2,3-2-2,2-2-2,2-2-2,2-1 0,1 0-3,3-1 0,1-4-1,-1-2 0,1-5 0,0-4 1,-3-1 0,-3-1 1,-4 0 0,-4 1 0,-3 0 5,-1 0 6,0 2 7,-1 1 8,-3 1 1,-2 1-3,-4 0-4,-2 2-3,-4 1-8,-5 4-11,-5 3-13,-5 2-11,-1 2-6,7 0 0,3 0 0,6 0 0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18:28"/>
    </inkml:context>
    <inkml:brush xml:id="br0">
      <inkml:brushProperty name="width" value="0.04245" units="cm"/>
      <inkml:brushProperty name="height" value="0.04245" units="cm"/>
      <inkml:brushProperty name="color" value="#F2395B"/>
    </inkml:brush>
  </inkml:definitions>
  <inkml:trace contextRef="#ctx0" brushRef="#br0">99704 15260 518,'7'-8'6,"-1"0"12,-1 0 11,0 0 13,-5 3 4,-6 6-1,-7 6-2,-7 6-2,-4 3-5,-1 1-9,-1 2-7,-1 0-9,0-1-5,3 1-3,1-2-1,3-1-2,2-1-3,2-1 0,4 0-3,3-2 0,3-1-1,6-2-1,4-3 1,6-1-1,3-1 1,5-2 1,3 0 2,5-2 1,1 0 0,1-2 2,-1 0 1,1-2 0,-2 0 2,-3 1 1,-3-1 3,-3 0 1,-2-1 3,-3-2 3,-1-2 2,-2-2 4,-3-1 0,-4-3-6,-4-2-3,-4-1-6,-1-2-5,2 0-7,2 1-7,3-1-7,0 1-5,0 3-1,0 1-1,0 3-2,0 0-5,3 2-8,2 1-9,2 0-8,1 2 3,2 2 12,0 3 14,1 1 12,0 0 8,-2-1 3,-2 0 3,-2-1 3,-1-1 8,2 2 15,0 0 14,1 2 15,1 0 6,0 0-4,0 0-5,0 0-3,-1 1-4,-1 2-2,-1 2-3,0 2-3,-1 1-2,0 3-3,0 2-3,0 2-2,-1 1-4,-1 3-3,0 2-2,-1 1-3,-3 2-6,0 1-5,-3 1-6,-2 1-7,-1 0-6,0-1-7,0-1-8,1-1-7,-1-5-6,2-9-7,1-8-7,0-10-6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3:52"/>
    </inkml:context>
    <inkml:brush xml:id="br0">
      <inkml:brushProperty name="width" value="0.04691" units="cm"/>
      <inkml:brushProperty name="height" value="0.04691" units="cm"/>
      <inkml:brushProperty name="color" value="#F2395B"/>
    </inkml:brush>
  </inkml:definitions>
  <inkml:trace contextRef="#ctx0" brushRef="#br0">25700 1923 469,'8'-15'1,"0"1"5,0 0 3,-1 2 4,1 1 3,0 1 0,0 0 0,0 2 2,1 0 2,5-2 4,4 0 5,3-1 4,4 0 2,1 2 2,3 2 1,1 3 2,1 0-5,-2 2-9,0 0-10,-1 2-9,-2 0-8,-1 0-8,-3 0-7,-1 0-6,-3 0-6,-1 0-1,-2 0-2,-3 0-2,-1-1-1,-2-2-1,-2-2-1,-2-2-1,-3-2 1,-4-2 4,-4-1 3,-4-3 3,-2-1 5,-2 1 6,0-1 5,-1 0 7,1 1 3,1-1 1,2 0 1,2 1 1,2 0 7,0 4 11,2 3 11,1 3 12,-1 4 9,0 7 6,-2 7 7,0 8 7,0 4-4,0 5-16,2 3-16,1 4-14,-1 2-10,0 0-4,-2 1-2,0-1-3,-2 0-6,-3 2-8,-4 1-7,-1 0-7,-2-2-5,-1-2-1,0-5-2,1-4-1,0-3 0,3-3 5,1-3 3,2-3 5,4-3 7,4-2 13,6-4 13,4-2 12,6-5 4,8-2-7,6-5-6,7-4-6,3-2-4,-1 0-1,1 0-1,1 1-1,-3 0-1,-2 2-1,-3 2 0,-3 3-1,-5 3-3,-8 7-5,-9 7-4,-6 8-6,-7 2 0,-2-1 5,-3-1 5,-3-1 5,-4 0 4,-1 1 3,-4 1 2,-3 1 4,-1-1 1,3-3 2,3-3 2,0-2 2,4-4-1,3 1 0,4-2-2,4 0-1,7-1-1,8-1-3,9 1-3,10 0-2,2-1-2,-2-2-1,-2-3-2,-1 0-1,2-5-9,6-2-14,8-5-16,7-4-15,-2 0-7,-10 3 0,-9 3 1,-10 2-1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18:29"/>
    </inkml:context>
    <inkml:brush xml:id="br0">
      <inkml:brushProperty name="width" value="0.03346" units="cm"/>
      <inkml:brushProperty name="height" value="0.03346" units="cm"/>
      <inkml:brushProperty name="color" value="#F2395B"/>
    </inkml:brush>
  </inkml:definitions>
  <inkml:trace contextRef="#ctx0" brushRef="#br0">100950 15544 657,'21'-22'0,"-3"7"0,-4 3 0,-4 6 0,-2 2 3,-1 0 6,1 0 6,0 0 6,1 0 6,1 1 4,3-1 7,2 0 4,1 0 0,-1 2-6,1 0-7,0 2-6,-1 0-7,-1 0-7,-1 0-7,0 0-8,-3 0-13,1 2-23,-2 0-21,0 2-22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18:29"/>
    </inkml:context>
    <inkml:brush xml:id="br0">
      <inkml:brushProperty name="width" value="0.04462" units="cm"/>
      <inkml:brushProperty name="height" value="0.04462" units="cm"/>
      <inkml:brushProperty name="color" value="#F2395B"/>
    </inkml:brush>
  </inkml:definitions>
  <inkml:trace contextRef="#ctx0" brushRef="#br0">101827 14801 493,'0'-22'-29,"0"2"14,0 4 14,0 3 13,-1 2 13,-1 1 11,0 0 12,-1 2 12,-1 4 2,2 8-6,0 8-6,2 7-6,-1 5-6,0 1-4,-2 1-6,0 1-5,-1 1-6,-2 3-5,0 1-6,-1 3-5,-1 0-8,0 2-7,0 1-9,0 0-7,1 0-7,1-3-9,0-3-6,2-3-9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18:29"/>
    </inkml:context>
    <inkml:brush xml:id="br0">
      <inkml:brushProperty name="width" value="0.03555" units="cm"/>
      <inkml:brushProperty name="height" value="0.03555" units="cm"/>
      <inkml:brushProperty name="color" value="#F2395B"/>
    </inkml:brush>
  </inkml:definitions>
  <inkml:trace contextRef="#ctx0" brushRef="#br0">102250 15578 618,'36'-28'44,"-7"7"-8,-8 7-6,-5 7-7,-5 3-1,-1 2 3,0 0 4,-2 2 4,-1 1 0,-2 4-6,-3 2-4,0 3-6,-4 3-4,0 2-2,-3 1-4,-2 3-4,-1 1-1,-2-1 0,0 1-1,-1-1 0,0 0-4,2-2-5,2-3-5,3-1-5,2-3-6,7-4-5,6-4-6,6-4-6,3-3 0,1-2 5,1-2 3,1-2 5,-2 0 1,-3 1-2,-4 0-2,-4 2-2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18:29"/>
    </inkml:context>
    <inkml:brush xml:id="br0">
      <inkml:brushProperty name="width" value="0.03764" units="cm"/>
      <inkml:brushProperty name="height" value="0.03764" units="cm"/>
      <inkml:brushProperty name="color" value="#F2395B"/>
    </inkml:brush>
  </inkml:definitions>
  <inkml:trace contextRef="#ctx0" brushRef="#br0">103412 15082 584,'13'-19'33,"-6"9"9,-6 8 11,-6 10 9,-4 5-1,-4 3-11,-2 3-12,-3 3-12,-2 0-7,1-1-5,-1-2-4,1-2-4,0-2-4,4-1-5,3-1-4,3-1-3,4-1-9,8-2-12,6-2-13,7-2-13,5-2-2,1-1 6,3 0 8,1-1 7,0-1 5,-3 0 4,-3 0 5,-2 0 3,-4-1 4,-1-1 2,-2 0 2,-2-1 2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18:30"/>
    </inkml:context>
    <inkml:brush xml:id="br0">
      <inkml:brushProperty name="width" value="0.04106" units="cm"/>
      <inkml:brushProperty name="height" value="0.04106" units="cm"/>
      <inkml:brushProperty name="color" value="#F2395B"/>
    </inkml:brush>
  </inkml:definitions>
  <inkml:trace contextRef="#ctx0" brushRef="#br0">104700 15390 535,'13'-5'25,"-7"8"14,-5 6 17,-5 7 14,-3 3 2,2-1-13,2-1-13,2 0-13,1-2-10,2 1-5,0 0-5,2-1-5,1-1-6,1-2-3,3-4-5,2-3-4,1-1-3,0 0 1,-1 0 1,1 0 1,0-1-2,2-2-2,0-2-3,1-2-2,-1-3-1,-1-2 1,-2-3 2,-2-3 2,-2-2 1,-2 1 3,-3-1 2,0 0 4,-3 2 1,-1 1 0,0 2 1,-1 2 0,-4 2 1,-6 2-1,-5 3 1,-7 1-1,0 1 1,5 2-1,5 0 1,5 1 1,1 2-9,0 0-15,-2 1-16,1 2-16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18:30"/>
    </inkml:context>
    <inkml:brush xml:id="br0">
      <inkml:brushProperty name="width" value="0.03665" units="cm"/>
      <inkml:brushProperty name="height" value="0.03665" units="cm"/>
      <inkml:brushProperty name="color" value="#F2395B"/>
    </inkml:brush>
  </inkml:definitions>
  <inkml:trace contextRef="#ctx0" brushRef="#br0">100209 21000 600,'-16'2'96,"1"4"-19,-1 4-20,0 3-19,1 2-13,-1 0-3,0-2-6,1-1-3,-2 1-5,0 0-5,-1 1-4,-1 1-5,3 0-2,7-1-2,6 0-1,8-2-2,4-1 2,3-1 4,3 0 3,4-2 3,0 0 3,1-2 1,-1-1 0,1 0 1,-2-2 1,-1-1 1,-2 0 2,-2-1 1,-3-4 2,-3-6 3,-3-6 2,-2-5 2,-2-4-3,0 2-13,0 1-10,0 1-12,1 2-11,2 1-12,2 2-11,2 3-11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18:31"/>
    </inkml:context>
    <inkml:brush xml:id="br0">
      <inkml:brushProperty name="width" value="0.04066" units="cm"/>
      <inkml:brushProperty name="height" value="0.04066" units="cm"/>
      <inkml:brushProperty name="color" value="#F2395B"/>
    </inkml:brush>
  </inkml:definitions>
  <inkml:trace contextRef="#ctx0" brushRef="#br0">101318 20689 541,'8'-5'12,"-2"6"26,-1 6 24,0 6 25,-2 4 2,-1 3-21,0 3-22,-1 3-22,-3 2-12,0 2-3,-3 3-2,-2 1-2,-1 0-7,-2-1-8,0-3-9,-1-2-8,1-5-13,6-9-15,4-8-16,6-9-15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18:31"/>
    </inkml:context>
    <inkml:brush xml:id="br0">
      <inkml:brushProperty name="width" value="0.02987" units="cm"/>
      <inkml:brushProperty name="height" value="0.02987" units="cm"/>
      <inkml:brushProperty name="color" value="#F2395B"/>
    </inkml:brush>
  </inkml:definitions>
  <inkml:trace contextRef="#ctx0" brushRef="#br0">101500 21260 736,'14'-22'3,"-1"5"5,-2 3 6,-2 4 6,-1 2 4,2 2 2,0 1 2,1 1 2,1-1 0,0 2-5,0-1-4,0 0-3,-1 0-7,1 2-5,0 0-8,0 2-7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18:31"/>
    </inkml:context>
    <inkml:brush xml:id="br0">
      <inkml:brushProperty name="width" value="0.04511" units="cm"/>
      <inkml:brushProperty name="height" value="0.04511" units="cm"/>
      <inkml:brushProperty name="color" value="#F2395B"/>
    </inkml:brush>
  </inkml:definitions>
  <inkml:trace contextRef="#ctx0" brushRef="#br0">102106 20497 487,'0'-31'39,"2"15"12,0 16 13,2 16 12,-1 8 0,0 2-15,-2 3-14,0 1-16,-3 3-9,-2 3-4,-4 2-4,-2 4-4,-2 1-7,1 0-9,-1 0-10,0 0-9,1-2-8,3-5-8,1-5-7,2-5-7,3-7-3,4-7 0,4-8 0,4-8 0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18:31"/>
    </inkml:context>
    <inkml:brush xml:id="br0">
      <inkml:brushProperty name="width" value="0.03209" units="cm"/>
      <inkml:brushProperty name="height" value="0.03209" units="cm"/>
      <inkml:brushProperty name="color" value="#F2395B"/>
    </inkml:brush>
  </inkml:definitions>
  <inkml:trace contextRef="#ctx0" brushRef="#br0">102531 21230 685,'16'-15'10,"-2"2"3,-1 3 0,-1 1 3,-1 3 3,-2 4 6,-2 4 4,-2 4 5,-3 3 0,-2 1-6,-4 3-7,-2 2-7,-2-1-4,0-1-3,0-2-3,1-2-4,0-1-1,2 0-2,2-1-1,2 1-1,3-1-1,6 0 3,4-2 1,5 0 2,2-1 1,-3 2 1,-1 0 3,-2 1 0,-3 1 2,-2 2-1,-4 0-1,-2 2 0,-5 0 0,-2 3 1,-5 1-1,-4 3 2,-3 1-4,-1-1-7,-3 1-6,-1 0-7,-1-3-6,2-3-7,3-4-8,1-4-6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3:52"/>
    </inkml:context>
    <inkml:brush xml:id="br0">
      <inkml:brushProperty name="width" value="0.06084" units="cm"/>
      <inkml:brushProperty name="height" value="0.06084" units="cm"/>
      <inkml:brushProperty name="color" value="#F2395B"/>
    </inkml:brush>
  </inkml:definitions>
  <inkml:trace contextRef="#ctx0" brushRef="#br0">27833 4050 361,'-6'9'151,"4"1"-33,4 3-35,4 2-34,2 1-18,0 1-1,-1 1-3,1 1-1,1 1-3,2 1-3,1 1-3,3 0-4,1 2-3,-1-1-2,0 1-1,1-1-2,-1 0 0,-1-3-1,-1-1 2,0-2-1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18:32"/>
    </inkml:context>
    <inkml:brush xml:id="br0">
      <inkml:brushProperty name="width" value="0.03565" units="cm"/>
      <inkml:brushProperty name="height" value="0.03565" units="cm"/>
      <inkml:brushProperty name="color" value="#F2395B"/>
    </inkml:brush>
  </inkml:definitions>
  <inkml:trace contextRef="#ctx0" brushRef="#br0">103901 20355 617,'-2'-13'46,"-6"6"-4,-4 6-5,-5 6-6,-3 3-3,1 2-3,-1 0-1,0 1-3,1 1-1,1 0-2,1-1-1,1 1-2,0-1-1,2 0-2,1-2 0,1 0-2,4-2-3,8 1-3,8 0-6,8 0-3,4-1-2,1-1 1,1 0 2,1-2 1,0 0-2,1-2-6,0 0-6,-1-2-6,-1 1-7,-1 2-7,-2 2-7,-2 2-8,-3 0-1,-1-2 5,-2-3 5,-2 0 5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18:32"/>
    </inkml:context>
    <inkml:brush xml:id="br0">
      <inkml:brushProperty name="width" value="0.03921" units="cm"/>
      <inkml:brushProperty name="height" value="0.03921" units="cm"/>
      <inkml:brushProperty name="color" value="#F2395B"/>
    </inkml:brush>
  </inkml:definitions>
  <inkml:trace contextRef="#ctx0" brushRef="#br0">104996 20395 561,'0'-13'4,"1"4"8,2 6 8,0 5 9,1 2 4,-2 3-1,0 2 0,-2 2 0,0 1 0,-2 1-1,0 1-1,-2 2-1,0-1-2,1 1-3,-2 0-3,2-1-4,1 0-3,4 0-4,3-2-3,5-1-4,4-2-5,2-2-5,3-4-6,3-2-5,1-4-2,-1-2 1,-1-4 0,-1-2 1,-2-2-1,-3-1 0,-2-2-1,-4 0-2,-2 0 4,-2-1 6,-3 0 7,0 1 7,-5 0 5,-2 2 5,-5 2 4,-4 3 4,-4 1-2,-3 2-8,-5 2-8,-3 2-7,-1 2-3,1 2 2,3 2 3,2 2 2,1 0-8,4-1-22,3 0-20,3-2-20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18:35"/>
    </inkml:context>
    <inkml:brush xml:id="br0">
      <inkml:brushProperty name="width" value="0.03827" units="cm"/>
      <inkml:brushProperty name="height" value="0.03827" units="cm"/>
      <inkml:brushProperty name="color" value="#F2395B"/>
    </inkml:brush>
  </inkml:definitions>
  <inkml:trace contextRef="#ctx0" brushRef="#br0">83267 30922 574,'-15'0'-2,"-1"0"-5,0 0-5,1 0-5,2 0 7,6 0 19,6 0 19,6 0 18,4 0 6,1 0-10,3 0-8,2 0-9,1 0-5,-1 2-3,1 0-1,0 2-3,-1-1 0,-1-1 0,-1 0 0,0-1 0,-2-2-1,1-1-2,0 0-2,0-1-3,2-1 0,5 0 1,5 0 0,5 0 0,4-1 2,4-2 0,5-1 1,3-3 1,3 0-1,2 0-1,2 2-3,2 1-2,0 0-2,1 2-1,0 1-2,0 0-2,0 1-1,0 1 1,0-2-1,0 2 0,-2-1 0,-3 0 0,-2 0 1,-3 0-1,-3 0 0,0 0 1,-2 0 0,0 0 1,-2 1-1,-1 1 1,-3 0 0,-2 2 0,0 0 1,-1 0 1,0 0 1,1 0 1,-2 0 0,0 0 1,-1 0-1,-1 0-1,0 0 0,1 0 0,1 0-1,1 0-1,0 0 0,1 0 0,-1 0 1,0 0 1,2-1-1,3-1 1,3 0-1,2-1 1,2-1-1,1 2-1,-1 0 0,0 2-1,0 0 0,2 0 1,0 0 0,2 0 1,0 0 1,0 0-1,0 0 0,0 0 0,0 0 0,0 0 0,0 0 0,0 0 0,1 0 0,0 2-1,2 0-1,0 2-1,1-1 0,-2-1 1,0 0 1,-2-1 0,0-1 1,0 0 0,1 0 0,-1 0 0,0 0 0,2 0 0,0 0 1,2 0-1,-1 1 0,-1 1 1,0 3 0,-1 2 0,-1 1 0,0 2 0,0 0 0,0 1 0,0 0 0,0-2-1,0-2 1,0-2-1,-1-2 1,-2 1 1,-2 0 0,-2 0 2,0-1 0,-1 0-1,0-2-1,0 0-1,0-1-1,-2 0-1,0 0-1,-1 0-2,-2-1-1,-3 0 1,-3-2 0,-3 0 1,-3-1-4,-3 0-7,-3 0-8,-3 1-7,-4-2-7,-4 0-4,-6-2-5,-4 0-5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18:36"/>
    </inkml:context>
    <inkml:brush xml:id="br0">
      <inkml:brushProperty name="width" value="0.03321" units="cm"/>
      <inkml:brushProperty name="height" value="0.03321" units="cm"/>
      <inkml:brushProperty name="color" value="#F2395B"/>
    </inkml:brush>
  </inkml:definitions>
  <inkml:trace contextRef="#ctx0" brushRef="#br0">83751 29912 662,'6'-16'2,"-1"-1"4,-2-1 4,-2-1 5,-1 1 4,-2 2 7,0 4 7,-1 3 6,-3 3 0,-4 6-7,-4 4-6,-4 6-6,-2 3-6,-1 3-2,-1 3-3,-1 3-3,-2 2-2,-1-1 0,-2 1-1,-3-1 0,0 0-2,2-1-1,0-1-2,1 0-2,1-3 0,3-1 1,1-3 2,3-1 1,3 0 2,6 2 0,6 1 0,6 3 2,6 0-1,4 1 1,5 0-1,5-1 0,3 0 0,1-2-1,1-3-1,1-1-2,0-1 0,1 1-3,-1 2-2,1 0-2,0-1-3,1-1-5,1-2-3,1-2-4,0-1-6,0 0-5,1-1-7,-1 1-5,-3 0 0,-5-2 8,-7-1 7,-5 0 9,-2-2 3,0-1 1,1 0 1,2-1 0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18:36"/>
    </inkml:context>
    <inkml:brush xml:id="br0">
      <inkml:brushProperty name="width" value="0.03244" units="cm"/>
      <inkml:brushProperty name="height" value="0.03244" units="cm"/>
      <inkml:brushProperty name="color" value="#F2395B"/>
    </inkml:brush>
  </inkml:definitions>
  <inkml:trace contextRef="#ctx0" brushRef="#br0">85150 32550 678,'46'7'111,"-4"0"-25,-2-2-27,-3 0-26,-2-2-15,0-1-8,1 0-5,-1-1-8,-1-2-6,-3-1-8,-3 0-9,-3-1-7,-4-1-6,-3 2-2,-4 0-4,-4 2-2,-4 0 1,-3 2 6,-2 0 6,-4 2 5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18:36"/>
    </inkml:context>
    <inkml:brush xml:id="br0">
      <inkml:brushProperty name="width" value="0.03368" units="cm"/>
      <inkml:brushProperty name="height" value="0.03368" units="cm"/>
      <inkml:brushProperty name="color" value="#F2395B"/>
    </inkml:brush>
  </inkml:definitions>
  <inkml:trace contextRef="#ctx0" brushRef="#br0">85510 33200 653,'-36'0'22,"9"0"4,7 0 2,9 0 2,4 1 2,2 2-2,2 2 0,2 2-2,2 2-2,2 3-3,2 3-4,2 4-3,-1 2-3,-1 2-3,-2 4-2,-2 3-3,-1 2-4,0-1-10,0 0-9,0 1-8,0-2-8,0-3-6,0-4-6,0-1-6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18:37"/>
    </inkml:context>
    <inkml:brush xml:id="br0">
      <inkml:brushProperty name="width" value="0.04258" units="cm"/>
      <inkml:brushProperty name="height" value="0.04258" units="cm"/>
      <inkml:brushProperty name="color" value="#F2395B"/>
    </inkml:brush>
  </inkml:definitions>
  <inkml:trace contextRef="#ctx0" brushRef="#br0">87250 32287 516,'8'-6'26,"2"6"5,0 4 5,1 6 5,0 4 0,0 5-3,-2 5-5,-1 5-5,0 4-1,-2 4 0,-1 4 2,0 5 0,-2 1-2,-2 1-5,-2 2-5,-2 0-5,-1-1-3,0-4-3,0-4-2,0-3-3,-1-3-5,-2 2-4,-1 1-5,-3 1-6,0-3-5,2-6-6,2-6-5,3-5-5,0-8-4,2-8-2,0-10-2,2-8-2,0-3 2,0 1 5,0 2 5,0 3 6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18:37"/>
    </inkml:context>
    <inkml:brush xml:id="br0">
      <inkml:brushProperty name="width" value="0.03498" units="cm"/>
      <inkml:brushProperty name="height" value="0.03498" units="cm"/>
      <inkml:brushProperty name="color" value="#F2395B"/>
    </inkml:brush>
  </inkml:definitions>
  <inkml:trace contextRef="#ctx0" brushRef="#br0">86919 32315 628,'-2'-39'21,"-2"19"15,-4 17 17,-2 18 14,-3 9 1,-3 2-15,-4 3-15,-2 1-16,-1 2-11,1-1-9,1 0-7,1 1-10,1-3-3,2-3-1,3-5 1,1-3-1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18:38"/>
    </inkml:context>
    <inkml:brush xml:id="br0">
      <inkml:brushProperty name="width" value="0.03635" units="cm"/>
      <inkml:brushProperty name="height" value="0.03635" units="cm"/>
      <inkml:brushProperty name="color" value="#F2395B"/>
    </inkml:brush>
  </inkml:definitions>
  <inkml:trace contextRef="#ctx0" brushRef="#br0">87850 32150 605,'8'7'4,"0"-1"8,0 0 9,-1-1 8,2-1 6,0 1 2,1 2 3,2 0 2,0 1 0,1 2-5,1 0-4,2 1-5,-1 1-6,1 2-11,0 0-9,0 1-11,-1 1-11,-1 1-12,-1 2-12,0 0-13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18:38"/>
    </inkml:context>
    <inkml:brush xml:id="br0">
      <inkml:brushProperty name="width" value="0.03605" units="cm"/>
      <inkml:brushProperty name="height" value="0.03605" units="cm"/>
      <inkml:brushProperty name="color" value="#F2395B"/>
    </inkml:brush>
  </inkml:definitions>
  <inkml:trace contextRef="#ctx0" brushRef="#br0">89929 32550 610,'-7'31'108,"2"1"-21,2-1-22,2 0-22,0 1-13,0 1-7,-2 1-6,0 1-7,-1 0-5,0 2-3,0 1-5,0 1-4,0-1-4,-2 0-5,0-1-4,-1-1-5,0-3-5,2-4-6,2-3-7,2-5-6,2-3-2,4-4 4,2-4 3,4-5 4,-1-2 5,-1-4 8,-2-2 8,-2-3 7,-1-2 5,0 2 2,0 1 1,0 0 2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3:56"/>
    </inkml:context>
    <inkml:brush xml:id="br0">
      <inkml:brushProperty name="width" value="0.05" units="cm"/>
      <inkml:brushProperty name="height" value="0.05" units="cm"/>
      <inkml:brushProperty name="color" value="#FED406"/>
    </inkml:brush>
  </inkml:definitions>
  <inkml:trace contextRef="#ctx0" brushRef="#br0">65450 6750 333,'49'20'167,"16"14"-1,15 14 1,17 16 0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18:38"/>
    </inkml:context>
    <inkml:brush xml:id="br0">
      <inkml:brushProperty name="width" value="0.03204" units="cm"/>
      <inkml:brushProperty name="height" value="0.03204" units="cm"/>
      <inkml:brushProperty name="color" value="#F2395B"/>
    </inkml:brush>
  </inkml:definitions>
  <inkml:trace contextRef="#ctx0" brushRef="#br0">90321 33115 686,'-3'-38'-7,"-2"17"15,-5 18 17,-4 18 16,-3 9 4,-3 1-7,-3 1-7,-3 1-8,-1-2-7,1-1-7,1-4-8,1-3-8,2-3-3,3-3-1,3-3 1,2-2-1,3-2 3,1 0 4,0 0 6,2 0 6,4 1 3,8 1 3,8 3 3,7 2 3,6 0 0,3 0-3,3-2-3,3-1-3,1 0-3,-1 0-5,-1 0-5,-1 0-4,-3 0-6,-3 1-8,-5 2-8,-3 0-8,-4 0-6,-3-1-3,-3 0-4,-2-2-4,-2-1 3,0 0 10,0-2 10,0 0 9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18:39"/>
    </inkml:context>
    <inkml:brush xml:id="br0">
      <inkml:brushProperty name="width" value="0.04503" units="cm"/>
      <inkml:brushProperty name="height" value="0.04503" units="cm"/>
      <inkml:brushProperty name="color" value="#F2395B"/>
    </inkml:brush>
  </inkml:definitions>
  <inkml:trace contextRef="#ctx0" brushRef="#br0">92316 32166 488,'7'-12'58,"-1"8"-4,0 8-2,-2 8-4,1 5-3,0 3-6,1 3-4,2 3-4,-1 3-5,-2 2-1,-3 4-4,0 3-2,-2 0-2,0-2-3,0-2-3,0-1-3,-1 1-2,-1 6-4,0 6-2,-1 6-2,-2 1-6,0-4-6,-2-4-8,0-4-6,-1-3-6,0-4-7,1-2-5,-1-3-6,1-4 1,2-5 8,2-5 8,2-4 8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18:39"/>
    </inkml:context>
    <inkml:brush xml:id="br0">
      <inkml:brushProperty name="width" value="0.04372" units="cm"/>
      <inkml:brushProperty name="height" value="0.04372" units="cm"/>
      <inkml:brushProperty name="color" value="#F2395B"/>
    </inkml:brush>
  </inkml:definitions>
  <inkml:trace contextRef="#ctx0" brushRef="#br0">91783 34147 503,'-6'-13'18,"4"6"9,4 6 10,4 6 9,2 5 1,1 2-5,2 3-7,0 3-6,0 2-4,-2 1-2,-3 1-2,-1 2-2,-1 0-1,-2 1-2,0 1-1,-2 1-1,0 0-2,0 1-2,0-1-1,0 1-2,0-3-1,0-3 0,0-5-1,0-3-1,5-7 0,8-10-3,9-10 0,9-9-3,5-8-3,0-5-4,2-5-5,1-4-5,-1-3-6,-2 3-6,-1 2-8,-3 2-6,-3 3-7,-5 7-3,-5 6-5,-4 5-4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18:59"/>
    </inkml:context>
    <inkml:brush xml:id="br0">
      <inkml:brushProperty name="width" value="0.04208" units="cm"/>
      <inkml:brushProperty name="height" value="0.04208" units="cm"/>
      <inkml:brushProperty name="color" value="#F2395B"/>
    </inkml:brush>
  </inkml:definitions>
  <inkml:trace contextRef="#ctx0" brushRef="#br0">46096 33842 522,'14'-28'-5,"-3"7"5,-3 7 6,-2 7 6,-3 5 12,-2 5 20,-2 6 19,-2 4 19,-3 4 2,-2 3-19,-3 3-19,-3 3-17,-3 2-13,-2 3-7,-1 1-6,-3 3-8,0 1-5,1 2-1,1 2-3,1 2-2,1 1-1,1-2-2,1 0-1,1-1-1,1-3-3,4-4-4,3-3-3,3-5-4,3-5-1,5-7 2,6-6 2,4-8 2,1-4 0,-3-3 0,-2-4-1,-4-2-2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19:00"/>
    </inkml:context>
    <inkml:brush xml:id="br0">
      <inkml:brushProperty name="width" value="0.04959" units="cm"/>
      <inkml:brushProperty name="height" value="0.04959" units="cm"/>
      <inkml:brushProperty name="color" value="#F2395B"/>
    </inkml:brush>
  </inkml:definitions>
  <inkml:trace contextRef="#ctx0" brushRef="#br0">47200 33658 443,'0'-34'9,"0"13"20,0 11 18,0 12 18,1 6 5,2 2-12,2 0-11,2 1-10,0 2-8,-1 2-3,0 1-2,-2 3-4,0 1-2,0 1 0,0 1-1,0 1-2,0 1-2,0-1-4,0 1-4,0-1-5,-1 2-1,-1 1 0,0 3 1,-1 1 0,-1 2-3,0 2-6,0 3-7,0 1-6,0 0-7,0-4-6,0-2-8,0-3-6,0-3-4,0-3 3,0-3 1,0-3 3,-2-3 1,0-4 4,-3-5 3,-2-2 4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19:00"/>
    </inkml:context>
    <inkml:brush xml:id="br0">
      <inkml:brushProperty name="width" value="0.03912" units="cm"/>
      <inkml:brushProperty name="height" value="0.03912" units="cm"/>
      <inkml:brushProperty name="color" value="#F2395B"/>
    </inkml:brush>
  </inkml:definitions>
  <inkml:trace contextRef="#ctx0" brushRef="#br0">46265 35062 562,'-22'-8'8,"3"0"18,3 0 16,3 0 18,3 1 3,6 0-8,4 2-9,6 1-8,4 0-8,4 2-5,3 0-6,5 2-5,3 0-6,2 0-4,5 0-6,1 0-4,3-1-8,1-1-12,1 0-12,1-1-12,-4-1-7,-8 0-3,-7 0-1,-8 0-4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19:02"/>
    </inkml:context>
    <inkml:brush xml:id="br0">
      <inkml:brushProperty name="width" value="0.04636" units="cm"/>
      <inkml:brushProperty name="height" value="0.04636" units="cm"/>
      <inkml:brushProperty name="color" value="#F2395B"/>
    </inkml:brush>
  </inkml:definitions>
  <inkml:trace contextRef="#ctx0" brushRef="#br0">47116 37216 474,'0'-12'4,"0"8"19,0 8 21,0 8 19,0 3 4,0-1-13,0-1-12,0 0-13,0-2-8,0 1-2,0 0-4,0 0-2,0 0-2,0 3-2,0 1-1,0 3-2,0 1 0,0-1-1,0 1-2,0 0 1,0 0-2,0 2 0,0 3-1,0 2 0,0 0-1,0 0 0,0 1 1,0-1-1,0 1 0,0-1 1,0 0 1,0 1 1,0-1 0,0 1 0,0-1 0,0 1 0,0-1 0,0 0-2,0 1 0,0-1-2,0 0 0,0-3 2,0-1 0,0-3 2,0 1 0,0 1 1,0 3-1,0 1 1,0 2 0,0 1-1,0 1 1,0 1 1,0 1-1,0 0 0,0 2-1,0 1-1,0 0 0,0-2-1,0 0-2,0-1 0,0 0-2,0-1 2,0 0 0,0 1 1,0-2 0,0 0-1,0-1 0,0-1 0,0-2-1,0-1 0,0-3 1,0-1 1,0-1 0,0 1 1,0 1 1,0 1 2,0 1-1,0 1-1,0 1 0,0 1-1,0 0-1,0 1 1,0-1-2,0 1 1,0 0-2,0 1-1,0 0-3,0 2-1,0 0 0,0-1 2,0-1 2,0-1 1,-1-1 1,-1-1 0,0-1 0,-1-1 0,-1-1 0,2 1-1,0-1-1,2 1-1,0 0 1,0 1 0,0 1 0,0 1 0,0-1 0,0 0 0,0-1-1,0-1 0,0-1-1,0-1 0,0-1-2,0 0-1,0-2 0,2 1-1,0-1 0,2 1-1,-1-2-3,-1-1-8,0-2-8,-1-2-7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19:02"/>
    </inkml:context>
    <inkml:brush xml:id="br0">
      <inkml:brushProperty name="width" value="0.04479" units="cm"/>
      <inkml:brushProperty name="height" value="0.04479" units="cm"/>
      <inkml:brushProperty name="color" value="#F2395B"/>
    </inkml:brush>
  </inkml:definitions>
  <inkml:trace contextRef="#ctx0" brushRef="#br0">46381 45316 491,'-13'1'30,"3"3"3,4 4 3,4 2 3,3 2-1,2 2-5,2 0-5,2 1-5,1 1-3,-1-1 0,1 1 0,0 0 0,-1 0-1,0 3 0,-2 2 0,0 1-1,-1 3 0,1 3-1,2 3-2,0 3-1,0-1-2,0-2-4,-2-3-2,0-3-3,-2-2-3,1-3 0,0-1 0,0-2-2,2-4 0,2-5-2,3-4-1,3-6-2,3-7-1,2-9 0,1-11 0,3-9-1,2-7-2,3-2-4,3-3-4,3-4-3,0 1-4,-2 4-1,-2 4-1,-1 4-2,-5 6-5,-5 7-10,-6 9-8,-6 7-10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19:03"/>
    </inkml:context>
    <inkml:brush xml:id="br0">
      <inkml:brushProperty name="width" value="0.04031" units="cm"/>
      <inkml:brushProperty name="height" value="0.04031" units="cm"/>
      <inkml:brushProperty name="color" value="#F2395B"/>
    </inkml:brush>
  </inkml:definitions>
  <inkml:trace contextRef="#ctx0" brushRef="#br0">43129 41844 545,'-21'-18'101,"6"10"-19,6 11-20,6 12-18,3 5-12,0 3-4,0 1-5,0 3-4,0 1-4,-2 2-1,0 3-2,-1 1-1,-1 2-4,2 0-3,0 2-4,2 1-3,-1-2-5,0-2-5,-2-3-5,0-3-4,-1-3-7,2-3-7,0-3-6,2-3-8,0-5-2,0-6-1,0-8 1,0-6 0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19:03"/>
    </inkml:context>
    <inkml:brush xml:id="br0">
      <inkml:brushProperty name="width" value="0.04289" units="cm"/>
      <inkml:brushProperty name="height" value="0.04289" units="cm"/>
      <inkml:brushProperty name="color" value="#F2395B"/>
    </inkml:brush>
  </inkml:definitions>
  <inkml:trace contextRef="#ctx0" brushRef="#br0">43300 41341 512,'15'-49'52,"-1"12"-5,-1 11-4,0 13-4,-1 6-3,0 2-5,-1 2-2,1 2-5,-1 3-3,0 6-5,-2 4-4,-1 5-4,-1 5-2,-4 3-3,-2 4-1,-4 5-3,-2 0-2,-2 0-6,-1-1-4,-3-1-5,-1-3-3,0-3-2,0-5-1,1-3-1,1-4 5,6-4 13,4-5 13,6-2 13,4-3 6,3 0-2,5 0-1,4 0-2,1 1 0,-1 1 0,-1 3 0,-1 2 0,-2 1-1,-3 0-4,-2 0-2,-4 0-2,-2 0-3,0 3-1,-2 2-1,0 2-1,-4 2-2,-6 3-3,-6 3-2,-6 3-3,-3 1-3,-3-1-2,-2-1-1,-1-1-2,-1-2-5,3-3-10,1-3-9,3-3-10,1-2-6,4-2-3,3-2-5,3-2-3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3:57"/>
    </inkml:context>
    <inkml:brush xml:id="br0">
      <inkml:brushProperty name="width" value="0.04187" units="cm"/>
      <inkml:brushProperty name="height" value="0.04187" units="cm"/>
      <inkml:brushProperty name="color" value="#FED406"/>
    </inkml:brush>
  </inkml:definitions>
  <inkml:trace contextRef="#ctx0" brushRef="#br0">11100 2061 525,'7'-13'9,"0"8"16,-2 7 19,0 6 16,-3 6 4,0 5-11,0 5-11,-1 5-11,-1 4-6,0 5-4,0 3-3,0 4-4,0 3-1,0 2-3,0 2 0,0 1-2,0 0-1,1-6-1,2-4-1,0-5 0,1-1-2,0 6-2,0 3-1,0 7-2,0-1-3,0-2 0,0-6-2,0-2 0,-1-4-2,1 0 0,0-2 0,0 0 0,-1 0 0,-1 1 2,0 0 1,-1 2 1,-1-2-1,0-3-2,0-5-4,0-3-2,0-4-2,0-3 0,0-3 0,0-3 0,-2-4-4,0-6-8,-3-6-7,-2-6-8,0-2 1,3 0 7,1 2 8,2 1 7,1-1 3,0-4-2,0-2-3,0-3-2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19:05"/>
    </inkml:context>
    <inkml:brush xml:id="br0">
      <inkml:brushProperty name="width" value="0.04475" units="cm"/>
      <inkml:brushProperty name="height" value="0.04475" units="cm"/>
      <inkml:brushProperty name="color" value="#F2395B"/>
    </inkml:brush>
  </inkml:definitions>
  <inkml:trace contextRef="#ctx0" brushRef="#br0">51937 36495 491,'-6'-13'30,"6"4"6,4 6 4,6 5 5,2 2-1,1 1-7,1 2-7,2 0-7,-1 0-4,1 0-3,0-2-2,-1 0-2,1-1-3,2 1 0,0 2-3,1 0 0,0 1-3,1 0 0,0 0-2,-1-1-2,1 1 1,0 0 0,-1 0 1,1 0 1,-1 0 0,-1 1 0,-1 2 1,-1 0 0,0 1-1,2-1 2,0 1-1,1 0 0,1 0 1,1-1 1,1 1 0,1 0 1,1 0 0,-1-1 0,1 1-1,-1 0-2,1 0 1,-1-1 0,1 1 0,-1 0 1,1 0 0,1 1-1,1 1 1,1 2-1,1-1 0,-1-1 0,0-1 0,1 0 0,-1-1 0,-1 1-2,-1 1 0,-1 1 0,-1 1-2,1 0 0,0-1 0,-1 1 0,0-1-2,-1-1 1,-1-1 0,-1 0-1,-1-1 0,-1-1-1,0 1 0,-2 0-1,0 0 1,1-1 1,1 1 0,1 0 2,2 0 0,0 1 0,0 1-1,3 2 1,-1-1-1,-1 1 0,-1 0 0,-1-1-2,-1 1 1,1-2 0,0-1 1,-1-1 0,0 0 0,-1 0-2,0-1-1,-2 1-2,0-1 0,-1 0 0,1-2 1,0 0 0,-1-1 0,1 1 1,0 1 0,-1 2 0,1-1 0,0-1 1,-1-1 0,1 0 0,0-1 0,-1 0 1,1-1-2,0 1 1,-1-1-1,-1 0-1,-1-2-1,0 0-2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19:07"/>
    </inkml:context>
    <inkml:brush xml:id="br0">
      <inkml:brushProperty name="width" value="0.04109" units="cm"/>
      <inkml:brushProperty name="height" value="0.04109" units="cm"/>
      <inkml:brushProperty name="color" value="#F2395B"/>
    </inkml:brush>
  </inkml:definitions>
  <inkml:trace contextRef="#ctx0" brushRef="#br0">59450 39231 535,'24'-7'134,"3"1"-29,1 0-31,3 2-30,1 0-17,1 2-3,0 0-3,2 2-4,0 0-5,-1 0-5,-1 0-8,-1 0-5,-3 0-7,-3 2-6,-5 0-6,-3 2-7,-4 1-4,-1 1-3,-2 3-2,-2 2-2,-2 0 0,-2-1 6,-3 0 4,0-2 6,-3 0 1,-1 0-1,0 0-1,-1 0-1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19:07"/>
    </inkml:context>
    <inkml:brush xml:id="br0">
      <inkml:brushProperty name="width" value="0.04126" units="cm"/>
      <inkml:brushProperty name="height" value="0.04126" units="cm"/>
      <inkml:brushProperty name="color" value="#F2395B"/>
    </inkml:brush>
  </inkml:definitions>
  <inkml:trace contextRef="#ctx0" brushRef="#br0">60034 39689 533,'-22'-5'32,"6"6"14,5 6 13,5 6 13,2 4 1,2 3-16,0 3-13,2 3-14,-1 3-10,0 5-5,-2 3-4,0 4-4,-2 4-7,0 6-6,-1 4-7,-1 5-7,-1 1-7,2-6-8,0-5-7,2-4-7,1-7 0,2-7 5,2-9 8,2-7 5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19:07"/>
    </inkml:context>
    <inkml:brush xml:id="br0">
      <inkml:brushProperty name="width" value="0.04903" units="cm"/>
      <inkml:brushProperty name="height" value="0.04903" units="cm"/>
      <inkml:brushProperty name="color" value="#F2395B"/>
    </inkml:brush>
  </inkml:definitions>
  <inkml:trace contextRef="#ctx0" brushRef="#br0">61275 39443 448,'-8'-7'2,"0"0"5,0 2 5,0 1 4,1 1 8,-1 3 10,0 4 12,0 2 9,0 3 3,-2 4-10,0 2-7,-1 3-9,-2 3-5,-2 1-2,-1 3-1,-3 1-2,-1 2-2,-1 3-5,-1 1-2,-1 3-5,0 0-1,1 2-1,1 1-1,1 1-1,1-1-7,2-2-17,3-2-16,1-1-17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19:08"/>
    </inkml:context>
    <inkml:brush xml:id="br0">
      <inkml:brushProperty name="width" value="0.05738" units="cm"/>
      <inkml:brushProperty name="height" value="0.05738" units="cm"/>
      <inkml:brushProperty name="color" value="#F2395B"/>
    </inkml:brush>
  </inkml:definitions>
  <inkml:trace contextRef="#ctx0" brushRef="#br0">61900 39563 383,'7'-9'6,"-2"-2"11,-3-2 11,0-1 12,-2 2 7,0 8 1,0 8 2,0 8 2,0 5-1,2 3-6,0 3-4,1 3-4,1 2-5,-2 2-4,0 3-3,-2 1-5,0 2-3,0 2-6,0 2-4,0 3-6,1-1-1,0 0 2,2-2 3,0 0 2,0-2-10,0-3-21,-2-4-21,0-2-20,-1-3-13,2-5-1,0-3-2,2-4-2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19:08"/>
    </inkml:context>
    <inkml:brush xml:id="br0">
      <inkml:brushProperty name="width" value="0.04041" units="cm"/>
      <inkml:brushProperty name="height" value="0.04041" units="cm"/>
      <inkml:brushProperty name="color" value="#F2395B"/>
    </inkml:brush>
  </inkml:definitions>
  <inkml:trace contextRef="#ctx0" brushRef="#br0">60923 40727 544,'-46'-22'91,"19"6"-6,19 5-7,18 5-7,12 2-12,5 0-18,5 0-17,5 0-17,2 0-16,0 0-11,0 0-12,1 1-13,-5-1-1,-6 2 6,-7 0 7,-6 2 8,-6-1-2,1 0-9,-2-2-9,0 0-9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19:08"/>
    </inkml:context>
    <inkml:brush xml:id="br0">
      <inkml:brushProperty name="width" value="0.05194" units="cm"/>
      <inkml:brushProperty name="height" value="0.05194" units="cm"/>
      <inkml:brushProperty name="color" value="#F2395B"/>
    </inkml:brush>
  </inkml:definitions>
  <inkml:trace contextRef="#ctx0" brushRef="#br0">62813 39715 423,'-9'-16'6,"0"2"13,-2 1 12,0 1 12,0 5 9,3 10 5,1 10 4,2 9 4,-1 6-2,-2 1-12,-3 1-9,-3 1-12,-3 2-7,-2 4-6,-1 4-6,-3 5-6,0 1-5,-1 2-9,1 0-6,-1 2-9,3-4-7,5-8-9,4-8-10,6-7-8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19:08"/>
    </inkml:context>
    <inkml:brush xml:id="br0">
      <inkml:brushProperty name="width" value="0.0575" units="cm"/>
      <inkml:brushProperty name="height" value="0.0575" units="cm"/>
      <inkml:brushProperty name="color" value="#F2395B"/>
    </inkml:brush>
  </inkml:definitions>
  <inkml:trace contextRef="#ctx0" brushRef="#br0">63200 39812 382,'0'-14'8,"2"6"17,0 5 17,2 4 17,0 5 2,0 2-10,-1 3-10,2 3-11,-2 3-6,1 2-5,0 1-3,0 3-4,0-1-2,0-1-2,0-3 0,0-1-2,1-3-4,3-2-8,4-4-8,2-3-8,3-5-5,3-7 0,3-9-1,3-8-1,2-3 1,-1 0 2,0-1 1,1 1 3,-2 0 2,-3 3 4,-3 1 3,-3 3 3,-3 1 6,-2 2 8,-4 2 8,-3 3 7,-2 5 12,0 10 13,-1 10 14,-2 9 14,0 6 0,0-1-14,0 0-13,0 1-14,0 0-8,0 1-6,0 1-3,0 1-5,0 0-6,0 2-6,0 1-8,0 1-7,0-1-9,2-2-10,1-1-10,0-3-11,1-2-6,0-5-4,0-3-4,0-4-3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19:09"/>
    </inkml:context>
    <inkml:brush xml:id="br0">
      <inkml:brushProperty name="width" value="0.03573" units="cm"/>
      <inkml:brushProperty name="height" value="0.03573" units="cm"/>
      <inkml:brushProperty name="color" value="#F2395B"/>
    </inkml:brush>
  </inkml:definitions>
  <inkml:trace contextRef="#ctx0" brushRef="#br0">65350 39397 615,'0'-15'8,"2"4"15,0 3 14,2 3 17,4 1 3,9 2-7,9 0-6,9 2-7,3 0-7,-4 0-8,-2 0-7,-3 0-7,-3 0-9,-5 0-8,-3 0-8,-4 0-9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19:09"/>
    </inkml:context>
    <inkml:brush xml:id="br0">
      <inkml:brushProperty name="width" value="0.05415" units="cm"/>
      <inkml:brushProperty name="height" value="0.05415" units="cm"/>
      <inkml:brushProperty name="color" value="#F2395B"/>
    </inkml:brush>
  </inkml:definitions>
  <inkml:trace contextRef="#ctx0" brushRef="#br0">65303 39800 406,'-14'2'48,"4"4"4,5 4 5,3 3 4,2 4-3,0 3-9,0 3-10,0 3-9,-2 3-6,-2 1 0,-4 2-2,-2 3 0,-2 0-2,0 2-3,1 1-2,-1 0-2,1-1-2,2-3-1,2-5-2,3-3 0,1-4-3,3-3-5,4-3-3,2-3-5,4-3-2,4-2-1,4-4-1,3-2 1,3-2-2,1 0-1,1 0-2,1 0-1,-1 0 0,-3 0 1,-3 0 1,-2 0 0,-3 0-6,-1 0-13,-1 0-15,0 0-14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3:58"/>
    </inkml:context>
    <inkml:brush xml:id="br0">
      <inkml:brushProperty name="width" value="0.05151" units="cm"/>
      <inkml:brushProperty name="height" value="0.05151" units="cm"/>
      <inkml:brushProperty name="color" value="#FED406"/>
    </inkml:brush>
  </inkml:definitions>
  <inkml:trace contextRef="#ctx0" brushRef="#br0">11594 932 427,'-18'-8'20,"10"0"4,11 1 3,12-1 2,6 1 0,5 2-4,3 2-5,5 2-3,1 1-3,0 0-4,0 0-4,1 0-2,0 0-2,2 0 0,2 0 1,2 0 0,2-1 1,1 0 1,0-2 2,2 0 1,-1 0 1,0 0 0,-2 2 1,0 0-1,0 1 0,0 0-4,2 0-3,0 0-3,1 0-1,-2 0 1,0 0-1,-1 0 1,-2 0 0,-2 0-1,-2 0 1,-2 0 0,0 0 1,-1 0 1,0 0 3,1 0 1,-2 1 2,0 0-2,-1 2 0,-1 0 0,-1 1-1,2 0-1,1 0 0,1 0-1,1-1-1,1-1 1,0 0 0,2-1 0,0-2 0,0-1-1,1 0-2,-1-1-1,-1-2 1,0 0-1,-1-1 2,-1-2 0,-1 1 0,0 1 0,0 0-1,1 2 1,-1 0-1,0 2 0,1 0 1,-1 2 0,-1 0 0,0 0 0,-1 0 0,-1 0 0,-1-1 0,-1 0 1,-1-2 1,-1 0 1,0 0 0,1 0 0,0 2 0,1 0-1,1 1-1,-1 0 1,-1 0-1,-1 0 0,0 0-1,3-2 1,1 0-1,2-1 0,2-2-1,-1-1 0,0 0 0,0-1-1,1-1 1,1 0-1,1 1 1,0-1 0,2 0 0,-1 0 0,0 0 0,0 0 0,0 1 0,-2 2 0,0 3 1,-1 1 0,-1 0 0,1-1 0,-1 0 0,0-1-1,0-1 1,-1 2 1,-1 0 1,-1 2 1,-1-1-1,0 0 0,1-2 0,-1 0-1,0-1 0,1 0-1,-1 0 0,0 1-1,1-2 1,1 2-1,1-1 1,1 0-1,-1 0 1,0 2 0,-1 0 1,-1 2-1,-2 0 1,-1 2 0,-3 0 0,-1 2-1,-2 0 1,1 0-1,-1-1 0,1 2 1,0-2-1,1-1 1,1 0-1,1-2 1,0 0 0,0 0-1,1 0 1,-1 0-1,1 0 0,-1 0-2,0 0-1,1 0-2,-2 0 0,-1 0 0,-3 0 0,-1 0 1,-1 1 0,1 2 1,1 2 0,1 2 0,1 0 1,-1-2 0,1-3 1,-1 0-1,0-2 1,-1 2 1,-1 0 0,0 2 0,-2-1 0,1-1 0,-1 0 0,1-2 0,-1 0-1,-1 0 0,-1 0 1,0 0-1,-2 0 0,-1 0-4,-1 0-2,-1 0-3,-1 2 2,-4 2 8,-3 4 7,-2 2 8,-2 3 4,0 3 2,0 3 2,0 3 1,-1 1-1,0-1-3,-2-1-2,0 0-4,0-1-2,0 2-2,2 3-2,0 2-2,0 0-1,-2 2 1,-2 1 0,-1 1 0,-2 1 0,2 3 0,1 4-1,0 3-1,1 1 0,0 0 0,0 0 0,0 0 1,1 0-2,1 0-2,0 0-3,2 1-2,1-2-1,1-2 1,3-2 0,2-2 2,1-1-1,0-1 0,0-2-1,0 0 0,-1 0-1,-1-1-1,-1 0-2,0 1 0,-1 0-1,0 4 2,0 2 1,0 4 2,-1 2 2,-1 2 0,0 2 1,-1 2 1,-2-2 1,-1-6-1,0-6-1,-1-6 0,-1-4-2,2-5-3,0-3-2,2-4-4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19:09"/>
    </inkml:context>
    <inkml:brush xml:id="br0">
      <inkml:brushProperty name="width" value="0.04054" units="cm"/>
      <inkml:brushProperty name="height" value="0.04054" units="cm"/>
      <inkml:brushProperty name="color" value="#F2395B"/>
    </inkml:brush>
  </inkml:definitions>
  <inkml:trace contextRef="#ctx0" brushRef="#br0">65520 40529 542,'-11'-22'13,"8"4"25,9 4 26,10 5 26,5 2 1,3 2-22,2 2-21,5 2-22,-1 2-14,0 2-6,-1 2-6,-1 2-5,-2 1-16,-5-1-27,-3 1-26,-4 0-26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19:11"/>
    </inkml:context>
    <inkml:brush xml:id="br0">
      <inkml:brushProperty name="width" value="0.04604" units="cm"/>
      <inkml:brushProperty name="height" value="0.04604" units="cm"/>
      <inkml:brushProperty name="color" value="#F2395B"/>
    </inkml:brush>
  </inkml:definitions>
  <inkml:trace contextRef="#ctx0" brushRef="#br0">57172 39156 477,'-19'-7'8,"7"2"27,8 2 25,8 3 28,5 0 3,3 3-17,4 2-18,2 2-18,1 1-12,-1 0-7,-1 0-5,0 0-7,-2-1-3,-1 1-2,-1 0-2,0 0 0,-1 0-2,1 0 1,1-1-1,1 1 0,1 0 0,0-2-2,0-1-2,-1 0-1,1-2-2,0-1-2,-1 0-2,1-1-2,-2-4 3,-1-4 6,-2-6 6,-2-4 7,-2-4 1,0-5-1,-2-3-2,0-4-3,-1-3-2,1 1-6,2 0-5,0 0-5,1-1-3,2-1-2,0-1-1,1 0-2,0 1-7,0 5-15,-2 5-14,0 5-14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19:14"/>
    </inkml:context>
    <inkml:brush xml:id="br0">
      <inkml:brushProperty name="width" value="0.04076" units="cm"/>
      <inkml:brushProperty name="height" value="0.04076" units="cm"/>
      <inkml:brushProperty name="color" value="#F2395B"/>
    </inkml:brush>
  </inkml:definitions>
  <inkml:trace contextRef="#ctx0" brushRef="#br0">50021 43422 539,'-9'7'1,"-1"-2"0,-3-3 1,-2 0 0,1-2 3,1 2 2,2 0 4,2 1 3,3 0 8,2-4 11,4-2 11,3-3 12,1-2 1,1 0-10,2 0-9,0 0-10,1 1-5,2 1-4,0 0-2,1 2-3,1 0-4,0 0-3,-1 0-5,1 0-3,1 0-3,0 0-1,1 0-1,1 0-1,2 0 0,1-2 1,3 0 1,2-1 0,0-1 0,1 0-1,-1 0-1,1 1-2,-1-2-1,3 0 2,0-2 2,1 0 0,0-1 1,2-1 2,1-1 2,1-2 2,1 0 0,3-3 0,1-2-1,2-1 0,2-1-1,1 1 1,0 1 1,2 1-1,-1 1 1,-2 1 0,-2 0 1,-1 2-1,-3 1 0,0 1-2,-1 1 0,-1 0-1,-1 2-2,-1-1 0,-2 0 0,1 0-2,-2 1 1,0 1-1,1 0 1,-1 2 0,1 0 1,-1-2 0,1 0 1,-1-1 1,0-1 0,1-2 2,-1 0 0,1-1 1,-1 0 1,1 3-1,-1 1-1,1 2 0,-2 1 0,-2 0-1,-1 1-1,-2-1 0,-2 0-1,1 0-1,-1 0 0,1 0 0,0 1 0,-1-1 0,1 0 0,-1 0 1,1 0 0,0 0 0,-1 1 0,1-1 0,-1 0-1,-1 0 1,-1 0 0,-1 0-1,-1 1 2,-2 1-1,-3 0 1,-1 2 0,-1 0 0,0 2 1,0 0 0,0 2-1,0-1 1,1 0-1,2-2 0,0 0-1,1-1 0,0 0-1,-1 0-2,1 1 1,0-2-2,0 2 0,-1-1-1,1 0 0,-1 0 0,-1 2 1,0 0 0,-2 2 1,0 0-5,0 0-8,0 0-8,0 0-10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19:15"/>
    </inkml:context>
    <inkml:brush xml:id="br0">
      <inkml:brushProperty name="width" value="0.04322" units="cm"/>
      <inkml:brushProperty name="height" value="0.04322" units="cm"/>
      <inkml:brushProperty name="color" value="#F2395B"/>
    </inkml:brush>
  </inkml:definitions>
  <inkml:trace contextRef="#ctx0" brushRef="#br0">56355 42066 509,'-13'-7'22,"6"2"9,6 2 9,6 2 10,4 1 1,1 2-7,3 0-7,2 2-6,1-1-6,1-1-2,2 0-3,0-1-2,1-1-4,1 0-4,1 0-3,1 0-3,1 0-3,-1 0-2,1 0-1,-1 0-2,0 0-2,-1 0 1,-1 0-2,0 0 0,-1 0 0,1 2-1,1 0 1,1 2-1,-4 1 5,-9 5 8,-8 4 9,-10 4 7,-4 1 3,-1 1-3,-1-1-4,-1 1-4,-5 4-4,-8 11-6,-7 9-4,-8 10-6,-1 2-7,7-3-8,7-4-8,8-4-8,4-5-5,4-7 1,4-7 0,4-7 0,2-3 0,-2-1-3,0 1-2,-1 0-2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19:17"/>
    </inkml:context>
    <inkml:brush xml:id="br0">
      <inkml:brushProperty name="width" value="0.05122" units="cm"/>
      <inkml:brushProperty name="height" value="0.05122" units="cm"/>
      <inkml:brushProperty name="color" value="#F2395B"/>
    </inkml:brush>
  </inkml:definitions>
  <inkml:trace contextRef="#ctx0" brushRef="#br0">49201 26074 429,'0'-14'24,"2"1"-4,0 2-4,1 2-3,0 3 6,-4 2 18,-2 4 16,-3 3 17,-3 2 2,0 5-15,-2 4-14,0 4-15,-1 3-8,-3 5-2,-2 3-2,-1 4-2,-2 3-1,0 1-2,1 0-1,-1 2 0,1 1-4,1-1-6,1 0-4,1 0-7,0-1-4,2-3-3,1-4-5,1-1-3,2-9-11,6-13-20,4-13-18,6-12-20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19:17"/>
    </inkml:context>
    <inkml:brush xml:id="br0">
      <inkml:brushProperty name="width" value="0.05802" units="cm"/>
      <inkml:brushProperty name="height" value="0.05802" units="cm"/>
      <inkml:brushProperty name="color" value="#F2395B"/>
    </inkml:brush>
  </inkml:definitions>
  <inkml:trace contextRef="#ctx0" brushRef="#br0">50200 26011 379,'1'-13'41,"2"8"9,2 7 6,2 6 8,0 5 0,-1 1-10,0 3-8,-2 2-10,0 1-6,0 1-3,0 1-3,0 1-3,0 1-3,0 3-2,0 1-1,0 3-3,0 1-1,0 2 0,0 2-1,0 3 0,-1 0-6,-1 2-7,0 0-9,-1 2-9,-1-3-7,0-4-6,0-5-5,0-5-7,0-4-3,0-3 0,0-3 0,0-2 0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19:17"/>
    </inkml:context>
    <inkml:brush xml:id="br0">
      <inkml:brushProperty name="width" value="0.0406" units="cm"/>
      <inkml:brushProperty name="height" value="0.0406" units="cm"/>
      <inkml:brushProperty name="color" value="#F2395B"/>
    </inkml:brush>
  </inkml:definitions>
  <inkml:trace contextRef="#ctx0" brushRef="#br0">49378 27246 541,'-22'-8'8,"3"2"13,3 1 15,3 0 14,5 1 8,8 0-2,8 0 0,8 0-1,6 0-6,6 1-14,6-2-11,7 2-14,2-1-11,2 2-12,0 0-12,2 2-11,-5-1-12,-8 0-11,-9-2-10,-8 0-12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19:18"/>
    </inkml:context>
    <inkml:brush xml:id="br0">
      <inkml:brushProperty name="width" value="0.05674" units="cm"/>
      <inkml:brushProperty name="height" value="0.05674" units="cm"/>
      <inkml:brushProperty name="color" value="#F2395B"/>
    </inkml:brush>
  </inkml:definitions>
  <inkml:trace contextRef="#ctx0" brushRef="#br0">65560 26074 387,'-15'-11'13,"4"10"24,3 10 26,3 10 24,0 5 6,2 2-16,-1 3-15,0 1-15,-1 3-11,0 1-6,-1 2-6,-2 2-6,1 3-5,1 1-5,0 2-3,2 2-6,0-1-4,2-2-4,0-3-5,2-3-5,1-8-15,4-9-26,2-12-25,4-11-25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19:19"/>
    </inkml:context>
    <inkml:brush xml:id="br0">
      <inkml:brushProperty name="width" value="0.05415" units="cm"/>
      <inkml:brushProperty name="height" value="0.05415" units="cm"/>
      <inkml:brushProperty name="color" value="#F2395B"/>
    </inkml:brush>
  </inkml:definitions>
  <inkml:trace contextRef="#ctx0" brushRef="#br0">65660 25860 406,'6'-8'0,"-1"0"0,-2 0 0,-1 0 0,-1 0 7,1 1 16,3-1 16,2 0 14,3 0 5,6 0-9,4 0-9,5 1-7,1 0-6,-1 2-4,-3 2-4,-1 2-4,-3 2-3,-3 4-3,-2 2-2,-4 3-3,-3 4-2,-2 2 0,-4 3-1,-2 3-1,-5 3-1,-6 5-4,-5 3-3,-7 4-2,-2 0-2,1-3-1,1-5 1,1-3-1,2-4 0,3-3 0,3-3-1,2-3 0,8-3 5,8-2 10,11-4 9,10-2 11,5-3 4,3-1-2,1 0-2,2-1-2,0-1-1,-3 2-2,-3 0 0,-3 2-2,-3 1-1,-1 2-1,-2 2 0,-2 2-2,-3 2-1,-3 3 1,-3 3-1,-2 3 1,-4 4-1,-4 3 0,-4 5 0,-4 3-1,-5 3-4,-5 2-10,-7 2-8,-5 3-10,-5-1-3,-5-2 0,-3-2 2,-4-2 1,1-3 2,6-7 3,5-5 4,7-7 4,4-3-10,3-2-19,3-2-21,3-2-21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19:22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67283 34597 999,'-1'-15'-6,"0"2"-12,-2 3-12,0 1-12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3:59"/>
    </inkml:context>
    <inkml:brush xml:id="br0">
      <inkml:brushProperty name="width" value="0.04846" units="cm"/>
      <inkml:brushProperty name="height" value="0.04846" units="cm"/>
      <inkml:brushProperty name="color" value="#FED406"/>
    </inkml:brush>
  </inkml:definitions>
  <inkml:trace contextRef="#ctx0" brushRef="#br0">12350 6155 454,'23'0'107,"-1"0"-24,-1 0-26,-1 0-24,0-1-13,1-1-3,1 0-2,1-1-2,3-1-2,3 0 0,5 0-3,3 0 0,-1 1-1,-7 0-1,-8 2-1,-5 0-1,1 0 0,13-2 2,11-2 1,12-1 2,7-2-1,1 2 0,3 1-1,2 0-1,-1 1-1,-3 0 0,-3 0-1,-2 1 0,-2-2-1,0 2-2,-1-1-2,1 0-1,1 0-2,0 0-1,1 0 1,2 0 0,-2 1 0,-1 0 2,-2 2 1,-2 0 2,-1 1 1,0 0 2,0 0 2,0 0 1,-1 1 0,-2 2-1,-2 2-1,-2 2-1,0 0 0,0-2 0,2-3 0,0 0 1,2-3-1,2 0 0,2-2 0,2 0-1,0-2-1,-2 0-2,-2-1-1,-2-2-1,-2 1 0,-1-1 0,0 0 0,-2 0 1,0 1 0,1 0 0,-1 2 0,0 1 0,-1 0 0,0 2 1,-1 0-1,-1 2 1,-1 0-1,2 0 2,1 0 1,0 0 0,1-1 1,0 0-1,0-2 0,1 0 0,-1-1-1,0 0 1,0 0-1,0 0 0,-1 1 0,0-1 0,-1 0 1,-1 1-1,-1-1 0,0 0 1,0 0-1,1 0 0,-1 0 0,2 0 0,1 0-1,0 0 0,1 0 0,-2 0-1,0 0-1,-1 1 0,-1-2-1,2 0 1,1-2 0,0 0 0,1 0 1,-2 0-1,0 2 1,-1 1 0,-2 0-1,-2 0 1,-1 0 0,-3 0-1,0 1 1,-1 0-1,0 1 0,1 2-1,-2 0 1,0 0 0,-1 0 0,-1 0 0,-2 0 0,-3 0 0,-3 0-1,-3 0 0,-1 0-1,-2 0-1,-1 0-1,-1 0-2,2-1-5,2-2-10,3-2-10,3-2-10,1-1-1,1-1 5,-1-2 7,1 0 5,-3 0 0,-3 3-9,-4 1-8,-4 2-8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19:24"/>
    </inkml:context>
    <inkml:brush xml:id="br0">
      <inkml:brushProperty name="width" value="0.04387" units="cm"/>
      <inkml:brushProperty name="height" value="0.04387" units="cm"/>
      <inkml:brushProperty name="color" value="#00BFF3"/>
    </inkml:brush>
  </inkml:definitions>
  <inkml:trace contextRef="#ctx0" brushRef="#br0">52017 34204 501,'-8'-9'6,"0"0"11,0-1 11,0-1 11,1 0 4,-1 4-7,0 2-4,0 4-7,-1 4-3,-2 6-4,-2 5-3,-1 7-4,-2 3-1,-2 1 2,0 1 1,-1 1 1,0 0 1,3-1-2,1-1-1,3-1-1,1-1-1,4-1 1,2-1 0,4-1 0,2-2-1,2-3-3,2-2-3,2-4-4,2-2-1,3-2-4,3-3-2,4 0-2,1-5-4,3-2-1,1-5-4,3-4-2,-1-1-2,-1-1 0,-3 0-1,-1 1 0,-2-1 0,-3 0-2,-1 1-1,-2-1 0,-2-1 1,-1-2 2,0-1 3,-2-3 3,-1 0 3,0-1 2,-2 1 2,0-1 3,-1 2 2,1 3 1,2 3 1,0 3 1,0 4 11,0 6 19,-2 6 19,0 6 19,-3 3 5,-1 3-12,-2 2-10,-1 2-12,-3 1-8,0 1-6,-2 1-5,0 1-5,-1 1-5,0 1-4,1 1-4,-1 1-3,0-1-7,0 0-7,0-1-8,0 0-6,1-3-5,1-3 0,0-3 0,2-3 0,1-6-2,2-10-7,2-10-5,2-9-7,1-5 5,2 3 11,0 1 13,1 3 13,1 2 9,-2 2 8,-1 4 6,0 3 8,-1 1 1,0 2-3,-1 1-3,2 0-5,-1 2 4,1 0 9,2 2 8,0 1 9,1-1 1,2-1-9,0 0-7,1-1-9,1-1-10,0 2-12,0 0-11,-1 2-13,0-1-5,0-2 1,-2-2 1,0-2 1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19:24"/>
    </inkml:context>
    <inkml:brush xml:id="br0">
      <inkml:brushProperty name="width" value="0.04762" units="cm"/>
      <inkml:brushProperty name="height" value="0.04762" units="cm"/>
      <inkml:brushProperty name="color" value="#00BFF3"/>
    </inkml:brush>
  </inkml:definitions>
  <inkml:trace contextRef="#ctx0" brushRef="#br0">53275 33859 461,'7'-17'1,"-1"-1"0,-1-3 1,0-1 1,-1 0 4,0 3 6,0 3 6,0 3 7,-1 6 7,-2 11 9,-2 12 8,-2 10 8,-2 5 0,0 2-8,-1 1-10,-2 1-8,0 2-7,1 4-2,-1 4-4,0 4-3,-1 4-4,-2 4-5,-2 3-5,-1 5-6,-2 0-5,2-1-7,1-2-7,0-3-6,2-4-7,3-8-5,1-8-7,2-7-5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19:24"/>
    </inkml:context>
    <inkml:brush xml:id="br0">
      <inkml:brushProperty name="width" value="0.033" units="cm"/>
      <inkml:brushProperty name="height" value="0.033" units="cm"/>
      <inkml:brushProperty name="color" value="#00BFF3"/>
    </inkml:brush>
  </inkml:definitions>
  <inkml:trace contextRef="#ctx0" brushRef="#br0">53679 35050 666,'-1'44'70,"-2"-8"-21,-2-6-22,-2-7-20,2-6-10,8-5 4,6-4 2,8-6 3,1-1 5,-3 2 5,-3 2 6,-2 2 6,-5 4 0,-6 5-6,-6 7-5,-6 6-5,-3 1-5,-2 0-1,0-1-3,-1-1-2,1-3-4,2-5-7,4-5-6,3-4-8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19:25"/>
    </inkml:context>
    <inkml:brush xml:id="br0">
      <inkml:brushProperty name="width" value="0.04385" units="cm"/>
      <inkml:brushProperty name="height" value="0.04385" units="cm"/>
      <inkml:brushProperty name="color" value="#00BFF3"/>
    </inkml:brush>
  </inkml:definitions>
  <inkml:trace contextRef="#ctx0" brushRef="#br0">54560 34781 501,'-22'37'126,"5"-5"-29,3-5-30,4-5-30,2-1-15,0 3-2,1 3-1,-1 3-1,1-1-1,2-4-2,2-3-2,2-4-1,3-5-2,6-3-1,4-4-1,5-4-1,3-5-5,1-8-11,1-6-11,1-7-9,-1-4-7,-2-1-3,-5-1-4,-1 0-3,-4 0 2,-2 3 7,-4 3 6,-3 3 7,-1 3 5,0 2 4,0 4 3,0 3 3,1 1 9,2 0 14,2 1 13,2-1 15,2 1 1,2 2-7,1 2-9,3 2-8,0 2-5,-1 2-2,0 2-2,-2 2-3,-1 1 1,-1 3 4,0 2 4,-2 2 3,-1 2 1,-4 5-2,-3 3-2,-2 5-2,-3 0-2,-2-2-3,-2-1-3,-1-3-3,-2 0-2,0-1-1,0 1-1,1-1-2,1-5-6,4-10-12,4-12-13,4-10-11,2-4-3,2 3 10,0 2 8,2 4 9,1 0 6,5-3 3,4-4 4,3-2 4,1 1 2,-5 3 0,-3 4 1,-4 4 0,-2 3 0,0 1-1,-1 0-2,1 2-2,0-1-7,0-1-13,0 0-13,0-1-12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19:25"/>
    </inkml:context>
    <inkml:brush xml:id="br0">
      <inkml:brushProperty name="width" value="0.04847" units="cm"/>
      <inkml:brushProperty name="height" value="0.04847" units="cm"/>
      <inkml:brushProperty name="color" value="#00BFF3"/>
    </inkml:brush>
  </inkml:definitions>
  <inkml:trace contextRef="#ctx0" brushRef="#br0">56312 34284 453,'0'-15'5,"0"2"16,0 3 17,0 1 16,0 3 5,0 6-6,0 4-6,0 6-6,-1 3-5,-1 5-3,0 3-3,-1 5-2,-2 3-4,0 5-2,-2 3-2,0 4-4,0 6-4,0 10-5,2 8-7,1 9-5,-1 4-10,2 0-15,-1 1-15,0-1-15,0-7-2,2-17 11,0-14 11,2-17 11,-1-7 1,0-1-7,-2 1-8,0 0-7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19:27"/>
    </inkml:context>
    <inkml:brush xml:id="br0">
      <inkml:brushProperty name="width" value="0.04935" units="cm"/>
      <inkml:brushProperty name="height" value="0.04935" units="cm"/>
      <inkml:brushProperty name="color" value="#00BFF3"/>
    </inkml:brush>
  </inkml:definitions>
  <inkml:trace contextRef="#ctx0" brushRef="#br0">50385 42730 445,'-10'-14'4,"-3"2"7,-5 4 8,-3 3 8,-2 2 1,4 0-4,3 1-5,3 2-4,1 2-2,0 6-3,0 4-2,1 5-1,0 3-1,2-1 1,2 1 0,3 0 2,-1 0 1,2 3 0,-1 1 2,0 3 0,0-2 1,2-1-1,0-4 0,2-3-1,1-2-2,4-1-2,2-1-4,4 0-2,1-3-2,3-3-2,1-2-1,3-4-2,1-3-2,1-4-3,1-4-3,2-3-2,-1-5-2,2-3 1,1-5 0,1-3 0,0-3 0,-3 1 0,-1 0-1,-2-1 0,-4 1 1,-1 2 2,-4 0 1,-3 1 3,-1 2 2,-2 3 4,-1 3 2,0 3 3,-1 2 2,0 2 2,0 3 2,0 1 2,-1 5 7,-1 8 13,0 7 15,-2 9 12,0 4 2,0 1-12,0 1-11,0 1-12,0 1-9,-2 1-5,0 0-5,-1 2-6,-1 0-4,0-3-5,0-2-3,0-1-5,1-7-8,2-12-15,2-12-13,2-12-13,1-5-1,0-1 16,0 1 15,0-1 14,-1 2 13,1 1 10,0 2 10,0 3 10,1 1 5,0 4-1,1 3-1,2 3-2,0 1 0,1 0-1,2 0-1,0 0 0,0 1-3,-1 0-5,0 1-5,-2 2-5,0 0-4,0-2-5,0-1-4,0 0-5,-1-3-3,-1-3-3,-1-5-4,0-4-2,-2-1 1,0 1 7,-2 1 7,0 1 6,-1 0 4,0-2 1,0 0 2,0-1 1,0 0 2,2 1 2,0 1 2,2 1 3,-1 0 3,-1 2 4,0 1 5,-1 1 4,-1 6 10,0 12 16,0 12 15,0 11 15,0 7 2,0 0-14,0 2-14,0 1-13,-1 2-9,-1 4-5,0 4-3,-1 4-5,-1 4-6,0 3-8,0 5-9,0 3-6,-1 1-4,0-4 3,-1-5 2,-1-3 3,0-5-8,2-8-18,2-6-19,2-7-18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19:28"/>
    </inkml:context>
    <inkml:brush xml:id="br0">
      <inkml:brushProperty name="width" value="0.03656" units="cm"/>
      <inkml:brushProperty name="height" value="0.03656" units="cm"/>
      <inkml:brushProperty name="color" value="#00BFF3"/>
    </inkml:brush>
  </inkml:definitions>
  <inkml:trace contextRef="#ctx0" brushRef="#br0">52516 43245 601,'7'-29'7,"-1"5"13,-1 5 13,0 5 14,-1 6 2,0 10-7,0 8-9,0 9-9,-2 5-8,-2-1-8,-4 1-10,-2-1-9,-1-2-4,2-3 1,2-4-1,2-4 2,4-4 1,4-1 6,5-2 4,6-2 5,0-1 5,-1 0 6,-3 0 5,-1 0 6,-3 2 1,-2 4-2,-4 4-2,-2 4-2,-5 3-3,-2 3-4,-5 3-3,-4 3-4,-2 1-3,-1-1-5,-1-1-3,-1-1-3,1-3-5,2-3-5,4-4-4,3-4-4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19:28"/>
    </inkml:context>
    <inkml:brush xml:id="br0">
      <inkml:brushProperty name="width" value="0.04582" units="cm"/>
      <inkml:brushProperty name="height" value="0.04582" units="cm"/>
      <inkml:brushProperty name="color" value="#00BFF3"/>
    </inkml:brush>
  </inkml:definitions>
  <inkml:trace contextRef="#ctx0" brushRef="#br0">53416 42841 480,'6'-26'30,"-1"13"9,-2 11 8,-2 12 7,-2 7 2,-2 5-8,-2 3-6,-1 5-8,-1 0-4,2-4-5,2-2-2,2-2-4,1-4-2,0 1-2,0-2 0,0-1-2,2-4-3,6-6-7,4-8-7,5-6-7,2-7-6,-1-5-6,-1-7-6,0-5-7,-3-3-2,-1 3 1,-2 2 0,-2 2 0,-3 2 5,-1 2 9,-2 4 8,-2 3 10,-1 3 6,-2 1 7,0 2 5,-1 2 7,0 2 4,6 1 2,2 0 2,5 2 3,3 0-3,0 2-6,1 0-8,1 2-7,0 2-4,-1 4-1,0 4-1,-2 3 0,-2 4 0,-2 1 3,-4 3 3,-2 2 2,-4 1 1,-2 4-1,-4 3-1,-2 3-1,-1-1-2,0-5-5,2-5-3,1-5-4,4-8-7,8-10-10,7-11-9,9-11-9,3-4-2,-1 5 8,-1 3 9,-1 4 7,-2 3 7,-2 3 8,-4 1 8,-3 2 8,-1 1-8,0 0-21,0 0-21,0 0-21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19:28"/>
    </inkml:context>
    <inkml:brush xml:id="br0">
      <inkml:brushProperty name="width" value="0.0434" units="cm"/>
      <inkml:brushProperty name="height" value="0.0434" units="cm"/>
      <inkml:brushProperty name="color" value="#00BFF3"/>
    </inkml:brush>
  </inkml:definitions>
  <inkml:trace contextRef="#ctx0" brushRef="#br0">55050 42491 506,'7'-28'-1,"0"7"11,-2 6 11,0 8 11,-2 5 8,-1 4 5,0 4 4,-2 4 5,0 4-1,0 7-6,0 5-6,0 7-6,0 5-8,0 8-6,0 6-8,0 8-6,1 8-10,2 10-9,2 12-11,2 11-10,0-5-3,-2-20 2,-2-19 4,-2-20 2,-1-10-4,2 1-11,0-1-13,2 1-11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19: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65000 16600 333,'49'20'167,"16"14"-1,16 15 1,16 15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8:49"/>
    </inkml:context>
    <inkml:brush xml:id="br0">
      <inkml:brushProperty name="width" value="0.04205" units="cm"/>
      <inkml:brushProperty name="height" value="0.04205" units="cm"/>
      <inkml:brushProperty name="color" value="#00BFF3"/>
    </inkml:brush>
  </inkml:definitions>
  <inkml:trace contextRef="#ctx0" brushRef="#br0">49193-450 523,'-14'2'9,"5"4"20,3 4 19,4 3 18,2 6 5,0 8-11,0 5-11,0 8-11,-1 4-9,0 5-5,-2 4-7,0 4-6,-2-1-3,0-5-2,-1-4 0,-1-6-1,0-3-11,-1 0-25,0-1-22,0-1-23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4:01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64463 7182 999,'-14'-1'-6,"3"0"-12,3-1-12,3-1-12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19:34"/>
    </inkml:context>
    <inkml:brush xml:id="br0">
      <inkml:brushProperty name="width" value="0.04547" units="cm"/>
      <inkml:brushProperty name="height" value="0.04547" units="cm"/>
    </inkml:brush>
  </inkml:definitions>
  <inkml:trace contextRef="#ctx0" brushRef="#br0">58279 34894 483,'-22'-1'-40,"6"-2"12,5-2 13,5-2 12,1 0 13,2 1 11,-1 0 10,0 2 12,0-1 7,2 0 3,0-1 3,2-2 2,2 1-1,4 1-8,4 0-6,3 2-7,3 0-7,0 2-4,0 0-6,-1 2-5,1 0-6,0 2-7,-1 0-8,1 2-6,-1 0-3,-1 0-2,0-1 0,-2 2 0,-2-1 1,-4 3 6,-4 2 3,-4 2 5,-2 0 4,0 1 3,0 0 2,0 0 3,0 0 2,0 1 0,0 1 0,0 2 1,1 0-1,0 1-2,2 1-2,1 1-1,0 1-4,0 1-2,0 1-5,0 2-3,0-1-3,0 3-3,0 0-2,0 1-3,0-2-3,0-2-4,0-2-3,0-4-4,0-2-1,1-1-1,2-1 1,0 0-1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19:34"/>
    </inkml:context>
    <inkml:brush xml:id="br0">
      <inkml:brushProperty name="width" value="0.03464" units="cm"/>
      <inkml:brushProperty name="height" value="0.03464" units="cm"/>
    </inkml:brush>
  </inkml:definitions>
  <inkml:trace contextRef="#ctx0" brushRef="#br0">57966 36847 635,'-16'0'2,"2"0"4,1 0 4,1 0 4,5-1 7,11 0 10,12-2 10,10 0 9,5-2 1,1 0-9,-1-1-8,0-1-9,1 0-7,-1 2-6,1 2-5,-1 2-6,0 1-3,-1 0 1,-2 0 1,1 0 0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19:35"/>
    </inkml:context>
    <inkml:brush xml:id="br0">
      <inkml:brushProperty name="width" value="0.02768" units="cm"/>
      <inkml:brushProperty name="height" value="0.02768" units="cm"/>
    </inkml:brush>
  </inkml:definitions>
  <inkml:trace contextRef="#ctx0" brushRef="#br0">58550 34682 794,'30'-14'77,"-1"4"-20,-3 4-19,-1 4-19,-2 2-11,1 2-3,-1 0-3,1 2-4,-3-1-6,-3 0-10,-4-2-11,-4 0-11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19:37"/>
    </inkml:context>
    <inkml:brush xml:id="br0">
      <inkml:brushProperty name="width" value="0.03685" units="cm"/>
      <inkml:brushProperty name="height" value="0.03685" units="cm"/>
    </inkml:brush>
  </inkml:definitions>
  <inkml:trace contextRef="#ctx0" brushRef="#br0">53581 45879 596,'-13'-2'8,"3"0"14,4-3 14,4-2 15,4-1 3,6 0-8,4 0-8,5 0-8,3 1-5,1 1-4,1 0-2,1 2-2,1 0-4,-1 2-2,1 0-4,-1 2-2,0 0-5,-3 2-9,-1 0-7,-2 2-9,-3 0-7,-1 0-6,-2 0-5,-2 0-6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19:37"/>
    </inkml:context>
    <inkml:brush xml:id="br0">
      <inkml:brushProperty name="width" value="0.03191" units="cm"/>
      <inkml:brushProperty name="height" value="0.03191" units="cm"/>
    </inkml:brush>
  </inkml:definitions>
  <inkml:trace contextRef="#ctx0" brushRef="#br0">54113 46150 689,'-15'0'13,"2"0"6,2 0 7,3 0 6,1 1 2,2 2-1,2 2-3,2 2-1,1 2-3,0 5-5,0 4-4,0 3-5,0 3-4,0 1-2,0 1-2,0 1-4,0 0 0,0-3 0,0-1 0,0-3 0,0-1-6,2-2-11,0-3-12,2-1-12,0-3-5,2-2 0,0-4 1,1-2 0,1-4 4,-2 0 5,-1-3 5,0-2 5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19:37"/>
    </inkml:context>
    <inkml:brush xml:id="br0">
      <inkml:brushProperty name="width" value="0.03323" units="cm"/>
      <inkml:brushProperty name="height" value="0.03323" units="cm"/>
    </inkml:brush>
  </inkml:definitions>
  <inkml:trace contextRef="#ctx0" brushRef="#br0">54550 46250 662,'0'23'127,"0"-1"-32,0-1-31,0-1-32,0 0-19,0 3-7,0 1-5,0 3-7,0 0-3,0 1 0,0-1 0,0 1 1,0-3-6,0-2-12,0-3-12,0-2-12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19:37"/>
    </inkml:context>
    <inkml:brush xml:id="br0">
      <inkml:brushProperty name="width" value="0.03318" units="cm"/>
      <inkml:brushProperty name="height" value="0.03318" units="cm"/>
    </inkml:brush>
  </inkml:definitions>
  <inkml:trace contextRef="#ctx0" brushRef="#br0">53420 47644 663,'-23'-8'3,"4"2"7,3 1 7,3 0 7,4 1 5,6 0 3,6 0 2,6 1 4,5-1-2,7 0-5,5 0-5,7 0-5,4 0-6,2 0-3,4 0-6,3 0-4,1 0-5,0 1-9,0-1-8,0 0-8,-3 0-2,-6 2 0,-6 0 3,-5 2 1,-5 0-2,-3 0-8,-3 0-7,-2 0-8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19:38"/>
    </inkml:context>
    <inkml:brush xml:id="br0">
      <inkml:brushProperty name="width" value="0.03598" units="cm"/>
      <inkml:brushProperty name="height" value="0.03598" units="cm"/>
    </inkml:brush>
  </inkml:definitions>
  <inkml:trace contextRef="#ctx0" brushRef="#br0">43845 37516 611,'-13'-1'9,"4"-1"16,6 0 17,5-1 18,4-1 2,7 2-12,5 0-11,7 2-13,1 0-7,-5 0-2,-3 0-2,-5 0-3,1 0-4,4 0-4,3 0-4,5 0-5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19:38"/>
    </inkml:context>
    <inkml:brush xml:id="br0">
      <inkml:brushProperty name="width" value="0.03357" units="cm"/>
      <inkml:brushProperty name="height" value="0.03357" units="cm"/>
    </inkml:brush>
  </inkml:definitions>
  <inkml:trace contextRef="#ctx0" brushRef="#br0">44079 37700 655,'-22'2'20,"4"4"13,4 4 13,5 3 13,2 4 0,2 1-11,2 3-12,2 2-11,1 0-11,0 2-9,0 1-10,0 1-8,0-1-9,0-3-10,0-3-10,0-3-10,1-3-3,2-4 3,2-5 3,2-2 2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19:38"/>
    </inkml:context>
    <inkml:brush xml:id="br0">
      <inkml:brushProperty name="width" value="0.03231" units="cm"/>
      <inkml:brushProperty name="height" value="0.03231" units="cm"/>
    </inkml:brush>
  </inkml:definitions>
  <inkml:trace contextRef="#ctx0" brushRef="#br0">44521 37750 680,'-22'3'35,"7"7"6,3 8 5,6 6 6,3 3-2,2-1-11,2-1-10,2-1-11,0-1-10,0-1-7,-2-1-7,0-1-8,-1-2-5,0-1 1,0-2 0,0-2-1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4:04"/>
    </inkml:context>
    <inkml:brush xml:id="br0">
      <inkml:brushProperty name="width" value="0.05452" units="cm"/>
      <inkml:brushProperty name="height" value="0.05452" units="cm"/>
      <inkml:brushProperty name="color" value="#F2395B"/>
    </inkml:brush>
  </inkml:definitions>
  <inkml:trace contextRef="#ctx0" brushRef="#br0">16767 11654 403,'7'-9'6,"-1"0"6,-1-2 5,0 1 7,-1-3 3,0 0 3,0-1 0,0-1 3,-2-1-2,-2 0-3,-4 1-5,-2-1-3,-4 2-6,-2 2-6,-3 4-6,-3 3-7,-1 1-3,3 2 1,1 0 1,2 2 1,-1 1 1,-2 4 2,-6 2 1,-3 4 1,-2 1 2,3 1-2,1 1 1,3 1 0,0 2 0,1 1 1,-1 3 3,0 2 0,2 0 2,1 1-1,2-1-1,3 1 1,0-2-1,2 0 0,1-1-1,0-1 0,2 0-1,-1 1 0,0 1-1,0 1-1,0 0 0,0-1 0,1-1 0,-1-1-1,1 1 1,2 1-1,2 3 0,2 1 0,1 1 0,0-1 0,0-1 1,0-1 1,0-1 0,0-1 0,0-2 1,0 0 0,1-2 1,2-2-1,2-4 0,2-3 0,1-1 0,-1 0-2,1 0 0,0-1 0,0 1-2,2-2 0,0-1 0,1 0 0,1-2-1,2 0-1,0-2 0,1 0-1,2-2-1,1 0 1,3-2-1,2 0 0,0-3-2,2-2 0,2-3-3,0-3-1,0-2-2,0 2-1,1 1-3,-2 1-1,0 1-1,-3 0 1,-3 2 2,-2 1 0,-4 0 2,-1 1 0,-3-1 0,0 0 1,-3 0 0,-1-1 1,-1-2 0,0 0 1,-2-2 0,0-1 2,-2-3 1,0-1 0,-1-1 3,0 2 1,0 2 3,0 3 2,-2 2 8,-2 2 17,-4 4 14,-2 2 16,-1 3 2,-1 2-13,0 2-12,0 2-13,0 1-7,1 2-5,-1 0-2,0 1-5,1 2 0,1 0 0,0 1 1,2 1 2,0 1 0,0-1 0,1 1 1,0 0 0,0-1 0,2 1-1,2-1 0,2 0 0,1 1-2,0-2-2,0-1-3,0-1-3,3-2-3,6-2-2,4-4-3,8-2-3,3-4-1,-1-4 3,1-4 1,-1-4 3,0-3-1,-1-3-2,-1-3-1,-1-2-2,-1-1 0,-2 1 4,-3 3 2,-1 1 4,-2 3 4,-2 3 4,-2 3 4,-2 2 4,-2 6 8,-1 6 12,0 8 13,-2 6 12,0 3 1,0 1-11,0 0-12,0-1-10,1 1-8,2-1-2,2 1-2,2-1-2,1-1-3,0 1-2,0-2-4,-1-1-2,2-1-1,0-3 2,1-1 1,2-2 1,0-2-2,1-2-8,1-2-8,2-2-7,0-5-5,5-8 0,2-8 0,3-7 0,2-7-1,2-5-1,3-3-1,1-6-2,2-4 2,1 0 3,0-2 2,2 0 3,-2 0 3,-2 2 3,-4 2 4,-1 2 4,-5 5 2,-1 3 4,-4 5 3,-3 6 3,-3 3 4,-3 5 6,-3 3 6,-2 4 5,-5 7 10,-6 10 13,-6 10 14,-5 10 14,-3 5-1,0 2-12,2 2-14,1 3-13,2-2-8,2-3-4,4-2-4,3-3-3,1-2-3,2-1-2,0-1-1,2 0-2,0-3-1,2 1-3,0-2-1,2-1-1,1-1-2,3-1-2,4-1-1,2 0-1,2-1-1,-1-1 1,1 1 0,0 0 1,0-1 1,1-1 0,1 0 0,1-2 1,0 0 1,-1 2-1,0 0 1,-2 1 0,-1 1 0,-1 0-2,-1-1-1,0 1 0,-10 4-5,-18 9-6,-17 8-7,-18 10-6,-5 0 0,8-6 6,8-7 5,7-7 7,6-5-7,1-1-19,3-2-21,1-2-20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19:39"/>
    </inkml:context>
    <inkml:brush xml:id="br0">
      <inkml:brushProperty name="width" value="0.03289" units="cm"/>
      <inkml:brushProperty name="height" value="0.03289" units="cm"/>
    </inkml:brush>
  </inkml:definitions>
  <inkml:trace contextRef="#ctx0" brushRef="#br0">44780 37900 668,'-7'37'114,"2"-4"-26,2-3-25,2-5-24,0 0-20,0 1-11,-2 2-11,0 3-12,-1 0-10,0-2-8,0 0-7,1-1-8,-1-3-3,0-5 2,0-5 1,0-4 2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19:39"/>
    </inkml:context>
    <inkml:brush xml:id="br0">
      <inkml:brushProperty name="width" value="0.03424" units="cm"/>
      <inkml:brushProperty name="height" value="0.03424" units="cm"/>
    </inkml:brush>
  </inkml:definitions>
  <inkml:trace contextRef="#ctx0" brushRef="#br0">43358 39330 642,'-15'-1'6,"0"0"11,2-2 12,1 0 11,4-1 4,6 0-3,7 0-3,8 0-3,6 1-4,7 0-5,7 2-5,6 0-4,7 1-7,4-2-8,5 0-7,6-1-7,-2-1-6,-6 2-1,-8 0-1,-6 2-3,-7-1-6,-4 0-13,-4-2-13,-6 0-12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19:43"/>
    </inkml:context>
    <inkml:brush xml:id="br0">
      <inkml:brushProperty name="width" value="0.03001" units="cm"/>
      <inkml:brushProperty name="height" value="0.03001" units="cm"/>
    </inkml:brush>
  </inkml:definitions>
  <inkml:trace contextRef="#ctx0" brushRef="#br0">72345 39500 733,'-8'7'1,"2"-1"2,0 0 1,2-1 1,1 0 3,0 5 3,1 4 3,2 4 2,0 1 2,0 1-2,0-1-1,0 1-2,0 0-1,0 1-1,0 1 0,0 1-1,0 2 0,0 3-3,0 3-1,0 2-1,0 4-2,0 1 0,0 2-1,0 2 0,-1 2-1,0 0 0,-2 2 1,0 0 0,0 1-1,0 0 1,2 0 1,0 0 0,1 0-1,-2 0 2,0 0-1,-2 0 0,0 2 0,1 4 1,-2 4 0,2 4-1,-1 0 1,2-1 0,0-2 0,2-2 1,0-3-2,2-1-4,0-2-2,2-2-3,-1-1-2,-1-2 1,0 0 1,-1-2 0,-1 1 0,0 2-1,0 2-1,0 2 0,-2 2-2,-1 2-2,-2 2-1,-1 2-2,-1-2-1,2-5 0,2-4-2,2-5 0,1-6 0,0-6-2,0-5-1,0-7-2,0-5 0,2-6-1,0-6-2,2-6 0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19:44"/>
    </inkml:context>
    <inkml:brush xml:id="br0">
      <inkml:brushProperty name="width" value="0.02448" units="cm"/>
      <inkml:brushProperty name="height" value="0.02448" units="cm"/>
    </inkml:brush>
  </inkml:definitions>
  <inkml:trace contextRef="#ctx0" brushRef="#br0">72219 39356 898,'-8'-15'-2,"2"1"-5,1 1-5,0 0-5,1 3 4,0 1 12,0 2 12,0 2 12,0 3 4,-2 4-3,0 4-3,-1 4-4,-2 3-3,0 3-4,-1 3-5,-1 3-3,-2 3-3,0 1-1,-1 2 0,-2 3 0,1 0-5,1-2-8,1 0-8,0-1-8,2-3-3,3-5 0,1-5 0,2-4 0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19:44"/>
    </inkml:context>
    <inkml:brush xml:id="br0">
      <inkml:brushProperty name="width" value="0.02814" units="cm"/>
      <inkml:brushProperty name="height" value="0.02814" units="cm"/>
    </inkml:brush>
  </inkml:definitions>
  <inkml:trace contextRef="#ctx0" brushRef="#br0">72550 39305 781,'1'-13'-17,"2"6"19,2 6 18,2 6 20,1 4 6,3 1-8,2 3-7,2 2-7,0 0-7,-1-1-6,-1-1-5,0 0-5,-2-1-7,1 1-5,0 1-6,0 1-6,-2 0-1,-1-2 3,-2-3 3,-2-1 4,-1-1-3,0 0-9,0 0-10,0 0-9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19:45"/>
    </inkml:context>
    <inkml:brush xml:id="br0">
      <inkml:brushProperty name="width" value="0.03106" units="cm"/>
      <inkml:brushProperty name="height" value="0.03106" units="cm"/>
    </inkml:brush>
  </inkml:definitions>
  <inkml:trace contextRef="#ctx0" brushRef="#br0">72255 48338 708,'-14'-1'1,"3"-1"2,2 0 2,4-1 3,2-2 2,2 0 2,2-1 3,2-2 2,2 1 0,4-1-1,2 0-1,3 0-2,2 1-1,0 0 2,-1 2 1,1 1 0,0-1 1,1 0-1,1-2-1,2 0 0,-1 0-2,1 0-2,-1 2-2,1 1-2,-1 0-2,1 2-1,0 0-1,-1 2-3,1 0 0,1 0 0,1 0 0,2 0-1,-1 0 0,2 0-3,2 0 0,-1 0-2,3 0-1,1 0 1,2 0 1,3 0 1,1 0 0,2 0 0,2 0 0,3 0 1,-1 0 0,-2 0 1,-2 0 0,-2 0 1,0 0 0,-1 0 0,0 0 0,1 0-1,-1 0 2,2 0 0,1 0 0,1 0 2,0-1 0,0 0 1,0-2 1,0 0 0,1 0 1,1 0-1,0 2 1,2 0-1,-1 2 0,-2 0-1,-2 2-1,-1 0 0,-2 0 0,0 0-1,0-2 1,1 0-1,0-1 0,0 0-1,2 0 0,1 0 0,0 0 0,0 0-1,0 0 0,1 0 0,-1 0-1,0 0 2,0 0-1,0 0 1,1-1 0,-1 0 1,0-2-1,0 0 1,0 0 0,1 0 1,-1 2 2,0 0 0,0 1 1,2 0-1,1 0-1,1 0 0,-1 0-1,2-2 0,-1 0-1,0-2 1,2 0-2,2 1 0,3-1 0,4 0-2,0 0 1,-2 2 0,-3 0 1,0 2 1,-3 0-1,0 0-1,-2 0-1,0 0-1,-2 0-1,0 0 2,-1 0 1,-1 0 0,-1 0 1,0 2 0,0 0 0,0 2 0,1-1 0,1-1-2,0 0-2,2-1 0,-1-1-2,-2 0 1,-1 0-1,-3 0 0,-3 0-2,-3 0-5,-5 0-3,-3 0-5,-5-2-4,-3 0-5,-4-3-5,-4-2-5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19:45"/>
    </inkml:context>
    <inkml:brush xml:id="br0">
      <inkml:brushProperty name="width" value="0.0341" units="cm"/>
      <inkml:brushProperty name="height" value="0.0341" units="cm"/>
    </inkml:brush>
  </inkml:definitions>
  <inkml:trace contextRef="#ctx0" brushRef="#br0">85737 47150 645,'-5'9'32,"6"1"0,6 3 0,5 2 1,4 1-3,2-1-3,0 1-4,1 0-4,1-1-3,1-1-3,1-1-1,1 0-3,-1-3-1,-1 1 0,-2-2 1,-2 0 0,-2-1 0,-1-1-1,-1 1-1,-1 0-1,-1 0-1,-2 0-1,-2 0-2,-2-1 0,-3 1-3,-4 0-2,-4 0-3,-4 0-1,-5 1-4,-7 3-3,-7 3-5,-7 4-3,-5 1-3,-2 2-1,-4 3-2,-2 2-2,1-2 0,6-2-1,5-3 0,7-2 0,3-4 0,3-1 2,1-2 0,3-2 2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19:48"/>
    </inkml:context>
    <inkml:brush xml:id="br0">
      <inkml:brushProperty name="width" value="0.03894" units="cm"/>
      <inkml:brushProperty name="height" value="0.03894" units="cm"/>
    </inkml:brush>
  </inkml:definitions>
  <inkml:trace contextRef="#ctx0" brushRef="#br0">72750 41304 564,'1'21'5,"4"-5"-2,2-5 0,4-4-2,0-4 1,1 0 2,0-2 1,0 0 2,-1-1 0,-1 0-3,-1 0-2,0 0-2,-1-1-2,1 0 1,2-2 0,0 0 1,1-2 1,0 0-1,-1-1 1,1-1 1,0-1-1,1 2 0,2 0 1,0 2 0,0-1-1,-1 0 0,-1-1 0,0-1 0,-1-1-1,1 0 0,1 0-1,2 0-1,0 0-1,1-2 2,1 0-1,1-1 1,1-1 0,-1-2 0,1 0-1,0-1 1,-1-1-1,1-1 1,-1-1 0,1-1 1,0 0-1,1 1 2,1 0-1,1 2 2,0 1-1,-3-1 0,-1 0 0,-2 1-1,-3 0 0,-1 2 0,-2 2 0,-2 3 0,-1 0 0,-1 2 1,1 1-1,0 0 0,-1 0 1,0 0 2,-2-1 1,0-1 2,-1 0 1,1 2 0,2 2-2,0 2 1,1 1-2,0 0 0,0 0 0,0 0-2,-1 0 1,1 0-1,0 0 1,0 0 0,1 0 0,1 0 1,3 0 2,2 0 0,1 0 1,-1 0 0,1 0-1,0 0-1,-1 0-1,-1 2-1,-1 0-3,0 2-2,-2 0 0,1 2 1,0 0 1,0 1 1,-1 1 0,-1-2 1,-1-1 0,0 0 1,-1 0 0,-1 1-1,1 3 1,0 2-1,0 1 1,0 0-1,0-1 2,0 1 0,-1 0 0,1 0 0,0-1 0,0 1 1,0 0-1,0 2 0,-1 0 0,1 1 0,0 1 0,2 1 0,0 1 0,1 1 0,0 0 0,0-1 0,-2 0 0,0-2 0,-2-1-1,-1-1-1,-1-1 0,0 0-1,-1-1-1,0 1 1,0 1 1,0 2 0,0-1 0,0 1 0,-1 0 1,2-1-1,-2 0 0,1-1-1,0 0 0,0-2 0,0 0 0,0 1 0,0 2 0,0 0 1,-1 1 1,0 1 0,-2 1 1,0 1 0,-1 2 0,2 1 1,0 3-1,2 1 1,-1 1 0,1-3 0,0-1 1,0-3 0,0 0 0,0 1-1,0 1 1,0 1-1,0 0-1,0-3 2,0-1-1,0-2 1,-1-1-1,1 1 0,0 1-1,0 1-1,0 0 0,0-3-1,0-1-1,0-2 0,0-1-1,2-1 2,0 1-1,2 0 1,0 0 0,1 3-2,1 2-1,2 2-2,-2-1 0,-1-1 0,-2-3 1,-2-1 0,0-1 2,2 0 2,1-1 3,3 1 2,0-1 1,0 0-2,-2-2 0,0-1-2,-1-1-1,1-2-2,2-2 0,0-2-3,2 0 1,3 2-1,3 2 0,3 2 0,0-1 0,-2-1 0,-4-2 1,-3-2-1,-1 0 0,1 0 0,2 2 0,0 0 0,2 0 0,1 0 0,3-2 1,1 0 0,0-1 0,-3 2 0,-3 0 0,-2 2 1,-3-1-1,1-1 1,0 0 0,0-1 0,0-1 0,3 0 0,2 0-2,2 0-1,-1 0 0,1 0 1,-2 0-1,-1 0 0,0 0 1,0 0 0,-1 0 0,1 0 0,-1 0 0,-1 0 0,-1 0 0,0 0 1,-2 0-1,1 0 0,0 0 0,0 0 0,-1 0 0,1 0 0,0 0 1,0 0-1,0-1 0,1-1 0,1 0 0,2-1 0,-1-1-3,-1 0-4,-1 0-6,0 0-4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19:50"/>
    </inkml:context>
    <inkml:brush xml:id="br0">
      <inkml:brushProperty name="width" value="0.02651" units="cm"/>
      <inkml:brushProperty name="height" value="0.02651" units="cm"/>
    </inkml:brush>
  </inkml:definitions>
  <inkml:trace contextRef="#ctx0" brushRef="#br0">72137 42400 829,'-6'7'31,"6"-1"-4,4 0-5,6-2-4,2 0-4,1 0-1,1 0-3,2 0-2,0-1-1,1 0 0,1-2-1,1 0 0,2-1-4,1 0-10,3 0-9,1 0-8,-1-1-8,-5 0-6,-5-2-5,-4 0-5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19:50"/>
    </inkml:context>
    <inkml:brush xml:id="br0">
      <inkml:brushProperty name="width" value="0.0323" units="cm"/>
      <inkml:brushProperty name="height" value="0.0323" units="cm"/>
    </inkml:brush>
  </inkml:definitions>
  <inkml:trace contextRef="#ctx0" brushRef="#br0">70420 41659 681,'0'-14'3,"2"3"8,0 3 7,2 2 8,-1 4 1,-1 4-1,0 4-3,-1 4-2,-2 2-2,-1 1-1,0 1-1,-1 2-1,-3 1-1,-2 3 0,-3 3 1,-3 3 0,-2 1-2,0 1-4,0-1-4,1 1-4,-1 0-6,0 2-6,1 2-6,-1 3-6,1-1-4,2-2-2,3-1-1,1-3-1,2-3-2,2-5-1,2-5 0,2-4-2,1-5 1,2-3 3,0-2 4,2-4 2,0-1 4,0-2 5,-1 0 4,2-1 5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4:05"/>
    </inkml:context>
    <inkml:brush xml:id="br0">
      <inkml:brushProperty name="width" value="0.04765" units="cm"/>
      <inkml:brushProperty name="height" value="0.04765" units="cm"/>
      <inkml:brushProperty name="color" value="#F2395B"/>
    </inkml:brush>
  </inkml:definitions>
  <inkml:trace contextRef="#ctx0" brushRef="#br0">18026 16977 461,'-9'-6'97,"0"2"-21,-2 4-21,0 3-22,-3 3-11,-5 7-3,-5 5-4,-5 7-3,-2 3-1,1-1 0,2 0 0,0 1 1,2-2 0,3-4-1,3-2 0,3-3-1,3-2 0,3-1-2,3 0-1,2-2-2,3 1 0,2 1 0,2 3-1,2 2-1,3-1 0,4-1-2,3-2-2,5-2-1,2-2-1,1-1-1,0-1 0,3 0-1,-2-1 0,0-1 1,-1 1 2,0 0 0,-3-1 2,-1 0 1,-2-2 1,-3 0 2,-1-1 3,-2 3 3,-2 2 4,-2 2 4,-4 1 0,-6 1-4,-6 2-6,-6-1-4,-4 2-2,-5 1-3,-3 1 0,-4 1-2,-2 0-2,1-1-3,2 0-1,0-2-4,1-2 1,0-1 1,-1-2 2,1-2 2,2-4-4,5-4-10,5-6-8,5-4-9,4-4-4,4-3 5,4-3 4,4-3 3,3 0 4,0 4 0,1 5 1,2 3 1,0 1 2,-1 0 1,1-1 3,0-1 1,0-1 1,0 3-3,0 0-2,-1 1-2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19:50"/>
    </inkml:context>
    <inkml:brush xml:id="br0">
      <inkml:brushProperty name="width" value="0.03611" units="cm"/>
      <inkml:brushProperty name="height" value="0.03611" units="cm"/>
    </inkml:brush>
  </inkml:definitions>
  <inkml:trace contextRef="#ctx0" brushRef="#br0">71000 41766 609,'15'-23'2,"-3"-1"4,-1 1 4,-2-1 4,-1 5 5,-2 7 5,-1 8 5,0 8 5,-2 6 2,0 5-3,-2 5-3,0 6-3,-1 1-2,2 0-4,0 1-4,2-1-4,-1 0-1,-1-1-2,0-1 0,-1-1 0,-1 0-4,0 1-3,0 1-6,0 1-3,0-1-5,0 0-5,0-1-5,0-1-4,0-1-5,0-3-3,0-1-4,0-2-3,-2-3-2,0-3 4,-3-3 1,-2-2 2,-1-3 4,0-2 3,0-2 3,0-2 3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19:51"/>
    </inkml:context>
    <inkml:brush xml:id="br0">
      <inkml:brushProperty name="width" value="0.02871" units="cm"/>
      <inkml:brushProperty name="height" value="0.02871" units="cm"/>
    </inkml:brush>
  </inkml:definitions>
  <inkml:trace contextRef="#ctx0" brushRef="#br0">70614 42827 766,'-14'-2'-2,"3"0"10,2-3 10,4-2 10,5-1 6,10 0 1,8 1 2,9-1 3,8 0-11,6 0-22,8 0-23,7 0-22,-3 1-11,-10 1-2,-12 0-1,-9 2-1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19:51"/>
    </inkml:context>
    <inkml:brush xml:id="br0">
      <inkml:brushProperty name="width" value="0.03777" units="cm"/>
      <inkml:brushProperty name="height" value="0.03777" units="cm"/>
    </inkml:brush>
  </inkml:definitions>
  <inkml:trace contextRef="#ctx0" brushRef="#br0">82227 45477 582,'-8'-6'6,"2"2"13,1 4 13,0 3 13,2 1 3,0 1-6,2 2-5,0 0-6,1 3-4,0 4-4,0 3-4,0 5-4,-1 2-1,-2 1-1,-2 1 1,-1 1 0,-2 1-3,0 2-4,0 3-6,0 1-6,1 0-4,1-3-6,0-3-5,2-3-5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19:52"/>
    </inkml:context>
    <inkml:brush xml:id="br0">
      <inkml:brushProperty name="width" value="0.03366" units="cm"/>
      <inkml:brushProperty name="height" value="0.03366" units="cm"/>
    </inkml:brush>
  </inkml:definitions>
  <inkml:trace contextRef="#ctx0" brushRef="#br0">82393 45071 653,'15'-22'3,"-1"3"6,-1 3 5,0 3 7,-1 2 3,-1 2 1,1 2 2,0 3 2,0 1-1,0 3-3,-1 4-2,1 2-3,-2 3-3,-2 2-4,-4 2-3,-2 1-5,-4 2-3,-2 2-2,-4 0-1,-2 1-3,-3 0-1,-3-1-3,-4-1-1,-2-1-2,0-1-1,3-1 0,3 0 1,3-2 0,2-1 1,2-1 0,2 0 1,2-2 1,3 0 1,4 0 3,4 0 3,4 0 2,4-1 4,3-1 4,5-1 4,4 0 3,0 0 3,0 0-1,0 1 0,-2 2 1,-3 0-3,-3-1-1,-4 1-3,-4 0-3,-4 1-2,-3 1-2,-2 3-3,-4 2-1,-3 2-3,-5 1 0,-5 3-1,-6 1-1,-2 2-1,-3 1 1,-1 1 0,-3 1 1,0 0-2,1-1-1,2-1-2,0-1-3,2-3-9,4-3-19,5-4-18,3-4-19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19:52"/>
    </inkml:context>
    <inkml:brush xml:id="br0">
      <inkml:brushProperty name="width" value="0.02788" units="cm"/>
      <inkml:brushProperty name="height" value="0.02788" units="cm"/>
    </inkml:brush>
  </inkml:definitions>
  <inkml:trace contextRef="#ctx0" brushRef="#br0">69716 38260 789,'-7'-22'0,"2"5"0,2 3 0,2 4 0,3 2 4,4 0 8,4 1 10,3-1 7,3 1 3,2 2-2,0 2-4,1 2-2,1 1-6,1 0-7,1 0-8,1 0-9,0 0-3,-3 2-1,-1 0-1,-2 2 0,-3 0-2,-3 2-5,-3 0-3,-2 1-5,-3 1-3,-2 2-2,-2 0-3,-2 2-1,-1-2 1,0-1 5,0-2 6,0-2 5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19:53"/>
    </inkml:context>
    <inkml:brush xml:id="br0">
      <inkml:brushProperty name="width" value="0.03161" units="cm"/>
      <inkml:brushProperty name="height" value="0.03161" units="cm"/>
    </inkml:brush>
  </inkml:definitions>
  <inkml:trace contextRef="#ctx0" brushRef="#br0">69763 38842 696,'-7'-3'6,"2"8"13,2 9 12,2 10 13,0 2 3,0 0-7,-2-1-6,0 0-6,-2-3-7,0 0-5,-1-1-5,-1 0-6,0-3-4,2-1-2,2-2-3,2-3-2,4-1-2,7-2-2,8-2-2,6-2-1,3-2-2,-1-1-1,-1 0-3,-1-1-2,-1-3-4,1 0-4,-1-3-6,1-2-5,-3-1 0,-5 2 4,-5 1 3,-4 0 4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19:53"/>
    </inkml:context>
    <inkml:brush xml:id="br0">
      <inkml:brushProperty name="width" value="0.02591" units="cm"/>
      <inkml:brushProperty name="height" value="0.02591" units="cm"/>
    </inkml:brush>
  </inkml:definitions>
  <inkml:trace contextRef="#ctx0" brushRef="#br0">70116 39229 849,'-7'-9'3,"2"0"5,2-2 7,2 0 6,4 0 1,6 3-1,5 1-3,7 2-1,4 1-4,5 2-4,3 0-5,5 2-5,-2 0-6,-4 0-6,-5 0-7,-5 0-7,-2 0-5,-1 2-4,1 0-4,0 2-4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19:55"/>
    </inkml:context>
    <inkml:brush xml:id="br0">
      <inkml:brushProperty name="width" value="0.02968" units="cm"/>
      <inkml:brushProperty name="height" value="0.02968" units="cm"/>
    </inkml:brush>
  </inkml:definitions>
  <inkml:trace contextRef="#ctx0" brushRef="#br0">85353 41613 741,'1'-15'2,"1"2"4,3 2 6,2 3 3,-2 4 5,-8 10 5,-6 8 4,-7 9 5,-4 3-2,1-1-8,-1-3-7,0-1-8,1-2-5,-1-3-1,0-1-1,1-2-1,1-2-2,2 1-2,4 0-2,3 0-1,3-2-1,4-1 1,4-2 0,4-2 2,4-2 0,3 0 1,5-2 2,4 0 0,1-1 2,1 2-1,-1 0 1,1 2-1,-2-1 0,-1-1 0,-3 0 0,-1-1 0,-2-1-1,-2 0 2,-3 0-1,-1 0 0,-2-3 2,-4-4 4,-3-6 2,-2-4 3,-1-2 1,0 1-2,2 1-1,0 1-1,1 0-6,0-2-8,0 0-10,0-1-9,1 0-6,0 1-3,2 1-4,0 1-4,1 1 0,0 4 5,0 3 4,0 3 4,0 0 5,0-1 3,0 0 5,0-1 3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19:55"/>
    </inkml:context>
    <inkml:brush xml:id="br0">
      <inkml:brushProperty name="width" value="0.02923" units="cm"/>
      <inkml:brushProperty name="height" value="0.02923" units="cm"/>
    </inkml:brush>
  </inkml:definitions>
  <inkml:trace contextRef="#ctx0" brushRef="#br0">86429 41350 752,'0'16'89,"2"-1"-22,0 1-22,2 0-22,-1 1-12,-1 3-3,0 3-4,-1 3-4,-3 2-2,-2 1-3,-4 1-2,-2 1-3,-2-1-4,0-2-5,0-1-4,1-2-6,0-4-3,4-1-2,2-4-3,4-3-2,1-3 1,2-4 6,0-4 4,2-4 6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19:55"/>
    </inkml:context>
    <inkml:brush xml:id="br0">
      <inkml:brushProperty name="width" value="0.02499" units="cm"/>
      <inkml:brushProperty name="height" value="0.02499" units="cm"/>
    </inkml:brush>
  </inkml:definitions>
  <inkml:trace contextRef="#ctx0" brushRef="#br0">86600 42044 880,'7'-8'0,"0"0"0,-2 0 0,0 0 0,-1 1 0,1-1-1,2 0-1,0 0 0,1 1 3,2 0 5,0 2 7,1 1 5,1 0 3,0 2-2,-1 0-1,1 2-1,1 0-6,0 0-11,1 0-9,1 0-11,0 0-6,0 0-3,-2 0-3,-1 0-2,-1 0 0,-2 2 4,-2 0 3,-2 2 3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4:05"/>
    </inkml:context>
    <inkml:brush xml:id="br0">
      <inkml:brushProperty name="width" value="0.05298" units="cm"/>
      <inkml:brushProperty name="height" value="0.05298" units="cm"/>
      <inkml:brushProperty name="color" value="#F2395B"/>
    </inkml:brush>
  </inkml:definitions>
  <inkml:trace contextRef="#ctx0" brushRef="#br0">19938 17391 415,'-22'0'27,"5"0"3,3 0 5,4 0 3,3 1 2,-1 2-1,0 2-2,0 2-1,0 1-2,0 3-4,1 2-3,-1 2-3,0 1-3,0 1 0,0 1-2,0 0-1,1 1-2,1 1-1,0 0-1,2-1-1,0 1-2,2-1-1,0 1-1,2 0-2,1-2-2,2-1 0,2-3-3,2-1-1,2-3-2,3-2-3,3-4-5,4-2-2,2-4-4,2-2-1,4-4-1,3-2-3,2-3 0,-2-3-2,1-3 0,1-3-1,-3-2 1,-3 1 2,-5-1 1,-3 1 3,-4-1 1,-1-1 1,-2 0 1,-2-2 2,-4-1 1,-2 1 3,-6 0 4,-2-1 2,-4 2 2,-2 3 0,-2 3-1,-1 3 0,-2 4 1,-2 3-1,0 4 1,-1 4 1,-1 4-2,-1 6-3,-1 4-2,-1 5-2,2 3-6,0 1-8,2 1-7,3 1-8,1-1-4,4-5 3,3-3 1,3-4 2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19:56"/>
    </inkml:context>
    <inkml:brush xml:id="br0">
      <inkml:brushProperty name="width" value="0.03369" units="cm"/>
      <inkml:brushProperty name="height" value="0.03369" units="cm"/>
    </inkml:brush>
  </inkml:definitions>
  <inkml:trace contextRef="#ctx0" brushRef="#br0">87424 40748 652,'-7'-22'3,"2"1"6,2 2 5,2 3 5,1 5 7,0 8 5,0 9 6,0 10 6,0 6 0,0 4-8,0 6-7,0 5-6,-2 3-7,-2 2-3,-3 2-5,-3 2-3,-2 2-6,0 2-5,0 2-5,1 2-6,-1 1-6,2 1-7,1 2-7,0 0-7,3-5-1,1-10 7,2-11 5,2-11 7,0-6 3,0-1-2,-2-1 1,0 0-2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19:56"/>
    </inkml:context>
    <inkml:brush xml:id="br0">
      <inkml:brushProperty name="width" value="0.02526" units="cm"/>
      <inkml:brushProperty name="height" value="0.02526" units="cm"/>
    </inkml:brush>
  </inkml:definitions>
  <inkml:trace contextRef="#ctx0" brushRef="#br0">88100 42047 870,'2'-15'4,"4"4"9,4 3 7,3 3 9,4 1 0,4 2-9,2 0-8,3 2-9,0 0-5,-1 0 2,-3 0 0,-1 0 0,-3 0-3,-3 0-10,-2 0-8,-4 0-8,-2 0-6,0 2-2,-2 0-1,0 2-2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19:56"/>
    </inkml:context>
    <inkml:brush xml:id="br0">
      <inkml:brushProperty name="width" value="0.0254" units="cm"/>
      <inkml:brushProperty name="height" value="0.0254" units="cm"/>
    </inkml:brush>
  </inkml:definitions>
  <inkml:trace contextRef="#ctx0" brushRef="#br0">88291 42250 866,'-14'2'58,"4"4"-16,4 4-17,4 3-17,1 3-8,-2 2-3,-2 0-2,-2 1-1,0-1-1,0-1 4,2-2 2,1-3 4,1-1-8,3-2-18,4-2-16,2-2-18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19:56"/>
    </inkml:context>
    <inkml:brush xml:id="br0">
      <inkml:brushProperty name="width" value="0.02781" units="cm"/>
      <inkml:brushProperty name="height" value="0.02781" units="cm"/>
    </inkml:brush>
  </inkml:definitions>
  <inkml:trace contextRef="#ctx0" brushRef="#br0">88682 42383 790,'-8'-6'37,"2"4"-6,0 4-5,2 4-5,0 2-2,2 1 0,0 2 0,2 0 0,0 1-4,0 0-11,0-1-11,0 1-10,0-1-8,0-1-4,0 0-3,0-2-6,0-1 0,2 0 0,0-2 2,2 0 0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19:57"/>
    </inkml:context>
    <inkml:brush xml:id="br0">
      <inkml:brushProperty name="width" value="0.02689" units="cm"/>
      <inkml:brushProperty name="height" value="0.02689" units="cm"/>
    </inkml:brush>
  </inkml:definitions>
  <inkml:trace contextRef="#ctx0" brushRef="#br0">88826 42500 818,'-8'29'83,"2"-3"-25,1-5-25,0-3-26,0-3-15,-2-1-9,-2-1-7,-1 0-9,-2-2 0,2-1 6,1 0 7,0-2 6,2-1 0,-1 0-7,0-2-5,0 0-8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19:57"/>
    </inkml:context>
    <inkml:brush xml:id="br0">
      <inkml:brushProperty name="width" value="0.02862" units="cm"/>
      <inkml:brushProperty name="height" value="0.02862" units="cm"/>
    </inkml:brush>
  </inkml:definitions>
  <inkml:trace contextRef="#ctx0" brushRef="#br0">87863 43097 768,'-21'-2'5,"8"0"10,7-3 10,7-2 10,7 0 1,9 0-6,9 2-7,9 1-6,3 0-4,0 2-2,-1 0-1,-1 2-2,-1 0-5,0 0-7,0 0-8,1 0-9,-2 0-8,-2 0-9,-1 0-10,-3 0-8,-3 0 0,-5 0 11,-5 0 12,-4 0 10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19:57"/>
    </inkml:context>
    <inkml:brush xml:id="br0">
      <inkml:brushProperty name="width" value="0.03095" units="cm"/>
      <inkml:brushProperty name="height" value="0.03095" units="cm"/>
    </inkml:brush>
  </inkml:definitions>
  <inkml:trace contextRef="#ctx0" brushRef="#br0">90279 42028 710,'0'-28'3,"-2"7"7,0 7 5,-2 7 7,0 3 4,-2 2 1,0 0 2,-1 2 1,-2 2-1,-4 4-7,-2 4-6,-3 3-6,-3 3-3,-1 0 2,-3-1 1,-1 1 2,0-1-3,3-1-6,3-1-5,3 0-6,2-2-3,2-3-1,2-1 1,3-2 0,1 0 0,2 0 3,2 1 2,2 2 3,2-1 0,2-1 1,2-1 0,2 0 1,2-1 0,5 0 0,4 0 1,3 0 0,3 0-1,1 0-2,1-1-2,1 2-3,0-2-3,-1 1-5,-1 0-5,-1 0-4,-1 0-4,-3 0 0,-1 0-1,-2 0-1,-3-1 1,-1-1 3,-2 0 3,-2-1 3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19:57"/>
    </inkml:context>
    <inkml:brush xml:id="br0">
      <inkml:brushProperty name="width" value="0.03401" units="cm"/>
      <inkml:brushProperty name="height" value="0.03401" units="cm"/>
    </inkml:brush>
  </inkml:definitions>
  <inkml:trace contextRef="#ctx0" brushRef="#br0">92179 42436 646,'-2'-15'6,"-1"2"10,-2 3 11,-1 1 11,-2 4 2,0 6-5,0 6-5,0 6-6,1 3-3,1 1-1,0 1-1,2 1-2,0 0-1,2-1-3,0-1-1,2 0-4,0-3-1,2-1-3,0-2-3,2-2-3,1-1-2,1-1 0,3 1-1,2 0 0,2-1-1,2-2 0,1-3-1,3 0 0,1-4-1,-1 0-2,1-3-3,0-2-1,-2-2-1,1-2 1,-2-2 1,-1-1 2,-2-2 1,-2-2 3,-4 0 1,-3 0 3,-2-2 2,-4 2 3,-2 1 3,-3 1 2,-5 2 0,-4 5-5,-5 3-5,-5 4-4,-3 4-6,-1 4-9,-1 3-8,-1 5-8,2 0-4,5-1 4,5-2 1,5-2 3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0:06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99800 33825 333,'49'20'167,"16"14"-1,16 15 1,16 15 0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0:08"/>
    </inkml:context>
    <inkml:brush xml:id="br0">
      <inkml:brushProperty name="width" value="0.03983" units="cm"/>
      <inkml:brushProperty name="height" value="0.03983" units="cm"/>
      <inkml:brushProperty name="color" value="#F2395B"/>
    </inkml:brush>
  </inkml:definitions>
  <inkml:trace contextRef="#ctx0" brushRef="#br0">12274 34816 552,'-11'-1'15,"10"-1"18,10 0 17,10-1 17,4-1 2,-2 2-14,0 0-12,0 2-14,-1 0-8,1 0-1,1 0-2,1 0-1,-1 0-6,-1 0-12,-2 0-11,-2 0-10,-3 1-11,-1 4-10,-2 2-10,-2 4-10,-3-1-2,-3 1 6,-2-2 6,-4 0 7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4:06"/>
    </inkml:context>
    <inkml:brush xml:id="br0">
      <inkml:brushProperty name="width" value="0.05116" units="cm"/>
      <inkml:brushProperty name="height" value="0.05116" units="cm"/>
      <inkml:brushProperty name="color" value="#F2395B"/>
    </inkml:brush>
  </inkml:definitions>
  <inkml:trace contextRef="#ctx0" brushRef="#br0">21500 18100 430,'30'0'28,"-3"0"2,-3 0 0,-3 0 1,-3 1 1,0 2 1,-1 2 2,0 2 2,-3 1-2,-1 1-6,-2 2-5,-2 0-6,-3 2-3,-2 3-3,-4 3-3,-2 3-2,-4 3-3,-2 1-2,-3 2-2,-4 2-4,0 0-1,-1-3-1,0-4-2,1-1-1,-1-4-1,3 1 0,0-2 1,1-1 0,0-2 4,2-1 9,1-2 9,0-2 9,4-2 4,4-2-2,6-3-1,4 0-2,4-3-1,3-1-2,4 0-1,1-1-2,2-1-2,1 0-4,0 0-3,-1 0-4,0 1-4,-1 0-6,-1 2-7,-1 0-5,1 2-9,-1 0-10,2 2-10,1 0-10,-2 2-5,-5 0 0,-5 1-1,-4 2 0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0:08"/>
    </inkml:context>
    <inkml:brush xml:id="br0">
      <inkml:brushProperty name="width" value="0.04112" units="cm"/>
      <inkml:brushProperty name="height" value="0.04112" units="cm"/>
      <inkml:brushProperty name="color" value="#F2395B"/>
    </inkml:brush>
  </inkml:definitions>
  <inkml:trace contextRef="#ctx0" brushRef="#br0">12829 35150 535,'-15'0'0,"2"0"0,2 0 0,2 0 0,2 1 9,1 4 19,0 2 18,2 4 20,0 1 2,2 3-12,0 1-13,2 3-11,0 2-9,0 1-2,0 3-2,0 1-4,0 3-2,0 1-2,0 2-3,0 3-2,0 0-5,0 0-8,0 0-8,0 1-7,0-1-6,2 0-5,0 1-6,2-1-5,-1-2-2,0-3 1,-2-5 1,0-3 1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0:08"/>
    </inkml:context>
    <inkml:brush xml:id="br0">
      <inkml:brushProperty name="width" value="0.03757" units="cm"/>
      <inkml:brushProperty name="height" value="0.03757" units="cm"/>
      <inkml:brushProperty name="color" value="#F2395B"/>
    </inkml:brush>
  </inkml:definitions>
  <inkml:trace contextRef="#ctx0" brushRef="#br0">11900 37147 585,'-22'0'1,"4"0"3,5 0 3,3 0 2,4 0 8,6 0 15,4 0 15,6 0 13,4-1 3,5 0-12,5-2-10,5 0-12,3-1-8,1 0-5,0 0-5,2 0-6,-1 0-6,-1 1-10,-3-1-10,-2 0-10,0 0-3,-1 2 5,1 0 5,-1 2 3,-2 0-3,-5 0-14,-5 0-12,-4 0-13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0:08"/>
    </inkml:context>
    <inkml:brush xml:id="br0">
      <inkml:brushProperty name="width" value="0.0346" units="cm"/>
      <inkml:brushProperty name="height" value="0.0346" units="cm"/>
      <inkml:brushProperty name="color" value="#F2395B"/>
    </inkml:brush>
  </inkml:definitions>
  <inkml:trace contextRef="#ctx0" brushRef="#br0">14044 36263 635,'-8'-8'0,"2"2"0,1 1 0,0 0 0,3 1 10,4 0 19,4 0 19,4 1 19,3-1 2,3 2-14,3 0-14,3 2-14,2 0-13,-1 0-10,1 0-10,0 0-10,-2-1-9,0-1-7,-1 0-7,0-1-8,-3-1-3,-3 2 0,-3 0-1,-2 2 1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0:09"/>
    </inkml:context>
    <inkml:brush xml:id="br0">
      <inkml:brushProperty name="width" value="0.0377" units="cm"/>
      <inkml:brushProperty name="height" value="0.0377" units="cm"/>
      <inkml:brushProperty name="color" value="#F2395B"/>
    </inkml:brush>
  </inkml:definitions>
  <inkml:trace contextRef="#ctx0" brushRef="#br0">15822 34471 583,'-19'-8'9,"7"2"17,8 1 18,8 0 18,6 2 3,4 0-12,3 2-11,5 0-12,1 1-7,-1 0-2,-1 0-3,-1 0-3,-1 0-7,1-2-11,0 0-12,-1-1-12,-1-1-7,-2 0-3,-4 0-4,-3 0-2,-1 1-3,0 2-2,0 2-2,0 2-3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0:09"/>
    </inkml:context>
    <inkml:brush xml:id="br0">
      <inkml:brushProperty name="width" value="0.03666" units="cm"/>
      <inkml:brushProperty name="height" value="0.03666" units="cm"/>
      <inkml:brushProperty name="color" value="#F2395B"/>
    </inkml:brush>
  </inkml:definitions>
  <inkml:trace contextRef="#ctx0" brushRef="#br0">16229 34750 600,'-16'7'8,"2"-2"18,1-3 16,1 0 18,1 2 4,4 9-8,2 9-9,4 9-8,1 3-10,0-3-10,0-3-9,0-3-11,0-2-10,0 2-8,0 1-9,0 1-9,0-1-7,0-5-4,0-3-4,0-4-4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0:09"/>
    </inkml:context>
    <inkml:brush xml:id="br0">
      <inkml:brushProperty name="width" value="0.03943" units="cm"/>
      <inkml:brushProperty name="height" value="0.03943" units="cm"/>
      <inkml:brushProperty name="color" value="#F2395B"/>
    </inkml:brush>
  </inkml:definitions>
  <inkml:trace contextRef="#ctx0" brushRef="#br0">16699 34850 557,'0'37'164,"0"-4"-42,0-3-40,0-5-40,0-1-25,0-1-6,0 1-6,0-1-8,0 2-7,0 3-9,0 3-9,0 3-9,-1-1-6,-1-2 0,0-3-2,-1-3-2,-1-4 1,0-3 1,0-4 1,0-4 2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0:09"/>
    </inkml:context>
    <inkml:brush xml:id="br0">
      <inkml:brushProperty name="width" value="0.03787" units="cm"/>
      <inkml:brushProperty name="height" value="0.03787" units="cm"/>
      <inkml:brushProperty name="color" value="#F2395B"/>
    </inkml:brush>
  </inkml:definitions>
  <inkml:trace contextRef="#ctx0" brushRef="#br0">15581 36666 581,'-29'6'37,"5"0"0,5-4 1,5 0-1,4-2 2,6 0 2,4 0 3,6 0 1,5-1-4,5-1-10,7 0-12,5-1-9,5-1-11,1 2-9,2 0-8,3 2-9,1-1-5,2 0-3,2-2-1,2 0-2,-4-1-3,-8 2-5,-9 0-5,-8 2-3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0:10"/>
    </inkml:context>
    <inkml:brush xml:id="br0">
      <inkml:brushProperty name="width" value="0.03791" units="cm"/>
      <inkml:brushProperty name="height" value="0.03791" units="cm"/>
      <inkml:brushProperty name="color" value="#F2395B"/>
    </inkml:brush>
  </inkml:definitions>
  <inkml:trace contextRef="#ctx0" brushRef="#br0">18700 34966 580,'50'-7'167,"-10"2"-42,-9 2-43,-11 2-43,-4 1-33,2 0-21,0 0-24,1 0-22,-1 1-7,-3 4 7,-2 2 7,-4 3 7,-2 1 7,-2 0 6,-3-2 7,0-1 7,-4 0 3,0 0 2,-3 0 1,-2 0 2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0:10"/>
    </inkml:context>
    <inkml:brush xml:id="br0">
      <inkml:brushProperty name="width" value="0.03237" units="cm"/>
      <inkml:brushProperty name="height" value="0.03237" units="cm"/>
      <inkml:brushProperty name="color" value="#F2395B"/>
    </inkml:brush>
  </inkml:definitions>
  <inkml:trace contextRef="#ctx0" brushRef="#br0">18783 35800 679,'-6'7'10,"4"-2"20,4-3 20,4 0 19,4-2 1,3 0-20,5 0-19,4 0-21,1 0-12,1 0-9,-1 0-7,1 0-9,-2 0-2,-2 0 1,-1 0 2,-2 0 3,-2-1-4,-1-1-8,-1 0-8,0-1-8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0:10"/>
    </inkml:context>
    <inkml:brush xml:id="br0">
      <inkml:brushProperty name="width" value="0.03743" units="cm"/>
      <inkml:brushProperty name="height" value="0.03743" units="cm"/>
      <inkml:brushProperty name="color" value="#F2395B"/>
    </inkml:brush>
  </inkml:definitions>
  <inkml:trace contextRef="#ctx0" brushRef="#br0">20195 34447 587,'-7'-8'9,"0"2"19,2 1 18,1 0 18,2 2 4,5 0-12,6 2-13,4 1-11,4-1-8,3-1-7,3 0-4,3-1-6,1-1-3,1 2-3,-1 0-1,1 2-1,-2 0-1,-1 0-1,-3 0 1,-1 0 0,-3 1-9,-3 4-20,-3 2-19,-2 3-19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4:07"/>
    </inkml:context>
    <inkml:brush xml:id="br0">
      <inkml:brushProperty name="width" value="0.04304" units="cm"/>
      <inkml:brushProperty name="height" value="0.04304" units="cm"/>
      <inkml:brushProperty name="color" value="#F2395B"/>
    </inkml:brush>
  </inkml:definitions>
  <inkml:trace contextRef="#ctx0" brushRef="#br0">19050 23650 511,'7'11'124,"-2"5"-23,-3 7-24,-1 5-24,-1 4-15,0-1-7,0 0-6,0 1-7,0 1-6,0 4-5,0 4-4,0 3-6,-1 2-1,0-2 1,-1-2 1,-1-1 1,-1-5-8,2-6-14,0-5-16,2-7-14,0-5-8,2-6-1,0-6 0,2-6-1,0-3 5,-1 0 11,1 0 11,0 1 10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0:11"/>
    </inkml:context>
    <inkml:brush xml:id="br0">
      <inkml:brushProperty name="width" value="0.03828" units="cm"/>
      <inkml:brushProperty name="height" value="0.03828" units="cm"/>
      <inkml:brushProperty name="color" value="#F2395B"/>
    </inkml:brush>
  </inkml:definitions>
  <inkml:trace contextRef="#ctx0" brushRef="#br0">20334 34750 574,'-15'7'0,"2"-2"0,2-3 0,3 0 0,0-1 11,2 3 23,1 4 21,0 2 23,2 3 2,0 3-19,2 3-17,0 4-19,0 2-10,-2 2-5,-2 4-2,-1 3-5,-2 1-2,2-3-1,0-2 0,2-1-2,1-4-7,2-3-12,2-5-12,2-3-13,1-4-8,2-4-5,0-4-4,2-4-5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0:11"/>
    </inkml:context>
    <inkml:brush xml:id="br0">
      <inkml:brushProperty name="width" value="0.04099" units="cm"/>
      <inkml:brushProperty name="height" value="0.04099" units="cm"/>
      <inkml:brushProperty name="color" value="#F2395B"/>
    </inkml:brush>
  </inkml:definitions>
  <inkml:trace contextRef="#ctx0" brushRef="#br0">20943 35050 536,'-7'9'161,"2"3"-38,2 4-39,2 2-38,1 4-23,0 5-7,0 5-7,0 5-8,0 1-8,-2-2-12,0-2-10,-2-1-11,2-7-10,2-7-9,4-10-9,2-8-9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0:11"/>
    </inkml:context>
    <inkml:brush xml:id="br0">
      <inkml:brushProperty name="width" value="0.0407" units="cm"/>
      <inkml:brushProperty name="height" value="0.0407" units="cm"/>
      <inkml:brushProperty name="color" value="#F2395B"/>
    </inkml:brush>
  </inkml:definitions>
  <inkml:trace contextRef="#ctx0" brushRef="#br0">21342 34850 540,'-7'10'142,"2"4"-34,2 3-33,2 5-32,1 1-19,0 1-2,0-1-3,0 1-2,-1-1-8,0 3-10,-2 0-13,0 1-10,-2 0-10,0 0-5,-1 1-6,-2-1-6,-1 0-2,-1-1 1,-3-1 1,-2-1 2,0-3 4,3-3 9,1-4 7,2-4 9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0:11"/>
    </inkml:context>
    <inkml:brush xml:id="br0">
      <inkml:brushProperty name="width" value="0.0382" units="cm"/>
      <inkml:brushProperty name="height" value="0.0382" units="cm"/>
      <inkml:brushProperty name="color" value="#F2395B"/>
    </inkml:brush>
  </inkml:definitions>
  <inkml:trace contextRef="#ctx0" brushRef="#br0">20268 36547 575,'-16'0'3,"2"0"6,1 0 5,1 0 6,6-2 11,14-2 16,12-4 16,13-2 17,8 0-4,6 3-24,4 2-25,5 4-25,5 1-13,4 2-7,3 0-4,5 2-5,-5-1-1,-13-1 5,-12 0 4,-13-1 4,-6-1-5,1 1-16,1 2-16,1 0-15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0:13"/>
    </inkml:context>
    <inkml:brush xml:id="br0">
      <inkml:brushProperty name="width" value="0.0402" units="cm"/>
      <inkml:brushProperty name="height" value="0.0402" units="cm"/>
      <inkml:brushProperty name="color" value="#F2395B"/>
    </inkml:brush>
  </inkml:definitions>
  <inkml:trace contextRef="#ctx0" brushRef="#br0">13053 41907 547,'-7'-14'9,"0"6"18,2 5 19,1 4 18,-1 5 2,0 2-14,-2 3-13,0 3-14,-3 3-9,-3 3-5,-5 4-4,-4 2-6,0 0-2,1-2-1,2-1-1,3-2-1,0-3 1,2-1-1,1-3 0,1-1-1,5-3 2,10-2 0,10-4 0,9-2 2,5-3 0,-1-1 0,-1 0 1,-1-1-1,-1-1 2,-1 0 0,-1 0 0,0 0 1,-3 0 1,-1 0 2,-2 0 2,-3 1 2,-2-2 2,-2-2 6,-4-2 3,-2-2 6,-4-2-6,-2-3-14,-4-3-16,-2-3-14,0-3-8,3-1-1,2-3 0,4-1-2,2-1 0,4 1 1,2 1 1,3 2 0,1 1-1,0 6-3,-2 5-2,0 5-4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0:13"/>
    </inkml:context>
    <inkml:brush xml:id="br0">
      <inkml:brushProperty name="width" value="0.04284" units="cm"/>
      <inkml:brushProperty name="height" value="0.04284" units="cm"/>
      <inkml:brushProperty name="color" value="#F2395B"/>
    </inkml:brush>
  </inkml:definitions>
  <inkml:trace contextRef="#ctx0" brushRef="#br0">14350 41133 513,'14'-6'32,"-1"4"9,-2 4 8,-2 4 10,-2 4 0,0 3-8,-2 5-10,0 4-8,-2 3-7,-1 4-2,0 5-3,-1 3-4,-2 2-2,-1-2-5,0 0-4,-1-1-4,-1-2-6,0-2-8,0-1-10,0-3-8,1-2-5,0-5-2,2-3-3,0-4-1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0:13"/>
    </inkml:context>
    <inkml:brush xml:id="br0">
      <inkml:brushProperty name="width" value="0.02955" units="cm"/>
      <inkml:brushProperty name="height" value="0.02955" units="cm"/>
      <inkml:brushProperty name="color" value="#F2395B"/>
    </inkml:brush>
  </inkml:definitions>
  <inkml:trace contextRef="#ctx0" brushRef="#br0">14800 41997 744,'2'-15'7,"4"4"14,4 3 14,3 3 14,3 1 2,-2 2-11,-1 0-11,-1 2-12,-1 0-10,0 2-14,-2 0-11,0 2-13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0:13"/>
    </inkml:context>
    <inkml:brush xml:id="br0">
      <inkml:brushProperty name="width" value="0.05094" units="cm"/>
      <inkml:brushProperty name="height" value="0.05094" units="cm"/>
      <inkml:brushProperty name="color" value="#F2395B"/>
    </inkml:brush>
  </inkml:definitions>
  <inkml:trace contextRef="#ctx0" brushRef="#br0">15348 40498 431,'-8'-7'5,"0"1"8,0 0 10,0 2 8,1 4 10,2 8 8,2 7 9,2 9 9,1 6-2,0 5-10,0 4-12,0 6-11,0 4-7,0 4-3,0 3-4,0 5-3,0 2-9,0 1-14,0 1-16,0 1-15,0 2-5,0 1 5,0 3 5,0 1 4,0-5 1,2-12-3,0-14-3,2-12-4,0-8-2,0-3-2,0-3-2,0-2-1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0:13"/>
    </inkml:context>
    <inkml:brush xml:id="br0">
      <inkml:brushProperty name="width" value="0.03982" units="cm"/>
      <inkml:brushProperty name="height" value="0.03982" units="cm"/>
      <inkml:brushProperty name="color" value="#F2395B"/>
    </inkml:brush>
  </inkml:definitions>
  <inkml:trace contextRef="#ctx0" brushRef="#br0">15945 42500 552,'-14'2'12,"6"6"26,5 4 23,5 5 26,1 4 2,1 3-19,0 3-20,0 3-19,-1 1-22,0 1-21,-2-1-22,0 0-23,-1-2-10,0-7-1,0-5 0,0-6-1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0:14"/>
    </inkml:context>
    <inkml:brush xml:id="br0">
      <inkml:brushProperty name="width" value="0.03857" units="cm"/>
      <inkml:brushProperty name="height" value="0.03857" units="cm"/>
      <inkml:brushProperty name="color" value="#F2395B"/>
    </inkml:brush>
  </inkml:definitions>
  <inkml:trace contextRef="#ctx0" brushRef="#br0">17116 42266 570,'-12'-7'10,"8"2"22,8 2 20,8 2 22,5 1 3,5 0-14,3 0-14,5 0-15,1 0-11,-2 2-10,0 0-10,-1 2-11,-2 0-7,-3 0-9,-3 0-6,-2 0-9,-4 0-7,-1 0-7,-2 0-9,-2 0-8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4:07"/>
    </inkml:context>
    <inkml:brush xml:id="br0">
      <inkml:brushProperty name="width" value="0.03781" units="cm"/>
      <inkml:brushProperty name="height" value="0.03781" units="cm"/>
      <inkml:brushProperty name="color" value="#F2395B"/>
    </inkml:brush>
  </inkml:definitions>
  <inkml:trace contextRef="#ctx0" brushRef="#br0">19100 24357 581,'7'-22'5,"0"5"8,-2 4 9,0 3 9,0 2 7,5 0 4,4 0 4,4 0 5,0 2-3,2 1-8,-1 3-10,1 1-8,0 0-8,-1-1-3,1 0-6,0-1-4,-2-1-8,-2 2-8,-1 0-9,-3 2-9,-1-1-8,0 0-7,-2-2-8,0 0-8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0:14"/>
    </inkml:context>
    <inkml:brush xml:id="br0">
      <inkml:brushProperty name="width" value="0.05033" units="cm"/>
      <inkml:brushProperty name="height" value="0.05033" units="cm"/>
      <inkml:brushProperty name="color" value="#F2395B"/>
    </inkml:brush>
  </inkml:definitions>
  <inkml:trace contextRef="#ctx0" brushRef="#br0">19131 41261 437,'-8'-7'4,"1"0"10,-1 2 10,0 1 9,0 1 4,0 3-3,0 4-3,0 2-3,-1 5-2,-1 4-6,-3 5-4,-2 5-4,0 3-4,-1 1-3,0 0-3,1 2-3,-2 0 0,0-3 1,-1-2 2,-1-1 2,1-3 1,2-3 2,4-3 1,3-2 2,3-3 0,4 1-2,4 0 0,4 0-2,4-2-2,3-1-2,5-2-2,4-2-2,1-2-2,1-2-1,-1-2 0,1-2-1,-2-1 2,-1 0 3,-3 0 4,-1 0 3,-1 0 5,0-2 5,0 0 6,-1-1 6,-1-2 1,-4-2-2,-5-2-2,-2-1-1,-5-3-6,0 0-7,-3-1-7,-2-1-8,0-3-9,2-5-10,2-5-11,2-4-10,1-3-6,0 1 2,0 2 1,0 0 1,0 3 1,0 7 4,0 5 2,0 7 3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0:14"/>
    </inkml:context>
    <inkml:brush xml:id="br0">
      <inkml:brushProperty name="width" value="0.04796" units="cm"/>
      <inkml:brushProperty name="height" value="0.04796" units="cm"/>
      <inkml:brushProperty name="color" value="#F2395B"/>
    </inkml:brush>
  </inkml:definitions>
  <inkml:trace contextRef="#ctx0" brushRef="#br0">20266 40750 458,'6'38'164,"0"-2"-38,-4-2-37,0-1-37,-2-1-21,0 0-5,0 2-5,0 1-4,0 0-6,0 1-6,0-1-7,0 0-5,-2-1-6,0-2-5,-4-1-6,0-3-6,-1-2-6,2-5-7,2-3-8,2-4-8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0:14"/>
    </inkml:context>
    <inkml:brush xml:id="br0">
      <inkml:brushProperty name="width" value="0.03345" units="cm"/>
      <inkml:brushProperty name="height" value="0.03345" units="cm"/>
      <inkml:brushProperty name="color" value="#F2395B"/>
    </inkml:brush>
  </inkml:definitions>
  <inkml:trace contextRef="#ctx0" brushRef="#br0">20400 41929 657,'1'-22'56,"4"6"-3,2 5-3,4 5-4,1 2-5,1 0-6,1 0-7,1 0-7,0 0-9,0 2-11,-2 0-13,-1 2-12,-1 1-9,-2 2-8,-2 2-6,-2 2-7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0:15"/>
    </inkml:context>
    <inkml:brush xml:id="br0">
      <inkml:brushProperty name="width" value="0.05667" units="cm"/>
      <inkml:brushProperty name="height" value="0.05667" units="cm"/>
      <inkml:brushProperty name="color" value="#F2395B"/>
    </inkml:brush>
  </inkml:definitions>
  <inkml:trace contextRef="#ctx0" brushRef="#br0">20832 40582 388,'-13'-19'82,"6"9"-6,6 8-5,6 10-5,1 5-7,0 5-7,-4 3-7,0 5-6,-2 4-7,0 4-4,0 6-5,0 5-5,0 3-5,0 3-6,0 4-7,0 2-5,-2 2-7,0 2-7,-4 0-7,0 1-8,-1 0-6,2-1-6,2-1-5,2 0-7,1-4-1,0-5 4,0-4 3,0-5 4,0-7 5,2-8 6,0-7 6,2-8 6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0:15"/>
    </inkml:context>
    <inkml:brush xml:id="br0">
      <inkml:brushProperty name="width" value="0.0438" units="cm"/>
      <inkml:brushProperty name="height" value="0.0438" units="cm"/>
      <inkml:brushProperty name="color" value="#F2395B"/>
    </inkml:brush>
  </inkml:definitions>
  <inkml:trace contextRef="#ctx0" brushRef="#br0">21350 42110 502,'0'-28'0,"2"7"0,0 6 0,2 8 0,1 3 9,1-2 20,3 0 18,2-1 19,2 0 7,1 2-8,3 2-6,2 2-7,-1 2-10,-3 4-12,-3 2-11,-2 4-12,-4 2-9,-1 5-3,-2 3-5,-2 5-3,-2 1-3,-4-1 0,-2-1-1,-3-1 1,-2-2-2,0-3 1,0-3-2,1-3 0,1-1 4,2 0 8,4 0 9,2-1 8,4 0 6,2-2 1,4-2 2,2-2 1,2-2 1,3-1-1,2 0 1,2-1-2,0-2-7,1-1-17,-1 0-16,1-1-17,-2-1-13,-1 0-12,-2 0-10,-2 0-12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0:15"/>
    </inkml:context>
    <inkml:brush xml:id="br0">
      <inkml:brushProperty name="width" value="0.03839" units="cm"/>
      <inkml:brushProperty name="height" value="0.03839" units="cm"/>
      <inkml:brushProperty name="color" value="#F2395B"/>
    </inkml:brush>
  </inkml:definitions>
  <inkml:trace contextRef="#ctx0" brushRef="#br0">23407 41341 573,'-17'-16'7,"14"1"16,14-1 16,13 0 15,9 1 5,3 1-6,3 1-6,2 1-6,1 1-6,-4 4-7,-2 2-7,-3 4-7,-4 2-8,-5 2-12,-5 2-10,-5 2-11,-4 2-9,-2 3-9,-4 3-8,-2 4-9,-3-2 2,-1-1 11,0-4 10,-1-3 12,-1-1 5,0 0 0,0 0 1,0 0 1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0:16"/>
    </inkml:context>
    <inkml:brush xml:id="br0">
      <inkml:brushProperty name="width" value="0.03615" units="cm"/>
      <inkml:brushProperty name="height" value="0.03615" units="cm"/>
      <inkml:brushProperty name="color" value="#F2395B"/>
    </inkml:brush>
  </inkml:definitions>
  <inkml:trace contextRef="#ctx0" brushRef="#br0">23574 42250 608,'-11'0'9,"10"0"20,10 0 17,10 0 20,6 0 4,5 0-12,3 0-11,4 0-10,1 0-14,-3 2-17,-4 0-15,-2 2-17,-3 0-9,-3 0-4,-3 0-3,-2 0-3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0:16"/>
    </inkml:context>
    <inkml:brush xml:id="br0">
      <inkml:brushProperty name="width" value="0.04853" units="cm"/>
      <inkml:brushProperty name="height" value="0.04853" units="cm"/>
      <inkml:brushProperty name="color" value="#F2395B"/>
    </inkml:brush>
  </inkml:definitions>
  <inkml:trace contextRef="#ctx0" brushRef="#br0">25725 41244 453,'-8'-8'0,"2"2"0,0 1 0,2 1 0,-1-1 5,0 2 10,-1-1 10,-1 0 10,-3 2 9,0 6 9,-3 4 8,-1 5 9,-3 4-6,0 1-18,-1 3-18,-1 2-19,-1 0-9,1 1-1,-1-1 0,1 1 0,0-2 0,1-1 1,0-3 0,2-1 2,2-2 1,3-1 2,3-1 2,2 0 3,5-2 0,6-1-2,6 0-2,6-2-2,3-1-1,1-2-1,1-3-1,1 0 0,-1-3-2,-1-1 0,-3 0-1,-1-1 0,-2-1 0,-1 2 0,-1 0 1,0 2 1,-3-2 2,-1-4 5,-2-4 5,-2-3 4,-2-8-8,0-8-21,-2-8-20,0-9-21,0-2-8,4 7 5,2 7 5,3 8 4,2 3 5,0 4 2,-1 3 5,1 3 3,-1 2 2,-2 1 2,-2 0 2,-2 2 2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0:16"/>
    </inkml:context>
    <inkml:brush xml:id="br0">
      <inkml:brushProperty name="width" value="0.05258" units="cm"/>
      <inkml:brushProperty name="height" value="0.05258" units="cm"/>
      <inkml:brushProperty name="color" value="#F2395B"/>
    </inkml:brush>
  </inkml:definitions>
  <inkml:trace contextRef="#ctx0" brushRef="#br0">26850 40874 418,'14'-11'15,"-1"10"29,-2 10 30,-2 10 30,-2 6 3,-2 4-22,-2 5-21,-2 3-23,-1 2-16,0-2-9,0 0-9,0-1-11,-1-2-7,0-2-7,-2-1-6,0-3-8,-1-2-5,0-5-6,0-3-4,0-4-6,1-6-3,0-8-1,2-8-2,0-8-1,2-4 5,2 1 13,2-1 11,2 1 13,0 0 10,0 0 7,-2 2 7,0 1 9,-1 1 3,1 3 3,2 1 2,0 2 2,1 1 2,2 0 0,0 1 2,1-1 0,1 0-2,0 2-4,0 1-5,0 0-5,-1 2-6,1 2-6,0 2-7,0 2-6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0:17"/>
    </inkml:context>
    <inkml:brush xml:id="br0">
      <inkml:brushProperty name="width" value="0.05648" units="cm"/>
      <inkml:brushProperty name="height" value="0.05648" units="cm"/>
      <inkml:brushProperty name="color" value="#F2395B"/>
    </inkml:brush>
  </inkml:definitions>
  <inkml:trace contextRef="#ctx0" brushRef="#br0">27732 40018 389,'0'-25'75,"0"13"-2,0 12-1,0 14-2,0 8-5,0 7-9,0 5-9,0 6-10,0 7-6,0 6-4,0 7-5,0 7-5,-1 3-4,-1-1-7,0-1-7,-1 0-6,-1-1-6,2 3-9,0 1-8,2 3-9,-1 1-7,0 2-7,-2 3-9,0 1-7,-1-7 0,2-15 7,0-16 7,2-15 8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4:08"/>
    </inkml:context>
    <inkml:brush xml:id="br0">
      <inkml:brushProperty name="width" value="0.05798" units="cm"/>
      <inkml:brushProperty name="height" value="0.05798" units="cm"/>
      <inkml:brushProperty name="color" value="#F2395B"/>
    </inkml:brush>
  </inkml:definitions>
  <inkml:trace contextRef="#ctx0" brushRef="#br0">20515 22667 379,'-6'-28'31,"1"5"4,2 7 5,2 5 6,1 6 1,0 6 0,0 6 0,0 6 0,0 3-3,0 3-6,0 1-5,0 3-5,0 1-5,2 1-2,0 1-2,2 1-3,-1 1-2,-1 3-4,-1 1-2,0 2-3,-1 3-1,0 4 1,0 3 0,0 6 1,0 3-4,0 7-9,0 6-9,0 5-9,0 3-5,0-3-6,0-1-3,0-3-5,0 0-1,0 0 2,0 2 3,0 2 3,0-7-2,2-11-4,0-12-6,2-11-4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0:17"/>
    </inkml:context>
    <inkml:brush xml:id="br0">
      <inkml:brushProperty name="width" value="0.04247" units="cm"/>
      <inkml:brushProperty name="height" value="0.04247" units="cm"/>
      <inkml:brushProperty name="color" value="#F2395B"/>
    </inkml:brush>
  </inkml:definitions>
  <inkml:trace contextRef="#ctx0" brushRef="#br0">28349 41597 518,'7'-21'71,"1"7"-8,0 5-8,0 6-8,-1 7-11,-2 10-15,-3 7-12,0 11-15,-4 1-5,0-4 2,-3-3 3,-2-5 3,-1-2-1,2-3-3,1-1-3,0-2-3,4-2 2,6-1 10,6 0 8,6-2 10,2 0 4,-1 0 1,-1 0 0,-1-1-1,0 1 0,-2 0-2,-1 0-3,-1 0-1,-1 1-2,-2 3 1,-2 3-1,-2 4 1,-3-1-2,-4 0-3,-4 0-5,-4-2-3,-4 0-7,-3-1-8,-5 1-8,-3 0-8,-1-3-5,5-3-2,3-4-2,4-4-1,2-1-4,1 2-5,-1 2-4,0 2-5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0:22"/>
    </inkml:context>
    <inkml:brush xml:id="br0">
      <inkml:brushProperty name="width" value="0.03815" units="cm"/>
      <inkml:brushProperty name="height" value="0.03815" units="cm"/>
      <inkml:brushProperty name="color" value="#F2395B"/>
    </inkml:brush>
  </inkml:definitions>
  <inkml:trace contextRef="#ctx0" brushRef="#br0">30636 41355 576,'-11'-13'112,"-7"6"-24,-7 6-24,-7 6-23,-3 4-15,1 3-8,1 4-7,2 2-6,-1 1-5,1 1-2,0-1-1,-1 1-3,2-1 1,3-3 0,3-1 1,3-2 1,4-1 3,5 1 4,4 1 6,6 2 4,5-2 2,6-1-3,5-2-3,7-2-3,4-2-1,3-1-2,3 0-2,3-2-1,1 0-3,0 0 0,0 0-3,1 0-2,-2 0 0,-2 2 0,-1 0 1,-3 2 0,-1-1-3,-1-1-7,-1-1-7,-1 0-6,-1-1-7,-3 0-3,-1 0-4,-2 0-5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0:22"/>
    </inkml:context>
    <inkml:brush xml:id="br0">
      <inkml:brushProperty name="width" value="0.04327" units="cm"/>
      <inkml:brushProperty name="height" value="0.04327" units="cm"/>
      <inkml:brushProperty name="color" value="#F2395B"/>
    </inkml:brush>
  </inkml:definitions>
  <inkml:trace contextRef="#ctx0" brushRef="#br0">32916 41864 508,'0'-11'10,"0"8"21,0 10 20,0 8 20,-1 4 4,-1 1-15,0 0-14,-1-1-15,-1 2-8,2 1-2,0 3-2,2 1-2,0 0-3,0-5-3,0-3-4,0-4-3,2-3-3,4-1-4,4 0-3,3-2-4,4-1 0,1-2-1,3-3 0,2 0 0,0-5 0,1-4-3,-1-6-1,1-3-1,-2-5-1,-1 0 3,-3-1 2,-1-1 2,-3 0 3,-2-1 2,-4 1 3,-3-1 2,-2 2 0,-4 1 0,-2 2-1,-3 3-1,-4 1-2,-2 2-3,-3 3-3,-3 1-2,-4 3-6,-1 4-7,-4 4-7,-3 4-6,1 2-4,5 0 1,5-1 0,5 1 2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0:23"/>
    </inkml:context>
    <inkml:brush xml:id="br0">
      <inkml:brushProperty name="width" value="0.04216" units="cm"/>
      <inkml:brushProperty name="height" value="0.04216" units="cm"/>
      <inkml:brushProperty name="color" value="#F2395B"/>
    </inkml:brush>
  </inkml:definitions>
  <inkml:trace contextRef="#ctx0" brushRef="#br0">18503 46777 521,'-21'15'99,"5"-1"-25,5-1-24,5 0-24,1-2-14,2-1-3,-1-1-2,0 0-3,-2 0 0,-4 3 2,-4 3 1,-3 4 2,-2 0 1,1 1 0,0-1 1,2 1 1,1-2-3,1-3-6,1-3-6,1-2-6,5-3 0,11-1 4,12 0 5,10-2 4,4-1 2,0 0-1,-1-2-2,-1 0-1,-1-1-2,-3 2-1,-1 0-3,-3 2-1,-1-1-1,-1-2 3,-1-2 1,0-2 2,-2-3 3,-1-2 2,-1-3 3,0-3 3,-4-2 1,-3 2 3,-4 1 2,-4 1 2,-3-1 0,0 0-5,-1-1-3,-1-1-4,-2-1-4,0 1-6,-2-1-4,1 0-5,-2 1-2,2-1 0,1 0 0,0 1-1,3-1-4,2 2-10,4 1-9,3 1-11,2 1-4,5 0 1,4 2 1,4 1 0,-1 0 6,-1 0 7,-4 0 9,-3 0 8,-1 1 5,0 1 5,0 0 2,0 2 4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0:24"/>
    </inkml:context>
    <inkml:brush xml:id="br0">
      <inkml:brushProperty name="width" value="0.04552" units="cm"/>
      <inkml:brushProperty name="height" value="0.04552" units="cm"/>
      <inkml:brushProperty name="color" value="#F2395B"/>
    </inkml:brush>
  </inkml:definitions>
  <inkml:trace contextRef="#ctx0" brushRef="#br0">19850 46497 483,'14'0'1,"-3"-2"4,-2-1 2,-4 0 3,0-1 6,0 0 10,1 0 11,2 1 9,-1 2 5,-1 7 0,0 7-2,-2 8 1,-1 4-6,0 5-7,-1 3-8,-2 4-9,-1 3-5,-4 2-4,-2 3-3,-3 1-5,-1-1-3,2-2-6,2-4-6,2-2-5,2-4-2,0-5 0,2-5 2,0-5 1,2-6-9,2-6-18,2-8-19,2-6-18,0-6-2,0-1 16,-2-5 15,0-2 16,-2-1 10,1-1 5,0 1 7,0-1 4,0 2 5,0 1 1,0 3 3,0 1 2,1 2 5,2 1 9,1 0 9,3 2 9,2 1 2,0 2-2,1 2-2,1 3-3,1 0-4,0 0-5,-1 0-7,1 0-5,-1 2-2,-1 2 0,0 3 1,-2 4 0,-2 1-9,-2 2-18,-4 0-18,-2 1-19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0:24"/>
    </inkml:context>
    <inkml:brush xml:id="br0">
      <inkml:brushProperty name="width" value="0.05219" units="cm"/>
      <inkml:brushProperty name="height" value="0.05219" units="cm"/>
      <inkml:brushProperty name="color" value="#F2395B"/>
    </inkml:brush>
  </inkml:definitions>
  <inkml:trace contextRef="#ctx0" brushRef="#br0">21043 46019 421,'0'-17'3,"0"0"5,0-1 7,0-1 5,0 1 6,0 2 7,0 4 6,0 3 7,1 6 4,2 10 0,2 10 1,2 9 0,0 8-3,-2 5-8,-3 4-8,0 6-8,-4 4-6,0 5-5,-3 5-5,-2 6-4,-1 2-9,0 2-9,0 3-10,0 1-10,2 0-7,2-1-4,4-3-5,3-1-5,1-5 1,1-5 4,2-6 5,0-6 5,0-8 3,0-8 2,-2-9 2,0-8 3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0:24"/>
    </inkml:context>
    <inkml:brush xml:id="br0">
      <inkml:brushProperty name="width" value="0.04222" units="cm"/>
      <inkml:brushProperty name="height" value="0.04222" units="cm"/>
      <inkml:brushProperty name="color" value="#F2395B"/>
    </inkml:brush>
  </inkml:definitions>
  <inkml:trace contextRef="#ctx0" brushRef="#br0">22000 47931 521,'0'-22'3,"0"5"6,0 3 7,0 4 7,1 2 7,2 1 12,2-1 9,2 0 12,0 2-1,-1 6-11,0 4-10,-2 6-12,0 3-7,0 3-5,0 3-5,0 3-5,-1 3-10,-2 1-16,-2 3-16,-2 1-16,-1-1-5,2-5 8,0-5 6,2-5 8,-1-3 0,0 0-4,-2-2-6,0 0-4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0:25"/>
    </inkml:context>
    <inkml:brush xml:id="br0">
      <inkml:brushProperty name="width" value="0.03857" units="cm"/>
      <inkml:brushProperty name="height" value="0.03857" units="cm"/>
      <inkml:brushProperty name="color" value="#F2395B"/>
    </inkml:brush>
  </inkml:definitions>
  <inkml:trace contextRef="#ctx0" brushRef="#br0">24285 46983 570,'-16'-6'104,"2"4"-19,1 4-19,1 4-20,-2 3-12,-2 1-7,-3 3-6,-3 2-7,-2 1-4,-1-1-1,-1 1-3,-1 0-2,0-1-1,1-1-3,1-1 0,1-1-3,1 1-1,1 0 1,1 1-1,1 1 1,2 0-1,5-1 0,3 0 1,4-2-1,5-1 1,6-2 1,6-3 3,6-1 1,3-1 1,3 0-1,1 0 0,3 0-1,-1 1-1,0 0 0,-1 1 0,-1 2-1,0-1-4,-1 1-8,1 0-9,-1 0-8,0 0-5,-1 2-5,-1 0-3,0 1-4,-3-1 1,-3-2 7,-3-4 6,-2-2 7,-2-2 3,1 0 0,1 0 0,2 0 0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0:26"/>
    </inkml:context>
    <inkml:brush xml:id="br0">
      <inkml:brushProperty name="width" value="0.05135" units="cm"/>
      <inkml:brushProperty name="height" value="0.05135" units="cm"/>
      <inkml:brushProperty name="color" value="#F2395B"/>
    </inkml:brush>
  </inkml:definitions>
  <inkml:trace contextRef="#ctx0" brushRef="#br0">26819 46957 428,'0'-15'4,"0"2"8,0 2 8,0 3 8,-2 3 8,-3 7 8,-5 8 9,-4 6 9,-2 4-3,-1-1-12,-2 1-13,1 0-13,-1-1-8,2 1-5,2-1-4,3 1-4,1-2-3,0-1 0,2-2-1,1-2 0,1-2-1,2 1-4,2 0-2,2 0-4,2-2 1,4-3 3,2-3 3,4-2 4,0-2 1,1 2 0,0 0 0,0 2-1,-1-1 2,1-1 0,0 0 1,0-1 1,-1-1 1,1 0-1,0 0 0,0 0 0,0-2 5,1-2 9,1-4 10,1-2 9,0-3 3,-2-1-6,-3-3-5,-1-1-6,-2-3-3,-2-2-4,-2-1-2,-2-2-3,-1-1-4,0 1-4,0 0-6,0 3-5,0 0-6,0 2-8,0 3-6,0 1-8,0 2-3,0 1-2,0 1-1,0 1 0,1 1 1,4 4 6,2 2 6,4 4 5,0 1 2,1 0-2,0 0-2,0 0-2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0:26"/>
    </inkml:context>
    <inkml:brush xml:id="br0">
      <inkml:brushProperty name="width" value="0.04942" units="cm"/>
      <inkml:brushProperty name="height" value="0.04942" units="cm"/>
      <inkml:brushProperty name="color" value="#F2395B"/>
    </inkml:brush>
  </inkml:definitions>
  <inkml:trace contextRef="#ctx0" brushRef="#br0">28050 46661 445,'14'-15'1,"-3"4"4,-2 3 3,-4 3 3,-1 3 11,0 5 20,0 6 20,0 4 19,-1 5 3,-1 3-14,0 5-14,-1 3-14,-1 3-12,0 1-8,0 1-8,0 0-9,-2 1-9,0-1-6,-3-1-7,-2-1-8,-1-2-7,2-3-9,1-4-7,1-1-8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4:09"/>
    </inkml:context>
    <inkml:brush xml:id="br0">
      <inkml:brushProperty name="width" value="0.0461" units="cm"/>
      <inkml:brushProperty name="height" value="0.0461" units="cm"/>
      <inkml:brushProperty name="color" value="#F2395B"/>
    </inkml:brush>
  </inkml:definitions>
  <inkml:trace contextRef="#ctx0" brushRef="#br0">21250 24800 477,'22'0'79,"-3"0"-11,-3 0-12,-2 0-11,-2 0-10,0 2-4,2 0-5,2 2-5,-1 0-3,-1 2-5,-1 0-2,-1 1-4,-1 3-3,-2 6-7,-2 4-5,-2 5-6,-4 1-2,-4-3-1,-6-3 0,-4-4 0,-2 0 1,-1-1 0,0 1 2,1 0 0,0-1 2,2-1 2,3-1 2,1 0 2,5-3 9,8-1 16,8-2 17,7-2 17,4-2 3,1-1-10,-1 0-10,1-1-10,-1-1-10,1 0-11,0 0-10,-2 0-11,0 0-11,-3 0-12,-3 0-11,-2 0-12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0:26"/>
    </inkml:context>
    <inkml:brush xml:id="br0">
      <inkml:brushProperty name="width" value="0.0335" units="cm"/>
      <inkml:brushProperty name="height" value="0.0335" units="cm"/>
      <inkml:brushProperty name="color" value="#F2395B"/>
    </inkml:brush>
  </inkml:definitions>
  <inkml:trace contextRef="#ctx0" brushRef="#br0">28150 47576 656,'14'-23'-2,"-1"4"-5,-2 3-4,-2 3-5,-1 2 8,0 0 18,0 2 20,0 1 19,-1 1 6,1 2-5,0 2-6,0 2-6,0 1-6,2 0-7,0 0-5,1 0-8,1 0-3,0 0-3,0 0-1,0 0-2,-1 0-7,1 0-10,0 0-10,0 0-10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0:26"/>
    </inkml:context>
    <inkml:brush xml:id="br0">
      <inkml:brushProperty name="width" value="0.05673" units="cm"/>
      <inkml:brushProperty name="height" value="0.05673" units="cm"/>
      <inkml:brushProperty name="color" value="#F2395B"/>
    </inkml:brush>
  </inkml:definitions>
  <inkml:trace contextRef="#ctx0" brushRef="#br0">29212 46070 387,'-8'-7'5,"2"-1"9,0 0 10,2 0 9,1 3 10,0 6 8,1 6 10,2 6 9,0 4-1,-2 3-11,-1 3-11,0 3-12,0 4-7,0 4-4,2 6-5,0 5-3,1 3-5,-2 2-7,0 2-5,-1 2-8,-1 0-3,2-1-2,0-1-1,2 0-1,-1 0-5,-1 2-7,0 2-9,-1 2-7,-1-1-3,2-3 1,0-2 0,2-4 2,-1-2 2,0-4 3,-2-2 3,0-3 3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0:27"/>
    </inkml:context>
    <inkml:brush xml:id="br0">
      <inkml:brushProperty name="width" value="0.05021" units="cm"/>
      <inkml:brushProperty name="height" value="0.05021" units="cm"/>
      <inkml:brushProperty name="color" value="#F2395B"/>
    </inkml:brush>
  </inkml:definitions>
  <inkml:trace contextRef="#ctx0" brushRef="#br0">29900 47944 438,'8'-28'42,"2"7"1,0 7 1,1 7 0,1 2-1,0 2-6,-1-1-4,1 0-6,0 0-3,0 2-3,-1 0-3,1 2-3,-1 1-3,0 4-2,-2 2-5,0 4-2,-3 1-3,-1 1-1,-2 1-2,-2 1-1,-2 1-3,-2 2-3,-2 0-4,-1 1-3,-3 0-1,0-1 0,-2-1 1,0 0 1,0-2 7,3-1 14,1-1 15,2-1 13,3-1 5,4-2-5,4-2-5,4-2-4,3-2-4,5-1-2,3 0-2,5-1-2,1-1-2,1 0-4,-1 0-4,1 0-2,-1-1-5,1-1-4,-1 0-4,1-1-4,-2-1-3,0 0-2,0 0 0,-2 0-2,-1 0 0,-1 0-1,-1 0 0,-1 0 1,-2 0-9,-1-2-14,-2 0-16,-2-1-14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0:30"/>
    </inkml:context>
    <inkml:brush xml:id="br0">
      <inkml:brushProperty name="width" value="0.04036" units="cm"/>
      <inkml:brushProperty name="height" value="0.04036" units="cm"/>
      <inkml:brushProperty name="color" value="#F2395B"/>
    </inkml:brush>
  </inkml:definitions>
  <inkml:trace contextRef="#ctx0" brushRef="#br0">22125 52860 545,'-8'8'95,"-2"3"-22,0 2-22,-1 2-22,-2 0-14,0 1-3,-1 0-4,-1-1-3,0 0-2,1-1 0,0 0 1,2-2 1,1-1-2,1-2-5,0-2-4,2-2-4,2-1-2,6 1 2,4 2 1,6 0 1,4 0 2,5-2 1,5-3 2,5 0 2,1-4 0,-3 0 0,-3-3 0,-3-2 1,-3 0 0,-1 2 2,-2 2 1,-2 2 1,-3 0 6,-1-4 8,-2-2 9,-2-3 8,-2-2 1,-2 0-8,-2 0-7,-2 1-7,-1-1-4,0 0-3,0 0-2,0 1-1,0-2-7,-2-2-8,0-1-10,-1-3-8,0-1-7,2 1-2,2-1-3,2 1-3,2 1-3,4 2-2,2 4-2,4 3-2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0:31"/>
    </inkml:context>
    <inkml:brush xml:id="br0">
      <inkml:brushProperty name="width" value="0.03864" units="cm"/>
      <inkml:brushProperty name="height" value="0.03864" units="cm"/>
      <inkml:brushProperty name="color" value="#F2395B"/>
    </inkml:brush>
  </inkml:definitions>
  <inkml:trace contextRef="#ctx0" brushRef="#br0">23582 52159 569,'-1'-15'5,"-1"4"10,0 3 10,-1 3 10,-1 2 5,2 3 0,0 4 0,2 2 0,0 4-2,2 4-7,0 3-4,2 5-6,-1 2-4,-1 3-2,0 1-4,-1 3-1,-2 1-3,-1 4-2,0 3 0,-1 3-2,-1 0-3,0 0-1,0-2-3,0 0-3,0-3-6,2-3-8,0-5-10,2-3-8,1-6-9,2-5-7,2-6-7,2-6-7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0:31"/>
    </inkml:context>
    <inkml:brush xml:id="br0">
      <inkml:brushProperty name="width" value="0.03117" units="cm"/>
      <inkml:brushProperty name="height" value="0.03117" units="cm"/>
      <inkml:brushProperty name="color" value="#F2395B"/>
    </inkml:brush>
  </inkml:definitions>
  <inkml:trace contextRef="#ctx0" brushRef="#br0">23700 53191 705,'7'-29'29,"-1"7"1,0 5-1,-1 7 1,0 1 0,3 0-2,3-2-1,4 0-1,0 1-4,1 3-4,0 2-5,0 4-4,-1 1-5,-1 0-8,-1 0-6,-1 0-6,-1 0-3,0 2 3,-2 0 2,0 2 2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0:31"/>
    </inkml:context>
    <inkml:brush xml:id="br0">
      <inkml:brushProperty name="width" value="0.04327" units="cm"/>
      <inkml:brushProperty name="height" value="0.04327" units="cm"/>
      <inkml:brushProperty name="color" value="#F2395B"/>
    </inkml:brush>
  </inkml:definitions>
  <inkml:trace contextRef="#ctx0" brushRef="#br0">24548 51655 508,'-7'-13'81,"2"6"-13,2 6-14,2 6-13,1 4-9,0 3-2,0 4-4,0 2-2,-1 3-3,0 3-1,-2 3 0,0 3-2,-1 2-1,0 4-3,0 3-3,0 2-1,0 3-5,2 0-7,0 2-6,2 0-6,0 1-7,0 0-11,0 0-9,0 0-10,0-4 0,0-7 8,0-9 8,0-7 8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0:31"/>
    </inkml:context>
    <inkml:brush xml:id="br0">
      <inkml:brushProperty name="width" value="0.03807" units="cm"/>
      <inkml:brushProperty name="height" value="0.03807" units="cm"/>
      <inkml:brushProperty name="color" value="#F2395B"/>
    </inkml:brush>
  </inkml:definitions>
  <inkml:trace contextRef="#ctx0" brushRef="#br0">25283 53155 577,'0'-13'8,"0"6"16,0 6 15,0 6 17,0 4 4,0 3-5,0 4-6,0 2-6,0 3-7,0 3-9,0 2-10,0 5-8,0 0-11,0 0-11,0 0-11,0 1-11,-1-3-10,0-3-11,-2-5-10,0-3-10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0:32"/>
    </inkml:context>
    <inkml:brush xml:id="br0">
      <inkml:brushProperty name="width" value="0.04269" units="cm"/>
      <inkml:brushProperty name="height" value="0.04269" units="cm"/>
      <inkml:brushProperty name="color" value="#F2395B"/>
    </inkml:brush>
  </inkml:definitions>
  <inkml:trace contextRef="#ctx0" brushRef="#br0">20592 54929 515,'-29'0'0,"5"0"0,5 0 0,5 0 0,2 0 1,0 0 1,0 0 3,1 0 1,3 0 8,10 0 17,8 0 15,9 0 16,7-1 2,5-1-11,5 0-10,4-1-12,6-1-7,6 0-4,6 0-4,6 0-3,5-1-3,7 0 0,5-1-1,7-2-1,1 1-1,0 1-2,-2 0-2,0 2-1,0 0-7,-1 2-9,0 0-10,0 2-9,-2 0-6,-3 2 0,-5 0 0,-3 2-1,-6 0 0,-7 2 0,-6 0 0,-8 1-1,-7 0 4,-9-2 7,-9-2 6,-9-2 7,-4 0 2,0 0 1,0 2-2,0 0 1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0:32"/>
    </inkml:context>
    <inkml:brush xml:id="br0">
      <inkml:brushProperty name="width" value="0.04245" units="cm"/>
      <inkml:brushProperty name="height" value="0.04245" units="cm"/>
      <inkml:brushProperty name="color" value="#F2395B"/>
    </inkml:brush>
  </inkml:definitions>
  <inkml:trace contextRef="#ctx0" brushRef="#br0">22750 55930 518,'-14'-1'5,"1"0"10,2-2 10,2 0 11,1 1 4,-1 2 0,-2 3-2,0 4 0,-1 2-3,-1 3-8,-2 4-7,0 2-6,0 1-5,-1-1-2,0-1-1,1-1-2,-1 0 0,0-2-1,1-1-1,-1-1 0,1-1-3,2 0-3,3-2-3,1 0-5,3-2 0,6-1 3,4-1 3,6 0 3,3-1 2,3 0 2,3 0 1,3 0 1,2-1 1,-1-1-1,1 0-1,-1-1 1,-1-1-1,-3 0 1,-3 0 1,-2 0 0,-3-2 1,-1 0 2,0-3 2,-2-2 1,-1-3 3,0-4 1,-2-3 3,0-5 1,-3-1 0,-1 1-6,-2 1-3,-1 1-6,-2 1-5,2 1-10,0 0-8,2 2-9,1 1-5,2 1-2,2 1-1,1 0-2,3 2-3,0 3-3,1 1-4,2 2-3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4:12"/>
    </inkml:context>
    <inkml:brush xml:id="br0">
      <inkml:brushProperty name="width" value="0.022" units="cm"/>
      <inkml:brushProperty name="height" value="0.022" units="cm"/>
    </inkml:brush>
  </inkml:definitions>
  <inkml:trace contextRef="#ctx0" brushRef="#br0">67356 10071 999,'-37'-19'0,"7"8"0,6 7 0,6 8 0,3 2-6,2 1-12,3-2-12,1-1-12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0:32"/>
    </inkml:context>
    <inkml:brush xml:id="br0">
      <inkml:brushProperty name="width" value="0.04401" units="cm"/>
      <inkml:brushProperty name="height" value="0.04401" units="cm"/>
      <inkml:brushProperty name="color" value="#F2395B"/>
    </inkml:brush>
  </inkml:definitions>
  <inkml:trace contextRef="#ctx0" brushRef="#br0">24016 55733 499,'7'-6'10,"-2"4"17,-2 4 18,-2 4 19,-1 3 4,2 1-11,0 3-9,2 2-10,-1 2-6,-2 5-4,-2 3-4,-2 5-3,-2 3-5,0 2-4,-2 4-4,0 3-5,0-3-7,2-8-8,2-7-9,2-8-8,1-4-8,0 3-9,0 2-8,0 1-9,0-3-1,0-8 6,0-10 5,0-8 5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0:32"/>
    </inkml:context>
    <inkml:brush xml:id="br0">
      <inkml:brushProperty name="width" value="0.03329" units="cm"/>
      <inkml:brushProperty name="height" value="0.03329" units="cm"/>
      <inkml:brushProperty name="color" value="#F2395B"/>
    </inkml:brush>
  </inkml:definitions>
  <inkml:trace contextRef="#ctx0" brushRef="#br0">24050 56373 660,'0'-23'2,"2"4"4,0 3 4,2 3 4,0 2 5,2 0 4,0 2 6,1 1 5,1 0 0,2 2-1,0 1-3,2 0-2,-1 1-3,1 0-5,0 0-4,0 1-4,-1-2-7,1 2-11,0-1-10,0 0-9,-2 0-4,1 2 3,-2 0 4,0 2 4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0:33"/>
    </inkml:context>
    <inkml:brush xml:id="br0">
      <inkml:brushProperty name="width" value="0.04806" units="cm"/>
      <inkml:brushProperty name="height" value="0.04806" units="cm"/>
      <inkml:brushProperty name="color" value="#F2395B"/>
    </inkml:brush>
  </inkml:definitions>
  <inkml:trace contextRef="#ctx0" brushRef="#br0">24645 55454 457,'-1'-16'2,"-1"2"4,0 1 4,-1 1 5,-1 3 8,2 6 15,0 6 14,2 6 16,-1 4 1,0 5-11,-2 4-9,0 3-11,-1 4-8,0 5-4,0 3-4,0 4-5,-1 3-5,0 2-5,-1 2-7,-1 2-5,-1 2-4,2 0-3,0 1-4,2 2-2,0-3-6,2-5-8,0-4-10,2-5-8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0:33"/>
    </inkml:context>
    <inkml:brush xml:id="br0">
      <inkml:brushProperty name="width" value="0.03831" units="cm"/>
      <inkml:brushProperty name="height" value="0.03831" units="cm"/>
      <inkml:brushProperty name="color" value="#F2395B"/>
    </inkml:brush>
  </inkml:definitions>
  <inkml:trace contextRef="#ctx0" brushRef="#br0">25200 56285 574,'8'-15'3,"0"1"8,0 0 6,-1 2 8,1 1 2,0 1-1,0 0-2,0 2-1,-1 4 3,-1 8 9,0 8 8,-2 7 8,-2 6-3,-2 1-12,-3 3-14,-4 1-13,0-1-12,1-3-7,0-5-9,2-3-8,4-4-3,8-1 3,7-2 3,9-2 3,4-4 3,2-4 4,3-6 5,1-4 4,1-2 0,-1 1-7,-1 0-5,-2 2-6,-2 0-6,-5 0-6,-5 1-6,-4-1-6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0:33"/>
    </inkml:context>
    <inkml:brush xml:id="br0">
      <inkml:brushProperty name="width" value="0.04852" units="cm"/>
      <inkml:brushProperty name="height" value="0.04852" units="cm"/>
      <inkml:brushProperty name="color" value="#F2395B"/>
    </inkml:brush>
  </inkml:definitions>
  <inkml:trace contextRef="#ctx0" brushRef="#br0">27991 53983 453,'-4'-6'12,"8"4"24,8 4 24,7 4 25,5 3 2,1 1-16,2 3-17,0 2-18,-1 0-10,0-1-5,-1-1-5,0 0-4,-2-1-4,-2 1-2,1 1-2,-2 2-4,-2-1 1,-1-1 1,-2-1 1,-2-1 1,-2 1-2,-1 0-6,-1 1-7,0 1-6,-4 2-1,-6 1 6,-6 3 6,-6 2 5,-4 0 2,-3 1-2,-3-1-1,-3 1-2,-2-1-3,1 1-5,-1-1-4,1 1-4,0-1-7,1-2-8,1 0-7,1 0-8,2-3-4,5-3 1,3-3 0,4-2 0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0:34"/>
    </inkml:context>
    <inkml:brush xml:id="br0">
      <inkml:brushProperty name="width" value="0.05594" units="cm"/>
      <inkml:brushProperty name="height" value="0.05594" units="cm"/>
      <inkml:brushProperty name="color" value="#F2395B"/>
    </inkml:brush>
  </inkml:definitions>
  <inkml:trace contextRef="#ctx0" brushRef="#br0">30550 53716 393,'0'-12'131,"2"8"-19,0 8-20,2 8-19,0 7-15,0 9-11,0 7-11,0 8-10,0 6-9,0 6-6,0 4-8,0 5-6,-1 6-7,-1 7-8,0 7-9,-1 7-6,-1 6-4,0 9 3,0 8 2,0 7 2,-1-7-5,-1-22-14,0-23-14,-1-22-15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0:36"/>
    </inkml:context>
    <inkml:brush xml:id="br0">
      <inkml:brushProperty name="width" value="0.05725" units="cm"/>
      <inkml:brushProperty name="height" value="0.05725" units="cm"/>
      <inkml:brushProperty name="color" value="#F2395B"/>
    </inkml:brush>
  </inkml:definitions>
  <inkml:trace contextRef="#ctx0" brushRef="#br0">33259 27143 384,'-14'-13'10,"3"7"19,3 5 20,2 6 20,4 6 4,4 7-13,4 7-12,4 7-13,2 4-7,3 2-5,2 2-3,2 3-4,-1-1-2,1 2-2,-2-1 0,-1 0-1,0 2-2,-1 4 0,1 4-2,0 4-1,-1 0-2,-1-1 0,-1-2-1,0-2-2,-2-4 0,-1-4-2,-1-5-1,0-5-1,0-5 1,1-2 2,3-3 2,2-3 3,1-3 1,1-2-1,1-4 1,1-3 0,3-4-1,5-8 2,5-6-1,5-7 2,8-14-1,14-21-3,12-20-1,13-20-3,13-18-4,15-13-10,15-14-9,15-14-9,-1 2-1,-16 17 5,-15 19 6,-16 17 6,-13 15-9,-11 13-22,-11 12-21,-10 14-23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1:19"/>
    </inkml:context>
    <inkml:brush xml:id="br0">
      <inkml:brushProperty name="width" value="0.05049" units="cm"/>
      <inkml:brushProperty name="height" value="0.05049" units="cm"/>
      <inkml:brushProperty name="color" value="#F2395B"/>
    </inkml:brush>
  </inkml:definitions>
  <inkml:trace contextRef="#ctx0" brushRef="#br0">49148 26511 435,'-3'-13'12,"-2"8"23,-5 7 23,-4 6 24,-1 5 3,-1 3-16,0 3-15,1 4-17,-1 0-10,0 2-3,1 1-3,-1 1-5,0 2-2,0 1-3,1 2-2,-1 3-3,0 1-3,-1 2-1,-2 2-4,1 2-2,-1-1-4,2-5-5,2-5-5,3-5-6,2-7-9,6-7-12,4-8-13,6-8-12,2-6 0,0-4 13,-1-3 13,1-5 13,0-1 5,2 1 0,0 1-2,2 1 0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1:19"/>
    </inkml:context>
    <inkml:brush xml:id="br0">
      <inkml:brushProperty name="width" value="0.05201" units="cm"/>
      <inkml:brushProperty name="height" value="0.05201" units="cm"/>
      <inkml:brushProperty name="color" value="#F2395B"/>
    </inkml:brush>
  </inkml:definitions>
  <inkml:trace contextRef="#ctx0" brushRef="#br0">49750 26677 422,'8'-6'6,"2"2"12,0 4 12,1 3 12,1 3 7,0 7 2,-1 5 1,1 7 2,-1 3-3,-2 1-8,-2 1-8,-2 1-8,-2 1-5,-1 4-3,0 3-3,-1 3-3,-1 0-1,0 0 0,0-2-1,0 0-1,0-2-6,0-3-12,0-4-14,0-2-13,0-3-9,0-5-7,0-3-7,0-4-6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1:19"/>
    </inkml:context>
    <inkml:brush xml:id="br0">
      <inkml:brushProperty name="width" value="0.04043" units="cm"/>
      <inkml:brushProperty name="height" value="0.04043" units="cm"/>
      <inkml:brushProperty name="color" value="#F2395B"/>
    </inkml:brush>
  </inkml:definitions>
  <inkml:trace contextRef="#ctx0" brushRef="#br0">49127 27912 544,'-32'-8'53,"13"0"4,14 0 2,14 0 3,11 0-3,11 0-11,9 1-9,10-1-11,0 1-8,-8 2-4,-9 2-6,-9 2-6,-5 0-17,-1 0-30,-1-2-30,0 0-30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8:49"/>
    </inkml:context>
    <inkml:brush xml:id="br0">
      <inkml:brushProperty name="width" value="0.04507" units="cm"/>
      <inkml:brushProperty name="height" value="0.04507" units="cm"/>
      <inkml:brushProperty name="color" value="#00BFF3"/>
    </inkml:brush>
  </inkml:definitions>
  <inkml:trace contextRef="#ctx0" brushRef="#br0">48610 1000 488,'-9'9'50,"0"3"-2,-2 4-4,0 2-2,-2 3-2,-5 3 2,-4 3 1,-3 3 1,-3 2-2,-2 4-7,-2 3-6,-2 3-7,-1 1-6,1 2-6,1-1-5,1 3-7,1 0-3,0 0 2,0 0 1,0 0 0,2-4-2,7-6-8,5-7-6,6-7-6,4-5-14,-1-3-17,0-3-18,0-2-18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4:13"/>
    </inkml:context>
    <inkml:brush xml:id="br0">
      <inkml:brushProperty name="width" value="0.05634" units="cm"/>
      <inkml:brushProperty name="height" value="0.05634" units="cm"/>
    </inkml:brush>
  </inkml:definitions>
  <inkml:trace contextRef="#ctx0" brushRef="#br0">12915 11833 390,'-6'-6'32,"1"4"12,2 4 12,2 4 11,1 2 1,0 1-10,0 2-11,0 0-10,0 2-6,0 3-2,0 3-1,0 4-1,0-1-3,0 0-4,0-1-4,0 0-4,0 1-4,0 7-3,0 5-4,0 5-4,0 4-4,0 0-3,0 0-4,0 0-3,0 3-5,0 4-3,0 6-5,0 4-5,0 1 0,2-3 4,0-3 2,2-3 4,-1-4 1,-1-8-3,-1-6-1,0-7-2,-1-5-4,2-3-4,0-3-5,2-2-5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1:20"/>
    </inkml:context>
    <inkml:brush xml:id="br0">
      <inkml:brushProperty name="width" value="0.05098" units="cm"/>
      <inkml:brushProperty name="height" value="0.05098" units="cm"/>
      <inkml:brushProperty name="color" value="#F2395B"/>
    </inkml:brush>
  </inkml:definitions>
  <inkml:trace contextRef="#ctx0" brushRef="#br0">61648 26661 431,'-15'-13'13,"4"8"27,2 7 27,4 6 26,1 5 4,2 1-19,0 3-19,2 2-19,0 0-13,2 1-6,0-1-5,2 1-7,-1 1-4,0 3-2,-2 3-2,0 3-4,-1 1-2,0-1-6,0-2-5,0 1-4,0-3-2,0-2 1,0-1 2,0-2 2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1:20"/>
    </inkml:context>
    <inkml:brush xml:id="br0">
      <inkml:brushProperty name="width" value="0.05017" units="cm"/>
      <inkml:brushProperty name="height" value="0.05017" units="cm"/>
      <inkml:brushProperty name="color" value="#F2395B"/>
    </inkml:brush>
  </inkml:definitions>
  <inkml:trace contextRef="#ctx0" brushRef="#br0">61300 26344 438,'15'-29'33,"1"7"3,0 5 3,-1 7 3,1 3 1,2 2-2,0 2-3,1 2-3,-1 1-3,-1 2-5,-2 0-7,-2 2-4,-4 2-6,-3 5-3,-4 5-4,-4 6-4,-5 2-4,-5 4-2,-7 3-4,-5 3-3,-3 0-2,2-3-2,3-3-2,1-3-3,3-4 0,1-3 1,2-5 0,3-3 1,4-4 5,8-4 11,8-4 10,7-4 10,7-2 6,3 1 1,5-1 1,3 0 1,1 1 0,-3 4-2,-3 3-1,-3 2-2,-3 3-1,-3 2-1,-3 1 0,-2 3-1,-4 3-1,-1 2 0,-2 3-2,-2 3-1,-2 2-1,-2 1-1,-2 1-3,-2 1-1,-3 0-1,-2 0-2,-3 1-1,-3-1-1,-4 1-2,-4-1 0,-3 0-2,-4 1-1,-4-2-2,-3-3-6,-3-3-4,-3-3-5,-1-3-5,0-1-7,0-2-7,0-2-6,4-2 0,7-2 9,9-3 7,7 0 8,4-2-1,1 0-10,-1 0-10,0 0-9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1:33"/>
    </inkml:context>
    <inkml:brush xml:id="br0">
      <inkml:brushProperty name="width" value="0.04407" units="cm"/>
      <inkml:brushProperty name="height" value="0.04407" units="cm"/>
      <inkml:brushProperty name="color" value="#F2395B"/>
    </inkml:brush>
  </inkml:definitions>
  <inkml:trace contextRef="#ctx0" brushRef="#br0">12497 33124 499,'-22'-11'66,"4"10"-6,5 10-6,3 10-6,2 4-7,0 1-5,0-1-8,1 1-5,-2 1-5,-2 6 0,-2 5-1,-1 5-2,-3 1-1,0 0-3,-1-1-3,-1-2-2,-1 2-2,1 1 2,-1 2 1,1 2 2,-1-1-2,2-2-3,1-4-4,1-2-2,1-2-6,2-1-6,3-1-8,1-1-6,4-8-10,6-13-9,6-14-12,6-14-10,1-5 0,-1 3 8,-2 3 10,-2 3 9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1:33"/>
    </inkml:context>
    <inkml:brush xml:id="br0">
      <inkml:brushProperty name="width" value="0.05077" units="cm"/>
      <inkml:brushProperty name="height" value="0.05077" units="cm"/>
      <inkml:brushProperty name="color" value="#F2395B"/>
    </inkml:brush>
  </inkml:definitions>
  <inkml:trace contextRef="#ctx0" brushRef="#br0">13500 33466 433,'0'-12'9,"2"8"20,0 8 19,2 8 19,0 4 4,0 3-12,0 1-11,0 3-12,0 1-7,1 1-3,2 1-3,0 1-4,1 1-2,-2 1-3,-1 0-2,0 2-2,-1 2-1,0 3 1,0 3-1,0 2 1,-1 3-2,-1 0-4,0 2-6,-1 1-4,-1 0-5,0 0-5,0 0-5,0 0-5,0-3-4,0-2-4,0-5-3,0-4-5,-1-4 0,-1-3 0,0-5 1,-1-3 1,-2-4 0,0-4 0,-2-5 0,0-2 0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1:34"/>
    </inkml:context>
    <inkml:brush xml:id="br0">
      <inkml:brushProperty name="width" value="0.0357" units="cm"/>
      <inkml:brushProperty name="height" value="0.0357" units="cm"/>
      <inkml:brushProperty name="color" value="#F2395B"/>
    </inkml:brush>
  </inkml:definitions>
  <inkml:trace contextRef="#ctx0" brushRef="#br0">12477 35177 616,'-8'-8'1,"0"0"4,1 0 3,-1 0 3,0 1 7,2-1 11,1 0 11,0 0 11,4 1 2,6 2-7,6 2-6,6 2-7,5 1-7,5-2-10,4 0-10,6-1-8,3-1-11,1 2-12,0 0-12,2 2-11,-4-1-8,-8 0-1,-7-2 0,-8 0-2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1:36"/>
    </inkml:context>
    <inkml:brush xml:id="br0">
      <inkml:brushProperty name="width" value="0.04764" units="cm"/>
      <inkml:brushProperty name="height" value="0.04764" units="cm"/>
      <inkml:brushProperty name="color" value="#F2395B"/>
    </inkml:brush>
  </inkml:definitions>
  <inkml:trace contextRef="#ctx0" brushRef="#br0">12898 46059 461,'-8'-14'2,"2"3"3,0 3 2,2 2 4,0 4 11,2 4 17,0 4 18,2 4 18,0 4 2,0 7-14,0 5-12,0 7-15,0 3-8,0 2-5,0 2-5,0 3-4,0-1-6,0-2-6,0-2-5,0-2-5,-1-1-7,0-3-7,-2-2-7,0-1-6,-1-3-4,2-3 1,0-3 0,2-3 0,0-5-3,0-8-5,0-8-7,0-8-6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1:36"/>
    </inkml:context>
    <inkml:brush xml:id="br0">
      <inkml:brushProperty name="width" value="0.04964" units="cm"/>
      <inkml:brushProperty name="height" value="0.04964" units="cm"/>
      <inkml:brushProperty name="color" value="#F2395B"/>
    </inkml:brush>
  </inkml:definitions>
  <inkml:trace contextRef="#ctx0" brushRef="#br0">12950 45754 443,'0'-17'1,"2"0"1,0-1 3,2-1 1,0 0 4,2 1 5,0 1 6,1 1 6,2 1 2,2 2-1,2 2-2,2 3 0,1 1-1,1 2-1,1 2-1,1 2 0,0 2-1,-1 2-3,-1 2-1,0 2-2,-3 2-3,-3 3-1,-3 3-3,-2 3-2,-2 2 0,0 0 0,0-1 2,0 1 1,-3 1-4,-4 3-7,-6 3-7,-4 3-8,-2-1-4,1-2 0,1-3-1,0-3 1,1-2 0,-1-1 1,-2 0 0,0-2 1,1-2 2,1-3 3,2-3 2,2-2 2,4-3 7,4 0 9,6-2 8,4 0 10,4-2 3,3 0-2,3-2-3,4 0-3,1 0-2,1 0 0,1 2-1,1 0-1,-1 2-1,-3 2-2,-3 2-2,-3 2-2,-2 2-1,-3 1 0,-1 3 1,-2 2-1,-2 0 0,0-1-1,-2-1-2,0 0 0,-3 0-1,-4 3 1,-4 3 0,-4 3 1,-3 2-2,-2-1-4,-1 1-4,-3-1-6,-2 1 0,-3-1-1,-3 1 2,-3-1 0,-1-1-2,1-5-8,1-3-7,1-4-7,2-5-6,3-2-5,3-6-4,3-2-4,3-4-2,2 0 3,4-1 1,3-1 4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1:38"/>
    </inkml:context>
    <inkml:brush xml:id="br0">
      <inkml:brushProperty name="width" value="0.04466" units="cm"/>
      <inkml:brushProperty name="height" value="0.04466" units="cm"/>
      <inkml:brushProperty name="color" value="#F2395B"/>
    </inkml:brush>
  </inkml:definitions>
  <inkml:trace contextRef="#ctx0" brushRef="#br0">20587 39200 492,'-32'0'10,"15"2"21,14 0 20,16 2 20,8 0 4,5 0-11,3 0-12,4 0-11,3-1-9,3-1-4,1 0-6,2-1-6,0-2-5,-3-1-7,-4 0-8,-2-1-6,-3-1-8,-5 0-6,-3 0-7,-5 0-6,-2 2-8,-4 4-7,-3 4-7,-2 4-7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1:38"/>
    </inkml:context>
    <inkml:brush xml:id="br0">
      <inkml:brushProperty name="width" value="0.04457" units="cm"/>
      <inkml:brushProperty name="height" value="0.04457" units="cm"/>
      <inkml:brushProperty name="color" value="#F2395B"/>
    </inkml:brush>
  </inkml:definitions>
  <inkml:trace contextRef="#ctx0" brushRef="#br0">21534 39600 493,'-15'0'4,"2"0"8,2 0 8,3 0 7,1 1 8,2 4 7,2 2 7,2 3 7,1 4-2,0 4-10,0 3-9,0 5-11,-1 4-5,0 6-1,-2 6-2,0 6-1,-2 5-2,0 4-3,-1 4-2,-1 3-3,-1 1-6,2-4-14,0-5-11,2-3-13,1-6-7,2-10-3,2-8-3,2-8-3,1-7 0,2-3 3,0-3 2,2-2 3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1:39"/>
    </inkml:context>
    <inkml:brush xml:id="br0">
      <inkml:brushProperty name="width" value="0.0493" units="cm"/>
      <inkml:brushProperty name="height" value="0.0493" units="cm"/>
      <inkml:brushProperty name="color" value="#F2395B"/>
    </inkml:brush>
  </inkml:definitions>
  <inkml:trace contextRef="#ctx0" brushRef="#br0">22963 39297 446,'-8'-8'4,"0"0"8,0 1 9,0-1 8,0 1 5,1 2 3,-1 2 1,0 2 3,0 3-1,0 6-4,0 4-5,0 5-4,1 3-3,-1 1 0,0 1 0,0 1-1,-1 2-2,-2 1-3,-2 3-2,-1 1-3,-2 3-3,1 2 0,-1 4-1,0 3-2,0 2-3,1 2-4,-1 2-6,0 2-5,2-2-8,3-6-7,2-6-10,4-5-8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4:15"/>
    </inkml:context>
    <inkml:brush xml:id="br0">
      <inkml:brushProperty name="width" value="0.04469" units="cm"/>
      <inkml:brushProperty name="height" value="0.04469" units="cm"/>
    </inkml:brush>
  </inkml:definitions>
  <inkml:trace contextRef="#ctx0" brushRef="#br0">13704 13051 492,'6'8'87,"-1"-1"-20,-2 1-22,-1 0-20,-4 3-11,-2 5-2,-4 7-3,-2 5-1,-2 1-2,0 0-1,1-3-3,-1-1-1,3-7-7,6-9-11,6-10-11,6-9-11,2-5 0,-3 2 10,-1 2 11,-2 3 10,-1 2 11,0 4 8,0 4 10,0 4 9,0 1-2,2-1-14,0-1-14,2 0-13,0-3-6,1-2 1,1-3 2,2-4 1,-2 0 2,0 2 4,0 3 1,-2 1 4,0 1 3,0 0 4,0 0 4,-1 0 5,1-2 0,0 0-2,0-3-3,0-2-2,-2 2 4,-1 8 10,-2 6 10,-2 7 10,2 2-2,4-4-15,5-5-16,6-3-15,0-3-9,-1-2 0,-2-2 0,-3-2-2,-2-2 1,-2-3 3,-4-4 1,-2-2 3,-2 0 3,0 1 3,0 2 3,0 2 4,-2 2 4,-2 2 7,-4 3 7,-2 1 6,-1 1 3,1 2-3,0 0-3,2 1-2,0 2-1,0 0-2,1 1 0,-1 2-1,3-2-8,8-2-16,6-4-17,7-2-16,3-3-6,-1-2 4,0-2 3,-2-2 3,-1-1 4,-1 0 3,-2-2 3,1-1 3,-2-2 3,-3 0 4,-1-1 3,-2-1 3,-2 0 2,0 1 3,-2 1 0,0 1 2,-1 0 3,0 2 3,0 1 2,0 1 4,0 3 14,2 6 25,0 6 26,2 6 25,-1 4 2,0 3-19,-2 3-21,0 3-19,-1 3-17,2 1-10,0 3-12,2 1-12,0 3-3,1 3 3,2 5 4,0 5 4,0-3-14,0-6-28,-2-7-29,0-7-30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1:39"/>
    </inkml:context>
    <inkml:brush xml:id="br0">
      <inkml:brushProperty name="width" value="0.05351" units="cm"/>
      <inkml:brushProperty name="height" value="0.05351" units="cm"/>
      <inkml:brushProperty name="color" value="#F2395B"/>
    </inkml:brush>
  </inkml:definitions>
  <inkml:trace contextRef="#ctx0" brushRef="#br0">23550 39464 411,'7'-8'3,"-2"1"8,-3-1 8,0 0 7,-2 2 8,0 4 7,0 4 7,0 4 8,0 4 1,2 3-8,0 5-7,2 4-7,0 2-5,1 2-2,2 3-3,0 1-3,0 3-3,0 1-3,-2 2-3,0 2-4,-2 2-4,1 1-4,0 0-6,0 2-5,0-2-6,0-2-4,0-3-6,0-3-6,0-3-5,0-3-5,0-4-5,0-1-6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1:39"/>
    </inkml:context>
    <inkml:brush xml:id="br0">
      <inkml:brushProperty name="width" value="0.03189" units="cm"/>
      <inkml:brushProperty name="height" value="0.03189" units="cm"/>
      <inkml:brushProperty name="color" value="#F2395B"/>
    </inkml:brush>
  </inkml:definitions>
  <inkml:trace contextRef="#ctx0" brushRef="#br0">22811 40779 689,'-35'-8'5,"9"2"13,9 0 14,9 2 14,11 0 5,15 0-4,15 0-6,15 0-4,4 0-11,-6 0-18,-6 0-19,-6 1-17,-5-2-14,-5 0-9,-5-2-8,-4 0-10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1:39"/>
    </inkml:context>
    <inkml:brush xml:id="br0">
      <inkml:brushProperty name="width" value="0.04978" units="cm"/>
      <inkml:brushProperty name="height" value="0.04978" units="cm"/>
      <inkml:brushProperty name="color" value="#F2395B"/>
    </inkml:brush>
  </inkml:definitions>
  <inkml:trace contextRef="#ctx0" brushRef="#br0">24533 39482 441,'-8'-19'11,"2"9"20,1 8 22,0 10 20,0 5 5,0 5-13,-1 3-13,-1 5-13,-3 2-7,0 1-3,-3 0-2,-2 2-3,-1 3-4,-1 5-6,-1 4-6,-1 6-6,-1 2-3,1 0-1,-1-1-1,0 2-2,3-6-8,5-9-15,4-8-15,6-8-14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1:40"/>
    </inkml:context>
    <inkml:brush xml:id="br0">
      <inkml:brushProperty name="width" value="0.06036" units="cm"/>
      <inkml:brushProperty name="height" value="0.06036" units="cm"/>
      <inkml:brushProperty name="color" value="#F2395B"/>
    </inkml:brush>
  </inkml:definitions>
  <inkml:trace contextRef="#ctx0" brushRef="#br0">25100 39739 364,'0'-11'10,"0"7"20,0 8 20,0 7 20,0 6 4,2 3-12,0 4-13,2 2-12,0 1-10,0 0-4,-1 1-5,2-1-6,-1 0-3,1-3 0,2-1 0,0-3-1,2-5-7,3-8-14,4-10-15,2-8-15,2-7-5,3-5 2,1-5 4,3-5 1,-1-1 5,-3 2 4,-3 1 5,-3 3 4,-2 2 6,-2 5 5,-3 3 6,-1 5 5,-1 1 6,-2 2 7,-1 1 7,0 0 7,-1 6 9,0 8 16,0 9 13,0 10 14,-1 4 0,-1 0-16,0 2-14,-2 1-16,1 1-11,0 3-7,2 1-7,0 2-6,1 3-6,0 2-1,0 4-3,0 2-3,0 0-9,0-4-17,0-4-17,0-3-17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1:40"/>
    </inkml:context>
    <inkml:brush xml:id="br0">
      <inkml:brushProperty name="width" value="0.04056" units="cm"/>
      <inkml:brushProperty name="height" value="0.04056" units="cm"/>
      <inkml:brushProperty name="color" value="#F2395B"/>
    </inkml:brush>
  </inkml:definitions>
  <inkml:trace contextRef="#ctx0" brushRef="#br0">27043 39297 542,'-7'-8'5,"0"2"10,2 1 10,1 0 11,1 1 6,3 1 3,4-1 4,2 0 4,5 0-3,6 2-7,5 0-9,7 2-8,2 0-8,1 0-6,-1 0-8,1 0-6,-3 0-2,-2 0 3,-3 0 3,-2 0 3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1:40"/>
    </inkml:context>
    <inkml:brush xml:id="br0">
      <inkml:brushProperty name="width" value="0.05711" units="cm"/>
      <inkml:brushProperty name="height" value="0.05711" units="cm"/>
      <inkml:brushProperty name="color" value="#F2395B"/>
    </inkml:brush>
  </inkml:definitions>
  <inkml:trace contextRef="#ctx0" brushRef="#br0">27194 39850 385,'-14'1'26,"5"4"14,3 2 14,4 3 12,2 4 1,2 2-13,0 3-13,2 3-12,-2 3-5,-1 5 1,-2 3 1,-1 4 3,-3 3-1,0 2-4,-2 2-4,0 2-3,-1-1-3,0-6-2,1-4-3,-1-5-2,1-3-4,2-3-7,2-1-7,2-3-5,4-2-4,7-3-1,8-2 0,6-4 0,4-2 0,1-2 2,0-3 3,3 0 1,-2-2 3,0 0 2,-1 0 3,-1 0 1,-1 0-1,-1 0-8,-1 0-7,-1 0-7,-2 0-8,-3 0-9,-3 0-10,-2 0-10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1:40"/>
    </inkml:context>
    <inkml:brush xml:id="br0">
      <inkml:brushProperty name="width" value="0.03963" units="cm"/>
      <inkml:brushProperty name="height" value="0.03963" units="cm"/>
      <inkml:brushProperty name="color" value="#F2395B"/>
    </inkml:brush>
  </inkml:definitions>
  <inkml:trace contextRef="#ctx0" brushRef="#br0">27618 40826 555,'-8'-16'5,"1"0"10,-1 1 10,0-1 10,2 1 7,6 2 4,4 3 4,6 1 3,5 2-2,7 2-9,7 2-8,7 2-9,3 1-10,2 0-8,1 0-11,0 0-9,-2 0-16,-7 0-22,-7 0-21,-7 0-23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1:50"/>
    </inkml:context>
    <inkml:brush xml:id="br0">
      <inkml:brushProperty name="width" value="0.04491" units="cm"/>
      <inkml:brushProperty name="height" value="0.04491" units="cm"/>
    </inkml:brush>
  </inkml:definitions>
  <inkml:trace contextRef="#ctx0" brushRef="#br0">13398 37643 489,'-21'-3'94,"6"10"-18,6 10-17,6 9-18,3 6-9,2 3-3,0 1-2,2 2-3,-1 0-2,0-3-3,-2-4-3,0-2-2,-1 1-2,2 3-1,0 4-1,2 4-1,0-1-2,0-9-2,0-8-2,0-7-2,-1 0-2,-1 7-1,0 9 1,-1 7-1,-1 4-2,0 2-1,0 0-4,0 2-1,0 0-1,0 2 1,0 0 1,0 2 1,0-1-1,0 0-2,0-2-2,0 0-2,0-2-3,0-2-1,0-2-3,0-2-2,0-2-2,0-2 1,0-1-1,0-3 0,0-2 0,0-3 1,0-3 0,0-3 0,0-3 1,0-1 0,0-2 2,0-2 0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1:51"/>
    </inkml:context>
    <inkml:brush xml:id="br0">
      <inkml:brushProperty name="width" value="0.04122" units="cm"/>
      <inkml:brushProperty name="height" value="0.04122" units="cm"/>
    </inkml:brush>
  </inkml:definitions>
  <inkml:trace contextRef="#ctx0" brushRef="#br0">12787 42089 533,'-6'-5'26,"6"6"7,4 6 8,6 6 7,1 3 0,1 3-6,0 1-6,0 3-7,-1 2-4,-1 1-2,0 2-2,-2 3-2,0 0-3,0 0-1,0 1-4,-1-1-1,1-1-3,-2-1 0,-1-3-3,0-1 0,-2-3-2,0-1-3,-2-3-2,0-1-2,0-2 0,2-2-1,2-3 0,1-1 0,4-4 0,2-8 0,3-6-1,3-7 0,4-7-3,3-7-6,5-7-5,3-6-6,2-4-4,-1 3-4,-2 2-3,0 2-4,-3 4-2,-5 7 0,-5 7-1,-4 7-1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1:51"/>
    </inkml:context>
    <inkml:brush xml:id="br0">
      <inkml:brushProperty name="width" value="0.03048" units="cm"/>
      <inkml:brushProperty name="height" value="0.03048" units="cm"/>
    </inkml:brush>
  </inkml:definitions>
  <inkml:trace contextRef="#ctx0" brushRef="#br0">10478 39013 721,'-10'-15'28,"12"2"7,12 2 9,11 3 9,5 1-3,-1 2-14,-3 2-13,-1 2-13,-2 1-12,-1 0-7,-1 0-8,-1 0-8,-2 0-4,-3 2-2,-2 0 0,-4 2-2,-2 0-1,-2 2-2,-3 0-3,0 1-2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4:16"/>
    </inkml:context>
    <inkml:brush xml:id="br0">
      <inkml:brushProperty name="width" value="0.04621" units="cm"/>
      <inkml:brushProperty name="height" value="0.04621" units="cm"/>
    </inkml:brush>
  </inkml:definitions>
  <inkml:trace contextRef="#ctx0" brushRef="#br0">11943 18205 476,'-1'-13'35,"-1"6"11,0 6 11,-1 6 11,-1 6 0,2 5-10,0 7-11,2 5-10,-1 6-7,-2 7-4,-1 5-4,-3 6-4,-1 5-7,0 7-11,0 5-10,1 7-10,0 1-9,1-1-7,0 0-7,2-1-6,0-6 0,2-11 8,0-10 8,2-11 7,0-8 0,0-3-7,0-5-8,0-3-7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1:52"/>
    </inkml:context>
    <inkml:brush xml:id="br0">
      <inkml:brushProperty name="width" value="0.03113" units="cm"/>
      <inkml:brushProperty name="height" value="0.03113" units="cm"/>
    </inkml:brush>
  </inkml:definitions>
  <inkml:trace contextRef="#ctx0" brushRef="#br0">10932 39300 706,'-14'8'76,"4"2"-14,4 0-16,4 1-13,2 2-10,0 3-4,0 4-4,0 2-4,0 1-4,0-1-6,0-1-4,0-1-6,0-1 0,0-1 3,0 0 3,0-2 4,1-3-4,2-5-13,2-4-11,2-6-11,0-2-8,0-2-2,-2 0-1,0-1-2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1:52"/>
    </inkml:context>
    <inkml:brush xml:id="br0">
      <inkml:brushProperty name="width" value="0.03192" units="cm"/>
      <inkml:brushProperty name="height" value="0.03192" units="cm"/>
    </inkml:brush>
  </inkml:definitions>
  <inkml:trace contextRef="#ctx0" brushRef="#br0">11498 39200 689,'-21'16'81,"6"1"-16,6 1-17,6 2-17,3-1-9,0 1-4,0-1-2,0 1-3,0-1-4,0-1-3,0-1-4,0-1-4,0-1-5,0-1-7,0 0-6,0-2-8,1-2-5,2-2-7,2-4-6,2-2-7,0-3 1,0-1 8,-2 0 8,0-1 7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1:52"/>
    </inkml:context>
    <inkml:brush xml:id="br0">
      <inkml:brushProperty name="width" value="0.03355" units="cm"/>
      <inkml:brushProperty name="height" value="0.03355" units="cm"/>
    </inkml:brush>
  </inkml:definitions>
  <inkml:trace contextRef="#ctx0" brushRef="#br0">11898 39255 655,'6'-13'20,"-3"6"8,-2 6 9,-4 6 7,0 4 2,0 3-7,2 4-5,1 2-7,0 1-4,0 1-5,0-1-5,0 1-4,-1 0-4,-1-1-3,0 1-4,-1-1-4,-2 0-8,2-1-16,-1 0-15,0-2-15,-1-1-5,0-1 6,-2-1 8,0 0 5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1:52"/>
    </inkml:context>
    <inkml:brush xml:id="br0">
      <inkml:brushProperty name="width" value="0.0375" units="cm"/>
      <inkml:brushProperty name="height" value="0.0375" units="cm"/>
    </inkml:brush>
  </inkml:definitions>
  <inkml:trace contextRef="#ctx0" brushRef="#br0">10490 40427 586,'-18'0'4,"-2"2"6,-3 0 7,-3 2 8,1-1 1,5-1-2,5 0-3,5-1-3,4-1 2,4 0 7,4 0 6,4 0 7,5-2 0,7 0-7,7-3-6,7-2-6,4-1-6,0 0-6,2 0-5,1 1-7,6-2-5,10 0-5,11-2-6,11 0-6,-3 1-1,-17 2 5,-16 4 3,-17 3 5,-8 0-6,-1 0-17,1-2-16,0 0-18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1:54"/>
    </inkml:context>
    <inkml:brush xml:id="br0">
      <inkml:brushProperty name="width" value="0.02671" units="cm"/>
      <inkml:brushProperty name="height" value="0.02671" units="cm"/>
    </inkml:brush>
  </inkml:definitions>
  <inkml:trace contextRef="#ctx0" brushRef="#br0">17045 34466 823,'-13'-1'2,"4"-1"3,6 0 5,5-1 2,3-1 1,3 2-6,3 0-3,4 2-6,1 0-1,1 2 0,1 0 1,1 2 1,2 1 1,1 1-1,3 3 0,1 2-1,2 1 1,-1 0-1,1-1 0,-1 1-1,1 0 0,1 2-1,1 0-1,1 1-2,-1 1 0,-2-1 2,-1 1 1,-3 0 2,0 0 0,0 1 0,-1 1 1,1 1 0,-2 0 1,-1 1 1,-3 0 2,-1-1 0,0 2 2,1 1 2,3 3 2,1 1 2,2 0-1,-1-3 0,1-3-2,-1-3-1,1-1 0,1-2-1,1-1 0,1-1 0,1 0 0,-1 0 0,0-1 0,1 1 0,-1-1 1,1 0-2,-1-2 0,1-1 0,-1 1 0,1 2 0,-1 2 1,1 1 1,-2 1-1,0 0-2,-1-2-1,0-1-2,-3 0-1,0 0 0,-1-1 0,0 1 0,-2 0-1,-1 0 0,-1-1 0,-1 1 0,-1-1 0,-2 0 2,-3-2 1,-1-1 1,-1 0 0,0 0-1,0 0-1,0 0-1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1:56"/>
    </inkml:context>
    <inkml:brush xml:id="br0">
      <inkml:brushProperty name="width" value="0.04142" units="cm"/>
      <inkml:brushProperty name="height" value="0.04142" units="cm"/>
    </inkml:brush>
  </inkml:definitions>
  <inkml:trace contextRef="#ctx0" brushRef="#br0">19500 32300 531,'37'7'99,"-5"-2"-32,-5-3-31,-5 0-32,-4-2-17,-3 0 0,-2 0-2,-4 0 1,-2 1 3,-2 3 11,-3 4 9,0 2 10,-4 2 3,0 2 0,-3 0-2,-2 1-1,0 1 0,2-1 2,2 1 3,2 0 2,1-1-1,0 1-2,0 0-3,0-1-3,0 1-3,-2 0-2,0-1-3,-2 1-3,1 0-4,0-1-6,2 1-5,1 0-6,-1-1-6,-1-1-6,0-1-6,-1 0-8,-1-2-1,2 1 1,0 0 1,2 0 2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1:56"/>
    </inkml:context>
    <inkml:brush xml:id="br0">
      <inkml:brushProperty name="width" value="0.03665" units="cm"/>
      <inkml:brushProperty name="height" value="0.03665" units="cm"/>
    </inkml:brush>
  </inkml:definitions>
  <inkml:trace contextRef="#ctx0" brushRef="#br0">19205 34166 600,'-13'-1'71,"6"-1"-9,6 0-8,6-1-8,5-1-8,4 2-3,3 0-6,5 2-5,3 0-4,2 0-7,5 0-6,1 0-7,3 0-8,1 0-12,1 0-13,0 0-11,-2 0-3,-7 0 8,-7 0 7,-7 0 7,-4 0 1,0 0-8,-2 0-8,0 0-7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1:57"/>
    </inkml:context>
    <inkml:brush xml:id="br0">
      <inkml:brushProperty name="width" value="0.04082" units="cm"/>
      <inkml:brushProperty name="height" value="0.04082" units="cm"/>
    </inkml:brush>
  </inkml:definitions>
  <inkml:trace contextRef="#ctx0" brushRef="#br0">21112 35029 538,'-8'-14'43,"-2"4"-5,0 5-4,-1 3-4,-2 3-3,0 1-1,-1 3-2,-1 2-2,0 1-1,1 2-1,0 0-1,2 1-1,1 2-2,2 2 0,2 1-2,3 3-1,0 0-2,0-3-2,0-1-3,0-2-2,1-1-2,2 1-2,2 1-3,2 1-2,2 0-1,2-4 1,1-3 1,3-2 1,2-3-4,0-1-5,1 0-7,1-2-6,1-2-3,2-3 2,0-5 2,1-4 1,0-4 1,1-3-3,0-5-1,0-3-1,-3-2-1,-1 1 2,-4 2 2,-3 0 2,-1 2 2,-2 5 1,-1 3 2,0 5 1,-2 5 17,0 10 32,-2 8 34,0 9 32,-1 4 4,0 1-22,0-1-23,0 1-24,-1 0-15,0 1-7,-2 1-8,0 1-8,-1-1-7,0 0-7,0-1-6,0-1-7,0-5-10,0-10-13,0-10-12,1-10-12,-1-7 1,4-3 17,0-5 16,4-3 17,-1 0 10,1 5 3,0 5 5,0 5 3,0 3 7,0 2 7,0 2 9,0 3 8,0 0 7,2 2 8,0 0 7,2 2 7,-1 0-3,1 0-14,0 0-14,0 0-14,0 0-10,0 0-5,-1 0-7,1 0-6,0 0-5,0 0-5,0 0-5,0 0-5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1:58"/>
    </inkml:context>
    <inkml:brush xml:id="br0">
      <inkml:brushProperty name="width" value="0.03837" units="cm"/>
      <inkml:brushProperty name="height" value="0.03837" units="cm"/>
    </inkml:brush>
  </inkml:definitions>
  <inkml:trace contextRef="#ctx0" brushRef="#br0">22279 34705 573,'0'-13'30,"0"6"9,0 6 12,0 6 9,0 5 0,0 5-9,0 5-10,0 6-9,-2 2-9,-2 4-4,-4 3-7,-2 3-4,-1 0-7,0-2-8,2-2-7,1-1-8,1-4-7,2-5-8,2-5-8,2-5-8,2-5 0,2-4 9,2-6 7,2-4 8,0-3 3,-1-2 0,0 0-2,-2-1-1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1:58"/>
    </inkml:context>
    <inkml:brush xml:id="br0">
      <inkml:brushProperty name="width" value="0.0302" units="cm"/>
      <inkml:brushProperty name="height" value="0.0302" units="cm"/>
    </inkml:brush>
  </inkml:definitions>
  <inkml:trace contextRef="#ctx0" brushRef="#br0">22583 35466 728,'14'-12'12,"-3"8"9,-2 8 12,-4 8 9,-2 5 2,-2 3-7,-2 3-8,-2 3-7,-1 1-6,0-1-6,0-1-4,0-1-7,1-3-5,0-3-5,2-4-7,1-4-5,1-3-5,1-1-5,3-1-4,2 0-4,1 0 3,-2 0 11,-1 1 12,0 2 11,-2 0 6,-2 3 0,-2 2-1,-2 2 1,-2 0-2,-2 1-3,-2 0-3,-2-1-3,0 0-4,3-4-4,1-3-4,2-2-3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4:17"/>
    </inkml:context>
    <inkml:brush xml:id="br0">
      <inkml:brushProperty name="width" value="0.03975" units="cm"/>
      <inkml:brushProperty name="height" value="0.03975" units="cm"/>
    </inkml:brush>
  </inkml:definitions>
  <inkml:trace contextRef="#ctx0" brushRef="#br0">13236 19147 553,'-1'30'140,"-2"0"-32,-2-2-32,-2 1-33,0-4-20,-1-2-10,0-3-9,0-3-10,3-5-11,6-8-15,6-8-14,6-8-15,3-4-1,1 1 13,1-1 12,1 1 12,-1 1 9,-2 5 7,-4 3 5,-4 4 6,-1 3 8,-2 2 9,-2 2 8,-2 2 9,-1 0 2,0 1-4,0 0-4,0-1-5,2-2-10,6-6-16,4-5-15,5-7-16,2-1-6,-3 1 2,-1 2 3,-2 2 3,-2 2 4,-1 0 5,0 2 7,-2 1 5,0 0 8,0 0 11,0 0 10,-1 0 10,1-1 1,0 0-11,0-1-10,0-2-10,0 2-7,-1 1-1,1 3-3,0 1-2,-1 2 2,0 1 8,-2 3 5,0 1 8,-2 3 7,-1 0 8,0 1 8,-2 2 9,0-1 3,0 1 1,0 0-1,0 0 1,1-3-12,5-3-23,4-4-21,4-4-24,0-3-10,-1-2 2,-2-1 1,-2-3 2,-3 0 8,-2 0 14,-4 2 16,-2 1 15,-3 0 7,0 2 1,-2 1 2,0 0 0,3 0-13,6-4-28,7-1-26,8-4-29,1-1-5,-3 2 13,-3 3 16,-2 1 13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1:58"/>
    </inkml:context>
    <inkml:brush xml:id="br0">
      <inkml:brushProperty name="width" value="0.03936" units="cm"/>
      <inkml:brushProperty name="height" value="0.03936" units="cm"/>
    </inkml:brush>
  </inkml:definitions>
  <inkml:trace contextRef="#ctx0" brushRef="#br0">23547 35350 558,'-7'30'111,"0"-3"-24,2-3-26,1-3-23,-1-1-14,2 1-2,-1 1-2,0 1-1,0-1-2,2-3-3,0-3-1,2-3-2,1-2-6,4-2-14,2-2-11,4-2-13,1-4-4,3-6 6,1-6 5,3-6 5,0-2 1,-3-1-5,-1 1-5,-2-1-5,-3 1 0,-2 3 5,-4 1 6,-2 2 5,-2 2 7,0 1 9,0 0 9,0 2 9,1 1 8,3 1 7,4 0 7,2 2 8,2 1-3,2 4-13,0 2-11,1 4-12,-1 1-5,-4 3 1,-5 2 3,-3 2 2,-2 1 0,0 1-1,0 1-3,0 1-2,0-1-2,-2-3 1,0-2-2,-1-4 1,0-1-6,6 0-10,2-1-11,5 1-10,2-1-1,2-2 6,0-2 7,1-2 6,1-4 3,1-6-4,2-6-2,0-5-4,-1-2 1,-3 5 1,-3 3 3,-2 4 2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1:58"/>
    </inkml:context>
    <inkml:brush xml:id="br0">
      <inkml:brushProperty name="width" value="0.0417" units="cm"/>
      <inkml:brushProperty name="height" value="0.0417" units="cm"/>
    </inkml:brush>
  </inkml:definitions>
  <inkml:trace contextRef="#ctx0" brushRef="#br0">25216 35087 527,'6'-6'39,"-3"6"13,-2 4 11,-4 6 13,-1 4-3,1 5-14,-1 5-15,0 5-16,0 6-10,2 8-5,0 8-6,2 8-6,0 0-7,0-5-8,0-6-8,0-6-8,0-5-11,0-3-15,0-5-14,0-3-15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2:00"/>
    </inkml:context>
    <inkml:brush xml:id="br0">
      <inkml:brushProperty name="width" value="0.03927" units="cm"/>
      <inkml:brushProperty name="height" value="0.03927" units="cm"/>
    </inkml:brush>
  </inkml:definitions>
  <inkml:trace contextRef="#ctx0" brushRef="#br0">16755 43357 560,'-13'-1'11,"6"-1"23,6 0 21,6-1 24,4-2 1,1 0-17,3-1-18,2-2-17,4-1-12,7-3-4,7-4-5,7-2-5,4-2-1,2-1 0,2-1 1,2-1 0,0 0-1,0 1-1,-2 1-4,0 1-1,-2 1-3,0 1 0,-2 1-3,0 1 0,-2 0-2,0 0-2,-1 1-1,-1-1-1,0 0-1,2-2 2,2 0 1,2-1 1,0 0 0,-2 1 0,-2 1-1,-1 1 0,-4 1 0,-2 0 0,-3 2 0,-3 1 0,-2 1 0,-1 0 0,-1 2-2,-1 1-1,-2 0 0,-3 0 1,-3 0 1,-3 1 1,-2-1-1,0 2-3,-2 0-2,0 2-3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2:00"/>
    </inkml:context>
    <inkml:brush xml:id="br0">
      <inkml:brushProperty name="width" value="0.03678" units="cm"/>
      <inkml:brushProperty name="height" value="0.03678" units="cm"/>
    </inkml:brush>
  </inkml:definitions>
  <inkml:trace contextRef="#ctx0" brushRef="#br0">21033 42550 598,'58'0'95,"-9"0"-22,-8 0-22,-9 0-23,-5 0-13,-3 2-3,-1 0-3,-3 2-5,-1 0 0,-2 2 1,-3 0 2,-1 1 2,-3 2 0,-2 0 0,-4 1 0,-2 2 0,-4 0 0,0 1-1,-3 1-1,-2 1 1,-4 4-2,-6 7 0,-5 7-1,-6 7 0,-5 4-10,-1 2-16,-3 2-17,-1 2-16,3-4-5,8-10 8,7-9 9,8-10 7,4-6 4,-2 1-2,0 0-1,-1 0-1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2:02"/>
    </inkml:context>
    <inkml:brush xml:id="br0">
      <inkml:brushProperty name="width" value="0.04495" units="cm"/>
      <inkml:brushProperty name="height" value="0.04495" units="cm"/>
    </inkml:brush>
  </inkml:definitions>
  <inkml:trace contextRef="#ctx0" brushRef="#br0">18104 45587 489,'-2'-16'5,"-2"-2"10,-4 0 10,-2-1 11,-1 2 4,1 5-1,0 4-1,2 6-1,0 3-3,-2 4-6,0 2-6,-1 4-6,-1 2-4,0 5-1,1 3-2,-1 5-2,1 0 0,0-1 0,2-2 1,1-3 0,1-1-1,2-3-2,2-1-3,2-2-3,1-1-2,2-1-1,0 1-2,2 0 0,1-1-1,3-1 0,4 0-1,2-2 1,3-2 1,3-4 0,3-4 2,3-4 0,2-5-1,1-5-5,1-7-4,1-5-6,-1-4-2,-3 1-2,-3 0-2,-3-1 0,-3 2-1,-3 1 4,-3 3 3,-2 2 2,-3 2 4,-1 4 4,0 5 5,-2 3 3,-1 6 13,-2 8 21,-2 7 21,-2 9 21,0 4 2,0-1-17,2 1-17,0-1-16,1 2-14,-2 1-7,0 3-8,-1 1-8,-1-1-7,0-3-7,0-5-7,0-3-7,1-9-6,4-12-4,2-13-6,4-13-4,1-6 3,-1 3 13,1 2 12,0 1 13,-1 4 10,0 3 9,-2 5 8,0 3 9,-1 3 3,1 2-3,2 2-2,0 3-2,1 0 0,0 2 4,0 0 4,0 2 3,0 0-1,1 0-5,1 0-5,2 0-6,-1 0-9,1 0-14,0 0-14,0 0-15,-2-2-4,-3-2 5,-2-4 6,-4-2 4,-1-3 6,0-1 6,0-3 6,0-1 6,0-2 4,-2 2 3,0 1 2,-1 1 3,-1 1 2,2 2 2,0 3 2,2 1 2,0 4 10,2 6 17,0 6 18,2 6 17,-1 4 4,-1 3-11,0 3-10,-2 3-11,0 3-8,0 5-5,0 3-7,0 4-6,-1 3-5,-2 2-3,-2 2-3,-1 2-4,-1-3-7,2-10-14,2-8-12,2-8-14,1-9-4,2-7 1,0-6 3,2-8 2,2-8-1,5-13-2,5-11-2,6-12-4,0-2 4,-3 8 9,-3 8 8,-3 8 9,-2 6 10,-2 6 10,-2 7 9,-2 5 11,-2 7 9,-1 8 8,0 8 9,-1 7 8,-2 5 0,-1 1-9,0 1-9,-1 1-9,-1-2-8,2-6-5,0-3-5,2-6-6,1-4-4,3-3-5,4-2-4,2-4-4,3-1-2,0-2 0,1 0 0,1-1 0,0-1 1,-1 2 3,0 0 1,-2 2 3,-2 2 1,-2 5 1,-4 6 3,-2 4 0,-5 3 2,-2 3 1,-5 1 0,-4 3 0,-1-1 1,-1-3-1,0-3 0,1-3 0,1-4-7,4-6-14,4-6-14,4-6-13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2:02"/>
    </inkml:context>
    <inkml:brush xml:id="br0">
      <inkml:brushProperty name="width" value="0.04136" units="cm"/>
      <inkml:brushProperty name="height" value="0.04136" units="cm"/>
    </inkml:brush>
  </inkml:definitions>
  <inkml:trace contextRef="#ctx0" brushRef="#br0">21231 45774 531,'6'-6'25,"-4"2"5,-4 4 5,-4 2 4,-1 5 3,1 6-3,0 5-1,2 7-2,0 2-3,2-1-3,0-1-4,2-1-4,0-2-3,2-1-2,0-3-1,2-1-4,2-5-3,5-8-9,5-8-6,6-8-7,0-6-6,-1-5-1,-3-5-3,-1-5-2,-3 0-1,-4 2-1,-5 3 0,-2 3 0,-5 4 3,-1 5 6,-2 4 8,-1 6 7,-2 2 7,0 0 9,0 0 8,0 1 7,4 0 3,6 3-3,8 4-4,6 2-3,3 1-4,-3-2-4,-1-2-4,-2-2-4,-3 0-3,-1 4 0,-2 2-1,-2 3 0,-2 3-1,0 0 2,-2 1 2,0 1 0,-2 1 1,-2 1-3,-2 2 0,-2 0-3,2-2-5,4-5-8,6-5-9,4-4-9,3-5-3,2-4 6,0-4 3,1-4 6,1-1 1,-1 1 1,1 1 1,0 1 1,-1 0-1,-1 2-2,-1 1-1,0 1-1,-3-1-2,-1 0-1,-2-2-2,-2 0-2,-1 1 1,0 1 4,0 2 3,0 2 3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2:02"/>
    </inkml:context>
    <inkml:brush xml:id="br0">
      <inkml:brushProperty name="width" value="0.04846" units="cm"/>
      <inkml:brushProperty name="height" value="0.04846" units="cm"/>
    </inkml:brush>
  </inkml:definitions>
  <inkml:trace contextRef="#ctx0" brushRef="#br0">22731 45355 453,'0'-13'25,"-2"6"14,0 6 15,-1 6 13,-2 5 3,2 4-8,-1 3-9,0 5-9,0 3-7,2 4-5,0 5-7,2 3-4,0 5-8,2 6-8,0 6-9,2 6-8,0 4-8,2 3-8,0 3-7,1 3-8,1-6-1,-2-15 4,-1-14 5,0-15 4,-1-8-2,0-1-8,0-1-8,0 0-8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2:03"/>
    </inkml:context>
    <inkml:brush xml:id="br0">
      <inkml:brushProperty name="width" value="0.03577" units="cm"/>
      <inkml:brushProperty name="height" value="0.03577" units="cm"/>
    </inkml:brush>
  </inkml:definitions>
  <inkml:trace contextRef="#ctx0" brushRef="#br0">17627 41854 614,'-6'-10'7,"2"-2"13,4-3 12,3-3 14,1 0 2,1 2-6,2 4-8,0 3-7,4 1-3,7-2-1,7 0-1,7-1 0,3 0-3,-1 0-7,-1 2-5,-1 1-7,-2 1-6,-3 2-8,-4 2-8,-1 2-8,-4 2-4,-3 4 2,-3 2 0,-2 4 0,-4 0-1,-3 1-3,-2 0-5,-4 0-3,-1-2 1,1 1 8,-1-2 7,0 0 8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2:03"/>
    </inkml:context>
    <inkml:brush xml:id="br0">
      <inkml:brushProperty name="width" value="0.03382" units="cm"/>
      <inkml:brushProperty name="height" value="0.03382" units="cm"/>
    </inkml:brush>
  </inkml:definitions>
  <inkml:trace contextRef="#ctx0" brushRef="#br0">18229 42300 650,'-29'2'11,"8"4"17,7 4 17,7 3 17,3 5 3,2 4-13,0 3-12,2 5-12,0-1-13,2-6-12,0-3-12,2-6-12,1-4-13,3-4-9,4-4-12,2-4-10,0-3 0,-2 0 11,-4-2 10,-2 0 11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2:03"/>
    </inkml:context>
    <inkml:brush xml:id="br0">
      <inkml:brushProperty name="width" value="0.03402" units="cm"/>
      <inkml:brushProperty name="height" value="0.03402" units="cm"/>
    </inkml:brush>
  </inkml:definitions>
  <inkml:trace contextRef="#ctx0" brushRef="#br0">18682 42287 646,'-8'-6'10,"2"6"18,0 4 20,2 6 18,0 2 2,2 1-14,0 1-16,2 2-15,0-1-10,2 1-7,0 0-7,2-1-6,-1 2-9,0 1-11,-2 3-10,0 2-12,-1-2-1,0-3 6,0-5 7,0-3 7,-1-2 2,0 0 0,-2 0-2,0 0-1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4:17"/>
    </inkml:context>
    <inkml:brush xml:id="br0">
      <inkml:brushProperty name="width" value="0.05456" units="cm"/>
      <inkml:brushProperty name="height" value="0.05456" units="cm"/>
    </inkml:brush>
  </inkml:definitions>
  <inkml:trace contextRef="#ctx0" brushRef="#br0">15400 18518 403,'8'-8'0,"2"-2"0,0 0 0,0-1 0,1 0 0,-2 0 2,-2 2 1,-2 1 1,-2 3 13,-3 8 26,0 6 26,-3 7 25,-1 6 5,2 7-20,0 5-17,2 6-19,0 2-12,0-1-8,0-3-6,0-2-6,1 1-14,3 7-18,4 6-20,2 6-18,0-3-11,1-10-6,-2-12-4,0-9-4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2:04"/>
    </inkml:context>
    <inkml:brush xml:id="br0">
      <inkml:brushProperty name="width" value="0.03614" units="cm"/>
      <inkml:brushProperty name="height" value="0.03614" units="cm"/>
    </inkml:brush>
  </inkml:definitions>
  <inkml:trace contextRef="#ctx0" brushRef="#br0">17311 43290 608,'-41'-9'47,"14"0"-1,11-2-2,14 0 0,12 0-4,11-1-5,13 0-4,11 0-5,8 1-3,7-1-4,6 0-3,6 0-2,0 2-8,-5 2-9,-5 4-12,-4 3-10,-8 0-13,-8 0-13,-9-2-15,-9 0-14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2:13"/>
    </inkml:context>
    <inkml:brush xml:id="br0">
      <inkml:brushProperty name="width" value="0.02828" units="cm"/>
      <inkml:brushProperty name="height" value="0.02828" units="cm"/>
      <inkml:brushProperty name="color" value="#00BFF3"/>
    </inkml:brush>
  </inkml:definitions>
  <inkml:trace contextRef="#ctx0" brushRef="#br0">71050 17538 777,'72'-37'93,"-15"5"-25,-12 5-25,-15 5-25,-8 3-23,-3 1-23,-3 1-23,-2 1-22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7:21:19"/>
    </inkml:context>
    <inkml:brush xml:id="br0">
      <inkml:brushProperty name="width" value="0.05049" units="cm"/>
      <inkml:brushProperty name="height" value="0.05049" units="cm"/>
      <inkml:brushProperty name="color" value="#F2395B"/>
    </inkml:brush>
  </inkml:definitions>
  <inkml:trace contextRef="#ctx0" brushRef="#br0">49148 26511 435,'-3'-13'12,"-2"8"23,-5 7 23,-4 6 24,-1 5 3,-1 3-16,0 3-15,1 4-17,-1 0-10,0 2-3,1 1-3,-1 1-5,0 2-2,0 1-3,1 2-2,-1 3-3,0 1-3,-1 2-1,-2 2-4,1 2-2,-1-1-4,2-5-5,2-5-5,3-5-6,2-7-9,6-7-12,4-8-13,6-8-12,2-6 0,0-4 13,-1-3 13,1-5 13,0-1 5,2 1 0,0 1-2,2 1 0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7:21:19"/>
    </inkml:context>
    <inkml:brush xml:id="br0">
      <inkml:brushProperty name="width" value="0.05201" units="cm"/>
      <inkml:brushProperty name="height" value="0.05201" units="cm"/>
      <inkml:brushProperty name="color" value="#F2395B"/>
    </inkml:brush>
  </inkml:definitions>
  <inkml:trace contextRef="#ctx0" brushRef="#br0">49750 26677 422,'8'-6'6,"2"2"12,0 4 12,1 3 12,1 3 7,0 7 2,-1 5 1,1 7 2,-1 3-3,-2 1-8,-2 1-8,-2 1-8,-2 1-5,-1 4-3,0 3-3,-1 3-3,-1 0-1,0 0 0,0-2-1,0 0-1,0-2-6,0-3-12,0-4-14,0-2-13,0-3-9,0-5-7,0-3-7,0-4-6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7:21:19"/>
    </inkml:context>
    <inkml:brush xml:id="br0">
      <inkml:brushProperty name="width" value="0.04043" units="cm"/>
      <inkml:brushProperty name="height" value="0.04043" units="cm"/>
      <inkml:brushProperty name="color" value="#F2395B"/>
    </inkml:brush>
  </inkml:definitions>
  <inkml:trace contextRef="#ctx0" brushRef="#br0">49127 27912 544,'-32'-8'53,"13"0"4,14 0 2,14 0 3,11 0-3,11 0-11,9 1-9,10-1-11,0 1-8,-8 2-4,-9 2-6,-9 2-6,-5 0-17,-1 0-30,-1-2-30,0 0-30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7:21:20"/>
    </inkml:context>
    <inkml:brush xml:id="br0">
      <inkml:brushProperty name="width" value="0.05098" units="cm"/>
      <inkml:brushProperty name="height" value="0.05098" units="cm"/>
      <inkml:brushProperty name="color" value="#F2395B"/>
    </inkml:brush>
  </inkml:definitions>
  <inkml:trace contextRef="#ctx0" brushRef="#br0">61648 26661 431,'-15'-13'13,"4"8"27,2 7 27,4 6 26,1 5 4,2 1-19,0 3-19,2 2-19,0 0-13,2 1-6,0-1-5,2 1-7,-1 1-4,0 3-2,-2 3-2,0 3-4,-1 1-2,0-1-6,0-2-5,0 1-4,0-3-2,0-2 1,0-1 2,0-2 2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7:21:20"/>
    </inkml:context>
    <inkml:brush xml:id="br0">
      <inkml:brushProperty name="width" value="0.05017" units="cm"/>
      <inkml:brushProperty name="height" value="0.05017" units="cm"/>
      <inkml:brushProperty name="color" value="#F2395B"/>
    </inkml:brush>
  </inkml:definitions>
  <inkml:trace contextRef="#ctx0" brushRef="#br0">61300 26344 438,'15'-29'33,"1"7"3,0 5 3,-1 7 3,1 3 1,2 2-2,0 2-3,1 2-3,-1 1-3,-1 2-5,-2 0-7,-2 2-4,-4 2-6,-3 5-3,-4 5-4,-4 6-4,-5 2-4,-5 4-2,-7 3-4,-5 3-3,-3 0-2,2-3-2,3-3-2,1-3-3,3-4 0,1-3 1,2-5 0,3-3 1,4-4 5,8-4 11,8-4 10,7-4 10,7-2 6,3 1 1,5-1 1,3 0 1,1 1 0,-3 4-2,-3 3-1,-3 2-2,-3 3-1,-3 2-1,-3 1 0,-2 3-1,-4 3-1,-1 2 0,-2 3-2,-2 3-1,-2 2-1,-2 1-1,-2 1-3,-2 1-1,-3 0-1,-2 0-2,-3 1-1,-3-1-1,-4 1-2,-4-1 0,-3 0-2,-4 1-1,-4-2-2,-3-3-6,-3-3-4,-3-3-5,-1-3-5,0-1-7,0-2-7,0-2-6,4-2 0,7-2 9,9-3 7,7 0 8,4-2-1,1 0-10,-1 0-10,0 0-9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7:21:33"/>
    </inkml:context>
    <inkml:brush xml:id="br0">
      <inkml:brushProperty name="width" value="0.04407" units="cm"/>
      <inkml:brushProperty name="height" value="0.04407" units="cm"/>
      <inkml:brushProperty name="color" value="#F2395B"/>
    </inkml:brush>
  </inkml:definitions>
  <inkml:trace contextRef="#ctx0" brushRef="#br0">12497 33124 499,'-22'-11'66,"4"10"-6,5 10-6,3 10-6,2 4-7,0 1-5,0-1-8,1 1-5,-2 1-5,-2 6 0,-2 5-1,-1 5-2,-3 1-1,0 0-3,-1-1-3,-1-2-2,-1 2-2,1 1 2,-1 2 1,1 2 2,-1-1-2,2-2-3,1-4-4,1-2-2,1-2-6,2-1-6,3-1-8,1-1-6,4-8-10,6-13-9,6-14-12,6-14-10,1-5 0,-1 3 8,-2 3 10,-2 3 9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7:21:33"/>
    </inkml:context>
    <inkml:brush xml:id="br0">
      <inkml:brushProperty name="width" value="0.05077" units="cm"/>
      <inkml:brushProperty name="height" value="0.05077" units="cm"/>
      <inkml:brushProperty name="color" value="#F2395B"/>
    </inkml:brush>
  </inkml:definitions>
  <inkml:trace contextRef="#ctx0" brushRef="#br0">13500 33466 433,'0'-12'9,"2"8"20,0 8 19,2 8 19,0 4 4,0 3-12,0 1-11,0 3-12,0 1-7,1 1-3,2 1-3,0 1-4,1 1-2,-2 1-3,-1 0-2,0 2-2,-1 2-1,0 3 1,0 3-1,0 2 1,-1 3-2,-1 0-4,0 2-6,-1 1-4,-1 0-5,0 0-5,0 0-5,0 0-5,0-3-4,0-2-4,0-5-3,0-4-5,-1-4 0,-1-3 0,0-5 1,-1-3 1,-2-4 0,0-4 0,-2-5 0,0-2 0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7:21:34"/>
    </inkml:context>
    <inkml:brush xml:id="br0">
      <inkml:brushProperty name="width" value="0.0357" units="cm"/>
      <inkml:brushProperty name="height" value="0.0357" units="cm"/>
      <inkml:brushProperty name="color" value="#F2395B"/>
    </inkml:brush>
  </inkml:definitions>
  <inkml:trace contextRef="#ctx0" brushRef="#br0">12477 35177 616,'-8'-8'1,"0"0"4,1 0 3,-1 0 3,0 1 7,2-1 11,1 0 11,0 0 11,4 1 2,6 2-7,6 2-6,6 2-7,5 1-7,5-2-10,4 0-10,6-1-8,3-1-11,1 2-12,0 0-12,2 2-11,-4-1-8,-8 0-1,-7-2 0,-8 0-2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4:18"/>
    </inkml:context>
    <inkml:brush xml:id="br0">
      <inkml:brushProperty name="width" value="0.04271" units="cm"/>
      <inkml:brushProperty name="height" value="0.04271" units="cm"/>
    </inkml:brush>
  </inkml:definitions>
  <inkml:trace contextRef="#ctx0" brushRef="#br0">12977 25855 515,'-7'-13'101,"1"6"-19,0 6-18,2 6-19,0 5-13,0 4-4,1 3-5,-1 5-5,0 1-4,-2 2 1,0 1-1,-1 1 0,0-2-2,2-1-2,2-5-2,2-2-4,2-3-5,2-1-10,2-2-10,2-2-11,1-4-3,3-2 3,1-6 2,3-2 2,0-4 3,-1-2 4,-1-2 2,0-1 3,-2-2 4,-2-1 4,1-1 4,-2-1 4,-1 0 3,-2-1 3,-3 0 2,0 1 4,-3 1 1,-1 3 0,0 3 1,-1 3 0,-2 1 0,0 0-3,-1 1-3,-2-1-3,-1 3-9,-2 6-14,-5 6-16,-2 5-14,0 3-7,5-2 4,3-3 3,5-2 2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7:21:36"/>
    </inkml:context>
    <inkml:brush xml:id="br0">
      <inkml:brushProperty name="width" value="0.04764" units="cm"/>
      <inkml:brushProperty name="height" value="0.04764" units="cm"/>
      <inkml:brushProperty name="color" value="#F2395B"/>
    </inkml:brush>
  </inkml:definitions>
  <inkml:trace contextRef="#ctx0" brushRef="#br0">12898 46059 461,'-8'-14'2,"2"3"3,0 3 2,2 2 4,0 4 11,2 4 17,0 4 18,2 4 18,0 4 2,0 7-14,0 5-12,0 7-15,0 3-8,0 2-5,0 2-5,0 3-4,0-1-6,0-2-6,0-2-5,0-2-5,-1-1-7,0-3-7,-2-2-7,0-1-6,-1-3-4,2-3 1,0-3 0,2-3 0,0-5-3,0-8-5,0-8-7,0-8-6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7:21:36"/>
    </inkml:context>
    <inkml:brush xml:id="br0">
      <inkml:brushProperty name="width" value="0.04964" units="cm"/>
      <inkml:brushProperty name="height" value="0.04964" units="cm"/>
      <inkml:brushProperty name="color" value="#F2395B"/>
    </inkml:brush>
  </inkml:definitions>
  <inkml:trace contextRef="#ctx0" brushRef="#br0">12950 45754 443,'0'-17'1,"2"0"1,0-1 3,2-1 1,0 0 4,2 1 5,0 1 6,1 1 6,2 1 2,2 2-1,2 2-2,2 3 0,1 1-1,1 2-1,1 2-1,1 2 0,0 2-1,-1 2-3,-1 2-1,0 2-2,-3 2-3,-3 3-1,-3 3-3,-2 3-2,-2 2 0,0 0 0,0-1 2,0 1 1,-3 1-4,-4 3-7,-6 3-7,-4 3-8,-2-1-4,1-2 0,1-3-1,0-3 1,1-2 0,-1-1 1,-2 0 0,0-2 1,1-2 2,1-3 3,2-3 2,2-2 2,4-3 7,4 0 9,6-2 8,4 0 10,4-2 3,3 0-2,3-2-3,4 0-3,1 0-2,1 0 0,1 2-1,1 0-1,-1 2-1,-3 2-2,-3 2-2,-3 2-2,-2 2-1,-3 1 0,-1 3 1,-2 2-1,-2 0 0,0-1-1,-2-1-2,0 0 0,-3 0-1,-4 3 1,-4 3 0,-4 3 1,-3 2-2,-2-1-4,-1 1-4,-3-1-6,-2 1 0,-3-1-1,-3 1 2,-3-1 0,-1-1-2,1-5-8,1-3-7,1-4-7,2-5-6,3-2-5,3-6-4,3-2-4,3-4-2,2 0 3,4-1 1,3-1 4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7:21:38"/>
    </inkml:context>
    <inkml:brush xml:id="br0">
      <inkml:brushProperty name="width" value="0.04466" units="cm"/>
      <inkml:brushProperty name="height" value="0.04466" units="cm"/>
      <inkml:brushProperty name="color" value="#F2395B"/>
    </inkml:brush>
  </inkml:definitions>
  <inkml:trace contextRef="#ctx0" brushRef="#br0">20587 39200 492,'-32'0'10,"15"2"21,14 0 20,16 2 20,8 0 4,5 0-11,3 0-12,4 0-11,3-1-9,3-1-4,1 0-6,2-1-6,0-2-5,-3-1-7,-4 0-8,-2-1-6,-3-1-8,-5 0-6,-3 0-7,-5 0-6,-2 2-8,-4 4-7,-3 4-7,-2 4-7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7:21:38"/>
    </inkml:context>
    <inkml:brush xml:id="br0">
      <inkml:brushProperty name="width" value="0.04457" units="cm"/>
      <inkml:brushProperty name="height" value="0.04457" units="cm"/>
      <inkml:brushProperty name="color" value="#F2395B"/>
    </inkml:brush>
  </inkml:definitions>
  <inkml:trace contextRef="#ctx0" brushRef="#br0">21534 39600 493,'-15'0'4,"2"0"8,2 0 8,3 0 7,1 1 8,2 4 7,2 2 7,2 3 7,1 4-2,0 4-10,0 3-9,0 5-11,-1 4-5,0 6-1,-2 6-2,0 6-1,-2 5-2,0 4-3,-1 4-2,-1 3-3,-1 1-6,2-4-14,0-5-11,2-3-13,1-6-7,2-10-3,2-8-3,2-8-3,1-7 0,2-3 3,0-3 2,2-2 3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7:21:39"/>
    </inkml:context>
    <inkml:brush xml:id="br0">
      <inkml:brushProperty name="width" value="0.0493" units="cm"/>
      <inkml:brushProperty name="height" value="0.0493" units="cm"/>
      <inkml:brushProperty name="color" value="#F2395B"/>
    </inkml:brush>
  </inkml:definitions>
  <inkml:trace contextRef="#ctx0" brushRef="#br0">22963 39297 446,'-8'-8'4,"0"0"8,0 1 9,0-1 8,0 1 5,1 2 3,-1 2 1,0 2 3,0 3-1,0 6-4,0 4-5,0 5-4,1 3-3,-1 1 0,0 1 0,0 1-1,-1 2-2,-2 1-3,-2 3-2,-1 1-3,-2 3-3,1 2 0,-1 4-1,0 3-2,0 2-3,1 2-4,-1 2-6,0 2-5,2-2-8,3-6-7,2-6-10,4-5-8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7:21:39"/>
    </inkml:context>
    <inkml:brush xml:id="br0">
      <inkml:brushProperty name="width" value="0.05351" units="cm"/>
      <inkml:brushProperty name="height" value="0.05351" units="cm"/>
      <inkml:brushProperty name="color" value="#F2395B"/>
    </inkml:brush>
  </inkml:definitions>
  <inkml:trace contextRef="#ctx0" brushRef="#br0">23550 39464 411,'7'-8'3,"-2"1"8,-3-1 8,0 0 7,-2 2 8,0 4 7,0 4 7,0 4 8,0 4 1,2 3-8,0 5-7,2 4-7,0 2-5,1 2-2,2 3-3,0 1-3,0 3-3,0 1-3,-2 2-3,0 2-4,-2 2-4,1 1-4,0 0-6,0 2-5,0-2-6,0-2-4,0-3-6,0-3-6,0-3-5,0-3-5,0-4-5,0-1-6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7:21:39"/>
    </inkml:context>
    <inkml:brush xml:id="br0">
      <inkml:brushProperty name="width" value="0.03189" units="cm"/>
      <inkml:brushProperty name="height" value="0.03189" units="cm"/>
      <inkml:brushProperty name="color" value="#F2395B"/>
    </inkml:brush>
  </inkml:definitions>
  <inkml:trace contextRef="#ctx0" brushRef="#br0">22811 40779 689,'-35'-8'5,"9"2"13,9 0 14,9 2 14,11 0 5,15 0-4,15 0-6,15 0-4,4 0-11,-6 0-18,-6 0-19,-6 1-17,-5-2-14,-5 0-9,-5-2-8,-4 0-10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7:21:39"/>
    </inkml:context>
    <inkml:brush xml:id="br0">
      <inkml:brushProperty name="width" value="0.04978" units="cm"/>
      <inkml:brushProperty name="height" value="0.04978" units="cm"/>
      <inkml:brushProperty name="color" value="#F2395B"/>
    </inkml:brush>
  </inkml:definitions>
  <inkml:trace contextRef="#ctx0" brushRef="#br0">24533 39482 441,'-8'-19'11,"2"9"20,1 8 22,0 10 20,0 5 5,0 5-13,-1 3-13,-1 5-13,-3 2-7,0 1-3,-3 0-2,-2 2-3,-1 3-4,-1 5-6,-1 4-6,-1 6-6,-1 2-3,1 0-1,-1-1-1,0 2-2,3-6-8,5-9-15,4-8-15,6-8-14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7:21:40"/>
    </inkml:context>
    <inkml:brush xml:id="br0">
      <inkml:brushProperty name="width" value="0.06036" units="cm"/>
      <inkml:brushProperty name="height" value="0.06036" units="cm"/>
      <inkml:brushProperty name="color" value="#F2395B"/>
    </inkml:brush>
  </inkml:definitions>
  <inkml:trace contextRef="#ctx0" brushRef="#br0">25100 39739 364,'0'-11'10,"0"7"20,0 8 20,0 7 20,0 6 4,2 3-12,0 4-13,2 2-12,0 1-10,0 0-4,-1 1-5,2-1-6,-1 0-3,1-3 0,2-1 0,0-3-1,2-5-7,3-8-14,4-10-15,2-8-15,2-7-5,3-5 2,1-5 4,3-5 1,-1-1 5,-3 2 4,-3 1 5,-3 3 4,-2 2 6,-2 5 5,-3 3 6,-1 5 5,-1 1 6,-2 2 7,-1 1 7,0 0 7,-1 6 9,0 8 16,0 9 13,0 10 14,-1 4 0,-1 0-16,0 2-14,-2 1-16,1 1-11,0 3-7,2 1-7,0 2-6,1 3-6,0 2-1,0 4-3,0 2-3,0 0-9,0-4-17,0-4-17,0-3-17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7:21:40"/>
    </inkml:context>
    <inkml:brush xml:id="br0">
      <inkml:brushProperty name="width" value="0.04056" units="cm"/>
      <inkml:brushProperty name="height" value="0.04056" units="cm"/>
      <inkml:brushProperty name="color" value="#F2395B"/>
    </inkml:brush>
  </inkml:definitions>
  <inkml:trace contextRef="#ctx0" brushRef="#br0">27043 39297 542,'-7'-8'5,"0"2"10,2 1 10,1 0 11,1 1 6,3 1 3,4-1 4,2 0 4,5 0-3,6 2-7,5 0-9,7 2-8,2 0-8,1 0-6,-1 0-8,1 0-6,-3 0-2,-2 0 3,-3 0 3,-2 0 3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4:18"/>
    </inkml:context>
    <inkml:brush xml:id="br0">
      <inkml:brushProperty name="width" value="0.03406" units="cm"/>
      <inkml:brushProperty name="height" value="0.03406" units="cm"/>
    </inkml:brush>
  </inkml:definitions>
  <inkml:trace contextRef="#ctx0" brushRef="#br0">14050 26150 645,'15'7'45,"-1"0"1,-1-2 2,-1 0 2,0-2-2,0 1-8,-1 0-7,1-1-8,0 1-10,0 0-10,-1 0-13,0 0-11,0 0-8,0 0-7,-2 0-6,0 0-6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7:21:40"/>
    </inkml:context>
    <inkml:brush xml:id="br0">
      <inkml:brushProperty name="width" value="0.05711" units="cm"/>
      <inkml:brushProperty name="height" value="0.05711" units="cm"/>
      <inkml:brushProperty name="color" value="#F2395B"/>
    </inkml:brush>
  </inkml:definitions>
  <inkml:trace contextRef="#ctx0" brushRef="#br0">27194 39850 385,'-14'1'26,"5"4"14,3 2 14,4 3 12,2 4 1,2 2-13,0 3-13,2 3-12,-2 3-5,-1 5 1,-2 3 1,-1 4 3,-3 3-1,0 2-4,-2 2-4,0 2-3,-1-1-3,0-6-2,1-4-3,-1-5-2,1-3-4,2-3-7,2-1-7,2-3-5,4-2-4,7-3-1,8-2 0,6-4 0,4-2 0,1-2 2,0-3 3,3 0 1,-2-2 3,0 0 2,-1 0 3,-1 0 1,-1 0-1,-1 0-8,-1 0-7,-1 0-7,-2 0-8,-3 0-9,-3 0-10,-2 0-10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7:21:40"/>
    </inkml:context>
    <inkml:brush xml:id="br0">
      <inkml:brushProperty name="width" value="0.03963" units="cm"/>
      <inkml:brushProperty name="height" value="0.03963" units="cm"/>
      <inkml:brushProperty name="color" value="#F2395B"/>
    </inkml:brush>
  </inkml:definitions>
  <inkml:trace contextRef="#ctx0" brushRef="#br0">27618 40826 555,'-8'-16'5,"1"0"10,-1 1 10,0-1 10,2 1 7,6 2 4,4 3 4,6 1 3,5 2-2,7 2-9,7 2-8,7 2-9,3 1-10,2 0-8,1 0-11,0 0-9,-2 0-16,-7 0-22,-7 0-21,-7 0-23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7:21:50"/>
    </inkml:context>
    <inkml:brush xml:id="br0">
      <inkml:brushProperty name="width" value="0.04491" units="cm"/>
      <inkml:brushProperty name="height" value="0.04491" units="cm"/>
    </inkml:brush>
  </inkml:definitions>
  <inkml:trace contextRef="#ctx0" brushRef="#br0">13398 37643 489,'-21'-3'94,"6"10"-18,6 10-17,6 9-18,3 6-9,2 3-3,0 1-2,2 2-3,-1 0-2,0-3-3,-2-4-3,0-2-2,-1 1-2,2 3-1,0 4-1,2 4-1,0-1-2,0-9-2,0-8-2,0-7-2,-1 0-2,-1 7-1,0 9 1,-1 7-1,-1 4-2,0 2-1,0 0-4,0 2-1,0 0-1,0 2 1,0 0 1,0 2 1,0-1-1,0 0-2,0-2-2,0 0-2,0-2-3,0-2-1,0-2-3,0-2-2,0-2-2,0-2 1,0-1-1,0-3 0,0-2 0,0-3 1,0-3 0,0-3 0,0-3 1,0-1 0,0-2 2,0-2 0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7:21:51"/>
    </inkml:context>
    <inkml:brush xml:id="br0">
      <inkml:brushProperty name="width" value="0.04122" units="cm"/>
      <inkml:brushProperty name="height" value="0.04122" units="cm"/>
    </inkml:brush>
  </inkml:definitions>
  <inkml:trace contextRef="#ctx0" brushRef="#br0">12787 42089 533,'-6'-5'26,"6"6"7,4 6 8,6 6 7,1 3 0,1 3-6,0 1-6,0 3-7,-1 2-4,-1 1-2,0 2-2,-2 3-2,0 0-3,0 0-1,0 1-4,-1-1-1,1-1-3,-2-1 0,-1-3-3,0-1 0,-2-3-2,0-1-3,-2-3-2,0-1-2,0-2 0,2-2-1,2-3 0,1-1 0,4-4 0,2-8 0,3-6-1,3-7 0,4-7-3,3-7-6,5-7-5,3-6-6,2-4-4,-1 3-4,-2 2-3,0 2-4,-3 4-2,-5 7 0,-5 7-1,-4 7-1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7:21:51"/>
    </inkml:context>
    <inkml:brush xml:id="br0">
      <inkml:brushProperty name="width" value="0.03048" units="cm"/>
      <inkml:brushProperty name="height" value="0.03048" units="cm"/>
    </inkml:brush>
  </inkml:definitions>
  <inkml:trace contextRef="#ctx0" brushRef="#br0">10478 39013 721,'-10'-15'28,"12"2"7,12 2 9,11 3 9,5 1-3,-1 2-14,-3 2-13,-1 2-13,-2 1-12,-1 0-7,-1 0-8,-1 0-8,-2 0-4,-3 2-2,-2 0 0,-4 2-2,-2 0-1,-2 2-2,-3 0-3,0 1-2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7:21:52"/>
    </inkml:context>
    <inkml:brush xml:id="br0">
      <inkml:brushProperty name="width" value="0.03113" units="cm"/>
      <inkml:brushProperty name="height" value="0.03113" units="cm"/>
    </inkml:brush>
  </inkml:definitions>
  <inkml:trace contextRef="#ctx0" brushRef="#br0">10932 39300 706,'-14'8'76,"4"2"-14,4 0-16,4 1-13,2 2-10,0 3-4,0 4-4,0 2-4,0 1-4,0-1-6,0-1-4,0-1-6,0-1 0,0-1 3,0 0 3,0-2 4,1-3-4,2-5-13,2-4-11,2-6-11,0-2-8,0-2-2,-2 0-1,0-1-2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7:21:52"/>
    </inkml:context>
    <inkml:brush xml:id="br0">
      <inkml:brushProperty name="width" value="0.03192" units="cm"/>
      <inkml:brushProperty name="height" value="0.03192" units="cm"/>
    </inkml:brush>
  </inkml:definitions>
  <inkml:trace contextRef="#ctx0" brushRef="#br0">11498 39200 689,'-21'16'81,"6"1"-16,6 1-17,6 2-17,3-1-9,0 1-4,0-1-2,0 1-3,0-1-4,0-1-3,0-1-4,0-1-4,0-1-5,0-1-7,0 0-6,0-2-8,1-2-5,2-2-7,2-4-6,2-2-7,0-3 1,0-1 8,-2 0 8,0-1 7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7:21:52"/>
    </inkml:context>
    <inkml:brush xml:id="br0">
      <inkml:brushProperty name="width" value="0.03355" units="cm"/>
      <inkml:brushProperty name="height" value="0.03355" units="cm"/>
    </inkml:brush>
  </inkml:definitions>
  <inkml:trace contextRef="#ctx0" brushRef="#br0">11898 39255 655,'6'-13'20,"-3"6"8,-2 6 9,-4 6 7,0 4 2,0 3-7,2 4-5,1 2-7,0 1-4,0 1-5,0-1-5,0 1-4,-1 0-4,-1-1-3,0 1-4,-1-1-4,-2 0-8,2-1-16,-1 0-15,0-2-15,-1-1-5,0-1 6,-2-1 8,0 0 5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7:21:52"/>
    </inkml:context>
    <inkml:brush xml:id="br0">
      <inkml:brushProperty name="width" value="0.0375" units="cm"/>
      <inkml:brushProperty name="height" value="0.0375" units="cm"/>
    </inkml:brush>
  </inkml:definitions>
  <inkml:trace contextRef="#ctx0" brushRef="#br0">10490 40427 586,'-18'0'4,"-2"2"6,-3 0 7,-3 2 8,1-1 1,5-1-2,5 0-3,5-1-3,4-1 2,4 0 7,4 0 6,4 0 7,5-2 0,7 0-7,7-3-6,7-2-6,4-1-6,0 0-6,2 0-5,1 1-7,6-2-5,10 0-5,11-2-6,11 0-6,-3 1-1,-17 2 5,-16 4 3,-17 3 5,-8 0-6,-1 0-17,1-2-16,0 0-18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7:21:54"/>
    </inkml:context>
    <inkml:brush xml:id="br0">
      <inkml:brushProperty name="width" value="0.02671" units="cm"/>
      <inkml:brushProperty name="height" value="0.02671" units="cm"/>
    </inkml:brush>
  </inkml:definitions>
  <inkml:trace contextRef="#ctx0" brushRef="#br0">17045 34466 823,'-13'-1'2,"4"-1"3,6 0 5,5-1 2,3-1 1,3 2-6,3 0-3,4 2-6,1 0-1,1 2 0,1 0 1,1 2 1,2 1 1,1 1-1,3 3 0,1 2-1,2 1 1,-1 0-1,1-1 0,-1 1-1,1 0 0,1 2-1,1 0-1,1 1-2,-1 1 0,-2-1 2,-1 1 1,-3 0 2,0 0 0,0 1 0,-1 1 1,1 1 0,-2 0 1,-1 1 1,-3 0 2,-1-1 0,0 2 2,1 1 2,3 3 2,1 1 2,2 0-1,-1-3 0,1-3-2,-1-3-1,1-1 0,1-2-1,1-1 0,1-1 0,1 0 0,-1 0 0,0-1 0,1 1 0,-1-1 1,1 0-2,-1-2 0,1-1 0,-1 1 0,1 2 0,-1 2 1,1 1 1,-2 1-1,0 0-2,-1-2-1,0-1-2,-3 0-1,0 0 0,-1-1 0,0 1 0,-2 0-1,-1 0 0,-1-1 0,-1 1 0,-1-1 0,-2 0 2,-3-2 1,-1-1 1,-1 0 0,0 0-1,0 0-1,0 0-1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4:18"/>
    </inkml:context>
    <inkml:brush xml:id="br0">
      <inkml:brushProperty name="width" value="0.04641" units="cm"/>
      <inkml:brushProperty name="height" value="0.04641" units="cm"/>
    </inkml:brush>
  </inkml:definitions>
  <inkml:trace contextRef="#ctx0" brushRef="#br0">15148 24495 474,'-7'-3'50,"3"11"16,1 11 14,2 11 15,1 8-5,0 6-21,0 6-24,0 6-22,0 7-16,2 12-7,0 11-8,1 11-8,0 1-3,-2-6 2,-2-8 3,-2-7 2,0-7-11,-1-11-24,0-9-23,0-9-25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7:21:56"/>
    </inkml:context>
    <inkml:brush xml:id="br0">
      <inkml:brushProperty name="width" value="0.04142" units="cm"/>
      <inkml:brushProperty name="height" value="0.04142" units="cm"/>
    </inkml:brush>
  </inkml:definitions>
  <inkml:trace contextRef="#ctx0" brushRef="#br0">19500 32300 531,'37'7'99,"-5"-2"-32,-5-3-31,-5 0-32,-4-2-17,-3 0 0,-2 0-2,-4 0 1,-2 1 3,-2 3 11,-3 4 9,0 2 10,-4 2 3,0 2 0,-3 0-2,-2 1-1,0 1 0,2-1 2,2 1 3,2 0 2,1-1-1,0 1-2,0 0-3,0-1-3,0 1-3,-2 0-2,0-1-3,-2 1-3,1 0-4,0-1-6,2 1-5,1 0-6,-1-1-6,-1-1-6,0-1-6,-1 0-8,-1-2-1,2 1 1,0 0 1,2 0 2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7:21:56"/>
    </inkml:context>
    <inkml:brush xml:id="br0">
      <inkml:brushProperty name="width" value="0.03665" units="cm"/>
      <inkml:brushProperty name="height" value="0.03665" units="cm"/>
    </inkml:brush>
  </inkml:definitions>
  <inkml:trace contextRef="#ctx0" brushRef="#br0">19205 34166 600,'-13'-1'71,"6"-1"-9,6 0-8,6-1-8,5-1-8,4 2-3,3 0-6,5 2-5,3 0-4,2 0-7,5 0-6,1 0-7,3 0-8,1 0-12,1 0-13,0 0-11,-2 0-3,-7 0 8,-7 0 7,-7 0 7,-4 0 1,0 0-8,-2 0-8,0 0-7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7:21:57"/>
    </inkml:context>
    <inkml:brush xml:id="br0">
      <inkml:brushProperty name="width" value="0.04082" units="cm"/>
      <inkml:brushProperty name="height" value="0.04082" units="cm"/>
    </inkml:brush>
  </inkml:definitions>
  <inkml:trace contextRef="#ctx0" brushRef="#br0">21112 35029 538,'-8'-14'43,"-2"4"-5,0 5-4,-1 3-4,-2 3-3,0 1-1,-1 3-2,-1 2-2,0 1-1,1 2-1,0 0-1,2 1-1,1 2-2,2 2 0,2 1-2,3 3-1,0 0-2,0-3-2,0-1-3,0-2-2,1-1-2,2 1-2,2 1-3,2 1-2,2 0-1,2-4 1,1-3 1,3-2 1,2-3-4,0-1-5,1 0-7,1-2-6,1-2-3,2-3 2,0-5 2,1-4 1,0-4 1,1-3-3,0-5-1,0-3-1,-3-2-1,-1 1 2,-4 2 2,-3 0 2,-1 2 2,-2 5 1,-1 3 2,0 5 1,-2 5 17,0 10 32,-2 8 34,0 9 32,-1 4 4,0 1-22,0-1-23,0 1-24,-1 0-15,0 1-7,-2 1-8,0 1-8,-1-1-7,0 0-7,0-1-6,0-1-7,0-5-10,0-10-13,0-10-12,1-10-12,-1-7 1,4-3 17,0-5 16,4-3 17,-1 0 10,1 5 3,0 5 5,0 5 3,0 3 7,0 2 7,0 2 9,0 3 8,0 0 7,2 2 8,0 0 7,2 2 7,-1 0-3,1 0-14,0 0-14,0 0-14,0 0-10,0 0-5,-1 0-7,1 0-6,0 0-5,0 0-5,0 0-5,0 0-5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7:21:58"/>
    </inkml:context>
    <inkml:brush xml:id="br0">
      <inkml:brushProperty name="width" value="0.03837" units="cm"/>
      <inkml:brushProperty name="height" value="0.03837" units="cm"/>
    </inkml:brush>
  </inkml:definitions>
  <inkml:trace contextRef="#ctx0" brushRef="#br0">22279 34705 573,'0'-13'30,"0"6"9,0 6 12,0 6 9,0 5 0,0 5-9,0 5-10,0 6-9,-2 2-9,-2 4-4,-4 3-7,-2 3-4,-1 0-7,0-2-8,2-2-7,1-1-8,1-4-7,2-5-8,2-5-8,2-5-8,2-5 0,2-4 9,2-6 7,2-4 8,0-3 3,-1-2 0,0 0-2,-2-1-1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7:21:58"/>
    </inkml:context>
    <inkml:brush xml:id="br0">
      <inkml:brushProperty name="width" value="0.0302" units="cm"/>
      <inkml:brushProperty name="height" value="0.0302" units="cm"/>
    </inkml:brush>
  </inkml:definitions>
  <inkml:trace contextRef="#ctx0" brushRef="#br0">22583 35466 728,'14'-12'12,"-3"8"9,-2 8 12,-4 8 9,-2 5 2,-2 3-7,-2 3-8,-2 3-7,-1 1-6,0-1-6,0-1-4,0-1-7,1-3-5,0-3-5,2-4-7,1-4-5,1-3-5,1-1-5,3-1-4,2 0-4,1 0 3,-2 0 11,-1 1 12,0 2 11,-2 0 6,-2 3 0,-2 2-1,-2 2 1,-2 0-2,-2 1-3,-2 0-3,-2-1-3,0 0-4,3-4-4,1-3-4,2-2-3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7:21:58"/>
    </inkml:context>
    <inkml:brush xml:id="br0">
      <inkml:brushProperty name="width" value="0.03936" units="cm"/>
      <inkml:brushProperty name="height" value="0.03936" units="cm"/>
    </inkml:brush>
  </inkml:definitions>
  <inkml:trace contextRef="#ctx0" brushRef="#br0">23547 35350 558,'-7'30'111,"0"-3"-24,2-3-26,1-3-23,-1-1-14,2 1-2,-1 1-2,0 1-1,0-1-2,2-3-3,0-3-1,2-3-2,1-2-6,4-2-14,2-2-11,4-2-13,1-4-4,3-6 6,1-6 5,3-6 5,0-2 1,-3-1-5,-1 1-5,-2-1-5,-3 1 0,-2 3 5,-4 1 6,-2 2 5,-2 2 7,0 1 9,0 0 9,0 2 9,1 1 8,3 1 7,4 0 7,2 2 8,2 1-3,2 4-13,0 2-11,1 4-12,-1 1-5,-4 3 1,-5 2 3,-3 2 2,-2 1 0,0 1-1,0 1-3,0 1-2,0-1-2,-2-3 1,0-2-2,-1-4 1,0-1-6,6 0-10,2-1-11,5 1-10,2-1-1,2-2 6,0-2 7,1-2 6,1-4 3,1-6-4,2-6-2,0-5-4,-1-2 1,-3 5 1,-3 3 3,-2 4 2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7:21:58"/>
    </inkml:context>
    <inkml:brush xml:id="br0">
      <inkml:brushProperty name="width" value="0.0417" units="cm"/>
      <inkml:brushProperty name="height" value="0.0417" units="cm"/>
    </inkml:brush>
  </inkml:definitions>
  <inkml:trace contextRef="#ctx0" brushRef="#br0">25216 35087 527,'6'-6'39,"-3"6"13,-2 4 11,-4 6 13,-1 4-3,1 5-14,-1 5-15,0 5-16,0 6-10,2 8-5,0 8-6,2 8-6,0 0-7,0-5-8,0-6-8,0-6-8,0-5-11,0-3-15,0-5-14,0-3-15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7:22:00"/>
    </inkml:context>
    <inkml:brush xml:id="br0">
      <inkml:brushProperty name="width" value="0.03927" units="cm"/>
      <inkml:brushProperty name="height" value="0.03927" units="cm"/>
    </inkml:brush>
  </inkml:definitions>
  <inkml:trace contextRef="#ctx0" brushRef="#br0">16755 43357 560,'-13'-1'11,"6"-1"23,6 0 21,6-1 24,4-2 1,1 0-17,3-1-18,2-2-17,4-1-12,7-3-4,7-4-5,7-2-5,4-2-1,2-1 0,2-1 1,2-1 0,0 0-1,0 1-1,-2 1-4,0 1-1,-2 1-3,0 1 0,-2 1-3,0 1 0,-2 0-2,0 0-2,-1 1-1,-1-1-1,0 0-1,2-2 2,2 0 1,2-1 1,0 0 0,-2 1 0,-2 1-1,-1 1 0,-4 1 0,-2 0 0,-3 2 0,-3 1 0,-2 1 0,-1 0 0,-1 2-2,-1 1-1,-2 0 0,-3 0 1,-3 0 1,-3 1 1,-2-1-1,0 2-3,-2 0-2,0 2-3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7:22:00"/>
    </inkml:context>
    <inkml:brush xml:id="br0">
      <inkml:brushProperty name="width" value="0.03678" units="cm"/>
      <inkml:brushProperty name="height" value="0.03678" units="cm"/>
    </inkml:brush>
  </inkml:definitions>
  <inkml:trace contextRef="#ctx0" brushRef="#br0">21033 42550 598,'58'0'95,"-9"0"-22,-8 0-22,-9 0-23,-5 0-13,-3 2-3,-1 0-3,-3 2-5,-1 0 0,-2 2 1,-3 0 2,-1 1 2,-3 2 0,-2 0 0,-4 1 0,-2 2 0,-4 0 0,0 1-1,-3 1-1,-2 1 1,-4 4-2,-6 7 0,-5 7-1,-6 7 0,-5 4-10,-1 2-16,-3 2-17,-1 2-16,3-4-5,8-10 8,7-9 9,8-10 7,4-6 4,-2 1-2,0 0-1,-1 0-1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7:22:02"/>
    </inkml:context>
    <inkml:brush xml:id="br0">
      <inkml:brushProperty name="width" value="0.04495" units="cm"/>
      <inkml:brushProperty name="height" value="0.04495" units="cm"/>
    </inkml:brush>
  </inkml:definitions>
  <inkml:trace contextRef="#ctx0" brushRef="#br0">18104 45587 489,'-2'-16'5,"-2"-2"10,-4 0 10,-2-1 11,-1 2 4,1 5-1,0 4-1,2 6-1,0 3-3,-2 4-6,0 2-6,-1 4-6,-1 2-4,0 5-1,1 3-2,-1 5-2,1 0 0,0-1 0,2-2 1,1-3 0,1-1-1,2-3-2,2-1-3,2-2-3,1-1-2,2-1-1,0 1-2,2 0 0,1-1-1,3-1 0,4 0-1,2-2 1,3-2 1,3-4 0,3-4 2,3-4 0,2-5-1,1-5-5,1-7-4,1-5-6,-1-4-2,-3 1-2,-3 0-2,-3-1 0,-3 2-1,-3 1 4,-3 3 3,-2 2 2,-3 2 4,-1 4 4,0 5 5,-2 3 3,-1 6 13,-2 8 21,-2 7 21,-2 9 21,0 4 2,0-1-17,2 1-17,0-1-16,1 2-14,-2 1-7,0 3-8,-1 1-8,-1-1-7,0-3-7,0-5-7,0-3-7,1-9-6,4-12-4,2-13-6,4-13-4,1-6 3,-1 3 13,1 2 12,0 1 13,-1 4 10,0 3 9,-2 5 8,0 3 9,-1 3 3,1 2-3,2 2-2,0 3-2,1 0 0,0 2 4,0 0 4,0 2 3,0 0-1,1 0-5,1 0-5,2 0-6,-1 0-9,1 0-14,0 0-14,0 0-15,-2-2-4,-3-2 5,-2-4 6,-4-2 4,-1-3 6,0-1 6,0-3 6,0-1 6,0-2 4,-2 2 3,0 1 2,-1 1 3,-1 1 2,2 2 2,0 3 2,2 1 2,0 4 10,2 6 17,0 6 18,2 6 17,-1 4 4,-1 3-11,0 3-10,-2 3-11,0 3-8,0 5-5,0 3-7,0 4-6,-1 3-5,-2 2-3,-2 2-3,-1 2-4,-1-3-7,2-10-14,2-8-12,2-8-14,1-9-4,2-7 1,0-6 3,2-8 2,2-8-1,5-13-2,5-11-2,6-12-4,0-2 4,-3 8 9,-3 8 8,-3 8 9,-2 6 10,-2 6 10,-2 7 9,-2 5 11,-2 7 9,-1 8 8,0 8 9,-1 7 8,-2 5 0,-1 1-9,0 1-9,-1 1-9,-1-2-8,2-6-5,0-3-5,2-6-6,1-4-4,3-3-5,4-2-4,2-4-4,3-1-2,0-2 0,1 0 0,1-1 0,0-1 1,-1 2 3,0 0 1,-2 2 3,-2 2 1,-2 5 1,-4 6 3,-2 4 0,-5 3 2,-2 3 1,-5 1 0,-4 3 0,-1-1 1,-1-3-1,0-3 0,1-3 0,1-4-7,4-6-14,4-6-14,4-6-13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4:19"/>
    </inkml:context>
    <inkml:brush xml:id="br0">
      <inkml:brushProperty name="width" value="0.03339" units="cm"/>
      <inkml:brushProperty name="height" value="0.03339" units="cm"/>
    </inkml:brush>
  </inkml:definitions>
  <inkml:trace contextRef="#ctx0" brushRef="#br0">15934 25850 658,'-16'44'154,"2"-8"-46,1-7-45,1-6-46,1-4-28,0-3-7,2-1-9,1-2-9,3-4-5,8-6-4,6-6-3,7-6-4,2-2 4,-3 2 10,-2 2 12,-4 3 10,-2 1 15,0 2 17,-2 2 17,0 2 17,0-1-2,5-4-23,4-4-24,4-4-22,0-2-12,1 0-1,-2 1-1,-2 0-1,0 1 4,-3 2 8,-1 4 8,-2 2 7,-2 4 21,-2 2 31,-2 4 31,-2 2 31,0-1-5,3-3-43,4-4-42,2-4-43,1-2-19,0 0 2,-2 0 3,-1 1 3,0 0 6,0 0 9,0 1 8,0 2 9,-1 0 13,-1 2 18,0 1 18,-2 0 19,1-1-2,0 1-21,1-2-21,2 0-21,-3-1-19,-2 0-13,-6 0-16,-2 0-13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7:22:02"/>
    </inkml:context>
    <inkml:brush xml:id="br0">
      <inkml:brushProperty name="width" value="0.04136" units="cm"/>
      <inkml:brushProperty name="height" value="0.04136" units="cm"/>
    </inkml:brush>
  </inkml:definitions>
  <inkml:trace contextRef="#ctx0" brushRef="#br0">21231 45774 531,'6'-6'25,"-4"2"5,-4 4 5,-4 2 4,-1 5 3,1 6-3,0 5-1,2 7-2,0 2-3,2-1-3,0-1-4,2-1-4,0-2-3,2-1-2,0-3-1,2-1-4,2-5-3,5-8-9,5-8-6,6-8-7,0-6-6,-1-5-1,-3-5-3,-1-5-2,-3 0-1,-4 2-1,-5 3 0,-2 3 0,-5 4 3,-1 5 6,-2 4 8,-1 6 7,-2 2 7,0 0 9,0 0 8,0 1 7,4 0 3,6 3-3,8 4-4,6 2-3,3 1-4,-3-2-4,-1-2-4,-2-2-4,-3 0-3,-1 4 0,-2 2-1,-2 3 0,-2 3-1,0 0 2,-2 1 2,0 1 0,-2 1 1,-2 1-3,-2 2 0,-2 0-3,2-2-5,4-5-8,6-5-9,4-4-9,3-5-3,2-4 6,0-4 3,1-4 6,1-1 1,-1 1 1,1 1 1,0 1 1,-1 0-1,-1 2-2,-1 1-1,0 1-1,-3-1-2,-1 0-1,-2-2-2,-2 0-2,-1 1 1,0 1 4,0 2 3,0 2 3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7:22:02"/>
    </inkml:context>
    <inkml:brush xml:id="br0">
      <inkml:brushProperty name="width" value="0.04846" units="cm"/>
      <inkml:brushProperty name="height" value="0.04846" units="cm"/>
    </inkml:brush>
  </inkml:definitions>
  <inkml:trace contextRef="#ctx0" brushRef="#br0">22731 45355 453,'0'-13'25,"-2"6"14,0 6 15,-1 6 13,-2 5 3,2 4-8,-1 3-9,0 5-9,0 3-7,2 4-5,0 5-7,2 3-4,0 5-8,2 6-8,0 6-9,2 6-8,0 4-8,2 3-8,0 3-7,1 3-8,1-6-1,-2-15 4,-1-14 5,0-15 4,-1-8-2,0-1-8,0-1-8,0 0-8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7:22:03"/>
    </inkml:context>
    <inkml:brush xml:id="br0">
      <inkml:brushProperty name="width" value="0.03577" units="cm"/>
      <inkml:brushProperty name="height" value="0.03577" units="cm"/>
    </inkml:brush>
  </inkml:definitions>
  <inkml:trace contextRef="#ctx0" brushRef="#br0">17627 41854 614,'-6'-10'7,"2"-2"13,4-3 12,3-3 14,1 0 2,1 2-6,2 4-8,0 3-7,4 1-3,7-2-1,7 0-1,7-1 0,3 0-3,-1 0-7,-1 2-5,-1 1-7,-2 1-6,-3 2-8,-4 2-8,-1 2-8,-4 2-4,-3 4 2,-3 2 0,-2 4 0,-4 0-1,-3 1-3,-2 0-5,-4 0-3,-1-2 1,1 1 8,-1-2 7,0 0 8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7:22:03"/>
    </inkml:context>
    <inkml:brush xml:id="br0">
      <inkml:brushProperty name="width" value="0.03382" units="cm"/>
      <inkml:brushProperty name="height" value="0.03382" units="cm"/>
    </inkml:brush>
  </inkml:definitions>
  <inkml:trace contextRef="#ctx0" brushRef="#br0">18229 42300 650,'-29'2'11,"8"4"17,7 4 17,7 3 17,3 5 3,2 4-13,0 3-12,2 5-12,0-1-13,2-6-12,0-3-12,2-6-12,1-4-13,3-4-9,4-4-12,2-4-10,0-3 0,-2 0 11,-4-2 10,-2 0 11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7:22:03"/>
    </inkml:context>
    <inkml:brush xml:id="br0">
      <inkml:brushProperty name="width" value="0.03402" units="cm"/>
      <inkml:brushProperty name="height" value="0.03402" units="cm"/>
    </inkml:brush>
  </inkml:definitions>
  <inkml:trace contextRef="#ctx0" brushRef="#br0">18682 42287 646,'-8'-6'10,"2"6"18,0 4 20,2 6 18,0 2 2,2 1-14,0 1-16,2 2-15,0-1-10,2 1-7,0 0-7,2-1-6,-1 2-9,0 1-11,-2 3-10,0 2-12,-1-2-1,0-3 6,0-5 7,0-3 7,-1-2 2,0 0 0,-2 0-2,0 0-1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7:22:04"/>
    </inkml:context>
    <inkml:brush xml:id="br0">
      <inkml:brushProperty name="width" value="0.03614" units="cm"/>
      <inkml:brushProperty name="height" value="0.03614" units="cm"/>
    </inkml:brush>
  </inkml:definitions>
  <inkml:trace contextRef="#ctx0" brushRef="#br0">17311 43290 608,'-41'-9'47,"14"0"-1,11-2-2,14 0 0,12 0-4,11-1-5,13 0-4,11 0-5,8 1-3,7-1-4,6 0-3,6 0-2,0 2-8,-5 2-9,-5 4-12,-4 3-10,-8 0-13,-8 0-13,-9-2-15,-9 0-14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7:22:13"/>
    </inkml:context>
    <inkml:brush xml:id="br0">
      <inkml:brushProperty name="width" value="0.02828" units="cm"/>
      <inkml:brushProperty name="height" value="0.02828" units="cm"/>
      <inkml:brushProperty name="color" value="#00BFF3"/>
    </inkml:brush>
  </inkml:definitions>
  <inkml:trace contextRef="#ctx0" brushRef="#br0">71050 17538 777,'72'-37'93,"-15"5"-25,-12 5-25,-15 5-25,-8 3-23,-3 1-23,-3 1-23,-2 1-22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3:04"/>
    </inkml:context>
    <inkml:brush xml:id="br0">
      <inkml:brushProperty name="width" value="0.04593" units="cm"/>
      <inkml:brushProperty name="height" value="0.04593" units="cm"/>
      <inkml:brushProperty name="color" value="#00BFF3"/>
    </inkml:brush>
  </inkml:definitions>
  <inkml:trace contextRef="#ctx0" brushRef="#br0">53920 31344 478,'-8'-18'58,"2"10"3,1 11 4,0 12 2,1 6-3,0 3-12,0 3-11,0 3-12,0 1-7,1 2-3,-1 1-4,0 1-4,-1 2-3,0 6-2,-2 4-3,0 6-3,-1 3-2,1 1-4,-1 3-2,0 2-4,0-1-3,0-1-2,0-2-3,0-2-3,1-4-1,-1-2-1,0-6 0,0-2-2,0-3-1,0 0-1,1 0-3,-1 0-2,1-3 1,2-7 4,2-7 3,2-7 4,2-6 1,2-4-4,2-6-2,2-4-4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3:04"/>
    </inkml:context>
    <inkml:brush xml:id="br0">
      <inkml:brushProperty name="width" value="0.04289" units="cm"/>
      <inkml:brushProperty name="height" value="0.04289" units="cm"/>
      <inkml:brushProperty name="color" value="#00BFF3"/>
    </inkml:brush>
  </inkml:definitions>
  <inkml:trace contextRef="#ctx0" brushRef="#br0">54657 32574 512,'-4'-11'34,"-6"10"7,-7 10 7,-7 10 6,-4 4 0,1 2-12,-1 2-9,1-1-10,-1 2-8,1-1-3,-1 1-4,1-1-4,0 0-2,3-3 0,1-1 0,3-3 0,2-1 0,2-3 1,4-1 0,3-2 1,3-1 1,4 1 1,4 1 2,4 2 2,4-2-1,3-3 0,5-3-1,4-2-1,2-3 0,3 0 0,1-2 1,3 0 0,-1-1-2,0 0-5,-1 0-4,-1 0-6,-1 1-6,-3 2-10,-1 2-9,-2 2-9,-4 1-9,-3 1-7,-4 1-7,-4 2-8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3:05"/>
    </inkml:context>
    <inkml:brush xml:id="br0">
      <inkml:brushProperty name="width" value="0.03831" units="cm"/>
      <inkml:brushProperty name="height" value="0.03831" units="cm"/>
      <inkml:brushProperty name="color" value="#00BFF3"/>
    </inkml:brush>
  </inkml:definitions>
  <inkml:trace contextRef="#ctx0" brushRef="#br0">56591 33413 574,'-4'-15'44,"8"4"7,8 3 7,7 3 7,6 0-3,1 2-13,3-1-11,1 0-13,1 0-9,-1 2-5,-1 0-5,-1 2-6,-3 0-3,-3 2-5,-4 0-2,-5 2-4,-2 1-9,-2 1-14,-2 3-15,-2 2-15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4:20"/>
    </inkml:context>
    <inkml:brush xml:id="br0">
      <inkml:brushProperty name="width" value="0.04168" units="cm"/>
      <inkml:brushProperty name="height" value="0.04168" units="cm"/>
    </inkml:brush>
  </inkml:definitions>
  <inkml:trace contextRef="#ctx0" brushRef="#br0">17550 25350 527,'7'18'144,"0"3"-35,-2 5-34,0 3-35,-2 4-19,1 4-2,0 4-3,-1 4-3,1 0-2,0-4-1,0-4-2,0-4-2,0-3-16,0-3-32,0-4-32,0-1-33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3:05"/>
    </inkml:context>
    <inkml:brush xml:id="br0">
      <inkml:brushProperty name="width" value="0.03917" units="cm"/>
      <inkml:brushProperty name="height" value="0.03917" units="cm"/>
      <inkml:brushProperty name="color" value="#00BFF3"/>
    </inkml:brush>
  </inkml:definitions>
  <inkml:trace contextRef="#ctx0" brushRef="#br0">56662 33787 561,'-22'-6'48,"6"6"4,5 4 5,5 6 5,2 2-3,2 3-9,0 2-10,2 1-9,-1 2-9,-1 1-9,0 1-9,-1 1-7,-1 0-8,0-3-5,0-1-4,0-2-5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3:05"/>
    </inkml:context>
    <inkml:brush xml:id="br0">
      <inkml:brushProperty name="width" value="0.03842" units="cm"/>
      <inkml:brushProperty name="height" value="0.03842" units="cm"/>
      <inkml:brushProperty name="color" value="#00BFF3"/>
    </inkml:brush>
  </inkml:definitions>
  <inkml:trace contextRef="#ctx0" brushRef="#br0">57200 33916 572,'7'-12'31,"-4"8"12,-2 8 13,-4 8 12,0 3-1,0-1-15,1-1-13,2-1-14,0 1-9,0 0-3,0 1-3,0 1-3,0 1-7,0-1-12,0 1-13,0 0-11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3:05"/>
    </inkml:context>
    <inkml:brush xml:id="br0">
      <inkml:brushProperty name="width" value="0.03565" units="cm"/>
      <inkml:brushProperty name="height" value="0.03565" units="cm"/>
      <inkml:brushProperty name="color" value="#00BFF3"/>
    </inkml:brush>
  </inkml:definitions>
  <inkml:trace contextRef="#ctx0" brushRef="#br0">57362 34050 617,'-21'15'63,"6"-1"-1,6-1-3,6 0-1,3-1-8,0 3-12,0 2-14,0 2-13,0 0-6,0 1 0,0-1-1,0 1 0,-1-1-7,-2-1-12,-2-1-12,-1 0-13,-2-3-9,2-1-7,0-2-6,2-2-6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3:06"/>
    </inkml:context>
    <inkml:brush xml:id="br0">
      <inkml:brushProperty name="width" value="0.03843" units="cm"/>
      <inkml:brushProperty name="height" value="0.03843" units="cm"/>
      <inkml:brushProperty name="color" value="#00BFF3"/>
    </inkml:brush>
  </inkml:definitions>
  <inkml:trace contextRef="#ctx0" brushRef="#br0">55771 35393 572,'-53'-9'47,"18"0"5,19-2 7,19 0 6,13 0-3,9 1-12,8 0-11,10 2-11,5 1-11,4 0-9,3 2-9,2 1-9,2 0-7,1 2-2,2 0-3,0 2-3,-5 0 1,-12 0 3,-12 0 3,-11 0 4,-6-1-7,-1 0-15,1-2-14,0 0-17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3:06"/>
    </inkml:context>
    <inkml:brush xml:id="br0">
      <inkml:brushProperty name="width" value="0.03864" units="cm"/>
      <inkml:brushProperty name="height" value="0.03864" units="cm"/>
      <inkml:brushProperty name="color" value="#00BFF3"/>
    </inkml:brush>
  </inkml:definitions>
  <inkml:trace contextRef="#ctx0" brushRef="#br0">59361 33147 569,'-16'-14'67,"14"4"-2,15 4-2,15 5-2,6 0-6,-1-1-11,-3 0-11,-1-1-10,-2-1-9,2 2-8,1 0-9,1 2-7,-2 0-8,-5 2-7,-5 0-8,-5 2-7,-4 1-4,-2 3-4,-4 3-2,-2 4-3,-4-1 1,0-1 8,-3-2 7,-2-2 6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3:06"/>
    </inkml:context>
    <inkml:brush xml:id="br0">
      <inkml:brushProperty name="width" value="0.03848" units="cm"/>
      <inkml:brushProperty name="height" value="0.03848" units="cm"/>
      <inkml:brushProperty name="color" value="#00BFF3"/>
    </inkml:brush>
  </inkml:definitions>
  <inkml:trace contextRef="#ctx0" brushRef="#br0">59218 34200 571,'-9'7'0,"0"-2"0,-1-2 0,-1-2 0,-2-1 0,0 0 0,-1 0 0,-1 0 0,4 0 12,10 2 23,10 0 23,10 2 24,6-1 2,4-1-19,5 0-17,3-1-19,1-1-15,-2 0-13,-2 0-10,-1 0-13,-3 0-9,-3 1-5,-3 2-6,-3 0-5,-3 2-2,-1 0 2,-2 1 2,-2 2 2,-3-1 4,1 0 4,-2-2 6,0 0 4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3:07"/>
    </inkml:context>
    <inkml:brush xml:id="br0">
      <inkml:brushProperty name="width" value="0.05241" units="cm"/>
      <inkml:brushProperty name="height" value="0.05241" units="cm"/>
      <inkml:brushProperty name="color" value="#00BFF3"/>
    </inkml:brush>
  </inkml:definitions>
  <inkml:trace contextRef="#ctx0" brushRef="#br0">62233 33963 419,'-6'-15'48,"4"4"-2,4 3-1,4 3-2,3 1-3,1 2-8,3 0-7,2 2-7,1 0-4,-1 0 0,1 0-2,0 0 1,-1 0-1,1 0 0,0 0 0,-1 0 1,2 0 0,1 0 3,3 0 2,2 0 3,1 0-1,4 0-2,3 0-3,3 0-2,3-1-2,2-1-1,4 0 0,3-1-2,1-1-2,2 2-4,0 0-3,2 2-5,-2 0-2,-4 0 0,-4 0 0,-4 0 0,1 0-1,5 2 1,4 0-1,6 2 0,0 0 2,-3 0 0,-2-1 2,-3 2 1,-3-2 0,0-1 1,-2 0 0,0-2 1,0 0-1,1 0-1,0 0-1,2 0 0,0 0-2,0 0 1,0 0-2,0 0 0,0 0 0,1 0 0,-1 0 0,0 0-1,-1 0 0,0 0-3,-1 0-1,-1 0-3,-3 0-2,-2 0 0,-3 0-2,-3 0-1,-4 0-1,-3-2-3,-5 0-3,-3-1-3,-4-2-2,-2-1-2,-4 0-1,-2-1-3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3:08"/>
    </inkml:context>
    <inkml:brush xml:id="br0">
      <inkml:brushProperty name="width" value="0.04606" units="cm"/>
      <inkml:brushProperty name="height" value="0.04606" units="cm"/>
      <inkml:brushProperty name="color" value="#00BFF3"/>
    </inkml:brush>
  </inkml:definitions>
  <inkml:trace contextRef="#ctx0" brushRef="#br0">64564 29943 477,'-23'-8'51,"4"2"-8,3 1-6,3 1-6,1 1-8,1 3-5,-1 4-6,0 2-6,-1 2-5,-2 0-5,-1 0-3,-3 0-4,1-1-1,1-1 2,2-1 4,3 0 1,0-2 3,2 0 2,1-2 1,0 0 1,2 0 2,2 2-1,3 2 0,1 2 0,1 1 2,2 3 4,0 2 4,2 2 4,-1 1 2,1 1 0,0 1 2,0 1-1,-1 3 0,0 3-1,-2 4-2,0 5-2,-2 0 0,0 0-1,-2-1 1,0-1-1,-1-2-1,-2-1-1,0-3-1,-1-1-1,0-2-2,2-1-1,2-1 0,2-1-2,1-1 0,0 1-1,0 0 0,0-1-1,3 0-2,7-2-5,8-3-3,6-1-3,3-4-7,-1-6-6,-1-6-7,-1-6-8,-2-3-8,-1-2-12,-3 0-11,-1-1-11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3:08"/>
    </inkml:context>
    <inkml:brush xml:id="br0">
      <inkml:brushProperty name="width" value="0.05177" units="cm"/>
      <inkml:brushProperty name="height" value="0.05177" units="cm"/>
      <inkml:brushProperty name="color" value="#00BFF3"/>
    </inkml:brush>
  </inkml:definitions>
  <inkml:trace contextRef="#ctx0" brushRef="#br0">65696 30755 424,'-1'-13'87,"-1"6"-18,0 6-15,-1 6-18,-1 5-7,2 4 0,0 3-1,2 5 1,0 1-1,0-2-2,0 0-2,0 0-3,-1-2-1,0-1-2,-2-1-1,0-1-2,-1 0-1,0 2-3,0 0-1,0 1-3,0 0-3,1 1-6,-2-1-4,2 1-5,-1-1-8,0-1-10,0-1-10,0 0-10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3:09"/>
    </inkml:context>
    <inkml:brush xml:id="br0">
      <inkml:brushProperty name="width" value="0.04394" units="cm"/>
      <inkml:brushProperty name="height" value="0.04394" units="cm"/>
      <inkml:brushProperty name="color" value="#00BFF3"/>
    </inkml:brush>
  </inkml:definitions>
  <inkml:trace contextRef="#ctx0" brushRef="#br0">65994 30207 500,'8'-17'0,"0"0"0,0-1 0,-1-1 0,1 0 8,0 3 16,0 1 15,0 2 16,0 3 5,1 3-7,2 2-8,0 4-6,0 2-7,-1 2-5,0 2-6,-2 2-6,-1 2-3,0 3 0,-2 3 0,0 3 0,-3 3-3,-4 3-7,-4 3-6,-4 3-7,-2 1-2,-2-1 1,0-1 2,-1-1 1,0-3 1,3-3-2,1-5-1,2-3-2,4-4-1,6-2-1,6-4-2,6-2-1,3-2 2,-1 1 8,1 2 7,0 0 7,-3 3 6,-3 2 5,-4 3 5,-4 4 4,-4 1 1,-4 1-3,-4 1-3,-3 1-2,-4 0-4,0-1-4,-1-1-3,-1 0-4,-1-2-3,1-1-5,-1-1-2,1-1-4,-1-1-5,2-2-5,1-2-7,1-2-6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8:50"/>
    </inkml:context>
    <inkml:brush xml:id="br0">
      <inkml:brushProperty name="width" value="0.03347" units="cm"/>
      <inkml:brushProperty name="height" value="0.03347" units="cm"/>
      <inkml:brushProperty name="color" value="#00BFF3"/>
    </inkml:brush>
  </inkml:definitions>
  <inkml:trace contextRef="#ctx0" brushRef="#br0">48950 2129 657,'45'-15'66,"-6"4"-9,-5 4-8,-4 2-10,-2 1-6,1 2-3,1 0-3,1 2-3,-2-1-8,-2 0-15,-4-2-13,-1 0-15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4:20"/>
    </inkml:context>
    <inkml:brush xml:id="br0">
      <inkml:brushProperty name="width" value="0.0444" units="cm"/>
      <inkml:brushProperty name="height" value="0.0444" units="cm"/>
    </inkml:brush>
  </inkml:definitions>
  <inkml:trace contextRef="#ctx0" brushRef="#br0">25150 11163 495,'0'-15'3,"2"2"5,0 2 7,2 3 5,0 1 3,2 2 2,0 2 1,1 2 0,2 1 1,2 0-2,2 0-2,1 0-1,1 1-1,0 4-3,-2 2-1,-1 3-2,0 4-2,0 2-2,-1 3-2,1 3-1,-1 4-1,-2 5-1,-2 4 1,-2 6-1,-3 4 1,-2 4 0,-4 4 0,-2 4 0,-3 1-2,-2 1-1,-2 0-3,-1 0-2,-1-2 0,2-3 3,3-2 1,1-5 3,2 0 2,2-2 0,2-1 2,2 0 0,1-1 0,0-2-1,0 0-3,0-1-1,1-2-1,4-2-1,2-2-1,4-1-1,1-2-1,1 0-3,1 1-3,1-1-4,1-1-1,2-1-1,0-3-1,0-1-1,1-3-3,1-1-8,0-3-6,-1-1-8,1-3-3,0-1-3,-1-2-3,1-2-1,-2-2 1,-3-2 5,-3-3 4,-2 0 5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3:09"/>
    </inkml:context>
    <inkml:brush xml:id="br0">
      <inkml:brushProperty name="width" value="0.06055" units="cm"/>
      <inkml:brushProperty name="height" value="0.06055" units="cm"/>
      <inkml:brushProperty name="color" value="#00BFF3"/>
    </inkml:brush>
  </inkml:definitions>
  <inkml:trace contextRef="#ctx0" brushRef="#br0">67396 29931 363,'2'-13'57,"5"3"-11,5 4-12,6 4-12,1 2-6,1 0-1,-1 0-2,1 0-2,-1 0-3,-3 2-5,-1 0-6,-2 2-5,-3 0-3,-1 2 2,-2 0 1,-2 1 1,-2 2 4,0 4 8,-2 2 8,0 3 7,-2 1 4,0-1 2,-2-1 0,0 0 0,0-1 1,0 3 0,2 1-2,0 3 1,1 0-2,0 1-2,0-1-2,0 1-2,0 0-1,0 1-2,0 1 0,0 1-2,0 0 0,0 1-2,0-1-1,0 0-1,1 0-2,0-1-1,2-1-2,0-1-1,1-1-1,0-1 0,0-1 0,0-1 1,-2 0-5,-4 1-9,-4 1-9,-4 2-9,-6-3-4,-7-1 1,-8-4 2,-9-3 0,1-2 4,8-1 5,7 0 4,9-2 5,2-1-7,-2 0-20,-1-2-21,-3 0-18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3:10"/>
    </inkml:context>
    <inkml:brush xml:id="br0">
      <inkml:brushProperty name="width" value="0.05459" units="cm"/>
      <inkml:brushProperty name="height" value="0.05459" units="cm"/>
      <inkml:brushProperty name="color" value="#00BFF3"/>
    </inkml:brush>
  </inkml:definitions>
  <inkml:trace contextRef="#ctx0" brushRef="#br0">64433 34681 403,'-3'-13'57,"-2"3"-4,-5 4-5,-4 4-4,-3 3-8,-1 4-7,-3 2-9,-1 4-8,-2-1-4,1 1-1,-1-2 0,1 0-2,1-1-2,4-1-4,4 1-4,5 0-5,3 0 1,4 0 4,4 0 4,4-1 5,2 2 4,-1 0 3,1 1 4,0 2 3,-1 1 3,-2 3 1,-2 3 3,-2 3 1,-1 3 0,0 1-3,0 2-3,0 3-3,-1 1-2,-2 4-3,-2 3-3,-2 3-2,0-1-2,0-2 0,2-3-1,1-3 0,-1-3-2,2 0-8,-1-1-5,0-1-6,0-2-4,2-3-3,0-3-1,2-3-2,2-3-8,4-4-11,4-5-13,3-2-12,2-5-1,-2 0 9,-3-3 9,0-2 10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3:10"/>
    </inkml:context>
    <inkml:brush xml:id="br0">
      <inkml:brushProperty name="width" value="0.05855" units="cm"/>
      <inkml:brushProperty name="height" value="0.05855" units="cm"/>
      <inkml:brushProperty name="color" value="#00BFF3"/>
    </inkml:brush>
  </inkml:definitions>
  <inkml:trace contextRef="#ctx0" brushRef="#br0">65323 35313 375,'-8'-21'41,"0"8"15,0 7 15,0 7 16,1 3-2,1 3-15,0 2-16,2 2-17,-1 1-10,-2 3-5,-2 2-5,-1 2-4,-2 1-4,0 3 1,0 1-1,1 3-1,-2 1-2,-2 2-3,-2 2-5,-1 3-4,-2 1-4,1 2-5,-1 2-5,1 2-4,0-1-5,4-5-2,3-5-2,3-5-3,1-4-3,2-3-3,1-3-4,0-3-2,3-4-2,4-6 1,4-6 1,4-6 1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3:10"/>
    </inkml:context>
    <inkml:brush xml:id="br0">
      <inkml:brushProperty name="width" value="0.05049" units="cm"/>
      <inkml:brushProperty name="height" value="0.05049" units="cm"/>
      <inkml:brushProperty name="color" value="#00BFF3"/>
    </inkml:brush>
  </inkml:definitions>
  <inkml:trace contextRef="#ctx0" brushRef="#br0">66100 35455 435,'0'-13'18,"2"6"18,0 6 17,2 6 19,1 4 2,2 3-13,1 4-14,3 2-13,0 3-8,0 3-2,-2 3-4,0 3-2,-2 1-3,-1-2 0,-1 0-1,0-1-1,-1 0-2,0 1-3,0 1-5,0 1-3,-1 0-2,-2-1 2,-2-2 2,-2 1 0,-2-3-8,0-2-19,-1-1-20,-2-2-19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3:11"/>
    </inkml:context>
    <inkml:brush xml:id="br0">
      <inkml:brushProperty name="width" value="0.0352" units="cm"/>
      <inkml:brushProperty name="height" value="0.0352" units="cm"/>
      <inkml:brushProperty name="color" value="#00BFF3"/>
    </inkml:brush>
  </inkml:definitions>
  <inkml:trace contextRef="#ctx0" brushRef="#br0">65543 36697 624,'-3'-15'30,"10"4"10,10 3 10,9 3 10,6 1 0,-1 2-10,0 0-10,1 2-10,0 0-14,4 0-19,3 0-17,3 0-19,-4 0-12,-8 0-7,-9 0-6,-8 0-6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3:11"/>
    </inkml:context>
    <inkml:brush xml:id="br0">
      <inkml:brushProperty name="width" value="0.05851" units="cm"/>
      <inkml:brushProperty name="height" value="0.05851" units="cm"/>
      <inkml:brushProperty name="color" value="#00BFF3"/>
    </inkml:brush>
  </inkml:definitions>
  <inkml:trace contextRef="#ctx0" brushRef="#br0">67087 35247 376,'1'-21'65,"5"7"-12,4 5-13,4 6-13,2 3-8,1 0-4,1 0-4,1 0-3,0 0-4,-2 0-2,-3 0-2,-1 0-3,-2 1 1,-1 4 4,0 2 3,-2 4 4,-1 1 4,-2 3 6,-2 1 4,-2 3 6,-1 2 1,0 3-4,0 3-2,0 3-2,0 2-4,2-1-1,0 0-2,2 1-2,-1-3-2,-1-2 0,0-3-2,-1-2 0,-1-1-1,0 2 1,0 4 0,0 3 0,0 1 0,0-3-2,0-2 0,0-1-2,-1-1-1,-1-1-1,0 1 0,-1-1-1,-4 0-1,-4-1 0,-5-1 0,-5-1 0,-5 0-5,-3 0-13,-4-1-12,-4 1-11,-3-3-4,1-3 5,0-4 5,0-4 6,3-3-5,7-2-15,7-2-16,7-2-14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3:12"/>
    </inkml:context>
    <inkml:brush xml:id="br0">
      <inkml:brushProperty name="width" value="0.04296" units="cm"/>
      <inkml:brushProperty name="height" value="0.04296" units="cm"/>
      <inkml:brushProperty name="color" value="#00BFF3"/>
    </inkml:brush>
  </inkml:definitions>
  <inkml:trace contextRef="#ctx0" brushRef="#br0">70445 34132 512,'-3'-8'11,"11"2"22,11 0 23,11 2 22,5 0 3,-3 2-17,-2 0-16,-1 2-16,-3 0-10,0 0-2,-1 0-3,0 0-2,-2 0-6,-2 0-8,0 0-8,0 0-8,-3 1-16,-3 4-23,-3 2-22,-2 4-22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3:12"/>
    </inkml:context>
    <inkml:brush xml:id="br0">
      <inkml:brushProperty name="width" value="0.04343" units="cm"/>
      <inkml:brushProperty name="height" value="0.04343" units="cm"/>
      <inkml:brushProperty name="color" value="#00BFF3"/>
    </inkml:brush>
  </inkml:definitions>
  <inkml:trace contextRef="#ctx0" brushRef="#br0">70344 34966 506,'-18'0'68,"10"0"-1,11 0 0,12 0 0,5 0-7,3 0-10,1 0-13,3 0-11,0 0-8,1 0-3,-1 0-5,1 0-3,-2-1-6,-2-1-5,-1 0-6,-2-1-6,-1-1-7,1 2-6,1 0-8,1 2-6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3:15"/>
    </inkml:context>
    <inkml:brush xml:id="br0">
      <inkml:brushProperty name="width" value="0.05989" units="cm"/>
      <inkml:brushProperty name="height" value="0.05989" units="cm"/>
      <inkml:brushProperty name="color" value="#00BFF3"/>
    </inkml:brush>
  </inkml:definitions>
  <inkml:trace contextRef="#ctx0" brushRef="#br0">74023 32922 367,'1'-50'31,"2"10"-3,2 9-4,2 11-3,0 3-2,0-1-1,-2-3 0,0-1-2,-2-1-1,-1 4-2,0 3-1,-2 3-3,-1 2-1,-2 1-1,-2 0-1,-1 2 0,-3 0-2,-2 2 1,-2 1-2,-1 1 0,-3 1 1,-2 3 1,-1 4 1,-3 2 2,-1 4 0,-3 4 0,-1 3 0,-2 5-1,-1 3 1,4 5 3,4 3 4,2 4 2,2 1 0,2-3-1,2-4-2,3-1-2,2-4-2,2 0-2,4-1-1,2-1-2,4-2-2,2-4-1,4-5-1,2-3-2,3-3-2,3-2-2,3-2-2,3-2-3,4-3-2,3-4-2,5-4-2,3-4-3,1-2-1,-2-3-2,-2-2 0,-1-1 0,-4 0 0,-3 3 2,-5 3 3,-3 3 3,-6 5 11,-6 8 21,-8 8 20,-6 7 21,-3 6 5,0 3-10,2 3-9,1 3-11,-1 3-7,0 5-5,-1 3-5,-1 4-5,-3 5-3,-2 7-2,-3 8-2,-3 6-1,-3 7-4,-3 8-9,-3 8-7,-3 8-8,-1 5-8,0 1-9,-1 3-8,1 2-8,3-9-6,7-20-4,7-19-2,7-20-3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3:41"/>
    </inkml:context>
    <inkml:brush xml:id="br0">
      <inkml:brushProperty name="width" value="0.03983" units="cm"/>
      <inkml:brushProperty name="height" value="0.03983" units="cm"/>
      <inkml:brushProperty name="color" value="#00BFF3"/>
    </inkml:brush>
  </inkml:definitions>
  <inkml:trace contextRef="#ctx0" brushRef="#br0">58701 7188 552,'-50'-15'-5,"13"4"4,12 3 3,11 3 4,5 0 4,-3 0 2,-4-2 4,-2 0 3,-2-1 1,-1 0-1,-1 1 0,-1-1-1,-2 0-1,-3 0 0,-3 0-2,-3 1-1,-3-1-1,-2 0-2,-4 0-1,-2 0-2,2 1-1,7 2-1,9 3 0,7 1-2,3 0 0,-5-1 1,-4 0 1,-3-1 0,-5-1 1,-8 2-2,-7 0 0,-6 2-2,-4 0 0,0 0 1,0 0 1,1 0-1,-2 0 2,0 0-1,-1 0 1,-1 0 1,-2 0-1,0 0-1,-1 0 0,-1 0-1,0 0 0,2 2 0,3 0-1,1 2 1,2-1-1,2-1 0,2 0 1,3-1 0,0-1 0,1 0 0,2 0 0,1 0 0,0 0 0,1 2-1,2 0 0,0 1-1,5 1-1,8-2 1,7 0-1,8-2 1,4 0-1,-1 0 1,-1 0 0,-1 0 0,-2 1 1,0 0 0,-1 2-1,-1 0 0,-1 1 0,1 0-1,-1 0-1,1 0 0,-1-1-1,2 2 1,1-2 0,1 1 1,1 1-8,2 0-17,3 1-16,1 2-16,3-2-4,6-1 10,4-2 9,6-2 9,1 0 3,1 0-4,0 2-4,0 0-5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4:21"/>
    </inkml:context>
    <inkml:brush xml:id="br0">
      <inkml:brushProperty name="width" value="0.05592" units="cm"/>
      <inkml:brushProperty name="height" value="0.05592" units="cm"/>
    </inkml:brush>
  </inkml:definitions>
  <inkml:trace contextRef="#ctx0" brushRef="#br0">25427 17600 393,'-15'7'6,"2"-1"11,2 0 12,3-2 11,0 3 4,2 6-3,1 5-4,0 7-3,1 4-3,0 3-1,0 2-1,0 4-2,0 3-1,-2 2-1,0 4-2,-1 2 0,-1 3-3,2 0 0,1 1-3,0 2-1,1-2-1,1-2-2,-1-4-2,0-2-2,1-3-2,2-2 0,2-2-3,2-2-1,1 0-2,0 1 0,-1 0-1,1 2 0,0 1-1,0 0 0,0 2-1,0 0 1,0 1-1,0 0 0,0 0 1,0 0 0,0-2 0,0-2 0,-1-3 0,1-3 0,1-3-1,0-2-2,1-1-1,2-2-1,-1-2 0,-1 1-1,0-1 1,-1 1 1,-2-1-1,-1 2 0,0 1-1,-2 1-1,0 1 0,0-1-1,0 0-1,0 1 0,-3 2-2,-6 6-1,-5 6-3,-7 7 0,-3 1-2,-3-3 2,-1 0 0,-1-3 1,-2-5-2,5-8-5,2-7-5,3-9-4,2-4-6,2-2-7,3-2-5,1-2-7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3:42"/>
    </inkml:context>
    <inkml:brush xml:id="br0">
      <inkml:brushProperty name="width" value="0.04065" units="cm"/>
      <inkml:brushProperty name="height" value="0.04065" units="cm"/>
      <inkml:brushProperty name="color" value="#00BFF3"/>
    </inkml:brush>
  </inkml:definitions>
  <inkml:trace contextRef="#ctx0" brushRef="#br0">55816 5250 541,'-15'0'31,"2"0"0,2 0-2,3 0-2,-1 0 0,-2 2-2,-2 0-2,-1 2-1,-3 0-1,0 2-2,-1 0-1,-1 1-2,-2 1-1,-3 2-1,-3 0-2,-3 1 0,-2 1-2,-1 0 0,-1 0 0,0-1 0,-2 2 0,-1 0-2,0 1 0,-2 1 0,2 0-2,3-1-2,5 0-2,4-2-1,-1 2-2,-1 3 1,-4 5 1,-3 3 0,0 2 1,5-3 0,4-1-1,3-3 1,3-1 0,3-1 0,1 0 1,3-2 1,1 0-1,2-1 0,2 1-1,2 0 0,3-2-2,4-1 0,4-3-2,4 0-1,3-2 0,3 3 0,3 2 0,3 2 1,3 0-1,3-1 1,3-1-1,3-1 0,2 0-1,0 0 0,2-1 0,1 1 0,7 0-8,14 0-15,13-1-16,14 1-16,0-1-6,-17-2 3,-15-2 3,-16-2 3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3:45"/>
    </inkml:context>
    <inkml:brush xml:id="br0">
      <inkml:brushProperty name="width" value="0.04074" units="cm"/>
      <inkml:brushProperty name="height" value="0.04074" units="cm"/>
      <inkml:brushProperty name="color" value="#00BFF3"/>
    </inkml:brush>
  </inkml:definitions>
  <inkml:trace contextRef="#ctx0" brushRef="#br0">69295 4194 540,'-2'-18'-6,"0"10"30,-3 11 31,-2 12 31,-1 6 5,2 5-18,1 3-17,0 4-20,1 5-12,-2 7-9,0 4-10,-1 7-7,-1 5-7,2 2-3,0 3-4,2 3-3,0 0-6,2-1-8,0-3-9,2-1-9,0-6-1,2-8 5,0-10 5,2-8 6,-1-7 3,0-5 1,-2-5 2,0-4 2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3:46"/>
    </inkml:context>
    <inkml:brush xml:id="br0">
      <inkml:brushProperty name="width" value="0.06125" units="cm"/>
      <inkml:brushProperty name="height" value="0.06125" units="cm"/>
      <inkml:brushProperty name="color" value="#00BFF3"/>
    </inkml:brush>
  </inkml:definitions>
  <inkml:trace contextRef="#ctx0" brushRef="#br0">70300 5028 359,'14'-6'12,"-1"4"7,-2 4 7,-2 4 8,-3 2 0,-1 3-7,-2 2-6,-2 2-6,-2 1-4,-4 3-1,-2 1-1,-3 3-1,-3 0-1,0-1-4,-1-1-4,-1-1-2,0-1-2,2-1 0,3-1 1,1 0 1,3-5-2,6-7-4,4-7-4,6-6-4,2-4-1,3-1 3,2-1 2,1-1 3,1 1 3,-2 4 2,-3 4 2,-1 4 2,-3 4 3,-2 6 4,-4 4 2,-2 5 4,-4 2 2,0-3 0,-3-1 2,-2-2 0,2-3-3,8-4-7,6-4-8,8-4-7,4-4-5,2-2-2,4-3-3,3-3-3,-1 0 2,-7 4 4,-5 4 6,-6 4 4,-1 1 4,5-2 4,5-2 3,5-1 4,2-3-1,-3 0-4,-1-2-6,-3 0-4,-2 4 4,-4 7 15,-5 7 14,-3 9 14,-3 3 5,-2-1-5,-2-1-6,-2 0-6,2-3-7,4-1-12,5-3-11,6 0-11,1-4-5,-1-1 1,-1-2 0,0-2 1,-2-2 1,1-2 3,0-2 2,0-1 3,-1-5 0,-1-2 2,0-5 0,-2-3 2,-1-2 0,-2 1 4,-3 1 2,0 1 3,-5 2 3,-4 2 4,-6 4 3,-4 3 5,-2 2 0,-1 4-3,1 3-3,-1 2-3,4 2-9,9 0-17,7 0-16,7 0-17,7-3-4,4-4 8,3-6 9,5-4 8,1-4 6,1-1 3,-1-3 2,1-1 2,-2-2 3,0 1 1,-1-1 2,-1 1 1,-2 0 3,-3 3 4,-3 1 3,-2 3 4,-3 1 3,-3 2 1,-1 2 3,-2 3 2,-2 3 11,-4 8 20,-2 6 21,-4 7 21,1 5-1,1 3-20,2 3-21,2 3-20,1 3-13,0 6-2,0 5-2,0 4-4,1 4-8,3 2-12,4 2-15,2 2-12,2 1-10,0 1-6,-1 1-5,1 1-6,-1-4-2,-2-10 4,-2-10 3,-2-9 3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3:51"/>
    </inkml:context>
    <inkml:brush xml:id="br0">
      <inkml:brushProperty name="width" value="0.039" units="cm"/>
      <inkml:brushProperty name="height" value="0.039" units="cm"/>
      <inkml:brushProperty name="color" value="#00BFF3"/>
    </inkml:brush>
  </inkml:definitions>
  <inkml:trace contextRef="#ctx0" brushRef="#br0">55976 8291 564,'-2'-17'2,"-4"-1"4,-4-3 5,-3-1 5,-3 0 1,2 6-2,1 5 0,1 5-3,0 2 0,0 2 1,0 0 0,1 2 0,-3 1-1,-2 4-1,-3 2-2,-3 4-1,-2 2-1,-1 3-2,-1 3-1,-1 3-1,-1 3 0,-3 3 1,-1 3 1,-2 2 1,-1 3 0,1 1 1,1 0 0,1 2 0,1 0 0,0 1 0,-1-1 1,1 0 0,0 0-1,1 2-3,1 1-1,1 0-3,2 3-1,3 2 0,3 4 1,3 2 0,1 3 0,-1 2-1,-2 2 0,1 1 0,-1 0-1,0-2 2,2-4 0,1-3 0,1-1 1,1-2 0,0 0 0,2-2-1,0 0 0,1 0 0,-1 0 0,0 0 1,1 1-1,2 0 1,3 2 1,1 0 0,1 2 0,2 0 0,0 1 0,2 2 0,1-1-1,2-1 1,2-1 0,2 0-1,1 0 0,1 4-1,2 2-2,0 3 0,1 2 0,1 2 1,1 0 3,2 1 1,0-3 0,1-5 1,1-6 0,1-6-1,1-4 1,1 0-1,1-1 0,2-1 0,-1-1-1,1 2-1,-1 1 0,1 0-1,-1 0 0,3 0-1,0-1 1,1-1-1,0-3 1,2-2 0,1-3 0,1-3 1,1-4 0,1-3 0,1-5 2,0-3-1,2-4 1,3-4-1,1-4 0,2-4 0,3-7 0,2-8 1,3-9 1,4-8 1,1-7 1,2-3 1,0-2 0,1-4 1,0 1 0,0 4-1,-2 4-1,0 4-1,-3 3 0,-2 3-1,-4 3-2,-2 4 0,-3 0-2,-2 1 0,-2-1-1,-1 1-2,-2-2-1,0-3-2,0-3-1,1-3-3,-2-7-1,-2-10 1,-1-11 0,-3-11 0,-2-8 1,-1-3-1,-3-4 1,-1-4-1,-3-3 1,-3-4 0,-2-2 1,-4-3 0,-2 2 2,-2 10 2,-3 8 3,0 9 2,-3 7 2,-1 5 0,0 5 1,-1 4 0,-3 2-1,-2-1 0,-3-3-1,-3-2 0,-2-2-1,0-3 0,1-3-1,-1-3 0,-1 0-1,-1 4-1,-3 5-1,-1 3-1,-2 4 1,2 6 0,1 4 1,1 6 1,0 3 1,-3 3 1,-1 3 0,-3 3 2,0 2 1,-1 1-1,1 1 2,0 1-1,0 1 1,1 1 0,0 1-1,3 1 1,-1 1-1,1 4 0,-1 3-1,1 2 1,-2 3-2,-2 1 0,-1 0 0,-2 2-1,-2 1-2,1 1-1,0 3-3,-1 2-1,1 1-1,0 2 1,-1 0 0,1 1 2,0 1 0,1 0-2,1 0 0,1-1-2,1 3-1,1 2-1,1 3-3,1 3-2,2 1-3,1 1-7,3-1-6,1 1-6,3-3-3,2-3 0,4-4 2,3-4 0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3:52"/>
    </inkml:context>
    <inkml:brush xml:id="br0">
      <inkml:brushProperty name="width" value="0.04847" units="cm"/>
      <inkml:brushProperty name="height" value="0.04847" units="cm"/>
      <inkml:brushProperty name="color" value="#00BFF3"/>
    </inkml:brush>
  </inkml:definitions>
  <inkml:trace contextRef="#ctx0" brushRef="#br0">61094 4299 453,'15'-8'4,"-3"-2"6,-1 0 6,-2-1 8,-2 4 6,0 10 5,-2 10 6,0 9 7,-2 6-2,2-1-8,-2 0-8,1 1-9,-1 0-4,0 1-4,-1 0-3,-2 2-3,0 2-3,0 1-1,0 2-2,0 3-1,-2 1-2,-4 2 1,-4 2-2,-3 2 0,-4 0 0,-3-2-1,-4-2 0,-1-2-1,-5-2 1,-1-3-1,-4-4 1,-3-2-1,-1-4 2,0-5-1,0-4 2,0-6-1,0-4 1,3-4-1,2-4-1,2-4-1,1-4-1,5-6-1,2-4-1,3-5-1,3-3-1,2-2-1,4-3-2,3-1-1,3 0 1,4 1 2,4 3 2,4 2 2,2 3 2,1 5 4,2 4 3,0 6 3,1 3 2,1 2 3,2 2 3,0 3 1,1 0 2,1 1 2,1 2 1,1 0 3,2 3 0,1 4 0,3 4 0,1 3 1,3 3-2,1 1 0,2 1-3,3 2 0,1-1-3,0 1-2,2-1-3,1 1-3,0-2-3,2-1-8,1-3-5,0-1-7,1-1-8,-2 1-11,0 1-10,-1 1-11,-4-1-1,-6-2 8,-5-4 8,-6-3 8,-5-1 3,-1 0-5,-2 0-5,-2 0-4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3:57"/>
    </inkml:context>
    <inkml:brush xml:id="br0">
      <inkml:brushProperty name="width" value="0.03668" units="cm"/>
      <inkml:brushProperty name="height" value="0.03668" units="cm"/>
      <inkml:brushProperty name="color" value="#00BFF3"/>
    </inkml:brush>
  </inkml:definitions>
  <inkml:trace contextRef="#ctx0" brushRef="#br0">75481 8066 599,'9'-7'36,"2"2"4,2 2 6,1 2 4,2 2-2,-2 2-7,-1 2-7,-1 2-9,1 1-4,0 3-2,1 2-2,1 2-2,-1 1-6,-4 3-13,-5 1-10,-2 3-13,-5 1-8,0 3-6,-3 1-7,-2 2-6,-3 1-1,-6-1 4,-4-1 3,-5-1 5,-1-3 5,3-5 9,3-5 8,3-5 8,2-2 5,2 0 3,3 0 0,1 0 3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3:57"/>
    </inkml:context>
    <inkml:brush xml:id="br0">
      <inkml:brushProperty name="width" value="0.03957" units="cm"/>
      <inkml:brushProperty name="height" value="0.03957" units="cm"/>
      <inkml:brushProperty name="color" value="#00BFF3"/>
    </inkml:brush>
  </inkml:definitions>
  <inkml:trace contextRef="#ctx0" brushRef="#br0">74899 9235 556,'-62'14'13,"15"-3"4,15-3 5,16-2 4,13-3 3,8-1 3,9 0 2,10-1 3,5-3-3,2-2-7,4-4-6,3-2-7,1-2-5,1-2-2,-1 0-4,0-1-3,-3 1-5,-5 3-8,-7 2-8,-5 4-7,-7 2-8,-6 0-8,-8 2-7,-6 0-9,-5 0 3,0-2 12,-1-2 11,-1-1 13,0-3 10,2 0 9,3-2 8,1 1 8,1-1 11,2 2 13,1 2 12,0 2 12,2 3 1,0 4-10,2 4-10,0 4-11,1 4-6,0 5-1,0 5-3,0 5-2,0 5-2,-2 6-2,0 6-2,-1 6-2,-2 5-5,0 6-6,-2 4-9,0 5-6,0 0-7,2-3-6,2-5-5,2-3-6,1-3-3,0-3-2,0-1-1,0-2-1,0-6 1,0-12 2,0-10 3,0-10 3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3:58"/>
    </inkml:context>
    <inkml:brush xml:id="br0">
      <inkml:brushProperty name="width" value="0.05205" units="cm"/>
      <inkml:brushProperty name="height" value="0.05205" units="cm"/>
      <inkml:brushProperty name="color" value="#00BFF3"/>
    </inkml:brush>
  </inkml:definitions>
  <inkml:trace contextRef="#ctx0" brushRef="#br0">75203 9006 422,'-22'-14'31,"4"5"-4,5 3-5,3 4-4,1 5-4,-4 6-1,-2 5-2,-3 7-2,-2 4-1,1 3 0,-1 3 1,1 2 1,-1 2-1,2-3-1,1-2-2,1-1-2,1-3 1,2-1 0,3-3 1,1-1 0,4-4 0,6-7-3,6-5-2,6-6-2,8-10-4,10-13-3,12-14-3,11-14-4,2-3-1,-5 8 1,-4 8 0,-5 7 0,-4 6 3,-2 1 3,-2 3 3,-1 1 4,-7 6 7,-7 9 12,-10 8 12,-8 10 11,-5 3 2,2-1-8,0-1-7,2-1-8,1-1-9,2 0-9,2-2-10,2 0-9,0-1-6,1 1 1,0 2-2,0 0 0,0-1 1,1-3 3,2-2 2,0-4 3,1-4 1,1-6-1,2-5-1,0-7-1,0-3 0,-1-3 0,-1-1 1,0-2 1,-3-1 0,-3 1 1,-2 1 1,-4 1 0,0 1 5,0 1 4,2 1 7,0 1 5,0 2 3,0 1 0,-2 2 1,0 3 0,-1 1 3,2 2 4,0 3 3,2 1 5,0 1 4,2 2 4,0 1 5,1 0 3,0 4 0,-2 6-4,-2 6-4,-2 6-5,-1 4-4,2 5-2,0 3-4,2 4-4,-1 3 0,-2 1 2,-2 0 1,-2 2 2,-1 0 0,2-2-3,0 0-2,2-1-3,0 0-3,0 1-2,0 0-2,0 2-4,-1 0 0,0 0-2,-2 1 0,0-1 0,0-1-1,0-2-2,2-2-1,0-1-2,1-4 0,-2-3 0,0-5 1,-1-3 1,-5-4-1,-6-1 0,-7-2-1,-7-2-2,-5-6 1,-1-10 2,-2-10 0,-2-9 2,-2-8-9,-1-3-17,0-4-17,-2-4-17,4 2-7,8 10 5,7 8 3,8 9 4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3:59"/>
    </inkml:context>
    <inkml:brush xml:id="br0">
      <inkml:brushProperty name="width" value="0.04332" units="cm"/>
      <inkml:brushProperty name="height" value="0.04332" units="cm"/>
      <inkml:brushProperty name="color" value="#00BFF3"/>
    </inkml:brush>
  </inkml:definitions>
  <inkml:trace contextRef="#ctx0" brushRef="#br0">80195 6744 507,'0'-18'38,"0"10"8,0 11 9,0 12 8,0 6 0,0 3-10,0 3-11,0 3-9,-2 2-7,0 4-4,-3 3-4,-2 3-5,-2 3-3,0 5-3,-1 6-4,-2 4-3,1 2-6,3-1-11,1-1-11,2 0-11,1-7-7,2-10-3,0-11-3,2-11-4,0-6 1,0-1 4,0-1 3,0 0 5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3:59"/>
    </inkml:context>
    <inkml:brush xml:id="br0">
      <inkml:brushProperty name="width" value="0.0404" units="cm"/>
      <inkml:brushProperty name="height" value="0.0404" units="cm"/>
      <inkml:brushProperty name="color" value="#00BFF3"/>
    </inkml:brush>
  </inkml:definitions>
  <inkml:trace contextRef="#ctx0" brushRef="#br0">81120 7531 544,'-7'7'4,"-1"-2"8,0-3 7,0 0 8,3-2 8,6 0 9,6 0 9,6 0 8,3 0-1,3 0-10,2 0-10,1 0-10,2 0-13,1 0-13,1 0-15,1 0-13,1-1-9,1 0-6,1-2-5,1 0-6,-2-1 0,-3 0 5,-5 0 4,-3 0 5,-3 0 2,-1-2 2,-1 0 1,0-1 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4:21"/>
    </inkml:context>
    <inkml:brush xml:id="br0">
      <inkml:brushProperty name="width" value="0.0479" units="cm"/>
      <inkml:brushProperty name="height" value="0.0479" units="cm"/>
    </inkml:brush>
  </inkml:definitions>
  <inkml:trace contextRef="#ctx0" brushRef="#br0">27450 16898 459,'25'0'146,"3"0"-34,3 0-33,3 0-35,3 0-19,4 0-2,4 0-4,4 0-2,2-1-2,0-1-1,0 0-1,-1-1 0,-1 0-2,-4 1-5,-4 0-2,-4 2-5,-2 0-6,1 0-9,-1 0-8,0 0-9,-2 0-6,-7 0-3,-5 0-3,-7 0-2,-3-1-4,0 0-2,-2-2-3,0 0-2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4:00"/>
    </inkml:context>
    <inkml:brush xml:id="br0">
      <inkml:brushProperty name="width" value="0.04583" units="cm"/>
      <inkml:brushProperty name="height" value="0.04583" units="cm"/>
      <inkml:brushProperty name="color" value="#00BFF3"/>
    </inkml:brush>
  </inkml:definitions>
  <inkml:trace contextRef="#ctx0" brushRef="#br0">82719 6355 480,'-7'-14'7,"4"3"17,2 2 16,4 4 15,2 2 4,2 2-10,1 2-9,3 2-10,1 2-6,0 4-2,-1 2-2,1 3-3,-1 3-2,-2 1 0,-2 3-1,-2 2 0,-2 0-1,-1 2-1,0 1-1,-1 1 0,-4 1-2,-2-1-1,-5 0-3,-4 1-1,-2 0-2,-1 1-3,-2 0-2,1 2-2,-3 0-1,-2-1-1,-1-1 0,-2-1 0,-1-3-2,1-1-5,1-4-3,1-3-5,1-4-1,4-3 1,3-4 0,3-4 2,1-5-1,-2-6-3,0-5-3,-1-7-3,1-4-1,3-5 3,2-3 1,4-4 2,2-1 2,2 3 6,2 4 3,2 2 5,1 4 4,2 5 5,0 4 5,2 6 5,-1 3 6,1 1 5,0 0 5,0 2 6,1 1 1,1 4-3,3 2-3,2 4-3,1 2-1,1 1 4,1 3 3,2 2 2,1 2-1,2 3-6,4 3-7,3 3-6,3 1-9,3 1-14,3-1-12,2 0-13,1 0-6,-3-1 2,-4-1 0,-2-1 1,-4-2-1,-7-3-6,-5-3-4,-6-2-5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4:17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57965 41647 999,'-9'-15'-6,"0"2"-12,-2 3-12,0 1-12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4:24"/>
    </inkml:context>
    <inkml:brush xml:id="br0">
      <inkml:brushProperty name="width" value="0.04485" units="cm"/>
      <inkml:brushProperty name="height" value="0.04485" units="cm"/>
      <inkml:brushProperty name="color" value="#F2395B"/>
    </inkml:brush>
  </inkml:definitions>
  <inkml:trace contextRef="#ctx0" brushRef="#br0">43487 40124 490,'14'-21'6,"-3"5"10,-3 5 12,-2 5 11,-2 3 4,2 3-3,0 4-3,1 2-3,0 3-4,-2 2-4,-2 2-6,-2 1-4,-1 2-4,0 0-1,0-1-2,0 1-1,-2 1-3,-2 3-6,-3 3-4,-3 3-6,-2 2-2,0 3 1,0 1 1,0 2 1,1 0 0,-1-3 2,0-3 0,0-3 2,1-3 0,3-3 1,1-3 0,2-3 2,2-4-2,2-6-1,2-6-3,2-6-1,1-3-1,2 1 2,0-1 2,2 0 3,2-3 0,5-7-1,5-7-2,5-7 0,3-2-1,3 2 1,1 2 1,3 2 0,-1 1 1,-2 3 4,-1 1 2,-3 3 3,-2 2 3,-1 3 1,-3 3 2,-1 2 3,-3 3 0,-4 1 1,-5 0 1,-3 2 0,-2 4 3,0 6 5,0 8 5,0 6 5,-2 4 0,-2 1-7,-4 1-5,-2 1-8,-2 1-2,-2 3-1,0 1 0,-1 3 0,0-1-1,0 0-2,2-1-2,1-1-2,0-1-2,2 1-5,1-1-4,0 1-5,2-2-3,2-2-4,2-1-4,2-2-4,2-3-3,4-1-4,2-3-2,3-1-3,4-3-2,4-2 2,3-4 2,4-2 0,0-3 2,-5-1 3,-5 0 1,-4-1 3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4:24"/>
    </inkml:context>
    <inkml:brush xml:id="br0">
      <inkml:brushProperty name="width" value="0.0452" units="cm"/>
      <inkml:brushProperty name="height" value="0.0452" units="cm"/>
      <inkml:brushProperty name="color" value="#F2395B"/>
    </inkml:brush>
  </inkml:definitions>
  <inkml:trace contextRef="#ctx0" brushRef="#br0">46631 40043 486,'-16'-8'28,"2"2"2,1 1 3,1 1 2,1 1 0,2 3-1,2 4-3,2 2-1,1 3-3,1 2-2,-1 2-2,0 1-2,-1 3-2,0 3 0,-2 3-1,0 3 0,0 2-2,0-1-1,2 0-2,1 1-1,0-2-2,0-1-2,0-3-2,0-1-1,1 2-2,2 7-5,2 6-3,2 8-4,1-1-4,2-8-7,0-7-5,2-9-6,-1-4-4,1 0-5,0-2-3,0-1-3,0-2-2,2-2 2,0-4 2,1-2 1,0-3 4,-2-1 6,-3 0 5,-1-1 5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4:27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47425 40175 333,'49'20'167,"16"14"-1,16 15 1,16 15 0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4:28"/>
    </inkml:context>
    <inkml:brush xml:id="br0">
      <inkml:brushProperty name="width" value="0.03822" units="cm"/>
      <inkml:brushProperty name="height" value="0.03822" units="cm"/>
      <inkml:brushProperty name="color" value="#F2395B"/>
    </inkml:brush>
  </inkml:definitions>
  <inkml:trace contextRef="#ctx0" brushRef="#br0">47306 40139 575,'-7'-5'40,"2"6"3,2 6 3,2 6 2,1 3-1,0 1-8,0 1-8,0 1-7,-1 2-4,0 3-1,-2 3-2,0 3 0,-2 2-3,0 1-4,-1 0-3,-1 2-4,-1-1-4,2-1-2,1-3-3,0-2-3,1-1-3,0-3-4,0-1-4,1-3-4,0-3-10,3-6-14,4-6-14,2-6-15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4:28"/>
    </inkml:context>
    <inkml:brush xml:id="br0">
      <inkml:brushProperty name="width" value="0.03934" units="cm"/>
      <inkml:brushProperty name="height" value="0.03934" units="cm"/>
      <inkml:brushProperty name="color" value="#F2395B"/>
    </inkml:brush>
  </inkml:definitions>
  <inkml:trace contextRef="#ctx0" brushRef="#br0">47550 40025 559,'16'-34'24,"-1"8"2,1 8 0,0 10 1,0 3 1,1 0 1,1-1 0,2-1 2,-2 0-1,1 2-4,-2 2-1,-1 2-4,-1 2-2,-2 2-2,-3 2-4,-1 2-1,-2 1-3,-2 1-1,-2 2 0,-2 0-2,-4 1-1,-6 3 1,-6 2 0,-5 2 0,-4 1-3,1 1-3,-1 0-5,1 3-5,-1-2-4,2-3-5,1-3-4,1-3-5,6-2 3,13-2 10,10-3 9,13-1 9,5-2 6,-1-2-1,-1-2-1,-1-2 1,1 0 0,1 1-1,3 0 1,1 2 0,-2 1-1,-5 1 1,-6 3-2,-6 2 0,-5 2-1,-3 4 1,-2 2 0,-4 3 0,-2 2 0,-3-1-1,-4 1 0,-2-1-1,-3 2 0,-3 3-2,-3 3-2,-3 3-1,0-1-1,2-5-3,4-5-2,3-5-2,2-3-3,1 0-2,1-2-3,0 0-2,2-3-5,1-3-4,0-2-6,2-4-6,1-1-4,2-2-3,2 0-3,2-1-4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4:29"/>
    </inkml:context>
    <inkml:brush xml:id="br0">
      <inkml:brushProperty name="width" value="0.04536" units="cm"/>
      <inkml:brushProperty name="height" value="0.04536" units="cm"/>
      <inkml:brushProperty name="color" value="#F2395B"/>
    </inkml:brush>
  </inkml:definitions>
  <inkml:trace contextRef="#ctx0" brushRef="#br0">48174 39947 484,'8'-21'7,"1"7"11,2 5 12,0 6 13,2 4 3,1 4-3,3 2-4,2 4-4,0 1-4,-1 1-4,-1 1-4,-1 1-3,-1 2-3,-2 1 0,-3 3-1,-1 2 0,-1 0-2,-2 3 1,-1 0-2,0 1 1,-2 1-2,-2 4-3,-2 3-2,-2 3-3,-5 2-5,-6 4-4,-7 2-7,-7 4-5,-5 0-5,-2-1-2,-4 0-4,-3-1-4,3-5 2,6-6 4,7-7 5,7-7 5,4-5-6,0-3-15,2-3-14,1-2-16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4:29"/>
    </inkml:context>
    <inkml:brush xml:id="br0">
      <inkml:brushProperty name="width" value="0.03729" units="cm"/>
      <inkml:brushProperty name="height" value="0.03729" units="cm"/>
      <inkml:brushProperty name="color" value="#F2395B"/>
    </inkml:brush>
  </inkml:definitions>
  <inkml:trace contextRef="#ctx0" brushRef="#br0">50250 40582 589,'24'-7'106,"1"2"-20,1 2-20,1 2-21,2 0-12,5 0-6,3-2-7,4 0-5,0-1-6,-2 2-5,-3 0-7,-3 2-6,-4 0-4,-5 0-2,-5 0-2,-5 0-3,-4 1-5,-2 4-5,-4 2-8,-2 4-5,-4 0-2,0-1 3,-3 0 5,-2-2 3,-1-1 3,-2 0 2,0-2 2,-1 0 2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4:29"/>
    </inkml:context>
    <inkml:brush xml:id="br0">
      <inkml:brushProperty name="width" value="0.03329" units="cm"/>
      <inkml:brushProperty name="height" value="0.03329" units="cm"/>
      <inkml:brushProperty name="color" value="#F2395B"/>
    </inkml:brush>
  </inkml:definitions>
  <inkml:trace contextRef="#ctx0" brushRef="#br0">50193 41547 660,'-3'-8'43,"10"0"4,10 0 4,9 1 6,6 0-5,1 2-12,1 2-13,1 2-13,-1 1-8,0 0-3,-1 0-6,-1 0-3,-2 0-7,-3 2-10,-4 0-10,-1 2-9,-4 0-3,-3 0 7,-3-1 5,-2 1 7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4:22"/>
    </inkml:context>
    <inkml:brush xml:id="br0">
      <inkml:brushProperty name="width" value="0.05494" units="cm"/>
      <inkml:brushProperty name="height" value="0.05494" units="cm"/>
    </inkml:brush>
  </inkml:definitions>
  <inkml:trace contextRef="#ctx0" brushRef="#br0">30500 15800 400,'30'15'157,"-1"-1"-36,-3-1-36,-1 0-38,-1-2-19,1 1-5,1 0-4,1 0-4,-1 0-3,-1 1-3,0 1-2,0 2-2,-3-1-1,0 1-2,-1 0 1,0-1-2,-3 0 0,-1-1-2,-2 0-1,-3-2-1,-1 1 0,-2 1 5,-2 3 4,-2 2 4,-3 0 1,-4-1 0,-4-2-1,-4 0-2,-5 2-1,-7 3-3,-7 5-3,-7 3-4,-4 3-6,-2-1-9,-2 0-8,-1 1-9,1-4-6,7-4-2,7-5-3,8-4-2,2-4-4,2 1-4,1 0-3,1 0-5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4:30"/>
    </inkml:context>
    <inkml:brush xml:id="br0">
      <inkml:brushProperty name="width" value="0.05242" units="cm"/>
      <inkml:brushProperty name="height" value="0.05242" units="cm"/>
      <inkml:brushProperty name="color" value="#F2395B"/>
    </inkml:brush>
  </inkml:definitions>
  <inkml:trace contextRef="#ctx0" brushRef="#br0">53018 39804 419,'0'-36'5,"0"9"9,0 7 10,0 9 9,-1 3 2,-1 0-6,0 0-4,-1 0-6,-2 1-5,-2-1-1,-2 0-4,-2 0-2,-1 0-1,-1 0 0,-1 1 0,-1-1 1,-2 1 0,0 2 0,-1 2 1,-1 2-1,-1 3 1,-1 4 0,-1 4 1,-1 3 0,0 4 0,2 1 1,3 3 1,1 2-1,3 0 1,1 1-1,2-1-1,2 1-1,2-2-1,2-1 0,2-3-2,3-1-1,1-1-1,5-1-2,4 1-1,4 0-1,3-3-3,1-3-2,3-4-3,1-4-2,3-4-4,1-4-3,3-4-3,1-3-3,0-3-2,-3 2 4,-3 1 1,-3 1 3,-3 1 3,-5 0 4,-3 2 5,-4 1 4,-4 1 11,-4 4 15,-4 2 17,-4 4 16,-1 3 2,1 5-10,0 5-12,2 6-11,0 4-6,-2 6-2,0 7-3,-1 5-3,-2 6-2,-2 7-3,-1 7-2,-3 8-3,-1 4-5,-1 6-4,-1 5-6,-1 4-5,-1 5-4,-1 4-1,-1 4-3,-1 4-1,0-1-6,3-5-9,1-4-8,3-6-9,2-11-3,2-17 5,4-18 4,3-17 5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4:31"/>
    </inkml:context>
    <inkml:brush xml:id="br0">
      <inkml:brushProperty name="width" value="0.0551" units="cm"/>
      <inkml:brushProperty name="height" value="0.0551" units="cm"/>
      <inkml:brushProperty name="color" value="#F2395B"/>
    </inkml:brush>
  </inkml:definitions>
  <inkml:trace contextRef="#ctx0" brushRef="#br0">54788 40474 399,'1'-14'3,"2"1"6,2 2 5,1 2 7,4 3 4,2 2 1,3 4 2,3 3 2,0 2 0,-4 3-3,-5 3-3,-3 4-3,-3 2-1,-4 5 0,-2 3 0,-4 5-1,-2 2-1,-3 4-3,-3 3-3,-3 3-4,-3 0-1,0-2-2,-1-2-1,-1-2-1,1-2 0,1-5 0,3-4 1,1-3 0,7-8-6,12-12-12,12-12-14,11-12-13,8-8-3,1-4 6,2-6 7,2-4 6,0-1 5,-3 5 5,-3 5 4,-3 6 4,-3 3 5,-1 5 7,-3 3 7,-1 4 7,-4 5 7,-3 6 6,-4 6 8,-4 6 7,-4 5 0,-2 4-7,-4 3-7,-2 5-8,-2 2-3,0 2-3,0 3-1,1 1-2,0 0-2,2-2-2,2-1-1,2-3-1,1-1-4,0-3-4,0-1-6,0-3-3,1-1-8,2-2-8,2-3-10,2-1-8,2-3-6,3-2-2,3-4-3,3-2-2,0-2 4,-2 0 10,-4 0 10,-3 0 11,-1-2 1,0 0-6,0-3-7,0-2-7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4:31"/>
    </inkml:context>
    <inkml:brush xml:id="br0">
      <inkml:brushProperty name="width" value="0.05624" units="cm"/>
      <inkml:brushProperty name="height" value="0.05624" units="cm"/>
      <inkml:brushProperty name="color" value="#F2395B"/>
    </inkml:brush>
  </inkml:definitions>
  <inkml:trace contextRef="#ctx0" brushRef="#br0">57505 40417 391,'0'-15'1,"2"-1"1,0 0 3,1 1 1,0 2 11,-4 6 19,-2 6 20,-3 6 19,-4 6 3,-4 5-15,-4 7-14,-3 5-15,-2 5-8,2 1-4,3 2-3,1 3-4,2 0 0,2 0 1,3 0 2,1 0 3,2-1-3,2-3-7,2-3-6,2-3-6,2-4-6,4-3-8,2-5-8,4-3-7,1-3-4,1-2-3,1-3-2,2-1-3,0-2-3,1-4-2,1-2-4,2-3-2,-3-2 0,-1 2 6,-4 1 6,-2 0 4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4:31"/>
    </inkml:context>
    <inkml:brush xml:id="br0">
      <inkml:brushProperty name="width" value="0.05814" units="cm"/>
      <inkml:brushProperty name="height" value="0.05814" units="cm"/>
      <inkml:brushProperty name="color" value="#F2395B"/>
    </inkml:brush>
  </inkml:definitions>
  <inkml:trace contextRef="#ctx0" brushRef="#br0">58845 40340 378,'-8'-26'75,"0"9"-1,0 10 0,0 10 0,-1 7-7,-1 6-11,-3 4-13,-2 5-11,0 3-8,-1 2-3,0 3-4,1 1-2,-2 2-3,-2 0 0,-1 2-1,-3 1-1,1-1-5,1 0-12,3-1-10,1-1-11,2-4-10,2-4-7,3-4-9,1-6-8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4:31"/>
    </inkml:context>
    <inkml:brush xml:id="br0">
      <inkml:brushProperty name="width" value="0.0591" units="cm"/>
      <inkml:brushProperty name="height" value="0.0591" units="cm"/>
      <inkml:brushProperty name="color" value="#F2395B"/>
    </inkml:brush>
  </inkml:definitions>
  <inkml:trace contextRef="#ctx0" brushRef="#br0">59566 40252 372,'8'-22'2,"-1"5"6,1 3 5,0 4 6,0 5 9,0 6 15,0 6 14,-1 6 14,1 4 2,-2 3-10,-1 3-12,0 3-10,-2 2-7,-1 3-6,0 1-4,-1 2-5,-1 1-4,0-1-2,0-1-2,0-1-3,-2 0-3,0 4-4,-3 3-3,-2 3-5,0-3-5,2-6-5,2-7-6,2-7-6,-1-6-12,-3-6-20,-6-6-20,-2-6-20,-2-3 1,2 2 22,3 1 21,1 0 22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4:32"/>
    </inkml:context>
    <inkml:brush xml:id="br0">
      <inkml:brushProperty name="width" value="0.04398" units="cm"/>
      <inkml:brushProperty name="height" value="0.04398" units="cm"/>
      <inkml:brushProperty name="color" value="#F2395B"/>
    </inkml:brush>
  </inkml:definitions>
  <inkml:trace contextRef="#ctx0" brushRef="#br0">58871 41707 500,'-63'-22'6,"14"6"7,15 5 7,15 5 6,8 1 5,3 0 3,1-1 3,2-2 4,5 0 0,8-2-2,8 0 0,7-1-2,5 0-4,1 2-7,0 3-7,3 1-7,-2 1-3,-2 2 0,-2 0 2,-1 2 0,-3 1-6,-3 2-10,-3 2-13,-2 2-11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4:32"/>
    </inkml:context>
    <inkml:brush xml:id="br0">
      <inkml:brushProperty name="width" value="0.05382" units="cm"/>
      <inkml:brushProperty name="height" value="0.05382" units="cm"/>
      <inkml:brushProperty name="color" value="#F2395B"/>
    </inkml:brush>
  </inkml:definitions>
  <inkml:trace contextRef="#ctx0" brushRef="#br0">60731 40466 408,'23'-7'39,"-3"2"-1,-1 2 1,-2 2 0,-1 2 0,1 2-2,1 2-1,1 2-2,1 2-1,0 3-3,-1 3-2,1 4-3,-1 1-2,1 1-1,-1 1-1,1 1-1,-1 1-2,-3 1-1,-1 1-2,-2 1-2,-2 0-2,-1 0-4,0 1-2,-2-1-3,-3 1-2,-4 1-3,-6 1-2,-4 1-3,-7 1-5,-9 2-6,-9 3-9,-8 1-6,-4-1-5,1-4-3,3-4-3,2-3-2,2-4-3,1-3-3,3-3-4,2-2-4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4:35"/>
    </inkml:context>
    <inkml:brush xml:id="br0">
      <inkml:brushProperty name="width" value="0.04747" units="cm"/>
      <inkml:brushProperty name="height" value="0.04747" units="cm"/>
      <inkml:brushProperty name="color" value="#F2395B"/>
    </inkml:brush>
  </inkml:definitions>
  <inkml:trace contextRef="#ctx0" brushRef="#br0">34307 46432 463,'0'-15'5,"2"-1"11,0 0 11,2 1 11,-1 4 3,-1 8-3,0 9-3,-2 10-3,0 6-3,0 5-3,0 4-4,0 6-2,-1 3-4,-2 0-1,-2 2-1,-1 1-2,-2 0-3,0 0-2,0 0-3,0 0-3,1-1-2,-1-2-1,0-1-1,0-3-2,0-2-2,0 0-2,1-1-3,-1-1-2,0-3-2,2-5 0,1-5-1,0-5-1,1-7 1,0-12 0,0-10 0,1-11 1,2-7 0,7-2 2,7-4 1,8-3 2,3 1 2,1 2 3,1 3 3,1 3 2,-1 3 2,0 3 0,-1 4 1,-1 2-1,-1 2 4,-1 2 3,-1 2 5,0 3 4,-3 1 3,-1 4 1,-3 3 1,-1 2 0,-2 4 0,-2 4-2,-2 4-2,-2 4-2,-2 2-1,2 1 1,-2 1 0,1 1 0,-1 2 1,-2 1-2,-2 3 0,-2 1-2,-1 2 0,-2 1-2,0 1-1,-1 1-1,-1 0-2,0-2-3,0 0-1,1-1-3,0-1-2,2-1-5,2-1-4,2-1-4,2-1-8,2-3-11,2-1-12,2-2-12,1-3 0,1-3 9,1-3 9,2-2 9,-1-3 3,1-1-5,0 0-5,0-1-4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4:35"/>
    </inkml:context>
    <inkml:brush xml:id="br0">
      <inkml:brushProperty name="width" value="0.0407" units="cm"/>
      <inkml:brushProperty name="height" value="0.0407" units="cm"/>
      <inkml:brushProperty name="color" value="#F2395B"/>
    </inkml:brush>
  </inkml:definitions>
  <inkml:trace contextRef="#ctx0" brushRef="#br0">37445 47266 540,'-23'-12'87,"4"8"-17,3 8-16,3 8-17,1 4-9,-2 3-3,0 1-2,-1 3-1,0 2-2,-1 3-2,0 3 0,0 2-2,1 2-2,1 1-3,1-1-2,1 0-3,1 1-5,2 1-3,2 0-6,2 2-5,3-1-4,4-4-7,4-2-6,4-3-5,4-4-5,5-7-3,5-5-4,5-6-2,-1-4 0,-5-1 4,-6 0 3,-6-1 4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4:36"/>
    </inkml:context>
    <inkml:brush xml:id="br0">
      <inkml:brushProperty name="width" value="0.03897" units="cm"/>
      <inkml:brushProperty name="height" value="0.03897" units="cm"/>
      <inkml:brushProperty name="color" value="#F2395B"/>
    </inkml:brush>
  </inkml:definitions>
  <inkml:trace contextRef="#ctx0" brushRef="#br0">38820 47263 564,'-16'-22'7,"2"6"14,1 5 14,1 5 13,1 2 5,0 2-6,2 0-6,1 2-5,-1 2-6,0 6-5,-2 4-5,1 5-4,-3 4-4,-2 3-1,-2 3-1,-1 3-2,-3 2-2,0-1-1,0 0-2,-2 1-2,0-1 0,2 0-2,3 1 1,1-1-2,3-2-3,3-3-10,3-5-8,2-3-8,4-5-10,4-6-8,4-6-9,4-6-10,1-3 2,-3-2 11,-1 0 11,-2-1 11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4:23"/>
    </inkml:context>
    <inkml:brush xml:id="br0">
      <inkml:brushProperty name="width" value="0.05683" units="cm"/>
      <inkml:brushProperty name="height" value="0.05683" units="cm"/>
    </inkml:brush>
  </inkml:definitions>
  <inkml:trace contextRef="#ctx0" brushRef="#br0">36169 7347 387,'-8'-14'4,"0"2"7,0 4 9,0 3 8,0 1 3,-2 2-1,0 0-1,-1 2-1,-1 2-2,1 4-3,-1 4-3,1 3-3,0 3-1,0 0-2,2-1 0,1 1-2,0 0 0,0 1 0,0 1 0,0 2-1,1 0 1,1 1-1,0 1-1,2 1 1,-1 5-1,-2 8 1,-2 10 0,-1 8 0,-1 3 0,4-4-1,2-4-1,4-4-1,2-4 0,2-1-2,2-2 0,2-1-2,1-3-1,1 0 0,2-1-1,0-1-1,0 0 0,1 0 0,0 2 0,0 1 1,-1 1 0,-1 0 1,0 2 0,-2 1 1,0 0 0,-1 2 1,1 1 1,0 0 0,-2 1 0,-1-2 0,-2 0-1,-2-1-1,-1-2 0,0-2-1,0-2 0,0-1 0,0-2-1,0-2 1,0 0 1,0 0 0,0-3-5,-2 0-8,0-1-8,-2-1-9,-1 0-4,-2 1 4,-1 0 2,-2 2 3,-2 0 3,0-1 1,1-1 3,-1-1 3,-1 0 0,0-1-2,-1 1-1,-1-1-1,-4 5-5,-5 11-9,-7 8-8,-5 11-10,1 0 0,6-12 7,7-10 9,7-11 8,4-7 3,1-1-2,0-2-1,2-2-2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4:36"/>
    </inkml:context>
    <inkml:brush xml:id="br0">
      <inkml:brushProperty name="width" value="0.05189" units="cm"/>
      <inkml:brushProperty name="height" value="0.05189" units="cm"/>
      <inkml:brushProperty name="color" value="#F2395B"/>
    </inkml:brush>
  </inkml:definitions>
  <inkml:trace contextRef="#ctx0" brushRef="#br0">39242 47272 423,'-7'-19'10,"2"7"17,2 8 19,2 8 18,1 6 4,0 4-10,0 3-9,0 5-10,0 3-7,2 2-3,0 4-3,2 3-4,-1 2-2,-1 1-2,0 0-2,-1 2-2,-2-1-2,-1-2-2,0-1-1,-1-3-2,-1 0-6,2 1-13,0 1-12,2 0-12,0-1-7,0-7-1,0-5-2,0-7-1,-3-7 0,-4-12 0,-5-10 1,-5-11 1,-2-2 5,4 5 7,3 7 9,2 5 9,3 2 2,-1 0-2,0-1-3,0-1-2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4:36"/>
    </inkml:context>
    <inkml:brush xml:id="br0">
      <inkml:brushProperty name="width" value="0.03581" units="cm"/>
      <inkml:brushProperty name="height" value="0.03581" units="cm"/>
      <inkml:brushProperty name="color" value="#F2395B"/>
    </inkml:brush>
  </inkml:definitions>
  <inkml:trace contextRef="#ctx0" brushRef="#br0">38725 48350 614,'-8'-9'0,"-1"0"0,-2-2 0,0 0 0,0 0-1,1 1-2,0 0-3,2 2-1,1 0 5,0 0 14,2 1 12,1-1 13,3 0 9,7 2 2,7 0 3,8 2 2,3 1-4,3 2-11,1 2-11,2 2-12,1 1-10,-1 0-11,-1 0-10,-1 0-9,-2-1-4,-1-1 2,-3 0 2,-1-1 4,-3-1-6,-3 0-12,-3 0-11,-2 0-13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4:36"/>
    </inkml:context>
    <inkml:brush xml:id="br0">
      <inkml:brushProperty name="width" value="0.04806" units="cm"/>
      <inkml:brushProperty name="height" value="0.04806" units="cm"/>
      <inkml:brushProperty name="color" value="#F2395B"/>
    </inkml:brush>
  </inkml:definitions>
  <inkml:trace contextRef="#ctx0" brushRef="#br0">40466 46771 457,'1'-41'50,"3"10"-11,4 11-11,2 11-11,3 6-2,3 3 9,4 4 7,2 2 9,0 4 1,-1 4-4,-3 3-5,-1 5-3,-2 2-4,-1 1-3,0 1-1,-2 1-2,-1 1-3,-2 3-1,-3 1-2,-1 2-1,-3 2-3,-6 3-3,-4 1-5,-5 2-2,-4 2-8,-3 2-11,-4 2-11,-1 2-12,-2 0-6,1 0-3,1-2-4,1 0-2,2-6 0,5-8 5,3-9 3,4-8 5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4:36"/>
    </inkml:context>
    <inkml:brush xml:id="br0">
      <inkml:brushProperty name="width" value="0.03859" units="cm"/>
      <inkml:brushProperty name="height" value="0.03859" units="cm"/>
      <inkml:brushProperty name="color" value="#F2395B"/>
    </inkml:brush>
  </inkml:definitions>
  <inkml:trace contextRef="#ctx0" brushRef="#br0">41606 48013 570,'-22'-8'3,"5"0"8,3 0 6,4 0 8,7 1 8,10 2 10,10 3 10,9 1 11,6 0-2,3-1-14,1 0-14,2-1-13,2-1-11,-1 2-5,0 0-5,0 2-6,-1 0-5,-3 0-4,-4 0-5,-2 0-4,-3 0-6,-3 0-7,-3 0-7,-2 0-7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4:37"/>
    </inkml:context>
    <inkml:brush xml:id="br0">
      <inkml:brushProperty name="width" value="0.04547" units="cm"/>
      <inkml:brushProperty name="height" value="0.04547" units="cm"/>
      <inkml:brushProperty name="color" value="#F2395B"/>
    </inkml:brush>
  </inkml:definitions>
  <inkml:trace contextRef="#ctx0" brushRef="#br0">42727 46923 483,'-9'-10'3,"0"-3"5,-1-5 5,-1-3 6,1 5 10,4 14 13,4 15 16,4 15 13,1 8 1,0 3-13,-2 1-13,0 2-14,-2 1-8,0 2-6,-2 0-5,0 2-5,-2 0-6,0 2-10,-1 0-8,-2 2-8,2 0-10,1 0-8,2-1-8,2 1-10,0-5-2,0-10 2,-2-9 2,0-10 2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4:37"/>
    </inkml:context>
    <inkml:brush xml:id="br0">
      <inkml:brushProperty name="width" value="0.05362" units="cm"/>
      <inkml:brushProperty name="height" value="0.05362" units="cm"/>
      <inkml:brushProperty name="color" value="#F2395B"/>
    </inkml:brush>
  </inkml:definitions>
  <inkml:trace contextRef="#ctx0" brushRef="#br0">44513 47105 410,'0'-13'9,"1"6"18,2 6 18,0 6 18,1 5 2,-2 5-11,0 5-13,-2 6-12,-1 2-8,-2 2-3,-2 2-3,-1 3-3,-4-1-3,0 0-2,-3-1-1,-2-1-2,0-2-2,1-3-4,1-3-2,1-3-3,5-8-8,11-12-11,12-14-12,10-11-12,5-8-2,2-1 9,1-1 9,1-1 9,-1 1 5,-3 2 4,-3 1 3,-3 3 2,-2 2 7,-1 5 8,-1 3 10,-1 5 8,-2 3 10,-3 4 7,-3 4 8,-2 4 9,-4 4-1,-4 5-9,-4 5-10,-4 6-8,-3 2-6,0 1-2,-1 1-1,-1 1-2,-1-1-1,2 0-3,1-1-1,0 0-2,3-3-2,1 0-4,2-1-1,2 0-4,4-2-10,5-1-18,7-1-17,6-1-18,3-2-5,3-4 9,1-5 7,3-2 10,-2-5 2,-4 0-1,-3-3-2,-4-2-2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4:37"/>
    </inkml:context>
    <inkml:brush xml:id="br0">
      <inkml:brushProperty name="width" value="0.05763" units="cm"/>
      <inkml:brushProperty name="height" value="0.05763" units="cm"/>
      <inkml:brushProperty name="color" value="#F2395B"/>
    </inkml:brush>
  </inkml:definitions>
  <inkml:trace contextRef="#ctx0" brushRef="#br0">47676 46799 381,'-8'-23'3,"0"4"6,0 3 5,0 3 6,1 2 6,2 1 5,3 0 7,1 2 6,0 3 2,-1 6 2,0 6-1,-1 6 1,-2 3-2,0 3-6,-2 1-4,0 3-6,-1 1-4,0 1-5,1 1-3,-1 1-5,1-1-3,2 0-6,2-1-4,2-1-4,2-1-1,4-1 3,2-1 4,4 0 2,1-3-9,3-1-22,2-3-23,1-1-22,3-3-7,1-2 7,3-4 8,2-2 8,-2-2 7,-5 0 9,-5 0 9,-5 0 8,-1 0 4,0 0-1,1 0 1,2 0-1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4:38"/>
    </inkml:context>
    <inkml:brush xml:id="br0">
      <inkml:brushProperty name="width" value="0.05689" units="cm"/>
      <inkml:brushProperty name="height" value="0.05689" units="cm"/>
      <inkml:brushProperty name="color" value="#F2395B"/>
    </inkml:brush>
  </inkml:definitions>
  <inkml:trace contextRef="#ctx0" brushRef="#br0">48927 46777 386,'0'-23'5,"0"1"9,0 1 10,0 1 9,0 6 10,0 12 13,0 12 11,0 11 13,-1 8-2,-1 1-13,0 2-14,-1 3-13,-2 0-12,-2 2-7,-2 1-8,-1 0-8,-2 1-4,2-1-1,1-2-1,0 0-2,2-2-4,1-3-9,0-3-8,2-3-8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4:38"/>
    </inkml:context>
    <inkml:brush xml:id="br0">
      <inkml:brushProperty name="width" value="0.04777" units="cm"/>
      <inkml:brushProperty name="height" value="0.04777" units="cm"/>
      <inkml:brushProperty name="color" value="#F2395B"/>
    </inkml:brush>
  </inkml:definitions>
  <inkml:trace contextRef="#ctx0" brushRef="#br0">49293 46253 460,'16'-29'7,"1"4"15,1 3 13,1 4 15,0 4 4,-3 3-4,-1 3-5,-2 2-5,-2 4-5,-2 4-4,-3 4-5,-1 4-4,-2 3-5,-4 3-5,-2 3-4,-3 3-6,-4 3-3,-4 1-2,-4 3-4,-3 1-2,-2 0-1,3-3-1,1-3-1,2-3-1,3-3-4,3-1-7,2-2-7,4-2-6,4-3 0,4-1 10,5-2 9,6-2 10,2-2 8,3-1 4,2 0 6,1-1 5,0-1 1,-1 2-1,-2 0-3,-2 2-2,-3 2 5,-3 5 9,-3 5 11,-2 5 9,-4 2 1,-4-1-8,-4-1-8,-4 0-9,-3-1-8,-3 1-6,-4 1-8,-1 1-7,-3-1-6,2-1-6,1-3-6,1-1-6,1-3-5,1-1-3,1-2-4,1-2-4,1-2 2,2-2 7,2-3 8,3 0 6,0-4 3,2 0-4,0-3-4,2-2-4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4:38"/>
    </inkml:context>
    <inkml:brush xml:id="br0">
      <inkml:brushProperty name="width" value="0.05086" units="cm"/>
      <inkml:brushProperty name="height" value="0.05086" units="cm"/>
      <inkml:brushProperty name="color" value="#F2395B"/>
    </inkml:brush>
  </inkml:definitions>
  <inkml:trace contextRef="#ctx0" brushRef="#br0">50313 46531 432,'1'-13'7,"3"3"13,4 4 15,2 4 12,2 3 6,2 2-5,0 2-4,1 2-4,1 2-4,-1 3-3,1 3-2,0 4-3,-1 1-3,-1 1-3,-1 1-3,0 1-2,-2 0-3,-1 1-2,-1-1 0,0 1-2,-2 0-2,-1 1-3,0 1-4,-2 1-2,-2 0-1,-6 2-1,-4 1 1,-5 1 1,-6 1-7,-5 1-13,-7 1-13,-5 0-14,-1 0-3,5-5 7,6-4 6,4-3 6,2-4-1,2-1-9,1-2-10,1-2-10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4:23"/>
    </inkml:context>
    <inkml:brush xml:id="br0">
      <inkml:brushProperty name="width" value="0.05429" units="cm"/>
      <inkml:brushProperty name="height" value="0.05429" units="cm"/>
    </inkml:brush>
  </inkml:definitions>
  <inkml:trace contextRef="#ctx0" brushRef="#br0">36016 15550 405,'6'8'52,"-1"2"-3,-2 0-2,-2 1-3,0 2-4,-1 3-4,3 3-6,0 4-5,1 1-4,0 4-1,0 3-3,0 3-1,-1 3-2,-1 2 1,0 4-1,-1 3 1,-1 1 0,0 0 0,0 0 1,0 0 1,0 0-2,0 2-1,0 0-2,0 1-3,0 1-1,0 0-2,0 0-1,0 0-1,0-1-1,0 0-3,0-2 0,0 0-2,-1 2-1,-1 6 1,0 5-1,-1 7 1,-1 0 0,2-3-2,0-4-2,2-4-1,0-1 0,0 3 0,0 3 1,0 3 1,0 3 0,0 2-1,0 4-1,0 3 0,0-2-2,0-9-1,0-7-2,0-8 0,0-5 1,0 0 2,0-2 3,0 0 3,-1 1 1,0 4 1,-2 4 0,0 4 1,-1 0-1,1-1 1,-1-2-1,1-2 0,-2-1-1,2 0 1,-1 0-1,0 0 1,0-1-2,2-1-2,0 0-1,2-1-3,0-2-1,0-1 0,0 0-2,0-1 0,0-1 0,2 2 0,0 0 1,2 2 1,-1-3 1,-1-6-1,0-6 1,-1-5-1,-1-5-1,0-1-3,0-3-3,0-1-3,-1-4-6,-1-6-8,0-6-8,-1-6-8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4:39"/>
    </inkml:context>
    <inkml:brush xml:id="br0">
      <inkml:brushProperty name="width" value="0.04074" units="cm"/>
      <inkml:brushProperty name="height" value="0.04074" units="cm"/>
      <inkml:brushProperty name="color" value="#F2395B"/>
    </inkml:brush>
  </inkml:definitions>
  <inkml:trace contextRef="#ctx0" brushRef="#br0">51750 47010 539,'5'-17'3,"11"0"5,11-1 5,11-1 6,2 2 1,-9 5-1,-8 4-1,-7 6-3,0 2 7,7 0 15,9 0 13,7 0 14,2 0 0,-2 2-15,-3 0-15,-3 2-15,-4 0-12,-5 2-13,-5 0-10,-5 1-12,-3 1-12,-2 2-12,-2 0-12,-2 2-11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4:39"/>
    </inkml:context>
    <inkml:brush xml:id="br0">
      <inkml:brushProperty name="width" value="0.03455" units="cm"/>
      <inkml:brushProperty name="height" value="0.03455" units="cm"/>
      <inkml:brushProperty name="color" value="#F2395B"/>
    </inkml:brush>
  </inkml:definitions>
  <inkml:trace contextRef="#ctx0" brushRef="#br0">51700 47866 636,'28'-7'90,"-5"2"-19,-7 2-19,-5 2-19,2 1-10,8 0-1,8 0 0,10 0-1,4 0-4,-2 0-7,0 0-7,-1 0-8,-2 0-8,-4 2-10,-2 0-9,-3 2-9,-3-1-4,-5-1 2,-3 0 0,-4-1 2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4:40"/>
    </inkml:context>
    <inkml:brush xml:id="br0">
      <inkml:brushProperty name="width" value="0.05691" units="cm"/>
      <inkml:brushProperty name="height" value="0.05691" units="cm"/>
      <inkml:brushProperty name="color" value="#F2395B"/>
    </inkml:brush>
  </inkml:definitions>
  <inkml:trace contextRef="#ctx0" brushRef="#br0">54494 46180 386,'0'-15'8,"0"2"14,0 3 16,0 1 14,1 3 8,3 4-2,4 4-1,2 4-1,1 4-5,0 5-8,-2 5-8,0 5-8,-4 5-7,-3 5-5,-4 4-4,-3 6-5,-5 2-2,-4 0 1,-4 0 1,-3 0 2,-2-2-5,1-4-8,1-4-10,1-3-10,1-6-7,2-6-6,2-5-6,3-6-5,2-7 0,6-8 8,4-8 9,6-7 7,6-7 6,7-5-1,9-5 2,7-4 0,5-4 1,2 1 2,3 0 3,1 0 2,-2 3 3,-2 4 5,-5 5 5,-4 5 6,-3 4 4,-5 3 6,-3 3 5,-4 3 6,-4 3 5,-1 6 4,-2 4 6,-2 6 4,-3 4-2,-3 3-5,-2 5-8,-4 3-6,-2 4-5,-1 1-4,-3 3-3,-2 1-4,-1 0-2,1-1-1,-1-3-2,0-1-2,1-2-2,0 1-3,2-1-2,1 1-4,1-1-5,2-1-6,2-1-7,2-1-7,2-2-1,2-1 2,2-2 1,2-2 4,2-3-4,3-1-6,4-2-7,2-2-6,0-2-4,-1-1 1,-2 0 2,-3-1 0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4:40"/>
    </inkml:context>
    <inkml:brush xml:id="br0">
      <inkml:brushProperty name="width" value="0.05557" units="cm"/>
      <inkml:brushProperty name="height" value="0.05557" units="cm"/>
      <inkml:brushProperty name="color" value="#F2395B"/>
    </inkml:brush>
  </inkml:definitions>
  <inkml:trace contextRef="#ctx0" brushRef="#br0">57313 46222 395,'0'-15'0,"0"2"0,0 3 0,0 1 0,0 0 5,0 0 7,0-1 10,0-1 8,0-1 9,0 2 8,0 1 9,0 1 9,-4 6 1,-7 13-9,-9 13-8,-7 13-9,-3 6-6,3 0-6,3 0-6,3 1-5,2-2-6,2-2-6,2-2-7,3-2-4,2-1-4,4-3 1,4-2 2,4-1 0,4-4-5,4-3-11,3-5-11,5-3-10,4-4-7,3-2-2,5-4-1,3-2-2,2-5 2,1-4 4,-1-6 5,0-4 5,-3-1 4,-7 3 7,-7 3 7,-6 3 5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4:41"/>
    </inkml:context>
    <inkml:brush xml:id="br0">
      <inkml:brushProperty name="width" value="0.06713" units="cm"/>
      <inkml:brushProperty name="height" value="0.06713" units="cm"/>
      <inkml:brushProperty name="color" value="#F2395B"/>
    </inkml:brush>
  </inkml:definitions>
  <inkml:trace contextRef="#ctx0" brushRef="#br0">58422 46226 327,'14'-63'12,"-4"16"3,-4 16 3,-4 15 3,-4 9 6,-2 2 12,-4 2 10,-2 2 11,-2 4 0,1 4-9,-1 5-9,0 6-9,0 2-7,-1 2-3,-2 3-3,0 2-3,0-1-3,1 0-1,1-1-1,1-1-2,1-1-2,4-3-4,2-1-2,4-2-3,3-2-9,4-1-13,4-1-13,3 0-13,3-3-3,0-3 7,-1-3 7,1-2 6,-1-2 6,-1 0 4,-1 0 3,0 0 4,-1-1 0,-1 0-1,1-2-2,0 0-2,0-3 0,1-3 3,1-5 1,2-4 3,-1-2 1,1-3 1,0-1 1,-1-3 1,0 1 2,-2 1 3,-3 3 4,0 1 4,-3 2 4,1 3 5,0 1 6,0 3 5,0 0 4,0 0 2,-1 0 1,1 1 3,0 0 1,2 2-1,0 2 1,1 2 0,-1 5-5,-2 6-8,-4 7-9,-2 7-8,-4 4-6,-2-1-2,-4 1-1,-2-1-3,-2 1-6,1-1-8,-1 1-9,0-1-8,5-4-6,7-10 0,7-10-2,9-10-1,3-4 5,-1 2 10,-1 3 11,0 1 10,-2 2 7,-1 0 0,-1 2 1,-1 1 1,-1-1 1,0 2 1,-2-1 0,0 0 0,-2-1 0,1-2-2,0-2-3,0-1-3,-1-2-1,-1 0 0,0 0 0,-2 1-1,0-2 1,0-2 3,0-2 1,0-1 2,0-2 1,0-1 1,0-1 0,0-1 0,0 0 2,0 3 3,-1 1 4,2 2 2,-2 2 5,1 1 4,0 1 4,0 1 5,0 0 2,0 0 2,0 0 0,0 1 1,-1 4 7,-1 11 14,0 12 14,-1 10 13,-3 6-2,0 2-15,-3 3-17,-2 1-17,-2 6-10,-2 9-4,-2 11-6,-1 10-4,-2 1-6,-2-6-6,0-5-7,-1-6-7,1-3-3,1 2-3,2 0-2,3 1-1,1-1-2,2-2 1,2-4 1,2-2 0,1-5 0,1-6-1,-1-6-2,0-5 0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4:41"/>
    </inkml:context>
    <inkml:brush xml:id="br0">
      <inkml:brushProperty name="width" value="0.03945" units="cm"/>
      <inkml:brushProperty name="height" value="0.03945" units="cm"/>
      <inkml:brushProperty name="color" value="#F2395B"/>
    </inkml:brush>
  </inkml:definitions>
  <inkml:trace contextRef="#ctx0" brushRef="#br0">60599 46968 557,'14'-16'3,"-1"1"5,-3-1 5,0 0 6,-2-1 3,3-1 2,2-3 1,2-1 1,-1 1 3,-1 5 4,-2 5 4,-2 4 4,-3 6-2,-3 6-10,-2 6-8,-3 6-9,-3 3-7,0 1-2,-2 0-4,0 3-4,0-2-2,0-3-5,2-3-4,0-3-3,4-1-4,4 0-2,6-1-4,4 1-2,3 0 0,-1-1 2,1 1 4,0 0 2,-2-1 4,-1-1 8,-2 0 7,-2-2 7,-4 1 6,-2 1 5,-6 3 6,-2 2 6,-5 0 3,-4-1 2,-4-1 2,-3 0 2,-3-2-1,-1 1-1,-1 0-2,-1 0-2,0-1-7,3 1-9,1 0-12,3 0-9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4:42"/>
    </inkml:context>
    <inkml:brush xml:id="br0">
      <inkml:brushProperty name="width" value="0.05792" units="cm"/>
      <inkml:brushProperty name="height" value="0.05792" units="cm"/>
      <inkml:brushProperty name="color" value="#F2395B"/>
    </inkml:brush>
  </inkml:definitions>
  <inkml:trace contextRef="#ctx0" brushRef="#br0">62154 46858 379,'-8'-22'4,"2"1"9,1 2 7,0 3 9,1 1 6,1 2 6,-1 3 6,0 1 4,-1 3 3,-2 4-4,-2 4-4,-2 4-2,-1 4-4,-1 5-6,-1 5-6,-2 5-5,1 3-4,1 1-3,1 1-4,1 1-3,1-1-4,4-3-4,2-3-5,4-3-5,3-2-4,6-1-6,4-1-5,5-1-6,3-3-4,-1-8-5,1-7-4,0-6-5,-1-5 0,-1-1 5,-1-3 5,-1-1 4,-1-3 5,-2-2 5,-3-1 4,-1-3 4,-2 1 3,-2 1 4,-2 3 1,-2 1 4,-1 3 4,0 3 5,0 3 7,0 3 5,1 1 7,4 2 6,2 0 8,4 2 6,1 1-1,1 0-10,1 2-11,2 0-10,-1 2-5,1 0-2,0 2-1,-1 0-1,-1 2-1,-2 4 3,-4 2 1,-3 3 1,-1 2 3,0 1 3,0 2 4,0 0 3,-2 0 0,-4 1-5,-4-1-4,-4 1-4,-1 0-4,-1-1-4,0 1-3,0 0-3,0-3-6,1-1-6,-1-4-5,0-3-8,3-3-3,6-4-4,6-4-4,6-4-2,5-1 3,2-1 8,3 0 10,3 0 9,1 1 6,-1 0 3,-1 2 3,-1 1 2,-1-1 3,-1 2-1,0-1 1,-2 0 0,-2 0-2,-1 2-3,-2 0-5,-2 2-3,-2-1-2,-2-2-2,-3-2 0,0-2-2,-2-1 0,2-2-1,0 0 0,1-1 0,1-1 1,0-2 4,0 0 3,0-1 5,0 0 1,0-1 1,0 0 2,0 1-1,-1-1 8,-1 2 11,0 1 12,-1 1 13,-2 5 12,-1 12 12,0 10 14,-1 11 12,-2 6-1,-2 2-18,-2 3-18,-2 1-16,0 1-14,1 0-7,0 1-7,2-1-9,1-1-7,0-2-8,2-2-9,1-1-8,0-2-4,0-2 0,0 0-1,0-1 0,0-1-2,0-3-4,0-1-3,0-3-4,0-3 0,-2-4 0,0-6 1,-1-4 1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4:43"/>
    </inkml:context>
    <inkml:brush xml:id="br0">
      <inkml:brushProperty name="width" value="0.05446" units="cm"/>
      <inkml:brushProperty name="height" value="0.05446" units="cm"/>
      <inkml:brushProperty name="color" value="#F2395B"/>
    </inkml:brush>
  </inkml:definitions>
  <inkml:trace contextRef="#ctx0" brushRef="#br0">64270 46041 403,'9'-16'2,"3"2"3,3 1 3,3 1 4,1 2 6,-1 4 9,0 4 10,-2 4 8,0 4 4,-1 6-5,1 4-3,0 5-5,-1 4-2,-1 5-1,-1 3-2,0 4-2,-3 3-2,-1 1-3,-2 0-2,-2 2-4,-2-2-2,-2-4-2,-2-4-2,-2-3-3,-5 0-5,-8 4-10,-7 6-8,-8 5-9,-7 0-9,-3 0-9,-4-3-10,-4-2-9,1-4-2,6-6 5,5-5 5,7-6 5,4-5 5,3-1 2,3-2 3,3-2 3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4:43"/>
    </inkml:context>
    <inkml:brush xml:id="br0">
      <inkml:brushProperty name="width" value="0.04325" units="cm"/>
      <inkml:brushProperty name="height" value="0.04325" units="cm"/>
      <inkml:brushProperty name="color" value="#F2395B"/>
    </inkml:brush>
  </inkml:definitions>
  <inkml:trace contextRef="#ctx0" brushRef="#br0">65800 46968 508,'5'-16'8,"9"0"15,11 1 15,9-1 15,2 2 3,-7 5-10,-7 3-12,-7 4-9,1 1-5,8 0 2,7-2 2,8 0 3,3 0-1,-3 2-3,-4 2-3,-2 2-2,-4 1-4,-3 2-5,-5 0-4,-3 2-5,-4 0-11,-4 3-22,-5 2-19,-2 1-21,-5 1-6,0-2 10,-3-3 9,-2-1 9,-1-2 8,0 0 7,0-2 7,1 0 7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4:43"/>
    </inkml:context>
    <inkml:brush xml:id="br0">
      <inkml:brushProperty name="width" value="0.04029" units="cm"/>
      <inkml:brushProperty name="height" value="0.04029" units="cm"/>
      <inkml:brushProperty name="color" value="#F2395B"/>
    </inkml:brush>
  </inkml:definitions>
  <inkml:trace contextRef="#ctx0" brushRef="#br0">65872 47850 546,'-24'0'12,"13"0"24,14 0 24,14 0 25,9 0 3,6 0-20,7 0-17,5 0-19,2 0-16,-2 0-11,-2 0-11,-2 0-12,-2 0-6,-1 0-3,-3 0-2,-1 0-2,-4 0-6,-3 0-9,-5 0-8,-3 0-10,-3 0 2,-1 2 11,-1 0 11,0 2 12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4:29"/>
    </inkml:context>
    <inkml:brush xml:id="br0">
      <inkml:brushProperty name="width" value="0.04458" units="cm"/>
      <inkml:brushProperty name="height" value="0.04458" units="cm"/>
    </inkml:brush>
  </inkml:definitions>
  <inkml:trace contextRef="#ctx0" brushRef="#br0">39375 5661 493,'-3'-14'45,"-2"3"2,-5 3 2,-4 2 3,-3 5-4,-3 6-9,-3 6-9,-3 6-9,0 2-5,2 1-1,1-1-2,3 1-1,1-1-2,2 1-1,3 0-1,1-1 0,2 0-2,2-3 0,2-1 0,3-3-1,0 0 0,2 1-2,0 1 0,2 2-2,1 0-1,3 1 0,4 1-2,2 1 0,2 0 0,0-3-1,-1-1 0,1-2 0,1-1 0,0 0 1,1-1 2,1 1 1,1-1 2,2-1 0,0 0 2,0-2 2,1-1 0,1 0-2,0-2 0,-1 0-1,-1 0-1,-2 3 0,-4 3 0,-3 4 0,-4 1 0,-8 1 0,-6 1 0,-7 1 0,-5 1-1,0 1 0,-1 1-1,-1 1-1,-1 0 0,0 1 0,-2-1-2,-1 1 0,0-2-1,0-1 0,-1-3 0,1-1 0,-1-3-1,1-1-4,-1-2-3,2-2-3,-1-2-3,3-2-3,1-3-3,3 0-2,2-4-4,4-2-2,4-4-3,5-2-3,2-2-1,3-2-2,4 0-1,2-1 0,2 1 1,-2 1 6,-1 2 4,0 2 5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4:44"/>
    </inkml:context>
    <inkml:brush xml:id="br0">
      <inkml:brushProperty name="width" value="0.06174" units="cm"/>
      <inkml:brushProperty name="height" value="0.06174" units="cm"/>
      <inkml:brushProperty name="color" value="#F2395B"/>
    </inkml:brush>
  </inkml:definitions>
  <inkml:trace contextRef="#ctx0" brushRef="#br0">69022 45821 356,'9'-8'1,"4"0"1,2 0 1,3 1 2,1-1 7,-1 2 11,0 0 13,-2 2 12,-1 1 3,-1 2-3,-1 2-4,0 2-4,-2 3-3,1 4-1,0 3-2,0 5-2,-1 2-1,-1 3-4,0 1-4,-2 3-3,-2 2-3,-4 3-3,-4 2-3,-4 4-4,-4 1 0,-4-2-1,-3 0 0,-5-1 1,-4-1-3,-5 1-6,-5-1-6,-4 0-6,-2-2-5,1-3-4,3-5-2,2-3-4,1-4-2,1-1-1,1-2-1,2-3-1,1-2 1,5-2 2,3-4 3,5-2 1,2-5 2,4-4-2,3-5-1,3-5-2,2-6 1,3-5 0,4-7 2,2-5 1,3-2 1,2 2 4,2 2 2,1 2 4,1 2 6,0 5 8,-2 3 9,-1 5 8,-1 3 4,0 3-4,-2 2-2,-1 4-4,1 2 8,0 2 15,1 2 16,2 3 16,0 2 5,1 5-7,1 5-6,2 6-7,0 3-6,3 3-7,1 2-7,3 5-5,2 1-6,3 2-1,3 2-4,3 3-2,2 0-8,2 0-14,2 0-12,2 0-13,0 0-12,-3 1-12,-3-1-11,-4 0-11,-3-3-1,-5-8 10,-5-6 10,-4-6 11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4:57"/>
    </inkml:context>
    <inkml:brush xml:id="br0">
      <inkml:brushProperty name="width" value="0.04851" units="cm"/>
      <inkml:brushProperty name="height" value="0.04851" units="cm"/>
      <inkml:brushProperty name="color" value="#00BFF3"/>
    </inkml:brush>
  </inkml:definitions>
  <inkml:trace contextRef="#ctx0" brushRef="#br0">31381 39659 453,'-1'-14'7,"0"3"12,-2 3 14,0 2 13,-2 4 4,0 4-6,-1 4-6,-2 4-5,-1 4-4,-1 7-1,-3 5-3,-2 7-1,1 0-1,1-4-1,2-3-1,2-5-1,2 0-2,0 3-4,2 3-3,1 3-3,0 2-2,0 1 0,0 1 1,0 0 0,1 2-2,2 1-3,2 0-3,2 2-3,2-1-5,2-4-5,1-2-7,3-3-6,3-3-5,2-3-7,3-3-5,3-3-6,2-3-1,3-4 4,1-5 5,3-2 3,-2-5 5,-3 0 5,-5-3 6,-3-2 4,-3-1 3,-1 0-2,-1 1 0,0-1-1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4:57"/>
    </inkml:context>
    <inkml:brush xml:id="br0">
      <inkml:brushProperty name="width" value="0.05146" units="cm"/>
      <inkml:brushProperty name="height" value="0.05146" units="cm"/>
      <inkml:brushProperty name="color" value="#00BFF3"/>
    </inkml:brush>
  </inkml:definitions>
  <inkml:trace contextRef="#ctx0" brushRef="#br0">33013 39944 427,'-8'-18'13,"2"10"25,1 11 25,0 12 26,2 5 4,0 1-18,2 1-19,0 1-17,1 1-13,-2 3-5,0 1-5,-1 3-6,-2 1-2,2 2 0,-1 3-1,0 1 1,0 1-6,2 0-10,0 0-12,2 0-11,0-1-9,0-1-4,0-3-7,0-1-4,0-5-1,0-4 3,0-5 4,0-4 5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4:58"/>
    </inkml:context>
    <inkml:brush xml:id="br0">
      <inkml:brushProperty name="width" value="0.04079" units="cm"/>
      <inkml:brushProperty name="height" value="0.04079" units="cm"/>
      <inkml:brushProperty name="color" value="#00BFF3"/>
    </inkml:brush>
  </inkml:definitions>
  <inkml:trace contextRef="#ctx0" brushRef="#br0">33644 40797 539,'-8'-8'0,"2"2"0,1 1 0,0 0 0,3 2 8,4 0 16,4 2 16,4 1 17,3-1 3,5-1-7,4 0-7,3-1-8,2-1-6,1 2-6,-1 0-6,1 2-5,-1 0-4,1 0-1,-1 0-1,1 0-1,-2 0-5,0 0-6,-1 0-8,-1 0-7,-1 0-10,-3 0-14,-1 0-14,-2 0-14,-3 0-1,-1 0 11,-2 0 12,-2 0 10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4:58"/>
    </inkml:context>
    <inkml:brush xml:id="br0">
      <inkml:brushProperty name="width" value="0.0451" units="cm"/>
      <inkml:brushProperty name="height" value="0.0451" units="cm"/>
      <inkml:brushProperty name="color" value="#00BFF3"/>
    </inkml:brush>
  </inkml:definitions>
  <inkml:trace contextRef="#ctx0" brushRef="#br0">36292 39413 487,'0'-15'2,"0"2"1,0 2 4,0 3 2,2 1 7,2 2 9,3 2 11,4 2 10,0 2 2,-3 2-8,-1 2-7,-2 2-7,-1 1-5,0 3-1,0 2 0,0 2-2,-1 1-1,0 3 0,-2 1-2,0 3-1,-2 1-1,-2 1 0,-2 1 0,-2 1 0,-2 2-2,-2 5-2,-2 3-4,-1 4-3,-2 1-2,1 0-5,-1-1-2,0-1-5,1-3-2,-1-2-1,0-3-2,0-3-2,0-4 0,-1-3-1,-1-5-1,-1-3-1,-1-4 0,1-2 2,-1-4 0,0-2 1,1-5-1,1-6-2,1-6-3,1-5-2,1-6-1,2-5 2,2-5 1,3-5 2,1-1 2,2 2 4,2 2 2,2 2 4,1 3 4,0 5 6,0 5 5,0 5 6,1 3 9,2 2 11,2 3 12,2 1 11,1 2 2,3 4-9,2 2-8,2 4-10,1 2-4,3 2-1,2 1 0,1 3 0,2 2-3,1 2-3,1 1-5,1 3-3,1 0-5,-1-1-6,0-1-5,1 0-6,-2-2-5,-3-1-5,-3-1-6,-3-1-5,-2 0-6,0 0-9,-2 0-9,-1-1-7,-1 0 1,-2 0 13,-2-2 10,-2 0 13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4:59"/>
    </inkml:context>
    <inkml:brush xml:id="br0">
      <inkml:brushProperty name="width" value="0.04229" units="cm"/>
      <inkml:brushProperty name="height" value="0.04229" units="cm"/>
      <inkml:brushProperty name="color" value="#00BFF3"/>
    </inkml:brush>
  </inkml:definitions>
  <inkml:trace contextRef="#ctx0" brushRef="#br0">38200 39074 520,'1'-21'2,"4"5"4,2 5 4,4 5 4,1 3 4,3 3 4,1 4 4,3 2 4,1 4 1,1 4-1,1 3 0,2 5-2,-1 1-1,1 1-4,-1-1-2,1 1-3,-1 0-1,1 1 2,-1 1 1,1 1 3,-2 1-2,-1 2-4,-3 3-4,-1 1-4,-3 3-4,-4 4-8,-5 4-5,-2 4-7,-7 2-6,-6-2-7,-7 0-6,-7-2-7,-2-4 0,5-7 5,3-9 5,4-7 5,0-2 3,-7 6 1,-5 7 0,-7 5 1,-1 1-1,3-5-5,3-6-5,4-3-5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5:01"/>
    </inkml:context>
    <inkml:brush xml:id="br0">
      <inkml:brushProperty name="width" value="0.04616" units="cm"/>
      <inkml:brushProperty name="height" value="0.04616" units="cm"/>
      <inkml:brushProperty name="color" value="#00BFF3"/>
    </inkml:brush>
  </inkml:definitions>
  <inkml:trace contextRef="#ctx0" brushRef="#br0">5056 33960 476,'-30'-8'10,"3"0"19,3 0 20,3 0 19,12 1 6,20 1-7,21 0-7,21 2-9,9-1-8,1 0-10,0-1-10,0-2-11,-2 1-7,-3 1-8,-3 0-6,-2 2-6,-5 0-4,-4 2-1,-5 0-2,-5 2 0,-5 0-4,-3 0-7,-5 0-7,-3 0-8,-5 2-1,-5 4 1,-4 4 2,-6 3 1,-2 2 4,-2-2 6,0-3 5,-1-1 6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5:02"/>
    </inkml:context>
    <inkml:brush xml:id="br0">
      <inkml:brushProperty name="width" value="0.04631" units="cm"/>
      <inkml:brushProperty name="height" value="0.04631" units="cm"/>
      <inkml:brushProperty name="color" value="#00BFF3"/>
    </inkml:brush>
  </inkml:definitions>
  <inkml:trace contextRef="#ctx0" brushRef="#br0">5968 34699 475,'-16'-8'7,"2"2"15,1 0 16,1 2 14,2 4 8,2 10-1,4 8 0,3 9-1,1 5-5,0 4-10,0 3-10,0 3-9,-1 3-11,-1 4-10,0 4-9,-1 4-9,-1-1-9,0-5-5,0-4-5,0-5-5,1-6-5,2-6-4,2-5-3,2-7-5,1-4 2,2-4 4,0-5 6,2-2 6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5:02"/>
    </inkml:context>
    <inkml:brush xml:id="br0">
      <inkml:brushProperty name="width" value="0.0502" units="cm"/>
      <inkml:brushProperty name="height" value="0.0502" units="cm"/>
      <inkml:brushProperty name="color" value="#00BFF3"/>
    </inkml:brush>
  </inkml:definitions>
  <inkml:trace contextRef="#ctx0" brushRef="#br0">6907 34891 438,'-22'-7'7,"2"2"14,4 2 15,3 2 15,3 3 5,2 4-1,4 4-2,3 3-3,0 2-2,0-1-4,-2 0-4,0-2-4,-1 0-7,0 2-8,0 0-9,0 1-9,0 1-6,0-1-1,0 1-2,1 0-2,-1 0 0,2 3 2,0 1 0,2 3 1,0-1 0,2-3-2,0-3-2,2-3-2,0-2-1,3 0 0,2-2 0,2 0 0,1-3 1,1-3-1,1-2-1,2-4 1,-1-2 0,-1-1 2,-1-3 1,0-2 1,-1-3 1,1-3 0,1-5-2,2-3 1,-1-2-1,-1 1 0,-1 1 1,-1 1 0,-1 1 1,-2 3 3,-2 1 1,-2 3 2,-2 0 2,-1 0 1,0 1 1,-1-1 1,-4 0 0,-2 1 1,-5-1 1,-4 0 1,-1 2 0,-1 3-2,0 3 0,1 2-2,-2 4-4,-2 4-5,-2 4-6,-1 4-7,-1 2-1,1 1 0,1 1 1,1 2 2,2-1-5,2-1-10,4-1-9,3 0-10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5:03"/>
    </inkml:context>
    <inkml:brush xml:id="br0">
      <inkml:brushProperty name="width" value="0.05312" units="cm"/>
      <inkml:brushProperty name="height" value="0.05312" units="cm"/>
      <inkml:brushProperty name="color" value="#00BFF3"/>
    </inkml:brush>
  </inkml:definitions>
  <inkml:trace contextRef="#ctx0" brushRef="#br0">6213 30431 414,'-15'-22'8,"2"3"16,3 3 16,1 3 15,2 6 7,2 11-6,2 12-4,2 10-6,1 6-4,2 2-4,0 3-5,2 1-4,-1 1-4,0 2-3,-2 1-3,0 0-2,-1 2-5,0 2-7,0 2-5,0 2-7,0 3-10,2 4-14,0 4-15,2 3-14,0 1-4,3-4 5,2-4 7,2-5 5,0-5 3,-2-10 1,-2-8-1,-2-8 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4:29"/>
    </inkml:context>
    <inkml:brush xml:id="br0">
      <inkml:brushProperty name="width" value="0.04678" units="cm"/>
      <inkml:brushProperty name="height" value="0.04678" units="cm"/>
    </inkml:brush>
  </inkml:definitions>
  <inkml:trace contextRef="#ctx0" brushRef="#br0">41237 7231 470,'9'-7'78,"3"1"-15,4 0-15,2 2-16,3 0-7,3 2-2,3 0-1,3 2 0,-1 1-2,-3 2-4,-5 2-2,-4 2-2,-3 2-4,-3 3-2,-3 3-2,-2 4-2,-6 2-2,-6 1-3,-7 5-2,-7 3-2,-3 1 0,0-1-1,-1-1 0,1-1 1,-1-1-2,1-2-3,-1 0-3,1-1-4,1-3 2,4-5 6,5-5 6,3-4 7,4-4 4,6-1 4,4 0 3,6-1 4,4-3 3,5-2 5,5-4 3,5-2 6,3-1-2,2 1-5,3 0-5,1 2-5,0 0-6,-1 2-7,0 1-8,-1 0-6,-3 3-6,-3 2-5,-5 4-4,-3 2-4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5:04"/>
    </inkml:context>
    <inkml:brush xml:id="br0">
      <inkml:brushProperty name="width" value="0.05195" units="cm"/>
      <inkml:brushProperty name="height" value="0.05195" units="cm"/>
      <inkml:brushProperty name="color" value="#00BFF3"/>
    </inkml:brush>
  </inkml:definitions>
  <inkml:trace contextRef="#ctx0" brushRef="#br0">7914 31328 423,'0'-15'6,"0"1"12,0 1 12,0 0 12,2 3 4,3 3-3,5 2-4,4 4-3,0 2-3,-1 4-2,-2 2-3,-2 3-3,-2 3-2,0 0 0,-2 1-2,0 1 0,-2 2-2,-1 1-4,0 3-4,-2 2-2,-1 0-3,-2 3 1,-2 0-2,-1 0 1,-4 2 0,-2 1 0,-3 1 3,-3 1 0,-2-1-6,1-2-11,-1-1-12,0-2-12,1-4-5,1-1 3,1-4 3,1-3 2,0-2 2,2-3 1,1-1-1,1-2 1,-1-3 1,0-4 1,-1-4 2,-1-3 2,0-5 1,1-2 0,0-3 1,2-3 0,1-1 2,2 1 1,3 1 1,1 1 1,1 1 4,2 3 6,0 1 7,2 2 6,1 3 8,2 3 9,2 2 10,2 4 9,2 1 2,3 2-6,3 0-6,4 2-6,2 0-5,2 3-4,4 2-5,4 2-4,1 1-5,2 1-6,2 2-6,3 0-6,0 1-7,2 1-6,1 1-7,0 1-7,0 2-2,-3 1 1,-4 3 3,-2 1 0,-4 0 2,-7-5-1,-5-3-1,-6-4 0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5:05"/>
    </inkml:context>
    <inkml:brush xml:id="br0">
      <inkml:brushProperty name="width" value="0.04245" units="cm"/>
      <inkml:brushProperty name="height" value="0.04245" units="cm"/>
      <inkml:brushProperty name="color" value="#00BFF3"/>
    </inkml:brush>
  </inkml:definitions>
  <inkml:trace contextRef="#ctx0" brushRef="#br0">5304 47976 518,'-16'0'1,"2"0"4,1 0 3,1 0 3,3 0 7,6 0 12,6 0 13,6 0 11,5-1 3,5-1-9,5 0-9,5-1-8,5-2-5,6 0-4,7-2-2,5 0-2,5-1-3,5-2-2,5 0-3,5-1-1,1 0-5,-5 0-8,-3 2-6,-4 1-8,-6 1-6,-6 2-4,-8 2-5,-6 2-4,-6 2-3,-3 2-1,-5 2 0,-3 2-1,-4 1 2,-4 1 5,-5 2 3,-2 0 4,-4 0 3,-1-3 1,0-1 2,-1-2 0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5:06"/>
    </inkml:context>
    <inkml:brush xml:id="br0">
      <inkml:brushProperty name="width" value="0.04012" units="cm"/>
      <inkml:brushProperty name="height" value="0.04012" units="cm"/>
      <inkml:brushProperty name="color" value="#00BFF3"/>
    </inkml:brush>
  </inkml:definitions>
  <inkml:trace contextRef="#ctx0" brushRef="#br0">6063 48664 548,'-15'-14'3,"4"2"8,3 4 7,3 3 8,1 5 7,2 8 8,0 7 9,2 9 9,0 5-2,0 5-9,0 3-11,0 4-10,0 4-8,0 4-5,0 4-7,0 4-6,-1-1-5,-1-3-6,0-4-5,-1-4-6,-1-4-8,2-2-10,0-3-9,2-3-10,0-5 0,2-5 10,0-7 8,2-5 9,0-4 6,0 0-2,-1-2 1,2 0 0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5:06"/>
    </inkml:context>
    <inkml:brush xml:id="br0">
      <inkml:brushProperty name="width" value="0.0431" units="cm"/>
      <inkml:brushProperty name="height" value="0.0431" units="cm"/>
      <inkml:brushProperty name="color" value="#00BFF3"/>
    </inkml:brush>
  </inkml:definitions>
  <inkml:trace contextRef="#ctx0" brushRef="#br0">7129 49274 510,'-2'-21'6,"-1"5"13,-2 5 12,-1 5 13,-2 4 4,2 7-3,1 6-3,0 6-3,1 4-3,0 5-5,0 3-5,1 5-5,-2 1-3,2 0 0,-1 0-2,0 1-1,0-2-3,2-2-2,0-2-3,2-1-3,1-4-3,4-3-1,2-5-3,4-3-1,1-4-3,1-2-3,1-4-2,2-2-3,0-5 0,3-4 2,1-6 1,3-3 3,0-6 0,-1-3 0,-1-5-1,-1-3-2,-3-3 2,-4-1 3,-6 0 2,-4-2 3,-5 1 2,0 3 2,-3 4 1,-2 2 1,-2 4 1,-2 5-3,-2 4-2,-1 6-2,-3 4 0,-2 2 0,-1 4 1,-3 3 1,1 1-7,1 1-12,2 1-14,3 2-12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5:07"/>
    </inkml:context>
    <inkml:brush xml:id="br0">
      <inkml:brushProperty name="width" value="0.04847" units="cm"/>
      <inkml:brushProperty name="height" value="0.04847" units="cm"/>
      <inkml:brushProperty name="color" value="#00BFF3"/>
    </inkml:brush>
  </inkml:definitions>
  <inkml:trace contextRef="#ctx0" brushRef="#br0">6358 44729 453,'-8'-23'2,"0"1"3,0 1 4,0 1 3,0 1 3,1 1 3,-1 0 2,0 2 2,0 1 1,2-1-2,1 0-2,0 1-2,0-1-1,-1 2-1,-3 1-3,-2 1 0,-1 1-1,1 0-1,-1 2 1,0 1 0,-1 1-1,-2 2-2,-1 2 0,-3 2-1,0 4 0,-1 6 0,0 5 1,1 7 1,0 3 1,1 3 1,0 1 0,2 3 3,3 0-1,3 0-1,4 1 0,4-1-1,3-2-2,2-3-2,2-5-4,2-3-2,2-4-3,5-3-2,4-2-2,3-4-3,3-2-3,1-2-4,1-2-3,1-2-3,0-3-1,-3-3 2,-1-5 2,-3-4 2,-1-2 3,-2 1 5,-3-1 4,-1 1 5,-3 0 3,-2 2 2,-4 3 2,-2 1 2,-4 8 6,0 14 10,-3 13 11,-2 15 10,-2 10 1,-4 10-10,-2 8-9,-3 9-9,-1 6-10,3 4-14,1 4-13,2 4-12,3-1-6,5-6-1,2-5 0,6-7-1,1-7 4,1-9 4,2-8 7,0-9 4,0-8-3,0-4-12,-2-4-11,0-6-13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5:07"/>
    </inkml:context>
    <inkml:brush xml:id="br0">
      <inkml:brushProperty name="width" value="0.05075" units="cm"/>
      <inkml:brushProperty name="height" value="0.05075" units="cm"/>
      <inkml:brushProperty name="color" value="#00BFF3"/>
    </inkml:brush>
  </inkml:definitions>
  <inkml:trace contextRef="#ctx0" brushRef="#br0">7792 44640 433,'1'-22'6,"4"5"11,2 3 12,3 4 12,1 4 3,0 2-4,-2 4-4,0 3-3,-1 1-5,1 3-1,2 2-3,0 2-2,0 1-2,-3 3 1,-1 2 1,-2 2 0,-3 2-1,-2 5 0,-3 3-2,-4 4-1,-2 3-2,-3 2-3,-4 3-2,-2 1-3,-2 1-2,-1 2-5,-1 0-2,-1 2-3,0-2-3,-1-2-1,1-3-1,-1-3-2,1-4-1,-1-2-5,1-3-2,-1-3-5,2-5-2,1-5-4,2-6-2,3-6-4,0-5 0,0-6 5,1-4 4,-1-5 5,2-6 2,2-5-1,4-6 0,3-6-1,1-3 3,2 3 3,0 2 5,2 2 4,0 3 2,2 5-2,0 5-1,2 5-2,1 4 8,1 2 15,3 4 16,2 3 15,3 2 6,4 4-5,3 2-4,5 4-4,2 3-5,4 7-6,3 6-4,3 5-7,3 5-7,6 5-10,4 3-10,6 4-9,-1-1-6,-7-4 1,-4-6-1,-7-3 1,-5-6-5,-3-2-9,-5-3-10,-3-2-9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5:08"/>
    </inkml:context>
    <inkml:brush xml:id="br0">
      <inkml:brushProperty name="width" value="0.03438" units="cm"/>
      <inkml:brushProperty name="height" value="0.03438" units="cm"/>
      <inkml:brushProperty name="color" value="#00BFF3"/>
    </inkml:brush>
  </inkml:definitions>
  <inkml:trace contextRef="#ctx0" brushRef="#br0">8072 48029 639,'-19'-1'-4,"7"-1"18,8 0 18,8-1 17,6-2 5,5 0-8,6-2-7,4 0-7,6-1-7,10 0-6,9 1-4,8-1-6,5 1-2,1 2 0,2 2 0,0 2 1,0 2-6,1 2-13,0 2-10,-1 2-13,-4 0-9,-12-1-10,-10 0-8,-11-2-9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5:27"/>
    </inkml:context>
    <inkml:brush xml:id="br0">
      <inkml:brushProperty name="width" value="0.04189" units="cm"/>
      <inkml:brushProperty name="height" value="0.04189" units="cm"/>
    </inkml:brush>
  </inkml:definitions>
  <inkml:trace contextRef="#ctx0" brushRef="#br0">14328 53556 525,'-13'-9'109,"5"14"-24,4 13-22,6 15-23,1 5-15,0 0-6,-2-1-5,0-1-6,-2 0-4,0 4 0,-2 2-2,0 4 0,-1-1-2,0-4-1,0-4 0,0-3-2,0-2-1,-2 4-2,0 3-3,-1 3-3,0-2-1,2-6 0,2-6 1,2-5-1,1-10-1,2-13-3,0-12-3,2-12-1,0-8-3,2 3 1,0 0 1,1 1 0,1 1 0,-2 1 3,-1 1 2,0 1 1,-1 2 1,0 1 0,0 2 0,0 3-1,-1-1 3,1-2 5,0-1 5,0-3 6,1-1 4,2-1 7,2-1 5,2 0 5,1-3 2,3 1-6,2-2-3,1-1-5,2 0-2,0-1 0,-1 1-2,1 0 1,-1 1-1,-1 5 0,-1 3 0,0 5 0,-3 2 2,-1 4 0,-2 3 3,-2 3 1,-1 2 2,3 3 1,2 4 2,2 2 1,-1 3-1,-3 2-2,-3 2-3,-2 1-1,-2 2-2,0 2 0,0 0 1,0 1-1,-1 2 0,-1 3-2,0 3-1,-1 3-2,-1 2 0,0 2 1,0 3 1,0 1 1,0 1-3,1 0-5,2 0-6,0 0-6,1-1-3,-2-1-3,0-3-3,-2-2-2,1-1-3,2-3-3,2-2-2,2-1-3,1-3-2,0-1-1,-1-2-2,1-2-1,0-3 0,0-3 1,0-3 2,0-2 1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5:28"/>
    </inkml:context>
    <inkml:brush xml:id="br0">
      <inkml:brushProperty name="width" value="0.02824" units="cm"/>
      <inkml:brushProperty name="height" value="0.02824" units="cm"/>
    </inkml:brush>
  </inkml:definitions>
  <inkml:trace contextRef="#ctx0" brushRef="#br0">17655 52927 778,'-13'-33'34,"6"15"1,6 13 0,6 14 1,2 6-4,-1-1-8,0-1-8,-1 0-8,-1-2-7,1 1-3,1 0-4,2 0-5,0-1-3,0 1-2,0 0-2,-1 0-3,2-2-4,2-1-8,2-2-6,1-2-7,1-3 1,-2-4 8,-3-4 8,-1-4 9,-1-1 6,0 1 3,0 0 3,0 2 3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5:28"/>
    </inkml:context>
    <inkml:brush xml:id="br0">
      <inkml:brushProperty name="width" value="0.03022" units="cm"/>
      <inkml:brushProperty name="height" value="0.03022" units="cm"/>
    </inkml:brush>
  </inkml:definitions>
  <inkml:trace contextRef="#ctx0" brushRef="#br0">17519 52960 728,'28'-36'-49,"-7"7"26,-7 8 24,-6 6 25,-7 7 16,-6 10 7,-6 8 7,-6 9 6,-4 6-6,-5 3-21,-3 3-18,-4 2-21,-1 1-12,5-5-3,3-3-3,5-5-5,1-1 0,1-1-1,-1 1 1,1-1 0,0-1 1,4-2 0,3-4 2,3-3 1,3-1 5,4 0 8,4 0 10,4 0 8,0-1 6,-1 1 3,-2 0 3,-2 0 3,0 1 2,0 1 0,2 3 2,0 2 0,0 0-1,-2-1-1,-2-1-3,-2 0-2,3-5-7,8-7-14,8-6-13,7-7-14,5-5-5,-1-2 1,0-1 4,1-2 1,-2-1 6,-1 4 10,-3 3 9,-1 3 9,-5 5 8,-7 6 5,-6 7 5,-7 8 6,-6 4-4,0 3-11,-3 3-12,-1 3-11,-3 1-6,0-1-1,-1-1 0,-1-1-1,-1 0 2,-1 1 5,-1 1 5,-1 1 4,0-1 5,1-2 2,1-1 3,1-2 2,1-3 1,2-1-1,2-3 0,3-1 0,1-2 0,2 0 0,2-2 0,3-1 0,1 0-11,3-2-20,4-1-21,2 0-22,2-2-3,2-2 13,0-2 13,2-2 14,-1-2 8,-1 0 1,-1-1 3,0-2 2,-1 1 1,1-1 0,2 0-1,0 0 0,0 1 0,-3 0 3,-1 2 0,-2 1 3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4:30"/>
    </inkml:context>
    <inkml:brush xml:id="br0">
      <inkml:brushProperty name="width" value="0.04472" units="cm"/>
      <inkml:brushProperty name="height" value="0.04472" units="cm"/>
    </inkml:brush>
  </inkml:definitions>
  <inkml:trace contextRef="#ctx0" brushRef="#br0">40432 12909 491,'-16'-15'90,"2"4"-18,1 3-16,2 3-16,-2 2-11,0 3-3,-1 4-2,-1 2-4,-1 3-2,0 2-3,1 2-2,-1 1-2,0 2-1,2 2-1,1 0 0,1 1 1,1 0-1,2-1-1,2-1-2,3-1 0,-1 1-1,2 1-2,-1 3-2,0 2 0,2-1-2,6-1-1,4-3 0,5-1-1,4-2 1,3-1 0,4-1 2,2-1 0,0-1 0,0-1-1,0 0-2,-2-2-1,-3 0-1,0 0 1,-3 0 1,-1-1 0,-3 2 0,-2 2 3,-4 2 0,-3 1 2,-2 2 1,-4 0 2,-2-1 1,-3 1 2,-4 0 0,-2-1-2,-3 1 0,-3 0-2,-3-1 0,-2-1-2,0-1-1,-3 0 0,-1-3-3,0 1 0,2-2-1,1 0-2,0-1-1,-1-1 1,-1 1 1,0 0-1,1-1-2,3-2-7,4-3-6,5 0-7,4-5-8,6-4-12,6-6-11,6-3-12,3-3-1,-1 4 11,1 3 11,0 3 11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5: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17725 55425 333,'49'20'167,"16"14"-1,16 15 1,16 15 0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5:29"/>
    </inkml:context>
    <inkml:brush xml:id="br0">
      <inkml:brushProperty name="width" value="0.03673" units="cm"/>
      <inkml:brushProperty name="height" value="0.03673" units="cm"/>
    </inkml:brush>
  </inkml:definitions>
  <inkml:trace contextRef="#ctx0" brushRef="#br0">18116 54906 598,'-7'15'16,"2"-2"3,2-3 4,2-1 3,1-1 1,2 0-4,0 0-2,2 0-3,1 1-1,1 3-2,3 3 1,2 4-2,0-1 0,0 1-2,-2-2 0,-1-1-1,1-1-3,0-1-1,1 0-2,2-2-3,-1 0 0,-1 0-1,-1-1 0,0 1-1,-1-1 0,1-2 0,2-3-1,0-1-1,0-2 2,-3-4 2,-1-2 4,-2-3 3,0-3 1,0-2-1,1-2 0,2-1 0,-1-3-1,-1-2 1,0-2 0,-2-1 0,0-1-3,0-1-8,0 1-6,0-1-8,0 2-3,0 1 0,0 2-1,0 3-1,0 0 1,0 2 2,-1 1 1,1 1 3,1 1 2,0 0 5,1 2 4,2 1 5,1 0 3,1 2 3,3 1 2,2 0 2,1 3 1,-1 4-5,1 4-3,0 4-3,-2 1-4,-3 1-2,-3 0-3,-2 0-3,-3 0-2,-2 3-5,-2 2-5,-2 2-3,-2-1-1,-2 1 3,-2-2 2,-1-1 2,-2-2-1,2-2-5,1-4-6,0-3-5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5:29"/>
    </inkml:context>
    <inkml:brush xml:id="br0">
      <inkml:brushProperty name="width" value="0.03081" units="cm"/>
      <inkml:brushProperty name="height" value="0.03081" units="cm"/>
    </inkml:brush>
  </inkml:definitions>
  <inkml:trace contextRef="#ctx0" brushRef="#br0">18416 55050 714,'-12'0'84,"8"2"-13,8 0-16,8 2-14,6 1-16,5 1-15,5 3-17,5 2-15,-2 0-13,-6-2-12,-7-2-10,-6-2-12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5:30"/>
    </inkml:context>
    <inkml:brush xml:id="br0">
      <inkml:brushProperty name="width" value="0.03347" units="cm"/>
      <inkml:brushProperty name="height" value="0.03347" units="cm"/>
    </inkml:brush>
  </inkml:definitions>
  <inkml:trace contextRef="#ctx0" brushRef="#br0">20927 53747 657,'-6'-7'7,"2"0"14,4 2 14,3 1 15,4-1 3,7 2-6,7-1-6,7 0-7,4 0-8,1 2-8,1 0-8,0 2-10,0 0-5,-3 0-4,-3 0-4,-3 0-4,-3 1-4,-1 2-5,-3 2-5,-1 2-5,-3 1-3,-4-1 1,-5 1-1,-2 0 1,-4-1 2,-1 0 3,0-2 5,-1 0 3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5:30"/>
    </inkml:context>
    <inkml:brush xml:id="br0">
      <inkml:brushProperty name="width" value="0.03795" units="cm"/>
      <inkml:brushProperty name="height" value="0.03795" units="cm"/>
    </inkml:brush>
  </inkml:definitions>
  <inkml:trace contextRef="#ctx0" brushRef="#br0">20752 54950 579,'-22'7'7,"5"0"12,3-2 14,4 0 12,5-2 4,6-1-4,6 0-6,6-1-4,4-2-4,5-1-5,3 0-4,5-1-4,1-1-2,0 0-3,1 0-2,-1 0-1,1 0-9,1 2-11,0 0-14,2 2-13,1 0-9,3 2-2,1 0-5,2 2-4,-3 0 2,-7 0 6,-9 0 6,-7 0 6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5:30"/>
    </inkml:context>
    <inkml:brush xml:id="br0">
      <inkml:brushProperty name="width" value="0.05093" units="cm"/>
      <inkml:brushProperty name="height" value="0.05093" units="cm"/>
    </inkml:brush>
  </inkml:definitions>
  <inkml:trace contextRef="#ctx0" brushRef="#br0">23516 52910 431,'0'-36'7,"0"7"13,0 7 13,0 7 13,0 7 9,2 8 1,0 8 4,2 8 2,-1 6-4,-1 6-9,0 6-10,-1 7-10,-2 4-7,-1 6-5,0 4-7,-1 5-4,-1 5-8,0 5-7,0 5-8,0 5-8,0 0-9,2-5-10,0-5-10,2-5-10,0-7-1,0-8 12,0-10 11,0-8 10,0-6 5,2-5-3,0-3-2,2-4-3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5:30"/>
    </inkml:context>
    <inkml:brush xml:id="br0">
      <inkml:brushProperty name="width" value="0.03622" units="cm"/>
      <inkml:brushProperty name="height" value="0.03622" units="cm"/>
    </inkml:brush>
  </inkml:definitions>
  <inkml:trace contextRef="#ctx0" brushRef="#br0">24566 54344 607,'-7'-22'8,"2"5"16,2 3 15,2 4 17,2 3 3,2 0-9,2 2-10,2 1-8,2 0-7,5 2-4,4 0-4,3 2-4,4 0-6,1 0-5,3 0-8,1 0-6,2 0-5,1 2-6,1 0-4,1 2-6,-3 0 1,-4 0 6,-4-1 6,-6 1 6,-3 0-4,-1 0-12,-1 0-13,0 0-12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5:31"/>
    </inkml:context>
    <inkml:brush xml:id="br0">
      <inkml:brushProperty name="width" value="0.04572" units="cm"/>
      <inkml:brushProperty name="height" value="0.04572" units="cm"/>
    </inkml:brush>
  </inkml:definitions>
  <inkml:trace contextRef="#ctx0" brushRef="#br0">26329 53191 481,'16'-49'51,"0"12"-3,-1 11-4,1 13-4,0 6-3,-1 2-6,1 2-4,0 2-6,-2 2-1,-1 4 0,-2 2 2,-2 4 0,-3 1 0,0 3-1,-4 1-2,0 3-2,-3 2-2,-1 1-2,0 3-2,-1 1-2,-3 2-3,-2 1-4,-3 1-2,-3 1-4,-3 0-3,0 2-2,-1 1-2,-1 1-2,-1-2-2,-1-2 0,-1-3-1,-1-3-2,-1-2 0,3-3-2,-1-1-1,2-2-2,1-4 0,-1-3 0,0-4 0,1-4-1,-1-4 1,1-4-1,-1-4 0,1-3 0,0-6 1,4-7 0,3-7 2,3-7 1,2-1 0,2 2 2,2 3-1,2 3 2,2 4 4,4 4 9,2 3 10,4 4 9,0 4 6,-1 1 6,-1 2 4,0 2 4,-1 2 3,1 1-2,2 0 0,0 2-2,1 1-1,3 2-1,2 2-1,2 2-1,1 2-2,1 3-1,1 4-2,1 2-1,1 4-5,3 3-7,1 5-7,3 3-8,0 4-4,2 5-2,1 3-2,1 4-3,-3-2-4,-7-8-6,-7-8-8,-7-7-6,-3-4-8,0-1-9,0 1-9,0 0-8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5:33"/>
    </inkml:context>
    <inkml:brush xml:id="br0">
      <inkml:brushProperty name="width" value="0.02524" units="cm"/>
      <inkml:brushProperty name="height" value="0.02524" units="cm"/>
    </inkml:brush>
  </inkml:definitions>
  <inkml:trace contextRef="#ctx0" brushRef="#br0">29500 54463 871,'0'-15'5,"0"2"11,0 2 11,0 3 10,1 1-5,2 2-21,2 2-19,2 2-22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5:34"/>
    </inkml:context>
    <inkml:brush xml:id="br0">
      <inkml:brushProperty name="width" value="0.0336" units="cm"/>
      <inkml:brushProperty name="height" value="0.0336" units="cm"/>
    </inkml:brush>
  </inkml:definitions>
  <inkml:trace contextRef="#ctx0" brushRef="#br0">29289 54310 654,'-5'-9'6,"6"-2"12,6-2 12,6-1 11,1 0 3,-1 4-9,-2 4-9,-2 4-7,1 1-5,7-2-1,6-2 0,5-1-1,3-1 1,1 2 0,-1 2 2,1 2 0,0 1-2,2 0-8,2 0-6,3 0-7,-2 0-7,-4 2-6,-4 0-6,-3 2-7,-4 0-4,-1 0-3,-2-1-2,-3 2-3,-1-2 1,-4 1 6,-3 0 4,-2 0 6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4:31"/>
    </inkml:context>
    <inkml:brush xml:id="br0">
      <inkml:brushProperty name="width" value="0.05133" units="cm"/>
      <inkml:brushProperty name="height" value="0.05133" units="cm"/>
    </inkml:brush>
  </inkml:definitions>
  <inkml:trace contextRef="#ctx0" brushRef="#br0">42137 13387 428,'0'-22'35,"0"6"2,0 2 1,0 4 2,0 6-1,0 6-1,0 8-1,0 6-1,-2 4-2,0 4 0,-3 3-1,-2 3-2,-1 1-2,0-2-4,0 0-4,1-1-5,-1-1-3,2-1-2,0-1-3,2-2-2,1 0-2,2-1-1,2-1-1,2-1-1,4-3-3,7-4-6,7-6-7,8-4-5,1-7-2,2-6 4,-1-7 1,0-7 4,0-5 1,-1-3-1,-1-2 0,-2-3-1,-2-2-1,-5 1 2,-5 1 0,-4 2 0,-5-1 1,-3 1 0,-2 0 1,-4 1-1,-2 1 2,-3 7 1,-4 5 2,-2 7 3,-2 3 1,-1 4 0,-2 2 1,2 4 1,-5 3-3,-3 6-4,-5 4-6,-3 5-4,0 4-5,5 1-4,6 3-5,4 1-4,3-2-1,4-4 4,3-5 2,2-4 4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5:35"/>
    </inkml:context>
    <inkml:brush xml:id="br0">
      <inkml:brushProperty name="width" value="0.04121" units="cm"/>
      <inkml:brushProperty name="height" value="0.04121" units="cm"/>
    </inkml:brush>
  </inkml:definitions>
  <inkml:trace contextRef="#ctx0" brushRef="#br0">30282 53180 533,'-8'-15'1,"2"2"2,0 3 2,2 1 1,0 3 10,2 4 18,0 4 16,2 4 18,0 5 3,0 7-12,0 7-12,0 7-10,0 6-10,0 6-6,0 6-7,0 6-6,0 5-9,0 7-9,0 5-9,0 7-10,1 0-4,2-4 5,2-3 3,2-5 3,-1-7-5,0-12-14,-4-12-16,0-11-13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5:36"/>
    </inkml:context>
    <inkml:brush xml:id="br0">
      <inkml:brushProperty name="width" value="0.03772" units="cm"/>
      <inkml:brushProperty name="height" value="0.03772" units="cm"/>
    </inkml:brush>
  </inkml:definitions>
  <inkml:trace contextRef="#ctx0" brushRef="#br0">32811 54229 583,'-13'-8'7,"8"2"16,7 0 14,6 2 15,7 0 4,7 0-8,7 0-8,7 0-9,5 0-5,4 0-4,4 0-3,4 1-5,1-1-2,0 0-2,-2 0-1,0 0-1,-3 0-5,-4 2-8,-4 0-6,-4 2-7,-3 0-7,-3 2-9,-3 0-7,-3 2-7,-4 0-3,-3 0 3,-4 0 5,-4 0 3,-4-1 3,-3 1 5,-2 0 3,-4 0 3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5:36"/>
    </inkml:context>
    <inkml:brush xml:id="br0">
      <inkml:brushProperty name="width" value="0.0359" units="cm"/>
      <inkml:brushProperty name="height" value="0.0359" units="cm"/>
    </inkml:brush>
  </inkml:definitions>
  <inkml:trace contextRef="#ctx0" brushRef="#br0">33379 54780 612,'-15'-1'0,"4"0"0,3-2 0,2 0 0,3 2 10,2 6 19,2 6 20,2 6 19,0 4 2,0 2-14,-1 4-14,-2 3-15,0 4-9,-2 3-7,-1 4-4,0 4-7,-1 1-6,-2-2-9,0-2-8,-1-2-10,0-3-6,2-3-6,2-5-5,2-3-5,2-6 1,2-5 6,2-6 7,2-6 7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5:36"/>
    </inkml:context>
    <inkml:brush xml:id="br0">
      <inkml:brushProperty name="width" value="0.04036" units="cm"/>
      <inkml:brushProperty name="height" value="0.04036" units="cm"/>
    </inkml:brush>
  </inkml:definitions>
  <inkml:trace contextRef="#ctx0" brushRef="#br0">34378 55225 545,'0'-18'9,"-2"11"20,0 10 19,-1 12 19,-2 5 4,-1 2-11,0 3-13,-1 2-12,-1-1-8,2-2-5,1-1-5,1-2-5,0-3-5,2 0-3,0 0-5,2-2-3,1-2-2,1-1-1,3-2-1,2-2-1,2-2-3,4-2-4,2-3-4,3 0-5,2-5-1,-1-2 0,1-5 0,0-4 1,-2-3 3,-1-3 2,-3-3 4,-1-3 4,-3-2 2,-2-1 0,-4-1 1,-2 0 1,-4 0 2,0 3 5,-3 3 3,-2 3 4,-2 2 2,-4 2 0,-2 3-2,-3 1 0,-2 2-3,-1 2-7,-1 3-6,-1 1-6,1 1-4,5 2-2,3 0 0,4 2-2,3 0 0,-1 2-2,0 0 0,0 2 0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5:37"/>
    </inkml:context>
    <inkml:brush xml:id="br0">
      <inkml:brushProperty name="width" value="0.03663" units="cm"/>
      <inkml:brushProperty name="height" value="0.03663" units="cm"/>
    </inkml:brush>
  </inkml:definitions>
  <inkml:trace contextRef="#ctx0" brushRef="#br0">34148 51829 600,'-8'-15'0,"2"-1"0,0 0 0,2 1 0,0-1 5,2 2 11,0 1 9,2 1 11,-1 6 7,0 12 3,-2 12 5,0 11 3,-1 9-5,2 6-12,0 6-12,2 6-13,0 3-12,0 0-11,0-1-13,0 1-11,0-4-8,0-8-5,0-8-3,0-8-4,0-5 1,2-3 6,0-3 6,2-2 6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5:37"/>
    </inkml:context>
    <inkml:brush xml:id="br0">
      <inkml:brushProperty name="width" value="0.03993" units="cm"/>
      <inkml:brushProperty name="height" value="0.03993" units="cm"/>
    </inkml:brush>
  </inkml:definitions>
  <inkml:trace contextRef="#ctx0" brushRef="#br0">36045 52731 550,'9'-13'7,"3"3"14,4 4 14,2 4 14,-1 3 3,-3 2-10,-4 2-8,-4 2-10,-2 2-5,0 3 1,-1 3-1,1 4-1,-1 1 0,-2 2-2,-2 3-2,-2 2-1,-2 0-2,-1 2-1,-3 1-3,-2 1-1,-3 0-2,-3 1 0,-5-1-1,-3 0-1,-2 0-1,1-3 0,1-2-2,1-1 1,1-3-6,1-1-10,1-2-10,1-3-10,0-2-4,0-4 1,1-4 2,-1-4 2,1-5 2,3-6 3,1-6 2,3-5 2,1-5 3,4-3 2,2-3 1,4-3 1,2 0 4,2 3 2,2 4 5,2 2 2,1 3 6,-1 5 7,1 3 8,0 4 8,0 3 3,0 0 0,0 2 0,-1 1 0,2-1 0,2 2 1,2-1 1,1 0 0,3 2 0,2 6-2,1 4-3,3 5-1,2 4-3,5 3-3,3 4-4,4 2-2,2 2-2,-2 4 2,0 3 1,-1 3 1,-3-1-8,-3-4-20,-5-4-19,-3-3-19,-4-4-9,-3-3-2,-3-3 0,-2-2-1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5:38"/>
    </inkml:context>
    <inkml:brush xml:id="br0">
      <inkml:brushProperty name="width" value="0.03899" units="cm"/>
      <inkml:brushProperty name="height" value="0.03899" units="cm"/>
    </inkml:brush>
  </inkml:definitions>
  <inkml:trace contextRef="#ctx0" brushRef="#br0">38570 53932 564,'-11'-1'10,"8"-1"21,9 0 21,10-1 20,5-1 3,5 2-13,3 0-14,4 2-14,4-1-10,3 0-7,2-2-8,4 0-8,-1-1-7,-4 2-11,-4 0-10,-3 2-10,-4 1-7,-3 2-1,-4 2-3,-1 2-2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5:38"/>
    </inkml:context>
    <inkml:brush xml:id="br0">
      <inkml:brushProperty name="width" value="0.04283" units="cm"/>
      <inkml:brushProperty name="height" value="0.04283" units="cm"/>
    </inkml:brush>
  </inkml:definitions>
  <inkml:trace contextRef="#ctx0" brushRef="#br0">39110 53063 513,'-9'-15'5,"0"1"8,-2 1 10,1 1 8,-1 4 10,4 10 7,2 8 10,4 9 8,1 6-3,0 5-11,0 3-14,0 4-12,-1 5-11,-2 6-8,-2 6-8,-2 6-8,0 4-9,1 5-7,0 3-8,2 5-8,0-4-2,2-11 2,0-11 3,2-10 2,0-8-1,2-3-4,0-5-4,2-3-4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5:39"/>
    </inkml:context>
    <inkml:brush xml:id="br0">
      <inkml:brushProperty name="width" value="0.03564" units="cm"/>
      <inkml:brushProperty name="height" value="0.03564" units="cm"/>
    </inkml:brush>
  </inkml:definitions>
  <inkml:trace contextRef="#ctx0" brushRef="#br0">40433 54091 617,'-6'-10'6,"4"-4"13,4-4 14,4-3 11,4 0 5,3 5-4,5 5-5,4 4-5,6 3-4,10 1-5,10-1-4,10 0-5,4 0-6,-3 2-6,-1 0-9,-2 2-6,-3 1-6,-6 4-2,-4 2-3,-5 3-2,-6 3-7,-6 0-8,-5 1-8,-6 1-10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5:39"/>
    </inkml:context>
    <inkml:brush xml:id="br0">
      <inkml:brushProperty name="width" value="0.03859" units="cm"/>
      <inkml:brushProperty name="height" value="0.03859" units="cm"/>
    </inkml:brush>
  </inkml:definitions>
  <inkml:trace contextRef="#ctx0" brushRef="#br0">40907 54749 570,'-16'-1'0,"2"-1"0,1 0 0,1-1 0,1-1 4,2 0 10,2 0 10,3 0 9,-1 4 5,2 8 4,-1 8 2,0 7 3,0 5-2,2 3-7,0 1-7,2 2-6,-1 2-6,0 1-6,-2 1-4,0 0-6,-2 2-8,0-1-15,-1 0-14,-1 0-14,0-2-5,2-3 4,2-5 3,2-3 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8:42"/>
    </inkml:context>
    <inkml:brush xml:id="br0">
      <inkml:brushProperty name="width" value="0.04689" units="cm"/>
      <inkml:brushProperty name="height" value="0.04689" units="cm"/>
      <inkml:brushProperty name="color" value="#00BFF3"/>
    </inkml:brush>
  </inkml:definitions>
  <inkml:trace contextRef="#ctx0" brushRef="#br0">31936 1747 469,'-12'-21'22,"6"7"15,8 5 13,6 6 14,4 3 0,0 2-10,-1 0-11,1 2-12,0 0-6,0 0-3,-1-1-4,1 2-2,0-1-2,0 1-2,0 2-2,-1 0-2,0 1-2,0 2-2,-2 0-2,0 1-2,-2 2-3,-1 2-3,-1 1-3,0 2-2,-3 1-2,-2 1 0,-3 0 1,-4-1 1,-2 1 1,-1 0 1,-3-1 1,-2 1 1,-2-1 1,-1 1 0,-3-1 0,-1 1 0,-2-1 0,-1-1 2,-1-1 0,-1-1 0,0-1 3,3-1 1,2-1 2,2 0 3,1-3 1,2-1 1,3-2 1,1-2 1,2-1 1,0 2 0,2 0 0,1 1 1,-1 1-1,0-2 1,-1-1 0,-1 0 0,5-2 0,14-2 0,12-2-2,13-2 0,6-2-1,2-2-2,0-2-2,1-1-1,0-1-1,-3 2-3,-4 2 0,-2 2-3,-2 1 0,-1 0-2,-1 0 0,-1 1-2,-2-2 1,-2 2-1,-2-1 1,-1 0 0,-2 0 0,-1 0 0,-1 0-1,0 0-1,-2 1-1,-1 0 2,-1 2-1,-1 0 0,-4 0-4,-10-2-11,-8-2-10,-9-1-11,-3-2-6,5 1-3,3-1-2,4 0-4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8:50"/>
    </inkml:context>
    <inkml:brush xml:id="br0">
      <inkml:brushProperty name="width" value="0.04941" units="cm"/>
      <inkml:brushProperty name="height" value="0.04941" units="cm"/>
      <inkml:brushProperty name="color" value="#00BFF3"/>
    </inkml:brush>
  </inkml:definitions>
  <inkml:trace contextRef="#ctx0" brushRef="#br0">48977 1650 445,'-22'8'46,"3"2"-1,3 0-3,2 1-2,2 2-2,1 3-5,-1 3-3,0 4-5,1 0-1,1-2 1,1 0 1,1 0 0,1-2 0,2 1-3,2-1-3,2 1-3,3-1-1,2-1-1,4-1-1,2 0-2,2-2-3,4 1-7,3-1-6,3 0-8,1 1-4,-3 0 0,-1-1 0,-2 1-2,-3-1 1,-1-1 1,-2-1 0,-2 0 0,-2-2 3,-1 1 4,0 0 4,-2 0 3,-1-1 3,-4-1 1,-2 0-1,-3-2 0,-4 0 3,-4 2 5,-4 0 4,-3 1 4,-5 1-1,-3 0-8,-5-1-7,-3 1-6,0-1-11,3-1-12,2 0-11,3-2-12,2 0-7,3 0-1,1 0 0,3 0-2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4:31"/>
    </inkml:context>
    <inkml:brush xml:id="br0">
      <inkml:brushProperty name="width" value="0.04918" units="cm"/>
      <inkml:brushProperty name="height" value="0.04918" units="cm"/>
    </inkml:brush>
  </inkml:definitions>
  <inkml:trace contextRef="#ctx0" brushRef="#br0">43601 14250 447,'22'0'63,"-1"2"-8,-2 0-8,-2 2-8,-2 1-6,-1 3-4,-1 4-4,-1 2-4,-1 2-4,0-1 0,-3 1-3,1 0-2,-3-1-1,-3 2-4,-2 1-1,-4 1-4,-3 1-1,-3 1-1,-4 1-1,-5 1-2,-1 0-2,-1-1-1,0-1-2,1 0-2,-1-3 0,1 0-1,-1-1 1,1-1-1,3-1 6,10-3 11,9-1 11,8-2 11,7-3 4,5-6-3,5-5-2,5-4-4,1-2-2,0 3-3,-2 1-3,0 2-4,-2 2-4,-1 0-10,-3 1-7,-1 2-9,-4 2-11,-5 4-12,-5 4-13,-5 4-13,-3 0-4,-4-3 4,-2-3 4,-3-2 5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5:39"/>
    </inkml:context>
    <inkml:brush xml:id="br0">
      <inkml:brushProperty name="width" value="0.04104" units="cm"/>
      <inkml:brushProperty name="height" value="0.04104" units="cm"/>
    </inkml:brush>
  </inkml:definitions>
  <inkml:trace contextRef="#ctx0" brushRef="#br0">41863 55308 536,'0'-16'4,"0"2"8,0 1 9,0 1 8,0 4 8,0 6 7,0 7 7,0 8 7,-1 4-1,0 3-12,-2 3-10,0 3-11,-1 1-7,0 1-4,0-1-4,0 1-4,1-3-2,0-2-4,2-3-3,0-2-2,3-4-4,2-3-4,4-3-4,2-2-3,3-3-4,3-1-2,3 0-4,3-1-2,2-4 0,0-4 2,-1-6 3,1-3 2,-2-5 4,-3-2 5,-3-1 5,-3-2 4,-3-1 4,-2 3 2,-4 1 3,-2 3 2,-5 1 2,-6 2 0,-6 3 0,-5 1 1,-5 2-3,0 2-5,-1 2-5,0 3-6,-1 0-3,1 2 0,1 0-1,1 2-1,2 0-1,5 2-2,3 0-2,4 2 0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5:40"/>
    </inkml:context>
    <inkml:brush xml:id="br0">
      <inkml:brushProperty name="width" value="0.04089" units="cm"/>
      <inkml:brushProperty name="height" value="0.04089" units="cm"/>
    </inkml:brush>
  </inkml:definitions>
  <inkml:trace contextRef="#ctx0" brushRef="#br0">41594 50885 537,'-21'-38'5,"3"3"7,4 4 8,5 2 9,1 4 2,2 5-4,1 4-4,0 6-4,1 3-2,-2 1 1,0 0-1,-1 2 1,-2 0-1,0 2-3,-1 0-1,-1 2-3,-1 1-1,0 4-2,0 2 0,1 4-3,-1 1 0,0 3 0,0 1-1,1 3 0,0 0-1,2-1 0,2-1 0,2 0-1,3-3-2,4-1-4,4-2-5,4-2-3,3-2-5,5-1-4,4 0-5,3-2-5,2-1-2,1-2 3,-1-2 2,1-2 2,-3-1 3,-3-2 5,-5 0 4,-3-1 5,-5 4 13,-4 9 22,-6 11 22,-4 10 23,-3 6 4,0 4-13,1 4-13,-1 4-12,-1 4-11,0 2-7,-1 4-7,-1 2-8,0 2-3,4 0 1,2-1 1,4 1 1,1-6 1,0-10-1,0-11 1,0-11 0,0-5-16,0-1-31,0 1-31,0 0-30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5:40"/>
    </inkml:context>
    <inkml:brush xml:id="br0">
      <inkml:brushProperty name="width" value="0.04678" units="cm"/>
      <inkml:brushProperty name="height" value="0.04678" units="cm"/>
    </inkml:brush>
  </inkml:definitions>
  <inkml:trace contextRef="#ctx0" brushRef="#br0">43541 52587 470,'8'-29'5,"2"8"11,0 7 10,1 7 10,1 4 5,2 2-3,0 2-2,1 2-3,-1 2-2,-1 4-4,-2 2-3,-2 3-4,-2 3-1,0 1 1,-2 3 1,0 2 0,-3 0 0,-3 3-4,-2 0-2,-3 0-3,-5 3-2,-4 1 1,-5 2 0,-5 3 0,-3 0-4,-1 0-8,-1 1-8,0-1-10,-1-2-2,3-3 1,1-5 3,3-3 3,0-4-4,1-1-9,-1-3-9,1-1-10,1-4-2,5-4 4,3-6 3,4-4 3,3-6 3,0-7 3,2-7 1,1-7 2,1-4 4,3-1 3,4 0 4,2-2 3,3 2 4,0 5 2,1 5 3,2 6 2,-1 2 6,-1 4 7,-1 3 7,0 3 8,-1 1 7,-1 2 7,1 1 5,0 0 7,0 3 0,2 2-6,0 3-6,1 4-6,2 2-3,0 3 0,1 4 1,1 2 0,0 0-2,-3-3-6,-1-3-6,-2-2-5,2 1-6,7 7-9,7 7-9,7 7-7,4 5-7,-1 4-3,0 4-5,1 4-4,-4-3-5,-6-10-7,-5-9-6,-6-10-6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5:41"/>
    </inkml:context>
    <inkml:brush xml:id="br0">
      <inkml:brushProperty name="width" value="0.03541" units="cm"/>
      <inkml:brushProperty name="height" value="0.03541" units="cm"/>
    </inkml:brush>
  </inkml:definitions>
  <inkml:trace contextRef="#ctx0" brushRef="#br0">47050 54063 621,'3'-15'6,"7"2"14,8 2 13,6 3 13,3 1 5,1 2-4,-1 2-4,1 2-4,2 1-6,6 0-7,6 0-7,7 0-8,0 0-6,-2 0-8,-4 0-6,-2 0-7,-4 0-9,-6 2-9,-4 0-9,-4 2-11,-6 0-3,-3 2 3,-4 0 4,-4 1 3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5:42"/>
    </inkml:context>
    <inkml:brush xml:id="br0">
      <inkml:brushProperty name="width" value="0.03986" units="cm"/>
      <inkml:brushProperty name="height" value="0.03986" units="cm"/>
    </inkml:brush>
  </inkml:definitions>
  <inkml:trace contextRef="#ctx0" brushRef="#br0">47871 53144 551,'-15'-8'0,"2"-2"0,2 0 0,3-1 0,0 0 7,2 2 14,1 2 14,0 3 13,2 3 6,0 7-3,2 7-4,0 8-1,1 4-7,-2 5-7,0 3-8,-1 4-8,-2 5-5,-2 4-3,-2 6-2,-2 4-3,-1 4-6,1 1-10,-1 3-10,0 2-10,2-4-2,2-7 4,4-8 6,3-7 4,0-9-3,0-6-15,-2-7-12,0-6-15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5:42"/>
    </inkml:context>
    <inkml:brush xml:id="br0">
      <inkml:brushProperty name="width" value="0.04609" units="cm"/>
      <inkml:brushProperty name="height" value="0.04609" units="cm"/>
    </inkml:brush>
  </inkml:definitions>
  <inkml:trace contextRef="#ctx0" brushRef="#br0">50199 53131 477,'8'-13'6,"0"3"12,0 4 12,-1 4 12,1 3 4,0 2-5,0 2-4,0 2-4,0 1-4,-1 3-2,1 2-3,0 2-2,-1 1-3,0 3-1,-2 1-1,0 3-3,-3 1 0,-4 1-2,-4 1-1,-4 1-2,-4 1 1,-2 3 0,-3 1 0,-3 2 1,-3 2-2,-3 1-6,-3 0-3,-2 2-6,-3-1-4,1-3-5,0-4-5,0-2-4,1-3-3,3-5 2,3-3 1,3-4 0,0-5-2,-1-7-7,-3-4-7,-1-7-7,2-5 0,5-4 5,6-3 5,7-5 6,3-4 3,2-4 2,2-6 2,2-4 3,2-1 3,4 5 4,2 5 3,4 6 5,0 3 3,-1 5 0,-1 3 1,0 4 1,-2 3 5,-1 3 10,0 1 11,-2 2 9,1 1 6,2 2 1,2 0 1,2 2 2,2 2-1,3 6-2,3 4 0,3 5-2,1 2-4,-1-1-5,-1 0-5,-1-2-5,-2-2-4,-2-1-2,-4-2-3,-3-2-1,2 2-4,6 5-2,5 7-3,7 5-3,3 4-5,0 1-9,2 1-9,1 0-8,-1 0-5,-3-3-3,-3-3-2,-3-3-3,-4-4 0,-5-3-2,-5-4 1,-4-4-1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5:43"/>
    </inkml:context>
    <inkml:brush xml:id="br0">
      <inkml:brushProperty name="width" value="0.03408" units="cm"/>
      <inkml:brushProperty name="height" value="0.03408" units="cm"/>
    </inkml:brush>
  </inkml:definitions>
  <inkml:trace contextRef="#ctx0" brushRef="#br0">53345 53663 645,'-2'-9'6,"12"0"13,11-1 12,13-1 13,6 0 5,4 4-2,3 2 0,2 4-2,0 2-8,-4 2-15,-4 2-14,-4 2-16,-4 2-5,-5 1 1,-5 3 3,-5 2 1,-4 1-9,-4-1-21,-5 1-21,-2 0-20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5:43"/>
    </inkml:context>
    <inkml:brush xml:id="br0">
      <inkml:brushProperty name="width" value="0.03523" units="cm"/>
      <inkml:brushProperty name="height" value="0.03523" units="cm"/>
    </inkml:brush>
  </inkml:definitions>
  <inkml:trace contextRef="#ctx0" brushRef="#br0">53219 54731 624,'-28'-1'8,"5"-2"14,7-2 17,5-1 14,7-1 4,8 2-6,8 2-7,7 2-7,8 2-8,5 2-9,6 2-8,6 2-8,3 1-9,0 1-7,0 2-7,0 0-8,-1 1-6,-2 0-6,-2-1-6,-1 1-6,-5-1-1,-8-2 4,-6-2 4,-6-2 5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5:43"/>
    </inkml:context>
    <inkml:brush xml:id="br0">
      <inkml:brushProperty name="width" value="0.04975" units="cm"/>
      <inkml:brushProperty name="height" value="0.04975" units="cm"/>
    </inkml:brush>
  </inkml:definitions>
  <inkml:trace contextRef="#ctx0" brushRef="#br0">56113 53069 442,'-7'-28'2,"2"5"4,2 7 5,2 5 5,1 7 10,2 8 19,0 8 19,2 7 17,-1 6 3,-1 3-16,0 3-15,-1 3-15,-3 4-11,0 6-7,-3 6-8,-2 6-7,-1 4-8,0 5-8,1 4-6,-1 3-8,1 1-9,2-3-10,2-3-11,2-2-11,1-10-2,0-13 3,0-13 5,0-14 4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5:43"/>
    </inkml:context>
    <inkml:brush xml:id="br0">
      <inkml:brushProperty name="width" value="0.03634" units="cm"/>
      <inkml:brushProperty name="height" value="0.03634" units="cm"/>
    </inkml:brush>
  </inkml:definitions>
  <inkml:trace contextRef="#ctx0" brushRef="#br0">56955 53760 605,'-13'-29'0,"6"7"0,6 5 0,6 6 0,5 4 10,4 1 19,3 0 19,5 2 20,3 0 3,7 2-13,3 0-11,6 2-13,1 0-13,-2 2-13,-1 0-12,-3 2-12,-3 0-10,-3 0-3,-5-1-5,-3 2-5,-4-2-4,-3 1-6,-3 0-5,-2 0-6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4:32"/>
    </inkml:context>
    <inkml:brush xml:id="br0">
      <inkml:brushProperty name="width" value="0.04704" units="cm"/>
      <inkml:brushProperty name="height" value="0.04704" units="cm"/>
    </inkml:brush>
  </inkml:definitions>
  <inkml:trace contextRef="#ctx0" brushRef="#br0">41015 19534 467,'0'-15'7,"0"2"15,0 3 14,0 1 14,0 3 4,2 6-5,0 4-7,2 6-5,0 3-5,0 5-4,-1 3-3,1 5-4,-1 2-2,-2 2 0,-2 2-1,-2 3 0,-1 0-2,1 0-2,-1 0-2,0 1-3,0-2-5,0 0-5,0-2-6,1 0-7,-1-2-6,2-3-8,0-4-7,2-1-7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5:43"/>
    </inkml:context>
    <inkml:brush xml:id="br0">
      <inkml:brushProperty name="width" value="0.04699" units="cm"/>
      <inkml:brushProperty name="height" value="0.04699" units="cm"/>
    </inkml:brush>
  </inkml:definitions>
  <inkml:trace contextRef="#ctx0" brushRef="#br0">57723 52834 468,'-23'-17'4,"2"0"11,3-1 8,1-1 10,3 3 8,2 7 8,4 6 7,3 8 7,1 6-2,0 7-11,0 7-11,0 7-11,0 5-8,0 2-2,0 4-4,1 2-3,-2 5-5,2 4-6,-1 5-8,0 6-7,0 0-10,2 0-11,0 0-12,2-2-13,0-6-5,0-12 1,0-12 0,0-11 1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5:44"/>
    </inkml:context>
    <inkml:brush xml:id="br0">
      <inkml:brushProperty name="width" value="0.04597" units="cm"/>
      <inkml:brushProperty name="height" value="0.04597" units="cm"/>
    </inkml:brush>
  </inkml:definitions>
  <inkml:trace contextRef="#ctx0" brushRef="#br0">59357 52911 478,'9'-13'39,"0"8"9,1 7 9,2 6 8,-2 5-1,-3 3-10,-2 3-12,-4 4-10,-1 0-7,-2 1-2,-1-1-2,0 1-2,-3 0-3,-3 2-6,-5 3-4,-4 1-5,-2 2-5,-3-1-3,-1 0-2,-3 1-4,0-2-2,-1 0 0,1-1-2,-1-1 0,0-2-3,-1-3-4,0-3-5,-2-3-4,0-3-2,1-4 2,1-5 0,1-2 1,2-6 1,1-4 1,3-6 1,1-3 2,3-6 1,3-2 2,2-3 2,4-2 2,3-2 3,2 1 3,4 1 5,3 1 2,2 2 6,3 5 6,3 3 6,4 5 6,0 2 5,1 2 3,0 2 3,-1 2 4,2 2 0,3 0-1,4 2 0,2 1-2,2 2-1,0 5-2,2 6-2,1 4-1,2 5-5,1 5-7,2 4-6,2 6-6,2 2-8,1 1-9,0-1-8,2 0-9,-4-3-6,-8-6-4,-7-5-4,-8-6-5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5:49"/>
    </inkml:context>
    <inkml:brush xml:id="br0">
      <inkml:brushProperty name="width" value="0.03451" units="cm"/>
      <inkml:brushProperty name="height" value="0.03451" units="cm"/>
      <inkml:brushProperty name="color" value="#F2395B"/>
    </inkml:brush>
  </inkml:definitions>
  <inkml:trace contextRef="#ctx0" brushRef="#br0">22300 56205 637,'29'-7'59,"-3"2"-9,-5 3-10,-3 1-10,2 2-4,7 3 0,8 4 1,8 2 1,1 0-2,-7-2-6,-7-4-5,-7-2-7,-1-2-3,7 0-2,5 0-4,6 0-1,3-2-3,0 0 0,0-3-1,1-2-1,3-1 0,9 0 1,10 0 1,8 1 1,1-1 2,-4 2 0,-4 0 1,-6 2 2,-4 1 0,-2 2-2,-4 2 1,-2 2-2,-4 1-2,0 2-4,-3 0-3,-2 2-4,-1-1-2,-2-1-1,0-1 0,-1 0 0,0-2-3,0 0-4,2-2-5,1 0-5,-3-1 1,-6 0 4,-5 0 4,-6 0 5,-5-1 3,-1 0-1,-2-2 0,-2 0 0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5:50"/>
    </inkml:context>
    <inkml:brush xml:id="br0">
      <inkml:brushProperty name="width" value="0.03853" units="cm"/>
      <inkml:brushProperty name="height" value="0.03853" units="cm"/>
      <inkml:brushProperty name="color" value="#F2395B"/>
    </inkml:brush>
  </inkml:definitions>
  <inkml:trace contextRef="#ctx0" brushRef="#br0">22765 57831 570,'-16'0'5,"2"-2"9,1 0 10,1-1 9,5-1 6,10 2 2,10 0 2,9 2 1,6 0-1,3 0-6,1 0-6,3 0-5,0-1-6,0 0-5,0-2-5,1 0-5,-3-1-8,-2 2-9,-3 0-10,-3 2-10,-3 0-7,-5 2-4,-3 0-5,-4 2-4,-3 1-1,-2 1 4,-3 3 2,0 2 4,-3 0 6,-1-2 7,0-2 10,-1-2 7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5:50"/>
    </inkml:context>
    <inkml:brush xml:id="br0">
      <inkml:brushProperty name="width" value="0.03763" units="cm"/>
      <inkml:brushProperty name="height" value="0.03763" units="cm"/>
      <inkml:brushProperty name="color" value="#F2395B"/>
    </inkml:brush>
  </inkml:definitions>
  <inkml:trace contextRef="#ctx0" brushRef="#br0">23460 58150 584,'-36'0'16,"9"0"8,7 0 8,9 0 9,4 2 3,2 4 2,2 4 0,2 3 2,1 6-6,0 5-9,0 7-10,0 5-10,0 2-7,0 0-4,0-1-5,0-1-4,1-1-9,2 0-15,2 0-15,2 1-15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5:50"/>
    </inkml:context>
    <inkml:brush xml:id="br0">
      <inkml:brushProperty name="width" value="0.04079" units="cm"/>
      <inkml:brushProperty name="height" value="0.04079" units="cm"/>
      <inkml:brushProperty name="color" value="#F2395B"/>
    </inkml:brush>
  </inkml:definitions>
  <inkml:trace contextRef="#ctx0" brushRef="#br0">24286 57870 539,'-8'-11'124,"0"8"-27,0 9-28,0 10-27,0 5-15,-2 3-3,0 2-4,-1 5-3,-2 0-3,-2 0-3,-1 1-2,-3-1-3,0 0-5,3 1-8,1-1-6,2 1-7,2-3-5,1-4-5,0-3-3,2-4-4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5:50"/>
    </inkml:context>
    <inkml:brush xml:id="br0">
      <inkml:brushProperty name="width" value="0.04356" units="cm"/>
      <inkml:brushProperty name="height" value="0.04356" units="cm"/>
      <inkml:brushProperty name="color" value="#F2395B"/>
    </inkml:brush>
  </inkml:definitions>
  <inkml:trace contextRef="#ctx0" brushRef="#br0">24700 58024 504,'1'-11'41,"4"10"10,2 10 9,4 10 10,-1 4-2,-1 2-11,-2 1-13,-2 1-13,-1 1-8,0-1-6,0 0-6,0 1-5,-1-1-3,-1-1 1,0-1 0,-1-1 1,-1-1-10,0 1-21,0-1-21,0 1-22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5:50"/>
    </inkml:context>
    <inkml:brush xml:id="br0">
      <inkml:brushProperty name="width" value="0.0312" units="cm"/>
      <inkml:brushProperty name="height" value="0.0312" units="cm"/>
      <inkml:brushProperty name="color" value="#F2395B"/>
    </inkml:brush>
  </inkml:definitions>
  <inkml:trace contextRef="#ctx0" brushRef="#br0">24266 58979 705,'-12'-15'45,"8"2"4,8 2 3,8 2 5,5 2-8,5 1-19,3 0-18,5 2-18,-1 0-14,-3 2-10,-5 0-10,-3 2-9,-4 0-4,-1 2 3,-2 0 3,-2 2 3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5:51"/>
    </inkml:context>
    <inkml:brush xml:id="br0">
      <inkml:brushProperty name="width" value="0.04311" units="cm"/>
      <inkml:brushProperty name="height" value="0.04311" units="cm"/>
      <inkml:brushProperty name="color" value="#F2395B"/>
    </inkml:brush>
  </inkml:definitions>
  <inkml:trace contextRef="#ctx0" brushRef="#br0">25587 57650 510,'-1'16'8,"-1"1"19,0 1 16,-1 2 18,-3 1 4,-2 2-7,-3 4-8,-3 3-8,-3 1-7,0-1-8,-1-1-6,-1-1-8,0-1-3,3 1-1,1-1 1,2 1-1,2-3-8,3-2-13,1-3-15,2-2-15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5:51"/>
    </inkml:context>
    <inkml:brush xml:id="br0">
      <inkml:brushProperty name="width" value="0.04966" units="cm"/>
      <inkml:brushProperty name="height" value="0.04966" units="cm"/>
      <inkml:brushProperty name="color" value="#F2395B"/>
    </inkml:brush>
  </inkml:definitions>
  <inkml:trace contextRef="#ctx0" brushRef="#br0">26000 58015 442,'1'-18'46,"2"10"4,2 12 4,2 10 5,0 5-4,-1-1-9,0-1-11,-2-1-9,0 0-9,0-2-4,0-1-5,0-1-5,2-4-9,4-6-13,3-7-13,5-8-13,2-4-3,-1-5 3,1-3 4,0-4 5,-2-1 6,-1 5 9,-2 3 8,-3 5 9,-2 2 3,-2 2 0,-4 2-1,-2 3-1,-2 3 11,0 8 21,0 6 21,0 7 22,0 4 4,0-1-12,0 1-11,0-1-13,0 2-9,0 1-7,0 3-7,0 1-6,0 1-4,0-1-2,0-1-2,0-1 0,0-1-8,0-1-11,0-1-11,0-1-11,1-1-13,2-3-13,2-1-14,2-2-13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4:32"/>
    </inkml:context>
    <inkml:brush xml:id="br0">
      <inkml:brushProperty name="width" value="0.03709" units="cm"/>
      <inkml:brushProperty name="height" value="0.03709" units="cm"/>
    </inkml:brush>
  </inkml:definitions>
  <inkml:trace contextRef="#ctx0" brushRef="#br0">41100 20493 593,'8'-15'4,"0"2"9,0 3 8,-1 2 9,2 0 2,0 0-2,1 0-3,2 1-3,0 0 1,3 2 4,2 2 4,1 2 5,0 1-3,0 0-7,0 0-8,-2 0-7,0 0-9,-1 0-7,1 0-8,0 0-8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5:52"/>
    </inkml:context>
    <inkml:brush xml:id="br0">
      <inkml:brushProperty name="width" value="0.03619" units="cm"/>
      <inkml:brushProperty name="height" value="0.03619" units="cm"/>
      <inkml:brushProperty name="color" value="#F2395B"/>
    </inkml:brush>
  </inkml:definitions>
  <inkml:trace contextRef="#ctx0" brushRef="#br0">27650 57160 607,'0'-16'8,"2"0"13,0 1 15,2-1 13,2 2 6,5 2-6,5 4-6,6 3-5,1 1-6,1 2-6,-1 0-8,1 2-6,-2 0-6,-3 2-8,-3 0-6,-3 2-6,-2 0-8,0 2-7,-2 0-7,0 1-8,-3 2-1,-3 0 5,-2 1 5,-4 2 5,-1-1 2,1 1-3,-1 0-2,0 0-2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5:52"/>
    </inkml:context>
    <inkml:brush xml:id="br0">
      <inkml:brushProperty name="width" value="0.04906" units="cm"/>
      <inkml:brushProperty name="height" value="0.04906" units="cm"/>
      <inkml:brushProperty name="color" value="#F2395B"/>
    </inkml:brush>
  </inkml:definitions>
  <inkml:trace contextRef="#ctx0" brushRef="#br0">27541 57890 448,'-14'-5'104,"4"8"-17,4 6-18,4 7-18,2 6-10,0 3-4,0 4-3,0 5-3,-1 2-4,-2 2-5,-2 2-4,-1 3-4,-2-3-5,2-4-3,1-5-4,0-5-5,3-4-3,4-3-5,4-3-3,4-3-5,4-4-3,5-4-3,5-6-3,5-4-3,2-3-3,-1 0-4,-2 1-4,1-1-4,-3 0 1,-2 2 3,-1 1 3,-2 0 4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5:52"/>
    </inkml:context>
    <inkml:brush xml:id="br0">
      <inkml:brushProperty name="width" value="0.03703" units="cm"/>
      <inkml:brushProperty name="height" value="0.03703" units="cm"/>
      <inkml:brushProperty name="color" value="#F2395B"/>
    </inkml:brush>
  </inkml:definitions>
  <inkml:trace contextRef="#ctx0" brushRef="#br0">27731 58647 594,'-13'-8'7,"3"0"15,4 0 15,4 1 15,4 0 5,4 2-2,4 2-2,3 2-4,6 1-8,5 0-17,7 0-16,5 0-15,1 0-8,-5 2 2,-5 0 1,-5 2 1,-3-1-9,-1-1-21,-1 0-22,0-1-21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5:53"/>
    </inkml:context>
    <inkml:brush xml:id="br0">
      <inkml:brushProperty name="width" value="0.04217" units="cm"/>
      <inkml:brushProperty name="height" value="0.04217" units="cm"/>
      <inkml:brushProperty name="color" value="#F2395B"/>
    </inkml:brush>
  </inkml:definitions>
  <inkml:trace contextRef="#ctx0" brushRef="#br0">32646 56794 521,'-8'-8'8,"2"2"15,1 1 16,0 0 16,4 2 2,6 0-9,6 2-10,6 0-9,5 1-5,6 0-1,7 0 0,5 0 0,6 0-1,4 0-3,5 0-2,6 0-2,3-1-4,3-2-7,3-2-5,3-1-6,3-2-6,5 2-7,3 1-7,5 0-8,-1 1-4,-4 1-4,-4-1-5,-3 0-3,-10 0 3,-13 2 7,-14 0 10,-13 2 7,-8 0 4,-1 2-2,-1 0-2,0 2-3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5:54"/>
    </inkml:context>
    <inkml:brush xml:id="br0">
      <inkml:brushProperty name="width" value="0.0454" units="cm"/>
      <inkml:brushProperty name="height" value="0.0454" units="cm"/>
      <inkml:brushProperty name="color" value="#F2395B"/>
    </inkml:brush>
  </inkml:definitions>
  <inkml:trace contextRef="#ctx0" brushRef="#br0">34364 57942 484,'-9'-3'135,"0"8"-30,-2 9-30,0 10-29,-1 4-18,-1 0-3,-1 2-4,-1 1-3,-2 1-3,0 1-1,-1 1 0,-1 1 0,0 0-9,1 0-14,0 0-15,2 1-15,1-2-9,1-2-3,1-1-4,1-3-4,1-3 1,4-5 3,2-5 4,4-4 4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5:54"/>
    </inkml:context>
    <inkml:brush xml:id="br0">
      <inkml:brushProperty name="width" value="0.04829" units="cm"/>
      <inkml:brushProperty name="height" value="0.04829" units="cm"/>
      <inkml:brushProperty name="color" value="#F2395B"/>
    </inkml:brush>
  </inkml:definitions>
  <inkml:trace contextRef="#ctx0" brushRef="#br0">35100 58109 455,'0'-15'8,"2"4"15,0 3 16,2 3 16,0 2 4,0 3-8,0 4-7,0 2-7,0 3-5,1 4-1,2 2-1,0 3 0,0 3-3,0 3-3,-2 3-4,0 3-2,-2 2-6,-1 1-8,0 1-6,-1 0-8,-1 2-7,0 1-7,0 0-7,0 2-7,0-2-5,0-3-4,0-5-4,0-3-4,-1-5 2,-1-3 8,0-5 9,-1-3 7,-1-2 5,0 0-1,0 0 0,0 0 0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5:55"/>
    </inkml:context>
    <inkml:brush xml:id="br0">
      <inkml:brushProperty name="width" value="0.03632" units="cm"/>
      <inkml:brushProperty name="height" value="0.03632" units="cm"/>
      <inkml:brushProperty name="color" value="#F2395B"/>
    </inkml:brush>
  </inkml:definitions>
  <inkml:trace contextRef="#ctx0" brushRef="#br0">34344 59079 605,'-18'-16'13,"10"2"25,11 1 26,12 1 26,9 1-2,9 4-27,8 2-27,10 4-28,-1 1-13,-8 0 0,-9 0-1,-9 0 0,-6 0-12,-1 2-22,-2 0-23,-2 2-22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5:55"/>
    </inkml:context>
    <inkml:brush xml:id="br0">
      <inkml:brushProperty name="width" value="0.04221" units="cm"/>
      <inkml:brushProperty name="height" value="0.04221" units="cm"/>
      <inkml:brushProperty name="color" value="#F2395B"/>
    </inkml:brush>
  </inkml:definitions>
  <inkml:trace contextRef="#ctx0" brushRef="#br0">40141 56763 521,'-15'-1'0,"2"-1"0,2 0 0,3-1 0,0-1 6,2 0 12,1 0 12,0 0 12,3 1 5,4 0-1,4 2-2,4 0-2,6 1-3,11-2-5,9 0-5,10-1-5,7-2-3,4 2-4,4-1-2,3 0-3,4 0-3,1 2-5,3 0-6,2 2-5,-2 0-6,-3 2-11,-5 0-8,-3 2-10,-6-1-4,-6-1-2,-7 0-1,-8-1-2,-5-1 2,-7 2 3,-5 0 3,-6 2 4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5:56"/>
    </inkml:context>
    <inkml:brush xml:id="br0">
      <inkml:brushProperty name="width" value="0.04668" units="cm"/>
      <inkml:brushProperty name="height" value="0.04668" units="cm"/>
      <inkml:brushProperty name="color" value="#F2395B"/>
    </inkml:brush>
  </inkml:definitions>
  <inkml:trace contextRef="#ctx0" brushRef="#br0">41276 57961 471,'-15'-15'7,"2"4"14,2 3 15,3 3 14,1 3 6,2 5-1,2 6-1,2 4 0,0 5-6,0 3-6,-2 5-8,0 3-8,-1 4-6,0 2-6,0 4-5,0 3-6,0 1-6,-2 0-2,0 0-5,-1 1-3,0-2-7,2 0-8,2-2-10,2 0-10,1-3 0,0-6 6,0-4 6,0-4 7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5:56"/>
    </inkml:context>
    <inkml:brush xml:id="br0">
      <inkml:brushProperty name="width" value="0.0444" units="cm"/>
      <inkml:brushProperty name="height" value="0.0444" units="cm"/>
      <inkml:brushProperty name="color" value="#F2395B"/>
    </inkml:brush>
  </inkml:definitions>
  <inkml:trace contextRef="#ctx0" brushRef="#br0">41952 57610 495,'1'-23'8,"3"2"16,4 3 16,2 1 15,3 4 5,0 3-9,1 4-8,1 4-8,0 4-7,-2 6-5,-3 4-7,-1 5-4,-4 4-6,-6 5-3,-6 3-4,-5 5-4,-5 0-4,-2 0-3,-2-1-3,-1-1-2,0-3-3,1-5-2,2-5-1,3-5-2,3-3 3,6-1 7,6 0 7,6-2 7,6-1 6,7-2 3,7-2 4,7-2 5,3-1 1,-3 0 2,-2 0 0,-1 0 0,-3 1 1,-3 2 0,-3 2-2,-3 2 0,-3 1-1,-2 1-2,-4 1-1,-3 2-3,-3 0-1,-6 3-3,-4 2 0,-5 1-3,-4 3-2,-3 3-7,-4 3-4,-1 3-5,-3 1-4,1 1-1,-1-1-1,1 0-1,1-2 1,5-5 3,3-5 3,4-4 2,3-5-8,1 1-21,0-2-19,2 0-21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4:33"/>
    </inkml:context>
    <inkml:brush xml:id="br0">
      <inkml:brushProperty name="width" value="0.05614" units="cm"/>
      <inkml:brushProperty name="height" value="0.05614" units="cm"/>
    </inkml:brush>
  </inkml:definitions>
  <inkml:trace contextRef="#ctx0" brushRef="#br0">42166 19180 391,'0'-23'0,"0"1"0,0 1 0,0 1 0,0 2 5,0 2 9,0 4 9,0 3 9,0 4 9,2 6 7,0 6 8,2 6 7,-1 4 0,-1 5-11,0 3-10,-2 5-10,0 3-7,-2 4-3,0 4-4,-1 4-3,-2 1-2,2-2-3,-1-2-2,0-1-2,0-3-3,2 0-5,0-2-5,2-1-5,0 0-4,0-1-5,0-1-5,0-2-4,0-1-1,0-5 2,0-3 2,0-5 2,1-8-4,2-14-13,2-13-11,2-15-12,2-4 1,3 2 13,3 3 14,4 3 14,-1 3 7,1 4 2,-2 2 2,-1 3 1,-1 2 9,-3 3 14,-1 1 14,-2 2 14,-1 2 6,0 2-2,0 2-2,0 3-2,-2 1-3,-1 3-7,-2 4-5,-2 2-6,-1 3-3,-2 1-2,0 3-1,-2 2-1,0-2-2,1 2-2,-2-2-3,2-1-2,1-2-4,4-2-6,3-4-6,5-3-5,3-2-3,2-4 1,1-2 0,3-4 0,4-4 0,7-7-1,7-7 0,6-7-1,2-2 1,-7-1 2,-3-1 2,-5 1 2,-3 0 2,-1 0 1,-1 0 2,-1-1 0,-2 3 3,-4 2 3,-5 3 3,-3 3 4,-3 3 7,-2 5 13,-3 3 13,0 4 12,-4 4 5,0 4 0,-3 4-2,-2 4-1,0 4-5,0 6-8,2 4-8,1 5-8,-1 2-4,2 1-4,-1-1-1,0 0-3,1 1-1,2-1 0,2 0 0,2 1 0,2-2-2,1-1-2,3-3-3,2-1-2,2-2-1,2 1-1,1 0 2,3-2 0,0 1-1,1-3-2,0-1-2,-1-2-2,0-1-2,-3-1 0,-1 1-1,-2 0-1,-4 0 0,-6 1-1,-6 1 0,-6 2-1,-8 2-3,-11 7-5,-11 5-7,-10 6-6,-8 5-3,-2 2-2,-3 4-2,-3 3-2,4-4-1,13-8 0,11-10 0,11-7 1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5:57"/>
    </inkml:context>
    <inkml:brush xml:id="br0">
      <inkml:brushProperty name="width" value="0.04237" units="cm"/>
      <inkml:brushProperty name="height" value="0.04237" units="cm"/>
      <inkml:brushProperty name="color" value="#F2395B"/>
    </inkml:brush>
  </inkml:definitions>
  <inkml:trace contextRef="#ctx0" brushRef="#br0">49799 56213 519,'-8'-8'7,"2"2"16,0 1 14,2 0 16,5 1 3,10 0-9,9 0-9,11 1-9,7-1-5,6 2 0,6 0 0,6 2 0,4-1-2,1-1-5,3 0-3,2-1-4,-1-1-2,-3 2-1,-2 0 1,-4 2-1,-4 0-5,-4 2-11,-6 0-8,-4 2-11,-4 0-8,-3 2-5,-3 0-4,-3 1-7,-4 1 1,-3-2 5,-4-1 5,-4 0 5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5:58"/>
    </inkml:context>
    <inkml:brush xml:id="br0">
      <inkml:brushProperty name="width" value="0.051" units="cm"/>
      <inkml:brushProperty name="height" value="0.051" units="cm"/>
      <inkml:brushProperty name="color" value="#F2395B"/>
    </inkml:brush>
  </inkml:definitions>
  <inkml:trace contextRef="#ctx0" brushRef="#br0">49476 58181 431,'0'-15'32,"0"2"-5,0 2-5,0 3-4,0-1-1,2 0 0,0-2 1,2 0 1,0 0-1,0-1-4,-1 0-3,1 0-4,-1 1-2,-4 3-2,-2 1-3,-3 2 0,-4 2-2,0 2 1,-3 2 1,-1 2 1,-3 2 0,-2 4 0,-2 2 1,-1 3 1,-1 3 1,1 3 4,1 4 2,1 2 4,1 1 0,1 2-1,0 1-1,2 1-2,2-1-1,3-3-2,3-3-1,2-3-1,4-2 0,4-3-1,4-1 2,4-2-1,4-5-1,5-8-2,5-8-3,5-8-3,4-4-1,2-1 1,4-1 0,3-1 1,-1 0-4,-2 1-9,-3 1-9,-3 1-8,-4 1-4,-5 0 4,-5 2 3,-5 1 3,-3 1 4,-2 2 5,-2 3 5,-2 1 6,-2 1 9,-1 0 14,0 0 14,-2 1 14,0 1 8,-2 6-1,0 4 0,-1 5-1,-2 5-3,0 2-9,-2 3-7,0 3-9,-1 2-5,0-1-2,1 1-3,-1-1-3,0 0-9,0-1-15,0-1-17,0-1-17,2-5-11,4-12-10,4-11-9,4-9-10,2-7 7,-2 2 23,-1 1 21,0 1 22,-1 2 17,2 3 11,0 3 11,1 2 10,1 3 5,0 1-1,0 0-1,0 2-1,1 0-2,3 0-4,3 0-4,4 0-3,0 1-4,1 0 0,-1 2-3,1 0-1,-2 1-7,-1 0-10,-2 0-10,-2 0-11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5:59"/>
    </inkml:context>
    <inkml:brush xml:id="br0">
      <inkml:brushProperty name="width" value="0.05132" units="cm"/>
      <inkml:brushProperty name="height" value="0.05132" units="cm"/>
      <inkml:brushProperty name="color" value="#F2395B"/>
    </inkml:brush>
  </inkml:definitions>
  <inkml:trace contextRef="#ctx0" brushRef="#br0">51128 57870 428,'0'-57'8,"0"12"4,0 12 4,0 11 4,0 7 3,2 1 1,0 1 2,2 1 2,-1 4 5,-1 10 9,0 8 10,-2 9 10,0 6-1,-2 5-11,0 3-11,-1 4-11,-3 4-8,-4 5-5,-4 2-6,-3 5-5,-4 2-8,0 0-8,-1 0-9,-1 0-8,2-3-8,3-6-5,4-6-6,5-6-6,4-10-3,8-15-2,6-14-1,7-15 0,5-9 4,1-3 13,3-3 11,1-2 12,1 0 8,-1 5 2,-1 5 4,-1 5 2,-3 4 6,-3 3 6,-4 3 9,-4 2 6,-5 5 9,-2 6 10,-6 6 10,-2 6 10,-3 3-2,0-1-13,0 1-13,1 0-13,-1-1-10,2-1-7,0-1-8,2 0-6,2-2-6,4-1-4,4-1-5,4 0-5,0 0 0,-3 1 3,-2 3 4,-4 2 4,-3 1 5,-4 3 7,-4 2 9,-3 1 7,-3 1 3,0-1-3,1-1-2,-1-1-2,3-5-9,4-8-13,6-10-13,5-8-13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5:59"/>
    </inkml:context>
    <inkml:brush xml:id="br0">
      <inkml:brushProperty name="width" value="0.04866" units="cm"/>
      <inkml:brushProperty name="height" value="0.04866" units="cm"/>
      <inkml:brushProperty name="color" value="#F2395B"/>
    </inkml:brush>
  </inkml:definitions>
  <inkml:trace contextRef="#ctx0" brushRef="#br0">52684 58547 452,'6'-8'0,"-1"0"0,-2 0 0,-2 1 0,-2 0 9,-2 4 19,-2 2 18,-1 4 19,-3 2 3,-2 5-12,-2 4-12,-1 4-12,-2 1-7,2-1-1,1-1-2,1-1 0,0 0-1,2 0-1,1-1-2,0 1-1,6-2-7,8-3-12,9-2-12,10-4-13,2-4-7,0-4-3,-1-5-3,0-5-3,-3-3 2,-3 0 4,-3 1 4,-3-1 5,-3 1 4,-2 1 4,-4 0 5,-2 2 3,-4 1 5,0 1 6,-3 0 5,-2 2 6,2 0 9,6 2 11,6 1 13,6 0 13,3 1-1,3 1-12,2-1-13,1 0-11,0 0-8,-1 2 0,-2 0-2,-2 2-1,-4 3 0,-3 7 4,-4 8 3,-4 6 2,-4 2 0,-4 0-6,-4 0-5,-3-2-5,-3-2-5,2-3-7,1-3-6,1-3-6,5-3-6,10-4-5,9-4-6,11-4-4,3-3-1,-1 0 4,-3-1 2,-1-2 4,-2 0 2,-1 1-1,-1-1 1,0 0-1,-3 0 3,-3 2 6,-3 1 4,-2 0 7,-2 1 2,0 1 2,0-1-1,0 0 2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5:59"/>
    </inkml:context>
    <inkml:brush xml:id="br0">
      <inkml:brushProperty name="width" value="0.05376" units="cm"/>
      <inkml:brushProperty name="height" value="0.05376" units="cm"/>
      <inkml:brushProperty name="color" value="#F2395B"/>
    </inkml:brush>
  </inkml:definitions>
  <inkml:trace contextRef="#ctx0" brushRef="#br0">54477 58060 409,'0'-36'6,"0"8"13,0 6 12,0 7 13,0 7 11,0 10 7,0 8 9,0 9 7,0 8-3,0 9-16,0 7-14,0 8-16,-2 9-14,-2 11-13,-4 10-14,-2 12-12,-2 9-11,1 10-12,-1 8-10,0 8-11,1-8-3,3-26 2,1-27 4,2-26 3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6:19"/>
    </inkml:context>
    <inkml:brush xml:id="br0">
      <inkml:brushProperty name="width" value="0.04049" units="cm"/>
      <inkml:brushProperty name="height" value="0.04049" units="cm"/>
    </inkml:brush>
  </inkml:definitions>
  <inkml:trace contextRef="#ctx0" brushRef="#br0">81466 32776 543,'-7'-8'2,"2"0"5,2 0 5,2 0 4,4 0 6,6 1 8,5-1 7,7 0 7,4 0 1,5 0-3,3 0-5,4 0-5,4 1-4,1 1-3,2 0-4,2 2-5,-2 0-2,-8 2-3,-6 0-2,-7 2-3,-4 0-6,-3 2-14,-1 0-11,-2 2-12,-5 0-11,-6 2-9,-8 0-10,-6 1-8,-5 1 2,-1-2 16,-3-1 14,-1 0 14,0-2 10,5 0 5,3-2 3,4 0 5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6:19"/>
    </inkml:context>
    <inkml:brush xml:id="br0">
      <inkml:brushProperty name="width" value="0.04392" units="cm"/>
      <inkml:brushProperty name="height" value="0.04392" units="cm"/>
    </inkml:brush>
  </inkml:definitions>
  <inkml:trace contextRef="#ctx0" brushRef="#br0">81754 32900 500,'-29'0'1,"7"2"3,5 0 1,6 2 2,4 1 6,1 1 10,0 3 10,2 2 10,0 2 2,0 3-5,0 3-3,0 4-5,1 1-4,0 2-1,2 3-3,0 1-3,1 2-1,-2 1-1,0 1-2,-1 1-2,-2 0-1,2 2-2,-1 1-3,0 0-2,-1 2-4,0-1-4,-1 0-4,-2 0-6,1-1-5,1-3-5,0-4-6,2-2-6,0-3-3,2-5-1,0-3 0,2-4-1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6:19"/>
    </inkml:context>
    <inkml:brush xml:id="br0">
      <inkml:brushProperty name="width" value="0.03919" units="cm"/>
      <inkml:brushProperty name="height" value="0.03919" units="cm"/>
    </inkml:brush>
  </inkml:definitions>
  <inkml:trace contextRef="#ctx0" brushRef="#br0">81766 33925 561,'8'-15'3,"-1"1"6,1 1 6,0 1 7,2 0 3,4 2 2,3 1 2,5 0 2,2 2-1,3 1-4,1 0-3,3 2-5,-1 0-1,-2 2-2,-1 0 0,-2 2-1,-3 1-2,-3 4-1,-3 2-1,-3 4-1,-3 0-1,-2 1 1,-4 0-1,-2 0 2,-5 1-1,-2 3 0,-5 3-1,-4 3 0,-3 1-3,-3-1-2,-3-1-3,-3-1-2,-1-1-2,1-1 1,1 0 2,1-2 0,1-2-3,1-1-11,1-2-9,1-2-10,1-2-3,0-2 2,2-3 4,1 0 2,2-4-1,2-2-6,4-4-6,3-2-7,1-4 2,2-3 7,0-5 9,2-3 8,0-1 6,2 3 4,0 2 4,2 5 3,0 0 3,0 2 0,-1 1 1,2 1 1,-1 1 5,3 2 11,2 2 9,2 2 11,1 2 5,3 2 1,2 2 1,2 2 1,1 3 0,3 2-2,1 3-3,3 3-2,-1 2-4,-1 0-5,-3 0-6,-1-1-5,-2 0-3,-3-1-1,-1 0 0,-2-2 0,-2-1-11,1-1-21,0 0-21,0-2-20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6:20"/>
    </inkml:context>
    <inkml:brush xml:id="br0">
      <inkml:brushProperty name="width" value="0.04256" units="cm"/>
      <inkml:brushProperty name="height" value="0.04256" units="cm"/>
    </inkml:brush>
  </inkml:definitions>
  <inkml:trace contextRef="#ctx0" brushRef="#br0">83130 31797 516,'8'-8'3,"-2"0"6,-1 0 6,0 1 6,-1 0 5,2 2 5,0 2 4,2 2 5,-1 2-1,1 4-8,0 2-9,0 3-6,-2 4-9,-2 4-8,-4 3-8,-2 5-8,-4 2-7,-4 1-3,-4 0-5,-3 2-4,-3-1-1,0-1 3,1-3 3,-1-1 2,1-3 5,1-1 5,1-3 6,1-1 5,1-2 6,2-2 5,2-3 6,3-1 5,3-2 5,5-4 7,7-3 7,6-2 6,5-4 0,3-4-8,5-3-7,3-5-8,2-1-5,-1 1-6,-1 1-3,-1 1-6,-2 1-2,-3 4-1,-3 3 0,-3 2 0,-3 4 2,-4 2 7,-5 4 6,-2 2 7,-6 3 4,-2 4 2,-5 2 4,-4 3 1,-3 3 1,-1 5-3,-3 3-3,-1 5-2,-2 2-3,-1 2-2,-1 2-3,-1 2-3,-2 2 0,-1 2 0,-2 2 1,-3 2 0,-1 3-2,0 4-9,-2 4-7,-1 3-7,1 1-3,2-2 3,2-4 2,1-3 3,4-4-2,3-6-3,5-6-5,3-5-5,4-7-2,2-6-3,4-5-1,3-6-3,1-6-2,2-2-4,0-6-3,2-2-4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6:20"/>
    </inkml:context>
    <inkml:brush xml:id="br0">
      <inkml:brushProperty name="width" value="0.04282" units="cm"/>
      <inkml:brushProperty name="height" value="0.04282" units="cm"/>
    </inkml:brush>
  </inkml:definitions>
  <inkml:trace contextRef="#ctx0" brushRef="#br0">83650 33972 513,'14'-29'6,"-1"5"12,-2 5 11,-2 5 12,-1 4 6,0 4-1,0 4 2,-1 4-1,1 4-2,-2 4-5,-1 3-5,0 5-5,-1 2-6,2 0-7,0-1-7,1 1-7,1-2-6,0-3-6,0-3-5,0-2-7,0-4-2,1-1 1,2-2 2,0-2 1,1-3-4,1-6-11,1-4-11,2-5-10,0-3-3,-1 1 5,1-1 5,0 1 6,-2 1 6,-1 4 9,-3 4 9,0 5 9,-4 2 16,-1 6 25,-2 2 25,-2 5 25,-1 1 2,-2 0-19,0-2-20,-2 0-19,3-2-18,6-1-15,6-1-15,6 0-15,3-3-7,3-4 1,1-4 2,3-4 0,-1-1 5,-1 1 8,-3 0 8,-1 2 7,-3 1 4,-3 0-1,-3 2 0,-2 1-1,-6 2 10,-4 5 23,-7 6 22,-6 4 23,-5 4 4,-3 1-13,-5 3-14,-3 2-13,-2-1-9,-1 0-5,1-1-3,0 0-5,-1-2-3,1 1-2,0 0-1,-1-1-3,2 0-1,1-3-1,3-1 0,1-2-1,10-2 2,15-2 5,15-3 5,17-1 5,9-2-2,6-4-7,4-2-7,6-3-9,0-2-5,-3 0-4,-2 0-5,-4 0-4,-3 1-3,-6 0-3,-4 2-4,-5 1-3,-4 0 0,-5 0 2,-3 0 2,-4 0 2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4:33"/>
    </inkml:context>
    <inkml:brush xml:id="br0">
      <inkml:brushProperty name="width" value="0.04495" units="cm"/>
      <inkml:brushProperty name="height" value="0.04495" units="cm"/>
    </inkml:brush>
  </inkml:definitions>
  <inkml:trace contextRef="#ctx0" brushRef="#br0">41600 25222 489,'0'-19'97,"2"7"-18,0 8-18,2 8-17,-1 6-10,1 4-2,0 3-1,0 5-1,-2 2-4,0 4-3,0 3-4,-1 3-5,-1 1-3,0-1-4,0-2-5,0 0-3,-2 3-3,0 4-4,-3 7-4,-1 6-2,-1 0-5,3-5-8,1-4-6,2-5-7,1-6-4,0-4 1,0-4 0,0-6 0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6:21"/>
    </inkml:context>
    <inkml:brush xml:id="br0">
      <inkml:brushProperty name="width" value="0.04977" units="cm"/>
      <inkml:brushProperty name="height" value="0.04977" units="cm"/>
    </inkml:brush>
  </inkml:definitions>
  <inkml:trace contextRef="#ctx0" brushRef="#br0">86741 33037 442,'-4'-21'61,"8"6"-7,8 6-6,7 7-6,6 2-7,3 0-7,3 0-6,3 0-7,0-1-6,-1-1-3,-3 0-5,-1-1-3,-4-1-6,-1 0-6,-4 0-6,-3 0-6,-6 1-8,-10 2-6,-10 2-9,-10 2-7,-3 0 4,3 0 14,3-2 16,3 0 14,1-1 8,2 0 0,1 0 1,1 0-1,0 0 7,2 2 11,0 0 12,2 2 13,0 0 4,0 3 1,0 2-1,0 2-1,1 2-1,0 1-4,2 3-2,0 2-4,1 1-4,0 1-3,0 1-4,0 1-4,0 1-3,0 1-3,0 1-2,0 1-2,0 1-8,0 1-10,0 0-12,0 3-11,0-1-8,0 0-6,0 1-5,0-1-4,0-3-1,-2-5 7,0-7 5,-1-5 6,-1-3 3,2 0 0,0 0 1,2 0-1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6:21"/>
    </inkml:context>
    <inkml:brush xml:id="br0">
      <inkml:brushProperty name="width" value="0.03824" units="cm"/>
      <inkml:brushProperty name="height" value="0.03824" units="cm"/>
    </inkml:brush>
  </inkml:definitions>
  <inkml:trace contextRef="#ctx0" brushRef="#br0">86590 35150 575,'-19'0'97,"10"2"-14,10 0-15,10 2-14,7 0-12,5 0-9,5 0-9,5 0-9,4-1-8,6-1-6,4 0-5,6-1-8,2-2-1,0-1 2,0 0 1,0-1 3,-6-1-11,-8 0-23,-11 0-23,-9 0-23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6:28"/>
    </inkml:context>
    <inkml:brush xml:id="br0">
      <inkml:brushProperty name="width" value="0.04659" units="cm"/>
      <inkml:brushProperty name="height" value="0.04659" units="cm"/>
    </inkml:brush>
  </inkml:definitions>
  <inkml:trace contextRef="#ctx0" brushRef="#br0">80910 39383 472,'-7'-6'10,"2"4"19,2 4 20,2 4 20,1 4 4,0 3-13,0 5-13,0 4-13,0 2-7,0 4-3,0 3-3,0 3-1,-1 6-4,-2 10-1,-2 10-3,-2 10-3,0 2-2,-1-1-3,0-4-2,0-3-4,0 0-5,0 3-9,1 3-7,-1 3-8,1-2-5,2-7-1,2-6-1,2-8-1,2-5 2,2-6 4,2-4 6,2-5 3,1-5 2,-1-5-4,1-5-3,0-4-4,-1-5 0,-1-3 3,0-2 3,-1-4 2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6:29"/>
    </inkml:context>
    <inkml:brush xml:id="br0">
      <inkml:brushProperty name="width" value="0.0397" units="cm"/>
      <inkml:brushProperty name="height" value="0.0397" units="cm"/>
    </inkml:brush>
  </inkml:definitions>
  <inkml:trace contextRef="#ctx0" brushRef="#br0">81622 40894 554,'-1'-18'8,"-1"10"19,0 11 17,-1 12 17,-3 6 3,-4 3-13,-4 3-13,-3 3-13,-3 0-9,1-2-3,-1-1-5,0-3-4,0-1-3,-1-3-1,-1-1-2,-1-2-3,1-3 0,1-1 1,3-2 0,1-2 1,6 0 4,10 3 9,10 3 9,10 3 7,4 0 1,2-2-10,1-4-9,1-3-8,1-1-5,-1 2 0,1 0 0,-1 1 1,0 1-8,-1 0-14,-1-1-13,-1 1-16,-3-1-6,-3-2 0,-4-2 0,-4-2-1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6:29"/>
    </inkml:context>
    <inkml:brush xml:id="br0">
      <inkml:brushProperty name="width" value="0.04817" units="cm"/>
      <inkml:brushProperty name="height" value="0.04817" units="cm"/>
    </inkml:brush>
  </inkml:definitions>
  <inkml:trace contextRef="#ctx0" brushRef="#br0">82983 41841 456,'-6'-23'86,"4"2"-19,4 3-21,4 1-19,2 3-10,1 1-1,2 2-2,0 2 0,0 1-2,0-2 0,-2 0-1,-1-1-1,1 0 0,2 1 1,2 0 0,2 2 1,0 2 0,-1 6-2,-1 4-2,0 6-2,-2 2 1,-1 1 1,-1 1 2,0 2 2,-2 0 1,-1 1 0,0 1 0,-2 1 0,0 1-1,0 1-2,0 1-2,0 1-3,0 1-1,0-1-2,0 1-1,0-1-1,-1 1-5,-1-1-12,0 1-10,-1-1-11,-1-5-9,0-10-9,0-12-7,0-10-9,0-5 1,0 3 10,0 1 10,0 2 11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6:29"/>
    </inkml:context>
    <inkml:brush xml:id="br0">
      <inkml:brushProperty name="width" value="0.04982" units="cm"/>
      <inkml:brushProperty name="height" value="0.04982" units="cm"/>
    </inkml:brush>
  </inkml:definitions>
  <inkml:trace contextRef="#ctx0" brushRef="#br0">83491 41234 441,'0'-15'12,"0"2"2,0 3 2,0 1 2,-2 3 8,-2 6 13,-4 4 14,-2 6 14,-2 3 1,-2 3-11,0 3-11,-1 3-11,-1 2-7,-1 1-4,-2 1-3,1 1-3,-3 1-6,0 1-8,-1 1-6,-1 1-8,0-1-4,1-2 0,1-1 0,1-3 0,1 0-8,3 1-15,1 1-15,2 1-15,2-2-5,3-5 5,1-5 5,2-4 6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6:30"/>
    </inkml:context>
    <inkml:brush xml:id="br0">
      <inkml:brushProperty name="width" value="0.04336" units="cm"/>
      <inkml:brushProperty name="height" value="0.04336" units="cm"/>
    </inkml:brush>
  </inkml:definitions>
  <inkml:trace contextRef="#ctx0" brushRef="#br0">84683 41809 507,'-6'-7'10,"4"2"22,4 2 20,4 2 21,2 1 4,1 0-16,2 0-14,0 0-15,2-1-13,2 0-11,1-2-13,3 0-11,0-1-10,-3 0-11,-1 0-10,-2 1-9,-3 0-1,-4 3 8,-4 4 10,-4 2 8,-2 2 6,0 0 5,0 0 4,0 0 4,-1-2 5,0-1 4,-1-2 6,-2-2 4,1 0 10,1 2 13,0 2 14,2 2 14,0 1 3,0 0-8,0 0-7,0 0-8,1 0-5,0 3-2,2 2-2,0 2-3,1 0-3,0-1-7,0-1-7,0 0-6,0-2-4,0 1-4,0 0-2,0 0-4,0-1-10,0 1-20,0 0-18,0 0-20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6:30"/>
    </inkml:context>
    <inkml:brush xml:id="br0">
      <inkml:brushProperty name="width" value="0.03576" units="cm"/>
      <inkml:brushProperty name="height" value="0.03576" units="cm"/>
    </inkml:brush>
  </inkml:definitions>
  <inkml:trace contextRef="#ctx0" brushRef="#br0">84472 42932 615,'-19'-1'49,"7"-1"3,8 0 2,8-1 3,5-1-4,3 0-12,4 0-12,2 0-12,2 0-6,1 2-2,1 0-2,1 2-2,1 0-5,1 0-8,1 0-9,1 0-8,-1 0-5,-5 0-3,-3 0-2,-5 0-3,-2 0-2,0 0-5,-2 0-3,0 0-4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6:39"/>
    </inkml:context>
    <inkml:brush xml:id="br0">
      <inkml:brushProperty name="width" value="0.03772" units="cm"/>
      <inkml:brushProperty name="height" value="0.03772" units="cm"/>
    </inkml:brush>
  </inkml:definitions>
  <inkml:trace contextRef="#ctx0" brushRef="#br0">86840 40916 583,'-5'-7'10,"8"2"21,6 2 21,7 2 21,5 1 4,1 2-14,3 0-14,1 2-14,2-1-14,1-2-16,1-2-15,1-2-16,0-1-11,-2 2-7,0 0-8,-1 2-7,-2 0-2,-5 0 7,-3 0 5,-4 0 5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6:39"/>
    </inkml:context>
    <inkml:brush xml:id="br0">
      <inkml:brushProperty name="width" value="0.03811" units="cm"/>
      <inkml:brushProperty name="height" value="0.03811" units="cm"/>
    </inkml:brush>
  </inkml:definitions>
  <inkml:trace contextRef="#ctx0" brushRef="#br0">86516 42032 577,'-12'-8'40,"8"2"8,8 0 8,8 2 8,4 0-3,3 2-10,2 0-12,1 2-12,3 0-8,1 0-7,2 0-7,3 0-5,1 0-8,4 2-10,3 0-10,3 2-9,-2 0-5,-4 0-1,-5 0-2,-5 0-1,-4 0 0,-3 0 2,-3 0 1,-2 0 2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4:34"/>
    </inkml:context>
    <inkml:brush xml:id="br0">
      <inkml:brushProperty name="width" value="0.03606" units="cm"/>
      <inkml:brushProperty name="height" value="0.03606" units="cm"/>
    </inkml:brush>
  </inkml:definitions>
  <inkml:trace contextRef="#ctx0" brushRef="#br0">41800 26193 610,'3'-22'34,"6"2"12,5 6 11,7 0 10,3 4-1,-1 3-16,1 2-15,-1 4-15,0 1-10,0 0-6,1 0-4,-1 0-6,-1 0-6,-3 0-10,-3 0-8,-2 0-10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6:40"/>
    </inkml:context>
    <inkml:brush xml:id="br0">
      <inkml:brushProperty name="width" value="0.04502" units="cm"/>
      <inkml:brushProperty name="height" value="0.04502" units="cm"/>
    </inkml:brush>
  </inkml:definitions>
  <inkml:trace contextRef="#ctx0" brushRef="#br0">90237 41294 488,'-6'-14'67,"6"4"-8,4 4-10,6 5-8,1 0-7,1-1-5,0 0-4,0-1-6,2-1-1,5 2 0,5 0 1,5 2 2,3-1-2,1 0-3,1-2-2,0 0-3,1-1-3,-1 0 0,-1 0-1,-1 0-1,-1 1-1,0 1-1,1 0-2,-1 2-1,0 0-2,-1 0-1,-2 0-1,1 0-1,-3 0-2,0 2 2,-1 0-1,0 1 1,-3 1 0,0-2 0,-1 0 0,0-2 1,-1 0 0,3 0 0,1 0 1,3 0 1,1 0 2,1-2 0,0 0 2,2-2 1,1 0 1,-1 1-1,1-1-1,-1 0-1,0 0 1,1 2 0,-1 0 2,0 2 1,1 0 0,1 0-1,1 0-1,1 0 0,-1 0-2,0 0 0,-1 0-1,-1 0 0,0 0-2,0 2-2,2 0-1,1 2-1,0-1-1,-1-1 1,-2 0 1,0-1 2,-1-1 0,-3 0-1,-2 0 0,-1 0-1,-1 0 0,1 0 1,1 0 0,1 0 0,0 0 1,1 0 1,-1 0 0,1 0 0,0 0 1,3 0-1,1 0 1,2 0-1,2 0 0,1 0 0,0 0 1,2 0-1,0 0 0,1 0 0,-1 0 0,0 0-2,0 0 1,-2 0 0,0 0 1,-1 0 0,-1 0 0,1 0 0,-1 0 0,0 0-1,0 0 1,-2 0 1,0 0 0,-1 0 1,1 0 0,1 0 1,2 0-1,3 0 1,0 0 0,2 0 0,0 0-1,2 0 0,-1-1-1,0-1-1,-1 0-2,-1-1 0,-2-1-1,-2 2 0,-2 0 1,-1 2 1,-2 0 0,1 2 0,-1 0 0,0 2 0,1 0-1,-1 0-1,0-1-2,1 1 0,0 1-1,4 0 1,3 1 0,3 2 2,1-1-2,2-2-4,0-3-4,2 0-4,-1-2-4,0 1-5,-2 2-4,0 0-5,-2 1 0,-3 0 2,-4 0 2,-2 0 4,-4 0 0,-7 0 1,-5 0-1,-6 0 0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6:42"/>
    </inkml:context>
    <inkml:brush xml:id="br0">
      <inkml:brushProperty name="width" value="0.04659" units="cm"/>
      <inkml:brushProperty name="height" value="0.04659" units="cm"/>
    </inkml:brush>
  </inkml:definitions>
  <inkml:trace contextRef="#ctx0" brushRef="#br0">92917 37581 472,'-3'-13'8,"-4"3"18,-6 4 17,-4 4 17,-1 3 2,1 4-13,2 2-13,3 4-12,0-1-11,0-1-6,0-2-6,1-2-7,-1-1-2,0 2 1,0 0 1,1 1 1,0 3 5,4 4 7,2 3 7,4 5 8,1 3 3,0 1-2,0 2-1,0 3-2,-1 0-2,0 1-2,-2-1-2,0 0-3,-1 0-2,-2-1 0,0-1-2,-1-1 0,0-2-3,2 1-2,2-2-2,2-1-3,1-1-4,0-1-3,0-1-6,0-1-3,2-2-10,4-3-16,4-3-15,3-2-16,2-5-2,-2-2 10,-3-6 10,-1-2 11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6:43"/>
    </inkml:context>
    <inkml:brush xml:id="br0">
      <inkml:brushProperty name="width" value="0.03321" units="cm"/>
      <inkml:brushProperty name="height" value="0.03321" units="cm"/>
    </inkml:brush>
  </inkml:definitions>
  <inkml:trace contextRef="#ctx0" brushRef="#br0">94066 37547 662,'-12'-8'7,"8"2"15,8 1 14,8 0 15,5 2 4,5 0-7,3 2-6,5 1-7,2-1-10,2-1-11,3 0-12,1-1-11,0-1-10,-3 2-7,-4 0-6,-1 2-8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6:43"/>
    </inkml:context>
    <inkml:brush xml:id="br0">
      <inkml:brushProperty name="width" value="0.0392" units="cm"/>
      <inkml:brushProperty name="height" value="0.0392" units="cm"/>
    </inkml:brush>
  </inkml:definitions>
  <inkml:trace contextRef="#ctx0" brushRef="#br0">94460 37850 561,'-21'2'41,"6"4"5,7 4 7,5 3 5,3 4-2,0 3-8,0 3-11,0 3-8,0 4-7,0 3-4,0 4-3,0 4-4,-2 2-6,0 1-11,-3-2-8,-2 2-11,-1-3-7,0-2-9,1-3-7,-1-4-7,1-3-3,2-7 3,2-5 4,2-6 2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6:43"/>
    </inkml:context>
    <inkml:brush xml:id="br0">
      <inkml:brushProperty name="width" value="0.04778" units="cm"/>
      <inkml:brushProperty name="height" value="0.04778" units="cm"/>
    </inkml:brush>
  </inkml:definitions>
  <inkml:trace contextRef="#ctx0" brushRef="#br0">95271 37884 460,'0'-15'3,"0"2"6,0 3 5,0 1 6,0 3 8,0 6 10,0 4 10,0 6 10,-2 4 1,-2 5-7,-4 5-7,-2 5-6,-3 4-8,-1 4-5,-3 4-6,-1 4-5,-2 1-5,2-4-1,1-2-1,1-3-2,2-5-4,2-4-7,4-4-6,3-6-7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6:43"/>
    </inkml:context>
    <inkml:brush xml:id="br0">
      <inkml:brushProperty name="width" value="0.04705" units="cm"/>
      <inkml:brushProperty name="height" value="0.04705" units="cm"/>
    </inkml:brush>
  </inkml:definitions>
  <inkml:trace contextRef="#ctx0" brushRef="#br0">95900 37714 467,'7'-8'6,"-2"1"12,-2-1 13,-2 0 11,-1 2 5,2 4-3,0 4-3,2 4-3,0 4-4,1 3-2,2 5-4,0 4-2,1 2-3,-2 4-3,-1 3-1,0 3-3,-1 2-2,0 1-3,0 0-2,0 2-3,-1-1 0,-1-3 0,0-4 1,-1-2 1,-2-2-9,-1-3-20,0-1-19,-1-3-20,-2-3-10,-2-4-2,-2-6-2,-2-4-2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6:44"/>
    </inkml:context>
    <inkml:brush xml:id="br0">
      <inkml:brushProperty name="width" value="0.03226" units="cm"/>
      <inkml:brushProperty name="height" value="0.03226" units="cm"/>
    </inkml:brush>
  </inkml:definitions>
  <inkml:trace contextRef="#ctx0" brushRef="#br0">95424 38827 681,'-7'-7'2,"-1"2"3,0 2 2,0 2 4,5-1 10,10-2 18,9-3 18,11-3 17,5-2-7,2 2-33,3 1-32,1 0-34,-2 2-19,-8 1-6,-6 0-5,-6 2-6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6:44"/>
    </inkml:context>
    <inkml:brush xml:id="br0">
      <inkml:brushProperty name="width" value="0.04377" units="cm"/>
      <inkml:brushProperty name="height" value="0.04377" units="cm"/>
    </inkml:brush>
  </inkml:definitions>
  <inkml:trace contextRef="#ctx0" brushRef="#br0">96936 37511 502,'0'-13'59,"0"8"0,0 7 1,0 6 1,-2 6-4,-2 5-10,-4 5-8,-2 5-9,-3 3-7,-2 3-3,-1 1-3,-3 2-3,-1 2-5,1 0-6,-1 2-8,1 1-6,0-2-2,0-4 1,2-4 1,1-3 2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6:44"/>
    </inkml:context>
    <inkml:brush xml:id="br0">
      <inkml:brushProperty name="width" value="0.05064" units="cm"/>
      <inkml:brushProperty name="height" value="0.05064" units="cm"/>
    </inkml:brush>
  </inkml:definitions>
  <inkml:trace contextRef="#ctx0" brushRef="#br0">97400 37830 434,'7'-15'4,"-2"2"7,-3 2 9,0 2 7,-2 4 6,0 3 4,0 4 4,0 3 4,0 6-1,2 4-5,0 5-6,2 5-6,-1 2-4,1-1-5,0-1-3,0-1-4,1-2-3,0-3-4,1-3-2,2-3-4,1-4-2,3-6 2,3-6 1,4-6 1,0-6-8,1-7-16,-1-7-17,1-6-16,-2-3-4,-1 5 7,-2 4 9,-2 3 7,-3 4 9,1 1 8,-2 2 8,0 3 9,-2 5 17,-1 8 25,-1 9 26,0 10 25,-2 4 4,0 3-19,-2 1-17,0 3-18,-1 1-13,2 2-7,0 3-8,2 1-6,-1 0-9,-1-1-8,0-3-8,-1-2-8,-1-2-3,0-3 6,0-3 3,0-2 5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6:44"/>
    </inkml:context>
    <inkml:brush xml:id="br0">
      <inkml:brushProperty name="width" value="0.03117" units="cm"/>
      <inkml:brushProperty name="height" value="0.03117" units="cm"/>
    </inkml:brush>
  </inkml:definitions>
  <inkml:trace contextRef="#ctx0" brushRef="#br0">99291 37147 705,'-4'-15'10,"8"4"17,8 3 19,7 3 19,6 1 0,1 2-19,3 0-19,1 2-19,0 0-9,-3 2-1,-4 0-2,-1 2-1,-5 0-11,-3 1-20,-4 2-21,-4 0-21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4:34"/>
    </inkml:context>
    <inkml:brush xml:id="br0">
      <inkml:brushProperty name="width" value="0.06161" units="cm"/>
      <inkml:brushProperty name="height" value="0.06161" units="cm"/>
    </inkml:brush>
  </inkml:definitions>
  <inkml:trace contextRef="#ctx0" brushRef="#br0">43029 24669 357,'-7'-22'3,"2"3"7,2 3 8,2 3 6,0 4 12,0 6 14,-2 6 17,0 6 14,0 5 1,1 5-15,1 5-14,0 5-15,1 5-8,0 4-5,0 6-4,0 5-4,0 2-5,0 0-5,0 3-6,0 0-4,0 3-7,0 4-8,0 3-6,0 5-7,0 2-6,-2 1-3,0 1-4,-1 1-4,-1-4-1,2-4 0,0-7 1,2-5 0,-1-8 2,0-10 2,-2-9 3,0-10 3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6:45"/>
    </inkml:context>
    <inkml:brush xml:id="br0">
      <inkml:brushProperty name="width" value="0.04953" units="cm"/>
      <inkml:brushProperty name="height" value="0.04953" units="cm"/>
    </inkml:brush>
  </inkml:definitions>
  <inkml:trace contextRef="#ctx0" brushRef="#br0">99394 37500 444,'-14'1'10,"2"2"21,4 2 21,3 2 21,2 3 3,0 5-13,1 5-15,2 5-13,-1 3-8,0 3-2,-2 1-3,0 3-1,-1 0-4,-2 0-2,0 0-3,-1 1-3,0-3-2,2-2-2,2-3-1,2-3-1,2-3-2,4-5-5,2-3-4,4-4-3,2-3-4,3-2-4,3-3-3,3 0-4,1-3 0,-1-1 4,-1 0 4,0-1 3,-3-1-3,1 0-8,-2 0-9,-1 0-9,-2-1-5,-4 0 0,-5-1-2,-2-1 0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6:45"/>
    </inkml:context>
    <inkml:brush xml:id="br0">
      <inkml:brushProperty name="width" value="0.03565" units="cm"/>
      <inkml:brushProperty name="height" value="0.03565" units="cm"/>
    </inkml:brush>
  </inkml:definitions>
  <inkml:trace contextRef="#ctx0" brushRef="#br0">99597 38194 617,'-8'-8'2,"0"2"3,1 1 5,-1 0 4,1 0 5,2-2 10,2-1 8,2-3 9,4 0 2,6 2-4,5 2-4,7 3-4,4 0-7,1 2-12,2 0-10,3 2-13,0 0-11,1 2-11,-1 0-12,0 2-11,-2 0-2,-7 0 10,-5-1 8,-6 1 10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6:45"/>
    </inkml:context>
    <inkml:brush xml:id="br0">
      <inkml:brushProperty name="width" value="0.04922" units="cm"/>
      <inkml:brushProperty name="height" value="0.04922" units="cm"/>
    </inkml:brush>
  </inkml:definitions>
  <inkml:trace contextRef="#ctx0" brushRef="#br0">101263 36766 446,'23'-7'1,"3"2"9,0 2 9,1 2 10,-2 2 0,-3 2-8,-5 2-9,-3 2-7,-3 0-5,-1-1 1,0-1 1,-2 0 0,-1 1 4,-2 2 11,-3 3 8,0 3 10,-3 2 3,-1 2-3,0 0-2,-1 1-3,-1 1-3,0 3-3,0 1-2,0 3-3,1 1-2,0 1-1,2 0-1,0 2-2,1 2-1,0 1-2,0 2-3,0 3-1,0-1-2,0 0 0,0-2-1,0 0 0,1-2-1,0-3-3,2-3-2,0-3-2,0-2-3,-2-1 0,-2-1-2,-2-1-1,-2 0-3,-4-1-4,-2 1-4,-3-1-5,-5 1-6,-5 0-8,-7-1-9,-5 1-7,-1-2-3,4-3 4,3-3 4,5-2 4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6:47"/>
    </inkml:context>
    <inkml:brush xml:id="br0">
      <inkml:brushProperty name="width" value="0.05061" units="cm"/>
      <inkml:brushProperty name="height" value="0.05061" units="cm"/>
    </inkml:brush>
  </inkml:definitions>
  <inkml:trace contextRef="#ctx0" brushRef="#br0">92801 42595 434,'-2'-13'88,"-2"4"-20,-4 6-21,-2 5-19,-2 1-13,-2 1-4,0 0-4,-1 0-4,0-1-2,1 0-1,1-2 0,1 0 0,1 2 5,2 8 10,2 6 10,2 7 11,1 4 2,0 1-5,0 0-7,1 2-5,-3 1-4,0 1-1,-3 1-1,-2 0-2,0 1-1,2 1-3,3-1-2,1 0-2,1-1-1,2-5-3,0-4-3,2-3-1,0-3-6,2-1-8,0-1-9,2-1-8,1-2-5,1-4-1,3-5 0,2-2-1,2-5-1,1 0 0,3-3-2,2-2 0,-1-1 1,-3 0 4,-3 1 2,-2-1 3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6:47"/>
    </inkml:context>
    <inkml:brush xml:id="br0">
      <inkml:brushProperty name="width" value="0.04728" units="cm"/>
      <inkml:brushProperty name="height" value="0.04728" units="cm"/>
    </inkml:brush>
  </inkml:definitions>
  <inkml:trace contextRef="#ctx0" brushRef="#br0">94232 42599 465,'-3'-18'12,"-2"12"23,-5 12 24,-4 12 24,-3 6 4,-1 4-16,-3 3-16,-1 3-17,-2 2-9,-1 2-6,-1 2-5,-1 3-5,1 0-5,3 0-5,3 0-4,3 0-6,2-2-1,2-6 2,3-4 2,1-5 2,3-8-14,6-10-31,4-12-31,6-10-30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6:47"/>
    </inkml:context>
    <inkml:brush xml:id="br0">
      <inkml:brushProperty name="width" value="0.04968" units="cm"/>
      <inkml:brushProperty name="height" value="0.04968" units="cm"/>
    </inkml:brush>
  </inkml:definitions>
  <inkml:trace contextRef="#ctx0" brushRef="#br0">94900 42661 442,'7'-13'62,"-2"8"0,-2 7-1,-2 6 0,-1 6-3,2 5-8,0 5-6,2 5-7,-1 3-6,-1 1-4,0 0-5,-1 2-4,-1-1-4,0-3-6,0-3-5,0-3-6,0-1-6,0 4-7,0 3-6,0 3-8,0-1-6,0-6-6,0-3-6,0-6-5,-1-4-4,-1-1-1,0-2 1,-1-2-2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6:48"/>
    </inkml:context>
    <inkml:brush xml:id="br0">
      <inkml:brushProperty name="width" value="0.02968" units="cm"/>
      <inkml:brushProperty name="height" value="0.02968" units="cm"/>
    </inkml:brush>
  </inkml:definitions>
  <inkml:trace contextRef="#ctx0" brushRef="#br0">94168 43690 741,'-16'-15'17,"2"2"-1,1 2-2,1 3-2,6 0 5,14 0 13,12 0 11,13 0 13,6 0-10,0-2-31,0 0-31,0-1-31,-3 0-11,-9 2 10,-7 2 10,-9 3 10,-2 0 5,0 0-1,1 0-1,2 0-1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6:48"/>
    </inkml:context>
    <inkml:brush xml:id="br0">
      <inkml:brushProperty name="width" value="0.05093" units="cm"/>
      <inkml:brushProperty name="height" value="0.05093" units="cm"/>
    </inkml:brush>
  </inkml:definitions>
  <inkml:trace contextRef="#ctx0" brushRef="#br0">95896 42413 431,'1'-22'43,"5"6"-2,4 5-3,4 5-3,3 2-4,3 2-6,3 0-6,3 2-5,1 0-5,-3 0-4,-1 0-2,-3 0-4,-1 0-4,-2 2-5,-3 0-5,-1 2-5,-3 1 1,-4 1 7,-4 3 7,-4 2 7,-2 1 7,0 2 6,0 0 7,0 1 5,0 2 4,0 1 2,0 3 0,0 1 2,1 2-2,0 1-3,2 1-5,1 1-3,0 2-4,0 3-2,0 3-4,0 3-2,0 0-3,1 0-1,2-2-2,0 0-2,1-2-2,-2-3 0,0-3-1,-2-3 0,0-2-2,0-1 0,0-1-2,0-1-1,-1-1-1,-4-3-2,-2-1-1,-3-2-2,-5-2-4,-6-1-5,-5 0-7,-6-2-5,-3-1-3,1-2 1,1-3 0,1 0 2,3-2-4,5 0-7,5 0-8,5 0-6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6:49"/>
    </inkml:context>
    <inkml:brush xml:id="br0">
      <inkml:brushProperty name="width" value="0.05252" units="cm"/>
      <inkml:brushProperty name="height" value="0.05252" units="cm"/>
    </inkml:brush>
  </inkml:definitions>
  <inkml:trace contextRef="#ctx0" brushRef="#br0">98798 42574 418,'0'-14'7,"0"1"12,0 2 13,0 2 13,-3 3 4,-4 2-7,-6 4-7,-3 3-7,-3 0-5,2 1-5,2 0-6,3 0-4,-1 0-5,0 0-2,-1 0-2,-1 0-2,0 0-3,1 2-1,0 0-1,2 1-2,2 2 2,2 0 4,4 1 4,3 2 5,1 0 3,0 1 4,0 1 3,0 1 2,0 2 2,0 2-1,0 1-1,0 3-2,-2 1 0,0 3 0,-3 1 2,-2 3-1,-1 0 1,0 0-2,1 1 0,-1-1-2,1-1 0,2-1-2,2-3-1,2-1-2,2-3-1,2-1-2,2-3-2,2-1-3,2-2-3,3-1-6,3 0-6,4-2-5,-1-2-15,0-4-23,0-4-25,-2-4-23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6:51"/>
    </inkml:context>
    <inkml:brush xml:id="br0">
      <inkml:brushProperty name="width" value="0.04124" units="cm"/>
      <inkml:brushProperty name="height" value="0.04124" units="cm"/>
    </inkml:brush>
  </inkml:definitions>
  <inkml:trace contextRef="#ctx0" brushRef="#br0">99985 42818 533,'-2'-14'7,"-6"2"13,-4 4 15,-5 3 13,-1 2 1,3 4-9,2 2-11,4 4-9,0 1-6,-2 3-1,-1 2 0,-3 2 0,0 1-1,3 3 0,1 1 1,2 3-1,1 1 0,0 3-2,1 1-1,-1 3-3,1-2 0,2-2-3,2-3 0,2-2-2,2-4-2,2-1-3,2-3-2,2-1-3,2-3-2,5-2-1,4-4 0,3-2-2,4-5 0,1-4-2,3-6 0,1-3-2,2-7-1,-1-4-2,0-4-3,1-6-2,-3-2 0,-3 2-1,-5 0 1,-3 1 0,-4 3 2,-1 4 6,-2 3 6,-2 5 4,-2 2 6,-2 4 7,-2 3 5,-2 3 7,-1 4 10,0 8 13,0 6 13,0 7 14,0 5 1,0 1-14,0 3-12,0 1-13,-2 2-9,-2 1-6,-4 1-5,-2 1-6,-1-1-4,1-2-6,0-1-4,2-3-5,1-2-5,0-3-4,2-3-5,1-2-3,0-7-6,2-9-6,0-8-7,2-9-6,1-5 2,3-1 10,4-1 12,2 0 9,2 0 10,2 5 5,0 3 7,1 4 7,0 3 4,-1 2 6,0 3 4,-2 1 4,0 1 3,1 2 1,2 0 0,0 2 1,-1 0-2,-1 0-5,-2 0-5,-2 0-6,-1-1-3,0 0-3,0-2-2,-1 0-4,1-2-6,-2 0-10,-1-1-11,0-1-10,-1-2-3,0 0 5,0-2 6,0 1 4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4:34"/>
    </inkml:context>
    <inkml:brush xml:id="br0">
      <inkml:brushProperty name="width" value="0.03773" units="cm"/>
      <inkml:brushProperty name="height" value="0.03773" units="cm"/>
    </inkml:brush>
  </inkml:definitions>
  <inkml:trace contextRef="#ctx0" brushRef="#br0">43500 26447 583,'9'-8'1,"1"0"4,3 1 2,2-1 4,1 1 1,-1 2 0,1 2-1,0 2 0,0 1 1,2 0 1,3 0 2,1 0 2,0 2 0,-5 4 1,-3 4 1,-4 3 0,-3 3-1,-2 2-2,-3 0-2,0 1-3,-5 0-1,-2 2-3,-5 1-2,-4 1-1,-2 1-2,-1 1 0,-1 1-1,-1 1-1,0-2 0,3-4 0,2-3 0,1-4 0,5-3 4,10-1 5,8-1 5,10 0 7,4-4 1,5-2-3,5-6-2,3-2-3,2-3-7,0 2-14,1 1-12,-2 0-14,-2 2-3,-6 0 6,-5 2 4,-6 0 6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6:51"/>
    </inkml:context>
    <inkml:brush xml:id="br0">
      <inkml:brushProperty name="width" value="0.05115" units="cm"/>
      <inkml:brushProperty name="height" value="0.05115" units="cm"/>
    </inkml:brush>
  </inkml:definitions>
  <inkml:trace contextRef="#ctx0" brushRef="#br0">101400 42199 430,'-1'-15'0,"-1"-1"3,0 0 0,-1 1 2,-1 0 3,0 2 2,0 2 3,0 3 3,0 3 7,0 8 11,0 6 10,0 7 10,0 4 2,1 1-8,-1 1-9,0 1-9,-1 2-4,0 3-3,-2 3-3,0 3-1,-1 2-3,1 0-1,-1 2-2,0 1-2,-1 4-1,-2 8 0,-2 7-1,-1 9 0,-2 0-7,2-7-11,1-6-12,1-8-11,0-5-8,2-5-2,1-5-3,1-5-2,0-7-4,2-7-5,0-8-5,2-8-4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6:51"/>
    </inkml:context>
    <inkml:brush xml:id="br0">
      <inkml:brushProperty name="width" value="0.0357" units="cm"/>
      <inkml:brushProperty name="height" value="0.0357" units="cm"/>
    </inkml:brush>
  </inkml:definitions>
  <inkml:trace contextRef="#ctx0" brushRef="#br0">101804 43063 616,'21'-28'5,"-3"9"10,-4 7 10,-4 8 10,-5 7 5,-2 7 2,-6 8 1,-2 6 1,-5 3-3,-4 1-9,-4-1-8,-3 0-8,-1-1-6,5-5-3,3-3-3,4-4-3,6-4-11,8-3-15,8-2-18,8-4-17,3-1-1,1-2 13,-1 0 14,1-2 13,-3 1 7,-3 2 3,-4 2 1,-4 2 2,-4 2 5,-3 2 9,-2 2 7,-4 2 9,-2 2 5,-5 3 3,-4 3 1,-4 3 3,-1 0 0,-1-3-4,0-3-2,1-2-4,1-3-4,2-1-6,4 0-8,3-2-7,4-3-10,6-6-15,6-6-16,6-6-14,1-2-6,-1 1 4,-2 1 4,-2 0 4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6:52"/>
    </inkml:context>
    <inkml:brush xml:id="br0">
      <inkml:brushProperty name="width" value="0.04737" units="cm"/>
      <inkml:brushProperty name="height" value="0.04737" units="cm"/>
    </inkml:brush>
  </inkml:definitions>
  <inkml:trace contextRef="#ctx0" brushRef="#br0">102675 43055 464,'-14'-6'92,"1"6"-16,2 4-19,2 6-16,2 3-11,-1 3-4,0 3-5,0 3-4,0 2-4,0 1-2,1 1-3,-1 1-2,1-1-2,2-3 2,2-3-1,2-3 2,3-4-5,6-6-12,4-6-10,5-6-10,3-6-8,1-6-1,1-5-3,1-6-3,-1-3 4,-3 1 6,-3 1 8,-2 1 7,-3 2 5,-1 3 3,0 3 4,-2 3 3,0 2 11,2 2 19,0 3 19,1 1 20,1 3 1,0 6-16,-1 4-16,1 6-15,-1 1-11,-2 1-2,-2 0-5,-2 0-3,-3 1-2,-4 3-2,-4 3-1,-4 3-1,-1 1-1,0-1 0,2-1-1,1-1 0,2-3-3,6-6-8,4-6-7,6-6-7,2-4-1,3-2 4,2-2 5,1-2 5,0 0 4,-2 1 0,-4 0 3,-3 2 1,-1 0 1,-2-2 1,-1 0 0,0-1 1,-1-1 1,0-2 2,-1 0 1,1-1 3,0-1 1,0-1 1,0-1 0,0-1 2,0 0 2,0 2 2,0 3 3,0 1 2,-1 5 15,-1 6 27,0 7 27,-1 8 26,-3 5 3,0 7-22,-3 5-21,-2 7-21,-1 3-15,0 4-4,0 2-7,1 4-5,-1 1-9,0 0-9,0-1-10,0 1-10,0-1-9,1-4-9,-1-2-9,0-3-9,0-6-2,2-8 3,1-7 4,0-8 3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6:53"/>
    </inkml:context>
    <inkml:brush xml:id="br0">
      <inkml:brushProperty name="width" value="0.05049" units="cm"/>
      <inkml:brushProperty name="height" value="0.05049" units="cm"/>
    </inkml:brush>
  </inkml:definitions>
  <inkml:trace contextRef="#ctx0" brushRef="#br0">104437 42516 435,'29'-7'68,"-3"2"-16,-5 2-15,-3 2-15,-4 2-11,-1 2-5,-2 2-5,-2 2-6,-2 0 1,-2 1 6,-3 0 6,0 0 6,-3 1 5,-1 1 3,0 3 3,-1 2 3,-1 2 1,2 1-2,0 3-3,2 1-2,0 2-2,0 1-1,0 1-2,0 1-1,0 1-2,0 1-3,0 0-1,0 2-2,0 0-1,0-3 1,0-2 0,0-1 0,-1-3-1,-2-1-3,-2-3-5,-2-1-3,-2-2-4,-3 0-3,-4-2-3,-2-1-3,-3-1-5,-3 0-5,-3-2-7,-3-1-5,0 0-3,3-2-2,3-1 0,3 0-2,2-2 1,-1-1-1,0 0 0,1-1 1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6:54"/>
    </inkml:context>
    <inkml:brush xml:id="br0">
      <inkml:brushProperty name="width" value="0.03889" units="cm"/>
      <inkml:brushProperty name="height" value="0.03889" units="cm"/>
    </inkml:brush>
  </inkml:definitions>
  <inkml:trace contextRef="#ctx0" brushRef="#br0">77761 49740 565,'-15'-1'6,"4"0"10,3-2 12,3 0 11,3-1 6,5 0 2,6 0 1,4 0 3,5 0-4,5-2-9,5 0-10,5-1-8,2-1-8,1 2-4,-1 1-6,0 0-6,0 3-4,-1 2-4,-1 4-4,-1 2-5,-2 3-6,-3 2-9,-4 1-10,-1 3-10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6:54"/>
    </inkml:context>
    <inkml:brush xml:id="br0">
      <inkml:brushProperty name="width" value="0.03815" units="cm"/>
      <inkml:brushProperty name="height" value="0.03815" units="cm"/>
    </inkml:brush>
  </inkml:definitions>
  <inkml:trace contextRef="#ctx0" brushRef="#br0">77755 50882 576,'-36'0'4,"7"0"7,7 0 8,7 0 8,7-2 5,6 0 6,7-4 5,8 0 5,5-1-1,5 2-9,5 2-8,5 2-8,3 1-5,2 0-1,2 0-2,3 0-1,1 0-8,2 0-18,2 0-15,2 0-16,-2 0-8,-6 0 3,-6 0 1,-5 0 3,-5 0 2,-2 0 1,-1 0 0,-2 0 2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6:55"/>
    </inkml:context>
    <inkml:brush xml:id="br0">
      <inkml:brushProperty name="width" value="0.04866" units="cm"/>
      <inkml:brushProperty name="height" value="0.04866" units="cm"/>
    </inkml:brush>
  </inkml:definitions>
  <inkml:trace contextRef="#ctx0" brushRef="#br0">83345 50630 452,'-13'-1'9,"4"0"21,6-2 19,5 0 19,2 0 4,3 2-12,2 2-12,2 2-12,1 0-9,3 0-4,2-2-4,2 0-4,0-1-3,1 0 0,-1 0-2,1 0 0,0 0-1,3 0-1,1 0-2,3 0-1,0-1-2,-1 0 1,-1-2 0,-1 0 1,0 0-2,1 0-2,1 2-3,1 0-1,1 2-2,1 0-1,1 2-1,1 0 0,0 1-1,2 0 1,1 0 0,1 0 0,1-1 0,2-1 1,2 0 1,3-1 0,0-1 1,0 0 0,0 0 0,0 0 1,0 0 0,0 0 0,0 0 1,1 0 0,-1-1 0,2-1 1,0 0-1,2-1 0,-1-1 1,0 0-1,-2 0 0,0 0 0,-1 1-1,-2 0 1,0 2-1,-1 0-1,0 1 1,0 0 0,2 0 0,1 0 1,1 0 0,4 0 0,2 0 0,4 0 0,2 0-1,5 0 1,4 0 0,4 0-1,0 0 1,0-2 0,0 0 1,-2-2 0,-1 1 0,-3 0 0,-1 2-1,-2 1-1,-2 0-1,1 0-2,0 0-1,0 0-2,-1 0-1,-1 0 0,0 0 1,-2 0-1,0 0 0,-2 0-2,-1 0-1,0 0-2,0 0 1,2 0 1,2 0 0,2 0 3,-1-1-1,-1-1-1,-2 0-1,-2-1-1,-3-1 0,-2 2 0,-3 0 0,-3 2 1,-4 0 0,-4 0-4,-4 0-1,-3 0-3,-5-1-1,-3 0 1,-4-2 0,-4 0 1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6:56"/>
    </inkml:context>
    <inkml:brush xml:id="br0">
      <inkml:brushProperty name="width" value="0.04009" units="cm"/>
      <inkml:brushProperty name="height" value="0.04009" units="cm"/>
    </inkml:brush>
  </inkml:definitions>
  <inkml:trace contextRef="#ctx0" brushRef="#br0">87682 45555 548,'0'-13'9,"0"6"17,0 6 18,0 6 18,0 6 4,0 5-9,0 7-8,0 5-8,0 5-8,0 3-7,0 3-7,0 2-6,-2 3-7,0 0-6,-4 2-8,0 1-6,-1-2-5,2-4-1,2-4-1,2-4-2,1-4-5,0-5-9,0-5-10,0-4-9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6:56"/>
    </inkml:context>
    <inkml:brush xml:id="br0">
      <inkml:brushProperty name="width" value="0.03371" units="cm"/>
      <inkml:brushProperty name="height" value="0.03371" units="cm"/>
    </inkml:brush>
  </inkml:definitions>
  <inkml:trace contextRef="#ctx0" brushRef="#br0">88000 46547 652,'8'-21'82,"2"7"-14,0 5-14,1 6-14,2 3-9,3 0-5,3 0-5,4 0-5,0 0-7,-2 2-8,0 0-9,0 2-8,-3 0-2,-1 1 3,-2 2 5,-2 0 3,-3 0-1,1-2-6,-2-3-6,0 0-7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6:57"/>
    </inkml:context>
    <inkml:brush xml:id="br0">
      <inkml:brushProperty name="width" value="0.04344" units="cm"/>
      <inkml:brushProperty name="height" value="0.04344" units="cm"/>
    </inkml:brush>
  </inkml:definitions>
  <inkml:trace contextRef="#ctx0" brushRef="#br0">89833 45194 506,'14'-29'3,"-1"7"5,-2 5 7,-2 7 5,-1 3 5,3 2 5,2 2 6,2 2 4,-1 2 1,-3 4-6,-3 2-5,-2 4-6,-2 1-3,0 3-2,0 1-2,0 3-1,-2 1-1,-4 1 1,-4 1 0,-4 1 2,-3 2-2,-2 1-3,-1 3-4,-3 1-3,-2 2-2,-1 1-3,-3 0-3,-1 2-2,-1-1-2,3-1-5,1-3-3,3-1-4,1-4-4,0-3-4,2-5-3,1-3-4,1-4-1,1-3 2,0-2 2,2-4 2,1-4 2,2-6 0,3-5 0,1-7 1,1-3 0,2-3-1,0-1-1,2-2 0,0 0 2,0 3 6,0 3 6,0 3 7,0 3 4,0 2 2,0 4 2,0 3 3,1 2 7,2 2 11,2 2 12,2 2 11,1 1 5,1 0-3,2 0-3,0 0-2,2 2-5,3 4-4,3 4-6,4 4-5,1 2-6,2 3-5,3 1-5,1 3-5,2 1-3,-1 3 3,1 1 0,-1 3 3,-1-1-10,-1 0-21,-3-1-20,-1-1-20,-4-3-7,-3-5 7,-4-5 8,-4-4 7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4:39"/>
    </inkml:context>
    <inkml:brush xml:id="br0">
      <inkml:brushProperty name="width" value="0.04076" units="cm"/>
      <inkml:brushProperty name="height" value="0.04076" units="cm"/>
    </inkml:brush>
  </inkml:definitions>
  <inkml:trace contextRef="#ctx0" brushRef="#br0">36000 26700 539,'7'23'74,"0"-1"-15,-2-1-12,0-1-15,-3-1-7,0-1-5,0-1-4,-1 0-4,-1-2-1,0 1-1,0 0 0,0-1-1,0 4 1,0 5-1,0 7 1,0 5 0,0 3-1,0 0 0,0 1 0,0-1-1,0 0-1,1-1-1,2 1-1,0 0-1,1 0-1,-2-1 1,0-2-1,-2 0 0,0-1 0,0 1 0,0-1 0,0 0 1,1 2-1,0 5-1,2 3 0,0 4-1,0 2 0,0 0 0,-2-1 0,0 1 1,-1 0-2,0-2 0,0 0-1,0-2-2,0-1 0,2-2 1,1-2-1,0-1 0,-1-4 0,1 1-3,-2-1-2,0-1-2,-1-2-2,2 0-1,0-1-1,2-1-2,-1-1 0,-1-2-2,0 0 0,-1-1-2,-1-1 0,0-1 2,0-1 1,0-1 2,0-2-2,0-3-3,0-3-5,0-2-4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6:57"/>
    </inkml:context>
    <inkml:brush xml:id="br0">
      <inkml:brushProperty name="width" value="0.04094" units="cm"/>
      <inkml:brushProperty name="height" value="0.04094" units="cm"/>
    </inkml:brush>
  </inkml:definitions>
  <inkml:trace contextRef="#ctx0" brushRef="#br0">85037 47910 537,'-49'-8'5,"14"2"10,12 1 10,13 0 10,7 2 4,3 0-4,4 2-2,2 0-3,8 1-2,9 0 0,12 0-2,11 0 0,8 0-2,5-2-3,7 0-3,6-1-3,5-2-1,4-1-1,6 0-1,5-1-1,4 0-4,4 2-5,4 2-5,3 2-6,2 1-6,-2 0-4,-2 0-5,-2 0-5,-3 0-1,0-2 0,-4 0 1,0-1 1,-7-2 0,-8 2 0,-9-1 0,-9 0 0,-8 0 1,-10 2 2,-8 0 2,-9 2 3,-7 0 1,-5 2 0,-5 0 1,-4 2 0,-4 0 1,-2 2 2,-2 0 1,-2 1 1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6:57"/>
    </inkml:context>
    <inkml:brush xml:id="br0">
      <inkml:brushProperty name="width" value="0.04052" units="cm"/>
      <inkml:brushProperty name="height" value="0.04052" units="cm"/>
    </inkml:brush>
  </inkml:definitions>
  <inkml:trace contextRef="#ctx0" brushRef="#br0">87462 48640 542,'-7'-5'87,"2"8"-10,2 6-12,2 7-11,0 5-8,0 5-7,-2 3-7,0 5-7,-1 3-7,0 6-7,0 4-8,0 6-6,0 0-4,-2-2-3,0-4-1,-1-2-2,-1-4-10,2-4-15,0-4-17,2-3-17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6:58"/>
    </inkml:context>
    <inkml:brush xml:id="br0">
      <inkml:brushProperty name="width" value="0.03078" units="cm"/>
      <inkml:brushProperty name="height" value="0.03078" units="cm"/>
    </inkml:brush>
  </inkml:definitions>
  <inkml:trace contextRef="#ctx0" brushRef="#br0">87700 49610 714,'1'-23'5,"2"4"10,2 3 11,2 3 9,2 2 3,3 2-5,3 3-5,4 1-5,3 1-3,5 2-2,4 0-1,6 2-2,1 0-4,-3 0-10,-4 0-7,-1 0-9,-4 0-7,-2 2-8,-1 0-5,-2 2-8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6:58"/>
    </inkml:context>
    <inkml:brush xml:id="br0">
      <inkml:brushProperty name="width" value="0.04101" units="cm"/>
      <inkml:brushProperty name="height" value="0.04101" units="cm"/>
    </inkml:brush>
  </inkml:definitions>
  <inkml:trace contextRef="#ctx0" brushRef="#br0">88645 48731 536,'-29'-13'7,"6"3"13,7 4 14,5 4 13,4 5 6,2 7-3,2 8-1,2 6-3,1 5-4,2 2-6,0 4-7,2 3-6,-1 2-6,0 0-8,-2 2-8,0 1-6,-1-1-11,0 0-12,0-1-12,0-2-13,0-3-6,0-7 2,0-7 1,0-7 0,0-4 6,2-2 7,0-2 8,2-2 8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6:59"/>
    </inkml:context>
    <inkml:brush xml:id="br0">
      <inkml:brushProperty name="width" value="0.04491" units="cm"/>
      <inkml:brushProperty name="height" value="0.04491" units="cm"/>
    </inkml:brush>
  </inkml:definitions>
  <inkml:trace contextRef="#ctx0" brushRef="#br0">90972 48366 489,'8'-7'95,"2"2"-20,0 2-20,1 2-18,0 2-11,0 2-3,-2 2-2,0 2-3,-2 1-1,-1 3-1,-1 2 1,0 2-1,-3 2 1,-4 5-2,-4 3 0,-4 5-1,-3 1-2,-3 2-4,-3 1-5,-3 1-3,-2 0-3,-1 0 2,-2 0 1,1 1 0,-1-4-5,3-4-12,1-5-13,3-5-13,1-4-4,2-4 4,2-5 4,3-2 4,1-6 3,0-2 1,2-5 2,1-4 2,0-4 3,2-7 2,0-5 3,2-6 3,1-2 1,2 3 0,2 3 0,2 4 0,1 2 3,0 5 6,0 3 6,0 4 6,0 3 5,0 3 6,-1 1 5,1 2 5,1 2 4,2 0 4,2 2 3,2 0 5,1 2 0,1 2-2,1 2-4,2 2-2,1 2-3,3 1-3,3 3-4,3 2-3,2 1-4,1 1-2,1 1-3,1 1-3,-1 2-10,-1 3-14,-3 3-15,-1 3-16,-3-1-3,-3-5 8,-3-5 8,-3-5 8,-2-3-3,-2 0-12,-2-2-13,-2-1-13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7:01"/>
    </inkml:context>
    <inkml:brush xml:id="br0">
      <inkml:brushProperty name="width" value="0.04308" units="cm"/>
      <inkml:brushProperty name="height" value="0.04308" units="cm"/>
    </inkml:brush>
  </inkml:definitions>
  <inkml:trace contextRef="#ctx0" brushRef="#br0">85719 52545 510,'15'-29'5,"-1"5"9,-1 5 9,0 5 9,-2 6 6,-1 10 2,0 8 2,-2 9 2,-2 5-1,-4 1-5,-4 1-5,-4 1-5,-3 1-4,-2 1-3,-1 0-2,-3 2-4,-2 0-3,-1-1-3,-3-1-3,-1-1-3,-2-2-3,1 0-5,-1 0-5,1-2-4,-1-2-4,2-3-4,1-3-4,1-3-3,1-3-5,1-4-3,1-4-3,1-4-5,1-5 1,2-4 5,2-5 4,3-5 5,0-3 4,2 1 6,0-1 5,2 1 5,1-1 5,2 1 2,2-1 3,2 1 3,1 1 4,2 5 7,0 3 6,2 4 7,0 3 6,3 2 3,2 3 4,2 1 3,2 3 0,3 5-4,3 6-4,3 4-5,0 1-4,-1-1-3,-3-2-4,-1-3-5,-2-1-3,-3 0-4,-1-2-5,-2 0-4,0 0-1,5 3 1,4 3 1,3 3 2,1 1-3,-3-1-7,-3 0-6,-2-2-6,-4-2-13,-1-1-17,-2-2-17,-2-2-18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7:01"/>
    </inkml:context>
    <inkml:brush xml:id="br0">
      <inkml:brushProperty name="width" value="0.04118" units="cm"/>
      <inkml:brushProperty name="height" value="0.04118" units="cm"/>
    </inkml:brush>
  </inkml:definitions>
  <inkml:trace contextRef="#ctx0" brushRef="#br0">82211 55113 534,'-35'-15'6,"9"4"14,9 3 13,9 3 13,9 1 3,11 2-7,12 0-6,10 2-7,8 0-4,7 0-2,8 0-1,6 0-2,7 0-1,5 0-3,6 0-2,7 0-3,5-1-2,8-1 2,6 0 0,7-1 1,2-1-3,-4 2-7,-5 0-6,-3 2-7,-6 1-11,-10 4-12,-8 2-13,-8 4-14,-11-1-4,-9 1 3,-10-2 5,-9 0 3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7:01"/>
    </inkml:context>
    <inkml:brush xml:id="br0">
      <inkml:brushProperty name="width" value="0.04233" units="cm"/>
      <inkml:brushProperty name="height" value="0.04233" units="cm"/>
    </inkml:brush>
  </inkml:definitions>
  <inkml:trace contextRef="#ctx0" brushRef="#br0">83848 55859 519,'-8'-15'0,"0"4"0,0 3 0,0 3 0,1 2 12,2 3 24,2 4 24,2 2 23,1 5 4,0 8-18,0 6-16,0 7-17,0 3-13,0 2-8,0 1-9,0 1-7,0 0-9,0 2-10,0 1-10,0 0-11,0-2-4,0-7-1,0-7 0,0-7-1,0-4 0,0-1 1,0-1 0,0 0 1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7:01"/>
    </inkml:context>
    <inkml:brush xml:id="br0">
      <inkml:brushProperty name="width" value="0.03237" units="cm"/>
      <inkml:brushProperty name="height" value="0.03237" units="cm"/>
    </inkml:brush>
  </inkml:definitions>
  <inkml:trace contextRef="#ctx0" brushRef="#br0">84150 56513 679,'7'-8'5,"-1"2"8,0 1 9,-1 0 9,0 1 6,5 0 0,4 0 1,4 1 1,3-2-3,6 2-9,5-1-9,5 0-7,1 0-7,-3 2-1,-4 0-4,-2 2-2,-3 0-6,-5 2-10,-3 0-9,-4 2-9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7:02"/>
    </inkml:context>
    <inkml:brush xml:id="br0">
      <inkml:brushProperty name="width" value="0.04245" units="cm"/>
      <inkml:brushProperty name="height" value="0.04245" units="cm"/>
    </inkml:brush>
  </inkml:definitions>
  <inkml:trace contextRef="#ctx0" brushRef="#br0">84913 55909 518,'-15'-14'7,"2"3"17,2 3 14,3 2 16,1 4 4,2 4-5,2 4-5,2 4-6,1 3-6,0 3-4,0 3-5,0 3-4,0 2-6,0 1-4,0 1-6,0 1-5,0 2-3,0 3-5,0 2-3,0 4-4,0-1-7,0-3-9,0-5-11,0-3-10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4:40"/>
    </inkml:context>
    <inkml:brush xml:id="br0">
      <inkml:brushProperty name="width" value="0.05176" units="cm"/>
      <inkml:brushProperty name="height" value="0.05176" units="cm"/>
    </inkml:brush>
  </inkml:definitions>
  <inkml:trace contextRef="#ctx0" brushRef="#br0">41323 31350 425,'7'9'151,"-2"1"-31,-2 3-32,-2 2-31,-1 2-19,2 3-6,0 3-6,1 3-5,0 2-6,-1 3-3,0 0-3,-1 4-4,-2 1-5,-1 4-4,0 3-7,-1 2-4,0 2-3,-1-2 2,0 0 2,0-2 1,0-2-4,0-4-9,1-4-10,-1-3-10,1-8-7,2-9-6,2-10-5,2-10-5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7:02"/>
    </inkml:context>
    <inkml:brush xml:id="br0">
      <inkml:brushProperty name="width" value="0.04627" units="cm"/>
      <inkml:brushProperty name="height" value="0.04627" units="cm"/>
    </inkml:brush>
  </inkml:definitions>
  <inkml:trace contextRef="#ctx0" brushRef="#br0">86311 55781 475,'8'-13'9,"-1"3"20,1 4 18,0 4 19,-1 4 4,0 6-11,-2 4-12,0 5-11,-2 3-8,-1 1-3,0 1-4,-2 1-3,-1 1-4,-3 1-2,-4 1-2,-2 1-2,-3 0-1,0-3 0,-1-1-1,-1-3-1,-3 0-6,-3 1-15,-5 1-13,-3 2-15,-1-3-6,1-5 3,3-5 3,1-5 3,3-4 2,1-6 4,2-4 1,3-5 4,1-4 3,2-2 2,2-1 3,3-2 2,1-1 4,2 4 4,2 3 4,2 3 4,2 2 5,2 0 5,2 2 5,2 1 5,1 0 5,3 2 5,2 1 4,2 0 4,2 2 2,3 2-3,3 2-1,3 2-2,2 3-4,1 2-5,1 3-4,1 3-6,1 2-8,2 2-11,3 0-13,1 1-12,-1 0-4,-4-3 6,-3-1 5,-5-2 5,-2-3 0,-3-1-9,-1-2-6,-2-2-8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7:03"/>
    </inkml:context>
    <inkml:brush xml:id="br0">
      <inkml:brushProperty name="width" value="0.04237" units="cm"/>
      <inkml:brushProperty name="height" value="0.04237" units="cm"/>
    </inkml:brush>
  </inkml:definitions>
  <inkml:trace contextRef="#ctx0" brushRef="#br0">89900 54997 519,'1'-15'53,"4"4"-2,2 3-1,4 3-3,2 1-2,3 2-3,3 0-4,3 2-3,2 0-4,-1 2-4,1 0-6,-1 2-4,0-1-5,-3-1-4,-1 0-4,-2-1-5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7:04"/>
    </inkml:context>
    <inkml:brush xml:id="br0">
      <inkml:brushProperty name="width" value="0.045" units="cm"/>
      <inkml:brushProperty name="height" value="0.045" units="cm"/>
    </inkml:brush>
  </inkml:definitions>
  <inkml:trace contextRef="#ctx0" brushRef="#br0">90719 53887 488,'-9'-6'113,"0"6"-23,-2 4-24,1 6-23,-3 3-13,0 3-1,-1 3-3,-1 3 0,-3 3-3,-2 1-4,-3 3-2,-3 1-4,-2 3-4,-1 2-3,0 4-5,-2 3-3,0-1-1,1-2 0,1-3 3,1-3 0,3-3-4,3-3-13,4-4-11,5-1-13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7:04"/>
    </inkml:context>
    <inkml:brush xml:id="br0">
      <inkml:brushProperty name="width" value="0.04583" units="cm"/>
      <inkml:brushProperty name="height" value="0.04583" units="cm"/>
    </inkml:brush>
  </inkml:definitions>
  <inkml:trace contextRef="#ctx0" brushRef="#br0">90050 54291 479,'0'-16'5,"0"2"10,0 1 9,0 1 10,1 2 5,2 4 0,2 4 0,2 4-1,1 4 0,3 2-3,2 3-2,2 3-2,1 3-2,1 3-2,1 4-3,1 2-1,2 2-3,0 4-6,1 3-5,1 3-4,0 0-11,1-2-13,-1-2-13,1-1-15,-2-4-10,-3-3-9,-3-5-7,-2-3-8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7:05"/>
    </inkml:context>
    <inkml:brush xml:id="br0">
      <inkml:brushProperty name="width" value="0.04393" units="cm"/>
      <inkml:brushProperty name="height" value="0.04393" units="cm"/>
    </inkml:brush>
  </inkml:definitions>
  <inkml:trace contextRef="#ctx0" brushRef="#br0">92492 54679 500,'-3'-7'9,"8"2"18,9 2 17,10 2 18,2 1 3,0 0-11,-1 0-12,0 0-11,5 0-8,14 0-1,14 0-2,13 0-2,9-1-2,1-2-2,2-2-2,3-2-1,1-1-3,4 0 0,2 1-1,4-1-1,-2 1-8,-6 2-17,-5 2-18,-7 2-15,-8 1-9,-9 0 3,-10 0 1,-10 0 2,-8 0 4,-7 2 4,-7 0 6,-6 2 4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7:05"/>
    </inkml:context>
    <inkml:brush xml:id="br0">
      <inkml:brushProperty name="width" value="0.03757" units="cm"/>
      <inkml:brushProperty name="height" value="0.03757" units="cm"/>
    </inkml:brush>
  </inkml:definitions>
  <inkml:trace contextRef="#ctx0" brushRef="#br0">93945 52947 585,'-13'-8'8,"4"2"18,6 1 15,5 0 18,5 2 3,9 0-8,8 2-9,7 1-8,6-1-8,2-1-7,4 0-8,2-1-5,2-1-6,-2 2 0,0 0-1,-1 2-1,-4 0-7,-6 0-9,-6 0-11,-5 0-10,-5 1-8,-3 2-4,-3 2-4,-2 2-6,-5 0 2,-2 1 8,-6 0 6,-2 0 8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7:06"/>
    </inkml:context>
    <inkml:brush xml:id="br0">
      <inkml:brushProperty name="width" value="0.04012" units="cm"/>
      <inkml:brushProperty name="height" value="0.04012" units="cm"/>
    </inkml:brush>
  </inkml:definitions>
  <inkml:trace contextRef="#ctx0" brushRef="#br0">94277 53350 548,'-15'2'75,"4"6"-7,3 4-6,3 5-7,1 3-7,0 1-7,0 1-8,0 1-8,0 1-6,0-1-6,0 1-4,0-1-6,0 1-7,0 1-10,0 1-10,1 1-10,-1-2-8,0-5-4,0-5-5,0-4-4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7:06"/>
    </inkml:context>
    <inkml:brush xml:id="br0">
      <inkml:brushProperty name="width" value="0.04061" units="cm"/>
      <inkml:brushProperty name="height" value="0.04061" units="cm"/>
    </inkml:brush>
  </inkml:definitions>
  <inkml:trace contextRef="#ctx0" brushRef="#br0">94941 53564 541,'-8'-5'112,"0"4"-24,0 6-22,0 4-23,1 4-14,1 1-3,0 3-4,2 2-3,0 0-3,0-1-2,0-1-3,0-1-3,2-1-4,4-1-4,4 0-5,4-2-5,3-3-4,3-4-3,3-6-3,3-4-3,1-3-2,-3-2 0,-1 0-1,-2-1-1,-3-1 0,-3 0 2,-3 0 2,-2 1 1,-3-1 4,-2 0 5,-2 0 5,-2 1 5,-3-1 3,-4 0-1,-4 0 0,-3 1 0,-3-1-3,1 2-4,-1 1-6,1 1-5,0 0-4,4 2-3,3 0-3,3 2-3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7:07"/>
    </inkml:context>
    <inkml:brush xml:id="br0">
      <inkml:brushProperty name="width" value="0.04492" units="cm"/>
      <inkml:brushProperty name="height" value="0.04492" units="cm"/>
    </inkml:brush>
  </inkml:definitions>
  <inkml:trace contextRef="#ctx0" brushRef="#br0">94611 50982 489,'1'-19'12,"2"9"22,2 8 23,2 10 22,-1 4 4,-1 3-16,-2 1-16,-2 3-17,-2 1-9,-2 1-4,-2 1-4,-1 1-3,-4 1-5,-2 1-3,-3 1-4,-3 1-5,-3 0-6,-1 1-8,-3-1-9,-1 1-8,-1-3-5,2-3-1,3-5 0,1-3-1,2-4 2,1-3 4,1-2 3,1-4 3,1-3 3,2-6 2,2-4 1,3-5 0,1-4 3,2-5 0,2-3 2,2-4 2,2-1 2,2 3 4,2 3 4,2 3 4,1 4 3,-1 3 1,1 4 2,0 5 2,0 2 5,0 2 10,0 2 9,0 2 9,0 1 6,3 2 3,2 0 2,2 2 2,1 1-1,3 5-7,1 4-7,3 4-7,1 3-7,1 3-7,1 2-8,1 5-8,0 0-4,1 2 2,-1 1 1,1 1 1,-3-4-14,-5-6-27,-5-7-28,-4-6-28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7:08"/>
    </inkml:context>
    <inkml:brush xml:id="br0">
      <inkml:brushProperty name="width" value="0.04484" units="cm"/>
      <inkml:brushProperty name="height" value="0.04484" units="cm"/>
    </inkml:brush>
  </inkml:definitions>
  <inkml:trace contextRef="#ctx0" brushRef="#br0">94126 56329 490,'-1'-9'15,"-1"12"29,0 13 30,-1 14 29,-2 5 2,-2 2-26,-2 1-25,-2 0-27,-1 2-18,1 1-15,-1 0-13,0 2-14,1-3-8,2-4-5,3-5-5,1-5-4,1-5-1,2-3 0,0-4 2,2-4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8:51"/>
    </inkml:context>
    <inkml:brush xml:id="br0">
      <inkml:brushProperty name="width" value="0.04264" units="cm"/>
      <inkml:brushProperty name="height" value="0.04264" units="cm"/>
      <inkml:brushProperty name="color" value="#00BFF3"/>
    </inkml:brush>
  </inkml:definitions>
  <inkml:trace contextRef="#ctx0" brushRef="#br0">51212 1550 515,'0'18'147,"0"3"-33,0 5-32,0 3-32,-1 4-20,-1 2-7,0 3-7,-1 4-7,-2 1-4,0 0-1,-1 0-1,-1 0-2,0-1-4,2-1-11,3-4-9,1-1-10,0-3-5,-1-5-2,0-5-1,-1-5-2,-1-6 0,2-6-1,0-8-1,2-6 0,0-5 2,0-2 7,0-1 5,0-3 7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4:40"/>
    </inkml:context>
    <inkml:brush xml:id="br0">
      <inkml:brushProperty name="width" value="0.04142" units="cm"/>
      <inkml:brushProperty name="height" value="0.04142" units="cm"/>
    </inkml:brush>
  </inkml:definitions>
  <inkml:trace contextRef="#ctx0" brushRef="#br0">41650 32377 531,'1'-15'9,"2"5"20,2 2 19,2 2 20,2 2 3,3 0-12,3 0-12,4 1-12,0 0-9,2-1-5,1 0-6,1 0-6,-1 0-2,-1 2 1,-2 0 0,-3 2 0,-1 0-12,-1 0-29,-1 0-26,0 0-29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7:08"/>
    </inkml:context>
    <inkml:brush xml:id="br0">
      <inkml:brushProperty name="width" value="0.03659" units="cm"/>
      <inkml:brushProperty name="height" value="0.03659" units="cm"/>
    </inkml:brush>
  </inkml:definitions>
  <inkml:trace contextRef="#ctx0" brushRef="#br0">94600 56540 601,'8'-7'68,"0"2"-10,0 2-9,-1 2-10,3 0-6,2 0-3,3-2-2,3 0-3,2 0-3,1 2-4,1 2-4,2 2-4,-1 1-6,-1 0-7,-1 0-7,-1 0-8,-1-1-7,-1-1-8,-1 0-9,0-1-7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7:09"/>
    </inkml:context>
    <inkml:brush xml:id="br0">
      <inkml:brushProperty name="width" value="0.0423" units="cm"/>
      <inkml:brushProperty name="height" value="0.0423" units="cm"/>
    </inkml:brush>
  </inkml:definitions>
  <inkml:trace contextRef="#ctx0" brushRef="#br0">95143 56000 520,'-15'4'85,"2"10"-6,2 7-5,3 11-6,0 3-8,0 2-13,0 0-12,0 2-13,1 0-13,0-2-13,2 0-13,1-1-15,0-2-4,0-3 5,0-3 5,0-3 4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7:09"/>
    </inkml:context>
    <inkml:brush xml:id="br0">
      <inkml:brushProperty name="width" value="0.04676" units="cm"/>
      <inkml:brushProperty name="height" value="0.04676" units="cm"/>
    </inkml:brush>
  </inkml:definitions>
  <inkml:trace contextRef="#ctx0" brushRef="#br0">96161 55909 470,'8'-15'3,"0"4"5,0 3 6,-1 3 5,2 2 8,4 3 11,2 4 10,3 2 11,0 3 0,-2 4-8,-4 2-10,-3 3-9,-3 2-6,-2 1-4,-4 1-2,-2 1-5,-4 2-1,-2 3-3,-3 3-2,-3 3-2,-3 1-2,-4 1-4,-2-1-2,-2 0-4,-4-1-5,0-1-4,0-3-7,-2-1-5,0-4-3,3-3-1,1-5 0,3-3 0,1-6-2,3-6-5,1-8-4,2-6-4,2-6-1,1-5 5,1-5 5,1-5 3,1-2 6,4 2 4,2 0 6,4 1 4,1 2 4,2 5 0,0 3 0,2 5 2,1 2 7,3 4 17,4 3 15,2 3 16,3 2 7,3 2 0,3 2-1,3 2-1,3 3-5,1 5-6,2 5-8,3 6-7,1 1-7,0 2-5,2 2-5,1-1-6,-2 1-8,-6-1-9,-4-1-9,-4-1-10,-5-2-10,-3-4-10,-3-5-11,-2-3-10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7:11"/>
    </inkml:context>
    <inkml:brush xml:id="br0">
      <inkml:brushProperty name="width" value="0.03813" units="cm"/>
      <inkml:brushProperty name="height" value="0.03813" units="cm"/>
    </inkml:brush>
  </inkml:definitions>
  <inkml:trace contextRef="#ctx0" brushRef="#br0">98600 50266 576,'23'-7'109,"-1"2"-23,-1 2-22,-1 2-23,3 1-13,5 0-3,6 0-3,7 0-2,0 0-4,-4 0-7,-4 0-5,-3 0-7,-4 0-5,-1 2-6,-3 0-6,-1 2-6,-4 1-6,-3 2-7,-4 1-6,-4 3-8,-3 1-2,-2 0 5,-2 0 2,-2 0 4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7:11"/>
    </inkml:context>
    <inkml:brush xml:id="br0">
      <inkml:brushProperty name="width" value="0.04099" units="cm"/>
      <inkml:brushProperty name="height" value="0.04099" units="cm"/>
    </inkml:brush>
  </inkml:definitions>
  <inkml:trace contextRef="#ctx0" brushRef="#br0">98587 51100 536,'-15'7'3,"2"-2"4,2-3 6,3 0 4,3-2 9,8 0 9,6 0 12,7 0 9,5 0 2,3 0-9,3 0-8,3 0-8,2 0-7,1 0-5,1 0-5,0 0-5,1 1-7,-1 3-6,-1 4-8,-1 2-8,-3 1-8,-4-1-8,-3 0-8,-4-2-9,-4-1-5,-1 0-1,-2-2-1,-2 0-2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7:12"/>
    </inkml:context>
    <inkml:brush xml:id="br0">
      <inkml:brushProperty name="width" value="0.04774" units="cm"/>
      <inkml:brushProperty name="height" value="0.04774" units="cm"/>
    </inkml:brush>
  </inkml:definitions>
  <inkml:trace contextRef="#ctx0" brushRef="#br0">101982 51150 460,'-19'0'41,"9"0"6,8 0 7,10 0 6,4 0-1,3 0-10,1 0-11,3 0-9,2 0-7,3 2-2,3 0-3,3 2-3,2 0-2,3 0-1,1-1-1,2 1 0,2 0-1,1 0 0,0 0-2,2 0 1,1 0-2,0 0-2,2 0-2,0 0-1,1 0-2,0 3-2,0 2-4,0 2-2,2 0 0,4-1 1,4 0 2,4-2 2,2 0-3,1 2-5,2 0-6,0 1-6,1 0-3,3 0 0,1-2-1,3-1 1,-5 0 1,-11 0 2,-10 0 1,-11 0 3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7:13"/>
    </inkml:context>
    <inkml:brush xml:id="br0">
      <inkml:brushProperty name="width" value="0.03682" units="cm"/>
      <inkml:brushProperty name="height" value="0.03682" units="cm"/>
    </inkml:brush>
  </inkml:definitions>
  <inkml:trace contextRef="#ctx0" brushRef="#br0">102312 47911 597,'0'-13'8,"0"8"16,0 7 17,0 6 15,0 7 5,0 7-7,0 7-8,0 7-6,-2 5-9,-2 4-8,-4 4-10,-2 4-8,-1 1-10,0-2-13,2-3-13,1 0-13,0-5-5,2-6 3,0-6 1,2-5 4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7:13"/>
    </inkml:context>
    <inkml:brush xml:id="br0">
      <inkml:brushProperty name="width" value="0.03696" units="cm"/>
      <inkml:brushProperty name="height" value="0.03696" units="cm"/>
    </inkml:brush>
  </inkml:definitions>
  <inkml:trace contextRef="#ctx0" brushRef="#br0">102826 48640 595,'-10'-5'36,"-2"8"5,-3 6 6,-3 7 5,0 6-2,2 3-8,4 4-8,3 5-8,2-1-6,2-3-3,2-5-3,2-3-3,2-4-3,4-1-3,2-2-3,4-3-4,1-1-3,1-2-4,1-2-2,2-2-3,1-3-3,3-4-2,3-4 0,3-4-3,0-3 1,-1-3 0,-2-3 2,-3-3 1,-2-3 1,-4 0 2,-4-1 2,-5 0 3,-2 0 1,-4 5 2,-2 3 1,-3 4 2,-3 3 2,-2 3 3,-2 1 3,-2 2 3,0 1-1,-1 2-2,0 0-4,1 2-3,0 1-5,2 2-4,2 2-6,2 2-4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7:14"/>
    </inkml:context>
    <inkml:brush xml:id="br0">
      <inkml:brushProperty name="width" value="0.04553" units="cm"/>
      <inkml:brushProperty name="height" value="0.04553" units="cm"/>
    </inkml:brush>
  </inkml:definitions>
  <inkml:trace contextRef="#ctx0" brushRef="#br0">103938 48309 483,'14'-15'2,"-2"4"4,-4 3 5,-3 3 4,-2 2 8,-4 3 10,-2 4 10,-3 2 11,-4 3 2,-4 4-8,-4 2-6,-3 3-8,-2 3-5,1 1-2,1 3-3,1 1-3,1 2-4,4 1-3,3 1-4,3 1-4,2-1-4,2 0-5,2-1-5,2-1-3,3-2-2,6-5 2,4-3 2,5-4 3,5-4-8,3-1-17,4-2-18,5-2-16,-2-2-4,-7-1 11,-7 0 10,-7-1 11,-3-1 6,0 0 0,0 0 2,0 0 1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7:14"/>
    </inkml:context>
    <inkml:brush xml:id="br0">
      <inkml:brushProperty name="width" value="0.04172" units="cm"/>
      <inkml:brushProperty name="height" value="0.04172" units="cm"/>
    </inkml:brush>
  </inkml:definitions>
  <inkml:trace contextRef="#ctx0" brushRef="#br0">104927 48508 527,'-8'-16'4,"2"2"10,1 1 8,0 1 9,2 4 8,0 6 7,2 7 7,0 8 7,1 3-1,-2 3-11,0 2-10,-1 1-11,-1 2-9,0 3-7,0 1-9,0 3-6,-1 0-9,0 0-9,-1 1-7,-2-1-9,1-2-7,1-3-3,0-5-5,2-3-4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4:40"/>
    </inkml:context>
    <inkml:brush xml:id="br0">
      <inkml:brushProperty name="width" value="0.06741" units="cm"/>
      <inkml:brushProperty name="height" value="0.06741" units="cm"/>
    </inkml:brush>
  </inkml:definitions>
  <inkml:trace contextRef="#ctx0" brushRef="#br0">42543 31205 326,'-7'-21'7,"2"3"4,2 4 6,2 4 5,0 7 13,0 8 20,-2 9 20,1 10 20,-1 3 1,0 0-18,1 1-18,2-1-18,-1 2-13,0 1-7,-2 2-6,0 3-7,-1 1-4,0 7-6,0 4-3,0 6-4,1 2-4,0 1-1,2 2-2,1 0-2,-1 0-2,-1-2 1,0-3 0,0-2 0,-2-2-6,0-4-11,0-3-11,0-5-12,0-5-3,2-4 4,0-4 3,2-6 4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7:14"/>
    </inkml:context>
    <inkml:brush xml:id="br0">
      <inkml:brushProperty name="width" value="0.03247" units="cm"/>
      <inkml:brushProperty name="height" value="0.03247" units="cm"/>
    </inkml:brush>
  </inkml:definitions>
  <inkml:trace contextRef="#ctx0" brushRef="#br0">105050 49147 677,'9'-21'57,"1"7"-4,3 5-3,2 6-4,1 3-5,-1 0-10,1 0-9,0 0-9,0 0-6,-1 0-4,1 0-4,0 0-3,-2 0-8,-1 2-12,-2 0-12,-2 2-12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7:15"/>
    </inkml:context>
    <inkml:brush xml:id="br0">
      <inkml:brushProperty name="width" value="0.04316" units="cm"/>
      <inkml:brushProperty name="height" value="0.04316" units="cm"/>
    </inkml:brush>
  </inkml:definitions>
  <inkml:trace contextRef="#ctx0" brushRef="#br0">105807 48397 509,'16'-14'6,"-1"2"11,1 4 11,0 3 12,-1 1 3,-1 2-2,-1 0-3,0 2-3,-2 2-2,-1 6 0,-1 4-1,0 5 0,-4 4-3,-5 1-5,-4 3-4,-5 1-4,-4 2-5,-3 1-3,-4 1-4,-2 1-4,-1-1-2,1 0-2,1-1-2,1-1-2,1-2-3,1-5-2,0-3-3,2-4-2,1-5-7,1-3-11,1-4-9,1-4-11,1-5 0,4-6 6,2-5 8,4-6 8,1-5 5,2 0 5,0 0 5,2-2 3,0 2 6,2 3 4,0 5 6,1 3 5,1 4 6,0 5 8,0 3 8,0 4 7,0 2 5,1 2 0,2 0 1,0 2 0,1 1-3,0 5-4,-1 4-4,1 4-6,0 1-5,2 1-6,0-1-6,1 1-6,0 0-4,-1 1 0,-1 1-2,0 1-1,-2-1-3,-1-3-7,0-3-6,-2-2-7,-1-4-7,0 1-8,-2-2-9,0 0-9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7:15"/>
    </inkml:context>
    <inkml:brush xml:id="br0">
      <inkml:brushProperty name="width" value="0.04202" units="cm"/>
      <inkml:brushProperty name="height" value="0.04202" units="cm"/>
    </inkml:brush>
  </inkml:definitions>
  <inkml:trace contextRef="#ctx0" brushRef="#br0">106954 48013 523,'15'-21'13,"-1"8"9,-1 7 11,0 7 9,-1 4 3,1 5-3,1 4-3,1 4-4,0 3-3,-1 2-3,0 4-3,-2 3-3,-2 2-2,-2 1-1,-4 1-1,-2 0-1,-2 2-5,0 3-9,0 1-8,0 2-9,-5 0-6,-8-2-3,-9-2-3,-9-1-4,-7-2-3,-4 0-5,-6 0-4,-4 1-5,2-5-2,10-6 0,9-7 0,11-6 0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7:17"/>
    </inkml:context>
    <inkml:brush xml:id="br0">
      <inkml:brushProperty name="width" value="0.03851" units="cm"/>
      <inkml:brushProperty name="height" value="0.03851" units="cm"/>
    </inkml:brush>
  </inkml:definitions>
  <inkml:trace contextRef="#ctx0" brushRef="#br0">103942 45961 571,'-2'-15'8,"0"4"17,-3 3 17,-2 3 17,-2 3 3,0 5-9,-1 6-9,-1 4-9,-1 5-7,0 3-5,0 5-5,0 3-4,1 3-5,3-1-3,1 0-3,2 1-4,1-3-4,2-2-7,0-3-6,2-3-6,0-2-2,2-2 3,0-3 3,2-1 3,2-3-4,4-2-10,3-4-11,5-2-10,0-3-2,-3-1 6,-2 0 6,-4-1 7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7:17"/>
    </inkml:context>
    <inkml:brush xml:id="br0">
      <inkml:brushProperty name="width" value="0.03611" units="cm"/>
      <inkml:brushProperty name="height" value="0.03611" units="cm"/>
    </inkml:brush>
  </inkml:definitions>
  <inkml:trace contextRef="#ctx0" brushRef="#br0">104630 46170 609,'-7'-11'38,"2"8"7,2 9 5,2 10 7,0 5-1,0 2-9,-2 4-10,0 3-8,-1 1-9,0-1-10,0-1-9,1-1-8,-1-2-12,0-2-13,0-1-13,0-2-13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7:17"/>
    </inkml:context>
    <inkml:brush xml:id="br0">
      <inkml:brushProperty name="width" value="0.02886" units="cm"/>
      <inkml:brushProperty name="height" value="0.02886" units="cm"/>
    </inkml:brush>
  </inkml:definitions>
  <inkml:trace contextRef="#ctx0" brushRef="#br0">104650 46462 762,'8'-15'-1,"2"2"-3,0 2-1,1 2-3,1 2-1,2 1-3,0 0-2,1 2-3,2 0 12,1 2 23,3 0 24,2 2 24,0 0 4,-2 0-17,1 0-16,-2 0-17,-2 0-14,-3 0-11,-3 0-13,-2 0-12,-5-1-9,-2 0-6,-6-2-5,-2 0-7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7:17"/>
    </inkml:context>
    <inkml:brush xml:id="br0">
      <inkml:brushProperty name="width" value="0.03773" units="cm"/>
      <inkml:brushProperty name="height" value="0.03773" units="cm"/>
    </inkml:brush>
  </inkml:definitions>
  <inkml:trace contextRef="#ctx0" brushRef="#br0">105246 45786 583,'-1'-15'3,"-1"2"8,0 3 6,-1 1 7,-1 4 7,0 6 5,0 6 4,0 6 6,1 4 0,0 3-7,2 3-5,0 3-7,1 2-5,-2 0-4,0 2-5,-2 1-5,0 0-7,1-1-8,-2-2-9,2 1-10,-1-4-7,0-2-8,0-3-7,0-2-6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7:18"/>
    </inkml:context>
    <inkml:brush xml:id="br0">
      <inkml:brushProperty name="width" value="0.04122" units="cm"/>
      <inkml:brushProperty name="height" value="0.04122" units="cm"/>
    </inkml:brush>
  </inkml:definitions>
  <inkml:trace contextRef="#ctx0" brushRef="#br0">105823 45697 533,'28'-21'39,"-4"7"-2,-5 5 0,-4 6 0,-4 3-3,-1 2-3,0 0-3,-2 2-4,-1 1-1,-1 3 0,0 4-1,-2 2 0,-1 2-1,-4 1-3,-2 2-1,-3 0-2,-4 1-2,-4 1-3,-4 1-3,-3 1-2,-3 0-3,1-1-1,-1-1-1,1-1-1,1-2-3,2-2-3,4-4-3,3-3-3,1-2-8,1 0-13,-1-2-13,0 0-12,1-4-3,2-6 10,3-6 10,1-6 9,1-3 6,2-1 4,0-1 4,2-1 3,1 1 3,2 3-1,2 3 1,2 2 0,1 4 8,-1 3 16,1 2 17,0 4 17,1 2 6,1 2-1,3 2-4,2 2-1,1 1-5,-1 3-6,1 2-6,0 2-5,-1 0-7,-1 1-4,-1 0-6,0-1-5,-2 0-8,-1-2-10,-1-3-11,0 0-10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7:18"/>
    </inkml:context>
    <inkml:brush xml:id="br0">
      <inkml:brushProperty name="width" value="0.04161" units="cm"/>
      <inkml:brushProperty name="height" value="0.04161" units="cm"/>
    </inkml:brush>
  </inkml:definitions>
  <inkml:trace contextRef="#ctx0" brushRef="#br0">106928 45461 528,'43'-13'79,"-9"8"-15,-9 7-15,-9 6-16,-4 5-7,1 3 1,1 3-1,2 4 2,-2 1-3,-1 2-3,-2 3-4,-2 1-4,-4 4-2,-2 5 1,-6 4 0,-2 6-1,-8 2-3,-10 3-8,-9 2-7,-10 2-8,-1-5-3,8-10 3,7-11 2,9-11 2,3-6-10,0-1-23,1-1-24,-1 0-23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7:20"/>
    </inkml:context>
    <inkml:brush xml:id="br0">
      <inkml:brushProperty name="width" value="0.04458" units="cm"/>
      <inkml:brushProperty name="height" value="0.04458" units="cm"/>
    </inkml:brush>
  </inkml:definitions>
  <inkml:trace contextRef="#ctx0" brushRef="#br0">104103 52611 493,'9'-13'8,"0"8"17,1 7 16,2 6 17,-2 4 3,-1 0-10,-2-1-11,-2 1-10,-2 2-5,0 7-1,-2 5 1,0 7-1,-3 1 0,-4-2-4,-4-1-1,-4-3-4,-3-1-3,-1-1-7,-3-1-7,-1-1-6,-1-1-2,1-1 0,1-1 0,1-1 1,-1-2-3,0-3-4,0-2-5,-2-4-5,0-3-3,1-2 0,1-4 0,1-2-1,1-4 1,2-2-1,2-3 1,3-3-1,1-4 1,2-2 3,2-3 3,3-2 2,1-3 3,3 1 3,4-1 3,2 1 2,2 2 5,-2 5 5,-1 4 6,0 6 4,-1 3 6,2 1 5,0 0 6,1 2 5,2 1 2,4 4-3,2 2 0,3 4-3,1 2 0,-1 3 1,-1 3 2,0 4 2,-1 1-2,1 1-5,1 1-5,1 1-4,0 0-6,-3-1-6,-1-1-7,-2-1-5,-2-2-9,-3-1-13,-1-2-12,-2-2-12,-1-3-3,0 1 8,0-2 7,0 0 8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4:41"/>
    </inkml:context>
    <inkml:brush xml:id="br0">
      <inkml:brushProperty name="width" value="0.06848" units="cm"/>
      <inkml:brushProperty name="height" value="0.06848" units="cm"/>
    </inkml:brush>
  </inkml:definitions>
  <inkml:trace contextRef="#ctx0" brushRef="#br0">43000 32509 321,'2'-15'5,"6"1"13,4 1 10,5 0 12,2 2 3,-1 3-6,-1 1-7,0 2-5,-2 3-5,-1 2-2,-1 3-2,0 4-4,-3 3-1,-3 5-3,-2 5-2,-4 5-2,-2 3-1,-2-1 0,-2-1 2,-2 2 0,-1-1 0,-1-1 0,-2-1-1,0-1-1,3-4-2,8-7-5,8-7-5,8-6-5,6-8-2,7-10 1,5-8 0,6-8 0,4-5 0,0 1-1,2 3-1,1-1-1,-3 3 2,-5 5 2,-5 5 4,-3 5 2,-7 4 4,-4 3 3,-4 2 3,-6 4 4,-4 5 12,-4 8 22,-4 8 22,-4 7 21,-1 4 3,2 1-19,2-1-17,2 1-19,1-1-10,0 0-3,0 0-4,0 0-4,0 0-2,0-3-1,0-1-3,0-3-1,4-1-3,6-3-7,7-1-5,7-2-7,3-5-2,-1-6 1,-1-8 2,-1-6 0,0-5 1,-1-3 1,1-3-1,-1-3 1,0-2 1,-1-1 4,-1-1 2,-1 0 4,-3 0 1,-4 0 1,-6 1 1,-4 1 0,-5 2 0,-2 3 1,-4 3 0,-2 3 0,-3 2 1,-3 2 0,-3 3 1,-3 1 1,-4 3-4,-3 6-5,-5 4-7,-3 6-6,0 2-6,6 1-6,4 1-5,5 2-7,3-1-2,2-1-2,2-1 0,3-1-1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7:20"/>
    </inkml:context>
    <inkml:brush xml:id="br0">
      <inkml:brushProperty name="width" value="0.03959" units="cm"/>
      <inkml:brushProperty name="height" value="0.03959" units="cm"/>
    </inkml:brush>
  </inkml:definitions>
  <inkml:trace contextRef="#ctx0" brushRef="#br0">106220 52647 555,'15'-21'2,"-1"7"5,0 5 4,-2 6 4,0 4 8,0 2 11,-1 2 11,1 2 12,-1 1-1,-2 1-12,-2 2-12,-2 0-12,-4 1-8,-2 1-4,-5 1-4,-4 2-3,-3-1-2,-2 1-1,-1 0 0,-3-1-2,0 0 1,1-1 0,1 0 0,1-2-1,3-1 3,6-1 5,6 0 5,6-2 4,6-1 2,5-2 0,7-2-1,5-2 1,3-1-5,-1 0-9,-1 0-7,-1 0-8,-2 0-8,-1 0-8,-3 0-8,-1 0-7,-3 0-6,-3 2-5,-3 0-3,-2 2-4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7:35"/>
    </inkml:context>
    <inkml:brush xml:id="br0">
      <inkml:brushProperty name="width" value="0.05453" units="cm"/>
      <inkml:brushProperty name="height" value="0.05453" units="cm"/>
      <inkml:brushProperty name="color" value="#F2395B"/>
    </inkml:brush>
  </inkml:definitions>
  <inkml:trace contextRef="#ctx0" brushRef="#br0">34914 28126 403,'-21'-11'2,"-8"-6"3,-8-5 3,-10-6 4,0-2 2,8 7 2,8 4 3,7 4 1,7 8 9,5 8 14,4 10 15,6 8 15,3 7 0,2 5-12,2 4-13,2 6-13,1 4-10,1 4-6,2 4-5,0 4-7,1 0-2,3-3-2,2-2 1,2-4-2,1-3 0,1-6-3,1-4-1,1-5-2,1-4-1,1-5-1,1-3 0,1-5 0,2-5 0,5-10 1,3-8 1,4-9 1,6-14 1,10-16 0,8-19 0,9-17 1,9-15-3,8-12-2,10-11-4,8-12-4,6-2-4,3 8-6,3 7-7,3 9-6,-11 14 0,-26 25 7,-25 23 6,-26 24 8,-13 11-4,-1 2-15,-1 1-15,0 1-16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3:20"/>
    </inkml:context>
    <inkml:brush xml:id="br0">
      <inkml:brushProperty name="width" value="0.05622" units="cm"/>
      <inkml:brushProperty name="height" value="0.05622" units="cm"/>
      <inkml:brushProperty name="color" value="#00BFF3"/>
    </inkml:brush>
  </inkml:definitions>
  <inkml:trace contextRef="#ctx0" brushRef="#br0">11393 12206 391,'-22'-28'1,"6"7"4,5 6 2,5 8 3,1 3 4,0 0 4,-2 0 4,0 1 4,0 0 3,2 3 4,2 4 3,3 2 2,-2 2-5,-1 0-15,-2 0-14,-1 0-15,0 0 1,4-1 16,4 1 16,4 0 17,4-1 4,5 0-8,5-2-7,5 0-8,5-2-5,3 2-2,4-2-3,5 1-1,1 0-3,4-2 0,0 0-1,4-2-1,-1 0-1,2 0 0,-2 0-1,2 0 0,-2 0-1,-1 0-1,0 0-1,-1 0-1,-1 0 0,3 0 1,2 0 2,2 0 0,0 1 0,-4 0-2,-3 2-1,-2 0-2,-3 1 0,-3 2 0,-4 0 2,-2 2 0,-2-1 1,-1-1 0,-1-1 1,-1 0 1,-1-1 0,-1 0 1,-1 0 1,-1 0 1,-1-1-1,1-1 1,-1 0 0,1-1-1,0-2 1,3-1-1,1 0 0,3-1-1,1-2 0,2 0 0,3-1-2,1-2 1,0 1-1,0 2 0,-1 3 0,-1 1 0,-2 1-1,0 0 1,-1 0 0,-1 0 1,-1 0-1,1 0 0,-1 0-1,0 0 1,1 0-1,1 0 1,1 0-1,1 0 1,0 0-1,2 0 1,1 0 0,1 0 1,0 0-1,2 0 1,1 0 1,0 0 0,1 0 0,1 0 0,-1 0 0,0 0-1,0 0-1,0 0 1,0 0 0,0 0-1,0 0 0,-2 0 1,0 0 0,-1 0 1,-1-1-1,0-1 1,0 0-1,1-1 0,-1-1 0,2 2 0,1 0 1,0 2 0,1 0 0,1 0 0,-1 0-1,0 0 0,0 0-1,0 0 0,0 0 1,0 0-1,0 0 0,-2 0 0,0 0 0,-1 0 0,-1 0 0,0 0-1,1 0 2,-1 0-1,0 0 0,2 0 1,1 0-1,0 0 0,0 0 0,-1 0 0,-3 0 1,-2 0 0,0 0-1,2 0 1,3 0 1,1 0-1,1 0 0,0 0 0,0 0 0,0 0 0,0 0 0,1 0-1,-1 0 1,0 0-2,-1 0 1,0 0 0,-1 0 0,-1 0 0,-2 0-1,0 0 0,-2 0 0,0 0-1,-1 0 0,-3 0 0,-2 0 0,-1 0 1,-2 0 0,1 2 0,-1 0 0,1 2-1,-2-1 1,0-1 0,-1 0 0,0-1 1,-2-1-1,1 0 1,-1 0 0,1 0-1,-1 0 1,1 0 0,-1 0 0,1 0 0,-1 0 0,1 0 0,-1 0 1,1 0-1,0 0 0,1 0 0,1 0-1,1 0 0,-1 0 1,0 0-1,0 0 0,-2 0 1,-2 0-1,-1 0 0,-3 0-1,-1 0 0,-1 0-1,-1 0 0,1 0 1,0 0-1,0 0-1,1 0-1,1 0-1,1 0-1,0 0-2,-1 0-2,0 0-1,-2 0-3,-3 1-13,-5 3-24,-4 4-24,-6 2-24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3:23"/>
    </inkml:context>
    <inkml:brush xml:id="br0">
      <inkml:brushProperty name="width" value="0.05804" units="cm"/>
      <inkml:brushProperty name="height" value="0.05804" units="cm"/>
      <inkml:brushProperty name="color" value="#00BFF3"/>
    </inkml:brush>
  </inkml:definitions>
  <inkml:trace contextRef="#ctx0" brushRef="#br0">52994 6127 379,'-28'0'1,"7"-2"5,7 0 3,7-1 4,6 0 9,7 3 12,7 4 14,8 2 13,2 2 1,1-2-12,-1-1-11,1 0-12,2-1-7,5 2-1,4 0-3,6 1-2,3 1-1,0 0-1,2 0 0,1 0-2,0-1-1,0-1 0,0 0-1,0-2-1,0 0 0,2-2-2,0 0 0,2-2-2,0 0 0,1-2 0,2 0 0,0-2-1,0 1 0,-2 0 1,-2 2 0,-2 1 1,0-1-1,0-1 0,2 0 0,0-1-1,-1-1 0,-4 2 0,-4 0-1,-3 2-1,-5 0 1,-4 0-2,-3 0 1,-5 0-2,0 0 1,1 0 0,3 0 0,2 0 1,1 0 0,4 0 0,3 0 1,3 0 1,1 0 0,2 2-1,1 0 1,0 2-1,1-1-1,1 2 2,-1-2-1,0 1 0,1 0 1,0 0-1,2 0 0,0 0-1,2 0 0,0 0 0,2 0-1,0 0 0,1-1 0,0-1-1,0 0 0,0-1 0,1-3 0,2 0 0,2-3 1,2-2 0,0-1 0,-1 2 1,0 1 1,-2 0 1,-1 2 1,0 0-1,-2 2 0,0 1-1,-4 0 1,-6 0-1,-6 0 0,-5 0 0,-3-2 0,4-1 1,3-2 2,3-1 0,0-2 2,0 2-2,-1 1-1,-1 0 0,-1 2-2,0 0-1,0 2-1,1 0-2,-3 1-1,-2 0-1,-3 0-1,-3 0 0,-2 0-2,-1 0 0,-1 0-2,0 0 0,-2 0-1,1 0-1,-1 0-2,1 0-1,-1 1-5,-1 0-9,-1 2-9,0 0-9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3:26"/>
    </inkml:context>
    <inkml:brush xml:id="br0">
      <inkml:brushProperty name="width" value="0.06376" units="cm"/>
      <inkml:brushProperty name="height" value="0.06376" units="cm"/>
      <inkml:brushProperty name="color" value="#00BFF3"/>
    </inkml:brush>
  </inkml:definitions>
  <inkml:trace contextRef="#ctx0" brushRef="#br0">3561 8582 345,'-18'0'0,"-5"0"0,-5 0 0,-5 0 0,4 0 8,11 0 16,12 0 16,12 0 17,8 0 2,5 0-9,5 0-11,5 0-9,3 0-7,-1 0-4,0 0-3,1 0-4,-4 0-2,-4 2-2,-5 0-2,-4 1-2,1 1 0,7-2 2,8 0 1,9-2 1,3 1 1,0 0 0,0 2 1,0 0 0,1 1 0,0 0-1,2 0-1,0 0-2,2-1 0,2-1-1,2 0 0,2-1-1,1-1 1,2 0 0,0 0 1,2 0 0,0-2 1,1 0-1,1-3 0,2-2-1,-2-1 0,-3 0 0,-3 0-1,-2 1 1,-3-1-1,0 2 0,-2 1-2,0 0 0,-2 2-1,0 0-1,-2 2 1,0 0-1,-1 1 0,-2 0 1,0 0-1,-1 0 1,0 0 0,4-2-1,3 0 0,2-2 0,4-2 2,6-3 1,4-5 2,5-4 2,4-4 0,3-5-1,3-5-2,3-4-1,1-3 0,1 1 0,-1 2 0,0 0 0,-1 3 0,-3 5-4,-3 5-1,-3 5-3,-5 3-1,-5 0-2,-6 2-2,-6 1-1,-6 2-2,-8 2-3,-6 4-3,-7 3-4,-8-1-12,-8-2-23,-10-4-23,-8-2-23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7:49"/>
    </inkml:context>
    <inkml:brush xml:id="br0">
      <inkml:brushProperty name="width" value="0.04455" units="cm"/>
      <inkml:brushProperty name="height" value="0.04455" units="cm"/>
      <inkml:brushProperty name="color" value="#F2395B"/>
    </inkml:brush>
  </inkml:definitions>
  <inkml:trace contextRef="#ctx0" brushRef="#br0">56860 9534 493,'-7'-20'9,"2"8"17,2 8 18,2 8 18,0 6 3,-2 4-11,-2 3-10,-1 5-11,-3 2-7,0 1-2,-2 1-4,0 1-1,0-1-4,2 0-2,3 0-2,1-2-2,1-2-2,2-3 0,0-3 0,2-3 0,1-3-2,4-2-6,2-4-5,4-2-5,2-5-4,3-4-2,3-6-2,3-3-3,2-6-2,-1-2 0,1-3-1,-1-2 1,-1-3 1,-2 1 5,-4 0 5,-3-1 4,-3 2 4,-2 3 0,-4 3 0,-2 3 2,-4 3 1,0 3 5,-3 3 4,-2 3 4,-1 1 1,-2 2-4,0 0-2,-1 2-3,-2 1-3,0 2-5,-1 2-4,-1 2-4,-1 3-6,2 4-6,1 3-7,1 5-6,1 0-3,4-3 1,2-2 2,4-4 1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7:50"/>
    </inkml:context>
    <inkml:brush xml:id="br0">
      <inkml:brushProperty name="width" value="0.04245" units="cm"/>
      <inkml:brushProperty name="height" value="0.04245" units="cm"/>
      <inkml:brushProperty name="color" value="#F2395B"/>
    </inkml:brush>
  </inkml:definitions>
  <inkml:trace contextRef="#ctx0" brushRef="#br0">58150 10200 518,'21'22'149,"-3"-3"-33,-4-3-35,-4-2-34,-2-3-19,0 1-4,0 0-5,-1 0-5,1 0-10,-2 1-18,-1 1-15,0 2-18,-1-2-8,0-1 0,0-2-1,0-2-1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7:50"/>
    </inkml:context>
    <inkml:brush xml:id="br0">
      <inkml:brushProperty name="width" value="0.05694" units="cm"/>
      <inkml:brushProperty name="height" value="0.05694" units="cm"/>
      <inkml:brushProperty name="color" value="#F2395B"/>
    </inkml:brush>
  </inkml:definitions>
  <inkml:trace contextRef="#ctx0" brushRef="#br0">59265 8360 386,'0'-16'2,"0"-1"4,0-1 3,0-1 5,1 0 3,0 1 5,2 0 4,0 2 4,1 1 0,0-1-3,0 0-4,0 1-2,-1-2-5,-1 0-5,0-1-4,-1-1-5,-3 0-1,0 3 0,-3 1 0,-2 3 2,-2 1 1,-2 4 3,-2 2 3,-1 4 2,-2 2 3,-2 2 0,0 2 2,-1 2 0,0 3 1,1 5-1,1 5-1,1 5-1,1 2-1,2-1-1,2-1-2,3-1 0,1-2-2,2-1-2,2-3-3,2-1-2,5-3-6,8-2-9,7-4-10,9-2-9,2-4-4,-4-3 4,-2-2 3,-2-3 4,-4-2 2,-1 0 2,-2 0 3,-3 0 1,-2 5 13,-6 8 20,-4 9 22,-6 10 22,-2 4 4,1 4-10,-1 3-10,0 3-11,-1 4-8,-2 6-5,-2 6-4,-1 5-5,-2 10-5,-2 13-6,0 12-4,-1 14-5,0 3-2,1-7 2,1-5 2,1-6 2,1 1-11,2 6-25,2 7-25,3 7-24,0-9-6,2-24 14,0-24 13,2-25 13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7:51"/>
    </inkml:context>
    <inkml:brush xml:id="br0">
      <inkml:brushProperty name="width" value="0.05685" units="cm"/>
      <inkml:brushProperty name="height" value="0.05685" units="cm"/>
      <inkml:brushProperty name="color" value="#F2395B"/>
    </inkml:brush>
  </inkml:definitions>
  <inkml:trace contextRef="#ctx0" brushRef="#br0">61676 7583 387,'8'-6'53,"2"4"-4,0 4-6,1 4-4,0 3-3,-2 1 3,-2 3 1,-2 2 1,-1 2-1,0 3-6,-1 3-6,1 3-5,-1 2-5,-2 3-3,-2 1-4,-2 2-2,-2 2-3,-3-1 0,-4 0-2,-2 1 0,-3-2-2,-1 0-2,-3-1-3,-1-1-2,-2-3-3,-1-3-3,-1-5-4,-1-3-3,0-4-2,1-3-2,1-3-2,1-2-2,2-4-1,1-4 1,2-4 0,3-4-1,1-4 2,2-5 0,2-5 1,3-5 1,1-2 3,2 1 2,2 1 4,2 2 4,1 0 3,2 2 6,0 3 4,2 2 6,0 1 2,2 4 1,0 3 2,1 3 0,2 2 4,0 2 4,1 2 4,2 2 6,0 1 1,3 2 0,1 0-2,3 2 0,2 1-2,1 5 1,3 4-2,1 4 0,2 2-2,1 1-3,1 1-4,1 1-2,1 1-8,2 1-11,3 1-11,1 1-11,1 1-10,0 1-8,1 0-9,-1 2-8,-3-2-6,-8-5-1,-6-5-2,-6-4-2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7:56"/>
    </inkml:context>
    <inkml:brush xml:id="br0">
      <inkml:brushProperty name="width" value="0.04197" units="cm"/>
      <inkml:brushProperty name="height" value="0.04197" units="cm"/>
      <inkml:brushProperty name="color" value="#F2395B"/>
    </inkml:brush>
  </inkml:definitions>
  <inkml:trace contextRef="#ctx0" brushRef="#br0">19455 13661 524,'0'-16'14,"2"14"20,0 15 20,2 15 19,-1 9 4,0 2-12,-2 4-13,0 3-13,-2 2-9,0 2-10,-2 2-7,0 2-9,-2 1-9,0 1-11,-1 1-11,-2 2-10,1-2-7,1-3 1,0-2-1,2-4 1,1-5 2,2-7 5,2-9 7,2-7 6,1-6 0,2-3-3,0-3-3,1-2-4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4:44"/>
    </inkml:context>
    <inkml:brush xml:id="br0">
      <inkml:brushProperty name="width" value="0.04529" units="cm"/>
      <inkml:brushProperty name="height" value="0.04529" units="cm"/>
    </inkml:brush>
  </inkml:definitions>
  <inkml:trace contextRef="#ctx0" brushRef="#br0">36255 32639 485,'-13'-5'37,"6"6"-2,6 6-3,6 6-3,2 2-3,0-1-2,-2-1-3,0-1-3,-2 1-3,1 0 0,0 1-2,0 1-1,0 1 0,0 0 0,0-1 0,0 1 0,-1 0 0,0 1-4,-2 1-1,0 1-4,-1 1-1,2 0 0,0-1-1,2 1 0,-1-2 0,1-1 0,0-2 0,0-3 0,1 0 0,0 1 1,1 1 2,2 1 0,0 1 2,0-1 1,-1 1 1,1 0 2,0-1 0,0-1-1,0-1-1,0 0-1,-1-2-1,1 1 0,0 0-2,-1 0 0,1 0-1,2 1-1,0 1-1,1 1-1,2 0 1,1-2 3,3-3 2,2-1 2,0-1 2,-1 0-3,-1 0-2,0 0-1,-1 0-2,1-1-2,1 1-1,1 0-1,2-1-4,1-2-6,3-3-5,1 0-5,3-4-5,1-2-3,1-4-4,4-2-3,-3-1 1,-4 2 5,-4 3 4,-6 1 6,-3 0-2,-1 0-11,-1-1-9,0-2-10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7:56"/>
    </inkml:context>
    <inkml:brush xml:id="br0">
      <inkml:brushProperty name="width" value="0.04323" units="cm"/>
      <inkml:brushProperty name="height" value="0.04323" units="cm"/>
      <inkml:brushProperty name="color" value="#F2395B"/>
    </inkml:brush>
  </inkml:definitions>
  <inkml:trace contextRef="#ctx0" brushRef="#br0">20329 14344 508,'-8'-7'6,"2"0"10,0 2 11,2 1 11,0 2 7,0 7 2,0 6 5,0 6 2,0 3-3,-2 3-10,0 1-10,-1 3-10,0 0-6,2-1-1,2-1-3,2-1-2,1-1-2,0-1-2,0-1-4,0-1-1,1-2-4,4-2-4,2-4-4,4-3-3,1-4-2,3-8 1,2-6 1,1-7 1,3-6 1,1-3 0,3-5-1,2-3 1,-2-2 0,-3 3 2,-5 2 3,-3 1 1,-4 3 2,-2 1-1,-4 3 1,-2 1-1,-4 2 4,0 3 4,-3 1 7,-2 3 5,-2 1 3,-2 4-1,-2 2-1,-1 4 0,-2 2-4,-2 2-6,0 2-8,-1 2-6,0 3-9,1 5-10,1 5-10,1 5-11,1 0-4,4-5 1,3-4 1,2-6 1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7:58"/>
    </inkml:context>
    <inkml:brush xml:id="br0">
      <inkml:brushProperty name="width" value="0.03709" units="cm"/>
      <inkml:brushProperty name="height" value="0.03709" units="cm"/>
      <inkml:brushProperty name="color" value="#F2395B"/>
    </inkml:brush>
  </inkml:definitions>
  <inkml:trace contextRef="#ctx0" brushRef="#br0">22689 13350 593,'-22'0'30,"4"2"2,5 0 1,3 2 2,2 0-2,2 2-6,1 0-6,0 1-5,0 2-2,-2 4 2,-2 2 1,-1 3 2,-1 3 1,2 1-1,2 3-2,2 1-1,1 1-2,-2 1-3,0-1-3,-1 1-2,0 0-4,2 1-2,2 0-2,2 2-3,1-1-2,0-1-5,0-3-3,0-1-3,1-3-3,2-3-1,2-3-2,2-2-1,2-4-1,1-1-1,3-2 0,2-2-1,0-2 0,-1-1-2,-1 0-2,0-1-1,-2-1 1,-1 0 4,0 0 3,-2 0 3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7:58"/>
    </inkml:context>
    <inkml:brush xml:id="br0">
      <inkml:brushProperty name="width" value="0.03998" units="cm"/>
      <inkml:brushProperty name="height" value="0.03998" units="cm"/>
      <inkml:brushProperty name="color" value="#F2395B"/>
    </inkml:brush>
  </inkml:definitions>
  <inkml:trace contextRef="#ctx0" brushRef="#br0">23895 13300 550,'-15'1'6,"4"2"12,3 2 12,2 2 12,3 0 4,0 1-3,2 0-4,0 0-3,1 1-4,-2 1-3,0 3-5,-2 2-4,1 1-3,0-1-2,2 1-3,1 0-1,-1 0-2,-1 5-2,0 2 0,-1 3-2,-1 1-4,0 1-4,0-1-5,0 0-5,0 2-7,2 3-7,0 3-8,2 2-7,0 0-4,0-3-1,0-5-1,0-3 0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7:58"/>
    </inkml:context>
    <inkml:brush xml:id="br0">
      <inkml:brushProperty name="width" value="0.03629" units="cm"/>
      <inkml:brushProperty name="height" value="0.03629" units="cm"/>
      <inkml:brushProperty name="color" value="#F2395B"/>
    </inkml:brush>
  </inkml:definitions>
  <inkml:trace contextRef="#ctx0" brushRef="#br0">24290 14182 606,'-5'-8'60,"8"2"-2,6 0-2,7 2-2,4 0-5,1 2-9,1 0-8,2 2-8,-2 0-9,0 2-9,-1 0-11,0 2-9,-2 0-10,-1 0-12,-1 0-11,0 0-11,-2-1-3,-1-1 5,-1 0 6,-1-1 5,-1-1 7,0 0 7,-2 0 7,0 0 9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7:59"/>
    </inkml:context>
    <inkml:brush xml:id="br0">
      <inkml:brushProperty name="width" value="0.04597" units="cm"/>
      <inkml:brushProperty name="height" value="0.04597" units="cm"/>
      <inkml:brushProperty name="color" value="#F2395B"/>
    </inkml:brush>
  </inkml:definitions>
  <inkml:trace contextRef="#ctx0" brushRef="#br0">25835 13181 478,'2'-13'15,"2"3"16,4 4 17,2 4 16,2 4 4,1 4-9,1 4-9,2 3-8,-3 3-8,-3 2-7,-4 0-5,-4 1-6,-2 1-4,0 1-3,0 1-1,0 1-4,-1 1-1,-4 1-3,-2 1-1,-3 1-2,-2 0-2,0-1 0,0-1 0,1-1-1,-2-1-1,-2 1-4,-2-1-3,-1 1-3,-1-2-3,0-3-2,2-3-2,1-3-2,1-2-1,-1-2-2,0-2-1,0-2 0,1-3 0,1-4 3,1-4 2,1-4 3,1-4 1,4-5-3,2-5-3,4-5-2,1-2 0,0 1 5,0 1 5,0 1 4,0 3 4,0 3 6,0 4 6,0 5 5,0 2 10,2 2 14,0 2 14,2 3 15,1 1 6,3 3-1,4 4-2,2 2-2,2 3-6,1 0-9,2 1-11,0 2-9,1 0-8,1 1-6,1 1-5,1 2-6,1-1-7,1 1-10,1 0-9,1-1-10,0 0-8,-1-1-3,-1 0-5,-1-2-4,-3-1-1,-3-1 3,-4 0 3,-4-2 2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7:59"/>
    </inkml:context>
    <inkml:brush xml:id="br0">
      <inkml:brushProperty name="width" value="0.03906" units="cm"/>
      <inkml:brushProperty name="height" value="0.03906" units="cm"/>
      <inkml:brushProperty name="color" value="#F2395B"/>
    </inkml:brush>
  </inkml:definitions>
  <inkml:trace contextRef="#ctx0" brushRef="#br0">27450 12847 563,'3'-21'-40,"6"7"26,5 5 27,7 6 26,3 3 11,-1 2-4,1 0-4,-1 2-3,0 1-5,-1 3-2,-1 4-3,-1 2-4,-1 2-2,-1 1-2,0 1-2,-2 2-1,-2 0-3,-1 4-1,-2 3-2,-2 3-1,-2 3-4,-2 1-6,-3 2-4,0 2-6,-8 7-4,-10 10 0,-11 11-2,-11 11 0,-4 0-9,2-9-14,2-10-15,2-10-14,4-10-3,7-8 10,6-9 11,8-8 9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8:00"/>
    </inkml:context>
    <inkml:brush xml:id="br0">
      <inkml:brushProperty name="width" value="0.04444" units="cm"/>
      <inkml:brushProperty name="height" value="0.04444" units="cm"/>
      <inkml:brushProperty name="color" value="#F2395B"/>
    </inkml:brush>
  </inkml:definitions>
  <inkml:trace contextRef="#ctx0" brushRef="#br0">29554 13200 495,'-15'1'102,"2"2"-21,2 2-19,3 2-21,-1 1-12,0 3-3,-2 2-2,1 2-3,-2 2-2,0 3-2,0 3-2,1 3-2,-1 2-2,2 2-1,0 3-2,2 1-1,1 1-2,1-2 0,0 0-1,2-1 0,0-1-4,2-1-4,0-1-7,2-1-4,2-2-8,6-3-7,4-3-8,5-3-7,4-3-5,1-1-2,3-2 0,1-2-2,-1-2 3,-5-2 6,-5-3 7,-4 0 7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8:00"/>
    </inkml:context>
    <inkml:brush xml:id="br0">
      <inkml:brushProperty name="width" value="0.04615" units="cm"/>
      <inkml:brushProperty name="height" value="0.04615" units="cm"/>
      <inkml:brushProperty name="color" value="#F2395B"/>
    </inkml:brush>
  </inkml:definitions>
  <inkml:trace contextRef="#ctx0" brushRef="#br0">30648 13511 476,'-7'-13'52,"2"8"8,2 7 9,2 6 8,1 6-3,0 3-14,0 5-13,0 3-14,0 4-10,0 1-7,0 2-6,0 3-7,-1 1-5,0 0-2,-2 2-3,0 1-1,-1-2-2,0-4 1,0-4 0,0-3-1,0-4-7,2-3-15,0-3-15,2-2-15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8:00"/>
    </inkml:context>
    <inkml:brush xml:id="br0">
      <inkml:brushProperty name="width" value="0.03775" units="cm"/>
      <inkml:brushProperty name="height" value="0.03775" units="cm"/>
      <inkml:brushProperty name="color" value="#F2395B"/>
    </inkml:brush>
  </inkml:definitions>
  <inkml:trace contextRef="#ctx0" brushRef="#br0">30850 14244 582,'9'-29'31,"1"7"-7,3 5-5,2 7-7,2 3 3,1 2 11,3 2 12,1 2 12,2 1 2,1 0-6,1 0-7,1 0-6,0 0-10,-3 0-13,-1 0-14,-3 0-14,-1 0-9,-1 2-8,-1 0-6,0 2-8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8:01"/>
    </inkml:context>
    <inkml:brush xml:id="br0">
      <inkml:brushProperty name="width" value="0.04283" units="cm"/>
      <inkml:brushProperty name="height" value="0.04283" units="cm"/>
      <inkml:brushProperty name="color" value="#F2395B"/>
    </inkml:brush>
  </inkml:definitions>
  <inkml:trace contextRef="#ctx0" brushRef="#br0">31546 13550 513,'-28'1'45,"9"4"8,7 2 7,8 4 7,4 2-1,0 5-12,0 3-10,0 5-12,0 2-8,0 2-6,0 3-4,0 1-6,0 1-7,0 1-8,0-1-9,0 0-9,0 0-8,0-1-9,0-1-7,0-2-7,-1-2 0,0-5 10,-2-5 10,0-4 10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5:03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66575 12250 333,'49'20'167,"16"14"-1,15 14 1,17 16 0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8:01"/>
    </inkml:context>
    <inkml:brush xml:id="br0">
      <inkml:brushProperty name="width" value="0.04778" units="cm"/>
      <inkml:brushProperty name="height" value="0.04778" units="cm"/>
      <inkml:brushProperty name="color" value="#F2395B"/>
    </inkml:brush>
  </inkml:definitions>
  <inkml:trace contextRef="#ctx0" brushRef="#br0">32570 13281 460,'15'-13'7,"-1"3"15,-1 4 15,0 4 15,-2 2 4,1 2-4,0 0-5,0 2-5,-1 1-5,1 6-4,0 2-4,0 5-5,-2 3-3,-1 3-2,-2 3-3,-2 3-2,-3 2-3,-2 2-2,-3 3-3,-4 1-2,-2 0-2,-3-2-4,-4-2-4,-2-1-2,-1-3-3,-1-3 1,0-4-2,1-1 0,-2-4-1,0-1-5,-1-2-3,0-3-3,-1-1-2,2-2 2,3-2 1,1-2 1,1-4-3,1-6-6,-1-6-6,0-6-7,3-4-1,3-3 4,4-3 4,4-2 3,2-1 5,0 5 5,0 3 6,0 4 5,1 4 5,2 1 7,2 2 6,2 2 6,1 2 4,3 1 2,2 0 2,2 2 1,1 2 6,1 4 8,1 4 7,1 4 9,1 2 0,1 1-8,1 1-8,2 1-8,0 1-7,1 2-9,1 0-9,1 1-8,-1 0-3,-2-3 1,-1-1 2,-2-2 1,-3-2-8,-3-1-20,-3-1-18,-2 0-19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8:01"/>
    </inkml:context>
    <inkml:brush xml:id="br0">
      <inkml:brushProperty name="width" value="0.04814" units="cm"/>
      <inkml:brushProperty name="height" value="0.04814" units="cm"/>
      <inkml:brushProperty name="color" value="#F2395B"/>
    </inkml:brush>
  </inkml:definitions>
  <inkml:trace contextRef="#ctx0" brushRef="#br0">34600 12933 456,'24'-6'74,"-1"4"-8,1 4-8,-1 4-8,0 3-6,-1 1-5,-1 3-5,-1 2-4,1 1-4,0 3-2,0 2-3,3 1-3,-2 3-3,-3 1-3,-3 3-3,-3 1-3,-2 4-2,-2 8 0,-2 7 1,-2 6-1,-7 4-4,-10 0-14,-11-1-11,-11 1-12,-5-3-5,2-8 5,0-6 5,1-7 4,2-6-4,1-4-13,3-3-13,2-4-13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8:02"/>
    </inkml:context>
    <inkml:brush xml:id="br0">
      <inkml:brushProperty name="width" value="0.04617" units="cm"/>
      <inkml:brushProperty name="height" value="0.04617" units="cm"/>
      <inkml:brushProperty name="color" value="#F2395B"/>
    </inkml:brush>
  </inkml:definitions>
  <inkml:trace contextRef="#ctx0" brushRef="#br0">17613 16273 476,'-15'-15'5,"4"2"10,3 2 9,3 3 10,4-1 5,7 0-4,7-1-1,8-1-2,1 0-3,-3 2-5,-3 2-3,-3 2-3,6-1-2,15-6 4,15-4 2,14-5 2,6 0 1,-1 3-2,-2 5-2,-2 3-2,-2 2-3,1 2-4,0 1-3,-1 0-4,0 2-4,-2 0-1,-3 2-1,0 1-3,-3 0-1,-1 1-1,0 2-1,-2 0-1,1 1 0,2 0 3,2 0 1,2 0 3,1-1 2,1 0-1,1-2 1,2 0-1,0-1 0,3 0-1,2 0-2,1 0-1,1-1-1,-1 0 0,-1-2 1,0 0 1,0-1-1,3 0-1,3 0 0,3 0-1,2 0-1,0-2 2,2 0 0,1-1 0,1-2 1,1 0 2,0-1 1,2-1 1,1-1 0,-1 2 0,0 1-1,0 1-1,1 0 0,1 0 2,0 0 0,2 0 2,0 1-1,0 1-1,0 0-2,1 2-1,-1 0-1,2 2-3,0 0-2,2 2-2,1 0 0,4 2 0,3 0 1,2 2 0,-1 0 0,-4 0 0,-6-1-2,-4 1 0,-3 1-1,-2 0-1,0 1-2,-1 2-1,-2 0-1,-1 0-3,-3-1-2,-1 1-1,-6-1-2,-7-2 2,-8-2 2,-8-2 1,-8-1 1,-8 2-1,-7 0-1,-8 2-1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8:04"/>
    </inkml:context>
    <inkml:brush xml:id="br0">
      <inkml:brushProperty name="width" value="0.05606" units="cm"/>
      <inkml:brushProperty name="height" value="0.05606" units="cm"/>
      <inkml:brushProperty name="color" value="#F2395B"/>
    </inkml:brush>
  </inkml:definitions>
  <inkml:trace contextRef="#ctx0" brushRef="#br0">27302 17205 392,'0'-13'22,"2"6"9,0 6 8,2 6 9,0 4 0,2 1-7,0 3-7,1 2-9,1 2-3,-2 1 0,-1 3-1,0 1 1,-2 3-2,-2 1-3,-2 3-2,-2 1-3,-3 2-3,-2 1-1,-3 0-2,-3 2-3,-3 0-1,-2 1 0,-1-1-2,-3 0 0,0 0-3,-1-2-4,1 0-4,-1-1-5,1-2-1,1-3 0,1-3 2,1-3 0,-1-3 0,0-3-1,-1-3-1,0-2-1,-2-5 0,2-2 1,1-6 1,1-2 2,1-5 0,3-6-1,1-4 0,3-5-1,1-2 1,4 0 0,2-1 1,4 1 1,1 0 2,0 1 4,0 1 3,0 1 3,1 2 1,2 3-3,2 3-1,2 2-3,1 3 5,1 1 12,2 0 13,0 2 11,1 0 6,1 1-3,1-1-2,2 0-2,0 0-2,-1 2 0,1 1-1,0 0-1,0 2-1,1 2-2,1 2-2,1 2-3,1 2-1,-1 2-2,1 2-2,0 2-2,0 2-2,3 3-4,1 3-3,3 3-4,1 2-4,1-1-6,0 1-7,2-1-6,1 0-4,1-1-3,1-1-3,1-1-2,-1-2-3,-2-2-4,-1-4-4,-3-3-4,-2-2-2,-5 0 0,-3-2 0,-4 0-1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8:05"/>
    </inkml:context>
    <inkml:brush xml:id="br0">
      <inkml:brushProperty name="width" value="0.04469" units="cm"/>
      <inkml:brushProperty name="height" value="0.04469" units="cm"/>
      <inkml:brushProperty name="color" value="#F2395B"/>
    </inkml:brush>
  </inkml:definitions>
  <inkml:trace contextRef="#ctx0" brushRef="#br0">29837 16981 492,'-6'-7'-17,"6"1"16,4 0 14,6 2 16,2 0 10,3 2 2,2 0 4,2 2 3,0 1 0,1 2-4,-1 2-4,1 2-5,-2 1-4,-1 1-7,-2 2-7,-2 0-5,-3 1-5,-1 3-4,-2 2-4,-2 2-3,-3 1-3,-4 1-4,-4 1-4,-4 1-3,-3 0-4,-3 1 0,-3-1-3,-3 1-1,-1-3 1,3-3 3,1-4 4,2-4 3,7-4 11,10-3 19,12-2 19,10-4 20,10-3 4,10-5-11,10-5-9,10-5-11,6-3-15,3 2-23,3 1-21,3 1-21,-5 3-8,-14 5 8,-14 4 6,-14 6 7,-7 2 2,-3-2-4,-1-1-3,-2 0-5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3:06"/>
    </inkml:context>
    <inkml:brush xml:id="br0">
      <inkml:brushProperty name="width" value="0.04168" units="cm"/>
      <inkml:brushProperty name="height" value="0.04168" units="cm"/>
      <inkml:brushProperty name="color" value="#F2395B"/>
    </inkml:brush>
  </inkml:definitions>
  <inkml:trace contextRef="#ctx0" brushRef="#br0">75910 3327 527,'-13'-25'50,"6"16"2,6 14 3,6 16 3,1 7-4,-2 2-8,-4 3-10,-2 1-8,-3 2-7,0 0-4,-1 2-3,-2 1-3,1-1-3,1 0-1,0-1-1,2-1-1,0-1-2,0 2-2,0 1-1,0 0-2,1 2-1,0 1 0,2 0 1,0 2 0,1-1-2,0-2-2,0-2-2,0-2-3,0-1-1,0-1 0,0-1 1,0-1-1,0-2-1,0-2 1,0-2-2,0-1 0,0-2 0,0-1-1,0-1 1,0-1-1,-1-5-5,-2-8-10,-2-10-10,-1-8-10,-1-4-1,2-1 5,2 0 7,2 1 6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3:07"/>
    </inkml:context>
    <inkml:brush xml:id="br0">
      <inkml:brushProperty name="width" value="0.05298" units="cm"/>
      <inkml:brushProperty name="height" value="0.05298" units="cm"/>
      <inkml:brushProperty name="color" value="#F2395B"/>
    </inkml:brush>
  </inkml:definitions>
  <inkml:trace contextRef="#ctx0" brushRef="#br0">76150 2941 415,'0'-28'2,"0"5"4,0 6 4,0 7 4,2 2 3,6 2 4,4 1 2,5 0 3,4 2 0,3 0-5,3 2-4,3 0-5,3 1-1,5 0-1,3 0 0,4 0 0,4 0-1,4-2 1,4 0-1,4-1 0,0-2 0,-1 2 0,-2-1-1,-2 0 0,-1 0-1,1 2-2,2 0 0,0 2-2,0 0-2,-2 2-1,-2 0-3,-2 2-1,-2-1 0,-1-1-1,0 0 0,-1-1 0,-2-1 1,0 2 1,-2 0 1,0 2 1,-2-1 1,-2-1-1,-1 0 1,-3-2 0,-2 0 0,0 0 0,-1 0 0,-1 0 0,-1 1 0,-1 0 0,-1 2-1,-1 0 0,-1 0-1,-1 0 1,-1-2-1,-1 0 0,-2-1 0,-1 0 1,-3 0-1,-1 0 0,-2 0 0,-1 0 0,0 0 1,-2 0 0,-1 1 2,-1 2 4,0 2 4,-2 2 3,0 2 4,-2 5 1,-1 4 2,0 3 2,-2 3 0,-1-1-1,0 1-1,-1-1 0,-2 1-2,-1 1 0,0 1-2,-1 1-1,-1 0 0,0 1-1,0-1-1,0 1-1,1 0-1,0 1-3,2 0-2,0 2-4,1 2-1,0 1-2,0 2-2,0 2-1,0 2-3,0 1-1,0 0-2,0 2-2,0 1 0,0 0 0,0 1 0,0 2 1,1-1-1,0-4-1,2-2-2,0-3-1,1-3-3,0-2-3,0-2-4,0-1-3,-1-4-3,-1-3 0,0-4-1,-1-5-1,-3-2-1,0-2-2,-3-2-3,-2-2-1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3:07"/>
    </inkml:context>
    <inkml:brush xml:id="br0">
      <inkml:brushProperty name="width" value="0.04233" units="cm"/>
      <inkml:brushProperty name="height" value="0.04233" units="cm"/>
      <inkml:brushProperty name="color" value="#F2395B"/>
    </inkml:brush>
  </inkml:definitions>
  <inkml:trace contextRef="#ctx0" brushRef="#br0">76527 6724 519,'-32'-7'40,"13"2"-13,14 2-14,14 2-14,10 1 1,7 0 12,7 0 13,7 0 13,8-1 6,9 0-1,11-2-1,10 0 0,7-2-3,8-2-5,6-1-5,8-3-6,3-1-6,3 0-7,2 1-7,1-1-7,1 1-6,-2 2-6,-3 2-5,-1 3-5,-4 0-4,-6 2 0,-6 0-1,-6 2 0,-10-1-6,-17 0-9,-15-2-8,-15 0-10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3:10"/>
    </inkml:context>
    <inkml:brush xml:id="br0">
      <inkml:brushProperty name="width" value="0.04233" units="cm"/>
      <inkml:brushProperty name="height" value="0.04233" units="cm"/>
      <inkml:brushProperty name="color" value="#F2395B"/>
    </inkml:brush>
  </inkml:definitions>
  <inkml:trace contextRef="#ctx0" brushRef="#br0">94200 6500 519,'26'1'146,"7"2"-34,5 2-34,6 2-33,5 0-20,6-1-4,4 0-4,5-2-4,2 0-4,-1 0-2,0 0-2,-2 0-2,0 0-4,1 0-4,2 0-4,0 0-4,-1-1-1,-1-1 1,-2 0 2,-2-1 1,-3-1-4,-1 0-9,-2 0-9,-2 0-9,-6 0-2,-10 0 7,-9 0 7,-11 0 7,-5-1 0,0-1-9,-2 0-8,0-1-7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8:17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67450 14275 333,'49'20'167,"16"14"-1,16 15 1,16 15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5:15"/>
    </inkml:context>
    <inkml:brush xml:id="br0">
      <inkml:brushProperty name="width" value="0.05011" units="cm"/>
      <inkml:brushProperty name="height" value="0.05011" units="cm"/>
      <inkml:brushProperty name="color" value="#F2395B"/>
    </inkml:brush>
  </inkml:definitions>
  <inkml:trace contextRef="#ctx0" brushRef="#br0">14345 39989 439,'-8'-5'10,"2"6"20,1 6 20,0 6 20,2 3 4,2 3-10,2 1-12,2 3-12,0 2-7,0 3-3,-2 3-5,0 3-3,-1 1-4,0 5-3,0 2-3,0 4-4,-1 1-3,0 2-2,-2 1-4,0 0-3,-2-1-3,0-5-3,0-3-4,-2-4-4,-1-3-6,2-1-8,0-3-8,2-1-7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8:20"/>
    </inkml:context>
    <inkml:brush xml:id="br0">
      <inkml:brushProperty name="width" value="0.06425" units="cm"/>
      <inkml:brushProperty name="height" value="0.06425" units="cm"/>
      <inkml:brushProperty name="color" value="#00BFF3"/>
    </inkml:brush>
  </inkml:definitions>
  <inkml:trace contextRef="#ctx0" brushRef="#br0">26642 18576 342,'-3'-7'7,"8"4"16,9 2 14,10 4 15,2 0 4,0-1-8,-1 0-8,0-1-8,-2-1-6,1 0-3,-1 0-3,1 0-3,0-1-2,2-1-2,3 0-1,1-1-1,3-1-2,3 0 1,3 0 0,2 0 0,2 0 0,1-2-1,-1 0-1,0-1 1,-1 0-2,-2 2 1,-2 2-2,-1 2 1,-3 1-1,0 0-1,-1 0 0,-1 0-2,-1 0 1,1 0-2,-1 0 0,0 0 0,1 0-1,1 0 0,1 0 0,1 0-1,1 0 1,2 0 1,2 0 0,2 0 1,1-1 0,1 0 1,-1-2-1,0 0 0,1-1 0,0 0 1,2 0-1,0 1 1,1-1 0,-2 0 0,0 0 0,-1 0 0,-1 0 1,0 0-1,0 0 0,0 0 0,1 1-1,0 0 0,2 2-1,0 0-1,1 1 0,-2-2 0,0 0-1,-1-1 1,0-2 0,2 0 0,2-2 0,2 0 0,2-1-1,2 0 1,1 1 0,3-1 0,0 0-1,-2 2 1,-2 1 0,-2 0 0,-2 2-1,-2 0 0,-2 2 0,-2 1 0,-2 0-1,-2 0 1,-1 0-1,-3 0 0,-1 0 0,0 0 0,1 0 0,-1 0 0,0 0 0,1 0 0,-1 0 0,0 0 0,1 0 0,2 0 0,3 0 0,1 0 1,0 0-1,0 1 0,-1 2 1,-1 0-1,-1 0 1,2 0 0,1-1 0,0-2 1,2 0-1,0 0-1,2 0 1,1 0-1,0 0-1,0-2 1,0-1-1,0 0 0,0 0-1,2 0 1,0 2-1,2 1 1,-1-1-1,-1-1 0,0 0 1,-1-1-2,-2-1 1,0 0 0,-2 0 0,0 0 1,-2 1-1,0 0 0,-1 2 0,-1 0 1,-1 1-1,2 0 1,1 0 0,0 0 0,2 0 1,2-2 1,2 0 1,2-2 0,1 0 0,-2 1-1,0-1 0,-2 0-1,0 0-1,-2 0 0,0 0 0,-1 0-1,-2 1 0,0 0-2,-1 2 0,-2 0-1,0 1-1,-1 0 1,-2 0 1,0 0 0,0 0 0,1 0 1,0 0 0,2 0 0,-1 0 0,-1 0-1,-3 0-1,-1 0-1,-3 0 0,0 0 0,-1 0-1,-1 0 0,0 0-1,3-2-1,1 0-1,3-2-2,-1 0-1,0 1 2,-1-1 0,-1 0 1,-3-1-4,-3 0-10,-5-1-9,-3-2-9,-5 0-5,-5 1 0,-4-1 0,-6 0 0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8:21"/>
    </inkml:context>
    <inkml:brush xml:id="br0">
      <inkml:brushProperty name="width" value="0.04071" units="cm"/>
      <inkml:brushProperty name="height" value="0.04071" units="cm"/>
      <inkml:brushProperty name="color" value="#00BFF3"/>
    </inkml:brush>
  </inkml:definitions>
  <inkml:trace contextRef="#ctx0" brushRef="#br0">27829 16519 540,'-22'-28'22,"4"5"0,4 7 0,5 5 0,2 7 3,2 8 6,2 8 6,2 7 6,1 8 0,2 5-5,0 6-5,2 6-6,-1 3-3,0 0-5,-2 0-4,0 0-3,-1-1-4,0-2 0,0-2-3,0-2-2,0-2-3,0-1-7,0-3-6,0-2-6,0-2-8,0-1-10,0-3-9,0-1-9,0-4-2,0-3 7,0-4 5,0-4 7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8:22"/>
    </inkml:context>
    <inkml:brush xml:id="br0">
      <inkml:brushProperty name="width" value="0.04246" units="cm"/>
      <inkml:brushProperty name="height" value="0.04246" units="cm"/>
      <inkml:brushProperty name="color" value="#00BFF3"/>
    </inkml:brush>
  </inkml:definitions>
  <inkml:trace contextRef="#ctx0" brushRef="#br0">28550 16232 518,'2'-28'19,"4"7"6,4 7 6,3 7 6,4 3-1,3 2-6,4 0-6,2 2-6,1 0-4,0 0 0,1 0 0,-1 0-1,1 0-1,1 0-1,1 0-3,1 0-1,1 0-2,2 0 1,3 0 0,1 0 0,2 0-1,2 0 2,2 0-1,3 0 0,1 0-1,3 0-2,4 0-4,2 0-2,3 0-1,3 0 3,4 0 1,2 0 2,1 0 0,-1 0-2,-1 0-2,-1 0-2,-3 0-1,-4 0 0,-6 0 1,-4 0-1,-1 0 1,4 0-3,3 0 0,5 0-3,0 1 1,-4 2 0,-5 2 2,-2 2 1,-3 0 2,0-1 1,0 0 2,0-2 2,1-1 1,2 0-2,2-2-1,2 0 0,2-1 0,3 0 2,3 0 3,4 0 1,0-1 1,1 0-1,-1-2 0,1 0-2,2-1-2,3-2-1,5 0-2,3-1-1,1-2-1,-1 0 0,-3-2 0,-1 0 0,-3 0 0,-1-1 0,-3 0-1,-1 0-1,-2 1 0,-1 1 1,-1 0 1,0 2 2,-3 0 0,-3 0 1,-3 1 1,-2-1 2,-3 0-1,-2 0-1,-2 0 0,-2 0 0,-2 1-1,-3 2 2,-4 3 0,-2 1 2,-1 1 1,-1 0-1,0 0 1,1 0 1,-1-1-1,0-1 2,1 0 0,-1-1 2,0-1-1,-1 2-1,-2 0 0,1 2 0,-3 0-2,-2 2 0,-1 0 0,-2 2-2,-3 0 1,-1 0 1,-2-1-1,-3 2 1,-1-1 4,-2 3 5,-2 2 5,-2 2 6,-1 1 1,0-1-4,-1 1-5,1 0-3,1 1-10,0 5-16,1 4-15,2 3-15,-1 1-6,-2-3 5,-3-2 3,0-4 5,-3-2-1,-1-1-5,0-1-7,-1 0-5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8:27"/>
    </inkml:context>
    <inkml:brush xml:id="br0">
      <inkml:brushProperty name="width" value="0.0545" units="cm"/>
      <inkml:brushProperty name="height" value="0.0545" units="cm"/>
      <inkml:brushProperty name="color" value="#00BFF3"/>
    </inkml:brush>
  </inkml:definitions>
  <inkml:trace contextRef="#ctx0" brushRef="#br0">18308 19343 403,'-9'-10'2,"-2"-2"5,-2-3 5,-1-3 3,1 1 10,8 8 13,7 6 13,6 8 13,6 6 1,3 5-13,5 7-12,3 6-12,3 2-7,-1 2-4,1 1-2,-1 1-4,1 0-2,1 0-1,1 0-3,1 1-2,0-3-1,2-2-1,1-3 0,1-3-1,0-3 0,-2-4-1,0-5-1,-1-3-1,-1-3 1,-3-2-1,-2-3 2,-1 0 0,1-8 2,5-10 3,5-11 3,4-11 4,9-14 1,12-19-1,12-19-2,11-18 0,12-12 0,12-3 1,11-4 1,13-4 1,4 2-2,-2 9-8,-1 9-8,-3 8-7,-14 16-4,-24 21 1,-27 22-1,-24 22-1,-15 10-11,-2 1-25,-1-1-24,-2 0-25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8:35"/>
    </inkml:context>
    <inkml:brush xml:id="br0">
      <inkml:brushProperty name="width" value="0.04349" units="cm"/>
      <inkml:brushProperty name="height" value="0.04349" units="cm"/>
      <inkml:brushProperty name="color" value="#00BFF3"/>
    </inkml:brush>
  </inkml:definitions>
  <inkml:trace contextRef="#ctx0" brushRef="#br0">22810 24050 505,'-15'2'11,"4"4"21,3 4 21,3 3 22,1 4 2,2 1-14,0 3-16,2 2-14,-1 1-9,-1 2-3,0 3-2,-1 1-3,-1 2-4,2-1-4,0 0-5,2 1-4,-1 0-5,0 4-5,-2 3-4,0 3-5,-2 1-5,0 0-3,-1 0-4,-1 0-4,0-4-3,2-7-3,2-9-2,2-7-3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8:35"/>
    </inkml:context>
    <inkml:brush xml:id="br0">
      <inkml:brushProperty name="width" value="0.03697" units="cm"/>
      <inkml:brushProperty name="height" value="0.03697" units="cm"/>
      <inkml:brushProperty name="color" value="#00BFF3"/>
    </inkml:brush>
  </inkml:definitions>
  <inkml:trace contextRef="#ctx0" brushRef="#br0">24050 24200 595,'9'7'162,"1"-1"-42,3 0-42,2-1-42,1-1-27,-1 1-16,1 1-14,0 2-14,-2 1-9,-1 3-5,-2 4-4,-2 2-4,-2 0 1,-2-3 6,-3-3 7,0-2 7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8:36"/>
    </inkml:context>
    <inkml:brush xml:id="br0">
      <inkml:brushProperty name="width" value="0.03787" units="cm"/>
      <inkml:brushProperty name="height" value="0.03787" units="cm"/>
      <inkml:brushProperty name="color" value="#00BFF3"/>
    </inkml:brush>
  </inkml:definitions>
  <inkml:trace contextRef="#ctx0" brushRef="#br0">23905 25600 580,'-13'0'86,"6"0"-8,6 0-7,6 0-7,4 0-11,1 2-15,3 0-16,2 2-14,1 0-14,-1 2-8,1 0-10,0 1-10,-2 1-6,-1 0-4,-2 0-5,-2 0-4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8:36"/>
    </inkml:context>
    <inkml:brush xml:id="br0">
      <inkml:brushProperty name="width" value="0.0512" units="cm"/>
      <inkml:brushProperty name="height" value="0.0512" units="cm"/>
      <inkml:brushProperty name="color" value="#00BFF3"/>
    </inkml:brush>
  </inkml:definitions>
  <inkml:trace contextRef="#ctx0" brushRef="#br0">25830 23631 429,'-15'-13'7,"2"3"14,3 4 14,1 4 13,3 4 10,4 6 4,4 4 3,4 5 5,1 4-5,-1 1-14,0 3-13,-2 1-13,-1 6-11,0 9-5,-2 8-6,0 9-7,-1 6-2,0 3 2,0 4 1,0 2 1,0-1-7,0-3-15,0-5-16,0-3-16,0-6-5,0-8 5,0-8 4,0-8 5,0-5 3,0-3 0,0-3-1,0-2 1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8:36"/>
    </inkml:context>
    <inkml:brush xml:id="br0">
      <inkml:brushProperty name="width" value="0.04852" units="cm"/>
      <inkml:brushProperty name="height" value="0.04852" units="cm"/>
      <inkml:brushProperty name="color" value="#00BFF3"/>
    </inkml:brush>
  </inkml:definitions>
  <inkml:trace contextRef="#ctx0" brushRef="#br0">27330 24183 453,'-8'10'152,"2"5"-35,1 5-35,0 5-35,2 3-20,0-1-3,2 0-4,1 1-3,0-1-3,0 1-1,0-1-2,0 1-2,1-2-2,1 0-3,3 0-1,2-2-4,1-2 0,0-3-3,0-3-1,0-3-1,0-3-3,3-2-3,2-4-4,2-2-4,1-5-1,3-4 0,2-6 0,1-3 1,1-7 1,-1-4 2,-1-4 1,0-6 2,-4-2 4,-3 0 4,-4-1 5,-4 1 5,-3 2 4,-2 6 7,-2 4 5,-2 5 7,-3 4-1,-4 2-7,-4 4-7,-3 3-6,-6 3-10,-4 4-13,-4 4-13,-6 4-13,1 2-3,7 0 7,7-1 8,7 1 8,2 0 0,-2 2-11,-1 0-8,-3 1-10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8:37"/>
    </inkml:context>
    <inkml:brush xml:id="br0">
      <inkml:brushProperty name="width" value="0.04791" units="cm"/>
      <inkml:brushProperty name="height" value="0.04791" units="cm"/>
      <inkml:brushProperty name="color" value="#00BFF3"/>
    </inkml:brush>
  </inkml:definitions>
  <inkml:trace contextRef="#ctx0" brushRef="#br0">23733 25766 459,'-6'-7'38,"4"2"21,4 2 19,4 2 20,4 2 0,3 4-23,5 2-23,4 4-22,0 1-17,0 1-15,-1 1-14,0 1-13,-2 1-10,-1 2-5,-1 0-6,-1 1-5,-1-1 1,-4-1 8,-3-2 8,-2-2 8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5:15"/>
    </inkml:context>
    <inkml:brush xml:id="br0">
      <inkml:brushProperty name="width" value="0.04263" units="cm"/>
      <inkml:brushProperty name="height" value="0.04263" units="cm"/>
      <inkml:brushProperty name="color" value="#F2395B"/>
    </inkml:brush>
  </inkml:definitions>
  <inkml:trace contextRef="#ctx0" brushRef="#br0">14500 41509 516,'1'-15'7,"4"2"17,2 2 15,4 3 16,1 1 3,1-1-8,1 0-10,1 0-8,2 1-5,1 1 0,3 0 0,2 2-1,-2 0-2,-2 2-4,-3 0-5,-3 2-4,0 0-9,2 0-14,1 0-13,3 0-13,-1 0-12,-1 0-11,-2 0-12,-2 0-10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8:37"/>
    </inkml:context>
    <inkml:brush xml:id="br0">
      <inkml:brushProperty name="width" value="0.04632" units="cm"/>
      <inkml:brushProperty name="height" value="0.04632" units="cm"/>
      <inkml:brushProperty name="color" value="#00BFF3"/>
    </inkml:brush>
  </inkml:definitions>
  <inkml:trace contextRef="#ctx0" brushRef="#br0">24105 24000 474,'-13'1'50,"6"4"7,6 2 8,6 3 8,4 1-3,1 0-12,3-2-11,2 0-13,0-1-8,-1 1-6,-1 1-6,0 2-5,0 1-7,1 3-8,3 3-8,2 3-9,-1 1-2,-1-1 5,-2-1 5,-3-1 5,-1-1-9,0-1-24,-2-1-24,0 0-23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8:56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63400 7975 333,'49'20'167,"16"14"-1,16 15 1,16 15 0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9:02"/>
    </inkml:context>
    <inkml:brush xml:id="br0">
      <inkml:brushProperty name="width" value="0.03663" units="cm"/>
      <inkml:brushProperty name="height" value="0.03663" units="cm"/>
      <inkml:brushProperty name="color" value="#F2395B"/>
    </inkml:brush>
  </inkml:definitions>
  <inkml:trace contextRef="#ctx0" brushRef="#br0">46838 13689 600,'-9'-5'55,"-2"6"-7,-2 6-7,-1 6-7,-2 3-6,0 1-6,1 1-6,-1 1-6,-2 5-3,-3 7-3,-5 8-1,-3 8-1,-1 1-3,3-6-3,3-5-4,3-7-2,3-4-3,3-3-2,2-3-3,4-3-2,3-4-6,2-6-8,4-6-10,3-6-8,1-4 1,3-4 11,2-2 12,2-3 11,-1 0 8,-1 3 8,-2 2 5,-2 4 7,-1 3 9,0 4 10,0 4 10,0 4 12,0 3 2,0 4-6,-1 2-5,2 3-6,-2 2-5,-1 1-6,0 1-4,-2 1-7,0 0-2,0-1 1,0-1 0,0-1 0,0 1-2,-2 0-2,0 0-4,-1 3-3,-2-2-7,2-3-14,-1-3-14,0-3-12,0-4-7,2-4 2,0-6 0,2-4 2,0-3 2,2-2 4,0 0 4,2-1 3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9:03"/>
    </inkml:context>
    <inkml:brush xml:id="br0">
      <inkml:brushProperty name="width" value="0.04447" units="cm"/>
      <inkml:brushProperty name="height" value="0.04447" units="cm"/>
      <inkml:brushProperty name="color" value="#F2395B"/>
    </inkml:brush>
  </inkml:definitions>
  <inkml:trace contextRef="#ctx0" brushRef="#br0">47050 14572 494,'22'-29'2,"-1"5"3,-3 5 5,-1 5 2,0 3 3,2 1 0,1 0 1,3 2 0,1 0 0,1 0-4,1 1-3,1-1-2,-1 1-2,1 2-1,-2 2-1,-1 2-1,-2 1-1,-1 0-2,-3 0-2,-1 0-1,-2 0 1,-3 2 5,-1 0 5,-2 2 6,-2 0 3,-2 2 1,-2 0 0,-2 1 2,-1 2 1,0 0 1,0 1 2,0 2 1,0 0-1,0 1-1,0 1-3,0 1-1,0 1-2,2 2-2,0 0-2,2 1 0,-1 0-2,-1 1 0,0 0 0,-1-1 0,-1 1-2,2 1-5,0 1-3,1 2-5,1-2-3,0-2-1,0-1 0,0-2-2,0-1-2,0 1-3,0 1-3,0 1-2,-1 0-3,-1-2 1,0-3 0,-1-1 1,-4-3-6,-2-4-9,-5-4-10,-4-4-10,0-3 0,3 0 9,2-1 8,4-2 10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9:03"/>
    </inkml:context>
    <inkml:brush xml:id="br0">
      <inkml:brushProperty name="width" value="0.0285" units="cm"/>
      <inkml:brushProperty name="height" value="0.0285" units="cm"/>
      <inkml:brushProperty name="color" value="#F2395B"/>
    </inkml:brush>
  </inkml:definitions>
  <inkml:trace contextRef="#ctx0" brushRef="#br0">47408 15021 771,'-7'-8'2,"2"0"5,3 0 3,1 1 5,2-1 3,3 2 4,4 0 3,2 2 4,2 1-1,2 2-5,0 2-6,1 2-4,-1 2-4,-1 4-3,-2 2-3,-2 3-2,-2 3-2,-2 3 1,-3 4 0,0 2 2,-5 1-4,-4 0-5,-6 1-5,-4-1-6,-3-1-1,-1-3 4,-1-3 4,-1-2 5,1-4 2,1-3 3,2-3 2,3-2 2,1-4 1,2-4 1,3-4 0,1-4 0,3-5-1,4-5-5,4-7-4,4-5-5,3-2-3,1 5-2,3 4-3,2 3-2,0 3-2,-1 3 0,-1 1-1,0 2 0,-2 2-1,-1 1 0,-1 0-1,0 2 0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9:03"/>
    </inkml:context>
    <inkml:brush xml:id="br0">
      <inkml:brushProperty name="width" value="0.03346" units="cm"/>
      <inkml:brushProperty name="height" value="0.03346" units="cm"/>
      <inkml:brushProperty name="color" value="#F2395B"/>
    </inkml:brush>
  </inkml:definitions>
  <inkml:trace contextRef="#ctx0" brushRef="#br0">49637 14250 657,'-21'3'97,"6"6"-19,6 5-19,7 7-19,0 2-12,0 1-7,-3-1-8,-2 1-7,-2 0-6,-2 1-6,-2 1-6,-1 1-5,-1-2-7,2-1-5,3-4-5,1-3-6,1-3-2,0-1 1,0-2 1,1-2 1,-1-4 2,2-2 6,0-6 4,2-2 4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9:04"/>
    </inkml:context>
    <inkml:brush xml:id="br0">
      <inkml:brushProperty name="width" value="0.0406" units="cm"/>
      <inkml:brushProperty name="height" value="0.0406" units="cm"/>
      <inkml:brushProperty name="color" value="#F2395B"/>
    </inkml:brush>
  </inkml:definitions>
  <inkml:trace contextRef="#ctx0" brushRef="#br0">50150 13100 541,'22'0'64,"-1"2"-8,-3 0-8,-1 2-7,0 1-6,3 6-2,4 2-2,2 5-2,1 2-3,1 1-3,-1 1-3,1 1-4,0 1-3,4 1-3,3 1-2,3 1-3,1 0-4,2-1-7,1-1-6,1-1-6,-2-1-3,-2-1 2,-3-1 1,-3-1 2,-4-1-6,-4-1-12,-3-1-12,-4 0-12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9:04"/>
    </inkml:context>
    <inkml:brush xml:id="br0">
      <inkml:brushProperty name="width" value="0.03895" units="cm"/>
      <inkml:brushProperty name="height" value="0.03895" units="cm"/>
      <inkml:brushProperty name="color" value="#F2395B"/>
    </inkml:brush>
  </inkml:definitions>
  <inkml:trace contextRef="#ctx0" brushRef="#br0">50556 14731 564,'-35'0'5,"9"-2"10,9 0 11,9-1 9,5-1 3,3 2-3,4 0-3,2 2-4,4-1-6,6-1-6,4 0-7,5-1-6,2-1-4,1 2 1,-1 0 0,1 2 1,-2 1 1,-3 4 3,-3 2 1,-3 4 2,-3 2 2,-2 3-1,-4 3 1,-3 3-1,-2 2 1,-4 1 0,-2 1 0,-3 1 0,-3 0 0,-2-1-2,-2-1 0,-1-1-2,-2-1-2,0-1-2,0-1-4,1 0-2,-1-4-2,2-1 1,1-4 1,1-3 1,1-7-10,2-14-20,2-11-20,2-14-19,3-6-4,4 1 12,4 2 10,4 0 13,1 3 9,-1 5 7,0 5 7,-2 5 7,0 4 6,-2 5 4,-1 3 4,0 4 4,-2 5 13,-2 4 22,-2 5 20,-2 6 22,-3 2 2,-2 3-17,-3 2-17,-3 1-17,-3 2-10,0-1-4,-1 1-1,-1-1-4,0 1-5,3-1-7,1 1-8,2 0-7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9:04"/>
    </inkml:context>
    <inkml:brush xml:id="br0">
      <inkml:brushProperty name="width" value="0.0414" units="cm"/>
      <inkml:brushProperty name="height" value="0.0414" units="cm"/>
      <inkml:brushProperty name="color" value="#F2395B"/>
    </inkml:brush>
  </inkml:definitions>
  <inkml:trace contextRef="#ctx0" brushRef="#br0">52291 13916 531,'8'-7'3,"-1"2"6,1 2 7,0 2 6,0 1 5,0 0 5,0 0 4,-1 0 4,2 1 1,0 4-3,1 2-1,2 4-4,0 2-3,1 5-5,1 3-6,2 5-4,-1 2-3,1 3-2,0 1-1,-1 2-2,-1 1-1,-2-1-4,-4-1-4,-3-1-4,-2-1-4,-2 0-5,-2 1-6,-2-1-6,-3-1-1,-3-3 2,-5-4 1,-4-1 2,-2-4 2,-3-3 2,-1-3 2,-3-2 2,0-4 1,1-3 0,1-2 0,1-4 0,2-2 4,3-5 7,3-4 9,3-4 6,3-1 5,4-1-2,4 1 0,4-1-1,4 0-2,6 1-1,4-1-3,5 1-1,4-1-5,3 1-6,3-1-5,3 0-7,1 1-6,2-1-7,1 0-6,1 1-6,-4 1-2,-8 2 4,-7 4 3,-8 3 5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9:05"/>
    </inkml:context>
    <inkml:brush xml:id="br0">
      <inkml:brushProperty name="width" value="0.03497" units="cm"/>
      <inkml:brushProperty name="height" value="0.03497" units="cm"/>
      <inkml:brushProperty name="color" value="#F2395B"/>
    </inkml:brush>
  </inkml:definitions>
  <inkml:trace contextRef="#ctx0" brushRef="#br0">53811 13790 629,'-13'-8'102,"8"2"-20,7 1-19,6 0-20,6 0-13,7 0-7,5-1-7,7-1-8,2-1-4,1 2-6,-1 0-5,0 2-5,-1-1 0,-3 0 2,-3-1 3,-3-1 4,-4-1-4,-3 2-7,-5 0-9,-3 2-7,-2-1-7,-2 0-3,-1-1-4,0-1-3,-2-1 1,-2 2 5,-2 0 6,-2 2 6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5:16"/>
    </inkml:context>
    <inkml:brush xml:id="br0">
      <inkml:brushProperty name="width" value="0.05284" units="cm"/>
      <inkml:brushProperty name="height" value="0.05284" units="cm"/>
      <inkml:brushProperty name="color" value="#F2395B"/>
    </inkml:brush>
  </inkml:definitions>
  <inkml:trace contextRef="#ctx0" brushRef="#br0">15931 39108 416,'-7'-15'4,"2"0"9,2 2 9,2 1 8,2 4 9,2 6 6,2 7 8,2 8 6,-2 4 0,1 5-8,-4 3-9,0 5-9,-2 2-5,0 2-4,0 3-3,0 1-3,-1 3-4,-1 6-2,0 4-4,-1 6-2,-1 3-4,-1 8-2,-2 5-3,0 7-3,1 2-4,1 2-8,2 1-7,2 1-7,1 1-4,2 4 1,0 2 0,2 3-1,0-6 4,-1-16 5,1-15 5,0-16 6,0-9-4,0-3-13,0-3-12,-1-3-14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9:05"/>
    </inkml:context>
    <inkml:brush xml:id="br0">
      <inkml:brushProperty name="width" value="0.0481" units="cm"/>
      <inkml:brushProperty name="height" value="0.0481" units="cm"/>
      <inkml:brushProperty name="color" value="#F2395B"/>
    </inkml:brush>
  </inkml:definitions>
  <inkml:trace contextRef="#ctx0" brushRef="#br0">54180 12924 457,'-21'-21'6,"5"5"11,4 5 13,6 5 11,3 3 7,0 3 3,2 4 2,0 2 4,1 4-4,0 6-9,0 4-10,0 5-9,0 4-5,0 2-3,0 4-2,0 3-2,0 1-3,0 2-4,0 1-3,0 1-5,0-2-4,0-2-4,0-4-4,0-2-6,0-4-3,0-3-2,0-5-4,0-3-3,-3-9-5,-7-12-6,-8-13-6,-5-13-7,-3-9 1,5-4 9,3-6 9,4-4 9,3 0 8,1 8 6,0 6 7,2 8 6,1 4 7,0 5 7,2 3 7,1 4 8,2 3 3,5 1-1,6 0 0,4 2-1,3 0-4,1 2-6,1 1-8,2 1-6,0 0-7,2 2-7,3 0-5,2 2-7,-3 0-1,-4 0 3,-4 0 2,-6 0 4,-2 1 0,2 1-2,0 3-1,1 2-2,-1 1 3,-4 2 8,-4 0 7,-4 2 8,-4 1 5,-2 5 1,-3 3 1,-3 5 2,-4 2 0,-2 1-1,-3 0 1,-2 2-2,-2-1 1,2-3-1,3-3 0,2-3 0,1-3-4,4-3-9,3-2-9,3-4-9,5-5-8,10-6-7,8-8-7,9-5-7,5-5 1,1 0 9,0 1 7,2-1 9,-1 2 7,-3 3 7,-3 2 5,-3 4 6,-2 2 2,-1 1-1,-1 0-1,0 2-1,-3 1 4,-3 2 10,-3 2 10,-2 2 9,-3 2 3,-1 1-6,0 3-5,-1 2-6,-2 2-6,-1 3-6,0 3-7,-1 4-5,-4 1-8,-4 4-7,-5 3-9,-5 3-7,-4 1-4,-3-2 2,-3 0 1,-2-1 1,1-3 3,7-7 3,6-5 5,8-6 4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9:06"/>
    </inkml:context>
    <inkml:brush xml:id="br0">
      <inkml:brushProperty name="width" value="0.04322" units="cm"/>
      <inkml:brushProperty name="height" value="0.04322" units="cm"/>
      <inkml:brushProperty name="color" value="#F2395B"/>
    </inkml:brush>
  </inkml:definitions>
  <inkml:trace contextRef="#ctx0" brushRef="#br0">53932 14566 509,'-19'0'9,"9"2"19,8 0 18,10 2 19,3 0 3,1 2-14,0 0-12,0 1-13,-1 2-9,1 2-3,0 2-3,0 1-3,-2 2-6,-1 0-9,-2-1-8,-2 1-9,-1-1-6,0-1-2,0-1-3,0 0-2,-1-5-3,-1-6-2,0-8-3,-1-6-2,1-6 2,5-5 5,6-5 5,4-5 5,2-1 6,1 3 6,-1 3 6,1 4 6,-1 1 3,-3 4-2,-1 3-1,-2 3-1,-2 3 5,-1 2 12,0 4 14,-2 2 11,-3 5 7,-4 4 0,-6 5 1,-4 6-1,-4 2-5,-3 3-11,-3 1-10,-3 3-11,-2-1-8,-2-1-4,0-3-6,0-1-5,0-3-1,3-1 0,2-2 3,4-2 0,2-3 3,1-3 1,1-2 3,1-4 3,1-3 0,4-6 1,2-4-2,4-5 1,4-4-2,6-3-4,5-3-2,7-3-3,4-3-2,1-1 0,2-2 0,3-2-1,1 0 3,2 1 3,3 3 4,1 2 3,1 1 5,1 3 6,-1 1 5,0 3 5,-1 3 7,-4 5 10,-2 4 9,-3 6 10,-3 3 1,-5 2-8,-3 2-6,-4 2-7,-3 3-7,1 6-3,0 4-6,0 5-3,-1 3-4,-1 1 1,0 1-1,-2 1 0,-1-1-1,-1-1-2,0-3-3,-1-1-1,-2-2-1,1 1-3,0 0-1,0-1-2,-2 0-1,-2-1 1,-3 0 0,-4-2 1,-3 0-1,-3 1 0,-5 1-1,-3 2 0,-4-2-3,-3-1-7,-3-3-5,-3-1-6,-1-3-5,1-2-3,1-4-4,2-2-3,0-4-1,3-4 1,1-4 2,3-4 1,3-3 3,5-1 4,4-3 3,6-1 4,3 0 5,4 5 7,2 3 6,4 4 6,2 3 6,3 0 8,3 2 6,4 1 7,1 0 5,3 2 4,1 0 5,3 2 4,1 1 0,2 2-5,3 2-6,1 2-5,1 1-8,-1 1-10,-1 1-11,-1 2-10,-2-2-5,0-1-1,-1-2 1,-1-2 0,-2-1-7,-5 0-14,-3 0-12,-4 0-15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9:07"/>
    </inkml:context>
    <inkml:brush xml:id="br0">
      <inkml:brushProperty name="width" value="0.0553" units="cm"/>
      <inkml:brushProperty name="height" value="0.0553" units="cm"/>
      <inkml:brushProperty name="color" value="#F2395B"/>
    </inkml:brush>
  </inkml:definitions>
  <inkml:trace contextRef="#ctx0" brushRef="#br0">57300 13662 397,'0'-15'6,"2"1"10,0 0 11,2 2 11,2 0 4,7 1-6,6-1-4,6 0-4,3 0-6,2 1-4,3-1-6,1 0-4,0 1-5,-3 1-4,-3 0-3,-3 2-3,-6 0-10,-9-2-14,-8 0-15,-10-1-15,-4-2 1,-1-2 13,-1-1 14,-1-3 13,-1-1 11,2 1 6,1-1 6,1 1 7,1 1 4,2 2 3,2 4 3,2 3 2,1 4 9,0 6 14,0 6 14,1 6 15,-1 6 0,2 9-12,0 7-14,2 8-12,0 6-9,0 4-4,0 4-5,0 3-3,0 0-3,0-6-1,0-6 0,0-6-2,0-2-1,2 4-4,0 3-3,2 2-4,0-1-4,1-4-4,2-5-4,0-5-4,2-12-10,2-15-15,1-18-15,3-15-15,0-10-2,-3 1 12,-1 0 12,-2 0 12,-1 0 7,0 3 1,0 2 2,0 1 1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9:07"/>
    </inkml:context>
    <inkml:brush xml:id="br0">
      <inkml:brushProperty name="width" value="0.04031" units="cm"/>
      <inkml:brushProperty name="height" value="0.04031" units="cm"/>
      <inkml:brushProperty name="color" value="#F2395B"/>
    </inkml:brush>
  </inkml:definitions>
  <inkml:trace contextRef="#ctx0" brushRef="#br0">58700 12877 545,'7'-22'4,"-2"5"9,-3 3 8,0 4 9,-1 2 9,1 0 9,3 1 9,2-1 10,1 2-2,2 4-16,0 4-14,1 4-14,0 2-15,0-1-16,-2 1-16,0 0-15,-1-1-11,1 0-10,1-2-7,2 0-10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9:08"/>
    </inkml:context>
    <inkml:brush xml:id="br0">
      <inkml:brushProperty name="width" value="0.05091" units="cm"/>
      <inkml:brushProperty name="height" value="0.05091" units="cm"/>
      <inkml:brushProperty name="color" value="#F2395B"/>
    </inkml:brush>
  </inkml:definitions>
  <inkml:trace contextRef="#ctx0" brushRef="#br0">59058 12441 432,'6'-4'44,"-4"8"8,-4 8 6,-4 7 8,-4 5-2,-5 1-13,-5 1-10,-5 1-13,-4 1-10,-1 1-11,-3 1-11,-1 1-10,0-1-6,3-3-3,3-4-3,3-1-2,3-5-4,3-3-4,3-4-3,3-4-4,2-4-1,4-2 5,2-4 3,4-2 4,2-3 4,4 0 4,2-1 6,4-1 4,0 0 5,-1 2 4,-1 2 5,0 2 4,-1 4 10,0 6 13,-1 6 13,1 6 14,-2 3 3,-6 3-8,-4 1-8,-6 3-7,-1 0-8,1 1-4,0-1-5,2 0-6,7-7-10,14-16-15,13-16-17,15-15-14,5-8-6,-2 3 8,-2 2 5,-2 1 8,-2 4 7,-3 3 9,-3 4 8,-3 5 8,-4 2 4,-5 2-2,-5 2-2,-4 3-1,-5 1 3,-3 6 9,-2 2 8,-4 5 9,-3 4 5,-7 6-1,-6 3 1,-5 7 1,-4 0-5,1 0-6,-1-1-7,1-1-7,1-2-6,2-3-6,4-3-7,3-3-4,5-3-11,9-4-14,6-5-13,9-2-14,2-1-1,-6 5 13,-5 5 13,-4 6 13,-5 1 10,-2-1 5,-3-1 6,-3-1 5,-2-2 6,2-2 3,1-4 5,1-3 3,2 0 12,4 0 17,4 1 18,4 2 18,2 1 1,0 1-17,0 3-15,0 2-16,-2 2-11,-1 1-3,-2 3-4,-1 1-3,-2 1-2,0-3-1,0-1 1,0-2-1,3-9-13,8-14-27,6-15-26,7-15-27,3-5-2,-3 7 21,-1 6 22,-2 5 22,-2 5 12,-1 3 6,-1 3 5,0 3 5,-2 4 8,-1 6 11,-1 5 12,0 7 12,-3 4 1,-2 1-9,-4 3-7,-2 2-9,-3-1-6,-2 0-2,-2-1-3,-2 0-2,-1-3-4,1-1-5,-1-2-3,0-3-6,2-4-14,5-10-26,2-8-25,6-9-26,0-3-5,1 3 15,0 3 14,0 2 16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9:08"/>
    </inkml:context>
    <inkml:brush xml:id="br0">
      <inkml:brushProperty name="width" value="0.05418" units="cm"/>
      <inkml:brushProperty name="height" value="0.05418" units="cm"/>
      <inkml:brushProperty name="color" value="#F2395B"/>
    </inkml:brush>
  </inkml:definitions>
  <inkml:trace contextRef="#ctx0" brushRef="#br0">60335 13487 406,'-29'-8'3,"5"0"6,5 0 6,5 1 7,5-1 5,4 0 7,6 0 6,4 0 6,6 1-2,6 0-8,5 2-10,7 1-9,2 0-6,2 0-4,1 0-4,1 0-3,0 0-4,-2 0-1,0 0-1,-1 0-3,-2 0-3,-5 0-4,-3 0-6,-4 1-4,-4-2-4,-3 0-3,-3-2-3,-2 0-2,-5-2-1,-6-2 5,-6-1 4,-6-3 4,-3-2 4,-3-1 5,-1-3 5,-3-1 5,1-1 3,1 3 4,2 1 4,3 2 2,1 3 2,3 3 0,1 3-1,2 2 0,2 2 6,3 0 13,1 0 14,2 1 12,2 1 8,2 5-1,2 6 1,2 4-1,1 5-3,2 3-10,0 5-8,1 3-9,1 4-6,-2 2-3,-1 4-3,0 3-2,-3 2-4,-4 2-2,-4 2-3,-4 2-4,-4 0-6,-5-2-10,-5-2-12,-5-2-9,-2-3-8,-1-6-2,1-4-3,0-5-2,1-4 0,6-4 5,5-5 5,5-3 5,3-3 2,1-2-2,0-3-2,2 0 0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9:08"/>
    </inkml:context>
    <inkml:brush xml:id="br0">
      <inkml:brushProperty name="width" value="0.0384" units="cm"/>
      <inkml:brushProperty name="height" value="0.0384" units="cm"/>
      <inkml:brushProperty name="color" value="#F2395B"/>
    </inkml:brush>
  </inkml:definitions>
  <inkml:trace contextRef="#ctx0" brushRef="#br0">61000 14983 572,'37'-6'4,"-6"4"7,-4 4 8,-4 4 7,-3 3 7,1 3 8,1 4 9,1 2 7,0 1 0,1 1-10,0-1-9,-1 1-9,-1-1-14,-3-1-16,-3-1-18,-2 0-16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9:09"/>
    </inkml:context>
    <inkml:brush xml:id="br0">
      <inkml:brushProperty name="width" value="0.04173" units="cm"/>
      <inkml:brushProperty name="height" value="0.04173" units="cm"/>
      <inkml:brushProperty name="color" value="#F2395B"/>
    </inkml:brush>
  </inkml:definitions>
  <inkml:trace contextRef="#ctx0" brushRef="#br0">62700 13131 527,'23'-7'5,"-1"1"11,-1 0 10,-1 2 10,0 0 9,1 2 3,1 0 5,1 2 5,1 2-4,-1 6-12,1 4-12,-1 5-12,-1 3-7,-3 1 0,-3 1-1,-2 1-1,-6 3-8,-8 5-18,-8 5-17,-8 4-17,-5 1-9,-3-3 0,-3-5 1,-3-4-1,1-4 3,5-5 10,5-5 7,5-4 8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9:09"/>
    </inkml:context>
    <inkml:brush xml:id="br0">
      <inkml:brushProperty name="width" value="0.03816" units="cm"/>
      <inkml:brushProperty name="height" value="0.03816" units="cm"/>
      <inkml:brushProperty name="color" value="#F2395B"/>
    </inkml:brush>
  </inkml:definitions>
  <inkml:trace contextRef="#ctx0" brushRef="#br0">62374 14713 576,'-14'0'0,"1"0"0,2 0 0,2 0 0,3-1 5,2-1 9,4 0 10,3-1 9,1-1 4,1 2-3,1 0-2,2 2-3,0-1-3,0 0-3,0-2-3,-1 0-2,7-2-1,13 0 4,13-1 2,13-1 4,3 0-4,-5 2-9,-4 2-10,-5 2-11,-3 1-10,0 0-11,0 0-12,0 0-12,-4 0-3,-7 0 3,-9 0 5,-7 0 4,-4 0 3,0 0 4,0 0 3,0 0 3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9:09"/>
    </inkml:context>
    <inkml:brush xml:id="br0">
      <inkml:brushProperty name="width" value="0.04178" units="cm"/>
      <inkml:brushProperty name="height" value="0.04178" units="cm"/>
      <inkml:brushProperty name="color" value="#F2395B"/>
    </inkml:brush>
  </inkml:definitions>
  <inkml:trace contextRef="#ctx0" brushRef="#br0">64660 12400 526,'35'8'125,"-6"0"-28,-7 0-31,-6-1-28,-4 3-20,1 4-8,1 3-9,2 5-9,-2 1-8,-3-1-7,-3-1-8,-2-1-7,-5-1-6,-6-1-2,-6 0-2,-6-2-2,-4 0 3,-5-1 9,-3 1 9,-4 0 10,-2-1 5,3 1 4,1 0 2,3-1 3,1-1 3,1-2 0,1-4 0,1-3 1,3-1 5,3 0 10,4 0 9,4 0 9,4-1 6,5-2 2,2-2 2,5-2 2,5-2-3,6-4-6,5-2-6,7-3-7,3-1-5,0 0-5,2 2-4,1 1-5,-1 2-2,-1 2 2,-3 4 2,-1 3 1,-5 1-2,-4 1-4,-4 2-5,-6 0-4,-3 3 0,-2 4 5,-2 4 5,-2 3 4,-4 4 5,-4 3 6,-5 3 4,-5 3 6,-5 3 2,-1 3-3,-4 3-2,-3 2-3,-2 2-4,1-2-6,0 0-6,-1-1-8,1-3-6,0-4-9,-1-3-7,1-5-8,2-3-7,7-4-4,5-5-4,6-3-5,5-5 1,2-4 5,4-6 5,3-4 6,1-3 5,1 1 5,2-1 5,0 0 6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5:17"/>
    </inkml:context>
    <inkml:brush xml:id="br0">
      <inkml:brushProperty name="width" value="0.04078" units="cm"/>
      <inkml:brushProperty name="height" value="0.04078" units="cm"/>
      <inkml:brushProperty name="color" value="#F2395B"/>
    </inkml:brush>
  </inkml:definitions>
  <inkml:trace contextRef="#ctx0" brushRef="#br0">18145 39024 539,'-13'-14'6,"4"1"13,6 2 13,5 2 13,2 3 5,3 2-2,2 4-1,2 3-2,1 2-4,1 3-5,1 3-6,1 4-5,1 0-7,0 1-5,-1 0-7,0-1-7,-1 0-2,-2-1 2,-4-1 2,-3-1 1,-2 1-12,-4 1-27,-2 3-27,-3 2-26,-2-2-6,0-3 18,0-4 16,0-4 18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9:10"/>
    </inkml:context>
    <inkml:brush xml:id="br0">
      <inkml:brushProperty name="width" value="0.04723" units="cm"/>
      <inkml:brushProperty name="height" value="0.04723" units="cm"/>
      <inkml:brushProperty name="color" value="#F2395B"/>
    </inkml:brush>
  </inkml:definitions>
  <inkml:trace contextRef="#ctx0" brushRef="#br0">64941 14531 465,'22'-13'4,"-3"3"7,-3 4 7,-2 4 7,-2 2 5,1 2 0,2 0 1,0 2 1,1 0 1,-1 2 1,1 0 0,0 1 2,0 2-1,1 4 2,1 2 0,1 3 0,-2 3-5,-6 1-9,-6 3-10,-6 1-10,-6 2-6,-6-1-1,-6 0 0,-5 1-1,-6-1-1,-3 1 0,-4-1-1,-4 1 0,0-3-7,5-3-14,5-5-13,5-3-15,4-5-5,3-6 2,3-6 3,3-6 2,2-2 5,4 0 9,2 2 7,4 1 9,1-1 6,2 0 2,0-1 2,2-1 2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9:10"/>
    </inkml:context>
    <inkml:brush xml:id="br0">
      <inkml:brushProperty name="width" value="0.05394" units="cm"/>
      <inkml:brushProperty name="height" value="0.05394" units="cm"/>
      <inkml:brushProperty name="color" value="#F2395B"/>
    </inkml:brush>
  </inkml:definitions>
  <inkml:trace contextRef="#ctx0" brushRef="#br0">66988 12399 407,'7'-8'5,"-1"-2"7,0 0 9,-2-1 9,-2 4 8,-6 10 6,-4 10 8,-5 9 7,-5 6-2,-3 1-10,-5 1-12,-3 1-10,-3 0-7,1 1-3,0-1-3,-1 0-3,3-2-2,3-3-2,5-5-1,3-3-2,2-1-10,-1 1-22,-2 3-19,1 2-22,1-4-5,6-7 7,6-8 9,6-8 8,5-6 8,2-3 8,3-5 7,3-4 8,2 1 6,-2 5 3,-1 5 4,-1 4 3,0 6 11,0 4 19,0 6 19,-1 4 19,0 4 8,-2 3-4,-2 3-4,-2 3-3,-1 2-5,0-1-7,-1 0-6,1 1-6,0-1-6,-2-1-4,0-1-5,-2-1-5,-1 0-8,-4 1-12,-2 1-10,-3 1-11,-2-2-10,2-3-10,1-5-8,1-3-10,0-5-4,0-4 2,0-6 0,0-4 0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9:11"/>
    </inkml:context>
    <inkml:brush xml:id="br0">
      <inkml:brushProperty name="width" value="0.06369" units="cm"/>
      <inkml:brushProperty name="height" value="0.06369" units="cm"/>
      <inkml:brushProperty name="color" value="#F2395B"/>
    </inkml:brush>
  </inkml:definitions>
  <inkml:trace contextRef="#ctx0" brushRef="#br0">67750 13025 345,'51'-29'16,"-8"5"1,-8 5 0,-7 5 1,-4 3 0,3 2-2,1 3-2,3 1-1,-1 1-2,0 2-3,-1 0-3,-1 2-3,-2 0-1,-3 0 1,-3 0 1,-3 0 2,-2 1 0,-2 4 3,-3 2 1,0 3 1,-4 3 4,-1 2 3,-2 1 4,-2 3 3,-1 2 3,0 1-2,0 3 0,0 1-1,0 2 1,0 1 1,0 1 3,0 1 1,0 0-1,0 2-3,0 1-4,0 1-3,1 0-2,0 0-4,2 0-1,0 1-4,1-1-1,0 0-1,0 0-1,0 1-1,0-3-3,0-2-5,-1-3-5,1-3-5,-2-3-8,-6-5-11,-4-3-9,-5-4-12,-6-6-4,-5-8 1,-7-8 1,-5-7 0,-3-7 2,0-5 3,0-5 3,-1-5 2,4-1 6,5 0 9,7 1 8,6 2 10,3 2 5,4 3 4,3 5 1,2 4 4,3 3 2,2 4 2,2 5 2,2 3 2,3 2 4,4 2 6,3 1 5,5 0 6,2 3 2,0 4-3,-1 4-3,1 4-2,-2 3-3,-1 1-2,-2 3-3,-2 2-1,-4 1-3,-3 3-3,-4 1-2,-4 3-2,-4-1-2,-3-1-2,-5-3-1,-4-1-2,-3-3-2,-3-3-3,-3-3-3,-3-2-3,0-4-2,1-3-3,3-2-2,1-4-3,4-4 0,5-7 0,5-7 2,5-7 1,3-7 0,3-5 0,4-6 1,2-5-1,3 0 3,0 8 3,1 7 3,2 9 4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9:11"/>
    </inkml:context>
    <inkml:brush xml:id="br0">
      <inkml:brushProperty name="width" value="0.04652" units="cm"/>
      <inkml:brushProperty name="height" value="0.04652" units="cm"/>
      <inkml:brushProperty name="color" value="#F2395B"/>
    </inkml:brush>
  </inkml:definitions>
  <inkml:trace contextRef="#ctx0" brushRef="#br0">69927 12063 472,'11'-15'6,"8"2"11,6 2 12,7 3 12,-1 1 1,-6 2-7,-6 2-7,-8 2-8,-2 2-2,3 4 0,4 2 1,2 4 2,0 1-3,-3 3-7,-3 1-6,-2 3-6,-7 2-8,-6 3-9,-9 3-8,-8 3-8,-6 2-5,-5 2 2,-5 3-1,-4 1 2,-3-1 2,2-3 5,0-5 4,1-4 4,2-2 5,2-3 4,1-1 3,3-2 5,3-3 1,3-3-2,5-3-2,3-2-1,5-3 7,4-2 19,6-2 19,5-2 18,5-3 6,9-4-8,8-4-6,7-3-7,6-3-7,2 1-7,4-1-6,3 1-8,-1 0-5,0 4-4,-3 3-5,-2 3-5,-2 1-4,-3 0-8,-4 0-7,-2 0-7,-4 1-3,-5 1 0,-4 0 0,-6 2 0,-5-1 1,-6 0 3,-6-1 3,-6-2 2,-3 0 4,-1-1 5,-1-2 5,-1 0 5,0 0 4,2 2 0,3 3 1,1 1 2,2 1 3,0 0 8,2 0 6,1 0 7,0 2 10,0 4 10,0 4 12,0 4 12,2 3 1,1 5-8,2 4-7,2 3-8,0 4-7,0 5-6,-2 3-5,0 4-7,-1 6-4,0 8-3,0 8-3,0 7-3,1 3-6,0-3-10,2-3-8,0-3-9,1-3-9,0-6-11,0-5-8,0-4-11,1-7 1,0-7 10,2-9 9,0-7 11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9:12"/>
    </inkml:context>
    <inkml:brush xml:id="br0">
      <inkml:brushProperty name="width" value="0.04756" units="cm"/>
      <inkml:brushProperty name="height" value="0.04756" units="cm"/>
      <inkml:brushProperty name="color" value="#F2395B"/>
    </inkml:brush>
  </inkml:definitions>
  <inkml:trace contextRef="#ctx0" brushRef="#br0">70301 13081 462,'-9'-34'45,"0"13"-2,-1 11-2,-1 12-1,-2 9-4,-2 7-8,-2 7-7,-1 7-8,-1 2-3,1-3-1,0-3 0,2-3-1,8-9-5,14-13-10,15-13-10,15-15-11,9-11-6,2-10-3,4-10-2,2-10-4,0-1 3,-4 5 6,-4 6 6,-4 6 7,-4 6 7,-5 6 7,-5 6 8,-5 5 8,-4 6 4,-3 5 3,-2 5 2,-4 5 3,-4 4 5,-4 5 10,-6 6 10,-4 4 10,-2 3-1,2 1-12,2 1-11,3 2-11,1-2-7,2-1-1,2-3-3,2-1-1,1-1-4,3 0-5,2-1-5,2 1-5,0 0-4,-2 0 0,-3-1-1,-1 1-1,-2 1-1,-4 3 2,-2 4 0,-3 2 1,-4 1 0,-4-1 1,-4-1 1,-3-1 1,-2-2 0,1-3 1,1-3 1,1-2 1,1-4 0,4-1-1,3-2 0,3-2-1,2-2 0,4-3-1,2-4-2,4-2 0,3-2-1,5 0 1,5 1 0,6-1 1,0 1 2,-1 2 2,-3 2 2,-1 3 4,-4 2 4,-4 7 7,-6 6 8,-4 6 6,-5 2 5,-4-1-1,-4-1 1,-3-1 1,-3 0-3,0-2-3,1-1-5,-1-1-4,6-2-6,9-4-10,10-4-10,9-4-9,7-3-5,1-2 2,3-2 0,1-1 1,0-1 2,-3 2 5,-3 2 5,-2 2 5,-4 3 4,-1 4 6,-2 4 5,-2 4 6,-3 3 9,-3 3 11,-2 3 12,-4 3 11,-2 3 1,-1 1-11,-3 3-10,-2 1-12,-2 2-6,-3 3-2,-3 1-3,-3 2-2,-5 4-2,-7 4-3,-7 6-2,-6 4-3,-5 5-10,-1 5-17,0 5-17,-1 5-17,1-1-6,6-9 2,4-7 3,6-8 4,5-8 4,7-8 5,6-7 7,8-9 6,4-5 6,-1-4 4,0-5 6,0-2 4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9:12"/>
    </inkml:context>
    <inkml:brush xml:id="br0">
      <inkml:brushProperty name="width" value="0.0432" units="cm"/>
      <inkml:brushProperty name="height" value="0.0432" units="cm"/>
      <inkml:brushProperty name="color" value="#F2395B"/>
    </inkml:brush>
  </inkml:definitions>
  <inkml:trace contextRef="#ctx0" brushRef="#br0">71250 15095 509,'24'-13'85,"-1"4"-14,1 6-15,-1 5-15,1 3-7,1 3 3,1 3 2,1 4 2,-1 0-4,-3-1-11,-3-1-9,-2 0-11,-4-3-16,-1 1-26,-2-2-25,-2 0-24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9:13"/>
    </inkml:context>
    <inkml:brush xml:id="br0">
      <inkml:brushProperty name="width" value="0.04041" units="cm"/>
      <inkml:brushProperty name="height" value="0.04041" units="cm"/>
      <inkml:brushProperty name="color" value="#F2395B"/>
    </inkml:brush>
  </inkml:definitions>
  <inkml:trace contextRef="#ctx0" brushRef="#br0">73197 13237 544,'6'-6'56,"-2"6"-1,-4 4 1,-2 6-1,-5 3-8,-4 5-13,-5 3-15,-5 5-14,-1 0-10,5-3-4,3-3-4,4-3-5,4-4-5,6-4-7,4-6-7,6-4-6,2-3 1,3 2 10,2 0 10,2 2 9,-1 0 7,-1 2 7,-3 0 6,-1 2 6,-3 2 5,-2 5 3,-4 5 6,-2 6 3,-4 1 2,-4 3-1,-4 0-1,-4 0-1,-1 1 0,-1-1 0,0-1-2,1-1 0,0-2-2,2-3-6,2-3-4,3-2-5,3-3-8,6-1-14,5 0-13,7-2-12,2-1-8,0-2 0,-2-3-2,-1 0-1,0-3 1,0-1 3,-1 0 3,1-1 3,-2-3 4,-2-2 6,-4-3 4,-2-3 5,-2-1 4,2 2 3,0 2 3,2 3 3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9:13"/>
    </inkml:context>
    <inkml:brush xml:id="br0">
      <inkml:brushProperty name="width" value="0.03817" units="cm"/>
      <inkml:brushProperty name="height" value="0.03817" units="cm"/>
      <inkml:brushProperty name="color" value="#F2395B"/>
    </inkml:brush>
  </inkml:definitions>
  <inkml:trace contextRef="#ctx0" brushRef="#br0">73899 13600 576,'22'0'60,"-1"0"-4,-3 0-5,-1 0-5,0 0-5,1 2-7,3 0-7,2 2-7,1 0-3,1 2-3,1 0-1,1 1-2,-1 1-2,0 0 0,0 0-2,-2 0-2,-3 1-2,-3 3-4,-4 3-4,-4 3-5,-4 3-2,-3 0 1,-2 0 0,-4 3 1,-4 0 0,-7 2-1,-7 3 0,-7 1 0,-5 0-2,-1-1-3,-3-3-3,-1-1-3,0-3-2,4-3-2,2-3-1,3-3-3,3-2 1,5-2 1,3-2 2,4-2 3,3-3-1,3-4 0,1-4-1,2-4 0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9:13"/>
    </inkml:context>
    <inkml:brush xml:id="br0">
      <inkml:brushProperty name="width" value="0.04397" units="cm"/>
      <inkml:brushProperty name="height" value="0.04397" units="cm"/>
      <inkml:brushProperty name="color" value="#F2395B"/>
    </inkml:brush>
  </inkml:definitions>
  <inkml:trace contextRef="#ctx0" brushRef="#br0">73845 12500 500,'-16'4'160,"0"8"-36,1 7-36,-1 9-35,-3 7-23,-5 10-8,-7 8-7,-5 9-8,-6 9-9,-6 9-13,-6 9-11,-6 8-12,3-4-5,10-19 3,11-19 4,11-18 3,6-11-2,-1-2-9,0-1-9,1-2-7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9:28"/>
    </inkml:context>
    <inkml:brush xml:id="br0">
      <inkml:brushProperty name="width" value="0.04591" units="cm"/>
      <inkml:brushProperty name="height" value="0.04591" units="cm"/>
      <inkml:brushProperty name="color" value="#F2395B"/>
    </inkml:brush>
  </inkml:definitions>
  <inkml:trace contextRef="#ctx0" brushRef="#br0">3674 27258 479,'-21'-14'3,"5"3"7,5 2 7,5 4 6,3 2 5,3 0 3,4 2 4,2 0 2,4 2-1,6 0-8,4 2-6,5 0-8,2 1-4,-1 0-3,-1 0-3,-1 0-3,0-1 0,1-1 0,1 0 2,1-1 1,0-1 1,1 0 1,-1 0 1,0 0 0,1 0 0,1 0 0,1 0 0,1 0 0,0 0 0,1 2 0,-1 0 0,0 1 1,1 2 0,1 0-1,1 1 0,1 2-2,1-1 0,4-2 1,3-3-1,2 0 0,2-3 0,0-1-1,0 0-1,0-1-1,2-1-1,2 0-1,4 0 0,2 0-1,1 0-1,-2 0 2,-2 0-1,-2 0 2,-2 1-1,2 2 1,-2 2-1,1 2 1,0 1-1,-2 0 0,0 0 0,-2 0 0,0 0 0,0 0 0,1 0 0,-1 0 2,0-1-1,0-1 0,0 0 0,0-1 0,1-2 0,3-1-1,4 0 1,2-1-1,0-2 1,-2 0-1,-4-1 0,-2-2 0,-2 1 0,0 1 1,0 0-1,0 2 1,0 0-1,2 2 1,1 0-1,0 2 0,2-1 1,4 0 2,2-2 0,3 0 3,1-1-1,-4 0 0,-3 0 0,-2 0-1,-3 1-2,0 0 0,-2 2-2,0 1-2,0-1 0,3-1-1,4 0 0,2-1-1,-3-1 0,-10 2 1,-10 0 0,-9 2 0,-3 0 1,7 0 0,5 0 2,7 0 1,1-1 0,0 0 2,-2-2 0,0 0 1,0 0 1,2 0-1,3 2 1,1 0-1,1 1 0,0-2 0,0 0-1,0-2-1,-1 1-1,0 0-1,-2 2-3,0 1-2,0-1-2,0-1-1,2 0-3,0-1-1,1-1-1,1 2-1,-1 0 0,0 2 1,0 0-4,0 0-3,0 0-5,0 0-5,-4 0 0,-6 0 4,-7 0 4,-7 0 4,-5-1-3,-1 0-13,-2-2-12,-2 0-11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5:17"/>
    </inkml:context>
    <inkml:brush xml:id="br0">
      <inkml:brushProperty name="width" value="0.0577" units="cm"/>
      <inkml:brushProperty name="height" value="0.0577" units="cm"/>
      <inkml:brushProperty name="color" value="#F2395B"/>
    </inkml:brush>
  </inkml:definitions>
  <inkml:trace contextRef="#ctx0" brushRef="#br0">17215 40325 381,'-16'0'4,"2"0"10,1 0 9,1 0 8,5 0 6,10-2 0,10 0 1,9-1 1,6-2-3,1-2-6,1-2-6,1-2-6,0 0-3,-2 1-2,0 0-1,-1 2 0,-1 0-1,-4 0-1,0 1 1,-3-1-1,-1 1-4,-1 2-7,0 2-8,-2 2-7,-4 3-4,-5 4 0,-6 4-1,-5 3 0,-5 2 5,-2 0 9,-2-2 11,-1-1 9,-3 2 6,0 4 2,-1 3 2,-1 5 3,0 1-1,-2 5-4,-1 3-3,-1 3-4,-2 1-2,-1 0-1,-3 0-1,-1 1-1,0-3-4,3 0-7,3-4-8,3 0-8,8-10-12,12-17-18,14-17-17,12-15-18,6-9-1,2-2 15,1-1 15,1 0 15,-3 1 12,-5 5 9,-7 5 9,-5 5 9,-4 4 7,-3 5 8,-1 3 6,-2 4 8,-3 6 5,-3 6 5,-1 7 5,-4 7 5,-2 4 2,2 1-3,0 1-2,2 1-3,1 0-3,0-1-5,2-1-6,0-1-5,2-1-4,4-2-3,2 0-3,4-1-2,1-1-3,0-1-2,2 0-1,2-2-2,-1-2-4,1-1-8,0-2-7,-1-2-7,2-2-10,1-2-12,3-3-11,2 0-11,0-5-2,-2-2 8,0-5 8,0-4 9,-3 0 4,-3 1 2,-3 2 2,-2 2 1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9:30"/>
    </inkml:context>
    <inkml:brush xml:id="br0">
      <inkml:brushProperty name="width" value="0.03906" units="cm"/>
      <inkml:brushProperty name="height" value="0.03906" units="cm"/>
      <inkml:brushProperty name="color" value="#F2395B"/>
    </inkml:brush>
  </inkml:definitions>
  <inkml:trace contextRef="#ctx0" brushRef="#br0">10634 44176 563,'-15'-8'4,"2"0"8,3 0 8,1 0 7,3 1 8,6 2 7,4 2 5,6 3 7,5-2-1,7-2-10,7-4-9,7-2-9,5-1-7,4 0-5,4 2-6,4 1-4,0 1-6,-2 2-6,-4 2-4,-2 2-6,-5 1-5,-4 2-6,-5 0-5,-5 2-6,-4 0-2,-3 2 0,-3 0 2,-2 1 1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9:30"/>
    </inkml:context>
    <inkml:brush xml:id="br0">
      <inkml:brushProperty name="width" value="0.04228" units="cm"/>
      <inkml:brushProperty name="height" value="0.04228" units="cm"/>
      <inkml:brushProperty name="color" value="#F2395B"/>
    </inkml:brush>
  </inkml:definitions>
  <inkml:trace contextRef="#ctx0" brushRef="#br0">11945 44250 520,'-16'7'17,"2"-2"2,1-3 3,0 0 1,2-1 4,3 3 5,1 4 4,2 2 6,1 2 0,2 2-5,0 0-6,2 1-5,0 4-4,2 7-2,0 7-3,2 7-2,0 3-2,0 3-1,0 2 0,0 3-2,-1 3-6,-1 9-11,0 8-11,-1 7-12,-1 4-10,1 0-9,2 0-9,0 1-10,1-10 1,0-15 7,0-17 9,0-17 9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9:31"/>
    </inkml:context>
    <inkml:brush xml:id="br0">
      <inkml:brushProperty name="width" value="0.0403" units="cm"/>
      <inkml:brushProperty name="height" value="0.0403" units="cm"/>
      <inkml:brushProperty name="color" value="#F2395B"/>
    </inkml:brush>
  </inkml:definitions>
  <inkml:trace contextRef="#ctx0" brushRef="#br0">13598 43577 545,'-14'-6'7,"6"2"14,5 4 14,4 3 14,6 0 2,6 1-6,5 0-8,7 0-7,3-1-5,1 0-2,1-2-3,1 0-2,-2-1-6,-3 0-8,-5 0-8,-3 0-8,-6 3-3,-8 6 4,-8 5 3,-8 7 4,-5 4 5,-3 5 4,-4 3 5,-1 4 4,-4 3 3,-1 2 2,-3 3 0,-1 1 2,0-1-4,3 0-9,3-3-8,4-2-8,1-2-9,4-4-5,3-2-6,3-3-6,4-6-5,6-9-6,6-9-6,6-8-4,4-8 1,3-5 8,3-7 9,4-5 8,-1-2 6,0 1 2,-1 3 3,0 1 2,-3 3 6,-3 3 7,-3 3 8,-2 3 8,-2 3 6,-1 2 5,1 4 5,0 2 5,0 3 2,0 2-3,0 2-1,-1 2-2,1 1-1,0 2 2,0 0 0,0 1 3,-1 2-3,-1 3-3,0 3-5,-2 4-3,0 0-5,-2 3-3,0 0-4,-2 1-3,0 0-5,-2 2-7,0 1-7,-2 1-7,0-1-5,-2-1-4,0-3-5,-1-1-4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9:31"/>
    </inkml:context>
    <inkml:brush xml:id="br0">
      <inkml:brushProperty name="width" value="0.03332" units="cm"/>
      <inkml:brushProperty name="height" value="0.03332" units="cm"/>
      <inkml:brushProperty name="color" value="#F2395B"/>
    </inkml:brush>
  </inkml:definitions>
  <inkml:trace contextRef="#ctx0" brushRef="#br0">14850 44916 660,'9'-7'8,"1"2"16,3 2 17,2 2 16,1 2 3,-1 4-11,1 2-10,0 4-11,-2 0-9,-1 1-8,-3 0-7,0 0-9,-3 0-9,-1 1-12,-1 1-12,0 2-11,-1-2-2,0-1 8,0-2 8,0-2 7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9:32"/>
    </inkml:context>
    <inkml:brush xml:id="br0">
      <inkml:brushProperty name="width" value="0.042" units="cm"/>
      <inkml:brushProperty name="height" value="0.042" units="cm"/>
      <inkml:brushProperty name="color" value="#F2395B"/>
    </inkml:brush>
  </inkml:definitions>
  <inkml:trace contextRef="#ctx0" brushRef="#br0">15781 42613 523,'1'-15'0,"2"2"0,2 2 0,1 3 0,3 1 8,0 2 13,1 2 16,2 2 14,0 1 2,1 0-9,1 0-9,2 0-9,-1 1-8,-1 4-6,-1 2-6,-1 4-6,-2 1-2,-2 3 1,-4 1 2,-2 3 1,-3 1-7,-2-1-14,-2 1-16,-2 0-15,-2-1-4,-3 1 6,-4-1 7,-2 1 5,-2-2 6,-3-1 3,-1-2 4,-3-2 4,-1-2 4,-1 1 3,-1 0 4,0-1 2,-1 2 3,3 2 1,1 1 0,3 3 1,1 0 6,3-3 9,1-1 11,3-2 11,5-3 6,11-1 4,12-2 5,10-2 4,7-5-3,5-6-10,3-7-11,4-7-10,2-3-5,-2 3-1,0 1 0,-1 3-1,-4 1-2,-6 4-4,-5 3-3,-6 2-4,-9 6-5,-11 6-9,-10 7-8,-11 8-7,-5 1-3,3-3 4,1-3 4,3-3 3,2-2 4,2-2 4,4-3 3,3-1 4,2 0 1,2 0 0,2 1 0,2 2-1,1 1 1,0 1 3,0 3 3,0 2 2,0 1 3,0-1 3,0 1 4,0 0 4,1-1-1,0 1-1,2 0-3,0-1-3,3-4-6,4-10-12,3-10-11,5-9-11,2-7-3,-1-1 5,1-3 5,0-1 5,-2 1 4,-1 5 4,-2 5 4,-3 5 4,-3 6 3,-8 8 0,-6 8 1,-7 7 2,-6 7-1,-2 3-2,-3 5-1,-3 3-1,-1 2-2,-1-2-1,1 0-1,0-1-2,0-2 0,1-3 0,0-3 0,3-3 0,0-2 3,2-1 6,3-1 6,1 0 5,8-5 6,12-7 5,13-6 5,13-8 4,7-3 0,1-3-6,1-2-7,0-1-6,1-1-4,-1 1 0,-2 0-1,0 2 0,-3 3 0,-5 3 0,-5 4 0,-5 4 1,-5 3 2,-6 4 4,-6 2 5,-6 3 3,-5 5 0,-4 4-5,-3 5-6,-5 5-6,-3 2-3,-1 2-1,-2 1-1,-3 1-2,0-1-3,0-2-7,-1-1-8,1-3-7,0-2-7,1-3-5,1-3-5,1-3-6,2-4-1,3-6 0,3-6 2,3-6 1,3-3 4,2-2 5,4 0 7,3-1 6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9:32"/>
    </inkml:context>
    <inkml:brush xml:id="br0">
      <inkml:brushProperty name="width" value="0.0346" units="cm"/>
      <inkml:brushProperty name="height" value="0.0346" units="cm"/>
      <inkml:brushProperty name="color" value="#F2395B"/>
    </inkml:brush>
  </inkml:definitions>
  <inkml:trace contextRef="#ctx0" brushRef="#br0">15500 45395 635,'1'-13'7,"4"4"14,2 6 13,4 5 14,3 3 5,5 3-5,5 3-6,5 4-4,2 1-7,0 1-8,1 1-9,-1 1-9,3 1-10,4 3-15,6 1-13,5 3-14,-2-3-8,-8-5-2,-8-6-1,-7-6-2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9:33"/>
    </inkml:context>
    <inkml:brush xml:id="br0">
      <inkml:brushProperty name="width" value="0.0514" units="cm"/>
      <inkml:brushProperty name="height" value="0.0514" units="cm"/>
      <inkml:brushProperty name="color" value="#F2395B"/>
    </inkml:brush>
  </inkml:definitions>
  <inkml:trace contextRef="#ctx0" brushRef="#br0">20098 42718 428,'-14'-25'83,"6"13"-8,4 12-8,6 14-8,1 7-7,0 5-6,-2 3-5,0 4-6,-1 6-5,0 6-4,0 8-4,0 6-4,-1 5-5,0 3-8,-2 3-8,0 3-7,-1-1-3,0-5-1,0-4 1,0-6 0,0 0-2,2 3-6,0 5-6,2 4-5,0-6-6,2-11-8,0-13-7,2-13-7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9:33"/>
    </inkml:context>
    <inkml:brush xml:id="br0">
      <inkml:brushProperty name="width" value="0.04111" units="cm"/>
      <inkml:brushProperty name="height" value="0.04111" units="cm"/>
      <inkml:brushProperty name="color" value="#F2395B"/>
    </inkml:brush>
  </inkml:definitions>
  <inkml:trace contextRef="#ctx0" brushRef="#br0">20609 43478 535,'-9'-10'14,"-2"12"28,-2 12 28,-1 11 28,-4 8 1,-2 3-27,-3 2-25,-3 4-27,-1 0-17,-1-2-9,1-2-8,0-1-7,1-5-5,2-6 0,4-5 0,3-6 1,8-5 5,12-1 10,13-2 10,14-2 10,5-1 4,0 2-6,0 0-4,1 1-5,-2 1-5,-2-2-5,-1-1-5,-3 0-5,-1-2-5,-1-1-4,-1 0-5,-1-1-5,-3-1 2,-3 0 6,-4 0 7,-4 0 7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9:33"/>
    </inkml:context>
    <inkml:brush xml:id="br0">
      <inkml:brushProperty name="width" value="0.04356" units="cm"/>
      <inkml:brushProperty name="height" value="0.04356" units="cm"/>
      <inkml:brushProperty name="color" value="#F2395B"/>
    </inkml:brush>
  </inkml:definitions>
  <inkml:trace contextRef="#ctx0" brushRef="#br0">22155 42897 505,'-17'-14'8,"14"2"18,14 4 16,14 3 18,7 1 2,2 2-13,3 0-13,1 2-12,-1 0-11,-6 0-9,-4 0-8,-5 0-8,-5 1-2,-4 4 2,-6 2 3,-4 4 4,-6 1 4,-2 3 6,-5 1 6,-4 3 6,-3 1 3,-1 1-2,-3 1-2,-1 1-2,-3 4 1,-3 7 3,-3 7 3,-3 6 3,0 3-2,3-2-7,3-2-6,4-2-6,1-3-6,4-3-4,3-5-3,3-4-4,5-6-11,6-9-20,7-8-18,8-9-20,1-6-1,-1 0 15,-2-2 17,-2 0 15,-1-1 9,0 1 5,-1-1 4,1 0 3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9:33"/>
    </inkml:context>
    <inkml:brush xml:id="br0">
      <inkml:brushProperty name="width" value="0.04814" units="cm"/>
      <inkml:brushProperty name="height" value="0.04814" units="cm"/>
      <inkml:brushProperty name="color" value="#F2395B"/>
    </inkml:brush>
  </inkml:definitions>
  <inkml:trace contextRef="#ctx0" brushRef="#br0">22750 44137 457,'35'-32'10,"-7"15"23,-9 14 20,-7 16 23,-5 8 4,-2 2-13,-3 4-13,0 3-12,-3 2-10,-1-1-6,0 1-7,-1-1-6,-2 0-3,-2-2-1,-2 0 0,-1-1 0,-1-2-9,2-3-21,2-3-20,2-2-20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8:51"/>
    </inkml:context>
    <inkml:brush xml:id="br0">
      <inkml:brushProperty name="width" value="0.02836" units="cm"/>
      <inkml:brushProperty name="height" value="0.02836" units="cm"/>
      <inkml:brushProperty name="color" value="#00BFF3"/>
    </inkml:brush>
  </inkml:definitions>
  <inkml:trace contextRef="#ctx0" brushRef="#br0">51350 572 775,'9'-45'33,"1"18"3,2 19 4,3 18 4,0 10-6,-3-1-14,-1 0-15,-2 1-13,-2-2-16,1-4-16,0-2-16,0-2-17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5:18"/>
    </inkml:context>
    <inkml:brush xml:id="br0">
      <inkml:brushProperty name="width" value="0.03624" units="cm"/>
      <inkml:brushProperty name="height" value="0.03624" units="cm"/>
      <inkml:brushProperty name="color" value="#F2395B"/>
    </inkml:brush>
  </inkml:definitions>
  <inkml:trace contextRef="#ctx0" brushRef="#br0">19500 39240 607,'1'-35'37,"4"9"1,2 10 1,4 8 0,2 4-1,3 0-2,3 0-3,2 0-2,3 0-4,-1 0-5,1 0-5,-1 0-5,0 1-3,-3 1-2,-2 0-2,-1 2-3,-2-2-10,-1 0-19,-1-3-21,0-2-18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9:34"/>
    </inkml:context>
    <inkml:brush xml:id="br0">
      <inkml:brushProperty name="width" value="0.03417" units="cm"/>
      <inkml:brushProperty name="height" value="0.03417" units="cm"/>
      <inkml:brushProperty name="color" value="#F2395B"/>
    </inkml:brush>
  </inkml:definitions>
  <inkml:trace contextRef="#ctx0" brushRef="#br0">23450 44550 643,'15'1'46,"-1"4"-2,-1 2-2,0 4-2,-1 1-3,-1 3-5,1 1-6,0 3-4,0 0-4,0-1 0,-1-1-2,1 0 0,-2-2-17,-2-1-31,-4-1-30,-2 0-31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9:35"/>
    </inkml:context>
    <inkml:brush xml:id="br0">
      <inkml:brushProperty name="width" value="0.04381" units="cm"/>
      <inkml:brushProperty name="height" value="0.04381" units="cm"/>
      <inkml:brushProperty name="color" value="#F2395B"/>
    </inkml:brush>
  </inkml:definitions>
  <inkml:trace contextRef="#ctx0" brushRef="#br0">24313 41413 502,'1'-15'0,"2"2"0,2 2 0,2 3 0,1 1 7,-1 2 16,1 2 15,0 2 16,2 2 5,4 4-4,3 2-4,5 4-4,0 1-9,-1 3-11,-3 1-14,-1 3-11,-3 1-6,-4-1 2,-5 1 0,-2 0 2,-6 0-5,-4 1-11,-6 0-11,-4 3-12,-4-1-8,-3 3-5,-3 0-5,-2 1-6,-2-2 3,3-2 12,1-3 13,3-2 10,2-4 9,2-1 3,4-2 4,3-2 4,2-2 2,3-1 0,1-1 1,2 0 1,5-3 11,10-2 21,8-3 21,9-4 20,4-3 4,2-3-15,1-5-15,1-3-16,-2-2-9,-6 4-5,-3 3-3,-6 3-5,-7 5-1,-9 8 0,-8 8 1,-9 8 0,-4 4 1,3 1-1,1 1-2,2 1-1,2 1 0,1 1 0,0 1 0,2 1-1,1-1 0,2-3-3,2-3-1,2-3-2,2-2-1,0-1 0,2-1 1,0 0 1,-1-3-9,-4-1-16,-4-2-18,-3-2-16,0-3-2,6-4 14,6-4 13,6-3 14,3-3 10,3 0 5,2 0 6,1 1 6,-1 1 5,-6 8 4,-6 4 6,-6 8 4,-5 3-2,-4 3-9,-4 3-10,-3 3-8,-2 2-8,0 1-7,2 1-7,1 1-6,0 0-1,-1 1 5,-2-1 5,1 1 5,-2-2 3,0 0 1,1-1 0,-1-1 1,1-1 5,3-1 9,1-1 10,3 0 9,1-4 5,2-1 3,2-4 1,2-3 1,3-2 2,4-2-1,4-2 1,4-2 0,4-3-2,7-4-3,5-4-2,7-3-4,3-5-3,0-2-2,2-3-5,1-2-2,0-4-2,0-1-1,0-3-1,1-1 0,-3 1 0,-2 5 2,-3 5 2,-3 5 3,-4 5 1,-3 3 0,-5 4 0,-3 4 2,-4 4-2,-4 6-3,-4 4-3,-4 5-3,-4 4-2,-2 1-3,-3 3-1,-3 1-3,-4 2-1,-4 1-2,-3 1-1,-4 1-2,-3 0 0,-1 0-1,-1 1 1,-1-1-1,-1 0-1,0-2-5,-2 0-3,-1 0-3,2-5-4,4-4-2,3-4-4,5-6-1,3-3 0,3-2 3,3-3 4,3 0 4,2-4 1,2 0-4,2-3-2,2-2-3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9:35"/>
    </inkml:context>
    <inkml:brush xml:id="br0">
      <inkml:brushProperty name="width" value="0.04454" units="cm"/>
      <inkml:brushProperty name="height" value="0.04454" units="cm"/>
      <inkml:brushProperty name="color" value="#F2395B"/>
    </inkml:brush>
  </inkml:definitions>
  <inkml:trace contextRef="#ctx0" brushRef="#br0">24050 44700 493,'24'16'168,"3"1"-39,1 1-38,3 2-38,1 0-24,2 3-8,3 1-9,1 3-8,0 1-11,0 4-10,-1 3-11,-1 3-10,-3 0-8,-2 0-3,-3-1-3,-3-1-4,-3-4 0,-3-4 4,-3-4 3,-2-6 4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29:35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28350 45132 999,'1'-14'-6,"2"4"-12,2 4-12,2 4-12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0:34"/>
    </inkml:context>
    <inkml:brush xml:id="br0">
      <inkml:brushProperty name="width" value="0.04082" units="cm"/>
      <inkml:brushProperty name="height" value="0.04082" units="cm"/>
      <inkml:brushProperty name="color" value="#F2395B"/>
    </inkml:brush>
  </inkml:definitions>
  <inkml:trace contextRef="#ctx0" brushRef="#br0">10657 51496 539,'-7'-24'1,"2"1"4,2-1 3,2 1 2,1 1 3,0 5-1,0 3 0,0 4 0,-1 5 7,0 6 14,-2 6 14,0 6 15,0 3-1,0 1-14,2 1-13,0 1-13,1 2-9,-2 3-1,0 3-2,-1 3-2,-2 2-1,2 2-1,-1 3 1,0 1-1,0 2-2,0 2-5,0 2-5,0 2-3,-1 2-3,0 0 0,-1 2 0,-1 0 1,-1 2 0,2 2 3,1 2 1,0 2 1,1-1 0,0-1-4,0-2-3,1-2-4,-2-3-2,2-2 0,-1-4-1,0-2 1,0-5 0,2-5 1,0-7 1,2-5 0,0-5 0,0-1-3,0-2-4,0-2-3,1-4-1,2-2 4,2-6 2,2-2 3,1-3 3,-1 0 1,1 0 2,0 1 3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0:35"/>
    </inkml:context>
    <inkml:brush xml:id="br0">
      <inkml:brushProperty name="width" value="0.04056" units="cm"/>
      <inkml:brushProperty name="height" value="0.04056" units="cm"/>
      <inkml:brushProperty name="color" value="#F2395B"/>
    </inkml:brush>
  </inkml:definitions>
  <inkml:trace contextRef="#ctx0" brushRef="#br0">11416 52927 542,'7'-15'0,"0"4"0,-2 3 0,0 3 0,-2 0 2,2 0 5,-2-2 3,1 0 6,0-1 1,0 0 1,0 1 0,0-1 0,-2 2 2,-4 4 5,-4 4 4,-4 4 4,-2 2 0,-3 1-7,-2 2-6,-1 0-6,-2 1-5,1 1-3,-1 1-4,0 2-2,1 0-3,1 1-2,1 1-2,1 1-2,0 1-1,0-1-2,1 1-3,-1 0-1,1-2 0,1-1 3,0-3 1,2-1 2,1-2 3,1-2 2,0-2 2,2-2 2,2-2 6,6-1 10,4 0 10,6-2 9,3 0 3,3 0-4,3 0-3,3 0-4,2 2-4,1 2-3,1 4-4,1 2-3,1 1-6,-1 1-10,0 0-10,1 0-8,-1-1-8,-1 1-7,-1 0-7,-1 0-6,-2 0 0,-3 1 6,-3 1 8,-3 2 6,-2-2 3,0-1-3,-2-2-2,0-2-2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0:35"/>
    </inkml:context>
    <inkml:brush xml:id="br0">
      <inkml:brushProperty name="width" value="0.04358" units="cm"/>
      <inkml:brushProperty name="height" value="0.04358" units="cm"/>
      <inkml:brushProperty name="color" value="#F2395B"/>
    </inkml:brush>
  </inkml:definitions>
  <inkml:trace contextRef="#ctx0" brushRef="#br0">13414 52657 504,'-8'-8'5,"1"2"11,-1 1 9,0 0 11,2 0 5,4-2 1,4-1 0,4-3 2,4 0-3,3 0-5,5 2-6,4 1-6,2 0-3,2 0-1,3 0-1,1 0-1,2 1-2,-1 1-5,0 0-5,1 2-3,-2 0-7,0 2-7,-1 0-6,-1 2-7,-1 0-7,-3 2-5,-1 0-6,-3 2-7,-2 1 0,-2 1 4,-4 3 3,-3 2 3,-2 0 3,0-1 1,-2 0 2,0-2 1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0:36"/>
    </inkml:context>
    <inkml:brush xml:id="br0">
      <inkml:brushProperty name="width" value="0.03885" units="cm"/>
      <inkml:brushProperty name="height" value="0.03885" units="cm"/>
      <inkml:brushProperty name="color" value="#F2395B"/>
    </inkml:brush>
  </inkml:definitions>
  <inkml:trace contextRef="#ctx0" brushRef="#br0">13700 53497 566,'-16'-8'2,"2"2"3,1 1 4,1 0 4,2 2 9,6 0 14,4 2 13,6 1 15,3 0 1,3 0-12,4 0-12,2 0-11,2 0-10,3 0-5,1 0-7,3 0-7,1-1-2,3-1 1,1 0-1,3-1 1,0-1-9,2 2-19,1 0-19,1 2-20,-4 0-6,-6 2 5,-7 0 7,-6 2 5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0:36"/>
    </inkml:context>
    <inkml:brush xml:id="br0">
      <inkml:brushProperty name="width" value="0.04668" units="cm"/>
      <inkml:brushProperty name="height" value="0.04668" units="cm"/>
      <inkml:brushProperty name="color" value="#F2395B"/>
    </inkml:brush>
  </inkml:definitions>
  <inkml:trace contextRef="#ctx0" brushRef="#br0">16537 52668 471,'-6'-7'91,"6"2"-19,4 2-20,6 2-20,1 0-10,1 0-1,0-2-2,0 0-1,0-1-1,1 0-1,1 0 0,2 1-1,0-2 0,1 0 0,1-2-1,1 0 0,2 0-1,3 0-1,3 2-1,3 1 0,2 0-2,1 2-1,1 0-2,0 2-1,2 0-2,-1 0-1,0 0-3,1 0-1,-1 0-1,0 0-1,0 0-1,1 0 0,0 0 0,2 2 0,2 0 2,2 2 0,1-1 0,-2-1 0,0 0-2,-1-2-1,0 0 0,0 0-2,2 0 0,1 0-1,0 0 0,2-2 1,0 0 2,2-1 0,0-1 2,0 0 0,0 0 3,0 0 0,-1 0 0,-2 0 1,-2 0-2,-1 0 0,-3 1 0,0 0-1,-2 2 0,1 0-1,-2 1-1,0-2-1,0 0-2,1-1-1,-2-1-1,-2 0-2,-2 0 0,-1 0-2,-2-1-2,-1-2-3,-1-2-3,-1-1-3,-2-2-2,-3 2 0,-3 1-1,-3 0 0,-2 2-1,0 1-2,-2 0-2,0 2-2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0:43"/>
    </inkml:context>
    <inkml:brush xml:id="br0">
      <inkml:brushProperty name="width" value="0.03813" units="cm"/>
      <inkml:brushProperty name="height" value="0.03813" units="cm"/>
      <inkml:brushProperty name="color" value="#F2395B"/>
    </inkml:brush>
  </inkml:definitions>
  <inkml:trace contextRef="#ctx0" brushRef="#br0">18592 49071 576,'-11'-22'5,"-4"3"9,-5 3 10,-5 3 9,-1 2 2,1 2-5,3 2-4,1 3-5,2 1-4,3 3-4,1 4-3,3 2-3,0 2-3,0-2-4,0-1-3,1 0-3,-1-2-1,2 0 2,0-2 3,2 0 2,1 0 3,2 1 5,3 3 4,1 2 4,1 2 2,0 2-2,0 2-1,0 1-2,-1 4-2,-1 4 1,0 3-2,-1 5 1,-2 2-2,0 2-1,-1 2-1,-2 3-2,1-1-1,1 0 2,0-1 0,2-1 1,0-2-1,2 0-2,0-1-3,2-1-3,0-2-2,0-3-1,0-3-2,0-3-1,1-3 0,2-1-2,2-2-1,2-2 0,1-3-2,1-1-3,2-2-3,0-2-2,2-2-2,5-2-1,3-2 0,5-2-1,-1-2 0,-5 0 1,-5-1 0,-4-2 0,-3 1-2,1-1-3,2 0-3,0 0-4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5:18"/>
    </inkml:context>
    <inkml:brush xml:id="br0">
      <inkml:brushProperty name="width" value="0.04504" units="cm"/>
      <inkml:brushProperty name="height" value="0.04504" units="cm"/>
      <inkml:brushProperty name="color" value="#F2395B"/>
    </inkml:brush>
  </inkml:definitions>
  <inkml:trace contextRef="#ctx0" brushRef="#br0">19738 37979 488,'-2'-9'12,"-4"12"26,-4 13 25,-3 14 24,-5 6 4,-2 4-17,-2 2-17,-4 4-19,-1-1-12,1-1-9,1-2-8,2-2-10,1-4-5,4-5-3,5-7-3,3-5-4,2-4-3,2-1-5,1-1-5,0 0-5,7-5-3,10-6-5,11-8-3,11-6-4,3-3 3,-4 1 9,-3 1 9,-5 0 9,-4 2 7,-3 3 5,-5 1 5,-3 2 5,-6 4 7,-8 6 9,-8 5 9,-7 7 10,-4 3 1,0 1-6,-1 1-7,1 1-5,-1 0-6,2-1-2,1-1-2,1 0-4,7-5-8,14-5-11,14-6-13,14-6-12,4-4-2,-2-2 9,-3-2 7,-3-1 10,-4-1 5,-3 2 3,-5 2 2,-3 2 3,-6 4 6,-6 4 8,-8 5 9,-5 6 8,-6 2 0,-3 1-6,-3 1-8,-2 0-7,-2 1-5,4-1-5,4 0-4,2-2-4,0 0-2,0 3 0,-1 2 0,-1 1 1,1-1 2,3-3 5,3-4 6,3-4 5,5-5 5,8-2 6,8-6 6,8-2 6,5-5-1,6-4-8,5-4-6,5-3-7,2-2-6,1 1-4,-1 1-5,0 1-3,-1 1-4,-5 3-1,-1 1-1,-3 2-3,-3 2-5,-5 4-12,-3 0-11,-4 2-10,-2 2 0,1 0 13,1 1 12,2 2 13,-2 1 12,-1 2 12,-3 2 13,0 2 11,-3 1 7,1-2-2,0 2 0,0 0-1,0-1-6,1 0-14,2-2-13,0 0-13,-1-1-11,-4 3-9,-4 2-10,-4 2-10,-3-1 0,0-2 7,-2-4 8,0-2 7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0:44"/>
    </inkml:context>
    <inkml:brush xml:id="br0">
      <inkml:brushProperty name="width" value="0.03934" units="cm"/>
      <inkml:brushProperty name="height" value="0.03934" units="cm"/>
      <inkml:brushProperty name="color" value="#F2395B"/>
    </inkml:brush>
  </inkml:definitions>
  <inkml:trace contextRef="#ctx0" brushRef="#br0">19578 48782 559,'0'-19'58,"0"9"-3,0 8-4,0 10-3,-3 7-5,-4 6-6,-6 8-6,-4 7-6,-3 5-5,-1 2-1,-1 4-3,-1 2-3,0 1-2,1-4-3,1-2-4,1-3-3,1-4-3,2 0-6,3-3-5,1-2-4,2-2-4,2-3-3,2-3-3,3-3-4,2-6-4,5-10-8,6-10-7,4-10-7,1-4 0,-2 3 10,-4 1 8,-3 3 10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0:44"/>
    </inkml:context>
    <inkml:brush xml:id="br0">
      <inkml:brushProperty name="width" value="0.04542" units="cm"/>
      <inkml:brushProperty name="height" value="0.04542" units="cm"/>
      <inkml:brushProperty name="color" value="#F2395B"/>
    </inkml:brush>
  </inkml:definitions>
  <inkml:trace contextRef="#ctx0" brushRef="#br0">20100 49019 484,'21'-50'13,"-3"12"5,-4 10 6,-4 11 4,-2 7 5,-1 4 3,1 4 4,0 4 3,0 4-1,0 4-4,0 3-5,0 5-5,-1 3-3,-1 5-2,-1 3-3,0 5-1,-1 2-3,0 0-3,0 2-3,0 1-3,-1-1-2,-1 0-4,0-2-2,-1 0-3,-1-1-5,0-3-5,0-2-5,0-1-6,0-3-4,0-2-4,0-1-3,0-2-3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0:44"/>
    </inkml:context>
    <inkml:brush xml:id="br0">
      <inkml:brushProperty name="width" value="0.03382" units="cm"/>
      <inkml:brushProperty name="height" value="0.03382" units="cm"/>
      <inkml:brushProperty name="color" value="#F2395B"/>
    </inkml:brush>
  </inkml:definitions>
  <inkml:trace contextRef="#ctx0" brushRef="#br0">19640 50110 650,'-8'-8'1,"-2"0"2,0 0 2,-1 0 2,0 1 7,2-1 12,2 0 11,3 0 11,1 0 3,3 2-8,4 1-8,2 1-6,5-1-7,6 2-7,5-1-5,7 0-7,3 0-7,2 2-10,3 0-10,1 2-11,-3 0-1,-7 0 6,-9 0 7,-7 0 5,-3 0-1,0 0-12,1 0-12,2 0-10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0:44"/>
    </inkml:context>
    <inkml:brush xml:id="br0">
      <inkml:brushProperty name="width" value="0.04968" units="cm"/>
      <inkml:brushProperty name="height" value="0.04968" units="cm"/>
      <inkml:brushProperty name="color" value="#F2395B"/>
    </inkml:brush>
  </inkml:definitions>
  <inkml:trace contextRef="#ctx0" brushRef="#br0">21366 48528 442,'-7'-14'2,"2"1"4,2 2 4,2 2 4,4 2 3,6 1 3,5 0 2,7 2 3,3 0 0,-1 2-3,1 0-3,-1 2-2,0 0-4,-1 2-3,-1 0-3,-1 2-4,-2 0-2,-4 2 1,-5 0 1,-3 1 0,-3 1 1,0 2 1,-2 0 1,0 2 2,-2 0 2,-2 3 5,-2 1 4,-2 3 5,0 2 1,1 1-1,0 3-1,2 1-1,0 2-2,2-1-2,0 0-1,2 1-3,0-1-1,0 1-2,0-1-1,0 1-2,0-2-1,2 0-1,0-1-2,2 0-2,0-3 0,2-2-3,0-1 0,1-2-3,1-1 1,-2-1-1,-1 1 2,0 0-1,-2-1 0,-1 1-1,0 0-2,-1-1-1,-3 1-2,0 0-3,-3-1-4,-2 1-4,-3 0-3,-6 1-6,-4 1-5,-4 1-5,-5 1-1,0 0 1,0-1 3,-2 1 2,2-2-1,3-3-3,5-3-3,3-2-3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0:45"/>
    </inkml:context>
    <inkml:brush xml:id="br0">
      <inkml:brushProperty name="width" value="0.04285" units="cm"/>
      <inkml:brushProperty name="height" value="0.04285" units="cm"/>
      <inkml:brushProperty name="color" value="#F2395B"/>
    </inkml:brush>
  </inkml:definitions>
  <inkml:trace contextRef="#ctx0" brushRef="#br0">18691 53794 513,'-1'-16'4,"-1"1"7,0-1 8,-1 0 8,-2 3 6,-2 3 7,-2 4 5,-2 4 7,-1 3-3,-3 4-12,-2 2-10,-1 4-12,-2 1-9,0 3-4,1 1-5,-1 3-5,1 0-3,3-3 0,1-1 0,2-2-1,2-2-1,3-1-4,1 0-2,2-2-3,2 0 6,2 0 12,2-1 14,2 1 14,1 1 5,0 2 0,0 2-2,0 1-1,0 3-2,0 3-3,-1 3-2,1 3-3,0 3-3,-2 3-2,0 3-3,-2 3-3,0 0-1,0-2-4,0-2-1,0-1-2,0-4-1,0-2-1,0-3 1,0-3-1,1-2-4,2-2-10,2-3-9,2-1-10,2-3-4,3-4-2,4-4 1,2-4-2,1-3 2,1-2 3,0-2 3,-1-2 3,0 0 3,-2-1 3,-3 0 3,-1 0 3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0:45"/>
    </inkml:context>
    <inkml:brush xml:id="br0">
      <inkml:brushProperty name="width" value="0.04688" units="cm"/>
      <inkml:brushProperty name="height" value="0.04688" units="cm"/>
      <inkml:brushProperty name="color" value="#F2395B"/>
    </inkml:brush>
  </inkml:definitions>
  <inkml:trace contextRef="#ctx0" brushRef="#br0">20176 53999 469,'-15'-8'7,"2"2"15,2 0 15,3 2 14,1 4 8,2 8 0,2 8 0,2 7-1,1 5-4,0 1-11,0 1-10,0 1-10,0 0-8,0 0-7,0 1-5,0-1-7,-1 3-3,0 4-1,-2 6-2,0 5 0,-1-2-5,0-8-10,0-8-10,0-7-9,0-6-3,0-1 4,0-3 4,1-1 4,-2-2 0,0-2-5,-2-2-4,0-2-6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0:46"/>
    </inkml:context>
    <inkml:brush xml:id="br0">
      <inkml:brushProperty name="width" value="0.04279" units="cm"/>
      <inkml:brushProperty name="height" value="0.04279" units="cm"/>
      <inkml:brushProperty name="color" value="#F2395B"/>
    </inkml:brush>
  </inkml:definitions>
  <inkml:trace contextRef="#ctx0" brushRef="#br0">20350 54232 514,'36'-49'58,"-7"10"-3,-7 11-4,-7 11-5,-3 8-1,0 6-1,-1 6 0,1 6-1,-2 5-5,-4 5-8,-4 5-10,-4 5-9,-3 2-10,-2 1-12,-2-1-11,-2 0-11,0-1-6,1-3-3,0-3-1,2-3-3,3-4 5,4-5 7,6-4 10,4-6 7,4-3 10,1-2 9,3-2 8,2-1 9,-1-1 6,-1 2 4,-2 2 3,-2 2 3,-3 2-1,-1 4-3,-2 2-4,-2 4-4,-2 2-2,-2 3-3,-2 3 0,-2 3-3,-2 2-3,-2-1-6,-2 1-5,-1-1-7,-3 1-6,0-1-6,-1 1-6,-1-1-7,-1-1-4,2-1-4,1-3-4,1-1-4,0-3-2,2-4-1,1-5 0,0-2-1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0:46"/>
    </inkml:context>
    <inkml:brush xml:id="br0">
      <inkml:brushProperty name="width" value="0.05566" units="cm"/>
      <inkml:brushProperty name="height" value="0.05566" units="cm"/>
      <inkml:brushProperty name="color" value="#F2395B"/>
    </inkml:brush>
  </inkml:definitions>
  <inkml:trace contextRef="#ctx0" brushRef="#br0">21300 54309 395,'16'-14'65,"1"3"-8,1 3-8,2 2-9,-2 4-6,1 4-4,-2 4-5,-1 4-4,-2 1-4,-2 1-4,-4 0-3,-3 0-5,0-2-2,2-3-1,2-2-2,2-4-2,0 0 0,-1 2-1,-1 2 1,0 2-2,-1 0 2,2-2 2,0-3 2,1 0 2,-1 0 3,-2 5 5,-4 6 4,-2 4 5,-3 3 1,-1 1-1,0 1-1,-1 1-2,-1 1-1,0 1-2,0 1-2,0 1-2,1-1-2,0 0-2,2 0-1,0-2-2,1-2-1,0-1 2,0-3 0,0-1 1,0-1-1,0-1-6,0 1-4,0 0-5,0-1-4,0 1-2,0 0-3,0-1-2,-5 0-4,-9-1-7,-11 0-5,-9-2-6,-2-2 1,5-2 9,7-4 8,5-2 9,3-2-2,1 0-15,-1 0-14,0 0-14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0:47"/>
    </inkml:context>
    <inkml:brush xml:id="br0">
      <inkml:brushProperty name="width" value="0.04562" units="cm"/>
      <inkml:brushProperty name="height" value="0.04562" units="cm"/>
      <inkml:brushProperty name="color" value="#F2395B"/>
    </inkml:brush>
  </inkml:definitions>
  <inkml:trace contextRef="#ctx0" brushRef="#br0">24028 52360 482,'-10'-16'118,"12"2"-17,12 1-19,11 1-18,8 1-15,1 0-9,2 2-11,3 1-10,-2 1-8,-4 2-7,-4 2-6,-3 2-6,-4 2-11,-1 2-13,-2 2-15,-2 2-13,-3 1-3,-3-1 10,-3 1 9,-2 0 8,-3 0 4,-1 0-3,0 0-3,-1-1-2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0:47"/>
    </inkml:context>
    <inkml:brush xml:id="br0">
      <inkml:brushProperty name="width" value="0.04269" units="cm"/>
      <inkml:brushProperty name="height" value="0.04269" units="cm"/>
      <inkml:brushProperty name="color" value="#F2395B"/>
    </inkml:brush>
  </inkml:definitions>
  <inkml:trace contextRef="#ctx0" brushRef="#br0">23931 53294 515,'-13'-2'4,"3"0"9,4-3 7,4-2 9,3 0 6,2 0 4,2 2 3,2 1 3,3-1-1,5 0-4,5-2-4,5 0-5,2 0-4,1 0-3,-1 2-3,1 1-4,-1 0-5,1 2-7,-1 0-6,1 2-8,-1 0-10,0 0-12,1 0-13,-1 0-13,-1 0-4,-5 2 5,-3 0 6,-4 2 5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5:19"/>
    </inkml:context>
    <inkml:brush xml:id="br0">
      <inkml:brushProperty name="width" value="0.05662" units="cm"/>
      <inkml:brushProperty name="height" value="0.05662" units="cm"/>
      <inkml:brushProperty name="color" value="#F2395B"/>
    </inkml:brush>
  </inkml:definitions>
  <inkml:trace contextRef="#ctx0" brushRef="#br0">19583 41133 388,'-19'-6'9,"7"4"19,8 4 19,8 4 18,4 3 3,0 3-11,0 4-11,-1 2-11,1 2-6,-2 3-2,-1 1-1,0 2-1,-2 1-2,-1 1-1,0-1-1,-1 1-1,-1-1-2,0 1-5,0-1-2,0 1-4,0-2-2,0-3-1,0 0-1,0-2-1,-2-2-2,0-1-3,-3-1-4,-2-1-3,-3-3-7,-3-6-9,-5-6-10,-4-6-9,-1-6-3,-1-6 4,1-5 3,-1-6 5,2-5 0,2-2-1,2-4-2,1-3-2,2 1 3,0 4 9,2 3 8,1 5 8,1 4 8,0 7 8,2 6 7,1 6 9,0 3 7,2 3 8,1 4 8,0 2 7,1 3 1,1 5-8,-1 3-6,0 5-8,0 1-7,0-1-8,0-1-7,0-1-9,1-1-1,2-2 2,2-3 3,2-1 2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0:47"/>
    </inkml:context>
    <inkml:brush xml:id="br0">
      <inkml:brushProperty name="width" value="0.04407" units="cm"/>
      <inkml:brushProperty name="height" value="0.04407" units="cm"/>
      <inkml:brushProperty name="color" value="#F2395B"/>
    </inkml:brush>
  </inkml:definitions>
  <inkml:trace contextRef="#ctx0" brushRef="#br0">26495 52779 499,'-13'-8'9,"4"2"18,6 0 18,5 2 18,3 0 4,5 0-11,4 0-11,4 0-11,1 1-7,1 0-4,-1 2-3,1 0-4,1 1-2,5 0-1,3 0-1,5 0-1,2 0-2,0-2-3,2 0-3,1-1-3,1-1-1,4 0 1,3 0 0,2 0 0,-1 0-4,-4 2-8,-5 0-8,-5 2-8,-4 0-7,-3 0-4,-4 0-4,-1 0-5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0:48"/>
    </inkml:context>
    <inkml:brush xml:id="br0">
      <inkml:brushProperty name="width" value="0.05023" units="cm"/>
      <inkml:brushProperty name="height" value="0.05023" units="cm"/>
      <inkml:brushProperty name="color" value="#F2395B"/>
    </inkml:brush>
  </inkml:definitions>
  <inkml:trace contextRef="#ctx0" brushRef="#br0">27332 49009 437,'-8'-25'56,"2"11"10,0 12 12,2 12 10,0 9-3,2 7-16,0 7-17,2 7-16,0 4-14,2 3-12,0 4-11,2 2-11,0 4-13,0 2-12,0 3-13,0 3-12,-1-3-1,-1-12 12,0-11 10,-1-9 11,-1-7 3,0 1-7,0-1-6,0 1-6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0:49"/>
    </inkml:context>
    <inkml:brush xml:id="br0">
      <inkml:brushProperty name="width" value="0.05402" units="cm"/>
      <inkml:brushProperty name="height" value="0.05402" units="cm"/>
      <inkml:brushProperty name="color" value="#F2395B"/>
    </inkml:brush>
  </inkml:definitions>
  <inkml:trace contextRef="#ctx0" brushRef="#br0">27045 53769 407,'14'-36'47,"-4"7"2,-5 8 2,-2 5 1,-3 5-1,0-1-7,0 0-7,0 0-7,-2 1-4,-2-1-2,-4 0-4,-2 0-1,-2 2-7,-2 3-7,0 2-9,-1 4-9,-1 2-3,-1 2 2,-2 2 0,1 2 2,-2 2 1,0 3 3,1 3 2,-1 3 2,0 3 2,1 0 0,-1 0 0,1 3-1,0-1 3,4 1 2,3-1 2,3 1 3,2-2 2,2-3-1,2-3 0,2-3 0,3-1-2,4 0-5,4-1-6,3 1-4,3-2-3,2-4 1,0-4-1,1-4-1,1-4 0,3-4-1,2-4-2,1-3-2,0-3 0,-3 1 3,-3-1 2,-2 0 3,-4 2 3,-1 3 2,-3 3 3,0 3 3,-5 5 13,-3 10 20,-4 8 21,-3 9 21,-3 6 1,2 4-19,0 4-20,2 5-19,0 2-15,0 4-8,0 2-10,0 4-10,0 3-5,-2 7-2,0 5-3,-1 7-1,-1 4-3,2 4-4,1 4-3,0 4-3,1-4-2,-2-15 0,0-13 1,-1-14-1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1:20"/>
    </inkml:context>
    <inkml:brush xml:id="br0">
      <inkml:brushProperty name="width" value="0.02337" units="cm"/>
      <inkml:brushProperty name="height" value="0.02337" units="cm"/>
      <inkml:brushProperty name="color" value="#00BFF3"/>
    </inkml:brush>
  </inkml:definitions>
  <inkml:trace contextRef="#ctx0" brushRef="#br0">55808 31326 941,'-34'-55'46,"13"15"-34,11 17-32,12 15-34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1:22"/>
    </inkml:context>
    <inkml:brush xml:id="br0">
      <inkml:brushProperty name="width" value="0.0404" units="cm"/>
      <inkml:brushProperty name="height" value="0.0404" units="cm"/>
      <inkml:brushProperty name="color" value="#00BFF3"/>
    </inkml:brush>
  </inkml:definitions>
  <inkml:trace contextRef="#ctx0" brushRef="#br0">39686 22950 544,'-16'1'97,"0"2"-28,1 2-25,-1 2-28,0 0-14,0-1-4,1-1-3,-1 0-4,1-2-1,2 0 1,3-2 2,1 0 0,1 0 1,0 2 1,0 2 0,0 2 0,1 1 3,1-1 4,0 1 3,2 0 5,0 1 1,2 2 2,0 1 1,2 3 1,0 1 0,0-1 0,0 1 1,0 0 1,0-1-1,0 1 0,0 0 1,0 0-1,0-1 0,2 3-2,0 0 0,2 1-2,-1 0 0,0 1-3,-2 0-1,0-1-1,-1 0-2,2-1-2,0 0-2,2-2-1,-1-1-1,1-1-1,0-1-2,0 0 0,1-2-7,0-1-10,1 0-11,2-2-11,1-3-6,3-4-3,4-6-1,2-4-3,0-2 3,-3 1 6,-3 0 8,-2 2 6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1:22"/>
    </inkml:context>
    <inkml:brush xml:id="br0">
      <inkml:brushProperty name="width" value="0.0425" units="cm"/>
      <inkml:brushProperty name="height" value="0.0425" units="cm"/>
      <inkml:brushProperty name="color" value="#00BFF3"/>
    </inkml:brush>
  </inkml:definitions>
  <inkml:trace contextRef="#ctx0" brushRef="#br0">40883 22600 517,'-9'22'87,"0"-1"-17,-2-3-17,0-1-16,-1-1-9,1 2-1,-1 0-2,0 1-1,-1 1-2,-1 3-2,-3 1-2,-2 3-2,0 0-1,1 1-2,1-1-2,1 1 0,1-2-6,2 0-6,3-1-7,1 0-8,2-3-7,2-2-8,2-1-7,2-2-8,2-4-4,2-5-1,2-4-2,2-6-1,0-2 3,-1-2 7,0 0 8,-2-1 7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1:23"/>
    </inkml:context>
    <inkml:brush xml:id="br0">
      <inkml:brushProperty name="width" value="0.04241" units="cm"/>
      <inkml:brushProperty name="height" value="0.04241" units="cm"/>
      <inkml:brushProperty name="color" value="#00BFF3"/>
    </inkml:brush>
  </inkml:definitions>
  <inkml:trace contextRef="#ctx0" brushRef="#br0">41094 22672 518,'7'-19'17,"-1"7"13,0 8 13,-2 8 13,0 5 2,0 3-8,0 4-8,0 2-8,0 1-6,0 1-4,0-1-2,0 1-4,-1 0-3,1 1-2,0 1-1,0 1-3,-1 1-2,0 1-4,-2 1-3,0 1-2,-1 0-3,0-1-3,0-1-1,0-1-2,0-2-1,0-1 1,0-3 0,0-1 1,-2-5-11,-6-6-24,-4-8-22,-5-6-23,-3-5-1,1-2 20,-1-1 20,1-3 20,-1 1 13,2 1 4,1 2 4,1 3 4,1 1 4,2 2 4,3 2 4,1 2 5,3 1 9,6 1 14,4-2 14,6 2 15,3-2 1,3 0-12,3-2-10,3 0-12,2 0-11,1 0-11,1 2-12,1 1-11,0 0-7,-3 2-3,-1 0-4,-3 2-3,-2 0 0,-2 0 1,-4 0 2,-3 0 1,-2-1 3,0 0 0,-2-2 1,0 0 2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1:23"/>
    </inkml:context>
    <inkml:brush xml:id="br0">
      <inkml:brushProperty name="width" value="0.04391" units="cm"/>
      <inkml:brushProperty name="height" value="0.04391" units="cm"/>
      <inkml:brushProperty name="color" value="#00BFF3"/>
    </inkml:brush>
  </inkml:definitions>
  <inkml:trace contextRef="#ctx0" brushRef="#br0">42400 22347 500,'15'-14'30,"-1"2"-5,-1 4-6,0 3-6,-1 1-2,1 2-1,1 0 0,2 2 0,-1 0-2,-1 2-4,-1 0-4,0 2-5,-2 0 0,-1 2 2,0 0 3,-2 1 2,-1 2 3,-2 0 3,-3 1 3,0 2 3,-2 0 2,0 3 1,0 1 2,0 3 1,0 1 1,0-1 1,0 1 1,0 0 1,0 0-1,0 1-1,0 1-2,0 1-2,0 1-1,0 1-2,0 1-2,0 1-1,1-1-2,1 0-2,3-1-2,2 0-3,0-3 0,-2 0-3,-2-1 0,-2 0-1,-1-2-2,2 1 0,0-1-2,2 1-1,-1-1-1,-2-3-3,-2-1-2,-2-2-2,-2-2-1,-2-3-1,-2-1-1,-1-2 0,-5-1-3,-6 0-9,-5 0-6,-7 0-8,1-1-5,5-2-1,7-2-3,5-2-2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1:24"/>
    </inkml:context>
    <inkml:brush xml:id="br0">
      <inkml:brushProperty name="width" value="0.04257" units="cm"/>
      <inkml:brushProperty name="height" value="0.04257" units="cm"/>
      <inkml:brushProperty name="color" value="#00BFF3"/>
    </inkml:brush>
  </inkml:definitions>
  <inkml:trace contextRef="#ctx0" brushRef="#br0">37704 24757 516,'-22'-1'4,"5"-1"7,3 0 7,4-1 7,6-1 5,8 2 5,8 0 4,7 2 3,6-1 0,1 0-7,3-2-7,1 0-7,4-1-4,5 0 0,4 0-2,6 1-1,3-2 0,3 2-1,4-1 0,2 0-1,3 0 0,3 0-3,4 0-1,2 0-3,3 0-2,5 0-1,3 0-4,4 1-1,1-2-3,0-1-3,-1 0-3,-1-1-3,-3-1-1,-6 0 0,-4 1 1,-4-1 0,-6 1 1,-3 2-2,-4 2 0,-4 2-1,-4 1 0,-4 0-1,-4 0 1,-4 0-1,-3 0 0,-3 0 2,-3 0 1,-3 0 1,-4 0 0,-3 0-4,-4 0-4,-4 0-2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1:24"/>
    </inkml:context>
    <inkml:brush xml:id="br0">
      <inkml:brushProperty name="width" value="0.04716" units="cm"/>
      <inkml:brushProperty name="height" value="0.04716" units="cm"/>
      <inkml:brushProperty name="color" value="#00BFF3"/>
    </inkml:brush>
  </inkml:definitions>
  <inkml:trace contextRef="#ctx0" brushRef="#br0">39548 25800 466,'-36'0'54,"9"0"-11,7 0-10,9 0-10,2 0-7,0 2-2,-2 0-1,1 2-2,-3 0-2,0 0-1,-1-1-2,-1 2-2,-1-2 1,2-1-1,1 0 1,1-2 1,1 1 1,0 2 4,2 2 3,1 2 4,1 2 1,2 3 2,2 4 0,2 2 1,1 2-1,0 3-2,0 1-4,0 3-2,0 0-2,0 1-2,0-1-1,0 1-1,0-1-1,0 2 1,0 1 1,0 1 0,0 0-1,0-2-2,0 0-3,0 0-1,0-3-5,0-2-3,0-1-4,0-2-4,2-5-9,4-3-12,4-6-13,3-4-13,3-6-1,0-2 12,-1-5 12,1-4 11,-1-1 3,-1 1-5,-1 1-5,0 1-5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5:19"/>
    </inkml:context>
    <inkml:brush xml:id="br0">
      <inkml:brushProperty name="width" value="0.04153" units="cm"/>
      <inkml:brushProperty name="height" value="0.04153" units="cm"/>
      <inkml:brushProperty name="color" value="#F2395B"/>
    </inkml:brush>
  </inkml:definitions>
  <inkml:trace contextRef="#ctx0" brushRef="#br0">20850 41677 529,'22'-6'92,"-1"2"-11,-3 4-11,-1 3-11,-1 2-9,0 3-8,3 2-7,0 5-8,-2 0-12,-3-1-17,-4-2-16,-4 1-17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1:25"/>
    </inkml:context>
    <inkml:brush xml:id="br0">
      <inkml:brushProperty name="width" value="0.04363" units="cm"/>
      <inkml:brushProperty name="height" value="0.04363" units="cm"/>
      <inkml:brushProperty name="color" value="#00BFF3"/>
    </inkml:brush>
  </inkml:definitions>
  <inkml:trace contextRef="#ctx0" brushRef="#br0">40804 26163 504,'0'-15'56,"0"2"-8,0 2-8,0 3-10,-1 1-2,-4 2 4,-2 2 4,-3 2 3,-2 2-1,0 2-8,0 2-8,1 2-8,-1 1-4,0 3-1,0 2-2,0 2-1,1 1-1,1 1 1,0 1 0,2 1 0,0 0 1,0-1-1,1-1 0,-1 0-1,1-2-2,2 1-2,2 0-4,2-1-4,1 0 0,2-1-1,0 0 0,2-2 0,0 0 0,2 0 1,0-1 1,1 1 2,2-2-2,0-2-1,1-4-3,2-2-2,0-4-3,1 0-6,1-3-4,2-2-5,0-1-2,1 0 3,1 1 1,1-1 3,0-1 1,-2 0 0,-3-2 0,-1 1 1,-2-2 1,0 2 1,-2 0 2,-1 2 1,0 0 1,-2-2 2,-1 0 2,0-1 1,-1 0 1,0 2-1,0 3 1,0 1-1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1:25"/>
    </inkml:context>
    <inkml:brush xml:id="br0">
      <inkml:brushProperty name="width" value="0.04002" units="cm"/>
      <inkml:brushProperty name="height" value="0.04002" units="cm"/>
      <inkml:brushProperty name="color" value="#00BFF3"/>
    </inkml:brush>
  </inkml:definitions>
  <inkml:trace contextRef="#ctx0" brushRef="#br0">41881 26066 549,'0'-12'10,"0"8"20,0 8 20,0 8 20,0 5 4,0 3-13,0 3-13,0 3-12,0 2-10,0 3-5,0 1-7,0 3-5,0-1-7,-2 0-8,0-1-7,-1-1-7,-2-3-5,2-5-3,-1-5-2,0-5-2,0-5-4,2-4-6,0-6-5,2-4-5,0-5 1,0-6 7,0-4 7,0-5 7,0-2 7,2 1 6,0 1 7,2 1 7,0 3 6,2 3 6,0 4 4,1 5 6,2 1 3,0 0 1,1 0 2,2 0 1,0 1 1,1 0-1,1 2 0,2 1 0,-1 0-2,-1 2-4,-1 0-3,-1 2-3,0-1-7,0 0-8,0-2-8,-1 0-9,0 0-6,0 0-6,-2 2-5,0 0-7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1:26"/>
    </inkml:context>
    <inkml:brush xml:id="br0">
      <inkml:brushProperty name="width" value="0.05014" units="cm"/>
      <inkml:brushProperty name="height" value="0.05014" units="cm"/>
      <inkml:brushProperty name="color" value="#00BFF3"/>
    </inkml:brush>
  </inkml:definitions>
  <inkml:trace contextRef="#ctx0" brushRef="#br0">42459 25550 438,'0'-22'0,"0"4"0,0 5 0,0 3 0,0 4 9,0 6 18,0 4 17,0 6 18,0 3 2,0 3-11,0 3-12,0 3-12,-1 3-5,-1 1 1,0 3 2,-1 1 1,-1 2-1,0 1-3,0 1-4,0 0-3,-1 5-4,0 6-2,-1 8-2,-1 6-3,-1 4-5,0 2-7,0 0-9,0 1-7,0-2-6,0-3-4,0-4-3,1-4-4,0-6 0,2-6 3,2-7 4,2-7 4,0-8-3,0-9-8,-2-8-9,0-10-8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1:26"/>
    </inkml:context>
    <inkml:brush xml:id="br0">
      <inkml:brushProperty name="width" value="0.03385" units="cm"/>
      <inkml:brushProperty name="height" value="0.03385" units="cm"/>
      <inkml:brushProperty name="color" value="#00BFF3"/>
    </inkml:brush>
  </inkml:definitions>
  <inkml:trace contextRef="#ctx0" brushRef="#br0">42800 26912 650,'16'-37'2,"-1"6"7,1 4 6,0 5 6,-4 8 8,-5 14 12,-6 12 11,-6 13 11,-2 5-4,1-1-21,0-3-22,2-1-20,2-5-18,4-5-14,4-6-15,4-6-14,2-4 1,3 0 16,2-2 15,1 0 17,1 0 9,-2 0 3,-3 2 2,-1 0 3,-2 3 7,-2 2 10,-3 4 11,-1 2 11,-2 5 4,-4 7-4,-2 7-2,-3 7-3,-3 0-5,-2-4-4,-2-5-6,-1-5-4,-1-3-7,2-3-6,2-1-9,3-2-7,1-4-8,2-6-12,2-6-10,2-6-10,1-3-4,2 1 4,0-1 3,2 0 4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1:26"/>
    </inkml:context>
    <inkml:brush xml:id="br0">
      <inkml:brushProperty name="width" value="0.04818" units="cm"/>
      <inkml:brushProperty name="height" value="0.04818" units="cm"/>
      <inkml:brushProperty name="color" value="#00BFF3"/>
    </inkml:brush>
  </inkml:definitions>
  <inkml:trace contextRef="#ctx0" brushRef="#br0">44206 26335 456,'5'-6'10,"-2"4"20,-6 4 19,-2 4 21,-3 3 3,0 3-13,0 4-12,0 2-12,1 1-8,-1 1-4,0 0-4,0-1-3,1 0-2,0-1-3,2-1-3,1 0-1,1-2-6,3 1-8,4 0-9,2-1-8,3-3-4,4-8-2,2-8 0,3-8 0,1-5-2,-3-3 0,-1-3-2,-2-3 0,-2 0 2,-1 1 7,0 3 6,-2 1 5,-1 2 7,-2 1 5,-2 1 5,-2 1 5,-1 1 6,0 2 9,0 3 6,0 1 9,2 1 1,6 2-4,4 1-5,5 0-4,1 3-5,-3 4-4,-2 4-4,-4 4-5,-2 2-3,-2 1 0,-3 1-2,0 2 1,-2 0-3,0 1 0,0 1-3,0 1-2,-2 2-2,-2 1-5,-4 3-3,-2 1-5,4-3-6,10-11-8,11-9-9,11-9-8,4-6 0,-5 2 9,-3 1 9,-4 0 8,-3 2 6,-1 1 3,-1 0 4,-1 2 2,-1-1-1,-4-2-5,-3-2-4,-2-1-6,-2-3 0,0 0 1,0-1 3,0-1 3,0-1 2,0 0 4,0 1 3,0-1 3,0 1 3,0 1 4,0 0 2,0 2 4,0 1 4,2 1 5,0 0 6,2 2 4,-1 4 12,-1 8 15,0 8 17,-1 7 15,-1 6 0,0 1-17,0 3-18,0 1-16,-1 4-12,-1 6-5,0 6-5,-1 6-4,-1 5-11,2 2-16,0 3-15,2 3-15,0-4-12,0-12-8,0-12-9,0-11-7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1:27"/>
    </inkml:context>
    <inkml:brush xml:id="br0">
      <inkml:brushProperty name="width" value="0.05224" units="cm"/>
      <inkml:brushProperty name="height" value="0.05224" units="cm"/>
      <inkml:brushProperty name="color" value="#00BFF3"/>
    </inkml:brush>
  </inkml:definitions>
  <inkml:trace contextRef="#ctx0" brushRef="#br0">45690 25574 421,'8'-14'36,"-1"3"-6,1 3-7,0 2-7,1 3-4,3 0-4,4 2-2,2 0-3,2 1-3,1-2-3,1 0-1,1-1-4,-1 0 2,-5 3 3,-3 4 4,-4 2 4,-3 4 5,-2 4 5,-3 3 6,0 5 6,-4 3 3,0 1-1,-3 2 0,-2 3 0,0 0-1,2-2 0,2 0 0,2-1-1,1 0-2,0 1-2,0 1-4,0 1-3,1 0-2,0 1-2,2-1-2,0 0-3,1 1 0,0-1-1,0 0 1,0 1 0,-1-2-1,-1-3-3,0-4-4,-1-1-2,-2-3-3,-1-1-3,0-1-3,-1-1-2,-4-1-1,-6-2-1,-5-3 1,-7-1 0,-4-1-4,-5-2-9,-3-1-7,-4 0-9,0-3 0,5-4 5,5-4 7,6-4 5,2-2 0,4 1-7,3-1-7,3 0-8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1:27"/>
    </inkml:context>
    <inkml:brush xml:id="br0">
      <inkml:brushProperty name="width" value="0.03573" units="cm"/>
      <inkml:brushProperty name="height" value="0.03573" units="cm"/>
      <inkml:brushProperty name="color" value="#00BFF3"/>
    </inkml:brush>
  </inkml:definitions>
  <inkml:trace contextRef="#ctx0" brushRef="#br0">44966 24432 615,'-12'-7'9,"8"2"16,8 2 17,8 2 16,6 1 4,5 0-10,5 0-11,5 0-11,3-1-7,4 0-5,2-2-5,4 0-5,3-1-4,2 2-6,4 0-4,2 2-4,2 0-6,0 0-3,-1 0-6,1 0-4,-3 0-3,-6 0 0,-6 0-1,-6 0 0,-6 0-2,-7 0-3,-7 0-3,-6 0-4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1:28"/>
    </inkml:context>
    <inkml:brush xml:id="br0">
      <inkml:brushProperty name="width" value="0.03401" units="cm"/>
      <inkml:brushProperty name="height" value="0.03401" units="cm"/>
      <inkml:brushProperty name="color" value="#00BFF3"/>
    </inkml:brush>
  </inkml:definitions>
  <inkml:trace contextRef="#ctx0" brushRef="#br0">48550 23866 646,'38'-1'120,"-2"0"-27,-2-2-27,-1 0-27,-2-1-18,1 2-9,-1 0-10,0 2-8,-1 0-11,-5 2-8,-3 0-10,-4 2-9,-4 0-6,-3 2-2,-3 0-2,-2 2-2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1:28"/>
    </inkml:context>
    <inkml:brush xml:id="br0">
      <inkml:brushProperty name="width" value="0.03573" units="cm"/>
      <inkml:brushProperty name="height" value="0.03573" units="cm"/>
      <inkml:brushProperty name="color" value="#00BFF3"/>
    </inkml:brush>
  </inkml:definitions>
  <inkml:trace contextRef="#ctx0" brushRef="#br0">48564 24800 615,'-14'0'2,"2"2"3,4 0 3,3 2 3,5 0 10,8 2 17,8 0 18,7 1 17,5 0-1,3-2-20,1-2-19,3-2-20,1-1-15,2 0-14,2 0-12,2 0-14,0 0-4,-3 0 1,-4 0 3,-2 0 1,-4 0 2,-5 2 0,-5 0 1,-4 2-1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1:28"/>
    </inkml:context>
    <inkml:brush xml:id="br0">
      <inkml:brushProperty name="width" value="0.03973" units="cm"/>
      <inkml:brushProperty name="height" value="0.03973" units="cm"/>
      <inkml:brushProperty name="color" value="#00BFF3"/>
    </inkml:brush>
  </inkml:definitions>
  <inkml:trace contextRef="#ctx0" brushRef="#br0">51350 24616 553,'32'-7'45,"1"2"-5,0 2-4,2 2-4,2 1-3,2 0-4,4 0-3,3 0-3,3 0-2,6 0 1,4 0 0,5 0 0,3 0 0,0 0-2,-1 0-1,1 0 0,-1 0-1,1 0 0,0 0 0,-1 0 0,1 0-6,0 2-13,-1 0-13,1 2-12,-2 0-4,-3 2 2,-3 0 4,-2 2 2,-4-1 3,-2-1 0,-4-1 2,-2 0 0,1-1 1,6 0 1,5 0 0,7 0 1,2-1 0,-2-2-2,-3-2 0,-1-2-1,-5-2 0,-6 0 3,-7-1 2,-7-2 3,-6 1 1,-4 0-1,-3 2-1,-4 1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5:19"/>
    </inkml:context>
    <inkml:brush xml:id="br0">
      <inkml:brushProperty name="width" value="0.03657" units="cm"/>
      <inkml:brushProperty name="height" value="0.03657" units="cm"/>
      <inkml:brushProperty name="color" value="#F2395B"/>
    </inkml:brush>
  </inkml:definitions>
  <inkml:trace contextRef="#ctx0" brushRef="#br0">23450 38115 601,'2'-22'9,"4"3"16,4 3 18,3 3 16,3 3 5,3 6-7,1 4-9,3 6-7,-2 3-10,-4 3-14,-3 4-12,-4 2-14,-5 3-11,-4 2-6,-6 4-8,-4 3-8,-4 0-3,-2 0 2,0-1 0,-4-2 1,1-1 2,3-5 2,2-3 3,4-4 2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1:29"/>
    </inkml:context>
    <inkml:brush xml:id="br0">
      <inkml:brushProperty name="width" value="0.04481" units="cm"/>
      <inkml:brushProperty name="height" value="0.04481" units="cm"/>
      <inkml:brushProperty name="color" value="#00BFF3"/>
    </inkml:brush>
  </inkml:definitions>
  <inkml:trace contextRef="#ctx0" brushRef="#br0">54248 22047 490,'-4'-21'7,"-6"7"13,-7 5 12,-7 6 14,-2 4 2,5 2-10,3 2-8,5 2-10,-1 1-7,-2 3-4,-3 2-4,-3 2-4,0-1-2,3-3-3,3-3-1,3-2-2,2-1 1,4 2 5,2 1 5,4 3 4,2 2 3,2 2 3,2 1 2,2 3 3,0 2 0,-1 3 1,-1 3 0,0 3 1,-2 2-2,-2 0-1,-2 2-2,-2 1-2,-1 0-2,0-2-1,0 0-2,1-1-1,-1-2-3,2-1-4,0-3-6,2-1-4,1-4-6,1-3-9,3-4-8,2-4-8,3-5-6,4-2-2,3-6-3,5-2-3,-1-4 1,-3 0 4,-4-1 4,-4-1 4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1:29"/>
    </inkml:context>
    <inkml:brush xml:id="br0">
      <inkml:brushProperty name="width" value="0.04597" units="cm"/>
      <inkml:brushProperty name="height" value="0.04597" units="cm"/>
      <inkml:brushProperty name="color" value="#00BFF3"/>
    </inkml:brush>
  </inkml:definitions>
  <inkml:trace contextRef="#ctx0" brushRef="#br0">55030 22381 478,'-2'-13'8,"0"3"16,-3 4 17,-2 4 15,-1 4 5,0 6-5,0 4-7,1 5-7,-3 4-4,0 1-6,-3 3-4,-2 1-4,-1 2-5,-1 3-3,-1 1-3,-1 3-4,-2 0-4,0 2-4,-1 1-7,0 1-4,-1-1-3,2-2-1,3-2-1,1-1-1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1:29"/>
    </inkml:context>
    <inkml:brush xml:id="br0">
      <inkml:brushProperty name="width" value="0.04884" units="cm"/>
      <inkml:brushProperty name="height" value="0.04884" units="cm"/>
      <inkml:brushProperty name="color" value="#00BFF3"/>
    </inkml:brush>
  </inkml:definitions>
  <inkml:trace contextRef="#ctx0" brushRef="#br0">55650 22582 450,'1'-19'76,"4"9"-5,2 8-5,4 10-5,0 5-7,1 3-9,0 3-8,0 3-8,-1 2-6,-1 1-4,0 1-4,-2 1-3,0 1-3,-2 1 0,-1 0 0,0 2 1,-2 0-5,-2-1-11,-2-1-9,-2-1-10,-2-3-8,0-3-9,-1-5-7,-2-3-9,0-4-3,-2-2 0,0-4-1,-1-2 0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1:29"/>
    </inkml:context>
    <inkml:brush xml:id="br0">
      <inkml:brushProperty name="width" value="0.03261" units="cm"/>
      <inkml:brushProperty name="height" value="0.03261" units="cm"/>
      <inkml:brushProperty name="color" value="#00BFF3"/>
    </inkml:brush>
  </inkml:definitions>
  <inkml:trace contextRef="#ctx0" brushRef="#br0">55155 23462 674,'-13'-15'78,"6"4"-14,6 3-12,6 2-12,6 2-10,5 0-5,7 0-6,5 1-5,5-2-10,1 2-15,2-1-13,3 0-15,-4 0-9,-8 0-5,-7 0-4,-8 0-6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1:30"/>
    </inkml:context>
    <inkml:brush xml:id="br0">
      <inkml:brushProperty name="width" value="0.05598" units="cm"/>
      <inkml:brushProperty name="height" value="0.05598" units="cm"/>
      <inkml:brushProperty name="color" value="#00BFF3"/>
    </inkml:brush>
  </inkml:definitions>
  <inkml:trace contextRef="#ctx0" brushRef="#br0">56600 21963 393,'3'-22'30,"8"6"-3,6 5-1,7 5-3,3 2-5,-1 2-6,-1 0-6,-1 2-7,-2 0-2,-1 2 0,-2 0 2,-2 2 0,-3 0 2,-3 2 1,-3 0 2,-2 1 2,-3 2 2,0 4 4,-2 2 4,0 3 3,-2 3 3,0 3 2,-2 3 1,0 3 2,0 1 1,0-2-2,1 0 0,2-1-1,0 0-2,0-1-2,0 0-1,0 1-3,0-1 0,0-1-2,0-1-2,0-1 0,0-1-1,2 1-2,1-1 0,0 1 0,1-2-2,0-1-2,0-3-1,0-1-3,-3-1-5,-6-1-13,-6 1-11,-6 0-11,-3-1-4,-3-1 3,-2-1 4,-1 0 4,-1-3-5,3 1-13,1-2-13,3 0-14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1:34"/>
    </inkml:context>
    <inkml:brush xml:id="br0">
      <inkml:brushProperty name="width" value="0.03149" units="cm"/>
      <inkml:brushProperty name="height" value="0.03149" units="cm"/>
      <inkml:brushProperty name="color" value="#00BFF3"/>
    </inkml:brush>
  </inkml:definitions>
  <inkml:trace contextRef="#ctx0" brushRef="#br0">58950 24531 698,'32'7'53,"2"-2"-8,3-3-7,1 0-7,3-3-5,2 0-2,4-2-3,2 0-2,3-1-3,0 0-4,1 0-2,2 0-4,4 0-5,9 1-7,9-1-7,9 0-7,-1 0-6,-9 2-8,-11 0-5,-9 2-8,-10 0 1,-10 0 8,-9 0 7,-10 0 8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1:39"/>
    </inkml:context>
    <inkml:brush xml:id="br0">
      <inkml:brushProperty name="width" value="0.0445" units="cm"/>
      <inkml:brushProperty name="height" value="0.0445" units="cm"/>
      <inkml:brushProperty name="color" value="#00BFF3"/>
    </inkml:brush>
  </inkml:definitions>
  <inkml:trace contextRef="#ctx0" brushRef="#br0">53720 25881 494,'5'-7'8,"-2"1"18,-6 0 17,-2 2 17,-4 0 2,0 2-11,-1 0-11,-1 2-12,-2 0-9,0 0-5,-1 0-6,-1 0-5,-1 1-8,0 2-10,1 2-10,-1 2-10,1 1 0,4 1 10,3 2 11,3 0 11,1 0 6,2 1 4,0 0 5,2 0 4,0 0 1,0 3 2,0 2 0,0 2 0,0 0 1,0 1 1,0-1 0,0 1 2,0 0-1,0 3-4,0 1-3,0 3-3,-1 0-2,0 1-2,-2-1-1,0 1-1,-1-2-3,2 0-1,0-1-1,2-1-3,0-2 0,0-3 0,0-3 0,0-2 1,1-3-8,2-1-19,2 0-17,2-2-18,1-1-6,1-2 7,2-3 6,0 0 6,0-4 7,-1-2 3,0-4 5,-2-2 4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1:39"/>
    </inkml:context>
    <inkml:brush xml:id="br0">
      <inkml:brushProperty name="width" value="0.04382" units="cm"/>
      <inkml:brushProperty name="height" value="0.04382" units="cm"/>
      <inkml:brushProperty name="color" value="#00BFF3"/>
    </inkml:brush>
  </inkml:definitions>
  <inkml:trace contextRef="#ctx0" brushRef="#br0">54826 25795 502,'-15'-13'38,"2"4"7,2 6 5,3 5 8,0 3-3,0 3-10,0 3-10,0 4-10,-1 3-5,-3 7 1,-4 5 2,-2 6 0,-2 4-2,1-1-4,-1 0-5,1 0-4,0 0-7,2 0-7,2 1-8,3-1-7,1-3-9,2-6-7,2-5-8,3-7-7,1-5-3,3-6 3,4-6 1,2-6 3,2-3 4,-2 0 6,-1 0 6,0 1 7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1:39"/>
    </inkml:context>
    <inkml:brush xml:id="br0">
      <inkml:brushProperty name="width" value="0.04683" units="cm"/>
      <inkml:brushProperty name="height" value="0.04683" units="cm"/>
      <inkml:brushProperty name="color" value="#00BFF3"/>
    </inkml:brush>
  </inkml:definitions>
  <inkml:trace contextRef="#ctx0" brushRef="#br0">55250 26056 469,'14'-22'5,"-2"3"11,-4 3 9,-3 3 11,0 3 6,2 4 2,2 4 2,2 4 3,0 4-3,-1 4-7,0 3-7,-2 5-7,-1 3-5,0 3 0,-2 3-1,0 3-1,-2 2-2,-1 2-3,0 3-2,-1 1-5,-3 1-4,-2 0-6,-4 1-8,-2-1-6,-1-2-9,2-4-10,2-4-11,3-3-10,-1-5-1,0-3 8,-2-4 7,0-4 9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1:40"/>
    </inkml:context>
    <inkml:brush xml:id="br0">
      <inkml:brushProperty name="width" value="0.03049" units="cm"/>
      <inkml:brushProperty name="height" value="0.03049" units="cm"/>
      <inkml:brushProperty name="color" value="#00BFF3"/>
    </inkml:brush>
  </inkml:definitions>
  <inkml:trace contextRef="#ctx0" brushRef="#br0">54827 27012 721,'-6'-8'10,"2"2"18,4 0 20,3 2 18,4 0-1,9 0-23,8 0-23,7 0-22,2 0-14,-6-2-4,-3 0-4,-6-1-5,-3-1-5,-1 2-7,-1 0-6,0 2-8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5:20"/>
    </inkml:context>
    <inkml:brush xml:id="br0">
      <inkml:brushProperty name="width" value="0.06166" units="cm"/>
      <inkml:brushProperty name="height" value="0.06166" units="cm"/>
      <inkml:brushProperty name="color" value="#F2395B"/>
    </inkml:brush>
  </inkml:definitions>
  <inkml:trace contextRef="#ctx0" brushRef="#br0">22336 39624 356,'-20'-11'62,"5"10"0,7 10 0,5 10 1,2 5-5,0 2-13,-2 3-12,0 1-13,-2 2-7,-2-1-7,-2 0-4,-1 1-6,-2-3-5,2-2-6,1-3-5,0-3-7,4-7-5,5-10-5,4-12-5,5-10-5,5-6 1,4-1 9,3-1 8,5 0 9,-2 1 6,-4 5 2,-5 4 2,-5 6 3,1 1 2,7-2 3,8-1 2,6-3 3,2 0 4,-2 3 5,-2 1 6,-1 2 6,-3 2 4,-3 2 3,-4 2 2,-2 3 4,-3 1-1,-2 3-5,-4 4-3,-3 2-5,-4 3-3,-6 3-2,-5 3-3,-7 4-2,-4 0-6,0 1-9,-4-1-9,-1 1-8,-3-2-7,-1 0-3,-2-1-3,-2 0-3,-2-2 1,1 1 7,0-1 5,0 1 7,2-1 6,6 1 8,3-1 7,6 0 7,4-1 5,3-3 3,3-2 4,2-4 4,5-2-1,6 0-3,6-2-2,6 0-3,5-4-4,5-6-3,4-6-4,6-6-3,2-2-1,3 1 0,3 1 0,1 1 1,-1 1-2,-4 1-5,-4 1-4,-4 1-5,-5 1-3,-4 0-2,-5 2 0,-4 1-2,-6-3-7,-7-4-13,-4-5-13,-7-5-13,-2-1 1,0 1 16,2 3 16,1 1 15,0 3 13,2 3 8,0 3 9,2 3 9,0 4 12,0 7 15,0 8 16,0 6 15,1 6 1,0 7-13,2 5-14,1 6-13,0 4-11,0 2-6,0 2-7,0 1-7,-1 1-5,-1 0-2,0-2-1,-1 0-4,-2-4-1,1-6-4,-3-6-2,0-5-3,-1-5-9,-2-1-15,0-3-13,-1-1-15,-1-3-3,0-4 11,1-5 9,-1-2 9,-1-5 7,-2-2 4,-1-4 4,-3-2 4,0-2 2,3 1 0,1-1 1,2 0 1,2 1 5,1 1 13,0 0 12,2 2 12,2 0 4,4-2-3,4 0-4,4-1-3,5-2-1,6-2 1,5-1 1,7-3 1,1 0-2,0 1-7,-1 1-5,-1 1-7,-1 0-6,-1 2-8,-2 1-7,0 1-7,-1-1-8,-3 0-6,-1-1-7,-2-1-7,-3 0-1,-1 3 6,-2 1 6,-2 2 4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1:40"/>
    </inkml:context>
    <inkml:brush xml:id="br0">
      <inkml:brushProperty name="width" value="0.04356" units="cm"/>
      <inkml:brushProperty name="height" value="0.04356" units="cm"/>
      <inkml:brushProperty name="color" value="#00BFF3"/>
    </inkml:brush>
  </inkml:definitions>
  <inkml:trace contextRef="#ctx0" brushRef="#br0">56313 25681 505,'31'-7'71,"-2"1"-18,0 0-18,-1 2-18,0 0-11,-1 2-5,1 0-4,-1 2-4,-2 0-2,-5 2-1,-4 0-1,-6 2 1,-3 0 0,-2 2 2,-3 0 3,0 1 1,-3 1 5,-1 2 3,0 0 5,-1 1 3,-1 2 5,0 0 3,0 1 5,0 1 2,0 1 3,0 0 0,0-1-1,0 1 0,1 1-2,0 1-4,2 3-3,1 1-5,0 1-2,0-1-1,0-1-2,0-1-2,0 2-1,0 3-1,0 4-1,0 5-1,0 0-1,0 0-1,0-1-2,0-1 0,-1-2 0,-1-1-1,0-3 1,-1-1-1,-2-2-1,0-1 1,-2-1-2,0-1 0,-3-1-1,-3-1-4,-5-1-4,-4-1-2,-2-2-5,-1-4-7,-1-5-5,-1-2-7,1-5-3,3-2-4,3-4-3,3-2-2,2-3 0,2-1 5,3-3 5,1-1 5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1:40"/>
    </inkml:context>
    <inkml:brush xml:id="br0">
      <inkml:brushProperty name="width" value="0.03394" units="cm"/>
      <inkml:brushProperty name="height" value="0.03394" units="cm"/>
      <inkml:brushProperty name="color" value="#00BFF3"/>
    </inkml:brush>
  </inkml:definitions>
  <inkml:trace contextRef="#ctx0" brushRef="#br0">57600 26647 648,'8'-8'95,"2"2"-21,0 1-19,1 0-21,4 2-11,5 0-4,7 2-3,5 1-3,3-1-4,1-1-2,-1 0-3,0-1-1,-1-1-5,-3 2-4,-3 0-4,-3 2-6,-3 0-6,-3 2-12,-3 0-10,-2 2-11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1:40"/>
    </inkml:context>
    <inkml:brush xml:id="br0">
      <inkml:brushProperty name="width" value="0.04411" units="cm"/>
      <inkml:brushProperty name="height" value="0.04411" units="cm"/>
      <inkml:brushProperty name="color" value="#00BFF3"/>
    </inkml:brush>
  </inkml:definitions>
  <inkml:trace contextRef="#ctx0" brushRef="#br0">58524 26018 498,'-9'-8'3,"0"1"7,-1-1 5,-1 0 7,0 2 9,2 6 13,2 4 12,2 6 12,1 4 0,0 5-14,0 5-13,1 5-13,-1 4-9,0 2-3,0 4-3,0 3-3,-1 3-7,0 4-7,-1 3-9,-2 5-8,2-1-10,1-6-11,2-6-11,2-5-12,0-8-2,0-6 4,-2-7 5,0-6 5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1:41"/>
    </inkml:context>
    <inkml:brush xml:id="br0">
      <inkml:brushProperty name="width" value="0.04751" units="cm"/>
      <inkml:brushProperty name="height" value="0.04751" units="cm"/>
      <inkml:brushProperty name="color" value="#00BFF3"/>
    </inkml:brush>
  </inkml:definitions>
  <inkml:trace contextRef="#ctx0" brushRef="#br0">59920 25759 463,'-2'-15'7,"0"4"15,-3 3 14,-2 3 15,-3 2 4,-4 3-10,-3 4-8,-5 2-8,0 2-10,1 2-9,2 0-10,3 2-9,1-2-6,2 1 0,2-2 0,3 0 0,1-1 0,2 1 3,2 2 3,2 0 2,1 1 3,2 1 2,0 1 2,2 2 2,0-1 5,0 1 7,-1 0 8,2-1 7,-2 3 3,-1 4-2,0 3-2,-2 4-2,-1 3-2,-2 1-1,-2 1-2,-1 0-1,-1 2-2,2-1-3,2 0-2,2 0-2,1-2-5,0-5-3,0-5-6,0-5-4,1-4-11,4-2-13,2-4-16,4-3-14,0-2-4,1-4 11,0-2 9,0-3 9,-1-3 3,1 0-3,0-2-3,0 0-3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1:41"/>
    </inkml:context>
    <inkml:brush xml:id="br0">
      <inkml:brushProperty name="width" value="0.05048" units="cm"/>
      <inkml:brushProperty name="height" value="0.05048" units="cm"/>
      <inkml:brushProperty name="color" value="#00BFF3"/>
    </inkml:brush>
  </inkml:definitions>
  <inkml:trace contextRef="#ctx0" brushRef="#br0">60960 26331 435,'-2'-13'9,"-2"3"18,-4 4 17,-2 4 18,-1 5 8,2 6-4,3 5-4,1 7-2,1 2-8,0 1-10,0-1-11,0 1-11,0 1-8,0 5-6,0 3-5,1 4-5,-2 2-3,2-2 1,-1 0 0,0-1 0,0-3-6,2-3-15,0-5-14,2-3-14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1:41"/>
    </inkml:context>
    <inkml:brush xml:id="br0">
      <inkml:brushProperty name="width" value="0.0416" units="cm"/>
      <inkml:brushProperty name="height" value="0.0416" units="cm"/>
      <inkml:brushProperty name="color" value="#00BFF3"/>
    </inkml:brush>
  </inkml:definitions>
  <inkml:trace contextRef="#ctx0" brushRef="#br0">61150 26110 528,'8'-16'0,"0"2"0,0 1 0,-1 1 0,1 1 5,-2 2 9,-1 2 10,0 2 10,0 1 3,3 1-2,4-1-2,2 0-2,1 0 0,-1 2 1,0 0 3,-2 2 2,-2 2-3,-2 6-8,-4 4-6,-2 5-9,-5 4-3,-2 1 0,-5 2-1,-4 3-1,-2-1-2,-1-1-7,-2-3-5,1-1-7,2-3-5,8-5-8,8-3-7,8-4-7,4-3 2,3 0 13,2-2 13,2 0 11,0-1 7,-1 0 2,-1 0 0,-1 0 2,-3 2 4,-6 6 5,-6 4 7,-6 5 7,-4 3-2,-4 1-7,-2 1-10,-3 1-7,-2 1-8,1-1-8,-1 1-7,1-1-7,0-2-3,2-3 5,2-4 4,3-4 4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1:42"/>
    </inkml:context>
    <inkml:brush xml:id="br0">
      <inkml:brushProperty name="width" value="0.05067" units="cm"/>
      <inkml:brushProperty name="height" value="0.05067" units="cm"/>
      <inkml:brushProperty name="color" value="#00BFF3"/>
    </inkml:brush>
  </inkml:definitions>
  <inkml:trace contextRef="#ctx0" brushRef="#br0">62143 25531 434,'29'-13'4,"-3"3"9,-5 4 9,-3 4 8,-2 2 3,-1 0-6,1 0-5,0 0-5,-2 0-3,-1 2-3,-2 0-2,-2 2-2,-2 1 1,-2 5 4,-3 4 3,0 4 5,-3 1 3,-1 1 3,0-1 3,-1 1 2,-1 1 1,2 1-4,0 3-3,2 1-3,0 1-3,0-1-3,0-1-3,0-1-3,0-1-1,0 1-3,0-1-3,0 1-1,0 1-1,2 5 0,0 3 0,2 4 1,-1 0 0,-1-5-2,0-6 0,-1-3-2,-3-2-1,-2 3-2,-4 2-2,-2 5-1,-4-2-3,-5-2-3,-5-3-4,-5-3-3,-3-3-1,-1-2 2,-1-4 3,-1-3 2,3-2-8,5 0-22,6-2-20,7 0-21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1:43"/>
    </inkml:context>
    <inkml:brush xml:id="br0">
      <inkml:brushProperty name="width" value="0.03858" units="cm"/>
      <inkml:brushProperty name="height" value="0.03858" units="cm"/>
      <inkml:brushProperty name="color" value="#00BFF3"/>
    </inkml:brush>
  </inkml:definitions>
  <inkml:trace contextRef="#ctx0" brushRef="#br0">63766 23881 570,'-12'0'9,"8"-2"17,8-1 18,8 0 18,3 0 2,1 0-11,0 2-12,-1 1-11,3-1-9,6-1-3,4 0-4,5-1-4,1-1-1,-2 2-1,-1 0 2,-3 2-1,-2 1-8,-3 2-16,-3 2-18,-3 2-17,-2 0-9,-4 1-4,-3 0-3,-2 0-3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1:43"/>
    </inkml:context>
    <inkml:brush xml:id="br0">
      <inkml:brushProperty name="width" value="0.03664" units="cm"/>
      <inkml:brushProperty name="height" value="0.03664" units="cm"/>
      <inkml:brushProperty name="color" value="#00BFF3"/>
    </inkml:brush>
  </inkml:definitions>
  <inkml:trace contextRef="#ctx0" brushRef="#br0">63805 24789 600,'-13'0'39,"6"-2"2,6 0 1,6-1 2,6-1 0,5 0-3,7 0-4,5 0-3,4 1-5,-1 2-6,1 2-8,-1 2-6,0 1-7,1 0-9,-1 0-6,0 0-9,1 0-4,1 1-3,1 2-2,1 0-3,-3 0-5,-6-2-6,-5-3-8,-6 0-6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1:44"/>
    </inkml:context>
    <inkml:brush xml:id="br0">
      <inkml:brushProperty name="width" value="0.03947" units="cm"/>
      <inkml:brushProperty name="height" value="0.03947" units="cm"/>
      <inkml:brushProperty name="color" value="#00BFF3"/>
    </inkml:brush>
  </inkml:definitions>
  <inkml:trace contextRef="#ctx0" brushRef="#br0">68133 21808 557,'7'-16'-1,"-2"0"-2,-2 1-2,-2-1-2,-1 3 11,2 4 22,0 6 24,2 5 22,-1 4 6,-1 7-14,0 5-12,-1 7-13,-2 4-10,-1 5-8,0 3-6,-1 4-7,-1 2-10,0 0-13,0 0-13,0 1-14,0-4-7,2-6 1,0-6-1,2-5-1,-1-5 3,0-1 1,-2-2 3,0-2 3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5:20"/>
    </inkml:context>
    <inkml:brush xml:id="br0">
      <inkml:brushProperty name="width" value="0.04898" units="cm"/>
      <inkml:brushProperty name="height" value="0.04898" units="cm"/>
      <inkml:brushProperty name="color" value="#F2395B"/>
    </inkml:brush>
  </inkml:definitions>
  <inkml:trace contextRef="#ctx0" brushRef="#br0">24929 40092 449,'-7'-3'116,"2"8"-14,2 9-13,2 10-15,1 5-13,0 4-13,0 3-15,0 6-13,-1 0-12,-2-2-10,-2-2-8,-1-2-10,-1-4-10,1-4-11,0-5-11,2-4-10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1:44"/>
    </inkml:context>
    <inkml:brush xml:id="br0">
      <inkml:brushProperty name="width" value="0.03865" units="cm"/>
      <inkml:brushProperty name="height" value="0.03865" units="cm"/>
      <inkml:brushProperty name="color" value="#00BFF3"/>
    </inkml:brush>
  </inkml:definitions>
  <inkml:trace contextRef="#ctx0" brushRef="#br0">66405 24230 569,'-14'-1'-4,"3"0"-6,2-2-7,4 0-7,2-1 11,2 0 29,2 0 30,2 0 28,2 1 8,4 0-14,2 2-16,3 0-15,2 1-9,2-2-4,0 0-4,1-1-5,0-1-2,-1 2-3,-1 0-3,-1 2-2,-1 0-3,0 0-5,-2 0-3,-1 0-4,0 0-2,0 0 2,-1 0 0,1 0 2,1 0 0,3 0 0,4 0 1,2 0 0,3 0-1,5 0-2,3 0-2,4 0-2,4 0-2,2 0-2,4 0-3,2 0-2,2 0-3,-2 0-5,0 0-6,-2 0-5,-2 0 1,-3 0 4,-5 0 5,-4 0 5,-5-1 5,-7 0 4,-7-2 4,-6 0 5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1:46"/>
    </inkml:context>
    <inkml:brush xml:id="br0">
      <inkml:brushProperty name="width" value="0.02848" units="cm"/>
      <inkml:brushProperty name="height" value="0.02848" units="cm"/>
      <inkml:brushProperty name="color" value="#00BFF3"/>
    </inkml:brush>
  </inkml:definitions>
  <inkml:trace contextRef="#ctx0" brushRef="#br0">69195 24100 772,'-13'0'5,"4"2"10,6 0 11,5 2 9,4-1 3,5 0-7,5-2-5,5 0-7,5-1-4,5 0-5,5 0-4,5 0-4,3 0-4,4 0 0,2 0-2,4 0-2,-1 0-3,-1 2-4,-2 0-5,-2 2-4,-3 0-3,-3 3-1,-5 2 0,-4 2 0,-5 0 1,-7-2 4,-7-2 4,-6-2 4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1:47"/>
    </inkml:context>
    <inkml:brush xml:id="br0">
      <inkml:brushProperty name="width" value="0.05193" units="cm"/>
      <inkml:brushProperty name="height" value="0.05193" units="cm"/>
      <inkml:brushProperty name="color" value="#00BFF3"/>
    </inkml:brush>
  </inkml:definitions>
  <inkml:trace contextRef="#ctx0" brushRef="#br0">66743 25328 423,'0'-22'58,"2"3"-12,0 3-12,2 3-12,-1 1-7,-1 0-2,0 0-3,-1 1-2,-1-1-1,2 2 1,0 1-1,1 0 1,0 2 0,-4-1 0,-2 0-2,-3 0 1,-3 0-2,0 0-1,-2 1-2,0-1-1,-1 1 0,1 2 2,-1 2 4,0 2 2,3 0-3,6 0-9,6-2-8,6 0-10,2-1-4,0 0-3,-2 0-3,-1 1-1,0 0 13,-2 3 30,-1 4 31,0 2 29,-2 4 7,-2 4-13,-2 3-14,-2 5-14,0 2-10,0 1-5,2 1-4,0 1-6,1 1-4,-2 3-6,-1 1-6,0 2-5,-2 3-6,-2 2-7,-1 4-6,-3 3-8,0 2-1,0 2 3,2 2 3,1 2 2,1-3 0,2-6-3,2-8-3,2-6-4,0-6-1,0-5-2,-2-5-1,0-4 0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1:47"/>
    </inkml:context>
    <inkml:brush xml:id="br0">
      <inkml:brushProperty name="width" value="0.03605" units="cm"/>
      <inkml:brushProperty name="height" value="0.03605" units="cm"/>
      <inkml:brushProperty name="color" value="#00BFF3"/>
    </inkml:brush>
  </inkml:definitions>
  <inkml:trace contextRef="#ctx0" brushRef="#br0">67227 26116 610,'-10'-1'11,"10"-1"21,12 0 22,10-1 22,7-1 2,2 2-18,4 0-18,3 2-18,0 0-14,-2 2-8,-1 0-8,-3 2-8,-2-1-8,-3-1-5,-3 0-6,-3-1-6,-3-1-3,-1 0-3,-2 0-2,-2 0-3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1:47"/>
    </inkml:context>
    <inkml:brush xml:id="br0">
      <inkml:brushProperty name="width" value="0.04383" units="cm"/>
      <inkml:brushProperty name="height" value="0.04383" units="cm"/>
      <inkml:brushProperty name="color" value="#00BFF3"/>
    </inkml:brush>
  </inkml:definitions>
  <inkml:trace contextRef="#ctx0" brushRef="#br0">68074 25514 501,'-22'-14'0,"5"2"0,3 4 0,4 3 0,3 5 12,0 8 25,2 7 23,1 9 25,-1 4 2,0 1-19,-2 0-18,0 2-19,0 1-10,0 1-3,2 1-3,1 1-2,0-1-11,0 0-20,0-1-18,0-1-20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1:48"/>
    </inkml:context>
    <inkml:brush xml:id="br0">
      <inkml:brushProperty name="width" value="0.05408" units="cm"/>
      <inkml:brushProperty name="height" value="0.05408" units="cm"/>
      <inkml:brushProperty name="color" value="#00BFF3"/>
    </inkml:brush>
  </inkml:definitions>
  <inkml:trace contextRef="#ctx0" brushRef="#br0">69292 25419 406,'0'-37'0,"0"6"0,0 4 0,0 5 0,0 4 7,0 2 12,0 4 13,0 3 13,-1 1 4,-1 0-5,0 1-6,-1-1-4,-3 1-5,-2 2-4,-3 2-4,-3 2-4,-3 3-2,0 6-2,-1 4-1,-1 5 0,-1 4-2,1 1 0,-1 3-1,1 1-1,1 1-1,2-3-1,4-1 0,3-3-1,5-1-6,8-3-11,8-1-10,7-2-12,5-3-4,-1-3 1,1-2 0,-1-4 2,0-1 2,-3-2 5,-1 0 4,-2-1 5,-5 3 17,-5 7 32,-6 9 31,-6 8 31,-3 7 5,-1 8-24,-2 8-22,0 8-23,-1 8-17,1 9-13,-1 9-12,0 9-11,0 2-13,-1-2-14,-2-4-12,0-2-14,1-8-2,1-15 9,2-13 8,2-13 8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1:48"/>
    </inkml:context>
    <inkml:brush xml:id="br0">
      <inkml:brushProperty name="width" value="0.03737" units="cm"/>
      <inkml:brushProperty name="height" value="0.03737" units="cm"/>
      <inkml:brushProperty name="color" value="#00BFF3"/>
    </inkml:brush>
  </inkml:definitions>
  <inkml:trace contextRef="#ctx0" brushRef="#br0">71400 24063 588,'1'-15'7,"4"2"15,2 2 15,4 3 14,1 1 4,3 2-5,2 2-7,1 2-5,4 1-7,3 0-6,5 0-6,3 0-7,1 1-3,-3 2-3,-3 2-2,-3 2-2,-3 1-10,-3 3-20,-3 2-20,-2 2-18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1:48"/>
    </inkml:context>
    <inkml:brush xml:id="br0">
      <inkml:brushProperty name="width" value="0.03693" units="cm"/>
      <inkml:brushProperty name="height" value="0.03693" units="cm"/>
      <inkml:brushProperty name="color" value="#00BFF3"/>
    </inkml:brush>
  </inkml:definitions>
  <inkml:trace contextRef="#ctx0" brushRef="#br0">71377 24774 595,'-10'-1'61,"10"0"2,12-2 1,10 0 4,7 0-8,5 2-15,3 2-16,4 2-14,2 2-18,0 2-17,0 1-18,1 3-18,-4 0-5,-4-1 10,-5 0 8,-5-2 9,-5-1 3,-3 0-1,-4-2-2,-4 0-2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1:49"/>
    </inkml:context>
    <inkml:brush xml:id="br0">
      <inkml:brushProperty name="width" value="0.04867" units="cm"/>
      <inkml:brushProperty name="height" value="0.04867" units="cm"/>
      <inkml:brushProperty name="color" value="#00BFF3"/>
    </inkml:brush>
  </inkml:definitions>
  <inkml:trace contextRef="#ctx0" brushRef="#br0">74616 22028 452,'-7'-22'5,"2"3"9,2 3 11,2 3 10,2 5 10,2 8 11,2 8 10,2 7 11,0 8-2,0 5-15,-2 6-15,0 7-15,-2 3-16,-1 2-16,0 2-18,-1 2-17,-1 1-10,0 0-2,0-1-4,0 1-1,-1-5-2,-1-10-1,0-9 1,-1-10-1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1:49"/>
    </inkml:context>
    <inkml:brush xml:id="br0">
      <inkml:brushProperty name="width" value="0.0433" units="cm"/>
      <inkml:brushProperty name="height" value="0.0433" units="cm"/>
      <inkml:brushProperty name="color" value="#00BFF3"/>
    </inkml:brush>
  </inkml:definitions>
  <inkml:trace contextRef="#ctx0" brushRef="#br0">73443 24713 508,'-7'-8'0,"0"2"0,2 1 0,1 0 0,1 1 9,3 0 21,4 0 18,2 1 21,7-1 4,9 2-12,11 0-10,9 2-11,6-1-8,4-1-5,2 0-6,4-1-5,1-1-6,3 2-6,2 0-4,2 2-7,-1 0-7,-3 2-10,-3 0-10,-2 2-9,-7 1-8,-8 1-6,-9 3-6,-9 2-5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5:21"/>
    </inkml:context>
    <inkml:brush xml:id="br0">
      <inkml:brushProperty name="width" value="0.06281" units="cm"/>
      <inkml:brushProperty name="height" value="0.06281" units="cm"/>
      <inkml:brushProperty name="color" value="#F2395B"/>
    </inkml:brush>
  </inkml:definitions>
  <inkml:trace contextRef="#ctx0" brushRef="#br0">25424 38474 350,'1'-38'101,"4"19"-15,2 19-16,2 18-14,1 14-9,-2 9-5,-4 8-4,-2 9-3,-3 6-4,-2 1-2,-2 3-2,-2 2-3,0 7-3,1 11-4,1 14-3,1 14-5,0 4-6,0-2-13,0-1-11,0-2-11,1-3-7,2-3-5,2-3-3,2-3-4,1-7-1,2-8 1,0-11 1,2-9 0,-2-12 6,0-13 7,-1-12 8,0-12 8,-1-9 2,0 1-1,0-2-1,0 0-3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1:49"/>
    </inkml:context>
    <inkml:brush xml:id="br0">
      <inkml:brushProperty name="width" value="0.04486" units="cm"/>
      <inkml:brushProperty name="height" value="0.04486" units="cm"/>
      <inkml:brushProperty name="color" value="#00BFF3"/>
    </inkml:brush>
  </inkml:definitions>
  <inkml:trace contextRef="#ctx0" brushRef="#br0">74193 25650 490,'-22'1'12,"6"4"23,5 2 24,5 3 23,2 4 4,2 2-17,0 3-15,2 3-17,-1 3-11,0 3-5,-2 3-5,0 2-6,-1 3-8,0-1-9,0 0-10,0 0-10,0 0-2,1-1 4,-2-1 4,2-1 5,-1-4-8,0-4-19,0-5-19,0-4-20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1:50"/>
    </inkml:context>
    <inkml:brush xml:id="br0">
      <inkml:brushProperty name="width" value="0.04656" units="cm"/>
      <inkml:brushProperty name="height" value="0.04656" units="cm"/>
      <inkml:brushProperty name="color" value="#00BFF3"/>
    </inkml:brush>
  </inkml:definitions>
  <inkml:trace contextRef="#ctx0" brushRef="#br0">75563 26043 472,'-15'44'155,"2"-8"-37,2-6-35,3-6-36,1-6-20,2 1-5,2-2-5,2-1-5,2-1-2,2-1 1,2 0-1,2-2 0,1-1-5,3-2-7,2-3-8,2-1-8,1-2-6,3-4-4,1-2-3,3-3-4,0-3 1,-1-2 4,-1-2 4,-1-1 5,-2-3 6,-3-2 6,-2-2 6,-4-1 6,-2-1 3,-2 3 0,-3 1-2,0 3-1,-5 0 1,-2 2-1,-5 1 1,-4 1 0,-3 0 1,-1 2-1,-3 1 1,-1 0-1,-2 3-4,-1 2-12,-1 4-10,-1 3-12,1 0-6,5 1-5,3 0-2,5 0-4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3:16"/>
    </inkml:context>
    <inkml:brush xml:id="br0">
      <inkml:brushProperty name="width" value="0.06613" units="cm"/>
      <inkml:brushProperty name="height" value="0.06613" units="cm"/>
      <inkml:brushProperty name="color" value="#F2395B"/>
    </inkml:brush>
  </inkml:definitions>
  <inkml:trace contextRef="#ctx0" brushRef="#br0">83457 31116 332,'-29'-1'0,"6"0"0,7-2 0,5 0 0,0-1 4,-5 2 5,-7 0 8,-5 2 6,2 0 9,10 0 11,12 0 10,11 0 11,6 0 0,3 0-11,3 0-11,3 0-11,3 0-7,1 2-3,2 0-4,3 2-2,1-1-3,2 0 0,3-2-2,1 0-1,2-1 0,2 0 0,2 0-1,3 0 1,0 0-1,2 0-1,0 0 0,2 0-2,-2 0 0,-1 0-2,-2 0 0,-1 0-2,-2 0 0,0 0-2,0 0 0,0 0-2,-1 0 0,-2 0 1,-1 0 0,-3 0 0,2 0 1,4 0 1,6 0 1,4 0 0,2 0 1,-4 0 1,-2 0 0,-4 0 2,-2 0 0,-1 2 0,-3 0-1,-2 2 0,-1-1-1,1-1 1,-1 0 0,0-2-1,1 0 0,1 0-1,0 0-2,2 0-1,0 0 0,-2 0-1,0 0 0,-1 0 1,0 0-1,1 0 1,0 0 0,2 0 0,0 0 0,1 0 0,-1 0-1,0 0 0,1 0 0,0 0-1,2 0 0,1 0-1,0 0 0,0 0 1,0 0 0,0 0 0,1 0 0,2 0 1,2 0-1,2 0 0,1 1 0,0 0 0,0 2 0,0 0-1,0 1 0,0 0 1,0 0 0,0 0 1,-1-1 0,0 0 0,-2-2 1,0 0-1,-1-1 1,0 2 0,0 0 0,0 2-1,-1-1 1,-2-1-2,-2 0 0,-1-1-1,-2-1-1,0 0 0,0 0 1,0 0-1,-1 0 1,-1 0-1,-3 0 1,-1 0 0,-2 0 0,0 0-1,1 0 0,-1 0-1,-2-1-3,-3-1-6,-5 0-8,-3-1-5,-6-1-6,-6 0-5,-8 0-5,-6 0-4,-5 0 0,-2 0 4,-1 0 5,-3 0 4,0 0 4,3 0 1,1 0 3,3 1 2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3:16"/>
    </inkml:context>
    <inkml:brush xml:id="br0">
      <inkml:brushProperty name="width" value="0.04641" units="cm"/>
      <inkml:brushProperty name="height" value="0.04641" units="cm"/>
      <inkml:brushProperty name="color" value="#F2395B"/>
    </inkml:brush>
  </inkml:definitions>
  <inkml:trace contextRef="#ctx0" brushRef="#br0">82505 27763 473,'-14'-15'8,"2"4"14,4 3 14,3 3 15,2 4 4,2 7-7,2 7-7,2 8-7,1 4-4,0 2-2,0 4-2,0 3-2,-1 2-1,-1 3-3,0 1-2,-2 2-3,0 2-2,0 2-1,0 2-2,0 2-2,0 1-4,0 0-4,0 0-5,0 0-5,0-2-3,-2-1 2,0-2 0,-1-1 1,-1-5-4,2-6-10,0-6-8,2-5-9,1-6-5,2-3 1,2-4-1,1-4 1,2-3 1,0-2 1,0-2 1,0-2 2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3:17"/>
    </inkml:context>
    <inkml:brush xml:id="br0">
      <inkml:brushProperty name="width" value="0.05952" units="cm"/>
      <inkml:brushProperty name="height" value="0.05952" units="cm"/>
      <inkml:brushProperty name="color" value="#F2395B"/>
    </inkml:brush>
  </inkml:definitions>
  <inkml:trace contextRef="#ctx0" brushRef="#br0">84550 27007 369,'2'-15'6,"6"2"11,4 2 12,5 3 12,5 1 2,3 2-8,4 2-8,5 2-8,6 1-3,10 0 0,10 0 2,9 0 1,5 0-1,-3 0 1,-1 0-1,-2 0-1,0 0 0,5 0-2,3 0-2,5 0-2,0 0-1,0 0-3,-1 0-1,-1 0-3,-2 0-1,-1 0 0,-3 0 1,-1 0-1,-3 0-1,-3 0-4,-3 0-5,-2 0-3,-3 0-2,1 2 3,0 0 1,0 2 1,-1-1 2,-1-1 1,0 0 0,-2-1 0,0-3 2,2 0 0,0-3 2,1-2 0,0-1 1,-2 2-1,-2 1 0,-2 1-1,-2-1 1,0 2-1,-2-1 1,0 0 0,-1 0 0,0 0 2,0 0 0,0 0 2,1 0 0,2 0-1,2 0 0,2 1-1,1-2 0,0 2-1,0-1 1,-1 0 0,0 0-1,-2 2 1,-2 0 0,-2 2-1,-2 0 1,-2 0 0,-2 0 1,-1 0 0,-4 1 0,-2 2 0,-3 2-1,-3 2 0,-2-1 0,-1-1 0,-1-2 0,-1-2-1,-2 0 1,-3 0 0,-3 2-1,-3 0 0,-1 2 2,0 2 4,0 2 3,-1 2 5,0 1 1,-4 3 0,-3 1 1,-2 3-1,-2 2 0,0 3 1,0 3-1,0 3 1,-1 2-1,0 1-1,-2 0-1,0 2-2,-1 1 0,0 1-2,0 0-2,0 2 0,1 0-3,1-2-3,0 0-2,2-1-5,0 0-2,2 2-2,0 2-3,1 3-3,2 0 0,0 4 1,1 0 1,2 4 0,-1-2-2,-2-2-7,-3-4-7,0-2-7,-4-4-5,-2-2-1,-4-3-2,-2-3-2,-1-5 2,1-5 4,0-6 6,2-6 4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3:18"/>
    </inkml:context>
    <inkml:brush xml:id="br0">
      <inkml:brushProperty name="width" value="0.04417" units="cm"/>
      <inkml:brushProperty name="height" value="0.04417" units="cm"/>
      <inkml:brushProperty name="color" value="#F2395B"/>
    </inkml:brush>
  </inkml:definitions>
  <inkml:trace contextRef="#ctx0" brushRef="#br0">92564 24587 498,'-14'-1'7,"2"0"17,4-2 15,3 0 15,5-1 5,8 0-4,8 0-7,7 0-4,9-1-7,9-3-5,8-4-7,9-2-6,3 0-5,-4 1 0,-4 2-2,-4 2-1,-4 3-4,-6 2-6,-4 4-8,-5 3-6,-5 1-9,-5 1-8,-5 1-11,-4 2-9,-5 0-7,-3 1-4,-2 2-3,-4 0-4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3:18"/>
    </inkml:context>
    <inkml:brush xml:id="br0">
      <inkml:brushProperty name="width" value="0.04973" units="cm"/>
      <inkml:brushProperty name="height" value="0.04973" units="cm"/>
      <inkml:brushProperty name="color" value="#F2395B"/>
    </inkml:brush>
  </inkml:definitions>
  <inkml:trace contextRef="#ctx0" brushRef="#br0">93493 24900 442,'-15'7'4,"2"-2"10,2-3 9,3 0 9,1 0 7,2 7 7,2 6 6,2 6 6,1 3-1,0 2-9,0 3-7,0 1-9,0 3-5,0 3-3,0 2-2,0 4-4,-1 3-4,-2 2-8,-2 3-6,-2 4-7,0 4-11,0 5-12,2 7-13,1 5-13,0-4-2,2-14 7,0-16 7,2-14 8,-1-8 2,0-1-6,-2-1-4,0 0-5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3:19"/>
    </inkml:context>
    <inkml:brush xml:id="br0">
      <inkml:brushProperty name="width" value="0.04756" units="cm"/>
      <inkml:brushProperty name="height" value="0.04756" units="cm"/>
      <inkml:brushProperty name="color" value="#F2395B"/>
    </inkml:brush>
  </inkml:definitions>
  <inkml:trace contextRef="#ctx0" brushRef="#br0">94838 24544 462,'-6'-15'7,"5"1"12,2 0 14,5 2 13,4 1 1,6 2-10,4 3-10,5 1-11,2 1-6,-1 2-4,-1 0-2,-1 2-3,-2 0-1,-3 2 2,-3 0 2,-2 2 2,-6 2 6,-8 7 8,-8 6 8,-8 6 9,-5 2 1,-1 0-6,-3 1-6,-1-1-6,-1 0-5,1 1-1,1-1-1,1 1-3,-1 0-3,-1 3-6,-3 1-7,-1 2-6,-1 0-6,3-1-7,2-3-7,1-1-6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3:19"/>
    </inkml:context>
    <inkml:brush xml:id="br0">
      <inkml:brushProperty name="width" value="0.04431" units="cm"/>
      <inkml:brushProperty name="height" value="0.04431" units="cm"/>
      <inkml:brushProperty name="color" value="#F2395B"/>
    </inkml:brush>
  </inkml:definitions>
  <inkml:trace contextRef="#ctx0" brushRef="#br0">95500 25579 496,'14'0'0,"-3"-2"0,-2 0 0,-4-1 0,0 1 12,0 5 26,1 6 24,2 4 25,-1 3 3,-1-1-16,0 1-19,-2 0-16,0 0-14,0 1-10,0 1-8,0 1-11,-1 1-5,-2 1-2,-2 1-2,-2 1-2,-2 0-7,0-1-13,-1-1-13,-2 0-13,1-5-5,-1-3 4,0-6 3,0-4 3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3:19"/>
    </inkml:context>
    <inkml:brush xml:id="br0">
      <inkml:brushProperty name="width" value="0.03635" units="cm"/>
      <inkml:brushProperty name="height" value="0.03635" units="cm"/>
      <inkml:brushProperty name="color" value="#F2395B"/>
    </inkml:brush>
  </inkml:definitions>
  <inkml:trace contextRef="#ctx0" brushRef="#br0">96150 25597 605,'8'-8'0,"0"0"0,0 1 0,-1-1 0,2 1 8,0 2 18,1 2 16,2 2 17,0 2 4,1 2-11,1 2-9,2 2-10,-2 2-8,-1 1-5,-2 3-6,-2 2-5,-2 1-10,-2-1-18,-3 1-16,0 0-18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5:21"/>
    </inkml:context>
    <inkml:brush xml:id="br0">
      <inkml:brushProperty name="width" value="0.04069" units="cm"/>
      <inkml:brushProperty name="height" value="0.04069" units="cm"/>
      <inkml:brushProperty name="color" value="#F2395B"/>
    </inkml:brush>
  </inkml:definitions>
  <inkml:trace contextRef="#ctx0" brushRef="#br0">25000 40220 540,'16'-21'77,"-1"5"-8,1 5-7,0 5-9,1 3-6,3 2-5,3 2-6,3 2-6,-1 2-7,0 2-8,-3 1-10,-1 3-8,-3-1-11,-1-1-14,-2-2-13,-2-3-14,-3 0-7,1 0-1,-2 0-1,0 0-1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3:19"/>
    </inkml:context>
    <inkml:brush xml:id="br0">
      <inkml:brushProperty name="width" value="0.03485" units="cm"/>
      <inkml:brushProperty name="height" value="0.03485" units="cm"/>
      <inkml:brushProperty name="color" value="#F2395B"/>
    </inkml:brush>
  </inkml:definitions>
  <inkml:trace contextRef="#ctx0" brushRef="#br0">97650 23197 631,'1'-14'4,"2"2"9,2 4 9,2 3 9,2 1 5,1 2 4,3 0 4,2 2 2,0 1-2,-1 4-9,-1 2-8,0 4-8,-2 1-12,-3 1-11,-1 1-12,-2 1-12,-3 2-6,-6 1-2,-4 3 0,-5 2 0,-4 0 0,0-2 5,-1 0 3,-1 0 3,1-3 1,2-3-2,4-3-4,3-2-2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3:20"/>
    </inkml:context>
    <inkml:brush xml:id="br0">
      <inkml:brushProperty name="width" value="0.0454" units="cm"/>
      <inkml:brushProperty name="height" value="0.0454" units="cm"/>
      <inkml:brushProperty name="color" value="#F2395B"/>
    </inkml:brush>
  </inkml:definitions>
  <inkml:trace contextRef="#ctx0" brushRef="#br0">96895 24003 484,'-9'-2'5,"12"-4"8,13-4 10,14-3 8,5-3 2,0 1-9,0-1-7,1 0-9,-3 2-4,-3 3-1,-5 3-2,-3 2-2,-7 4-2,-7 4-3,-8 4-5,-8 4-2,-3 1-1,-1-1 2,0 0 3,0-2 3,0 0 3,1 0 5,-1-1 4,0 1 5,1 1 4,1 4 3,0 2 3,2 3 4,0 2 0,0 1-1,0 1-2,1 1-1,-1 1-2,0-1-1,0 1-4,0-1-1,1-1-3,2-3-4,2-3-2,3-2-4,0-6-8,1-8-15,2-8-16,0-8-14,2-3-3,0 1 8,1 1 8,2 1 9,-1 1 8,-2 2 5,-3 2 6,0 3 7,-6 1 5,-6 4 4,-7 2 5,-7 4 4,-5 2 1,1 5-2,-2 4-2,-1 4-1,1 0-2,5-3 1,3-3-1,5-2 0,6-3 0,8-1 0,9-1-2,10 0 1,8-5-2,10-6-1,11-7-1,9-7-2,4-3-2,1 3 0,0 1 0,0 3-2,-4 1 2,-8 4 3,-8 3 3,-7 2 3,-10 5 2,-9 4 0,-10 5 1,-10 6 0,-7 3-1,-5 1-6,-5 3-4,-5 1-5,-3 2-5,1-1-5,0 1-6,-1-1-6,1 0-1,1-1 2,1-1 2,1-1 2,2-1 3,1-3 4,3-1 3,1-2 4,2-2 3,1-1 4,1 0 4,1-2 4,1-1 5,4 0 4,3-2 6,2 0 5,7-3 2,10-1 0,10-2 0,9-1 1,6-4-3,3-2-7,1-3-7,2-4-6,0 0-4,-3 1-1,-4 1 0,-2 1-2,-4 1 2,-5 4 2,-5 2 2,-4 4 2,-7 3 8,-5 6 13,-6 4 12,-5 5 13,-5 2 0,0-1-10,-1-1-10,-1 0-12,-4-1-7,-4 3-7,-5 2-7,-4 1-5,-4 1-11,-1-1-11,-1-1-14,0-1-12,0-2-5,3-3 1,3-2 3,3-4 2,3-2 4,5-2 3,3-3 5,5 0 4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3:20"/>
    </inkml:context>
    <inkml:brush xml:id="br0">
      <inkml:brushProperty name="width" value="0.04192" units="cm"/>
      <inkml:brushProperty name="height" value="0.04192" units="cm"/>
      <inkml:brushProperty name="color" value="#F2395B"/>
    </inkml:brush>
  </inkml:definitions>
  <inkml:trace contextRef="#ctx0" brushRef="#br0">96827 25477 524,'-6'-6'11,"2"2"19,4 4 21,3 3 21,3 2 4,5 5-12,5 4-11,5 4-12,5 3-10,3 2-8,5 4-7,3 4-9,4 0-9,6 0-14,5 1-13,4-1-14,-2-2-2,-10-5 8,-10-5 8,-9-5 9,-6-3-4,-1-2-12,-1-2-14,0-2-13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3:21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99400 26075 333,'49'20'167,"16"14"-1,16 15 1,16 15 0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3:21"/>
    </inkml:context>
    <inkml:brush xml:id="br0">
      <inkml:brushProperty name="width" value="0.04663" units="cm"/>
      <inkml:brushProperty name="height" value="0.04663" units="cm"/>
      <inkml:brushProperty name="color" value="#F2395B"/>
    </inkml:brush>
  </inkml:definitions>
  <inkml:trace contextRef="#ctx0" brushRef="#br0">100192 24345 471,'-8'-7'6,"2"0"10,0 2 11,2 1 11,1 2 6,0 5 1,2 6 2,0 4 1,1 6-2,-2 5-6,-1 6-7,0 7-5,-1 3-5,0 2-2,0 2-3,1 2-3,-2 1-2,0 0-3,-2 0-3,0 0-3,-1 0-5,0 0-6,0 0-6,0 0-5,1-1-7,1 0-8,0-2-7,2 0-8,0-5-1,2-8 5,0-7 4,2-8 6,0-6 0,0 1-3,0-2-4,0 0-2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3:22"/>
    </inkml:context>
    <inkml:brush xml:id="br0">
      <inkml:brushProperty name="width" value="0.03872" units="cm"/>
      <inkml:brushProperty name="height" value="0.03872" units="cm"/>
      <inkml:brushProperty name="color" value="#F2395B"/>
    </inkml:brush>
  </inkml:definitions>
  <inkml:trace contextRef="#ctx0" brushRef="#br0">100600 25224 568,'-3'-11'11,"-5"10"22,-7 10 23,-6 10 23,-2 4 2,-1 1-17,1-1-16,-1 1-16,1-1-14,-1-1-9,1-1-9,-1-1-9,2-2-5,3-3-1,3-3 1,3-2 0,3-2 1,6 1 3,4 2 3,6 0 4,5 0 2,7-2 2,7-3 1,7-1 3,3-1-2,1 0-2,-1 0-4,0 0-3,0 0-1,-1 0 2,-1 0 0,-2 0 2,-2-1-7,-5-1-15,-5 0-16,-4-1-14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3:22"/>
    </inkml:context>
    <inkml:brush xml:id="br0">
      <inkml:brushProperty name="width" value="0.0437" units="cm"/>
      <inkml:brushProperty name="height" value="0.0437" units="cm"/>
      <inkml:brushProperty name="color" value="#F2395B"/>
    </inkml:brush>
  </inkml:definitions>
  <inkml:trace contextRef="#ctx0" brushRef="#br0">101478 24916 503,'-5'-7'19,"8"2"10,6 2 12,8 2 11,3 1 1,1 2-9,1 0-9,1 2-9,-1 0-9,-3 0-8,-3-1-7,-2 2-9,-4-1-4,-1 1 0,-2 2 0,-2 0-1,-2 1 1,-2 2 2,-2 0 2,-2 1 1,-3 2 5,-4 2 7,-4 1 7,-3 3 8,-4 1 2,-2 1-1,-1 1-1,-2 1-2,-3 1-2,-1-1-1,-3 1-3,-1-1-1,0 0-3,3-1-7,3-1-5,3-1-5,4-2-7,3-2-5,4-4-7,4-3-6,7-4-7,8-6-8,9-6-8,10-5-8,3-4 1,1 0 13,-1 1 11,1-1 12,-3 2 8,-3 2 6,-5 4 5,-3 3 6,-3 1 6,-2 0 8,-3 0 8,0 0 8,-2 2 5,1 2 5,2 3 3,0 4 3,1 2 4,0 3 1,0 4 1,-1 2 3,1 1-4,0 1-8,0-1-8,0 1-8,-2 1-8,-1 1-7,-2 3-9,-1 1-6,-4 1-4,-2-1 3,-4-1 3,-2-1 3,-3-3-7,0-3-18,-1-4-16,-1-4-17,0-5-7,2-2 4,3-6 3,1-2 4,2-4 5,2 0 7,2-1 7,2-1 8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3:23"/>
    </inkml:context>
    <inkml:brush xml:id="br0">
      <inkml:brushProperty name="width" value="0.03556" units="cm"/>
      <inkml:brushProperty name="height" value="0.03556" units="cm"/>
      <inkml:brushProperty name="color" value="#F2395B"/>
    </inkml:brush>
  </inkml:definitions>
  <inkml:trace contextRef="#ctx0" brushRef="#br0">102550 26166 618,'8'-7'0,"2"2"0,0 2 0,1 2 0,1 1 6,0 0 12,-1 0 11,1 0 12,-1 1 4,-1 4-3,0 2-5,-2 4-3,0 0-3,-2 1-4,-1 0-3,0 0-4,-2-1-4,-1 1-7,0 0-6,-1 0-8,-2-1-15,-1 1-23,0 0-24,-1 0-23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3:26"/>
    </inkml:context>
    <inkml:brush xml:id="br0">
      <inkml:brushProperty name="width" value="0.04468" units="cm"/>
      <inkml:brushProperty name="height" value="0.04468" units="cm"/>
      <inkml:brushProperty name="color" value="#F2395B"/>
    </inkml:brush>
  </inkml:definitions>
  <inkml:trace contextRef="#ctx0" brushRef="#br0">101200 28100 492,'29'22'136,"-3"-3"-35,-5-3-35,-3-2-36,-3-2-27,-1 1-15,0 1-16,-2 1-17,-5 1-7,-8 0 0,-10-1 0,-7 1 1,-7 0 5,-3-1 9,-3 1 10,-3 0 10,0-2 6,3-3 3,3-3 3,3-2 3,2-2 3,-1 0 4,1-1 3,-1 2 3,4-2 8,7 1 10,6 0 10,8 0 11,6-1 2,7-2-3,7-2-5,8-2-4,4-2-4,4-2-4,4-1-5,4-3-4,0 0-4,-3 2-5,-5 2-5,-4 3-6,-4-1-7,-5 2-10,-5-1-12,-4 0-10,-7 1-4,-5 4 4,-6 2 4,-5 4 3,-6 1 4,-2-1 6,-3 1 6,-3 0 5,-1 0 4,3 2-1,1 0 1,3 1 0,1 1 5,2 2 11,2 0 11,2 1 10,2 1 5,1 1 2,0 1 0,2 2 0,1 0-1,0 1-6,1 1-4,2 1-5,0 0-4,0-1-5,0-1-5,0-1-3,-1-2-6,-2-1-3,-2-2-6,-2-2-4,-1-3-4,-1-1-4,-2-2-3,0-2-5,0-4-2,1-4-2,0-5-3,2-6-2,0-3 0,2-5 3,1-3 3,0-5 2,2 0 4,0 3 4,2 4 5,1 2 3,1 3 7,1 4 8,3 4 9,2 5 8,-1 2 3,-4 6-3,-4 2-2,-4 5-3,-3 2 1,-1 2 4,-3 0 3,-2 1 5,7-3-6,14-6-14,15-8-13,15-6-15,8-4-3,0 0 4,2 0 6,1 1 5,-3 1 4,-2 2 3,-5 4 3,-4 2 3,-4 2 3,-7 0 1,-5 0 2,-6 0 2,-7 3 0,-8 4-4,-8 5-3,-8 6-4,-4 1-4,-1 1-8,-1-1-7,0 1-7,-3-1-5,0 1-2,0-1-2,-2 1-3,-2 1 2,-1 3 5,-2 3 6,-2 3 5,0 0 6,3-3 4,3-3 4,3-3 6,4-3 4,3-1 6,4-2 5,5-2 5,6-4 7,10-5 9,10-4 10,9-6 10,10-4-1,9-5-8,8-5-9,10-5-8,2-2-8,-3 3-6,-3 1-5,-2 3-5,-5 2-5,-4 5-2,-5 3-1,-5 4-3,-5 2-1,-5 2 1,-5 0 1,-5 2 0,-4 1 2,-4 4 4,-4 2 3,-4 4 3,-4 1 3,-2 3 1,-3 1 2,-3 3 2,-4 1-2,-4 1-2,-3 1-4,-5 1-2,-1 1-3,0-1-3,-1 1-2,1-1-1,0 0-6,-1-3-7,1-1-7,-1-2-8,2-3-4,2-3-5,1-3-2,3-2-5,2-3 1,4-2 1,5-2 2,3-2 2,2-1 4,2 0 4,1 0 5,0 0 4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3:26"/>
    </inkml:context>
    <inkml:brush xml:id="br0">
      <inkml:brushProperty name="width" value="0.04083" units="cm"/>
      <inkml:brushProperty name="height" value="0.04083" units="cm"/>
      <inkml:brushProperty name="color" value="#F2395B"/>
    </inkml:brush>
  </inkml:definitions>
  <inkml:trace contextRef="#ctx0" brushRef="#br0">101050 30650 538,'22'0'75,"-3"2"-11,-3 0-10,-2 2-12,2 2-4,9 5-1,9 5 1,8 6 0,7 1-5,4 3-10,4 0-8,4 0-10,3 4-8,3 3-4,3 4-6,3 4-5,-5-1-6,-12-7-5,-14-7-6,-12-7-6,-7-4-5,-3-1-6,-1-1-6,-2 0-7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5:21"/>
    </inkml:context>
    <inkml:brush xml:id="br0">
      <inkml:brushProperty name="width" value="0.0433" units="cm"/>
      <inkml:brushProperty name="height" value="0.0433" units="cm"/>
      <inkml:brushProperty name="color" value="#F2395B"/>
    </inkml:brush>
  </inkml:definitions>
  <inkml:trace contextRef="#ctx0" brushRef="#br0">26700 39051 508,'1'-27'80,"4"6"-6,2 7-7,4 7-7,2 3-8,5 0-6,3 0-7,5 0-7,1 1-8,-2 2-11,0 2-9,-1 2-9,-3 2-10,-3 2-6,-4 1-9,-4 3-6,-4 2-6,-3 0-2,-2 1-4,-4 0-3,-1 0 2,-2-3 8,0-2 7,-1-4 7,-1 0 3,2 0 0,1 1 0,0 2-1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4:19"/>
    </inkml:context>
    <inkml:brush xml:id="br0">
      <inkml:brushProperty name="width" value="0.04168" units="cm"/>
      <inkml:brushProperty name="height" value="0.04168" units="cm"/>
      <inkml:brushProperty name="color" value="#F2395B"/>
    </inkml:brush>
  </inkml:definitions>
  <inkml:trace contextRef="#ctx0" brushRef="#br0">81839 8444 527,'-8'-8'2,"2"2"5,1 1 4,0 0 4,2 3 4,0 4 3,2 4 4,0 4 3,1 3-1,0 3-2,0 3-4,0 3-4,0 2-2,0 1-1,0 1-1,0 1-1,0 0-2,0-1-2,0-1 0,0-1-3,0-1 0,0-1 0,0-1 1,0-1 0,0 0 1,0 1-1,0 1 1,0 1-1,0 0-1,-2-1-2,0-1-4,-2-1-2,1 1-2,0 0 2,2 0 0,1 3 1,0-1 1,0-2 0,0 0 1,0 0 0,0-1 1,0 1 0,0 1 0,0 1 1,0 0 0,0 1 1,0-1 1,0 1 0,-1-1 0,-1 1 0,0-1 0,-1 1-1,-1-1 0,2 1 0,0-1-1,2 1 0,0-1 0,0-1-1,0-1 1,0-1-1,-1 0 0,0-1 0,-2 1 0,0-1 1,-1 0-1,2-1 0,0 0-1,2-2 0,-1-1 0,0-1 0,-2-1 0,0 0 1,0-1-1,0 1 1,2 1-2,0 2 1,1-1-1,-2 1 0,0 0 0,-2-1-1,1 1 1,1 0 0,0-1 0,2 1 0,-1 1 1,-1 1 0,0 3 0,-1 1 0,-1 2-1,2-1 1,0 1-1,2-1 1,0 1-2,0-1 1,0 1-1,0-1 0,-1-1 0,0-1 0,-2-2 0,0-2 1,0-2-1,0 1 1,1 0-1,2-1-1,0 1 1,0 0 0,0-1 0,0 1 1,0 0 0,0-1 0,0 1 0,0 0 1,0-1-2,0-1 1,0-1-2,0-1 0,0 0-1,0 0 0,0-1 1,0 1-1,0 1 1,0 0 0,0 1 1,0 1 0,0 1 0,-2 0 1,-1-1-1,0 1 1,0 0-1,0-1 1,2 1 0,0 0 0,1-1-1,0 3 1,0 0 0,0 1 0,0 1 0,0 1 0,0 1-1,0 1 1,0 0-1,-2-1 0,0-1 1,-1-1-1,-1 0 0,2 0 1,0-1-1,2 1 1,0-2 0,0 1 0,0-2-1,0-1 1,0 0 0,0-1 0,0 1 0,0 0 0,0-1 0,0-1-1,0-1-1,0 0-1,0-2 0,0 1 0,0 0 1,0 0 0,0-1 0,0 1 0,0 0-2,0 0 0,0 0 0,0 1 0,0 1 0,0 1 0,-1 1 1,0-2 2,-2-1 0,0-1 2,-1 1 1,2 0 1,0 1 2,2 1 0,0 1 1,0-1-1,0 1-2,0 0 0,0-1-1,0 1-1,0 0-1,0-1 1,0 1-1,0 0-1,0-1 1,0 1-1,0 0 0,0 1 0,0 2 1,0 0-1,0-1 1,0-1 1,0-3-1,0-1 2,0 0-1,0 2 0,0 1 0,0 3 0,0-1-1,0-1 1,0-2-1,0-2 1,0-1 0,2 1-2,0 1 1,2 1-2,-1 0 1,0 0 0,-2-2 0,0-1 0,-1 0 1,0 0 0,0-1 1,0 1 0,0 0 0,0 0-1,0-1 0,0 1-1,0 0 0,0 0 0,0-1 1,0 1 0,0 0 0,0 0-1,0-1 1,0 1 0,0 1-1,0 2 0,0 1-2,0 3 0,0-1 0,0-1 0,0-2 1,0-2 0,0-2 0,0 1-1,0 0-1,0 0-1,0 0 0,0 1 0,0 1 1,0 1 1,0 1 0,0 2 0,0 0 0,0 1 1,0 0 0,0-1 0,0-1 2,0-1 0,0 0 1,0 0-1,0-1-1,0 1 0,0 0-1,0 1 0,0 1 0,0 2 0,0-2-2,0 1 0,0-2 0,0-1-2,0 0 1,0-1 0,0 1 0,0 0 2,0-2-2,2-1 0,0-2 0,2-2-2,-1-1-2,1 3-5,0 2-4,0 2-5,-1-1-4,0-1-2,-1-2-3,-2-2-2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4:35"/>
    </inkml:context>
    <inkml:brush xml:id="br0">
      <inkml:brushProperty name="width" value="0.03965" units="cm"/>
      <inkml:brushProperty name="height" value="0.03965" units="cm"/>
      <inkml:brushProperty name="color" value="#F2395B"/>
    </inkml:brush>
  </inkml:definitions>
  <inkml:trace contextRef="#ctx0" brushRef="#br0">96060 14459 554,'-1'-15'6,"0"4"10,-2 3 11,0 3 11,-1 2 4,2 3-4,0 4-4,2 2-3,0 3-4,0 4-1,0 2-2,0 3-1,0 2-3,0-1-3,0 1-2,0 0-2,-1 0-3,0 1-1,-2 1-1,0 1-2,-2 1-2,0 3 0,-1 1 0,-1 2-2,-1 2 0,0-1-3,0 0-1,0 1-2,1-2-2,1-2-2,0-1-2,2-3-3,0-1-1,2-3-2,0-1-2,2-2-2,1-9-8,4-16-14,2-16-15,4-15-14,-1-5 0,1 6 13,-2 5 15,0 7 13,-2 4 10,-1 1 4,-1 2 4,0 3 6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4:35"/>
    </inkml:context>
    <inkml:brush xml:id="br0">
      <inkml:brushProperty name="width" value="0.0391" units="cm"/>
      <inkml:brushProperty name="height" value="0.0391" units="cm"/>
      <inkml:brushProperty name="color" value="#F2395B"/>
    </inkml:brush>
  </inkml:definitions>
  <inkml:trace contextRef="#ctx0" brushRef="#br0">96026 14338 562,'-7'-22'0,"2"3"-1,2 3 0,2 3-2,1 1 3,0 2 3,0 0 3,0 2 4,0 1 2,2-1 0,0 0 1,2 0 0,2 0 2,7 0 3,6 1 4,6-1 4,1 1 0,-1 2-1,-3 2-3,-1 2-1,-3 2-3,-1 2-1,-2 2-2,-2 2-1,-3 1-3,-1 1-2,-2 2-3,-2 0-2,-2 2-2,-2 3-1,-2 3-2,-2 3-1,-3 2-1,-4 1 0,-3 1-2,-5 1 0,-2-1-1,1-1 1,-1-3-1,0-1-1,1-2 1,-1-3 0,0-1 0,1-2-1,1-3 1,2-1 1,4-2 0,3-2 1,5-3 1,8-2 2,8-3 2,7-4 2,6 0 2,3 1 1,3 0 2,3 2 1,1 1 2,-1 2 0,-1 2 2,-1 2 0,-3 1 0,-6 2-1,-3 0-1,-6 1-1,-3 1-1,-2 2-1,-3 0 0,-1 2-2,-2 0 0,-4 1 0,-2 1-1,-3 1 1,-4 1-2,-2 0 0,-3-1-1,-3 1-1,-3 0-2,0 1-1,-1 1-3,-1 2-2,-2 0-4,-3 2-8,-3 3-7,-3 2-7,-2 0-4,0 0-1,-2 1 0,-1-1-1,4-2-1,7-5-4,9-5-3,7-4-3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4:36"/>
    </inkml:context>
    <inkml:brush xml:id="br0">
      <inkml:brushProperty name="width" value="0.0411" units="cm"/>
      <inkml:brushProperty name="height" value="0.0411" units="cm"/>
      <inkml:brushProperty name="color" value="#F2395B"/>
    </inkml:brush>
  </inkml:definitions>
  <inkml:trace contextRef="#ctx0" brushRef="#br0">94885 19161 535,'-1'-15'7,"-1"4"13,0 3 15,-1 3 13,-2 3 5,-2 5-5,-2 6-4,-1 4-6,-3 5-3,0 3-5,-1 5-4,-1 3-5,-2 4-4,-2 5-2,-1 3-4,-3 4-3,-1 1-3,-1 0-2,-1-2-2,0 0-3,0-2-5,2-2-5,4-2-6,3-1-6,3-5-5,1-4-4,2-5-4,2-5-3,3-5-4,2-6-3,4-6-3,3-6-4,0-3 4,1-2 9,0 0 9,0-1 10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4:36"/>
    </inkml:context>
    <inkml:brush xml:id="br0">
      <inkml:brushProperty name="width" value="0.03976" units="cm"/>
      <inkml:brushProperty name="height" value="0.03976" units="cm"/>
      <inkml:brushProperty name="color" value="#F2395B"/>
    </inkml:brush>
  </inkml:definitions>
  <inkml:trace contextRef="#ctx0" brushRef="#br0">95400 19497 553,'8'-21'7,"0"7"11,0 5 12,-1 6 11,1 5 3,0 4-7,0 4-7,0 3-6,0 4-4,1 1 2,2 3-1,0 2 2,0 1-2,-3 2-1,-1 3-1,-2 1-2,-1 2-3,0-1-1,0 0-3,0 1-1,-1-2-4,-1 0-4,0-1-2,-1-1-5,-1-1-4,0-1-7,0-1-5,0-1-6,-2-2-5,0-3-5,-3-3-4,-2-3-4,-1-2 0,0-2 7,1-2 7,-1-2 7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4:36"/>
    </inkml:context>
    <inkml:brush xml:id="br0">
      <inkml:brushProperty name="width" value="0.0326" units="cm"/>
      <inkml:brushProperty name="height" value="0.0326" units="cm"/>
      <inkml:brushProperty name="color" value="#F2395B"/>
    </inkml:brush>
  </inkml:definitions>
  <inkml:trace contextRef="#ctx0" brushRef="#br0">94800 20540 674,'1'-16'8,"2"2"9,2 1 9,2 1 8,3 0 5,5 2-3,5 1-1,5 1-1,5 0-4,7 0-5,5 0-5,6 0-5,3 1-8,0 0-14,0 2-13,0 1-12,-4 0-11,-10 0-8,-8 0-8,-8 0-7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5:05"/>
    </inkml:context>
    <inkml:brush xml:id="br0">
      <inkml:brushProperty name="width" value="0.042" units="cm"/>
      <inkml:brushProperty name="height" value="0.042" units="cm"/>
      <inkml:brushProperty name="color" value="#00BFF3"/>
    </inkml:brush>
  </inkml:definitions>
  <inkml:trace contextRef="#ctx0" brushRef="#br0">84229 1550 523,'-7'24'147,"2"1"-34,2 1-35,2 1-33,0 2-20,0 2-4,-2 4-4,0 3-4,-1 3-4,0 6-3,0 4-3,0 6-4,0 1-4,0-1-5,0-1-6,1 0-6,-1-3-3,0-1-1,0-2-1,0-1-2,0-6-2,2-6-5,0-7-4,2-7-5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5:05"/>
    </inkml:context>
    <inkml:brush xml:id="br0">
      <inkml:brushProperty name="width" value="0.03476" units="cm"/>
      <inkml:brushProperty name="height" value="0.03476" units="cm"/>
      <inkml:brushProperty name="color" value="#00BFF3"/>
    </inkml:brush>
  </inkml:definitions>
  <inkml:trace contextRef="#ctx0" brushRef="#br0">84668 1883 632,'-9'-6'49,"0"4"-2,-2 4 0,0 4 0,-1 3-5,-1 3-9,-1 3-8,-1 4-10,-2 1-5,-2 1-2,-2 1-3,-1 1-3,-1 0-2,1-1-3,1-1-2,1-1-3,1-1-1,0 1 3,2 0 1,1-1 2,1-1 2,3-3-1,1-2 1,2-4 0,5-2 2,8 0 5,8-2 4,7 0 4,5-1 1,1 1-2,1 2-3,1 0-1,0 1-6,-1 2-6,-1 0-8,-1 1-8,-1 1-2,-3 0 1,-1-1 1,-2 1 3,-3-2-8,-1-2-14,-2-4-16,-2-2-14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5:06"/>
    </inkml:context>
    <inkml:brush xml:id="br0">
      <inkml:brushProperty name="width" value="0.04182" units="cm"/>
      <inkml:brushProperty name="height" value="0.04182" units="cm"/>
      <inkml:brushProperty name="color" value="#00BFF3"/>
    </inkml:brush>
  </inkml:definitions>
  <inkml:trace contextRef="#ctx0" brushRef="#br0">85887 1581 526,'-2'-13'6,"10"3"15,11 4 12,11 4 15,4 2-1,-1 0-14,-3 0-14,-1 0-14,-4 0-8,-3 0-3,-5 0-3,-3 0-3,-4 1-1,-2 2 3,-4 2 1,-2 2 2,-5 1 4,-2 3 5,-5 2 6,-4 2 5,-3 1 7,-1 1 7,-3 1 7,-1 1 7,-2 1 1,1 1-6,-1 1-5,1 1-6,-1 1-5,2 1-6,1 1-6,1 1-5,1 1-2,1 1 1,1 1 1,1 1 0,1-1-7,4-4-16,3-2-18,3-2-17,2-6-7,3-7 0,4-6 2,2-8 1,3-6 5,4-7 8,2-7 9,3-7 8,2-2 6,0 3 6,-1 3 4,1 3 6,-2 4 4,-3 3 4,-3 4 3,-2 5 4,-2 2 6,-1 2 7,1 2 7,0 2 7,-1 2 5,0 2 0,-2 2 2,0 2 1,-1 2-1,1 1-5,2 3-5,0 2-4,0 2-2,-2 5-2,-2 3-1,-2 5-1,-1 1-3,0 2-6,0 1-6,0 1-6,-1-1-7,0 0-8,-2-1-9,0-1-7,-2-4-11,0-7-13,-1-7-11,-2-6-13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5:06"/>
    </inkml:context>
    <inkml:brush xml:id="br0">
      <inkml:brushProperty name="width" value="0.03538" units="cm"/>
      <inkml:brushProperty name="height" value="0.03538" units="cm"/>
      <inkml:brushProperty name="color" value="#00BFF3"/>
    </inkml:brush>
  </inkml:definitions>
  <inkml:trace contextRef="#ctx0" brushRef="#br0">87350 2300 621,'28'1'47,"-7"4"1,-7 2 0,-6 4 3,-5 1-4,1 3-4,0 1-7,0 3-4,0 2-12,0 1-14,0 3-14,0 1-16,-1 0-9,-1-5-4,0-3-5,-1-4-5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8:51"/>
    </inkml:context>
    <inkml:brush xml:id="br0">
      <inkml:brushProperty name="width" value="0.05328" units="cm"/>
      <inkml:brushProperty name="height" value="0.05328" units="cm"/>
      <inkml:brushProperty name="color" value="#00BFF3"/>
    </inkml:brush>
  </inkml:definitions>
  <inkml:trace contextRef="#ctx0" brushRef="#br0">53150 756 412,'16'-15'20,"-1"4"-7,1 3-7,0 3-6,0 0-2,1 2 1,1-1 2,1 0 1,2-1 0,3 0-4,2-1-5,4-2-3,-1 2-1,-3 2 0,-5 4 2,-3 3 0,-4 1 3,-1 1 3,-2 1 4,-2 2 3,-2 0 4,-2 2 4,-3 0 5,0 1 3,-2 1 5,0 0 1,0-1 2,0 1 3,0 1 1,0 1 0,0 3-1,0 2 0,0 1-2,0 3-3,0 1-3,0 3-3,0 1-1,0 1 0,0 0 1,0 2 0,-1 1-1,-1 1-1,0 1-2,-1 1-2,-1 0-1,2 1-2,0 2-2,2 0-1,0 2-1,0-1 0,0 0-1,0 0 0,0-1-2,2-2-2,0-2-1,2-1-3,-1-4-1,-1-3-1,0-5-2,-1-3 0,-4-4-2,-2-1-4,-5-2-2,-4-2-3,-1-4-1,-1-4-1,0-6-1,1-4 0,-3-7-3,-3-9-8,-5-9-8,-3-8-7,0-4 1,2 3 6,3 4 8,3 2 7,2 3 1,2 3-7,3 3-5,1 4-6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5:22"/>
    </inkml:context>
    <inkml:brush xml:id="br0">
      <inkml:brushProperty name="width" value="0.05225" units="cm"/>
      <inkml:brushProperty name="height" value="0.05225" units="cm"/>
      <inkml:brushProperty name="color" value="#F2395B"/>
    </inkml:brush>
  </inkml:definitions>
  <inkml:trace contextRef="#ctx0" brushRef="#br0">26439 39750 421,'-14'1'94,"3"4"-10,2 2-9,4 4-10,2 2-11,0 3-10,2 3-11,0 3-11,0 3-8,-2 3-2,-2 3-4,-1 2-4,-2 1-2,0-2-2,0-1-4,0-3-2,6-8-9,10-14-15,11-16-16,11-14-15,4-7-4,-1 0 11,-3-1 9,-1 1 10,-4 3 10,-4 4 10,-4 5 9,-3 5 11,-3 3 10,-1 4 14,0 2 12,-2 4 14,-3 4 1,-6 6-9,-6 5-11,-6 7-8,-3 3-10,-1-1-7,-1 0-9,0 0-7,-1-1-6,2-1-3,3-2-3,1-2-3,6-3-1,8-1 1,10-2 0,8-2 2,4-3 1,-2-1 6,0-2 4,-1-2 4,-2 1 3,-3 2 4,-3 3 3,-2 4 2,-6 0 0,-6 1-4,-8 0-4,-6 0-3,-4 1-4,-1 3-3,-1 3-2,0 3-3,-3 1-2,-1-2 1,-3 0 0,-1 0 0,-1-2 2,1-1 3,2-1 3,0-1 4,1-1 5,3-2 9,1-3 8,3-1 9,4-2 8,10 0 7,9-2 6,8 0 8,7-3-3,7-4-11,5-4-11,7-4-10,2-2-10,2 1-5,1-1-5,0 0-7,1 1-4,-1 2-5,1 2-5,1 3-4,-2 1-6,-2 4-7,-2 2-8,-2 4-8,-4 0-5,-7-1-3,-7-1-3,-6 0-4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5:07"/>
    </inkml:context>
    <inkml:brush xml:id="br0">
      <inkml:brushProperty name="width" value="0.04788" units="cm"/>
      <inkml:brushProperty name="height" value="0.04788" units="cm"/>
      <inkml:brushProperty name="color" value="#00BFF3"/>
    </inkml:brush>
  </inkml:definitions>
  <inkml:trace contextRef="#ctx0" brushRef="#br0">87961 498 459,'8'-22'4,"0"1"9,-1 2 9,1 3 9,0 5 5,2 8 1,0 9 2,1 10 1,-1 5-4,-4 5-13,-4 3-10,-4 4-13,-4 2-10,-2-1-11,-3-1-8,-3-1-11,-2-3-3,1-4 3,-1-3 4,0-4 4,0-4 4,1-3 4,-1-3 6,0-2 4,1-3 4,1-1 0,1 0 0,0-1 1,3-3 9,5 0 19,3-3 18,4-2 18,5-2 5,7-2-10,7-2-10,7-1-9,4-2-7,-1 1-3,1-1-2,-1 0-3,-2 2-4,-3 3-4,-5 2-4,-3 4-5,-6 5-4,-8 8-6,-8 8-4,-8 7-6,-6 4 0,-5 1 4,-5-1 5,-5 1 3,-1-2 4,1 0 1,3 0 2,2-2 1,2-3 1,4-3 2,5-5 0,3-3 1,7-3 1,8-4 1,9-3 0,10-2 0,3-3-1,3-4-2,0-2-4,1-3-2,-1-1-2,-2 2 2,-1 3-1,-2 1 2,-5 3-1,-5 6-1,-6 4-1,-6 6-1,-5 2-1,-4 3 1,-3 2 1,-5 2 0,-2-1 0,1 1 0,-1-2 1,1-1 1,-1 0 0,0-1 4,1 1 2,-1 0 3,1-2 3,3-1 1,1-2 1,2-2 2,4-3 2,6-2 4,6-4 2,6-2 4,6-4-1,7-4-5,7-4-4,7-3-5,4-2-3,-1 0-5,0 2-4,0 1-3,-1 2-1,-3 2 1,-4 4 3,-1 3 1,-5 1 3,-1 2 2,-4 0 2,-3 2 3,-4 2 3,-5 6 6,-4 4 6,-6 5 5,-4 4 2,-5 1-4,-5 3-2,-5 1-4,-5 3-3,-3 1-3,-5 2-3,-3 3-3,-3 0-6,-2 0-5,-3 0-7,-1 1-7,1-3-5,2-4-4,3-3-5,4-4-4,2-6-5,5-3-6,3-6-6,5-4-6,3-5 0,2-2 5,4-4 7,3-2 5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5:07"/>
    </inkml:context>
    <inkml:brush xml:id="br0">
      <inkml:brushProperty name="width" value="0.03716" units="cm"/>
      <inkml:brushProperty name="height" value="0.03716" units="cm"/>
      <inkml:brushProperty name="color" value="#00BFF3"/>
    </inkml:brush>
  </inkml:definitions>
  <inkml:trace contextRef="#ctx0" brushRef="#br0">87750 2677 592,'15'-6'7,"-1"2"17,-1 4 14,0 3 16,1 3 6,5 7-7,5 5-6,5 7-5,6 5-8,8 5-9,8 4-9,8 6-9,3 0-10,-1-4-14,0-4-12,-2-3-13,-3-4-5,-4-3 3,-6-4 3,-4-1 2,-5-4 2,-6-3-2,-4-3-2,-4-2-2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5:10"/>
    </inkml:context>
    <inkml:brush xml:id="br0">
      <inkml:brushProperty name="width" value="0.04076" units="cm"/>
      <inkml:brushProperty name="height" value="0.04076" units="cm"/>
      <inkml:brushProperty name="color" value="#00BFF3"/>
    </inkml:brush>
  </inkml:definitions>
  <inkml:trace contextRef="#ctx0" brushRef="#br0">93627 1750 539,'-1'23'136,"0"1"-31,-2-1-33,0 1-31,-1 0-17,0 1-6,0 1-3,0 1-5,0 4-1,0 6-1,0 8 1,1 6 0,-2 3-5,0 0-7,-2-2-8,0 0-8,0-1-8,0 0-5,2-1-7,1 1-5,0-2-3,2-4 2,0-4 2,2-3 1,0-6 2,0-4 4,0-5 2,0-4 3,-1-5 4,0-3 6,-2-3 5,0-2 5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5:11"/>
    </inkml:context>
    <inkml:brush xml:id="br0">
      <inkml:brushProperty name="width" value="0.03853" units="cm"/>
      <inkml:brushProperty name="height" value="0.03853" units="cm"/>
      <inkml:brushProperty name="color" value="#00BFF3"/>
    </inkml:brush>
  </inkml:definitions>
  <inkml:trace contextRef="#ctx0" brushRef="#br0">94185 2655 571,'-1'-13'41,"-1"6"2,0 6 2,-1 6 2,-3 3-3,-4 2-9,-4 0-9,-3 1-9,-4 1-6,-2 2-2,-1 0-3,-2 1-3,-2 1 0,1 1-2,-1 1 1,1 1-1,1-1-2,3-2-1,2-4-3,5-3-3,1-2 0,2 0 2,2-2 0,2 0 2,6 0 3,8 5 5,9 4 6,10 4 5,4 0 3,0 1-2,2-2-1,1-1 0,1-1-2,-1-1-3,0-1-3,1 0-3,-2-1-1,-3 1-1,-4 1 0,-1 2-1,-4-2-2,-3-1-6,-3-2-5,-2-2-5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5:12"/>
    </inkml:context>
    <inkml:brush xml:id="br0">
      <inkml:brushProperty name="width" value="0.04183" units="cm"/>
      <inkml:brushProperty name="height" value="0.04183" units="cm"/>
      <inkml:brushProperty name="color" value="#00BFF3"/>
    </inkml:brush>
  </inkml:definitions>
  <inkml:trace contextRef="#ctx0" brushRef="#br0">95500 2387 525,'17'-8'142,"3"0"-31,3 0-32,3 0-31,2 1-18,-1 1-6,0 0-5,1 2-6,1 0-6,3 0-5,2 0-8,4 0-5,-2 1-8,-7 2-7,-7 2-8,-7 2-7,-5 2-6,-2 4-3,-4 2-4,-2 3-3,-4 1 1,0-2 9,-3-2 8,-2-2 7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5:12"/>
    </inkml:context>
    <inkml:brush xml:id="br0">
      <inkml:brushProperty name="width" value="0.03633" units="cm"/>
      <inkml:brushProperty name="height" value="0.03633" units="cm"/>
      <inkml:brushProperty name="color" value="#00BFF3"/>
    </inkml:brush>
  </inkml:definitions>
  <inkml:trace contextRef="#ctx0" brushRef="#br0">95450 3266 605,'46'6'151,"0"-3"-38,-2-2-37,0-4-37,-1-1-25,-2 1-12,0-1-14,-1 0-13,-4 0-7,-6 2-4,-5 0-4,-6 2-3,-5 0-3,-1 0-1,-2 0-3,-2 0-2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5:13"/>
    </inkml:context>
    <inkml:brush xml:id="br0">
      <inkml:brushProperty name="width" value="0.06217" units="cm"/>
      <inkml:brushProperty name="height" value="0.06217" units="cm"/>
      <inkml:brushProperty name="color" value="#00BFF3"/>
    </inkml:brush>
  </inkml:definitions>
  <inkml:trace contextRef="#ctx0" brushRef="#br0">97970 1645 353,'8'-9'3,"0"-2"5,-1-2 6,1-1 6,0-2 2,-2 2 1,-1 1 1,0 1 1,-2-1-1,-1 0-3,0-1-2,-1-1-2,-1-1-3,0-2-1,0 0-2,0 0-2,-2-1 0,0 2 0,-3 2 0,-2 3 1,-1 1 1,-2 0 0,0 2 0,-1 1 0,-1 1 0,0 2 0,0 2 0,1 2-1,-1 1 0,0 2-1,0 0-1,0 2-1,1 1-1,-1 3-1,0 4-1,0 2-2,0 3-1,-1 3 0,-2 3-1,0 3 0,2 0 0,3-3-2,4-3 0,4-3 0,4-1-4,4 0-7,4-1-5,3 1-8,4-2-1,3-4 0,4-5 1,2-3 2,0-2 1,-1-2 4,-3 0 3,-1-1 3,-3-2 2,-3 2 1,-2-1 2,-4 0 0,-3 2 15,-4 6 27,-4 4 29,-4 5 26,-3 10 5,-2 15-20,-2 14-21,-1 16-19,-2 4-14,2-2-8,1-2-8,1-4-9,-1 1-5,0 7-4,-1 5-4,-1 6-3,-1 8-9,1 10-12,-1 10-12,0 9-13,1-5-5,2-24 2,3-22 2,1-22 2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5:31"/>
    </inkml:context>
    <inkml:brush xml:id="br0">
      <inkml:brushProperty name="width" value="0.03584" units="cm"/>
      <inkml:brushProperty name="height" value="0.03584" units="cm"/>
      <inkml:brushProperty name="color" value="#00BFF3"/>
    </inkml:brush>
  </inkml:definitions>
  <inkml:trace contextRef="#ctx0" brushRef="#br0">52842 42041 613,'-1'-14'8,"-2"5"13,-2 3 15,-2 4 14,-2 4 2,-1 5-10,-3 6-10,-2 4-11,-2 4-6,-1 3-4,-3 3-3,-1 3-4,-3 4-2,-3 8-2,-3 7-3,-3 6-2,2-1-1,7-10 1,7-10 1,7-9 1,3-4 0,0 5 1,1 3-1,-1 4 0,1 0 0,2-5 1,2-5 0,2-5-1,1-3 1,0-2 0,0-3-1,0-1 1,1-1-1,2-2 1,2-1 0,2 0 0,2-2 0,3-1-1,3 0-1,4-1 0,2-4-1,2-6 1,4-6 1,3-5 1,3-6 0,1-5 1,2-5 1,3-5 0,-2-1 1,0 0 1,-3 1 1,-1 2 0,-4 1 1,-2 1-2,-3 3 0,-2 2-1,-4 1-1,1 1-1,-2 1-1,-1 1 0,-2 1 0,-2 1-1,-4 1 1,-3 1-1,-2 2 0,0 1 2,-1 3 1,-2 1 0,0 2 1,0 1 0,0 0 0,0 2 0,-1 1 1,-4 2 0,-2 3 0,-3 1 2,-2 1-1,0 2 0,0 0-1,1 2 1,-2 1-2,-2 4 1,-2 2-1,-1 4 0,-2 1 0,-2 3-1,1 1-1,-2 3-1,-1 1 0,1 1 0,-1 1 0,1 1 0,0 0 0,4-3 2,3-1 0,3-2 1,2-3 1,2-1 0,2-2 1,3-2 1,0-1 0,2 1 0,0 2 1,2 0-1,1 1 2,3-1 0,4 1 3,2 0 1,3 0 1,2 1 0,1 1 0,3 2 1,1 0-1,-1-1-2,1 1-1,-1 0-1,2-1-1,0 1-1,0 0 0,3-1-1,-2 1-2,-1 0-2,-3-1-5,-1 1-2,0 0-7,3 1-9,3 1-9,3 1-9,0 0-4,-5-2 3,-3-3 3,-4-1 2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5:31"/>
    </inkml:context>
    <inkml:brush xml:id="br0">
      <inkml:brushProperty name="width" value="0.03353" units="cm"/>
      <inkml:brushProperty name="height" value="0.03353" units="cm"/>
      <inkml:brushProperty name="color" value="#00BFF3"/>
    </inkml:brush>
  </inkml:definitions>
  <inkml:trace contextRef="#ctx0" brushRef="#br0">55745 42647 656,'-13'-15'6,"4"4"14,6 3 13,5 3 12,2 1 3,3 2-8,2 0-9,2 2-8,3 0-5,7 0-1,5 0-1,7 0-1,2 0-2,-2 2-4,0 0-2,-1 2-5,-1-1-3,-3-1-6,-2 0-6,-1-1-5,-3-1-6,-5 0-7,-3 0-7,-4 0-6,-3 1-4,-2 1 1,-3 3 0,0 2 1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5:32"/>
    </inkml:context>
    <inkml:brush xml:id="br0">
      <inkml:brushProperty name="width" value="0.03642" units="cm"/>
      <inkml:brushProperty name="height" value="0.03642" units="cm"/>
      <inkml:brushProperty name="color" value="#00BFF3"/>
    </inkml:brush>
  </inkml:definitions>
  <inkml:trace contextRef="#ctx0" brushRef="#br0">55370 43863 604,'-11'-21'8,"8"6"16,9 6 16,10 7 16,5 2 4,5 0-10,3 0-9,5 0-10,1-1-6,2-1-4,1 0-4,1-1-4,-1-1-5,0 2-7,-1 0-5,-1 2-7,-2 0-2,-2 0 0,-1 0 0,-3 0 1,-2 0-10,-5 2-19,-3 0-20,-4 2-20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5:32"/>
    </inkml:context>
    <inkml:brush xml:id="br0">
      <inkml:brushProperty name="width" value="0.0551" units="cm"/>
      <inkml:brushProperty name="height" value="0.0551" units="cm"/>
      <inkml:brushProperty name="color" value="#F2395B"/>
    </inkml:brush>
  </inkml:definitions>
  <inkml:trace contextRef="#ctx0" brushRef="#br0">15319 46566 399,'-9'-7'78,"0"2"-11,-2 2-12,0 2-10,-1 1-9,-1 0-7,-1 0-6,-1 0-7,-3 2-3,-1 6-2,-4 4-1,-3 5-1,-1 3-1,1 1-2,1 1 0,1 1-2,2 0 0,3-1 1,3-1 1,4-1 0,1 0 2,2 0-1,2-1 0,2 1 1,3-2-1,2-1-2,4-2 0,2-3-3,3 0 0,3 0-2,3-1-1,3 1-2,2-1 1,-1 0 1,1-3 0,-1 1 2,1-2 0,0 1-1,-1 0-1,1 0-1,-1 0 0,-1-1 2,-2 1 2,1 0 1,-3 0 2,-1 2 0,-2 0 2,-2 1 1,-2 2 0,-1 0 0,-1 1 0,0 1 1,-3 2-1,-2 3 1,-3 3 0,-4 3 0,-2 0-1,-1-5-1,-3-3-2,-2-4-1,-1-3-3,-1 1-1,-1 0-2,0 0-2,-3-2-2,-2-1-2,-1-2-2,-3-2-1,1-2-3,-1-1-3,2 0-2,2-1-4,0-3-1,1-2 1,1-4-1,1-2 0,3-4-4,5-3-7,4-5-7,6-3-9,2 0-1,2 5 1,0 4 3,2 6 2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5:34"/>
    </inkml:context>
    <inkml:brush xml:id="br0">
      <inkml:brushProperty name="width" value="0.03979" units="cm"/>
      <inkml:brushProperty name="height" value="0.03979" units="cm"/>
      <inkml:brushProperty name="color" value="#00BFF3"/>
    </inkml:brush>
  </inkml:definitions>
  <inkml:trace contextRef="#ctx0" brushRef="#br0">60619 40204 552,'1'-23'4,"2"1"9,2 1 7,2 1 8,0 1 2,-2 2-5,-3 2-5,0 3-4,-4 1-3,0 0 0,-3 2 0,-2 1 0,-2 1 0,-4 2-1,-2 2-1,-3 2-1,-2 3-1,-1 4 0,-1 4 0,-1 3 0,-1 5 0,-1 4 0,-1 3 0,-1 4 0,0 4-1,-1 3 1,1 3-1,-1 2-1,2 2 0,1-2 0,3 0-1,1-1-1,2-1 0,1 0 0,1 1 1,1-1-1,0-1 1,1 0 0,-1-1 1,0-1-1,2-3 1,3-2-3,2-3 0,4-3-1,2-2-3,2-3 0,2-1-3,2-2-1,3-3-1,6-3-1,4-3-1,5-2-1,4-3-1,5-2-3,3-2-1,4-2-3,3-3-2,1-2 0,0-3-2,2-3-1,-1-2-4,0 0-6,-1 1-6,-2-1-7,-4 1-1,-7 2 1,-9 3 3,-7 1 2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5:34"/>
    </inkml:context>
    <inkml:brush xml:id="br0">
      <inkml:brushProperty name="width" value="0.04516" units="cm"/>
      <inkml:brushProperty name="height" value="0.04516" units="cm"/>
      <inkml:brushProperty name="color" value="#00BFF3"/>
    </inkml:brush>
  </inkml:definitions>
  <inkml:trace contextRef="#ctx0" brushRef="#br0">62860 41466 487,'-8'-12'36,"2"8"10,1 8 10,0 8 9,2 3 0,0 1-12,2 0-10,0-1-12,1 1-7,-2 2-2,0 0-3,-1 1-2,-2 1-4,-1 1-2,0 1-4,-1 1-3,-1 1-4,2-1 0,1 1-3,1-1-2,-1 0-2,2-1-3,-1-1-4,0-1-3,0-1-1,2-2 2,0-3 0,2-1 1,1-4-10,4-6-20,2-6-21,4-6-19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5:35"/>
    </inkml:context>
    <inkml:brush xml:id="br0">
      <inkml:brushProperty name="width" value="0.03491" units="cm"/>
      <inkml:brushProperty name="height" value="0.03491" units="cm"/>
      <inkml:brushProperty name="color" value="#00BFF3"/>
    </inkml:brush>
  </inkml:definitions>
  <inkml:trace contextRef="#ctx0" brushRef="#br0">63078 41281 630,'23'-44'13,"-3"9"4,-1 8 6,-2 7 3,-1 6 3,-1 3 0,1 2 0,0 4 0,-2 2-2,-1 2-4,-2 2-4,-2 2-4,-3 2-2,-1 4 0,-2 2-2,-2 3 0,-2 2-1,-3 1-1,-4 2-1,-2 0-2,-4 1-5,-2 3-9,-3 1-9,-3 3-9,1-2-3,3-3 4,4-5 2,5-3 3,3-3 0,6-2-3,4-3-4,5-1-2,5-1 4,4-2 13,3 0 10,5-2 13,1 1 4,-1 0-2,-1 2-2,-1 0-4,-3 2 3,-3 0 6,-4 1 5,-4 2 7,-4 0 2,-3 3-2,-2 2-1,-4 2-2,-2 0-3,-5 1-6,-4 0-6,-4-1-6,-2 0-3,-1-1-4,-1 0-1,-1-2-3,-1 0-3,-1 2-6,-1 0-5,-1 1-6,0 1-1,3-1 3,1 1 2,3 0 4,2-2-5,2-1-10,4-2-11,3-2-10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5:35"/>
    </inkml:context>
    <inkml:brush xml:id="br0">
      <inkml:brushProperty name="width" value="0.04443" units="cm"/>
      <inkml:brushProperty name="height" value="0.04443" units="cm"/>
      <inkml:brushProperty name="color" value="#00BFF3"/>
    </inkml:brush>
  </inkml:definitions>
  <inkml:trace contextRef="#ctx0" brushRef="#br0">59655 43804 495,'-30'0'0,"5"2"0,3 0 0,5 2 0,4-1 0,8-1 0,7 0 0,6-1 0,6-3 6,7-2 14,6-4 14,5-2 12,6-3 5,6-1-7,6-3-6,6-2-5,4 1-5,2 1-3,1 2-4,3 3-3,1 0-2,1 2-1,1 1-1,2 0 0,-1 2-7,3 1-14,0 0-14,1 2-13,0 0 5,1 2 26,-1 0 26,1 2 24,-3 0 5,-3 0-20,-5 0-18,-3 0-18,-5 0-15,-4 2-11,-5 0-11,-6 2-12,-4 0-2,-3 0 2,-5-1 4,-3 2 4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5:36"/>
    </inkml:context>
    <inkml:brush xml:id="br0">
      <inkml:brushProperty name="width" value="0.04047" units="cm"/>
      <inkml:brushProperty name="height" value="0.04047" units="cm"/>
      <inkml:brushProperty name="color" value="#00BFF3"/>
    </inkml:brush>
  </inkml:definitions>
  <inkml:trace contextRef="#ctx0" brushRef="#br0">60918 45110 543,'0'-22'29,"0"5"3,0 3 6,0 4 4,-2 2 0,-2 0-6,-4 1-4,-2-1-6,-3 1-4,-2 2-4,-1 2-3,-3 2-4,0 2-1,1 2-1,1 2 0,1 2 0,-1 2-1,-2 3 0,-1 3-1,-3 4-1,0 1 0,-1 1-1,1 0 0,-1 3-1,1 0-1,1 2 1,1 3-1,1 1 0,1 2 0,3-1-1,1 0 0,2 1-2,2-1 0,2 0 1,3 1 1,1-1 1,1-1-1,2-1-3,0-3-2,2-1-2,1-3-2,2-3 0,2-3 0,2-3-1,3-3-1,7-2-2,6-4-2,5-2-3,5-4-2,5 0-2,3-3-3,4-2-2,3-3-4,4-6-2,2-4-5,4-4-3,-3-2 0,-8 5 3,-8 3 3,-8 4 3,-5 2 3,-5 1 3,-3-1 3,-4 0 2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5:36"/>
    </inkml:context>
    <inkml:brush xml:id="br0">
      <inkml:brushProperty name="width" value="0.04462" units="cm"/>
      <inkml:brushProperty name="height" value="0.04462" units="cm"/>
      <inkml:brushProperty name="color" value="#00BFF3"/>
    </inkml:brush>
  </inkml:definitions>
  <inkml:trace contextRef="#ctx0" brushRef="#br0">62954 45844 493,'5'-18'61,"-6"10"6,-6 11 6,-6 12 7,-2 5-6,-1 3-15,0 1-16,1 3-16,-1 2-12,0 2-7,0 4-9,1 3-9,0 0-6,2-2-8,2-2-6,3-1-7,1-3-4,2-3-3,2-4-1,2-1-2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5:36"/>
    </inkml:context>
    <inkml:brush xml:id="br0">
      <inkml:brushProperty name="width" value="0.04666" units="cm"/>
      <inkml:brushProperty name="height" value="0.04666" units="cm"/>
      <inkml:brushProperty name="color" value="#00BFF3"/>
    </inkml:brush>
  </inkml:definitions>
  <inkml:trace contextRef="#ctx0" brushRef="#br0">63700 45659 471,'0'-15'5,"2"4"10,0 3 10,2 3 11,0 2 4,2 3 0,0 4 0,1 2 0,1 3-2,0 2-2,0 2-3,0 1-3,-1 3-2,0 1-3,-2 3-4,0 2-3,-2 2-3,1 2-3,0 4-3,0 3-3,0 1-1,0-1-1,0-1 0,0-1 0,0-1-5,0 0-6,0 1-8,0-1-6,-1-2-6,-1-3-4,0-5-4,-1-3-4,-1-2-1,0-1-1,0 1 1,0 0 0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5:37"/>
    </inkml:context>
    <inkml:brush xml:id="br0">
      <inkml:brushProperty name="width" value="0.02928" units="cm"/>
      <inkml:brushProperty name="height" value="0.02928" units="cm"/>
      <inkml:brushProperty name="color" value="#00BFF3"/>
    </inkml:brush>
  </inkml:definitions>
  <inkml:trace contextRef="#ctx0" brushRef="#br0">63000 46741 751,'0'-22'0,"0"5"0,0 3 0,0 4 0,2 2 8,4 1 16,4-1 17,3 0 16,7 0-1,7 0-18,8 0-17,9 1-17,0 0-10,-4 2 0,-6 2 0,-3 2 0,-6 1-9,-2 0-19,-3 0-18,-2 0-18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5:38"/>
    </inkml:context>
    <inkml:brush xml:id="br0">
      <inkml:brushProperty name="width" value="0.03423" units="cm"/>
      <inkml:brushProperty name="height" value="0.03423" units="cm"/>
      <inkml:brushProperty name="color" value="#00BFF3"/>
    </inkml:brush>
  </inkml:definitions>
  <inkml:trace contextRef="#ctx0" brushRef="#br0">66555 43271 642,'-13'-8'6,"6"2"13,6 1 11,6 0 12,6 1 5,5 0-6,7 0-4,5 1-5,4-1-5,-1 2-3,1 0-5,-1 2-3,0-1-5,1 0-5,-1-2-5,1 0-6,-3 0-5,-2 2-6,-3 2-5,-2 2-7,-4 1-5,-1 0-5,-3 0-4,-1 0-5,-2 0 1,-2 1 7,-2 2 6,-2 0 7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5:39"/>
    </inkml:context>
    <inkml:brush xml:id="br0">
      <inkml:brushProperty name="width" value="0.03791" units="cm"/>
      <inkml:brushProperty name="height" value="0.03791" units="cm"/>
      <inkml:brushProperty name="color" value="#00BFF3"/>
    </inkml:brush>
  </inkml:definitions>
  <inkml:trace contextRef="#ctx0" brushRef="#br0">66482 44463 580,'-15'-8'3,"-1"2"8,0 1 7,1 0 7,4 2 6,8 0 3,9 2 3,10 0 4,4 1 0,1-2-4,1 0-4,1-1-4,2-2-4,2 2-5,5-1-4,1 0-4,2 0-6,-3 2-5,-2 0-7,-1 2-6,-1 0-3,2 0 0,3 0-1,1 0-1,2 0-6,1 0-11,0 0-12,2 0-11,-3 0-1,-6 0 9,-5 0 11,-6 0 9,-5 0 5,-1 2 2,-2 0 1,-2 2 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5:33"/>
    </inkml:context>
    <inkml:brush xml:id="br0">
      <inkml:brushProperty name="width" value="0.04452" units="cm"/>
      <inkml:brushProperty name="height" value="0.04452" units="cm"/>
      <inkml:brushProperty name="color" value="#F2395B"/>
    </inkml:brush>
  </inkml:definitions>
  <inkml:trace contextRef="#ctx0" brushRef="#br0">18700 45633 494,'17'-6'151,"1"4"-34,3 4-33,1 4-35,0 2-18,-1 1-5,-3 2-5,-1 0-4,-2 1-7,-2-1-12,1 0-9,-2 1-12,-2 0-8,-2 2-9,-4 0-7,-2 1-7,-5 1-3,-4 1 2,-6 2 4,-4-1 3,-1 0 4,4-3 6,2-3 6,2-2 6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5:39"/>
    </inkml:context>
    <inkml:brush xml:id="br0">
      <inkml:brushProperty name="width" value="0.04285" units="cm"/>
      <inkml:brushProperty name="height" value="0.04285" units="cm"/>
      <inkml:brushProperty name="color" value="#00BFF3"/>
    </inkml:brush>
  </inkml:definitions>
  <inkml:trace contextRef="#ctx0" brushRef="#br0">70247 43601 513,'-7'-16'4,"0"2"8,2 1 7,1 1 8,3 1 5,7 2-1,7 2 0,8 3-1,3-1-1,3 2-2,1-1-3,3 0-3,1-1-1,4 0-1,3-1 0,3-2-1,1 1-1,3-1-1,2 0-1,3 0-1,0 0-2,3 0-2,2 1-2,2-1-1,1 1-1,0 2-1,-1 2-1,1 2 0,1 0-1,3 0-1,4-2-2,2 0 0,3 0-2,3 0 1,3 2 0,3 0 0,1 1 0,0 0-1,0 0 0,1 0 0,1 0-2,4 0-3,4 0-2,4 0-3,4 0-1,2 0-1,3 0-1,4 0-1,1 0 0,-1-2 0,1 0 1,0-1-1,-4-2-1,-5 2-1,-6-1-1,-5 0-1,-6 0-1,-6 2 2,-4 0 1,-4 2 2,-10 0-2,-11 0-4,-12 0-3,-11 0-5,-8 0-1,-1 0 1,-2 0 1,-2 0 1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5:40"/>
    </inkml:context>
    <inkml:brush xml:id="br0">
      <inkml:brushProperty name="width" value="0.03843" units="cm"/>
      <inkml:brushProperty name="height" value="0.03843" units="cm"/>
      <inkml:brushProperty name="color" value="#00BFF3"/>
    </inkml:brush>
  </inkml:definitions>
  <inkml:trace contextRef="#ctx0" brushRef="#br0">73424 41163 572,'-8'31'98,"-2"2"-20,0 1-20,-1 1-20,-1-1-11,0-1-4,0-3-2,1-2-5,-1-1-1,2-3-1,1-1 0,1-2-2,0-3-3,2 1-5,0-2-5,2-1-5,5-4-5,10-6-1,9-8-4,11-6-1,5-6-2,0-6 2,2-3-1,1-6 2,-2-3 0,-2-1 2,-3-1 1,-3-1 2,-4 1 2,-7 2 2,-5 1 2,-6 3 2,-4 2 2,-2 3 1,-2 3 1,-2 3 3,-3 2-1,-4 2 1,-4 2-1,-3 3 1,-3 1-3,1 2-2,-1 2-4,0 2-3,1 3-5,1 4-8,1 4-8,1 3-7,1 2-2,2 0 5,3-2 6,1-1 5,1-1 3,2 0-1,1-2 0,0-1 0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5:40"/>
    </inkml:context>
    <inkml:brush xml:id="br0">
      <inkml:brushProperty name="width" value="0.03226" units="cm"/>
      <inkml:brushProperty name="height" value="0.03226" units="cm"/>
      <inkml:brushProperty name="color" value="#00BFF3"/>
    </inkml:brush>
  </inkml:definitions>
  <inkml:trace contextRef="#ctx0" brushRef="#br0">74650 41743 682,'8'-7'0,"0"0"0,-1 2 0,1 1 0,1 1 8,2 3 18,2 4 17,1 2 17,1 3 1,-1 2-12,0 2-13,-2 1-14,-1 2-11,-1 2-9,0 0-11,-2 1-9,-1-1-4,0-1 2,-2-2 1,0-2 2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5:41"/>
    </inkml:context>
    <inkml:brush xml:id="br0">
      <inkml:brushProperty name="width" value="0.04405" units="cm"/>
      <inkml:brushProperty name="height" value="0.04405" units="cm"/>
      <inkml:brushProperty name="color" value="#00BFF3"/>
    </inkml:brush>
  </inkml:definitions>
  <inkml:trace contextRef="#ctx0" brushRef="#br0">76292 40500 499,'-8'-22'3,"2"4"7,0 5 7,2 3 6,0 4 8,0 6 9,0 4 8,0 6 8,1 3 1,0 3-10,2 3-8,0 3-9,1 3-6,-2 1-3,0 3-3,-1 1-2,-2 3-5,0 2-4,-2 4-4,0 3-6,-1 1-6,0 0-9,0 0-10,0 0-8,1-2-7,1-6-3,0-4-2,2-5-4,0-4 3,2-4 8,0-5 7,2-3 8,1-3 2,2 0 0,2-2-3,2 0-1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5:41"/>
    </inkml:context>
    <inkml:brush xml:id="br0">
      <inkml:brushProperty name="width" value="0.04108" units="cm"/>
      <inkml:brushProperty name="height" value="0.04108" units="cm"/>
      <inkml:brushProperty name="color" value="#00BFF3"/>
    </inkml:brush>
  </inkml:definitions>
  <inkml:trace contextRef="#ctx0" brushRef="#br0">77263 40704 535,'7'-8'0,"-2"0"0,-3 0 0,0 0 0,-2 1 8,0-1 16,0 0 16,0 0 16,0 4 5,0 8-5,0 8-7,0 7-5,-1 6-6,-1 1-7,0 3-7,-1 1-6,-2 1-7,0 1-6,-2-1-7,0 0-5,0 0-4,0-1-5,2-2-3,1 1-3,-1-4-6,0-2-7,-2-3-8,0-2-7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5:42"/>
    </inkml:context>
    <inkml:brush xml:id="br0">
      <inkml:brushProperty name="width" value="0.04172" units="cm"/>
      <inkml:brushProperty name="height" value="0.04172" units="cm"/>
      <inkml:brushProperty name="color" value="#00BFF3"/>
    </inkml:brush>
  </inkml:definitions>
  <inkml:trace contextRef="#ctx0" brushRef="#br0">78010 40433 527,'-7'-6'8,"4"4"17,2 4 17,4 4 16,0 3 3,-1 1-10,0 3-11,-1 2-11,-2 1-4,-1-1-1,0 1 0,-1 0 1,-1 0-3,0 4-5,0 4-5,0 2-4,-1 2-6,-2 0-6,-1 2-6,-3 1-5,0 0-5,0-1-4,2-2-5,1 1-4,1-3-4,2-2-6,2-1-5,2-2-5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5:44"/>
    </inkml:context>
    <inkml:brush xml:id="br0">
      <inkml:brushProperty name="width" value="0.04342" units="cm"/>
      <inkml:brushProperty name="height" value="0.04342" units="cm"/>
      <inkml:brushProperty name="color" value="#00BFF3"/>
    </inkml:brush>
  </inkml:definitions>
  <inkml:trace contextRef="#ctx0" brushRef="#br0">77963 40200 506,'29'1'109,"-6"2"-24,-3 2-24,-6 2-24,-2 2-12,0 3-1,-1 3-1,1 4-1,-1-1-4,-3 1-6,-1-2-6,-2-1-6,-1 1-4,-2 1-1,0 3-1,-2 2-1,-1-1-1,-2 0 2,-2-1 0,-1 0 0,-3-1 1,0 1 1,-2 1 0,0 1 0,-1 0 1,-1-1 2,-1-1 1,-1-1 1,0-1 1,2-2 1,2-3 1,2-1 0,2-2 1,-1-1 2,0 0 0,0-2 2,1 0 1,0 2 1,2 0 2,1 2 0,3-2 1,7-1-3,7-2-1,8-2-1,3-2-4,3-2-3,1-2-3,3-2-4,1-3-5,4-4-4,3-4-4,2-3-5,3-3-2,2 1-2,2-1-1,3 0-1,-2 2-1,-3 3 0,-2 3 0,-3 3-1,-5 2-3,-8 2-4,-6 2-5,-6 2-5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5:45"/>
    </inkml:context>
    <inkml:brush xml:id="br0">
      <inkml:brushProperty name="width" value="0.04118" units="cm"/>
      <inkml:brushProperty name="height" value="0.04118" units="cm"/>
      <inkml:brushProperty name="color" value="#00BFF3"/>
    </inkml:brush>
  </inkml:definitions>
  <inkml:trace contextRef="#ctx0" brushRef="#br0">73971 45513 534,'0'-12'68,"-2"10"-7,0 8-6,-1 9-7,-3 6-6,0 1-5,-3 3-5,-2 1-5,0 1-4,1-1-2,0-1-3,2-1-3,0-1-3,2-1-6,1-1-6,1-1-4,1-1-4,3-3-2,4-1 0,2-2-1,5-5-3,7-6-4,8-8-4,6-6-5,2-6 0,0-3 2,-1-5 4,-1-3 3,-3-2 2,-2 1 2,-3 2 2,-2 0 3,-6 1 2,-3 3 2,-6 1 3,-4 3 1,-4 1 3,-1 2 1,0 3 2,-1 1 1,-2 2 0,-2 2 1,-2 3 0,-1 1 0,-4 1-2,-4 2-3,-3 0-5,-5 2-3,0 1-4,1 2-4,3 2-4,1 2-5,2 1-3,3 3-2,1 2-3,3 2-2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5:45"/>
    </inkml:context>
    <inkml:brush xml:id="br0">
      <inkml:brushProperty name="width" value="0.03193" units="cm"/>
      <inkml:brushProperty name="height" value="0.03193" units="cm"/>
      <inkml:brushProperty name="color" value="#00BFF3"/>
    </inkml:brush>
  </inkml:definitions>
  <inkml:trace contextRef="#ctx0" brushRef="#br0">75350 45800 689,'15'0'7,"-1"0"15,-1 0 15,0 0 15,-2 1 3,-1 2-11,0 2-10,-2 2-10,0 1-8,0 3-5,0 2-4,0 2-5,0 0-7,-1-1-6,1-1-8,0 0-6,-1-2-7,0 1-5,-2 0-7,0 0-5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5:46"/>
    </inkml:context>
    <inkml:brush xml:id="br0">
      <inkml:brushProperty name="width" value="0.04787" units="cm"/>
      <inkml:brushProperty name="height" value="0.04787" units="cm"/>
      <inkml:brushProperty name="color" value="#00BFF3"/>
    </inkml:brush>
  </inkml:definitions>
  <inkml:trace contextRef="#ctx0" brushRef="#br0">76772 45313 459,'-14'-8'0,"1"2"0,2 1 0,2 0 0,2 0 7,1 0 13,0-1 14,2-1 14,0 1 9,0 4 8,0 4 8,0 4 6,0 2-8,0 1-22,0 2-22,1 0-23,-2 0-11,-1 1 3,0 0 2,-1 0 2,-1 0 1,2 1 1,1 1 0,1 2 1,-1-1-1,2 3 1,-1 0 0,0 1 0,0 0-2,2 1-5,0-1-3,2 1-4,4-4-4,8-8-7,7-8-5,9-8-6,1-6-1,-2-2 4,-3-3 4,-2-3 4,-4-1 2,-1-1 1,-3 1 1,-1 0 1,-3 0 1,-2 2 0,-4 3 2,-2 1 1,-3 3 2,-1 1 3,0 2 3,-1 2 4,-3 2 1,-2 1 0,-3 0 0,-3 2 1,-2 0-3,0 2-2,1 0-2,-1 2-3,1 1-4,1 4-3,0 2-5,2 3-3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5:33"/>
    </inkml:context>
    <inkml:brush xml:id="br0">
      <inkml:brushProperty name="width" value="0.05405" units="cm"/>
      <inkml:brushProperty name="height" value="0.05405" units="cm"/>
      <inkml:brushProperty name="color" value="#F2395B"/>
    </inkml:brush>
  </inkml:definitions>
  <inkml:trace contextRef="#ctx0" brushRef="#br0">17994 47119 407,'-8'8'0,"-2"-2"0,0-1 0,-1 0 0,0-1 1,2 0 5,2 0 2,3 0 5,3-1 0,7-1-3,7-1-1,8-1-3,4-1 5,5-2 12,3-5 12,4-2 12,3-3 2,-2 0-9,1-1-10,0-1-9,-2 0-6,-5 3-3,-5 1-4,-5 2-2,-8 5-4,-9 8-3,-10 8-4,-9 7-4,-6 4-1,1-1 1,-1-1 1,0 0 0,0-2 3,-1 4 4,-1 1 4,-1 3 4,1 0 4,1 1 4,3-1 3,2 0 5,0 0-1,2-3-4,1-2-5,1-2-5,5-4-11,10-10-19,10-9-17,9-8-19,5-5-3,-4-1 11,0 0 11,-3-2 11,-1 1 8,-1 2 6,0 4 5,-2 3 4,-2 3 10,-1 4 11,-2 4 11,-2 4 11,-2 2 7,-2 1 0,-3 2 0,0 0 0,-2 2-2,1 1-5,2 2-5,0 3-4,2-1-5,0-1-4,1-2-4,2-2-4,2-3-4,4-1-4,3-2-4,5-2-4,2-2-6,3-1-7,1 0-6,3-1-7,0-4-5,2-2-4,0-5-4,2-4-4,-2-1 0,-3-1 4,-5 0 3,-3 1 4,-5 0 1,-3 2-3,-4 3 0,-4 2-3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5:46"/>
    </inkml:context>
    <inkml:brush xml:id="br0">
      <inkml:brushProperty name="width" value="0.04833" units="cm"/>
      <inkml:brushProperty name="height" value="0.04833" units="cm"/>
      <inkml:brushProperty name="color" value="#00BFF3"/>
    </inkml:brush>
  </inkml:definitions>
  <inkml:trace contextRef="#ctx0" brushRef="#br0">77960 45064 455,'-8'-14'6,"2"2"15,1 4 12,0 3 14,2 5 7,0 8 1,2 8 0,0 7 2,0 4-5,-2 1-9,-2-1-8,-1 1-10,-2 0-6,0 1-3,0 0-3,0 2-2,1 1-9,1-1-10,0 0-12,2 1-12,0-2-8,2 0-7,0-1-5,2-1-6,0-2-1,0-5 6,0-3 6,0-4 6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5:46"/>
    </inkml:context>
    <inkml:brush xml:id="br0">
      <inkml:brushProperty name="width" value="0.04951" units="cm"/>
      <inkml:brushProperty name="height" value="0.04951" units="cm"/>
      <inkml:brushProperty name="color" value="#00BFF3"/>
    </inkml:brush>
  </inkml:definitions>
  <inkml:trace contextRef="#ctx0" brushRef="#br0">78927 45252 444,'7'-21'8,"-2"3"16,-3 4 17,0 5 15,-2 4 7,0 8-2,0 6-4,0 7-3,-1 5-5,-1 1-8,0 3-8,-1 1-8,-2 4-6,-2 5-7,-2 4-4,-2 6-7,0 3-1,1 2 0,0 2 1,2 1 1,1 1-10,0-4-21,2-3-22,1-2-21,0-6-9,0-7 4,0-9 3,0-7 5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5:47"/>
    </inkml:context>
    <inkml:brush xml:id="br0">
      <inkml:brushProperty name="width" value="0.04678" units="cm"/>
      <inkml:brushProperty name="height" value="0.04678" units="cm"/>
      <inkml:brushProperty name="color" value="#00BFF3"/>
    </inkml:brush>
  </inkml:definitions>
  <inkml:trace contextRef="#ctx0" brushRef="#br0">83718 42427 470,'-6'-6'7,"2"2"14,4 4 15,2 3 14,5 2 4,4 3-6,5 3-5,5 4-7,3 1-6,1 1-4,1 1-7,1 1-4,0 0-4,1-1-3,-1-1-2,1 0-3,-1-2 0,-1 1-1,-1 0 0,-1-1 0,-2 0 0,-3-2-1,-3-3 0,-3-1-1,-2 0 2,-2 0 1,-2 1 3,-2 2 3,-3 0 1,-4 1 1,-4 1 1,-4 1 1,-5 2-1,-5 3-2,-7 4-3,-5 2-1,-4 2-4,-3 2-1,-1 2-4,-2 3-2,-1-1-1,0 0 1,0-1 1,0-1 0,0-1-5,3 1-11,2-1-12,2 1-11,2-4-7,5-4 0,3-5 0,5-4-1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5:47"/>
    </inkml:context>
    <inkml:brush xml:id="br0">
      <inkml:brushProperty name="width" value="0.04809" units="cm"/>
      <inkml:brushProperty name="height" value="0.04809" units="cm"/>
      <inkml:brushProperty name="color" value="#00BFF3"/>
    </inkml:brush>
  </inkml:definitions>
  <inkml:trace contextRef="#ctx0" brushRef="#br0">86444 42716 457,'5'-12'12,"-2"8"24,-6 8 24,-2 8 24,-3 3 4,2 1-16,1 0-16,0-1-17,0 4-10,-4 7-5,-2 7-6,-3 7-5,-2 4-4,-2 0-7,0 1-4,-1 2-6,0-1-2,3-2 1,1-2 0,3-1 1,1-4-7,2-4-13,2-4-13,2-3-13,2-5-8,2-3-2,2-4-2,2-4-2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5:48"/>
    </inkml:context>
    <inkml:brush xml:id="br0">
      <inkml:brushProperty name="width" value="0.04524" units="cm"/>
      <inkml:brushProperty name="height" value="0.04524" units="cm"/>
      <inkml:brushProperty name="color" value="#00BFF3"/>
    </inkml:brush>
  </inkml:definitions>
  <inkml:trace contextRef="#ctx0" brushRef="#br0">87744 43609 486,'0'-14'3,"-2"3"8,0 3 6,-2 2 8,0 4 7,-2 4 8,0 4 8,-1 4 8,-1 3-1,0 3-8,0 3-8,0 3-10,1 2-5,1 1-3,0 1-3,2 1-3,0 0-3,2-3-3,0-1-5,2-3-2,1-1-2,2-1 1,2-1 1,2 0 2,2-3-5,1-3-7,3-3-9,2-2-8,1-3-3,3-1 2,2 0 1,1-1 2,2-4 0,1-2 0,1-5 0,1-4-1,0-3 2,-1-3 6,-1-3 5,-1-3 5,-2-1 5,-2 1 4,-4 1 4,-3 1 5,-2 1 3,-2 1 2,-3 1 1,-1 1 3,-2 1 0,-4 3-2,-2 1-2,-3 3-1,-5 1-3,-6 2-5,-6 2-4,-5 2-5,-5 3-2,-5 4 2,-3 4 2,-4 4 0,2 1-11,8-1-28,7 0-27,9-2-26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5:51"/>
    </inkml:context>
    <inkml:brush xml:id="br0">
      <inkml:brushProperty name="width" value="0.05393" units="cm"/>
      <inkml:brushProperty name="height" value="0.05393" units="cm"/>
      <inkml:brushProperty name="color" value="#F2395B"/>
    </inkml:brush>
  </inkml:definitions>
  <inkml:trace contextRef="#ctx0" brushRef="#br0">95598 41377 407,'-15'-36'16,"2"9"3,2 7 4,3 9 3,1 5 5,2 4 5,2 4 4,2 4 5,0 5 1,-2 7-6,-2 7-4,-2 7-5,0 3-4,-1 1-5,0-1-3,0 0-4,0 4-2,-2 6 3,0 7 1,-1 8 3,0 1-2,0-1-3,2-2-4,1-2-4,-1 3-4,-2 7-2,-2 9-5,-1 7-3,-1-1-1,4-8 1,3-8 1,3-10 0,0-5-3,2-2-6,-1-2-7,0-2-7,0-3-3,2-4-2,0-3-1,2-5 0,1-7-3,4-11-2,2-10-3,4-11-2,-1-6-1,-1 0 3,-2 1 3,-2-1 2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5:51"/>
    </inkml:context>
    <inkml:brush xml:id="br0">
      <inkml:brushProperty name="width" value="0.04376" units="cm"/>
      <inkml:brushProperty name="height" value="0.04376" units="cm"/>
      <inkml:brushProperty name="color" value="#F2395B"/>
    </inkml:brush>
  </inkml:definitions>
  <inkml:trace contextRef="#ctx0" brushRef="#br0">96568 42545 502,'18'-33'78,"-9"9"-1,-10 12-2,-10 11-2,-8 8-7,-5 5-15,-6 7-14,-7 6-15,-3 3-10,-2 2-5,-2 2-8,-2 3-5,1-1-2,6-2 1,4-1 2,5-3 1,4-2 0,5-5 0,3-3-1,5-5-1,2-1-1,4 0 1,2 0 0,4-1 0,4 1 2,7 0 4,8 0 4,6-1 3,6 0 2,5-2 0,4-2 1,6-2 0,2-2-1,2 2-1,0-2-2,2 1-1,-2 0-5,-4 0-9,-4 0-7,-4 0-10,-3 1-4,-3 2 1,-3 1-1,-3 3-1,-3 0 3,-3-2 5,-3-2 4,-2-2 5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5:52"/>
    </inkml:context>
    <inkml:brush xml:id="br0">
      <inkml:brushProperty name="width" value="0.04037" units="cm"/>
      <inkml:brushProperty name="height" value="0.04037" units="cm"/>
      <inkml:brushProperty name="color" value="#F2395B"/>
    </inkml:brush>
  </inkml:definitions>
  <inkml:trace contextRef="#ctx0" brushRef="#br0">98683 42544 544,'-6'-28'9,"4"7"15,4 7 17,4 7 16,5 2 4,7 2-5,7-1-7,7 0-7,5 0-6,2 2-7,4 0-8,3 2-6,0 1-6,-4 2-4,-2 2-4,-3 2-3,-4 1-6,-6-1-11,-3 1-10,-6 0-10,-5 0-6,-5 0-3,-4 0-3,-6-1-2,-2 1 1,-2-2 9,0-1 7,-1 0 8,-1-1 5,0 0 1,0 0 2,0 0 2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5:52"/>
    </inkml:context>
    <inkml:brush xml:id="br0">
      <inkml:brushProperty name="width" value="0.04187" units="cm"/>
      <inkml:brushProperty name="height" value="0.04187" units="cm"/>
      <inkml:brushProperty name="color" value="#F2395B"/>
    </inkml:brush>
  </inkml:definitions>
  <inkml:trace contextRef="#ctx0" brushRef="#br0">98477 43563 525,'-25'6'54,"16"-3"8,14-2 7,16-4 7,8-1-4,4 1-16,4-1-17,5 0-16,2 0-11,2 2-4,2 0-5,2 2-4,-1-1-9,-4 0-14,-4-2-13,-4 0-13,-4 0-7,-3 0 0,-5 2 1,-3 0 0,-4 1 4,-1-2 8,-2 0 8,-2-2 7,-3 0 6,1-2 5,-2 0 3,0-1 4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5:52"/>
    </inkml:context>
    <inkml:brush xml:id="br0">
      <inkml:brushProperty name="width" value="0.06423" units="cm"/>
      <inkml:brushProperty name="height" value="0.06423" units="cm"/>
      <inkml:brushProperty name="color" value="#F2395B"/>
    </inkml:brush>
  </inkml:definitions>
  <inkml:trace contextRef="#ctx0" brushRef="#br0">101151 42013 342,'15'-24'0,"0"-1"0,-2-1 0,-1 0 0,-2-1 4,-2 2 7,-4 3 7,-2 2 7,-3 1 4,0 2-1,-2 2-1,0 3 0,-2 1-1,0 0-1,-1 2-1,-1 1-1,-2 1-2,0 2 0,-2 2-2,0 2-1,-1 3 0,-2 6-1,0 4 0,-1 5 0,0 3-1,1-1-2,1 1-3,0 0-2,2-1-2,2 1-3,3-1-1,1 1-2,3-1-5,6 1-5,4-1-7,5 1-5,3-3-4,2-5-1,0-4 0,1-6-2,0-2 1,-1-2 1,-1 0 3,0-1 1,-3-3 3,-1 0 6,-2-3 4,-2-2 5,-2 0 4,-1 1 3,0 0 4,-2 2 2,-1 2 10,-4 6 15,-2 4 14,-3 6 15,-2 3 3,0 5-12,0 3-10,0 5-11,-1 7-7,-2 10-3,-1 12-5,-3 10-2,-1 9-7,1 6-5,-1 8-8,0 7-7,-1 4-2,-1 6 3,-3 2 2,-1 5 4,-1-4-8,2-11-16,3-10-18,1-11-16,2-10-10,2-11-2,3-9-3,1-9-2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5:34"/>
    </inkml:context>
    <inkml:brush xml:id="br0">
      <inkml:brushProperty name="width" value="0.03685" units="cm"/>
      <inkml:brushProperty name="height" value="0.03685" units="cm"/>
      <inkml:brushProperty name="color" value="#F2395B"/>
    </inkml:brush>
  </inkml:definitions>
  <inkml:trace contextRef="#ctx0" brushRef="#br0">20600 45791 597,'3'-15'125,"7"2"-27,8 3-28,6 2-28,4-1-18,2 0-6,3-2-8,0 0-6,1 1-4,-3 2 2,-3 1 2,-3 2 2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5:54"/>
    </inkml:context>
    <inkml:brush xml:id="br0">
      <inkml:brushProperty name="width" value="0.04493" units="cm"/>
      <inkml:brushProperty name="height" value="0.04493" units="cm"/>
      <inkml:brushProperty name="color" value="#F2395B"/>
    </inkml:brush>
  </inkml:definitions>
  <inkml:trace contextRef="#ctx0" brushRef="#br0">66724 49358 489,'8'-29'0,"-2"5"0,-1 5 0,0 5 0,-1 3 6,0 0 10,0 2 11,0 1 11,-1 2 3,-1 4-4,0 4-4,-2 4-4,-2 4-3,-3 7-1,-5 6-2,-4 5-2,-3 5-2,-3 2-3,-3 4-2,-3 3-3,-2 0-2,1 0-2,-1-1-1,1-2-1,0-1-2,3-3 0,1-4 0,3-2-1,2-2-1,3-3-1,2-1-3,4-3-1,7-3-1,12-6 1,11-6-1,13-6 1,6-6 0,4-4-2,3-5 0,2-5-1,2-3-1,0-1 0,0-1-1,0-1 0,-2-1 1,-2-1 0,-3-1 2,-4 0 1,-3-2 0,-5 1 1,-5 0 0,-5-1 1,-5 2-1,-3 2 2,-4 1-1,-4 3 1,-5 1 0,-4 1 0,-5 1 1,-6 1-1,-2 1 1,-3 4 0,-2 3 1,-1 3 0,-2 3 0,-1 4 2,-1 4 1,-1 4 1,-1 4 0,-1 3 1,-1 5 0,0 3 1,-1 3 0,4 1 2,4 1 2,2 1 0,3 0 2,4-1 1,4-1-1,5-1 2,1-1-1,4-1 1,0-1-1,4-1 0,2 0-1,5-1 0,5 1-1,5 0-1,4-2 0,3-1-4,3-3-1,3-1-3,1-1-4,1 0-2,-1-1-4,0 1-4,1-1-2,2-2 0,3-3-1,1-1 0,0-1-5,0 0-9,-1 0-10,-1 0-8,-5 0-2,-6 0 9,-7 0 7,-7 0 9,-4-1 0,0-1-5,-2 0-7,0-1-6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5:55"/>
    </inkml:context>
    <inkml:brush xml:id="br0">
      <inkml:brushProperty name="width" value="0.0462" units="cm"/>
      <inkml:brushProperty name="height" value="0.0462" units="cm"/>
      <inkml:brushProperty name="color" value="#F2395B"/>
    </inkml:brush>
  </inkml:definitions>
  <inkml:trace contextRef="#ctx0" brushRef="#br0">71006 49731 476,'3'-13'8,"4"3"18,5 4 17,6 4 17,3 3 4,5 2-8,3 2-9,4 2-7,3 0-7,3 1-4,1 0-4,2 0-5,-1 0-3,-2 0-2,-3-1-2,-3 1-3,-2 1-3,-2 4-3,0 2-3,0 3-4,-5 1-2,-4-3-3,-4-1-1,-6-2-3,-5-2 2,-4 1 5,-6 0 4,-4 0 6,-5 0 2,-3 3 1,-5 2 0,-3 1 1,-5 3 0,-3 1-3,-4 3-2,-4 1-2,-4 3-4,-2 3-6,-4 3-7,-2 3-6,0-1-4,4 0-4,4-3-3,4-1-2,5-5-4,7-6-1,7-5-4,7-6-1,5-6-2,4-2 1,4-6 1,4-2 0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5:55"/>
    </inkml:context>
    <inkml:brush xml:id="br0">
      <inkml:brushProperty name="width" value="0.05374" units="cm"/>
      <inkml:brushProperty name="height" value="0.05374" units="cm"/>
      <inkml:brushProperty name="color" value="#F2395B"/>
    </inkml:brush>
  </inkml:definitions>
  <inkml:trace contextRef="#ctx0" brushRef="#br0">74532 49242 409,'0'-15'0,"0"3"0,0 1 0,0 2 0,-1 2 4,-1 0 9,0 2 9,-1 1 8,-2 2 8,0 5 5,-2 6 6,0 4 6,0 5-1,0 3-6,2 5-8,1 3-6,-1 3-5,0 3-4,-2 1-3,0 2-4,-1 3-3,-2 4-2,0 4-3,-1 4-4,-1 3 0,0 4-1,0 2 1,1 3 0,-1 1-8,2-1-14,1-1-14,0 0-14,3-5-8,2-7-3,4-6-2,3-7-1,0-8 1,1-6 9,0-7 6,0-6 8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5:55"/>
    </inkml:context>
    <inkml:brush xml:id="br0">
      <inkml:brushProperty name="width" value="0.04394" units="cm"/>
      <inkml:brushProperty name="height" value="0.04394" units="cm"/>
      <inkml:brushProperty name="color" value="#F2395B"/>
    </inkml:brush>
  </inkml:definitions>
  <inkml:trace contextRef="#ctx0" brushRef="#br0">74973 50135 500,'0'-15'0,"0"1"0,0 0 0,0 2 0,1 1 6,0 1 13,2 0 13,0 2 12,-2 4 6,-6 8-3,-6 8-2,-5 7-3,-6 5-4,-3-1-7,-5 1-7,-3-1-7,-3 1-7,-3 1-4,-1 1-6,-2 1-5,1-1-2,6-3 0,3-3 2,7-2 0,3-4 3,5-1 3,3-2 3,4-2 3,4-2 1,6 1 0,4 0 0,6 0-2,4 0 1,7 2 1,5 0 0,7 1 0,4 1 1,4 0 0,4-1 0,5 1 0,-1 1-2,-1 1-4,-1 3-3,-3 2-3,-3 1-4,-4 1-4,-3 1-5,-5 1-4,-4-1-12,-5-3-21,-5-3-20,-4-2-21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6:00"/>
    </inkml:context>
    <inkml:brush xml:id="br0">
      <inkml:brushProperty name="width" value="0.04028" units="cm"/>
      <inkml:brushProperty name="height" value="0.04028" units="cm"/>
      <inkml:brushProperty name="color" value="#F2395B"/>
    </inkml:brush>
  </inkml:definitions>
  <inkml:trace contextRef="#ctx0" brushRef="#br0">84932 49209 546,'-1'-15'3,"0"4"8,-2 3 7,0 3 8,-2 2 2,0 3-1,-1 4-2,-1 2-1,-1 3-2,0 4-2,0 2-1,0 3-2,-1 3-2,-2 1 1,-1 3-1,-3 1 0,-1 1 0,-1 1-2,-2-1 0,1 1-1,-2-1-3,0 1-4,1-1-5,-1 0-4,1 0-6,3-3-8,1-1-9,2-3-7,3-4-6,5-6-1,2-8-3,6-6-2,4-6 2,7-6 6,7-4 6,7-5 7,4-2 5,-1 1 5,0 1 6,1 2 4,-2 0 6,-3 4 6,-4 3 4,-1 3 7,-4 3 2,-3 2 0,-3 4 0,-2 3 0,-4 3 2,-1 5 5,-2 6 5,-2 4 4,-3 3-1,-6 3-6,-4 1-6,-5 3-7,-4 1-4,-1 2-3,-3 3-2,-1 1-3,-2 0-2,1-3-4,-1-4-2,1-1-3,1-4-1,1-2 0,2-1 1,3-2 0,2-4-1,2-3-4,4-4-4,3-4-5,2-3-3,0-4-3,2-2-5,1-3-3,2-4-1,5-4 4,6-3 2,4-5 3,3-1 4,0 1 5,-1 1 5,1 2 6,-2 1 5,-1 4 7,-2 5 7,-2 3 7,-1 2 6,0 2 6,0 1 5,-1 0 6,1 4 0,0 4-4,0 5-5,0 6-4,-2 1-4,-1-1-3,-2-1-3,-2 0-4,-1-2-4,-2 1-7,0 0-7,-1 0-6,0-2-6,3-1-6,4-2-7,2-2-5,4-2 1,6 0 7,4-2 9,5 0 8,3-1 4,1 0 2,1 0 1,1 0 2,-2-1 2,-6 0 2,-3-2 1,-6 0 3,-5 1 3,-6 6 3,-6 4 4,-6 6 4,-5 2-1,-3 5-4,-5 2-6,-3 3-4,-2 0-4,1-2-3,0-1-2,3-2-3,-1-2-1,0 1 0,1-1 0,-1 1 0,2-2 0,1-3 0,3-3 0,1-2 0,4-5 1,8-2 3,7-6 2,6-2 3,7-5-1,7-2-3,7-3-3,7-3-3,3-1-1,1 1 1,-1 0 1,0 3 1,-2 0 0,-3 2-1,-5 2 0,-3 3-2,-5 1 0,-3 2 1,-5 2 1,-3 2 0,-5 3 2,-8 6 5,-6 4 3,-7 5 5,-5 3 9,-2 3 11,-1 1 12,-2 3 12,-3 2 0,1 5-11,-2 3-13,-1 4-12,-2 2-8,-3 0-4,-3 0-6,-2 0-3,-2 0-4,1-2-4,2 0-2,0-1-2,3-3-5,4-4-7,3-4-5,5-3-7,2-5-2,4-3-1,3-4 0,3-4 1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6:00"/>
    </inkml:context>
    <inkml:brush xml:id="br0">
      <inkml:brushProperty name="width" value="0.02833" units="cm"/>
      <inkml:brushProperty name="height" value="0.02833" units="cm"/>
      <inkml:brushProperty name="color" value="#F2395B"/>
    </inkml:brush>
  </inkml:definitions>
  <inkml:trace contextRef="#ctx0" brushRef="#br0">84650 52683 776,'23'-6'9,"-1"4"10,-1 4 11,-1 4 10,0 3 1,1 3-7,1 4-8,2 2-9,-1 2-9,1 1-15,-1 1-14,1 1-14,-3-2-8,-3-3-3,-4-4-3,-4-4-3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6:01"/>
    </inkml:context>
    <inkml:brush xml:id="br0">
      <inkml:brushProperty name="width" value="0.04143" units="cm"/>
      <inkml:brushProperty name="height" value="0.04143" units="cm"/>
      <inkml:brushProperty name="color" value="#F2395B"/>
    </inkml:brush>
  </inkml:definitions>
  <inkml:trace contextRef="#ctx0" brushRef="#br0">87744 49710 530,'14'-22'0,"-3"6"0,-2 5 0,-4 5 0,1 1 3,2-2 6,3-2 5,3-1 6,2-1 4,0 4 1,-1 2 2,1 4 1,-1 1-1,-3 2-4,-1 0-4,-2 2-4,-1 0-4,2 2-1,0 0-3,1 1-3,0 1 0,-2 2 0,-2 0 0,-2 2 1,-2 0-2,-1 3-3,0 1-2,-1 3-4,-3 1-1,0 1-2,-4 1-1,0 1-3,-3 0 0,0-1-2,-1-1-1,-1 0-2,-2-3 1,0 1 1,-1-2 0,-1-1 2,-1-2 0,2-1 2,1-2 0,1-2 2,1-2 3,0 0 4,2-2 6,1 0 4,0-1 2,0 1-2,0 2-1,0 0-3,1 0-1,-1-2 0,0-3-1,0 0 0,-1-2-1,-2 2-1,-2 0-1,-1 2 0,0-3-2,5-5-1,3-4-2,4-5 0,3-4-3,1-1-2,3-3-2,2-1-2,1-1 0,0 1 2,0 1 2,0 1 3,-2 1 3,-1 2 5,-2 2 6,-2 3 4,-1 1 4,0 0 3,0 2 3,0 1 3,-1 2 4,-2 6 5,-2 4 6,-1 6 6,-2 3-1,2 3-4,1 3-6,0 3-4,1 2-4,0 3-2,0 1-1,1 3-1,-1 1-3,2 2-2,0 3-4,2 1-2,-1 0-4,-1 0-1,0-1-3,-1-1-1,-1-3-4,2-4-6,0-3-4,2-5-4,4-6-6,8-10-4,7-10-3,9-10-6,3-7 0,2-5 0,1-5 2,1-4 1,-1-2 2,-2 3 3,-1 3 4,-3 4 3,-2 2 2,-5 5 3,-3 3 2,-4 4 3,-8 6 11,-8 6 21,-11 8 21,-10 6 21,-4 4 3,1 1-12,1 1-13,2 2-14,0-3-8,4-1-5,3-4-5,3-3-4,5 0-4,6 0 0,7 1-2,8 2 0,4-2 0,5-3 0,3-2 0,5-4 0,0-1 0,-3 0-4,-4 0-1,-1 0-3,-6 0-10,-7 2-17,-6 0-16,-8 2-16,-4-1-2,-3 0 16,-4-2 14,-2 0 15,0-2 9,3 0 4,3-2 4,3 0 3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6:01"/>
    </inkml:context>
    <inkml:brush xml:id="br0">
      <inkml:brushProperty name="width" value="0.04302" units="cm"/>
      <inkml:brushProperty name="height" value="0.04302" units="cm"/>
      <inkml:brushProperty name="color" value="#F2395B"/>
    </inkml:brush>
  </inkml:definitions>
  <inkml:trace contextRef="#ctx0" brushRef="#br0">86709 51304 511,'-21'-7'0,"3"2"0,4 2 0,5 2 0,-1 0 2,-2-2 4,-3-2 3,-3-2 5,0 0 5,2-1 8,4 0 7,3 0 8,3 4 2,6 8-1,4 8-1,6 7-1,2 7-3,3 3-7,2 4-4,2 5-7,0 1-3,1 2-4,-1 1-4,1 0-3,1 0-3,3-2-2,3-1-1,3-3-3,3-3-5,6-5-5,5-5-7,5-5-6,3-5-3,5-5 2,4-4 1,4-6 1,0-4-5,-1-3-8,-2-5-9,-2-4-10,-7 0 0,-10 3 8,-12 3 8,-9 3 9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6:02"/>
    </inkml:context>
    <inkml:brush xml:id="br0">
      <inkml:brushProperty name="width" value="0.04586" units="cm"/>
      <inkml:brushProperty name="height" value="0.04586" units="cm"/>
      <inkml:brushProperty name="color" value="#F2395B"/>
    </inkml:brush>
  </inkml:definitions>
  <inkml:trace contextRef="#ctx0" brushRef="#br0">90213 49324 479,'-14'-11'8,"4"10"17,4 10 16,4 10 16,2 4 4,0 2-10,0 1-9,0 1-9,0 2-6,0 3-2,0 3-2,0 3-3,0 1-1,0 0-3,0 0-2,0 0-2,0-1-3,-2-1-1,0-3-3,-1-2-1,-1-2-2,0-1-3,0-3-1,0-1-2,-3-8-13,-4-11-20,-5-12-22,-5-11-21,-1-8-4,1-3 15,2-3 15,3-3 15,0 0 9,2 0 5,1 1 5,1 1 5,1 3 5,0 5 8,2 5 7,1 5 7,-2 5 8,-2 6 8,-3 6 8,-3 6 9,-1 4 0,0 3-9,2 3-9,1 4-8,2-1-6,3-3 0,2-3-3,4-3-1,4-2-7,4-2-12,5-3-13,6-1-13,5-4-4,9-6 2,7-5 3,8-7 3,4-3 3,2-1 4,0-1 4,2-1 4,-2 0 5,-2 3 6,-4 1 6,-2 3 6,-3 1 4,-2 2 5,-1 2 3,-3 3 4,-3 1 5,-3 2 4,-5 2 6,-3 2 4,-3 2-3,-1 2-14,0 2-13,-2 2-12,-2 1-8,-2 3 1,-4 2-2,-2 2 0,-5 0-5,-2 1-8,-5 0-9,-4-1-8,-1 0-1,-1-1 5,0 0 5,1-2 6,0-2 7,2-2 6,2-4 7,3-2 7,0-2 8,0 1 11,0 2 9,0 0 10,0 2 5,-2 0-1,0 1-2,-1 2-1,0 2 0,0 3-3,2 5 0,1 4-2,-2 3-3,-2 6-4,-3 5-5,-3 5-5,-3 5-3,-1 6 0,-3 5-2,-1 7 0,-3 3-4,-1 1-7,-2 1-5,-2 1-8,-3 1-6,-3 1-6,-3 1-6,-2 1-7,-2 1-5,2 1-5,0 1-4,2 1-4,4-8-2,7-15 3,9-16 3,7-15 3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6:03"/>
    </inkml:context>
    <inkml:brush xml:id="br0">
      <inkml:brushProperty name="width" value="0.04118" units="cm"/>
      <inkml:brushProperty name="height" value="0.04118" units="cm"/>
      <inkml:brushProperty name="color" value="#F2395B"/>
    </inkml:brush>
  </inkml:definitions>
  <inkml:trace contextRef="#ctx0" brushRef="#br0">93150 48895 534,'-4'-13'8,"8"4"17,8 6 16,7 5 17,6 4 1,1 5-13,3 5-15,1 5-14,-2 3-12,-7-1-12,-7 1-12,-6-1-10,-8 2-6,-8 3 0,-8 3 1,-7 3 0,-6-1 1,1-2 0,-2-3 0,-1-3 1,-2-2 3,-1-3 7,-2-1 6,-2-2 7,1-3 6,7-3 6,6-3 6,5-2 6,7-3 7,6-2 8,8-2 8,6-2 7,7-2 0,5-2-9,7-2-9,5-1-8,3-2-7,-1 2-2,-1 1-2,-1 0-4,-4 2 0,-6 1 1,-5 0 2,-6 2 1,-7 3 4,-6 8 8,-7 6 8,-7 7 8,-6 5 0,-4 1-6,-3 2-7,-4 3-8,-4 1-3,-1 4-4,-2 3-1,-2 3-3,0 1-3,3 2-5,4 0-5,2 2-3,3-2-6,5-4-7,3-4-5,5-3-7,2-6-4,4-4-3,3-5-2,3-4-4,3-7 3,5-7 6,6-6 8,4-7 6,4-6 5,3-6 1,3-3 1,3-6 2,1-1 4,-3 3 7,-1 3 6,-3 3 6,-2 4 7,-4 3 10,-4 5 7,-4 3 9,-1 5 7,3 6 6,3 6 4,4 5 6,-1 5-3,-3 2-10,-3 1-12,-2 3-10,-2 1-9,0 3-8,0 1-7,0 3-8,-2-1-5,-1-2-3,-2-2-3,-1-1-3,-2-3-7,0-3-11,0-3-9,0-2-11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5:35"/>
    </inkml:context>
    <inkml:brush xml:id="br0">
      <inkml:brushProperty name="width" value="0.05648" units="cm"/>
      <inkml:brushProperty name="height" value="0.05648" units="cm"/>
      <inkml:brushProperty name="color" value="#F2395B"/>
    </inkml:brush>
  </inkml:definitions>
  <inkml:trace contextRef="#ctx0" brushRef="#br0">21120 44965 389,'0'-22'3,"0"3"4,0 3 5,0 3 6,-1 3 4,-1 6 6,0 4 6,-1 6 5,-2 5 0,-2 7-6,-2 7-5,-2 7-6,-2 4-3,-1 2-3,-3 3-2,-1 1-3,-2 0-2,0-1-2,1 0-3,-1-2-3,3-3-2,5-7-2,4-7-3,6-7-2,5-7-5,7-10-8,8-8-9,6-9-8,3-5-1,-1 1 4,-1-1 4,-1 1 5,-2 1 5,-1 5 4,-3 3 4,-2 4 5,-4 4 5,-6 6 6,-8 5 6,-6 4 5,-5 4 4,-2 5-1,-5 4 1,-2 3-1,0 3-1,1-1-4,3 0-5,1 1-4,2-3-2,1-3-2,0-4-1,2-5-1,4-2-1,6-2-3,8-2-2,6-2-2,5-5 0,3-6 1,3-7 1,3-7 2,2-5 0,1 0-2,1-1-2,0 0-2,-1 0 1,-3 2 4,-5 4 5,-3 3 4,-6 5 4,-8 5 1,-8 6 1,-8 6 3,-5 4-1,-1 5 0,-3 4-2,-1 3 0,-1 2-4,3-3-3,2-1-4,1-2-5,1-2 0,1-1 1,-1-1 1,0 0 2,4-3 3,7-1 5,6-2 5,8-2 4,5-4 1,5-6-1,5-6-3,5-5-3,1-3 0,-1 0-2,0 2-1,-1 1-1,-1 1 1,-1 1 2,-1 1 4,-1 0 2,-5 7-4,-10 10-10,-10 11-11,-10 11-11,-5 5-5,1-3 3,-1-2 1,0-1 2,1-4 2,1-3 1,1-4 2,0-4 1,2-3 4,-1-1 2,0 0 4,0-2 3,1 0 5,1-2 10,0 0 8,2-2 8,1 1 8,1 2 6,1 2 8,1 2 6,1 2 1,4 1-6,2 3-4,4 2-5,-1 1-4,2 1-2,0 1-3,0 1-2,0 1-3,0 1-2,-1 0-4,1 3-1,-1 0-4,0 4-2,-2 3-2,0 3-2,-1-1-3,0-5-4,-1-5-2,1-5-5,-2-4-4,-4-1-7,-3-2-7,-5-2-6,-3-4-4,-2-4 0,-1-6-2,-3-4 0,0-5-1,-2-5 1,-1-5-1,-1-5 1,0-3 1,3-1 2,1-1 4,2 0 3,2 1 3,1 7 3,1 6 2,1 6 3,1 6 14,4 10 27,2 8 25,4 9 27,1 3 3,0 0-21,0-1-19,0-1-21,1-1-11,2-2 0,2-3-1,2-1-1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6:03"/>
    </inkml:context>
    <inkml:brush xml:id="br0">
      <inkml:brushProperty name="width" value="0.03521" units="cm"/>
      <inkml:brushProperty name="height" value="0.03521" units="cm"/>
      <inkml:brushProperty name="color" value="#F2395B"/>
    </inkml:brush>
  </inkml:definitions>
  <inkml:trace contextRef="#ctx0" brushRef="#br0">94050 51597 624,'14'-14'3,"-1"2"5,-2 4 6,-2 3 4,0 1 7,3 2 8,4 0 6,2 2 7,1 0 0,1 0-5,0 0-6,-1 0-6,0 1-8,-1 2-8,0 2-8,-2 2-10,-1 1-8,-1 1-9,-1 1-7,0 2-9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6:03"/>
    </inkml:context>
    <inkml:brush xml:id="br0">
      <inkml:brushProperty name="width" value="0.03965" units="cm"/>
      <inkml:brushProperty name="height" value="0.03965" units="cm"/>
      <inkml:brushProperty name="color" value="#F2395B"/>
    </inkml:brush>
  </inkml:definitions>
  <inkml:trace contextRef="#ctx0" brushRef="#br0">94675 50805 554,'-1'-14'8,"-1"3"17,0 2 16,-1 4 15,-2 2 6,-2 2-6,-2 2-8,-1 2-5,-4 3-8,-4 6-9,-3 4-8,-5 5-8,-2 3-4,-1 3-2,-1 1 0,0 3 0,-1 0-9,5 0-15,2 1-16,3-1-14,3-3-6,4-5 5,4-7 6,5-5 4,1-3 2,0 0 0,0 0 0,0 0 0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6:04"/>
    </inkml:context>
    <inkml:brush xml:id="br0">
      <inkml:brushProperty name="width" value="0.05427" units="cm"/>
      <inkml:brushProperty name="height" value="0.05427" units="cm"/>
      <inkml:brushProperty name="color" value="#F2395B"/>
    </inkml:brush>
  </inkml:definitions>
  <inkml:trace contextRef="#ctx0" brushRef="#br0">96262 48780 405,'0'-15'0,"0"2"0,0 3 0,0 1 0,0 3 10,0 4 18,0 4 20,0 4 20,0 4 4,3 7-9,2 6-10,2 5-9,0 6-7,0 5-5,-2 4-5,0 6-4,-2 2-4,-1 3-2,0 2 0,-1 2-3,-3 2-2,0 3-5,-3 3-4,-2 4-4,-1 3-5,0 8-5,0 7-5,1 7-5,-1-1-7,2-6-8,0-7-9,2-7-8,0-6-1,0-3 4,0-5 5,0-3 5,-1-3 4,0 0 0,-1-2 3,-1 0 0,0-7 4,2-10 5,2-11 4,2-11 5,0-5 3,0 0 2,-2 0 0,0 0 3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6:04"/>
    </inkml:context>
    <inkml:brush xml:id="br0">
      <inkml:brushProperty name="width" value="0.03737" units="cm"/>
      <inkml:brushProperty name="height" value="0.03737" units="cm"/>
      <inkml:brushProperty name="color" value="#F2395B"/>
    </inkml:brush>
  </inkml:definitions>
  <inkml:trace contextRef="#ctx0" brushRef="#br0">95600 50928 588,'0'-15'6,"2"1"12,0 1 11,2 1 13,1 1 3,1 4-3,3 2-3,2 4-4,4 3-4,7 6-4,7 4-6,7 5-4,3 4-3,-1 1 0,-2 3-1,1 1 0,-5 0-7,-4-5-15,-5-3-14,-4-4-14,-5-4-12,-1 1-8,-2-2-10,-2 0-8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6:04"/>
    </inkml:context>
    <inkml:brush xml:id="br0">
      <inkml:brushProperty name="width" value="0.02594" units="cm"/>
      <inkml:brushProperty name="height" value="0.02594" units="cm"/>
      <inkml:brushProperty name="color" value="#F2395B"/>
    </inkml:brush>
  </inkml:definitions>
  <inkml:trace contextRef="#ctx0" brushRef="#br0">97950 48800 848,'14'28'66,"-4"-5"-18,-4-7-20,-4-5-18,-2-3-20,2 0-17,0 0-17,2 0-19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6:04"/>
    </inkml:context>
    <inkml:brush xml:id="br0">
      <inkml:brushProperty name="width" value="0.03327" units="cm"/>
      <inkml:brushProperty name="height" value="0.03327" units="cm"/>
      <inkml:brushProperty name="color" value="#F2395B"/>
    </inkml:brush>
  </inkml:definitions>
  <inkml:trace contextRef="#ctx0" brushRef="#br0">98927 48837 661,'-6'-6'110,"2"6"-21,4 4-21,2 6-21,2 2-22,0 1-26,0 1-25,0 2-25,-1-2-11,0-1 0,-2-2 1,0-2 2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6:05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84355 48687 999,'-13'-6'-2,"6"6"-6,6 4-5,6 6-5,2 1-4,0-2-3,-2-2-3,0-2-2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6:05"/>
    </inkml:context>
    <inkml:brush xml:id="br0">
      <inkml:brushProperty name="width" value="0.02484" units="cm"/>
      <inkml:brushProperty name="height" value="0.02484" units="cm"/>
      <inkml:brushProperty name="color" value="#F2395B"/>
    </inkml:brush>
  </inkml:definitions>
  <inkml:trace contextRef="#ctx0" brushRef="#br0">86128 48655 885,'-7'-13'71,"3"6"-33,4 6-32,3 6-34,0 2-15,2 0-1,-2-2 1,2 0 0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6:06"/>
    </inkml:context>
    <inkml:brush xml:id="br0">
      <inkml:brushProperty name="width" value="0.03834" units="cm"/>
      <inkml:brushProperty name="height" value="0.03834" units="cm"/>
      <inkml:brushProperty name="color" value="#F2395B"/>
    </inkml:brush>
  </inkml:definitions>
  <inkml:trace contextRef="#ctx0" brushRef="#br0">62236 55932 573,'-3'-19'16,"-2"9"15,-5 8 15,-4 10 16,-5 6 0,-7 7-12,-7 5-14,-6 7-14,-5 2-8,1 2-5,0 1-5,0 0-4,0 2-4,2 1-2,0 0-2,1 2-3,3-3 1,6-4 1,4-5 1,5-5 2,7-5 4,10-3 6,10-4 7,10-4 7,6-2 2,3-1-1,3 1-3,3 0-1,1 0-2,2 2-3,1 0-3,1 1-2,0 2-4,-2 0-5,0 1-5,-1 1-4,-2 0-5,-3-1-7,-3-1-5,-3 0-7,-2-2-5,-1-1-1,0 0-3,-2-2-2,-2-1 1,-1 0 5,-2-2 5,-2 0 4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6:06"/>
    </inkml:context>
    <inkml:brush xml:id="br0">
      <inkml:brushProperty name="width" value="0.04072" units="cm"/>
      <inkml:brushProperty name="height" value="0.04072" units="cm"/>
      <inkml:brushProperty name="color" value="#F2395B"/>
    </inkml:brush>
  </inkml:definitions>
  <inkml:trace contextRef="#ctx0" brushRef="#br0">63055 57213 540,'-13'-15'9,"6"4"18,6 3 18,6 2 18,5 3 3,5 1-13,5 0-11,6 2-13,2 0-8,4 2-3,3 0-3,3 1-2,4 1-2,6-2 0,6 0 0,6-2 1,4-1-3,3-2-4,3-2-6,3-1-4,3-1-4,5 2-4,3 2-4,4 2-4,1 1-2,-2 2-3,-1 0-1,-3 2-3,-3 1 0,-5 3 2,-5 4 0,-5 2 1,-7 1 2,-8-1-1,-10-1 2,-8 0 0,-6-2-1,-3 1-2,-3 0-2,-2 0-2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5:35"/>
    </inkml:context>
    <inkml:brush xml:id="br0">
      <inkml:brushProperty name="width" value="0.03449" units="cm"/>
      <inkml:brushProperty name="height" value="0.03449" units="cm"/>
      <inkml:brushProperty name="color" value="#F2395B"/>
    </inkml:brush>
  </inkml:definitions>
  <inkml:trace contextRef="#ctx0" brushRef="#br0">22450 47343 637,'17'-8'7,"1"2"11,3 1 13,1 0 12,0 3 6,-5 2-2,-4 4-3,-3 2-1,-2 2-6,2 0-12,0 0-10,1-2-12,0 2-17,-2 0-25,-2 0-26,-2 0-25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6:08"/>
    </inkml:context>
    <inkml:brush xml:id="br0">
      <inkml:brushProperty name="width" value="0.04156" units="cm"/>
      <inkml:brushProperty name="height" value="0.04156" units="cm"/>
      <inkml:brushProperty name="color" value="#F2395B"/>
    </inkml:brush>
  </inkml:definitions>
  <inkml:trace contextRef="#ctx0" brushRef="#br0">73614 55604 529,'16'-50'47,"1"14"-5,2 10-5,0 12-4,4 7-3,6-1-1,8 0-2,7 0-2,2 0-1,0 0-4,-2 1-3,0-1-3,-4 1-5,-5 2-6,-7 2-6,-5 2-7,-7 3-6,-7 6-7,-6 4-7,-8 5-7,-6 3 0,-7 1 3,-7 1 5,-7 1 3,-2 1 6,1-1 6,3 1 7,2-1 5,1-1 6,2-3 3,3-3 4,1-2 3,2-3 3,1 1 0,1 0 0,1 0 1,1 0 1,0 1 1,2 1 1,1 2 2,1-1-1,2 1-2,2 0-2,3-1-2,3 0-6,7-2-11,7-3-10,8-1-11,4-4-6,5-6-1,3-6-3,4-5-1,3-5 0,-1-2 3,0-1 4,0-3 2,-2 2 7,-5 3 7,-6 4 8,-3 5 9,-8 3 10,-7 4 15,-8 4 13,-8 4 13,-6 3 2,-5 5-13,-5 4-13,-5 3-11,-3 3-11,-3 1-6,-1 1-6,-2 1-7,-2 1-3,-2 1-3,-3 1-1,0 1-2,-1-2 1,3-3 1,4-5 3,2-3 1,3-3 4,3-1 4,3-1 5,3 0 4,4-3 2,3-1 1,4-2 1,5-2 0,6-2 2,11-1 2,11 0 3,11-1 2,8-3 0,7-2-3,4-4-1,8-2-2,2-1-4,1 1-4,1 0-4,2 2-4,-3 0-5,-5 0-6,-4 1-6,-6-1-7,-4 1-5,-5 2-5,-5 2-5,-5 2-6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6:08"/>
    </inkml:context>
    <inkml:brush xml:id="br0">
      <inkml:brushProperty name="width" value="0.04383" units="cm"/>
      <inkml:brushProperty name="height" value="0.04383" units="cm"/>
      <inkml:brushProperty name="color" value="#F2395B"/>
    </inkml:brush>
  </inkml:definitions>
  <inkml:trace contextRef="#ctx0" brushRef="#br0">74974 56258 501,'-49'-34'72,"15"13"-7,14 11-6,13 12-7,7 9-6,2 7-6,1 7-5,0 7-6,0 9-4,0 10-3,-2 12-3,0 10-3,-2 8-4,-2 8-6,-2 6-5,-2 8-7,-1 4-3,0 5-4,1 4-3,-1 3-4,2-4-5,4-13-9,4-12-8,4-13-9,1-14-5,-1-14 0,0-15-2,-2-15 0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6:08"/>
    </inkml:context>
    <inkml:brush xml:id="br0">
      <inkml:brushProperty name="width" value="0.03416" units="cm"/>
      <inkml:brushProperty name="height" value="0.03416" units="cm"/>
      <inkml:brushProperty name="color" value="#F2395B"/>
    </inkml:brush>
  </inkml:definitions>
  <inkml:trace contextRef="#ctx0" brushRef="#br0">76963 55812 644,'-8'-36'7,"2"8"15,1 6 15,1 7 14,-2 8 4,-2 11-10,-4 12-9,-2 10-9,-1 4-9,-1 0-10,0-1-9,1-1-9,1-2-5,4-5 0,4-3 1,4-4 0,5-4-2,4-3-2,5-2-4,6-4-4,1-1 1,1 0 6,-1 0 4,1 0 6,-2 0 5,-3 0 4,-3 0 5,-2 0 4,-4 1 3,-3 4 1,-2 2 1,-4 4 1,-3 2 1,-5 3 3,-5 3 3,-5 3 3,-3 3 0,-2 1-1,0 3-2,0 1-1,0 0-4,5-1-7,3-3-7,5-1-5,2-3-5,2-3-2,2-3-1,2-3-1,3-1-1,4 0 0,4-1 0,4 1 0,1 0 1,1 0 1,0-1 0,0 1 1,-1 0 1,-3 0 0,-1-1 0,-2 1 1,-2 0-1,0 0 0,-2-1-1,0 1 0,1-7-6,6-16-14,4-14-12,5-14-13,2-5 0,-3 5 12,-1 7 12,-2 6 12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6:09"/>
    </inkml:context>
    <inkml:brush xml:id="br0">
      <inkml:brushProperty name="width" value="0.03571" units="cm"/>
      <inkml:brushProperty name="height" value="0.03571" units="cm"/>
      <inkml:brushProperty name="color" value="#F2395B"/>
    </inkml:brush>
  </inkml:definitions>
  <inkml:trace contextRef="#ctx0" brushRef="#br0">77816 55475 616,'24'-39'4,"-1"3"8,1 2 9,-1 2 8,-1 2 5,-2 3 1,-4 3 2,-3 3 2,-3 6-1,-2 10-2,-4 10-3,-2 10-2,-5 5-8,-5 3-12,-4 1-11,-5 3-11,-4 2-9,-3 4-3,-3 4-3,-3 5-4,1-3-2,5-8 1,5-7 1,5-8 1,5-6 1,4-3 4,6-3 5,4-2 3,4-2 3,0 0 2,1 0 3,2 0 3,-4 1 5,-5 4 11,-6 2 9,-5 4 10,-6 1 3,-4 1-1,-3 1-3,-5 1-2,1 0-3,3 0-3,4-2-3,5-1-3,3-1-4,6-2-6,4-2-5,6-2-6,5-4-2,7-2 1,7-5 0,7-4 1,2-1 0,-3 0-2,-3 2-1,-3 1-1,-3 1 1,-3 2 3,-3 2 3,-3 2 3,-6 4 2,-10 6-1,-10 5-1,-9 7 0,-6 4 0,-1 1-1,-1 2 0,-1 3 0,1 0-2,1-2-2,3 0-3,2-1-2,1-2 1,2-5 5,3-3 4,1-4 5,4-3 2,3-1-1,4-1 0,4 0-1,3-3 4,4-1 5,2-2 6,4-1 7,3-4 0,7-2-3,5-4-4,7-2-4,1-3-6,0-2-7,-1-1-9,-1-3-7,-2 1-7,-3 3-5,-4 3-5,-1 3-4,-5 1-4,-3 0 1,-4 0 0,-4 0-1,-4 0 1,-1 1 2,-2-1 2,-1 0 1,-3 0 3,0 2 7,-2 1 5,0 0 6,0 3 13,0 4 18,2 4 19,1 4 20,0 3 4,0 1-7,0 3-8,0 2-8,-3 2-6,-4 5-5,-5 3-4,-5 4-5,-2 2-3,-1-3-3,1-2-3,-1-1-3,2-4-6,3-3-9,3-5-9,3-3-10,4-4-9,8-4-9,6-4-10,7-4-10,5-2 4,1 0 16,3 0 16,2 0 17,0 1 10,1 0 4,-1 2 5,1 0 4,-2 1 3,-1 0 1,-3 0 0,-1 0 2,-2 0-1,-3 0 1,-1 0-1,-2 0 0,-1-1-4,0-2-9,0-2-9,0-1-9,-1-2-6,-1 0-3,-1 0-4,0 0-4,-1 0 0,0 1 2,0-1 2,0 0 2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6:10"/>
    </inkml:context>
    <inkml:brush xml:id="br0">
      <inkml:brushProperty name="width" value="0.05193" units="cm"/>
      <inkml:brushProperty name="height" value="0.05193" units="cm"/>
      <inkml:brushProperty name="color" value="#F2395B"/>
    </inkml:brush>
  </inkml:definitions>
  <inkml:trace contextRef="#ctx0" brushRef="#br0">78887 55675 423,'10'-12'6,"4"-7"11,4-9 12,3-7 10,1 0 4,-3 7-5,-3 9-6,-2 7-5,-4 6-3,-3 6-2,-2 4-1,-4 6-1,-4 5-9,-6 7-13,-5 7-15,-7 7-14,-4 3-7,-5 0 1,-3 0 1,-4 0 1,-1-1 3,1-3 2,3-4 5,2-1 3,2-5 3,5-2 4,3-3 3,5-2 3,2-4 6,4-1 5,3-2 7,2-2 5,6-3 4,6-3 2,7-2 2,8-3 1,5-4-1,6-4-4,7-4-4,5-3-5,2-3-4,-2 2-7,-2 1-6,-2 1-7,-4 2-2,-7 2 0,-7 4 2,-7 3-1,-6 2 0,-6 2-3,-6 2-2,-6 2-3,-3 1 2,-2 2 5,0 0 6,-1 1 5,0 1 7,3-2 9,1-1 8,2 0 8,2 0 5,0 1 2,2 3 1,1 2 1,0 1 0,2 2 1,0 0-1,2 1-1,0 3-1,0 3-2,0 5-4,0 3-3,0 3-1,0 1-2,0 0-1,0 2-1,0 0-2,2 1 0,0-1-3,2 0-1,-1-1-1,-1-1 0,0-3-2,-1-1 0,-1-3-2,1 0 0,2-1-2,0-1-1,-1-1-2,-6-3-6,-4-1-5,-5-2-6,-4-2-1,-3-1 1,-4-1 1,-1 0 1,-5-3-3,-5-1-7,-5-2-5,-4-2-7,-1-2-1,3 0 5,5-2 5,4 0 5,3-1-5,3 2-13,3 0-13,3 2-14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6:11"/>
    </inkml:context>
    <inkml:brush xml:id="br0">
      <inkml:brushProperty name="width" value="0.03841" units="cm"/>
      <inkml:brushProperty name="height" value="0.03841" units="cm"/>
      <inkml:brushProperty name="color" value="#F2395B"/>
    </inkml:brush>
  </inkml:definitions>
  <inkml:trace contextRef="#ctx0" brushRef="#br0">82017 55494 572,'3'-18'11,"6"10"20,6 11 21,5 12 20,1 5 4,-5 3-14,-4 1-13,-6 3-15,-3 0-11,0-1-9,-1-1-11,-2-1-8,2-3-15,4-5-17,4-5-17,3-4-19,4-7-3,3-8 9,4-8 10,2-7 9,0-6 10,0 1 9,-1-2 10,0-1 9,-4 2 9,-3 5 11,-5 5 8,-3 5 11,-7 7 10,-10 10 14,-10 10 14,-9 9 12,-6 6-1,-1 3-18,-1 1-17,0 3-18,-2-1-12,-1-2-7,0-2-7,-2-1-6,2-2-4,5-1-2,6-1-2,4-1-2,7-4-2,12-5-2,10-6-2,11-6-3,9-6 2,5-6 5,6-6 5,6-5 5,1-2 3,-3 2 0,-5 4 0,-4 3 1,-4 2 2,-3 1 6,-5 0 6,-3 2 5,-8 3 3,-10 8-1,-11 6-1,-11 8-1,-7 3-3,1 3-6,-2 1-4,-1 3-6,-1 1-5,-1 2-3,-1 3-4,0 1-4,-1 1 2,1 1 6,1-1 8,2 0 6,1-1 5,5-3 3,3-3 3,5-3 3,2-4 0,4-3 0,3-5-1,3-3-2,3-3 1,5-2-1,6-2 0,4-2 1,7-4-2,9-8-2,9-6-2,8-7-3,5-4 0,0-3-1,0-1 2,0-2-1,-3 0-1,-4 3-4,-5 3-3,-5 3-4,-6 3 0,-4 3 4,-5 3 5,-4 3 4,-4 4 0,-1 6-6,-1 6-4,0 6-5,-4 3-3,-2 3-1,-6 2 0,-2 1 0,-4 2 1,-2 1 2,-2 1 2,-1 2 4,-1-2-1,2-1 0,3-3-2,1-1-1,2-7-5,4-12-7,2-12-8,4-11-9,1-7-1,2-1 2,0-1 3,2-1 4,-1 1 4,1 2 6,0 1 6,0 3 7,-2 3 6,-1 5 7,-2 5 6,-1 4 7,-3 6 7,-1 3 7,0 4 9,-1 3 7,-1 3-1,0 0-11,0 0-9,0 0-11,0 0-6,0 1-4,0 2-5,0 0-3,0 1-1,1 1 0,-2 1 0,2 2 1,-2 1 0,0 3-1,-2 3 0,0 3-1,-1 2 1,1 1 2,-1 1 2,0 1 1,0-1 0,0 0-1,0-1-2,0-1-3,1-2 0,-1-1-2,0-3 0,0-1-2,-1-2-1,-2-3-3,-1-1-2,-3-2-3,-1-2-2,-1 1-1,-2 0-3,1 0-1,-3-1 1,0-1 2,-1 0 2,-1-2 3,1-1 1,1-2 1,3-3 0,1 0 0,1-2 1,1 0 0,-1 0 1,0 0 0,1-2 1,1 0 1,1-3 2,1-2 1,0-1 1,2 0 2,1 1 0,0-1 2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6:11"/>
    </inkml:context>
    <inkml:brush xml:id="br0">
      <inkml:brushProperty name="width" value="0.04386" units="cm"/>
      <inkml:brushProperty name="height" value="0.04386" units="cm"/>
      <inkml:brushProperty name="color" value="#F2395B"/>
    </inkml:brush>
  </inkml:definitions>
  <inkml:trace contextRef="#ctx0" brushRef="#br0">81289 58309 501,'-29'-15'21,"5"4"0,5 3 1,5 3 1,3 2 2,2 3 5,2 4 3,3 2 4,2 3 0,5 2-3,6 2-3,4 1-3,6 2-2,5 0-2,6-1-2,7 1 0,7 0-4,10-1-2,9 1-4,11 0-3,6-2-4,3-1-2,2-2-5,4-2-3,-1-1-7,-3-1-10,-5 1-12,-3 0-9,-9-1-5,-11-2 2,-12-2 3,-12-2 2,-7-1-1,-3 2-1,-3 0-3,-2 2-1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6:12"/>
    </inkml:context>
    <inkml:brush xml:id="br0">
      <inkml:brushProperty name="width" value="0.04932" units="cm"/>
      <inkml:brushProperty name="height" value="0.04932" units="cm"/>
      <inkml:brushProperty name="color" value="#F2395B"/>
    </inkml:brush>
  </inkml:definitions>
  <inkml:trace contextRef="#ctx0" brushRef="#br0">85085 55868 446,'0'-15'0,"0"2"0,0 3 0,0 1 0,0 1 9,0 0 19,0 1 18,0-1 18,-2 3 6,-2 8-10,-4 6-8,-2 7-8,-6 6-9,-7 3-8,-8 4-6,-9 5-8,-2 1-6,0 0-6,1 0-5,2 1-5,1-2-6,3-2-2,3-1-4,3-3-3,4-2-6,5-3-7,5-3-8,5-3-7,4-3-2,4-4 7,4-4 5,4-4 6,4-5 4,3-4 5,5-6 4,4-3 4,0-4 5,0 2 9,-1 1 7,0 1 8,-3 2 7,-1 5 6,-2 3 7,-2 4 6,-3 3 2,-1 1-2,-2 3-3,-2 2-2,-2 3 0,0 6 3,-2 4 3,0 5 3,-2 4 1,-2 2-2,-2 4-1,-2 3 0,-2 1-6,-2 0-9,-2 1-8,-1-1-9,-1-2-9,1-4-8,0-4-7,2-3-8,1-5-14,1-3-19,0-4-20,2-4-21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6:12"/>
    </inkml:context>
    <inkml:brush xml:id="br0">
      <inkml:brushProperty name="width" value="0.05336" units="cm"/>
      <inkml:brushProperty name="height" value="0.05336" units="cm"/>
      <inkml:brushProperty name="color" value="#F2395B"/>
    </inkml:brush>
  </inkml:definitions>
  <inkml:trace contextRef="#ctx0" brushRef="#br0">85800 56665 412,'14'-14'0,"-3"3"0,-2 3 0,-4 2 0,1 1 0,2-4 0,3-2 0,3-3 0,2-1 0,2 1 0,0 0 0,1 2 0,3 1 6,5 1 14,5 0 12,5 2 13,-1 0 3,-4 2-11,-5 1-8,-5 1-10,-4 1-5,-3 3-2,-2 4-1,-4 2-2,-2 3 2,-2 4 6,-3 2 4,0 3 5,-2 3 2,0 3 0,0 3-1,0 3 0,0 3-3,0 2-2,0 4-2,0 3-4,0 1-2,0 0-3,0 0-4,0 0-2,-1-1-4,-1-3-2,0-4-4,-1-2-3,-2-3-3,-2-1-2,-2-3-4,-2-1-2,0-4-5,-1-5-7,0-5-8,0-4-7,-1-4-3,-3-2 0,-3-2 2,-3-2 0,-2-5 3,-1-6 3,-1-7 4,-1-7 3,1-5 4,3-4 6,3-5 7,3-2 4,3-2 7,4 1 6,4 3 7,4 2 5,5 3 3,4 6-3,5 4-3,6 5-1,2 3 2,1 4 9,1 3 8,1 3 9,-1 2 1,-1 2-5,-3 2-5,-1 2-5,-3 3-5,-2 6-3,-4 4-2,-3 5-4,-4 5-2,-6 3-2,-5 4-1,-7 5-2,-4 0-2,-1-2-1,-3-1-3,-1-3-2,-1-2-4,3-5-4,1-3-6,3-4-4,2-4-3,2-3 1,4-2-2,3-4 1,2-2 1,2-4 4,2-2 4,2-3 3,1-2 2,0 0 1,0 0 0,0 1 0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6:13"/>
    </inkml:context>
    <inkml:brush xml:id="br0">
      <inkml:brushProperty name="width" value="0.05489" units="cm"/>
      <inkml:brushProperty name="height" value="0.05489" units="cm"/>
      <inkml:brushProperty name="color" value="#F2395B"/>
    </inkml:brush>
  </inkml:definitions>
  <inkml:trace contextRef="#ctx0" brushRef="#br0">88152 55456 400,'0'-22'0,"2"5"0,0 3 0,2 4 0,1 2 9,5 2 17,4 1 17,4 1 17,1 1 3,-1 3-13,-1 4-14,-1 2-12,-1 3-8,-1 2-1,0 2-2,-2 1-2,-3 3-6,-4 3-12,-6 4-11,-4 2-12,-8 1-7,-8 2-1,-8 1-3,-10 1-2,-5-1 2,0-1 6,-2-3 6,0-1 6,-1-2 4,2-2 2,0 0 2,1 0 1,3-3 6,4-3 7,4-3 8,3-2 8,6-2 8,5-1 7,6 1 8,7 0 7,5-1 1,7-2-4,7-3-5,8 0-6,5-4-4,6 0-4,7-3-4,5-2-5,3-2-2,0-2 0,0-2-1,0-1 0,-2-2-5,-4 1-10,-4-1-10,-3 0-9,-6 1-10,-5 1-7,-7 1-7,-5 1-9,-6 0 2,-6 0 10,-6 0 10,-5 1 10,-4 0 7,2 2 3,1 2 3,1 2 3,0 1 7,0 0 7,0 0 8,1 1 9,0 1 10,2 7 15,2 6 13,2 6 15,2 5 1,0 7-10,2 5-12,1 6-10,-1 7-9,-1 6-6,0 7-7,-1 7-6,-2 4-9,0-1-9,-2 1-11,0-1-11,0-3-10,2-8-12,2-9-12,2-6-11,1-9 1,-2-8 12,0-7 13,-1-8 12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5:35"/>
    </inkml:context>
    <inkml:brush xml:id="br0">
      <inkml:brushProperty name="width" value="0.04143" units="cm"/>
      <inkml:brushProperty name="height" value="0.04143" units="cm"/>
      <inkml:brushProperty name="color" value="#F2395B"/>
    </inkml:brush>
  </inkml:definitions>
  <inkml:trace contextRef="#ctx0" brushRef="#br0">24150 44450 530,'9'-16'10,"3"2"20,4 1 20,2 1 20,1 2 4,-2 6-14,0 4-12,-1 6-13,-2 4-9,-4 5-2,-5 5-4,-2 6-2,-6 0-14,-2 1-21,-5 1-22,-4-1-22,-1-1-10,-1-3 4,1-4 3,0-1 3,-1-4 7,2-1 9,1-2 11,1-2 9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6:14"/>
    </inkml:context>
    <inkml:brush xml:id="br0">
      <inkml:brushProperty name="width" value="0.05143" units="cm"/>
      <inkml:brushProperty name="height" value="0.05143" units="cm"/>
      <inkml:brushProperty name="color" value="#F2395B"/>
    </inkml:brush>
  </inkml:definitions>
  <inkml:trace contextRef="#ctx0" brushRef="#br0">88395 56279 427,'-15'-35'0,"4"9"0,3 9 0,3 9 0,0 4 8,2 0 15,-1 0 16,0 0 15,-2 4 3,-4 6-10,-4 7-10,-3 7-10,-5 6-6,-3 5-6,-5 5-3,-3 5-6,-1 0-1,1-4 1,3-4 0,2-3 1,2-6 1,6-4-1,5-4 0,5-6 0,4-3-3,6-2-7,4-3-6,6 0-6,6-7-7,9-10-4,9-9-7,8-11-5,6-8-4,2-8 0,2-7-3,2-9-1,0-3 4,-2 1 6,-2 1 6,-2 1 8,-1 3 6,0 5 3,0 4 3,0 6 5,-3 5 8,-5 7 15,-7 8 15,-5 6 14,-8 9 11,-7 14 6,-8 12 7,-8 13 6,-3 6-6,2-1-18,2-1-18,2-1-19,1-3-13,0-3-8,0-5-7,0-3-8,1-2-5,4 0-5,2-1-5,4 1-3,-3 1 0,-7 1 5,-6 3 6,-7 2 6,-6 2 3,-5 2 2,-5 4 1,-5 3 3,-2 0 1,3-3 1,2-3 1,2-3 2,2-3 2,6-4 1,5-5 2,5-3 1,3-4 2,4-2-1,3-3 1,2-4 0,5-3-1,7-3 1,7-5 1,8-3-1,1-2 0,0 3 0,-1 1-2,-1 2 0,-2 3 4,-5 3 6,-3 3 8,-4 2 8,-6 5 3,-7 4 0,-6 5 0,-7 6 0,-5 3-4,-3 3-7,-4 3-7,-1 3-7,-2 1-6,1-1-2,1-1-3,1-1-3,2-2-1,4-3-3,5-3-1,3-3-1,7-4-1,10-4 2,9-6 2,11-4 2,5-4 1,1-4 2,0-2 2,2-3 2,-1-1 4,-3 3 5,-3 1 6,-3 3 6,-4 1 3,-3 4 1,-4 2 1,-4 4 1,-4 2 4,-3 4 6,-2 2 7,-4 4 6,-2 2 0,-1 5-7,-3 3-7,-2 5-7,-2 2-6,-3 1-3,-3 0-3,-3 2-4,-4 3-2,-6 3-2,-3 4 0,-6 4-1,-3 2-3,-2 0-4,-2 0-4,-2 0-5,0 0-6,2 0-8,2 0-7,2 0-7,2-2-5,3-4-1,3-4-2,4-3-1,2-6 2,5-6 7,3-5 8,5-6 6,2-6 4,4-2-2,3-6-2,3-2-1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6:14"/>
    </inkml:context>
    <inkml:brush xml:id="br0">
      <inkml:brushProperty name="width" value="0.04503" units="cm"/>
      <inkml:brushProperty name="height" value="0.04503" units="cm"/>
      <inkml:brushProperty name="color" value="#F2395B"/>
    </inkml:brush>
  </inkml:definitions>
  <inkml:trace contextRef="#ctx0" brushRef="#br0">89050 58122 488,'2'-29'7,"4"5"12,4 5 13,3 5 13,5 4 4,4 4-3,3 4-5,5 4-3,2 4-1,4 4 0,3 3 1,3 5 2,0 2-5,0 1-10,-1 1-9,-2 2-9,-3-3-12,-7-3-13,-7-5-12,-7-3-13,-4-2-10,0 0-11,-2 0-9,0 0-9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6:14"/>
    </inkml:context>
    <inkml:brush xml:id="br0">
      <inkml:brushProperty name="width" value="0.04712" units="cm"/>
      <inkml:brushProperty name="height" value="0.04712" units="cm"/>
      <inkml:brushProperty name="color" value="#F2395B"/>
    </inkml:brush>
  </inkml:definitions>
  <inkml:trace contextRef="#ctx0" brushRef="#br0">92267 55942 466,'22'-29'0,"-3"6"0,-3 3 0,-3 6 0,-2 3 9,-2 3 17,-2 1 16,-2 2 18,-4 5 4,-5 10-12,-4 8-10,-5 9-10,-4 3-11,-3-2-11,-3-1-11,-3-3-10,1-2-7,5-3-2,4-3-3,6-2-1,7-3-3,8-3-1,9-1-1,9-2-2,4-2 4,-1 0 6,-1-2 8,-1 0 6,-3 0 8,-5 2 7,-4 2 8,-6 2 7,-3 2 5,-4 5 1,-2 4 1,-4 3 2,-3 5 1,-5 3 2,-5 4 2,-5 5 1,-2 0-1,1-2-4,1-2-6,1-1-3,2-4-8,5-2-7,3-3-10,4-3-7,6-4-10,8-6-9,8-6-11,7-6-9,6-5 0,3-2 9,3-3 11,3-3 10,0-1 6,-1 4 3,-3 3 4,-1 2 2,-7 2-6,-9 1-19,-10-1-17,-10 0-18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6:15"/>
    </inkml:context>
    <inkml:brush xml:id="br0">
      <inkml:brushProperty name="width" value="0.05389" units="cm"/>
      <inkml:brushProperty name="height" value="0.05389" units="cm"/>
      <inkml:brushProperty name="color" value="#F2395B"/>
    </inkml:brush>
  </inkml:definitions>
  <inkml:trace contextRef="#ctx0" brushRef="#br0">93450 56557 408,'16'-23'45,"1"2"-7,1 3-7,2 1-7,0 3-2,3 1 4,1 2 5,3 2 4,2 2 0,2 1-2,4 0-3,3 2-3,0 0-4,-3 2-3,-4 0-4,-2 2-5,-3 1-1,-3 2-2,-3 2-1,-2 2-2,-4 1-2,-3 1-4,-3 2-5,-2 0-4,-3 2-1,-2 5 3,-2 3 1,-2 5 4,-2 1 4,0 1 5,-1-1 7,-2 1 6,-1-1 3,-1 1 1,-3-1-1,-2 0-1,-1 0-3,-1-1-8,-1-1-7,-1-1-9,-1-1-8,1-3-6,-1-1-8,0-2-7,1-3-3,1-3 0,1-3 0,1-2 1,1-4-5,2-4-8,2-4-10,3-4-8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6:15"/>
    </inkml:context>
    <inkml:brush xml:id="br0">
      <inkml:brushProperty name="width" value="0.06313" units="cm"/>
      <inkml:brushProperty name="height" value="0.06313" units="cm"/>
      <inkml:brushProperty name="color" value="#F2395B"/>
    </inkml:brush>
  </inkml:definitions>
  <inkml:trace contextRef="#ctx0" brushRef="#br0">93849 55027 348,'7'-51'0,"-1"9"0,-1 9 0,0 10 0,-1 7 14,0 10 29,0 9 28,0 8 29,-3 10 5,-6 10-18,-6 12-17,-6 11-18,-6 9-12,-7 9-10,-6 9-7,-8 8-10,-4 8-10,-4 6-12,-2 6-12,-3 5-14,3-7-2,11-22 5,12-21 7,10-22 5,5-11-8,0-1-22,1-2-21,-1 1-23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36:26"/>
    </inkml:context>
    <inkml:brush xml:id="br0">
      <inkml:brushProperty name="width" value="0.05494" units="cm"/>
      <inkml:brushProperty name="height" value="0.05494" units="cm"/>
      <inkml:brushProperty name="color" value="#F2395B"/>
    </inkml:brush>
  </inkml:definitions>
  <inkml:trace contextRef="#ctx0" brushRef="#br0">17065 34859 400,'-9'-14'6,"-2"3"12,-2 3 13,-1 2 12,-2 4 2,2 4-8,1 4-7,1 4-8,-1 1-5,0 1-1,-1 0-3,-1 0-2,-2 0-1,0 1 0,-1 1 0,-1 2 1,-1-1-1,-1 1 0,-1 0-1,-1-1 0,-2 2-1,-3 2-2,-3 1-1,-3 3-1,0 0-1,2-1-1,1-1-1,3-1-1,1-1 0,3 1-1,1 0 0,3-1-1,1 0 0,0-3 0,2-1 1,1-2-1,1-2 1,1-1 0,1 0 0,0-2 0,2 0 1,1 0 0,0 0 1,2 0 1,0-1 1,-2 1 0,0 0 1,-1 0 1,4 1 3,10 1 5,10 3 4,9 2 5,6 0 1,1-1-3,1-1-3,1 0-2,1-2-3,2 1-2,3 0-2,1 0-2,1-1-2,0 1 0,1 0-1,-1 0 0,0 0-1,0 1 1,0 1 0,1 2 1,-3-1-2,-2-1-2,-3-1-1,-3-1-4,-3 0 0,-1 0-2,-3 0 0,-1 0-1,-2-2-3,-1 1-3,-1-2-5,0 0-5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46:30"/>
    </inkml:context>
    <inkml:brush xml:id="br0">
      <inkml:brushProperty name="width" value="0.03765" units="cm"/>
      <inkml:brushProperty name="height" value="0.03765" units="cm"/>
      <inkml:brushProperty name="color" value="#F2395B"/>
    </inkml:brush>
  </inkml:definitions>
  <inkml:trace contextRef="#ctx0" brushRef="#br0">59583 4666 584,'-6'-7'10,"4"2"22,4 2 21,4 2 20,3 1 4,1 2-16,3 0-16,2 2-15,0 0-11,-1 2-8,-1 0-6,0 1-8,-2 1-7,-1 0-6,0 0-8,-2 0-6,-1 1-5,-2 1-1,-3 3-2,0 2-2,-3 0 1,-1 1 2,0 0 3,-1-1 2,-1 0 2,0-4 2,0-3 2,0-2 0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46:30"/>
    </inkml:context>
    <inkml:brush xml:id="br0">
      <inkml:brushProperty name="width" value="0.04455" units="cm"/>
      <inkml:brushProperty name="height" value="0.04455" units="cm"/>
      <inkml:brushProperty name="color" value="#F2395B"/>
    </inkml:brush>
  </inkml:definitions>
  <inkml:trace contextRef="#ctx0" brushRef="#br0">58990 5916 493,'-6'-7'11,"4"2"5,4 2 4,4 2 6,3 1 1,2 0 1,1 0-1,3 0-1,1 0-2,1 0-2,2 0-4,0 0-3,0 1-2,-1 2-2,-1 2-2,-1 2-3,-1 1 0,-2 3-1,-3 2-1,-1 2-1,-2 1-1,-2 3-3,-2 1-3,-2 3-2,-1 1-2,-2-1-2,-1 1-1,0-1-1,-3 1-1,-3-1 0,-5 1 0,-4-1 0,-2-2 1,1-3 1,-1-4 0,1-4 2,-2-3 0,0-1 0,-1-1-1,-1 0-1,1-2 1,3-2 3,3-2 2,3-2 3,2-2 1,2-4 0,2-2 0,3-3-1,2-2 0,5 1 0,6-1 1,4 0-1,5 1 3,3 1 2,5 1 3,3 1 3,2 1 3,-1 2 1,-1 2 2,-1 2 2,-2 2 1,-3 2 1,-3 2 0,-3 2 1,-2 2-1,-3 2-1,-1 2 0,-2 2-2,-2 1-2,0 1-5,-2 1-3,0 1-4,-4 2-3,-4 1-3,-6 3-3,-4 2-2,-4 0-3,-3-2-2,-3 0-2,-3 0-2,-1-3-1,1-1 2,1-2 0,1-2 2,0-3 2,1-1 2,-1-2 3,1-2 3,0-2 3,2-1 4,3 0 3,1-1 5,7-2 8,10-1 12,12 0 11,10-1 14,6-2 0,3 0-11,1-1-9,2-2-10,7-1-10,10-3-7,12-4-8,10-1-7,2-2-4,-7 4 0,-7 3 0,-6 3 0,-5 1-4,-2 0-10,-2 0-10,-2 0-9,-4 1-8,-7 1-6,-7 0-5,-7 2-6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46:32"/>
    </inkml:context>
    <inkml:brush xml:id="br0">
      <inkml:brushProperty name="width" value="0.03516" units="cm"/>
      <inkml:brushProperty name="height" value="0.03516" units="cm"/>
      <inkml:brushProperty name="color" value="#F2395B"/>
    </inkml:brush>
  </inkml:definitions>
  <inkml:trace contextRef="#ctx0" brushRef="#br0">77497 3257 625,'-14'-8'4,"2"2"8,4 1 8,3 0 8,1 0 4,2 0 2,0-1 1,2-1 1,1-1-1,4 0-5,2 0-5,4 0-5,2 0-4,5-2-1,3 0-3,5-1-1,0 0-4,0 2-4,0 3-6,-2 1-5,-2 1-2,-3 2 2,-3 0 1,-3 2 1,-3 2-6,-2 6-14,-4 4-14,-2 5-14,-3 1-2,-1-3 11,0-2 9,-1-4 12,-2-1 3,0 0-3,-1 0-2,-2-1-3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46:34"/>
    </inkml:context>
    <inkml:brush xml:id="br0">
      <inkml:brushProperty name="width" value="0.05502" units="cm"/>
      <inkml:brushProperty name="height" value="0.05502" units="cm"/>
      <inkml:brushProperty name="color" value="#F2395B"/>
    </inkml:brush>
  </inkml:definitions>
  <inkml:trace contextRef="#ctx0" brushRef="#br0">77188 3170 399,'-13'-5'26,"5"8"0,4 6-1,6 8 0,1 1-4,-1 1-6,0-2-7,-1-1-7,-1-1-4,0-3-1,0-1 0,0-2-1,2-4-2,5-4-1,6-6-2,4-4-2,2-3 0,1-1 3,0-2 1,-1 0 3,0 1 2,-1 1 2,0 2 3,-2 2 2,-4 5 2,-7 6 1,-6 8 0,-7 6 1,-4 2-1,0-3-1,0-3-3,1-2-2,0-2-4,4-1-7,2 1-7,4 0-6,0 1 0,-2 2 3,-2 1 6,-2 3 5,-3 2 2,-3 1 0,-5 3 2,-3 1-1,-3 0 2,2-3 1,1-3 2,1-2 2,1-3 0,1-3 0,1-1-1,1-2 0,1-2 2,2 0 5,2-2 5,3 0 4,1 1 4,2 6 5,2 4 3,2 5 5,1 2-3,0-3-8,0-1-11,0-2-8,1-2-7,2-3-5,2-1-6,2-2-4,3-4-1,5-8 3,5-6 3,5-7 3,4-4 3,1-1 2,2-1 3,3-1 3,-1 2 1,0 3 3,-1 4 2,-1 5 2,-3 2 3,-3 2 3,-5 2 3,-3 3 3,-4 1 1,-2 6-2,-4 2-3,-2 5-1,-5 3-4,-2 0-5,-5 1-6,-4 1-5,-3 1-3,-2 1-1,-1 2-1,-3 0 0,0-2-1,3-3 0,1-4-1,2-4 1,2-3-1,1-1 1,0 0 0,2-2 0,1-1 2,0-2 4,2-2 4,1-1 4,1-4 0,6-4-1,2-4-2,5-3-2,3-2 0,2 1 2,1 1 0,3 1 2,-1 2 3,-3 5 4,-2 3 4,-4 4 5,-3 4 0,-2 6-1,-4 4-3,-2 5-1,-3 4-1,-2 2-3,-2 1-1,-2 3-2,0-1-3,3-1-2,1-3-3,2-1-3,3-5-5,4-6-7,4-8-7,4-6-7,2-5-2,1-2 6,1-1 4,2-3 5,-2 1 5,-1 3 8,-2 3 5,-2 2 8,-1 3 6,-1 1 4,1 0 6,0 2 5,0 1 0,0 2-4,0 2-4,-1 2-4,3-1-6,2-2-7,3-4-6,3-2-8,1-5-4,-2-5-1,-3-7-3,-1-5-1,-1-4 0,0-1 2,-1-1 1,1 0 3,-1-1 2,0 3 4,-2 1 4,-1 3 3,-1 2 3,-2 1 4,-2 3 3,-2 1 4,-1 2 1,2 1 1,1 1-1,0 1 0,0 0 1,0 2 2,-2 1 1,0 1 1,-1 0 3,0 0 4,0 1 4,0-1 4,0 3 2,2 6 2,0 6 2,2 6 2,-1 5-4,-1 5-9,0 5-10,-1 5-9,-1 4-6,1 5 0,2 3-3,0 4 0,1 3-3,0 2-3,0 2-2,0 1-3,0 4-2,2 6-3,0 4-2,2 5-2,-1 6-4,1 6-6,0 8-5,0 6-7,-1-1-1,-2-11 1,-3-12 2,0-9 1,-2-10-1,0-5-5,0-6-4,0-5-4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5:36"/>
    </inkml:context>
    <inkml:brush xml:id="br0">
      <inkml:brushProperty name="width" value="0.05761" units="cm"/>
      <inkml:brushProperty name="height" value="0.05761" units="cm"/>
      <inkml:brushProperty name="color" value="#F2395B"/>
    </inkml:brush>
  </inkml:definitions>
  <inkml:trace contextRef="#ctx0" brushRef="#br0">23027 45500 381,'-21'1'42,"7"4"5,5 2 5,6 4 7,3 2-3,0 5-9,0 3-11,0 5-8,-1 3-7,0 4 0,-2 4-1,0 5-2,-1-1-2,0-4-3,0-4-3,1-3-4,2-9-10,7-11-18,7-12-19,8-12-17,4-8-5,2-7 10,4-5 10,3-6 9,0 0 9,-1 6 5,-4 5 7,0 7 6,-4 4 5,-1 4 3,-4 4 4,-3 5 4,-5 5 5,-5 8 5,-6 7 7,-5 9 5,-7 4 1,-4 2-6,-5 3-7,-5 1-4,-3 1-8,-1 1-8,-1-1-9,0 0-8,-1-1-4,0-1 0,-1-4 0,1-1-1,0-1 4,1-3 6,1-1 6,2-3 6,1-2 7,6-2 7,5-4 6,5-3 7,5-2 3,6-2 0,6-2 0,6-2 0,5-3-2,9-4-6,5-4-5,8-3-4,4-4-6,2-2-3,2-1-3,2-3-4,-1 1-2,1 1 1,-1 3 1,-2 1 1,-3 3 0,-6 3-4,-5 3-2,-7 3-3,-8 0-10,-10-2-16,-12-2-17,-10-2-17,-4 0-1,3 1 14,2 0 16,4 2 13,1 0 19,1 1 19,-1-1 21,0 0 21,1 5 11,4 8 6,3 9 3,2 9 6,2 5-4,2 3-11,0 0-12,2 3-11,-1 1-10,-1-1-7,-1-1-7,0-1-7,-2-2-4,-2 0-2,-2-1 0,-2-1 0,-2-1-5,0 1-8,-1-1-6,-1 1-8,-2-3-5,0-3-2,-2-5-3,0-3-2,-1-4 0,-3-4 1,-2-4 2,-1-4 1,-3-4 3,0-2 6,-1-3 5,0-3 4,0-3 6,4 0 4,5-1 4,3-1 6,5 0 5,8 1 8,6 1 7,7 1 7,4 1 1,1 2-6,1 2-6,2 3-6,-1 0-8,1 2-7,-1 1-8,1 0-8,-2 0-8,-1-2-7,-3-2-9,-1-1-7,-3-1-1,-1 0 4,-2 2 5,-2 1 4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46:53"/>
    </inkml:context>
    <inkml:brush xml:id="br0">
      <inkml:brushProperty name="width" value="0.04181" units="cm"/>
      <inkml:brushProperty name="height" value="0.04181" units="cm"/>
      <inkml:brushProperty name="color" value="#F2395B"/>
    </inkml:brush>
  </inkml:definitions>
  <inkml:trace contextRef="#ctx0" brushRef="#br0">53730 31350 526,'0'16'128,"0"-1"-30,0 1-30,0 0-30,0-1-16,0 1-4,0 0-4,0-1-3,0 1-2,0 0-2,0-1-1,0 1-1,0 0-1,0 1 0,0 1 0,0 2 0,0-1 0,0 1 0,0-1 1,0 1 0,0-1-1,0 1 0,0-1 0,0 1-2,0 0 0,0-1-3,0 1-1,0 0-2,-1 0 0,0 1 0,-2 1 2,0 1 1,-1 0 0,2 1 0,0-1 1,2 1-1,0-1 0,0-1 0,0-1-1,0-1 0,0-1-1,0 1 0,0 0 0,0-1-1,0 0 0,0-1 0,0 0 0,0-2 1,0-1-1,0 1 0,0 0 0,0-1-1,0 1 0,0-2 0,0-1 1,0-1 0,0 0 0,0 0 0,0-1 0,0 1-1,0 0 1,0 0-2,0-1 0,0 1-1,0 0-2,0 0 0,0-1-1,0 1-2,-1 0 1,0 0 2,-2-1 2,0 1 1,-1 1 2,0 0 0,0 1 1,1 1 1,-1-4-6,2-8-9,0-10-10,2-8-10,-1-3-4,0 3-2,-2 3 1,0 3-1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46:56"/>
    </inkml:context>
    <inkml:brush xml:id="br0">
      <inkml:brushProperty name="width" value="0.03446" units="cm"/>
      <inkml:brushProperty name="height" value="0.03446" units="cm"/>
      <inkml:brushProperty name="color" value="#F2395B"/>
    </inkml:brush>
  </inkml:definitions>
  <inkml:trace contextRef="#ctx0" brushRef="#br0">54200 34053 638,'16'-1'78,"1"-1"-16,1 0-16,2-1-16,0-1-10,1 0-2,1 0-3,1 0-3,-1 1-2,-1 0 0,-3 2 0,-1 0-2,-1 1 1,1 0 0,2 0 0,0 0 0,0 1-3,1 0-5,-1 2-7,1 0-6,0 0-1,1 0 2,1-2 2,1 0 3,3-2 2,3-2 2,5-2 4,3-2 2,3-1 0,2-1 0,2-2-2,2 0 0,0 0-2,-2 2 0,-2 3 0,-1 1-1,-4 1 0,-2 2-1,-3 0 1,-3 2-1,-2 0 0,1 0 1,-1 0-1,1 0 1,-2 0 0,-1 2 1,-3 0-1,-1 2 0,-3 0 0,-1 0 1,-2-1 0,-2 2 1,-1-2 0,1-1 0,1 0 1,1-2 0,1 0 0,0 0 1,0 0 0,-1 0 1,0 0-1,-1 0-1,0 0 0,-2 0-1,0 0 0,1 0 0,2 0-1,0 0 0,1 0 0,-1 0 0,1 0 0,0 0 0,-1 0 0,1 0 0,0 0-1,-1 0 1,1 0 0,2-2 0,0 0 0,1-1-1,0-1 1,1 2-1,0 0 1,-1 2-1,2-1 0,3 0 0,3-2 1,3 0-1,2-1 1,-1 2 0,0 0 0,1 2-1,-1-1 2,2 0-1,1-2 2,1 0-1,0 0 1,1 0-1,-1 2 0,0 0 0,1 1 0,2 0-1,3 0 2,1 0-1,0 0 1,0-2-1,-1 0 0,-1-1 0,-2-1 0,0 2-1,-2 0 0,1 2 0,-2 0 0,0 0-1,0 0 0,1 0 0,-2 0 0,-2 0 0,-1 0 1,-3 0 0,0 0-1,1 0 1,1 0-1,1 0-1,0 0 0,0 0 0,1 0 0,-1 0-1,1-1 1,1 0 0,1-2 0,0 0 2,1-1-1,1 0 0,-1 0 0,0 0 0,1 1 1,-1 0-1,0 2 1,1 0-1,-1 1 2,0 0-1,0 0 1,1 0-1,-2 0 1,0 0 0,-1 0-1,-1 0 1,0 0-1,2 0 1,3 0-1,1 0 0,3-1 1,2-2-1,4-2 0,2-1 1,2-2-1,0 2 1,0 1 0,0 0 0,1 1 0,0 0 0,1 0-1,2 1 1,-1-1-1,0 2 1,-2 0-1,0 2 0,-1 0-1,1 0 1,2 0 0,0 0-1,2 0 0,4 0 1,2 0-1,3 0 1,2-1 0,0-2 0,-1-2 0,1-2 1,-1 0 0,1 0 0,0 2 0,-1 1 0,0 0 0,0 0 0,-2 0 0,-1 0-1,0 0 1,1 2 1,2 0-1,0 2 2,-1 0-1,-1 0 0,-2 0 0,-2 0-1,-2 0-1,1 0-1,0 0 0,0 0-2,1 0 0,1 0 1,3 0 0,2 0 1,-1 0 1,-1 0-1,-2 0 1,-2 0 0,-3 0 0,-1 0 0,-2 0 1,-2 0-1,0 0 0,2 0 0,2 0-1,2 0 1,0 0 0,-1 0 0,0 0 1,-2 0 0,-1 0 0,0 0 0,-2 0-1,0 0 1,-1 0 0,0 0-1,-1 0-1,2 0 0,-2-1 0,1 0 0,0-2 0,0 0 0,1-1 0,0 0 0,2 0 0,0 1 0,1-1-1,0 0 1,0 0 0,0 0 0,-2 0 1,-1 0 0,-2 0 0,-2 0 1,0 1 1,0 0-1,2 2 0,0 0 1,2 1-1,0-2 0,2 0-1,0-1 0,2-1 0,2 0 0,2 0 0,1 0 1,1 0-1,0 0 0,-2 0 0,-1 0-1,1 0-1,2 0-1,1 0-2,3 1-1,0-1 0,-3 0 1,-1 0 1,-2 0 2,-1 1 0,2 0 0,0 1 1,1 2 0,1 0 1,0-2-1,-1-1 2,1 0 0,0 0 0,-1 0 0,1 2 1,0 0-1,0 1 0,-1 0 0,1 0-2,0 0-1,-1 0-1,1-2 1,0 0 1,0-1-1,-1-1 1,-1 2 0,-1 0 0,0 2 0,-2 0 0,1 0 0,0 0-1,0 0 1,-1 0-1,-1 0 0,0 0 1,-2 0 0,0 0 0,2 0 0,0 0 0,2 0 0,0 0 0,1 0-3,1 0-2,2 0-2,-1 0-1,-1 0 1,-1 0 2,0 0 0,-3 0 2,-3 0 1,-2 0 1,-4 0 2,-1 0 0,0 0 0,0 0-1,0 0 0,-1 0 0,-2 0-1,-2 0 0,-1 0 0,-2 0-1,-2 2 0,0 0-1,-1 2-1,-2-1 0,0-1 1,-1 0 0,-1-2 0,0 0 0,-1-2 1,0 0-1,1-1 1,-3-1-1,-4 0-1,-3 0-1,-4 0 0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46:56"/>
    </inkml:context>
    <inkml:brush xml:id="br0">
      <inkml:brushProperty name="width" value="0.04342" units="cm"/>
      <inkml:brushProperty name="height" value="0.04342" units="cm"/>
      <inkml:brushProperty name="color" value="#F2395B"/>
    </inkml:brush>
  </inkml:definitions>
  <inkml:trace contextRef="#ctx0" brushRef="#br0">99949 30427 506,'7'-25'17,"-1"16"18,-1 14 18,0 16 17,-2 8 2,0 4-12,-2 4-12,0 5-13,-1 0-9,2 0-4,0-2-5,2 0-4,-1-1-3,-1 0-3,0 1-3,-1-1-2,-1 0-1,0 2 0,0 1-1,0 0 0,0 2-1,0 0-3,0 2-3,0 0-3,-1 1-1,-1-2 1,0 0 0,-1-2 1,-2-1-4,0-1-12,-1-3-12,-2-2-10,1-3-2,0-5 8,2-5 8,1-5 8,0-3 0,0-1-7,0-1-6,0 0-6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46:58"/>
    </inkml:context>
    <inkml:brush xml:id="br0">
      <inkml:brushProperty name="width" value="0.0435" units="cm"/>
      <inkml:brushProperty name="height" value="0.0435" units="cm"/>
      <inkml:brushProperty name="color" value="#F2395B"/>
    </inkml:brush>
  </inkml:definitions>
  <inkml:trace contextRef="#ctx0" brushRef="#br0">51976 28556 505,'-8'-23'4,"2"2"7,1 3 8,0 1 7,1 7 7,0 10 7,0 12 6,0 10 6,0 6 1,1 1-8,-2 0-7,2 2-6,-1 0-7,0-1-2,0-1-5,0-1-4,0-1-4,0-1-5,0-1-5,0-1-4,0 0-6,0 1-2,0 1-4,1 1-4,-1-2-2,2-3-1,0-5-2,2-3-1,-1-5-5,0-6-10,-2-6-8,0-6-11,-1-3 2,2-2 9,0 0 11,2-1 10,0 0 7,0 1 2,0 1 3,0 0 3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46:59"/>
    </inkml:context>
    <inkml:brush xml:id="br0">
      <inkml:brushProperty name="width" value="0.03745" units="cm"/>
      <inkml:brushProperty name="height" value="0.03745" units="cm"/>
      <inkml:brushProperty name="color" value="#F2395B"/>
    </inkml:brush>
  </inkml:definitions>
  <inkml:trace contextRef="#ctx0" brushRef="#br0">51968 28225 587,'22'-36'5,"-3"7"10,-3 8 9,-2 5 8,-2 6 4,1 3-3,1 2-3,2 4-3,-2 2-4,-3 4-3,-3 2-3,-2 3-5,-3 4-1,0 4 0,-2 3 1,0 5 0,-4 1-3,-4 1-5,-5-1-6,-5 0-5,-2-1-5,2-3-4,2-3-3,3-2-3,2-5-3,6-5 0,4-5-2,6-4 0,3-3 3,3 0 9,4 0 7,2 0 8,1 1 9,-1 2 6,-1 2 8,0 2 6,-3 3 3,-3 2-4,-3 3-4,-2 4-3,-4 1-3,-4 3-1,-4 1-2,-4 3-1,-3 0-1,-2 1-1,-1-1 1,-3 1-1,0-1-3,-1-1-4,0-1-7,1-1-4,-1-3-2,1-3 0,-1-4 3,0-4 0,1-3-4,3-1-11,1 0-11,2-1-12,2-3-4,3-2 0,1-4 1,2-2 1,2-1 3,2 2 7,2 3 7,2 1 6,1 0 4,0 0 2,0-1 0,0-2 1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46:59"/>
    </inkml:context>
    <inkml:brush xml:id="br0">
      <inkml:brushProperty name="width" value="0.04372" units="cm"/>
      <inkml:brushProperty name="height" value="0.04372" units="cm"/>
      <inkml:brushProperty name="color" value="#F2395B"/>
    </inkml:brush>
  </inkml:definitions>
  <inkml:trace contextRef="#ctx0" brushRef="#br0">53264 28083 503,'7'-6'56,"0"4"-5,-2 4-3,0 4-5,-1 3-4,2 3-5,0 4-6,1 2-4,1 0-4,-2 1 1,-1-2-1,0-1-1,-2 1-1,-1 1-2,0 3-2,-1 2-1,-4 1-3,-2 2-1,-5 3-3,-4 1-1,-1 1-3,1-1-1,1-1-3,0-1-2,2-3-2,3-3-3,1-5-2,2-3-2,5-3-1,10-2 1,8-3 1,9-1 2,5-2 3,2-4 5,3-2 6,1-3 5,0-1 3,-1 2-1,-3 2 1,-2 2 0,-3 1-2,-5 0-2,-5 0-3,-4 0-2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47:01"/>
    </inkml:context>
    <inkml:brush xml:id="br0">
      <inkml:brushProperty name="width" value="0.03894" units="cm"/>
      <inkml:brushProperty name="height" value="0.03894" units="cm"/>
      <inkml:brushProperty name="color" value="#F2395B"/>
    </inkml:brush>
  </inkml:definitions>
  <inkml:trace contextRef="#ctx0" brushRef="#br0">101657 29063 564,'-2'-21'25,"0"8"8,-3 7 8,-2 7 8,-1 4 0,2 3-7,1 3-7,1 4-7,-1 2-5,-1 3-3,0 3-2,-1 3-3,-1 1-2,0-1-2,1-1-1,-1-1-1,0 0-3,0 1-2,0 1-1,0 1-3,1-1 0,1 0 0,0-1 0,2 0 1,0-3-2,2-3-5,0-3-6,2-3-6,0-4-11,2-6-21,0-6-19,2-6-19,0-4 0,2-3 18,0-3 21,1-3 19,0-1 11,-2 4 5,-2 3 4,-2 3 4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47:02"/>
    </inkml:context>
    <inkml:brush xml:id="br0">
      <inkml:brushProperty name="width" value="0.03272" units="cm"/>
      <inkml:brushProperty name="height" value="0.03272" units="cm"/>
      <inkml:brushProperty name="color" value="#F2395B"/>
    </inkml:brush>
  </inkml:definitions>
  <inkml:trace contextRef="#ctx0" brushRef="#br0">101434 29047 672,'14'-21'0,"-1"7"-1,-2 5 1,-2 6 0,-1 3 6,1 0 10,2 0 11,0 0 11,0 2 4,-1 4-3,0 4-4,-2 3-2,-1 2-6,-2 0-4,-3-2-5,0-1-6,-3 0-4,-1 0-4,0-1-3,-1 1-5,-1 0-6,2 2-8,0 0-8,2 1-9,-2 1-3,-2-1 3,-3 1 4,-3 0 2,-4-1 3,-4 1 4,-3 0 3,-5 0 5,-2-1 1,-1-1 3,-1-1 2,0-1 2,0-1 2,7-2 2,3-2 4,6-2 2,5-2 5,5-1 6,4 0 8,6-1 6,4-2 2,5-1-5,5 0-3,5-1-4,2-1-2,-1 2-1,-1 0 1,-1 2 0,-2 1-1,-3 2-2,-3 2-2,-3 2-2,-2 0-2,-2 1-4,-2 0-3,-2 0-4,-3 0-1,-2 0 1,-4-1 2,-2 1 0,-2 0 0,-2 2-1,0 0-2,-1 1-2,-2 2-1,0 0-1,-1 1-1,-1 1 0,-1 0-2,-2-2-2,0-3-2,-1-1-2,0-1-1,-1-2 1,0-1 1,1 0 0,0-2-2,3-1-6,1 0-6,2-1-5,2-2-1,3-1 5,1 0 5,2-1 6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47:02"/>
    </inkml:context>
    <inkml:brush xml:id="br0">
      <inkml:brushProperty name="width" value="0.04746" units="cm"/>
      <inkml:brushProperty name="height" value="0.04746" units="cm"/>
      <inkml:brushProperty name="color" value="#F2395B"/>
    </inkml:brush>
  </inkml:definitions>
  <inkml:trace contextRef="#ctx0" brushRef="#br0">103137 29716 463,'7'-12'16,"-2"8"22,-3 8 22,0 8 22,-3 5 3,-1 3-17,0 3-17,-1 3-16,-1 1-11,0-1-5,0-1-5,0-1-5,-1-1-3,0 1 2,-1-1 1,-2 1 0,1-1-6,1-1-14,0-1-14,2-1-15,0-1-6,0-3-1,0-1 1,0-2 0,1-5-2,2-6-3,2-8-3,2-6-3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47:02"/>
    </inkml:context>
    <inkml:brush xml:id="br0">
      <inkml:brushProperty name="width" value="0.04372" units="cm"/>
      <inkml:brushProperty name="height" value="0.04372" units="cm"/>
      <inkml:brushProperty name="color" value="#F2395B"/>
    </inkml:brush>
  </inkml:definitions>
  <inkml:trace contextRef="#ctx0" brushRef="#br0">102978 29431 503,'15'-7'4,"-2"1"8,-3 0 8,-1 2 9,0 0 2,0 2-1,1 0-3,2 2-2,2 0 0,7 0 1,5 0 3,7 0 0,0 1 1,-2 4-3,-3 2-2,-3 3-3,-2 3-2,-3 0-3,-1 1-3,-2 1-3,-3 1-2,-3 0-1,-3-1-2,-2 1-2,-3 0 0,-1-1-1,0 1 1,-1 0 0,-5 1-2,-6 5-6,-7 3-4,-7 5-5,-9 2-4,-9 2-6,-10 2-4,-9 3-5,0-4-3,12-8-1,12-7-1,11-8-1,6-4-3,-1 1-4,-1 1-3,-1 2-5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5:36"/>
    </inkml:context>
    <inkml:brush xml:id="br0">
      <inkml:brushProperty name="width" value="0.04794" units="cm"/>
      <inkml:brushProperty name="height" value="0.04794" units="cm"/>
      <inkml:brushProperty name="color" value="#F2395B"/>
    </inkml:brush>
  </inkml:definitions>
  <inkml:trace contextRef="#ctx0" brushRef="#br0">25400 46646 458,'27'-34'29,"-4"10"10,-6 12 8,-7 11 10,-3 8 3,-2 5-4,-3 7-4,0 6-5,-2 2-4,0 1-7,0 2-6,0 1-6,-1-1-8,-1-4-11,0-2-9,-1-3-11,0-5-17,2-8-25,2-8-24,2-8-26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47:08"/>
    </inkml:context>
    <inkml:brush xml:id="br0">
      <inkml:brushProperty name="width" value="0.05665" units="cm"/>
      <inkml:brushProperty name="height" value="0.05665" units="cm"/>
      <inkml:brushProperty name="color" value="#00BFF3"/>
    </inkml:brush>
  </inkml:definitions>
  <inkml:trace contextRef="#ctx0" brushRef="#br0">84341 26572 388,'0'-19'74,"0"7"-7,0 8-4,0 8-7,0 5-6,2 3-8,0 4-7,2 2-7,-1 3-5,-1 3-2,0 3-2,-1 3-3,-1 1-2,0 0-1,0 1-1,0-1-2,-2 4 0,0 8 0,-3 8 0,-2 8 1,-1 2-1,0-3-2,1-2-3,-1-4-1,0 0-3,0 4-3,0 2-3,0 3-2,1 5-3,1 5-3,0 7-4,2 5-3,-1 2-2,0-2-2,-1-2 0,-2-1-1,1-2 1,1 1 1,0-1 2,2 0 2,0-1-4,2-3-11,0-3-10,2-3-12,0-8-1,0-14 6,0-14 7,0-13 6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47:08"/>
    </inkml:context>
    <inkml:brush xml:id="br0">
      <inkml:brushProperty name="width" value="0.04796" units="cm"/>
      <inkml:brushProperty name="height" value="0.04796" units="cm"/>
      <inkml:brushProperty name="color" value="#00BFF3"/>
    </inkml:brush>
  </inkml:definitions>
  <inkml:trace contextRef="#ctx0" brushRef="#br0">84104 26561 458,'-5'-13'73,"6"8"-11,6 7-11,5 6-10,4 5-8,2 1-1,0 3-3,1 2-2,1 2-3,1 2-2,1 4-3,1 4-2,1 0-2,-1 2 0,1 1-2,-1 1 0,0 0-1,-1 0-2,-1 0-1,0 1-1,-2-2-3,1 0-4,-1-1-5,1-1-3,-2-2-4,-1-3-2,-2-4-2,-2-1-2,-2-4-1,-1-1 1,-1-3 2,0-1 1,-4-2 3,-2 0 4,-6-2 4,-2-1 4,-4 1 5,-2 0 4,-2 1 6,-1 2 4,-2-1 1,0 1-3,1 0-3,-1 0-3,0 1-2,-1 5-1,-2 3-1,1 5-1,-3 3-1,-2 2-3,-1 4-3,-3 3-2,-2 4-2,-2 6-2,-4 6-3,-3 6 0,-1 2-7,2 1-8,0 0-9,1-1-9,2-1-6,3-2-3,3-4-2,4-2-2,2-7 0,5-9 5,3-8 6,4-8 4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47:09"/>
    </inkml:context>
    <inkml:brush xml:id="br0">
      <inkml:brushProperty name="width" value="0.03034" units="cm"/>
      <inkml:brushProperty name="height" value="0.03034" units="cm"/>
      <inkml:brushProperty name="color" value="#00BFF3"/>
    </inkml:brush>
  </inkml:definitions>
  <inkml:trace contextRef="#ctx0" brushRef="#br0">84653 28190 725,'-2'-19'26,"0"10"6,-3 10 4,-2 10 5,-2 6-1,-2 5-9,-2 3-8,-1 5-8,-2 1-5,-2 2-3,0 1-3,-1 1-2,0-2-1,3-6 0,1-3 2,2-6-1,2-4-10,3-1-24,1-2-24,2-2-24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47:09"/>
    </inkml:context>
    <inkml:brush xml:id="br0">
      <inkml:brushProperty name="width" value="0.02644" units="cm"/>
      <inkml:brushProperty name="height" value="0.02644" units="cm"/>
      <inkml:brushProperty name="color" value="#00BFF3"/>
    </inkml:brush>
  </inkml:definitions>
  <inkml:trace contextRef="#ctx0" brushRef="#br0">85117 28800 831,'-29'0'7,"7"2"-3,5 0-2,6 2-3,2 1 0,-2 3 5,-1 4 4,-3 2 5,0 3 4,-1 1 5,0 3 5,0 2 6,1-1-7,1 0-19,1-1-17,1 0-19,1-3-11,4-3-3,2-3-3,4-2-3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47:09"/>
    </inkml:context>
    <inkml:brush xml:id="br0">
      <inkml:brushProperty name="width" value="0.02734" units="cm"/>
      <inkml:brushProperty name="height" value="0.02734" units="cm"/>
      <inkml:brushProperty name="color" value="#00BFF3"/>
    </inkml:brush>
  </inkml:definitions>
  <inkml:trace contextRef="#ctx0" brushRef="#br0">85167 29400 804,'-10'14'3,"-2"-1"6,-3-2 6,-3-2 5,-2 0 5,1 3 2,-1 4 2,0 2 3,1 2-6,-1 3-17,0 1-14,1 3-16,1-2-12,2-5-8,4-5-8,3-4-8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47:14"/>
    </inkml:context>
    <inkml:brush xml:id="br0">
      <inkml:brushProperty name="width" value="0.03918" units="cm"/>
      <inkml:brushProperty name="height" value="0.03918" units="cm"/>
      <inkml:brushProperty name="color" value="#00BFF3"/>
    </inkml:brush>
  </inkml:definitions>
  <inkml:trace contextRef="#ctx0" brushRef="#br0">50531 31405 561,'-14'-13'51,"4"6"-5,4 6-7,4 6-6,2 5-3,-2 3-3,0 5-1,-2 4-1,1 1-2,1 1-2,0-1-2,2 1-1,0-1-3,0 1-1,0-1-2,0 1-2,0-2-1,0-2-3,0-1-2,0-2-2,0-2-1,0-1 1,0-1 1,0 0 0,0-1-4,2 1-6,0 1-8,1 1-7,-1 0-1,-4-2 2,-3-3 4,-5-1 3,-4-1 1,-2 0-1,-3 0-1,-3 0-2,-1 0-2,-1-1-3,1 1-3,-1 0-4,3-1-1,3-2 1,4-3 1,5 0 0,1-4 1,2 0 0,0-3 1,2-2-1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47:14"/>
    </inkml:context>
    <inkml:brush xml:id="br0">
      <inkml:brushProperty name="width" value="0.0307" units="cm"/>
      <inkml:brushProperty name="height" value="0.0307" units="cm"/>
      <inkml:brushProperty name="color" value="#00BFF3"/>
    </inkml:brush>
  </inkml:definitions>
  <inkml:trace contextRef="#ctx0" brushRef="#br0">51200 31763 716,'29'-22'64,"-3"6"-8,-5 5-9,-3 5-9,-3 2-7,-1 2-8,-1 0-7,0 2-7,-2 2-13,1 6-15,0 4-16,0 5-17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47:14"/>
    </inkml:context>
    <inkml:brush xml:id="br0">
      <inkml:brushProperty name="width" value="0.02526" units="cm"/>
      <inkml:brushProperty name="height" value="0.02526" units="cm"/>
      <inkml:brushProperty name="color" value="#00BFF3"/>
    </inkml:brush>
  </inkml:definitions>
  <inkml:trace contextRef="#ctx0" brushRef="#br0">51750 32200 871,'7'8'15,"-2"2"4,-2 0 4,-2 1 4,-1 1-3,2 0-9,0-1-9,2 1-11,0-1-3,2 0-1,0-2 2,2 0 0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47:14"/>
    </inkml:context>
    <inkml:brush xml:id="br0">
      <inkml:brushProperty name="width" value="0.03616" units="cm"/>
      <inkml:brushProperty name="height" value="0.03616" units="cm"/>
      <inkml:brushProperty name="color" value="#00BFF3"/>
    </inkml:brush>
  </inkml:definitions>
  <inkml:trace contextRef="#ctx0" brushRef="#br0">52580 31793 608,'-14'16'97,"4"-1"-20,5 1-18,3 0-21,1-1-10,-1 1-5,0 0-3,-1 0-4,0-1-3,2 1-4,2 0-2,2-1-3,3-2-3,5-6-4,5-6-1,6-6-4,0-4-1,-1-4 0,-2-2 0,-2-3 0,-3-2 0,-3 1 0,-3-1-1,-2 1-1,-3 0 1,-2 2 2,-2 2 3,-2 3 2,-3 1 0,-4 2-1,-4 2-2,-3 3-1,-3 1-3,0 3-1,0 4-3,1 2-3,0 2-7,2 0-11,3 0-11,1 0-11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47:15"/>
    </inkml:context>
    <inkml:brush xml:id="br0">
      <inkml:brushProperty name="width" value="0.03712" units="cm"/>
      <inkml:brushProperty name="height" value="0.03712" units="cm"/>
      <inkml:brushProperty name="color" value="#00BFF3"/>
    </inkml:brush>
  </inkml:definitions>
  <inkml:trace contextRef="#ctx0" brushRef="#br0">53576 31439 592,'-16'-5'78,"0"6"-9,1 6-10,-1 6-9,0 3-9,0 1-8,1 1-9,-1 1-7,0 1-5,-2 1-3,0 1-1,-1 1-2,0 0-5,1-1-5,1-1-8,1 0-6,1-3-7,4-1-8,3-3-7,3-1-8,2-4-3,3-4-2,4-6 1,2-4-2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8:51"/>
    </inkml:context>
    <inkml:brush xml:id="br0">
      <inkml:brushProperty name="width" value="0.03664" units="cm"/>
      <inkml:brushProperty name="height" value="0.03664" units="cm"/>
      <inkml:brushProperty name="color" value="#00BFF3"/>
    </inkml:brush>
  </inkml:definitions>
  <inkml:trace contextRef="#ctx0" brushRef="#br0">52100 1255 600,'1'-13'42,"4"6"8,2 6 8,4 6 9,-1 4-3,0 1-14,0 3-14,-2 2-14,-1 1-12,-1 1-9,-1 0-10,0 2-9,-2 0-9,-1-1-8,0-1-8,-1 0-8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5:36"/>
    </inkml:context>
    <inkml:brush xml:id="br0">
      <inkml:brushProperty name="width" value="0.0592" units="cm"/>
      <inkml:brushProperty name="height" value="0.0592" units="cm"/>
      <inkml:brushProperty name="color" value="#F2395B"/>
    </inkml:brush>
  </inkml:definitions>
  <inkml:trace contextRef="#ctx0" brushRef="#br0">26173 44861 371,'-1'-15'7,"0"4"15,-1 3 13,-1 3 15,0 3 6,2 5-3,2 6-3,2 4-2,0 5-4,-1 3-4,-1 5-6,0 3-4,-1 6-3,2 6-2,0 8-1,2 6-1,-2 8-2,0 7-5,0 9-4,-1 7-4,-1 4-5,0 0-5,0 0-6,0 0-5,0 2-3,0 5 3,0 5 1,0 6 1,0-4-8,0-11-20,0-10-19,0-11-19,0-12-3,0-14 15,0-14 15,0-13 15,0-7 7,0 1-2,0 1-1,0 2-1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47:15"/>
    </inkml:context>
    <inkml:brush xml:id="br0">
      <inkml:brushProperty name="width" value="0.03915" units="cm"/>
      <inkml:brushProperty name="height" value="0.03915" units="cm"/>
      <inkml:brushProperty name="color" value="#00BFF3"/>
    </inkml:brush>
  </inkml:definitions>
  <inkml:trace contextRef="#ctx0" brushRef="#br0">53393 31564 561,'-7'-8'-1,"0"0"-2,2 1-3,1-1-2,1 2 9,3 4 24,4 4 22,2 4 22,3 3 7,4 3-11,2 3-10,3 4-11,1 1-10,-3 1-10,-1 1-11,-2 1-9,-2 0-9,-1 1-6,0-1-5,-2 1-7,0-1-4,2 2-6,0 1-4,1 1-6,0-1-1,-2-5 1,-2-3 1,-2-4 1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47:15"/>
    </inkml:context>
    <inkml:brush xml:id="br0">
      <inkml:brushProperty name="width" value="0.03905" units="cm"/>
      <inkml:brushProperty name="height" value="0.03905" units="cm"/>
      <inkml:brushProperty name="color" value="#00BFF3"/>
    </inkml:brush>
  </inkml:definitions>
  <inkml:trace contextRef="#ctx0" brushRef="#br0">54729 31416 563,'-8'-12'73,"2"8"-6,0 8-6,2 8-7,0 4-6,0 3-8,0 2-8,0 1-7,0 2-7,-2-1-5,0 1-7,-1-1-7,0 0-5,2-3-9,2-1-6,2-2-8,2-4-11,4-5-13,2-4-13,4-6-15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47:16"/>
    </inkml:context>
    <inkml:brush xml:id="br0">
      <inkml:brushProperty name="width" value="0.04127" units="cm"/>
      <inkml:brushProperty name="height" value="0.04127" units="cm"/>
      <inkml:brushProperty name="color" value="#00BFF3"/>
    </inkml:brush>
  </inkml:definitions>
  <inkml:trace contextRef="#ctx0" brushRef="#br0">55294 31516 533,'-8'-6'28,"0"4"11,1 4 9,-1 4 10,0 3 0,0 3-9,0 3-9,0 4-10,1-1-6,1 1-3,0-2-3,2-1-3,0 0-3,2-1-1,0 1-3,2 0-2,2-2-5,4-1-6,4-2-8,3-2-6,3-4-4,0-2 2,-1-6 1,1-2 2,-1-5 1,-1-4 0,0-4 1,-2-3 1,-1-2 1,-2 1 3,-3 1 2,-1 1 3,-2 1 2,-4 2 5,-2 3 2,-3 1 4,-3 2 1,0 2-2,-2 3-3,0 1-3,-1 1-3,1 2-7,-1 0-6,0 2-6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47:16"/>
    </inkml:context>
    <inkml:brush xml:id="br0">
      <inkml:brushProperty name="width" value="0.03328" units="cm"/>
      <inkml:brushProperty name="height" value="0.03328" units="cm"/>
      <inkml:brushProperty name="color" value="#00BFF3"/>
    </inkml:brush>
  </inkml:definitions>
  <inkml:trace contextRef="#ctx0" brushRef="#br0">55800 31131 661,'1'-13'50,"2"3"-3,2 4-3,2 4-4,1 2-3,-1 0-5,1 0-4,0 0-5,0 0-5,2 2-6,0 0-5,2 2-6,-2 0-9,-1 2-11,-2 0-12,-2 1-10,-1 1-8,0 0-3,0 0-4,0 0-4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47:16"/>
    </inkml:context>
    <inkml:brush xml:id="br0">
      <inkml:brushProperty name="width" value="0.03734" units="cm"/>
      <inkml:brushProperty name="height" value="0.03734" units="cm"/>
      <inkml:brushProperty name="color" value="#00BFF3"/>
    </inkml:brush>
  </inkml:definitions>
  <inkml:trace contextRef="#ctx0" brushRef="#br0">56563 30237 589,'8'-29'31,"1"8"7,2 7 6,0 7 6,0 4 0,-1 2-6,0 2-8,-2 2-5,-1 3-7,-2 4-5,-2 3-4,-2 5-6,-2 2-5,-4 3-5,-2 1-5,-3 3-5,-2-1-3,2-1-4,0-3-1,2-1-4,1-3 0,0-3 2,2-2 0,1-4 3,1-1 3,3 0 8,4-1 7,3 1 7,1-1 4,3 0 2,2-2 0,2 0 1,0-1 2,1 0 1,0-1 0,0 1 2,-2 1-1,-3 2-3,-3 2-4,-2 2-4,-4 2 0,-4 3 0,-4 3 0,-4 3 2,-5 4-5,-5 3-7,-7 4-9,-5 5-9,0-3-2,7-6 4,6-7 3,8-6 3,4-6-7,-1 1-19,0-2-18,0 0-18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47:19"/>
    </inkml:context>
    <inkml:brush xml:id="br0">
      <inkml:brushProperty name="width" value="0.03987" units="cm"/>
      <inkml:brushProperty name="height" value="0.03987" units="cm"/>
      <inkml:brushProperty name="color" value="#00BFF3"/>
    </inkml:brush>
  </inkml:definitions>
  <inkml:trace contextRef="#ctx0" brushRef="#br0">98966 34850 551,'-21'9'93,"6"1"-19,6 3-18,7 2-18,2 2-11,0 3-2,0 3-4,0 3-2,0 1-3,0-3-2,0-1-2,0-3-1,0 1-2,0 1-1,0 3 0,0 1 0,0 0-2,0-3-3,0-3-3,0-2-2,-2-3-2,-1-1-3,-2-1-3,-1-1-1,-4 1-3,-4 0-3,-4 1-2,-3 1-3,-3 0-1,1-2-1,-1-3 1,1-1-2,0-1-1,4 0-3,3 0-4,3 0-4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47:19"/>
    </inkml:context>
    <inkml:brush xml:id="br0">
      <inkml:brushProperty name="width" value="0.03293" units="cm"/>
      <inkml:brushProperty name="height" value="0.03293" units="cm"/>
      <inkml:brushProperty name="color" value="#00BFF3"/>
    </inkml:brush>
  </inkml:definitions>
  <inkml:trace contextRef="#ctx0" brushRef="#br0">99300 35268 667,'8'-9'5,"0"0"10,0-1 9,-1-1 11,2-1 3,4 2-2,2 1-1,3 1-2,2 0-3,1 2-3,1 0-4,2 2-2,-2 1-10,0 2-17,-1 2-16,0 2-16,-3 1-5,-3 2 7,-3 0 6,-2 2 8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47:19"/>
    </inkml:context>
    <inkml:brush xml:id="br0">
      <inkml:brushProperty name="width" value="0.03347" units="cm"/>
      <inkml:brushProperty name="height" value="0.03347" units="cm"/>
      <inkml:brushProperty name="color" value="#00BFF3"/>
    </inkml:brush>
  </inkml:definitions>
  <inkml:trace contextRef="#ctx0" brushRef="#br0">100150 36233 657,'8'-6'141,"0"4"-38,0 4-37,0 4-37,-1 2-25,1 0-13,0-1-12,0 1-13,-1 0-9,0 0-9,-2 0-8,0 0-8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47:19"/>
    </inkml:context>
    <inkml:brush xml:id="br0">
      <inkml:brushProperty name="width" value="0.04218" units="cm"/>
      <inkml:brushProperty name="height" value="0.04218" units="cm"/>
      <inkml:brushProperty name="color" value="#00BFF3"/>
    </inkml:brush>
  </inkml:definitions>
  <inkml:trace contextRef="#ctx0" brushRef="#br0">100779 35714 521,'-22'-6'26,"4"2"14,4 4 14,5 2 14,2 4 1,2 4-13,2 4-12,2 4-13,1 1-8,0 1-4,0-1-4,0 1-4,1-1-2,2-3-3,2-1-1,2-2-3,2-2-2,1-2-4,3-3-5,2-1-5,1-2-2,-1-4-3,1-2-2,0-3-1,-2-4-2,-1-2 2,-2-3 0,-2-3 1,-2-2 1,-2 0 0,-3 1 1,0-1 1,-4 1 1,0 3 3,-3 1 2,-2 2 3,-2 2-1,0 2-1,-1 2-3,-1 3-2,-1 0-4,2 0-6,1 0-5,0 0-5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47:20"/>
    </inkml:context>
    <inkml:brush xml:id="br0">
      <inkml:brushProperty name="width" value="0.04073" units="cm"/>
      <inkml:brushProperty name="height" value="0.04073" units="cm"/>
      <inkml:brushProperty name="color" value="#00BFF3"/>
    </inkml:brush>
  </inkml:definitions>
  <inkml:trace contextRef="#ctx0" brushRef="#br0">101887 35100 540,'-23'0'7,"2"2"15,3 0 14,1 2 14,2 1 6,1 3-6,0 4-5,2 2-5,0 3-5,-2 3-5,0 3-6,-1 3-5,-1 2-4,-1 1-2,-2 1-4,1 1-2,-3 0-5,0 0-8,-1 1-7,-1-1-7,0-1-9,1-3-12,1-3-12,1-3-11,2-3-3,2-3 6,4-3 7,3-2 6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5:36"/>
    </inkml:context>
    <inkml:brush xml:id="br0">
      <inkml:brushProperty name="width" value="0.03787" units="cm"/>
      <inkml:brushProperty name="height" value="0.03787" units="cm"/>
      <inkml:brushProperty name="color" value="#F2395B"/>
    </inkml:brush>
  </inkml:definitions>
  <inkml:trace contextRef="#ctx0" brushRef="#br0">25644 46312 580,'-8'-9'8,"2"0"13,1-1 15,0 0 15,3-1 4,4 4-4,4 2-4,4 4-4,3 2-7,5 4-7,4 2-8,2 4-8,4 0-6,-1 2-6,1 1-4,-1 2-6,-2-2-3,-4-2 0,-3-1-2,-4-2-1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47:20"/>
    </inkml:context>
    <inkml:brush xml:id="br0">
      <inkml:brushProperty name="width" value="0.04201" units="cm"/>
      <inkml:brushProperty name="height" value="0.04201" units="cm"/>
      <inkml:brushProperty name="color" value="#00BFF3"/>
    </inkml:brush>
  </inkml:definitions>
  <inkml:trace contextRef="#ctx0" brushRef="#br0">101750 35055 523,'0'-13'77,"2"6"-5,0 6-7,2 6-6,1 6-6,1 5-9,3 7-8,2 5-8,1 4-7,2 1-7,0 1-7,1 1-6,0-1-8,-1-2-8,0-2-7,-2-1-8,-1-3-3,-1-1 5,0-3 2,-2-1 5,0-3-6,0-3-15,0-3-13,0-2-14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47:20"/>
    </inkml:context>
    <inkml:brush xml:id="br0">
      <inkml:brushProperty name="width" value="0.03996" units="cm"/>
      <inkml:brushProperty name="height" value="0.03996" units="cm"/>
      <inkml:brushProperty name="color" value="#00BFF3"/>
    </inkml:brush>
  </inkml:definitions>
  <inkml:trace contextRef="#ctx0" brushRef="#br0">103293 34814 550,'-1'-14'1,"-1"2"0,0 4 2,-1 3 1,-1 6 12,0 10 23,0 9 24,0 11 24,-1 5 0,0 2-20,-1 2-21,-1 2-22,-2 0-14,0-1-9,-2-3-8,0-2-8,0-2-12,3-3-14,1-3-14,2-3-14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47:21"/>
    </inkml:context>
    <inkml:brush xml:id="br0">
      <inkml:brushProperty name="width" value="0.04217" units="cm"/>
      <inkml:brushProperty name="height" value="0.04217" units="cm"/>
      <inkml:brushProperty name="color" value="#00BFF3"/>
    </inkml:brush>
  </inkml:definitions>
  <inkml:trace contextRef="#ctx0" brushRef="#br0">103860 35387 521,'-1'-15'5,"0"2"11,-2 2 11,0 3 9,-2 3 8,0 8 4,-1 6 2,-1 7 5,-2 6-4,0 3-10,-2 5-10,0 3-9,0 1-7,2-3-2,3-3-3,1-3-2,1-3-3,2-1-4,0-3-2,2-1-5,2-3-2,4-2-1,4-4-3,3-3-1,4-2-2,2-4 1,1-2-1,3-3 1,0-5-1,1-4 1,0-5-1,-1-5 1,-1-3 0,-5-1 4,-3-1 2,-4-1 3,-3 2 2,-2 3 1,-3 5 2,0 3 1,-5 3-1,-6 1-4,-6 0-2,-5 2-3,-5 2-4,0 2-4,-1 4-6,-1 3-4,2 1 0,5 0 4,5 0 5,5 0 3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47:22"/>
    </inkml:context>
    <inkml:brush xml:id="br0">
      <inkml:brushProperty name="width" value="0.03628" units="cm"/>
      <inkml:brushProperty name="height" value="0.03628" units="cm"/>
      <inkml:brushProperty name="color" value="#00BFF3"/>
    </inkml:brush>
  </inkml:definitions>
  <inkml:trace contextRef="#ctx0" brushRef="#br0">104250 34513 606,'15'-15'104,"-1"4"-19,-1 3-18,0 3-20,0 0-13,1 2-9,3-1-7,2 0-10,0 0-4,-1 2-2,-1 0-3,0 2-2,-2 0-5,-1 0-10,-1 0-9,0 0-10,-2 0-6,1 0-2,0 0-3,0 0-3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47:22"/>
    </inkml:context>
    <inkml:brush xml:id="br0">
      <inkml:brushProperty name="width" value="0.0403" units="cm"/>
      <inkml:brushProperty name="height" value="0.0403" units="cm"/>
      <inkml:brushProperty name="color" value="#00BFF3"/>
    </inkml:brush>
  </inkml:definitions>
  <inkml:trace contextRef="#ctx0" brushRef="#br0">105208 33774 545,'8'-8'0,"2"1"0,0-1 0,1 0 0,0 0-1,0 2-3,-2 1-2,0 1-2,-2 1 12,-1 3 28,-1 4 28,0 2 27,-2 3 3,-2 2-22,-2 2-23,-2 1-23,-2 1-14,0-1-8,-1 0-7,-1-2-7,0 0-4,3 2 0,4 0 0,3 1-1,2-1 4,3-1 9,3-2 6,4-2 9,-1-1 5,-1 0 3,-2-1 3,-2 1 2,-4 2 0,-2 6-2,-6 4-3,-2 5-2,-6 3-4,-8 0-6,-6 2-5,-6 1-6,-4 1-10,3-1-12,2 0-13,1 1-12,4-4-7,3-4-2,4-5 0,5-4-2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47:24"/>
    </inkml:context>
    <inkml:brush xml:id="br0">
      <inkml:brushProperty name="width" value="0.04562" units="cm"/>
      <inkml:brushProperty name="height" value="0.04562" units="cm"/>
      <inkml:brushProperty name="color" value="#00BFF3"/>
    </inkml:brush>
  </inkml:definitions>
  <inkml:trace contextRef="#ctx0" brushRef="#br0">103254 38003 482,'-37'51'111,"3"-6"-30,5-8-30,3-6-30,5-5-18,3-5-6,4-3-6,5-5-6,2-2-4,2 0-3,2-2-2,2 0-2,3-4-1,6-5 3,4-4 3,5-5 3,4-4 2,1-2 0,3-1 2,1-3 0,0 1 5,-3 3 8,-3 2 9,-2 4 9,-4 4 10,-3 6 11,-3 6 11,-2 6 12,0 0-7,4-7-26,3-5-26,5-5-25,1-4-13,1 2 4,0 1 1,-1 0 4,-1 2 10,-2 2 21,-4 2 18,-3 2 20,1-1 0,4-4-22,3-4-21,5-4-22,-1 0-6,-3 1 5,-4 2 6,-4 2 7,-4 3 7,-1 4 12,-2 4 10,-1 4 11,-3 1 5,-1 1 0,0 0 1,-1 0 0,0-1-2,2 1-5,2 0-4,2 0-6,2-2-4,3-3-5,3-2-5,4-4-4,1-1-5,-1 0-4,1 0-4,0 0-4,-3-2-3,-5-4 0,-5-4-2,-4-3-1,-4-1 2,-2 2 4,-2 4 5,-1 3 5,-3 2 4,0 4 3,-1 2 2,-1 4 4,1 1-2,4 3-4,4 2-6,5 2-4,2-2-3,5-3-1,4-4-1,4-4-1,2-3-2,1 0-4,1-2-4,2 0-3,-1-2-3,1-2 3,-1-2 1,1-1 2,-2-3 3,-1 0 3,-2-1 4,-2-1 3,-2-1 2,-1 1 4,-1-1 1,0 0 3,-2 1 4,-1-1 8,0 0 7,-2 1 7,0-1 6,0 2 4,0 1 3,0 1 4,0 2 5,0 6 9,0 4 8,0 6 9,-1 4-3,-1 5-14,0 5-13,-1 5-14,-1 10-12,0 13-11,0 13-13,0 15-11,-2 5-12,-2 0-12,-4-1-13,-2-1-13,-1-8 1,2-13 11,2-14 12,3-13 12,0-8 6,0 1 1,0-1-2,0 1 1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47:25"/>
    </inkml:context>
    <inkml:brush xml:id="br0">
      <inkml:brushProperty name="width" value="0.0329" units="cm"/>
      <inkml:brushProperty name="height" value="0.0329" units="cm"/>
      <inkml:brushProperty name="color" value="#00BFF3"/>
    </inkml:brush>
  </inkml:definitions>
  <inkml:trace contextRef="#ctx0" brushRef="#br0">86150 30502 668,'-26'-2'46,"10"0"-4,12-3-6,11-2-4,9-2-5,9-2-1,9-2-4,8-1-2,8-3-1,6-3-2,6-4-2,5-1-1,8-4-3,9-1-6,9-2-7,8-3-6,5 1-3,0 2 1,-1 1 0,1 3 0,-1 2 1,-4 5 2,-2 3 1,-4 5 1,-3 2 0,-3 4 1,-5 2 0,-4 4 0,-2 1 1,-1 2 0,-1 0 1,-1 2 2,-1 1 0,-1 1 1,-1 3 1,-1 2 0,-1 1 2,1 2 1,0 0 1,-1 1 2,-1 1 0,-1 1-2,-2 1 0,-2 2-2,-4-1-2,-3 1-3,-4-1-2,-4 1-4,-4-1-4,-4 1-6,-4 0-6,-3-1-5,-4-1-3,-3-2 1,-4-4 3,-1-3 2,-4-2-1,-3-2-3,-3-2-5,-2-2-3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47:26"/>
    </inkml:context>
    <inkml:brush xml:id="br0">
      <inkml:brushProperty name="width" value="0.04043" units="cm"/>
      <inkml:brushProperty name="height" value="0.04043" units="cm"/>
      <inkml:brushProperty name="color" value="#00BFF3"/>
    </inkml:brush>
  </inkml:definitions>
  <inkml:trace contextRef="#ctx0" brushRef="#br0">91731 27314 544,'0'19'65,"-2"5"-12,0 6-11,-1 7-12,-2 1-7,2 0-4,-1-1-4,0-1-4,0-3-2,2-4-4,0-3-3,2-5-3,1-4-6,2-7-7,2-5-8,2-6-8,4-6-2,7-9 2,7-8 2,7-7 3,2-2 5,-2 5 4,-1 5 6,-3 5 5,-3 6 4,-7 7 2,-5 6 1,-6 8 3,-6 4 1,-4 5 3,-5 3 2,-5 5 2,-4 0 2,-2 0 1,-1 0 0,-3-2 1,2-3-1,3-3-3,4-5-3,5-3-2,5-7-6,11-8-9,10-9-9,10-9-8,4-6-4,2-3 0,1-2 2,1-4 0,-2 0 3,-1 3 4,-5 4 5,-1 2 4,-5 3 3,-5 3 3,-5 3 3,-5 3 1,-2 2 5,0 4 6,0 3 7,0 3 5,0 0 5,0 0-1,0-2 2,0 0 0,2-1 0,4 0-2,3 1-2,5-1-1,1 2-1,1 4-2,0 4 0,-1 4 0,0 4-2,-2 7-2,-3 6-2,-1 5-1,-2 4-2,-2 3 0,-3 1 0,-1 2-1,-2 1-2,-4-2-2,-2 0-3,-3-1-2,-4-2-1,-4 0-2,-4-1 0,-3-1-1,-3-3-2,1-3-4,-1-5-4,1-3-4,0-4-3,1-1-4,1-2-4,0-2-3,3-4-2,1-2 0,2-6-1,3-2 1,1-6-1,2-8-2,2-6 0,2-6-2,4-6 2,6-3 4,6-2 5,6-4 3,2 1 7,-1 4 7,-1 4 9,-1 4 8,-1 5 6,-2 7 4,-3 6 5,-1 8 4,-3 6 8,-6 6 10,-4 6 10,-5 6 11,-6 4 0,-4 2-11,-5 4-11,-5 3-10,-2 2-13,0-1-14,-1 0-14,1 1-15,0-2-10,1-2-8,1-1-5,1-3-7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47:26"/>
    </inkml:context>
    <inkml:brush xml:id="br0">
      <inkml:brushProperty name="width" value="0.0355" units="cm"/>
      <inkml:brushProperty name="height" value="0.0355" units="cm"/>
      <inkml:brushProperty name="color" value="#00BFF3"/>
    </inkml:brush>
  </inkml:definitions>
  <inkml:trace contextRef="#ctx0" brushRef="#br0">93000 28500 619,'43'8'12,"-8"2"10,-7 0 12,-8 1 9,-4 1 5,1 0-5,1-1-5,1 1-3,0 0-5,-3 0-3,-1 0-5,-2-1-4,-1 0-9,3 0-17,2-2-15,2 0-16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47:27"/>
    </inkml:context>
    <inkml:brush xml:id="br0">
      <inkml:brushProperty name="width" value="0.04912" units="cm"/>
      <inkml:brushProperty name="height" value="0.04912" units="cm"/>
      <inkml:brushProperty name="color" value="#00BFF3"/>
    </inkml:brush>
  </inkml:definitions>
  <inkml:trace contextRef="#ctx0" brushRef="#br0">94500 27175 447,'7'-14'6,"0"2"10,-2 4 12,0 3 10,-2 5 5,-1 8-4,0 7-2,-2 9-3,0 4-5,-2 2-3,0 3-6,-1 1-3,-2 0-5,2-3-2,-1-3-3,0-3-2,0-3-4,2-3-4,0-3-6,2-3-4,2-3-6,6-4-7,4-4-8,5-4-6,3-6-3,0-6 4,-1-7 4,1-7 3,-1-4 4,-1-2 4,-1-3 3,-1-1 4,-1-1 4,-2 2 4,-3 0 4,0 1 5,-3 3 3,-1 4 5,-1 3 2,0 5 5,-1 3 3,0 2 5,0 4 3,0 3 4,-1 3 7,-1 6 11,0 4 9,-1 6 12,-2 5-2,-1 9-13,0 7-12,-1 8-13,-2 7-8,0 4-5,-1 5-4,-2 6-4,0 3-6,1 5-8,-1 3-6,0 5-7,0 4-8,0 8-9,0 7-7,0 6-10,2-1-3,1-10-1,2-10 0,2-9 0,0-13 5,0-15 10,-2-14 10,0-14 10,-1-8 7,2 1 0,0 1 2,2 2 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5:37"/>
    </inkml:context>
    <inkml:brush xml:id="br0">
      <inkml:brushProperty name="width" value="0.03791" units="cm"/>
      <inkml:brushProperty name="height" value="0.03791" units="cm"/>
      <inkml:brushProperty name="color" value="#F2395B"/>
    </inkml:brush>
  </inkml:definitions>
  <inkml:trace contextRef="#ctx0" brushRef="#br0">26900 45327 580,'9'-21'68,"1"3"-5,3 5-4,2 4-5,2 2-6,2 2-7,5 2-7,2 2-7,0 1-9,0 2-11,0 0-9,-3 2-11,-2 1-10,-3 2-10,-4 0-8,-4 4-9,-4 1-6,-3 0 0,-2-1 0,-4 1-2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47:27"/>
    </inkml:context>
    <inkml:brush xml:id="br0">
      <inkml:brushProperty name="width" value="0.03735" units="cm"/>
      <inkml:brushProperty name="height" value="0.03735" units="cm"/>
      <inkml:brushProperty name="color" value="#00BFF3"/>
    </inkml:brush>
  </inkml:definitions>
  <inkml:trace contextRef="#ctx0" brushRef="#br0">95498 27555 589,'-1'-13'10,"-2"6"21,-2 6 20,-2 6 21,0 4 2,2 3-15,3 4-16,1 2-15,1 1-10,0-1-5,0-1-5,0-1-5,1-1-4,3-1-5,4 0-5,2-2-6,2 0-1,0 0 1,-1-1 1,1 1 2,-1 1 0,-2 1 2,-3 3 1,-1 2 1,-2 0 3,-4 1 5,-2-1 3,-3 1 5,-6-1 2,-6 1 1,-7 0 1,-7-1 2,-2 1-4,0-1-8,1 1-7,1 0-7,3-4-8,3-3-8,5-6-8,3-4-8,3-6-3,2-2 4,3-5 2,1-4 2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47:27"/>
    </inkml:context>
    <inkml:brush xml:id="br0">
      <inkml:brushProperty name="width" value="0.03645" units="cm"/>
      <inkml:brushProperty name="height" value="0.03645" units="cm"/>
      <inkml:brushProperty name="color" value="#00BFF3"/>
    </inkml:brush>
  </inkml:definitions>
  <inkml:trace contextRef="#ctx0" brushRef="#br0">95300 28545 603,'8'-13'8,"0"4"15,0 6 16,-1 5 16,2 3 4,2 3-6,2 3-7,1 4-7,3 1-8,3 3-8,4 2-9,2 1-8,1 1-12,0-1-18,1-1-18,-1 0-17,-1-4-7,-5-3 4,-3-4 2,-4-4 3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47:28"/>
    </inkml:context>
    <inkml:brush xml:id="br0">
      <inkml:brushProperty name="width" value="0.03807" units="cm"/>
      <inkml:brushProperty name="height" value="0.03807" units="cm"/>
      <inkml:brushProperty name="color" value="#00BFF3"/>
    </inkml:brush>
  </inkml:definitions>
  <inkml:trace contextRef="#ctx0" brushRef="#br0">97200 26500 577,'16'17'139,"-1"3"-32,1 3-31,0 3-33,-1 1-18,-1-3-8,-1-1-6,0-3-7,-2 1-5,-1 3-7,0 3-4,-2 3-6,-1-1-6,-2-3-7,-2-5-6,-2-3-8,0-4-4,2-4-3,2-5-2,2-2-3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47:29"/>
    </inkml:context>
    <inkml:brush xml:id="br0">
      <inkml:brushProperty name="width" value="0.04512" units="cm"/>
      <inkml:brushProperty name="height" value="0.04512" units="cm"/>
      <inkml:brushProperty name="color" value="#00BFF3"/>
    </inkml:brush>
  </inkml:definitions>
  <inkml:trace contextRef="#ctx0" brushRef="#br0">98005 26450 487,'-38'16'120,"5"-1"-30,4 1-29,3 0-30,2 0-14,-1 1-1,-1 1-2,-1 1 0,0 1-6,1-1-13,1 1-11,1-1-13,2 0-4,3-1 2,3 0 3,3-2 3,2-2 2,2-1 4,2-2 4,3-2 4,0-1 3,2 0 3,0-1 5,2 1 2,0 0 11,2 2 14,0 0 15,2 1 16,-1 3 2,-1 2-8,0 3-8,-2 3-9,-1 3-9,-2 5-8,-2 3-8,-1 4-8,-1 4-7,2 2-7,2 4-8,2 2-6,1 4-7,0 2-6,0 3-6,0 3-8,0-3 2,0-8 8,0-9 8,0-9 9,0-7 1,0-2-3,0-3-5,0-2-5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47:29"/>
    </inkml:context>
    <inkml:brush xml:id="br0">
      <inkml:brushProperty name="width" value="0.03775" units="cm"/>
      <inkml:brushProperty name="height" value="0.03775" units="cm"/>
      <inkml:brushProperty name="color" value="#00BFF3"/>
    </inkml:brush>
  </inkml:definitions>
  <inkml:trace contextRef="#ctx0" brushRef="#br0">98796 27314 582,'-1'-14'9,"-1"2"16,0 4 16,-1 3 18,-1 7 3,0 14-7,0 11-7,0 14-9,0 5-7,0-2-8,0-2-8,0-2-9,0-3-7,1-3-7,-2-5-8,2-3-7,-1-4-10,0 0-9,0-1-10,0 0-10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47:29"/>
    </inkml:context>
    <inkml:brush xml:id="br0">
      <inkml:brushProperty name="width" value="0.03706" units="cm"/>
      <inkml:brushProperty name="height" value="0.03706" units="cm"/>
      <inkml:brushProperty name="color" value="#00BFF3"/>
    </inkml:brush>
  </inkml:definitions>
  <inkml:trace contextRef="#ctx0" brushRef="#br0">99117 27290 593,'-2'-19'32,"-4"10"15,-4 10 14,-3 10 16,-4 5-3,-2 3-19,-2 2-18,-1 1-19,-1 1-13,1-1-6,1-1-7,1-1-7,1-1-4,4-3 1,3-1 0,3-2 0,2-1 2,2-1 3,2 1 3,2 0 4,3-1 1,4 1 2,4 0 1,3 0 1,4-1 2,2-1 2,1 0 3,3-2 1,0-1-1,1-2-6,0-3-5,-1 0-6,-1-3-4,-1-1-1,-2 0-2,-2-1-3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47:30"/>
    </inkml:context>
    <inkml:brush xml:id="br0">
      <inkml:brushProperty name="width" value="0.05507" units="cm"/>
      <inkml:brushProperty name="height" value="0.05507" units="cm"/>
      <inkml:brushProperty name="color" value="#00BFF3"/>
    </inkml:brush>
  </inkml:definitions>
  <inkml:trace contextRef="#ctx0" brushRef="#br0">99440 26600 399,'-7'17'154,"2"1"-36,2 3-34,2 1-34,1 4-20,0 3-3,0 4-2,0 5-4,0 1-2,0 2-2,0 1-3,0 0-2,-1 1-2,0-2-2,-2 0-2,0-1-2,-2-1-2,-2 0-4,-2 0-1,-1 0-4,-4-1-4,-2-1-6,-3-3-6,-3-2-6,-6 0-7,-7 1-7,-8 1-6,-8 1-9,0-3-2,8-6 0,7-5-1,9-6 2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47:31"/>
    </inkml:context>
    <inkml:brush xml:id="br0">
      <inkml:brushProperty name="width" value="0.02388" units="cm"/>
      <inkml:brushProperty name="height" value="0.02388" units="cm"/>
      <inkml:brushProperty name="color" value="#00BFF3"/>
    </inkml:brush>
  </inkml:definitions>
  <inkml:trace contextRef="#ctx0" brushRef="#br0">57381 28317 921,'0'-15'0,"-2"4"0,0 3 0,-1 3 0,2-2-2,7-6-5,7-6-5,8-5-4,4-3 0,3 3 6,3 1 7,2 3 6,7-1 3,9-1 1,8-3 0,9-1 1,6-2-1,3-1 1,3-1-1,3-1 0,6 0 0,10 0-2,10-1-1,9 1-1,5 1-1,-1 1-1,-1 3-1,0 2-2,-1 1-1,1 4-2,1 3-2,1 3-2,1 1 0,1 1 1,1-1 2,1 0 1,1 1 2,4 0 0,3 2 0,3 1 0,2-1 1,2 0 0,2-1 1,2-1-1,2-1 0,2 2 0,2 1-1,2 1 0,0 0 1,-2 2 3,-2 0 4,-2 2 2,-3 1 2,-2 2-1,-3 2-1,-3 2-2,-4 3 1,-2 6 2,-3 4 0,-3 5 3,-4 3 0,-5 1-1,-4 1-1,-6 1-1,-4-1-1,-4-2 0,-4-1-2,-4-2 0,-3-2-2,-1 1 0,-3-1 0,-1 1-2,-4-1 0,-4-1-3,-3-1-2,-4-1-1,-4 0-2,-1 0-3,-2-1-1,-2 1-2,-1-1-2,2-1-2,0-1 0,1 0-2,0-1 0,0-1 1,-2 1 1,0 0 0,-7-1 0,-8-3 1,-11-1 0,-9-2 0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47:32"/>
    </inkml:context>
    <inkml:brush xml:id="br0">
      <inkml:brushProperty name="width" value="0.03269" units="cm"/>
      <inkml:brushProperty name="height" value="0.03269" units="cm"/>
      <inkml:brushProperty name="color" value="#00BFF3"/>
    </inkml:brush>
  </inkml:definitions>
  <inkml:trace contextRef="#ctx0" brushRef="#br0">70139 23397 672,'-5'-21'10,"6"7"19,6 5 19,6 6 19,3 4 0,1 2-16,1 2-18,1 2-17,1 1-11,0 1-4,-1 2-4,1 0-4,-2-1-5,-3-1-5,-3-2-7,-2-2-4,-5 1-7,-2 4-6,-6 3-6,-2 5-6,-3 0 2,0-4 9,0-5 9,0-3 10,1-1 5,-1 0 4,0 1 2,0 2 4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47:33"/>
    </inkml:context>
    <inkml:brush xml:id="br0">
      <inkml:brushProperty name="width" value="0.04278" units="cm"/>
      <inkml:brushProperty name="height" value="0.04278" units="cm"/>
      <inkml:brushProperty name="color" value="#00BFF3"/>
    </inkml:brush>
  </inkml:definitions>
  <inkml:trace contextRef="#ctx0" brushRef="#br0">69542 24100 514,'-18'-1'7,"13"-3"10,10-4 11,13-2 11,7-2 2,1 0-7,3 1-5,1-1-7,-1 2-6,-5 2-5,-5 4-4,-5 2-6,-4 6-3,-4 6-3,-4 7-1,-4 7-3,-7 7-1,-10 7 1,-9 6 1,-10 8 0,-5 1 2,0-4 0,-1-4 1,1-4 0,4-5 2,6-5-1,7-7 1,7-5 1,8-9-1,8-9-3,9-9-3,10-11-2,6-4 0,6 1 1,7 1 2,5 1 1,0 2 1,-6 5 2,-5 3 1,-6 4 0,-6 4 3,-3 4 3,-4 4 3,-4 4 3,-3 2 3,-1 1 3,0 1 3,-2 1 3,-1 1 1,-4 0-3,-2-1-2,-3 1-1,1-3-4,4-5-3,5-4-3,6-5-3,6-8-8,7-10-10,9-9-12,7-10-11,4-8-4,1-5 3,-1-4 3,0-5 3,-1 0 5,-4 8 6,-2 7 7,-3 6 6,-4 6 5,-5 7 5,-4 5 5,-6 7 5,-4 4 10,-2 4 19,-4 4 16,-2 4 19,-2 4 1,0 2-15,0 3-15,0 3-14,2 2-10,2 2-3,3 0-5,4 1-4,2 0-2,1-1 1,3-1 0,2-1 0,0 0-4,-1 0-6,-1 0-7,0-1-7,-3 1-4,-3 1 1,-2 2 0,-4 0 0,-3 2 2,-6 5 3,-4 3 4,-5 5 3,-5 1 1,-5 2 1,-5 1 0,-4 0 0,-4 0-2,1-3-1,0-3-3,0-3-3,1-5-3,5-5-6,4-6-4,3-7-6,5-4-3,3-6 0,4-4 0,4-5-1,5-6 2,3-5 4,4-7 3,3-5 3,4-2 5,0 3 4,1 4 4,2 2 5,-1 4 4,-1 5 5,-1 4 5,0 6 4,-1 4 7,1 2 8,2 4 8,0 3 8,3 3 3,3 7 0,5 5-2,4 7 0,3 3-5,4 1-11,4 1-9,5 1-11,-2-2-5,-4-3 1,-5-5 1,-5-3 1,-5-3-13,-3-1-24,-4-1-25,-4 0-24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5:37"/>
    </inkml:context>
    <inkml:brush xml:id="br0">
      <inkml:brushProperty name="width" value="0.04965" units="cm"/>
      <inkml:brushProperty name="height" value="0.04965" units="cm"/>
      <inkml:brushProperty name="color" value="#F2395B"/>
    </inkml:brush>
  </inkml:definitions>
  <inkml:trace contextRef="#ctx0" brushRef="#br0">26548 45950 443,'-7'8'5,"2"0"12,2 0 10,3-1 11,0 2 8,0 4 2,0 2 4,0 3 3,0 3-2,0 3-8,0 3-8,0 2-8,-2 3-6,-1 1-2,-2 1-4,-1 0-4,-3 0-3,0-5-4,-1-3-4,-1-5-4,4-9-12,11-16-21,12-16-19,10-15-20,4-5-2,-2 6 15,-1 5 16,-2 7 16,-3 4 15,-1 4 12,-3 4 13,-1 5 13,-3 2 9,-1 4 6,-2 2 6,-2 4 5,-4 3-2,-6 5-12,-6 5-11,-6 5-13,-4 1-5,-1-1-1,-3-2 1,-1-3-1,0-2-4,3-3-9,3-2-8,2-4-9,7-2 0,7-2 8,7-2 8,9-2 8,3-1 3,-1 0-1,-1 0 0,0 0-2,-2-1-2,1 0-2,0-2-2,-1 0-3,-4 2-6,-10 6-12,-10 5-11,-9 7-10,-6 3-3,-2 0 7,0-1 7,0 1 6,-3-2 5,-3 2 0,-3-1 1,-3 1 1,1-1 2,-1-3 3,1-1 4,1-2 3,3-2 10,4-3 14,3-1 15,5-2 15,5-1 11,10 0 6,9 0 8,8 0 7,8-1-2,9-2-14,7-2-12,8-2-12,5-1-8,2 0-4,1 0-3,3 0-3,3 1-6,6 0-10,4 2-7,5 0-10,0 1-9,-3 0-9,-5 0-9,-3 0-9,-8 1-6,-10 0-5,-12 2-3,-9 0-5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47:34"/>
    </inkml:context>
    <inkml:brush xml:id="br0">
      <inkml:brushProperty name="width" value="0.036" units="cm"/>
      <inkml:brushProperty name="height" value="0.036" units="cm"/>
      <inkml:brushProperty name="color" value="#00BFF3"/>
    </inkml:brush>
  </inkml:definitions>
  <inkml:trace contextRef="#ctx0" brushRef="#br0">73950 24300 611,'23'31'86,"-1"-2"-16,-1 0-17,-1 0-17,0-1-9,-1 2-1,1 2 0,0 3-2,-2 0-3,-1 0-8,-3 1-6,-1-1-8,-3-1-6,-2 0-5,-4-1-3,-2-1-5,-2-3-5,0-3-5,0-5-4,0-3-5,-2-3-2,0-3 2,-3-1 2,-2-2 1,0-2 3,0 0 1,2-2 3,1 0 1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47:34"/>
    </inkml:context>
    <inkml:brush xml:id="br0">
      <inkml:brushProperty name="width" value="0.03878" units="cm"/>
      <inkml:brushProperty name="height" value="0.03878" units="cm"/>
      <inkml:brushProperty name="color" value="#00BFF3"/>
    </inkml:brush>
  </inkml:definitions>
  <inkml:trace contextRef="#ctx0" brushRef="#br0">74224 24256 567,'7'-22'8,"-2"5"17,-3 3 17,0 4 17,-6 7 4,-6 10-7,-7 9-7,-7 11-7,-5 6-7,-3 2-9,-3 4-9,-3 3-7,0 0-9,2-2-10,1-2-8,3-2-9,3-1-3,5-1 3,5-2 2,5 0 3,3-3-6,4-7-14,2-5-14,4-6-14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47:34"/>
    </inkml:context>
    <inkml:brush xml:id="br0">
      <inkml:brushProperty name="width" value="0.04228" units="cm"/>
      <inkml:brushProperty name="height" value="0.04228" units="cm"/>
      <inkml:brushProperty name="color" value="#00BFF3"/>
    </inkml:brush>
  </inkml:definitions>
  <inkml:trace contextRef="#ctx0" brushRef="#br0">76532 23800 520,'0'17'89,"0"1"-13,0 3-11,0 1-13,0 3-8,2 1-6,0 3-5,2 1-7,-1 3-4,-2 2-6,-2 4-5,-2 3-5,-1 1-5,0 0-3,0 0-4,0 0-3,0-3-7,0-4-8,0-5-9,0-5-8,0-4-4,2-3 0,0-3-1,2-2 1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47:35"/>
    </inkml:context>
    <inkml:brush xml:id="br0">
      <inkml:brushProperty name="width" value="0.03538" units="cm"/>
      <inkml:brushProperty name="height" value="0.03538" units="cm"/>
      <inkml:brushProperty name="color" value="#00BFF3"/>
    </inkml:brush>
  </inkml:definitions>
  <inkml:trace contextRef="#ctx0" brushRef="#br0">77051 24433 621,'-9'-6'105,"0"4"-21,-1 4-20,-1 4-21,-2 4-14,-2 3-6,-2 5-8,-1 4-6,-2 0-5,1-2-2,-1-1-2,1-2-1,1-1-3,4-1-6,4 1-4,5 0-5,4-2-1,7-1 4,7-3 4,8 0 4,3-3 2,1-1-2,1-1 0,1 0-2,-1-1-2,-2 0-5,-1 0-5,-2 0-5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47:35"/>
    </inkml:context>
    <inkml:brush xml:id="br0">
      <inkml:brushProperty name="width" value="0.04693" units="cm"/>
      <inkml:brushProperty name="height" value="0.04693" units="cm"/>
      <inkml:brushProperty name="color" value="#00BFF3"/>
    </inkml:brush>
  </inkml:definitions>
  <inkml:trace contextRef="#ctx0" brushRef="#br0">76590 23342 468,'-7'-3'8,"2"8"17,2 9 16,2 10 16,1 3 4,0 0-9,0 1-7,0-1-9,1 2-5,0 3-3,2 3-4,0 3-3,1 3-2,0 4-2,0 4-2,0 4-1,-1-1-3,-1-3-1,0-4-1,-1-3-3,-4-1-4,-2 4-11,-5 4-9,-4 4-9,-4 0-4,-5-3-1,-5-2 1,-5-3 1,-6-3-1,-10 0 0,-8-2-1,-9 0-1,-2-3 2,6-6 3,6-4 4,6-4 3,7-6 0,8-3-6,7-4-4,9-4-7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47:35"/>
    </inkml:context>
    <inkml:brush xml:id="br0">
      <inkml:brushProperty name="width" value="0.0291" units="cm"/>
      <inkml:brushProperty name="height" value="0.0291" units="cm"/>
      <inkml:brushProperty name="color" value="#00BFF3"/>
    </inkml:brush>
  </inkml:definitions>
  <inkml:trace contextRef="#ctx0" brushRef="#br0">79000 25650 756,'27'8'24,"-7"2"10,-8 0 9,-8 1 8,-6 0-3,0 0-18,-3-2-16,-2 0-19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7:46:30"/>
    </inkml:context>
    <inkml:brush xml:id="br0">
      <inkml:brushProperty name="width" value="0.03765" units="cm"/>
      <inkml:brushProperty name="height" value="0.03765" units="cm"/>
      <inkml:brushProperty name="color" value="#F2395B"/>
    </inkml:brush>
  </inkml:definitions>
  <inkml:trace contextRef="#ctx0" brushRef="#br0">59583 4666 584,'-6'-7'10,"4"2"22,4 2 21,4 2 20,3 1 4,1 2-16,3 0-16,2 2-15,0 0-11,-1 2-8,-1 0-6,0 1-8,-2 1-7,-1 0-6,0 0-8,-2 0-6,-1 1-5,-2 1-1,-3 3-2,0 2-2,-3 0 1,-1 1 2,0 0 3,-1-1 2,-1 0 2,0-4 2,0-3 2,0-2 0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7:46:30"/>
    </inkml:context>
    <inkml:brush xml:id="br0">
      <inkml:brushProperty name="width" value="0.04455" units="cm"/>
      <inkml:brushProperty name="height" value="0.04455" units="cm"/>
      <inkml:brushProperty name="color" value="#F2395B"/>
    </inkml:brush>
  </inkml:definitions>
  <inkml:trace contextRef="#ctx0" brushRef="#br0">58990 5916 493,'-6'-7'11,"4"2"5,4 2 4,4 2 6,3 1 1,2 0 1,1 0-1,3 0-1,1 0-2,1 0-2,2 0-4,0 0-3,0 1-2,-1 2-2,-1 2-2,-1 2-3,-1 1 0,-2 3-1,-3 2-1,-1 2-1,-2 1-1,-2 3-3,-2 1-3,-2 3-2,-1 1-2,-2-1-2,-1 1-1,0-1-1,-3 1-1,-3-1 0,-5 1 0,-4-1 0,-2-2 1,1-3 1,-1-4 0,1-4 2,-2-3 0,0-1 0,-1-1-1,-1 0-1,1-2 1,3-2 3,3-2 2,3-2 3,2-2 1,2-4 0,2-2 0,3-3-1,2-2 0,5 1 0,6-1 1,4 0-1,5 1 3,3 1 2,5 1 3,3 1 3,2 1 3,-1 2 1,-1 2 2,-1 2 2,-2 2 1,-3 2 1,-3 2 0,-3 2 1,-2 2-1,-3 2-1,-1 2 0,-2 2-2,-2 1-2,0 1-5,-2 1-3,0 1-4,-4 2-3,-4 1-3,-6 3-3,-4 2-2,-4 0-3,-3-2-2,-3 0-2,-3 0-2,-1-3-1,1-1 2,1-2 0,1-2 2,0-3 2,1-1 2,-1-2 3,1-2 3,0-2 3,2-1 4,3 0 3,1-1 5,7-2 8,10-1 12,12 0 11,10-1 14,6-2 0,3 0-11,1-1-9,2-2-10,7-1-10,10-3-7,12-4-8,10-1-7,2-2-4,-7 4 0,-7 3 0,-6 3 0,-5 1-4,-2 0-10,-2 0-10,-2 0-9,-4 1-8,-7 1-6,-7 0-5,-7 2-6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7:46:32"/>
    </inkml:context>
    <inkml:brush xml:id="br0">
      <inkml:brushProperty name="width" value="0.03516" units="cm"/>
      <inkml:brushProperty name="height" value="0.03516" units="cm"/>
      <inkml:brushProperty name="color" value="#F2395B"/>
    </inkml:brush>
  </inkml:definitions>
  <inkml:trace contextRef="#ctx0" brushRef="#br0">77497 3257 625,'-14'-8'4,"2"2"8,4 1 8,3 0 8,1 0 4,2 0 2,0-1 1,2-1 1,1-1-1,4 0-5,2 0-5,4 0-5,2 0-4,5-2-1,3 0-3,5-1-1,0 0-4,0 2-4,0 3-6,-2 1-5,-2 1-2,-3 2 2,-3 0 1,-3 2 1,-3 2-6,-2 6-14,-4 4-14,-2 5-14,-3 1-2,-1-3 11,0-2 9,-1-4 12,-2-1 3,0 0-3,-1 0-2,-2-1-3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7:46:34"/>
    </inkml:context>
    <inkml:brush xml:id="br0">
      <inkml:brushProperty name="width" value="0.05502" units="cm"/>
      <inkml:brushProperty name="height" value="0.05502" units="cm"/>
      <inkml:brushProperty name="color" value="#F2395B"/>
    </inkml:brush>
  </inkml:definitions>
  <inkml:trace contextRef="#ctx0" brushRef="#br0">77188 3170 399,'-13'-5'26,"5"8"0,4 6-1,6 8 0,1 1-4,-1 1-6,0-2-7,-1-1-7,-1-1-4,0-3-1,0-1 0,0-2-1,2-4-2,5-4-1,6-6-2,4-4-2,2-3 0,1-1 3,0-2 1,-1 0 3,0 1 2,-1 1 2,0 2 3,-2 2 2,-4 5 2,-7 6 1,-6 8 0,-7 6 1,-4 2-1,0-3-1,0-3-3,1-2-2,0-2-4,4-1-7,2 1-7,4 0-6,0 1 0,-2 2 3,-2 1 6,-2 3 5,-3 2 2,-3 1 0,-5 3 2,-3 1-1,-3 0 2,2-3 1,1-3 2,1-2 2,1-3 0,1-3 0,1-1-1,1-2 0,1-2 2,2 0 5,2-2 5,3 0 4,1 1 4,2 6 5,2 4 3,2 5 5,1 2-3,0-3-8,0-1-11,0-2-8,1-2-7,2-3-5,2-1-6,2-2-4,3-4-1,5-8 3,5-6 3,5-7 3,4-4 3,1-1 2,2-1 3,3-1 3,-1 2 1,0 3 3,-1 4 2,-1 5 2,-3 2 3,-3 2 3,-5 2 3,-3 3 3,-4 1 1,-2 6-2,-4 2-3,-2 5-1,-5 3-4,-2 0-5,-5 1-6,-4 1-5,-3 1-3,-2 1-1,-1 2-1,-3 0 0,0-2-1,3-3 0,1-4-1,2-4 1,2-3-1,1-1 1,0 0 0,2-2 0,1-1 2,0-2 4,2-2 4,1-1 4,1-4 0,6-4-1,2-4-2,5-3-2,3-2 0,2 1 2,1 1 0,3 1 2,-1 2 3,-3 5 4,-2 3 4,-4 4 5,-3 4 0,-2 6-1,-4 4-3,-2 5-1,-3 4-1,-2 2-3,-2 1-1,-2 3-2,0-1-3,3-1-2,1-3-3,2-1-3,3-5-5,4-6-7,4-8-7,4-6-7,2-5-2,1-2 6,1-1 4,2-3 5,-2 1 5,-1 3 8,-2 3 5,-2 2 8,-1 3 6,-1 1 4,1 0 6,0 2 5,0 1 0,0 2-4,0 2-4,-1 2-4,3-1-6,2-2-7,3-4-6,3-2-8,1-5-4,-2-5-1,-3-7-3,-1-5-1,-1-4 0,0-1 2,-1-1 1,1 0 3,-1-1 2,0 3 4,-2 1 4,-1 3 3,-1 2 3,-2 1 4,-2 3 3,-2 1 4,-1 2 1,2 1 1,1 1-1,0 1 0,0 0 1,0 2 2,-2 1 1,0 1 1,-1 0 3,0 0 4,0 1 4,0-1 4,0 3 2,2 6 2,0 6 2,2 6 2,-1 5-4,-1 5-9,0 5-10,-1 5-9,-1 4-6,1 5 0,2 3-3,0 4 0,1 3-3,0 2-3,0 2-2,0 1-3,0 4-2,2 6-3,0 4-2,2 5-2,-1 6-4,1 6-6,0 8-5,0 6-7,-1-1-1,-2-11 1,-3-12 2,0-9 1,-2-10-1,0-5-5,0-6-4,0-5-4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5:39"/>
    </inkml:context>
    <inkml:brush xml:id="br0">
      <inkml:brushProperty name="width" value="0.05102" units="cm"/>
      <inkml:brushProperty name="height" value="0.05102" units="cm"/>
      <inkml:brushProperty name="color" value="#F2395B"/>
    </inkml:brush>
  </inkml:definitions>
  <inkml:trace contextRef="#ctx0" brushRef="#br0">14956 52024 431,'-8'-7'4,"2"1"9,1 0 8,0 2 9,2-1 7,1 0 5,0-1 4,2-2 5,-2 2-1,-2 2-10,-4 4-8,-2 3-8,-1 1-7,0 1-3,2 1-3,1 2-4,0 0-2,0 2-1,0 0 0,1 1-2,-2 1 1,0 2 1,-2 0 1,0 1 1,0 2 1,-1 3-1,0 3-1,0 3-1,1 0 0,1-1-1,0-3-1,2-1-1,1-2 0,0-2-1,2 0 0,1-1 0,0 0 0,0 0 0,0-1 1,0 1 1,1 1 1,2 1 2,2 3 1,2 1 3,2 1-1,2-3 0,1-1-1,3-2-1,2-3-1,2-3-2,1-3-3,3-2 0,1-3-4,1-1-2,1 0-3,1-1-2,1-3-3,1 0 1,1-3-1,1-2 0,-1-2-2,2-4 0,-1-2-1,1-3-2,-2-2 1,-1-1 2,-3-1 3,-1-1 3,-3-1 1,-1-1 2,-2-1 2,-2-1 1,-3-1 1,-1-1-1,-2 1 2,-2-3-1,-2 1 0,-1 3-1,0 3 0,-1 3-1,-2 2 0,-1 1 0,0 1 0,-1 1 1,-2 1 0,-2 2 3,-2 2 2,-1 3 2,-4 0-1,-2 2-3,-3 1-3,-3 0-3,-3 3-3,-1 2-6,-3 3-4,-1 4-5,0 1-2,3 2 2,4 0 1,2 1 1,3 0 0,3-2-3,3-3-3,3-1-3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49:17"/>
    </inkml:context>
    <inkml:brush xml:id="br0">
      <inkml:brushProperty name="width" value="0.06097" units="cm"/>
      <inkml:brushProperty name="height" value="0.06097" units="cm"/>
      <inkml:brushProperty name="color" value="#00BFF3"/>
    </inkml:brush>
  </inkml:definitions>
  <inkml:trace contextRef="#ctx0" brushRef="#br0">80810 3909 360,'-8'-29'23,"1"7"1,-1 5 0,0 7 0,0 2 1,0 2 1,0 0-1,1 2 1,-3-1 0,0-2-1,-3-2-2,-1-1 0,-3-1-2,0 4-2,-1 2-1,-1 4-3,-1 1-1,-1 0-3,-1 0 0,-1 0-3,-3 2 0,-3 4 2,-5 4 1,-3 4 2,0 2 0,4 1 0,3 1-2,5 1-1,2 1-1,3 1 0,1 1-1,2 1-1,2 2-1,-1 3 2,0 3 0,1 3 0,-2 3 1,0 4-2,-1 4 1,-1 4-2,0 1 1,3 0-2,1-2 1,2 0-1,1-2-1,-3 0-1,-2-2-1,-1 0-1,-2-2 0,1 0 0,-1-1 1,0-1 1,1-1-1,-1 0 0,0 0-1,1 0 0,0 2-1,3 4 0,1 4 0,2 4 0,1 2 1,1 0-2,-1 0 1,0 0 0,1-1-1,2-1 1,3-1-1,1 0 0,1-1 0,2 0 1,0 0-1,2 0 1,0 0 0,0 3 0,0 2 0,0 2 0,1 1-1,4-1 0,2 1 0,4 0-1,0-1 0,1-3 1,0-1-1,0-2 0,0-1 0,1 0-1,1 0 0,1 0-1,1 0 1,0 2-1,-1 0 0,1 1 1,0-1-1,0-4 0,-1-4-1,1-4 0,0-4 0,-1-3 0,1-5 0,0-3 1,0-2 1,1 1 0,1 1 1,1 1 0,1 0 1,-1 0-1,1 1 0,0-1 0,-1 0-1,1-1 2,-1-1 1,1-1 0,-2-1 1,-1-1-1,-2-1 1,-2-1-2,-2 0 1,1-1-1,0 1 0,0 0 0,0 0-1,3 2 2,2 3 1,1 2 1,1-1 0,-1 0-1,0-1-1,-2-1 0,0-1-1,-1-3-2,1-1 0,0-2-2,2 2 1,7 9 3,5 7 2,6 8 2,4 4 2,1 0-2,0 0 0,2 0-1,-1-2 0,0-2-1,-1-3 0,-1-3 1,-2-4-2,-2-4-2,-2-3-1,-1-5-2,-1-2-1,2-1-1,3-1-1,1 0-1,2-1 1,0 1 0,2 1 1,1 1 0,0 0 2,0-1 1,0-1 2,0 0 1,1-3 1,0-3 0,2-3-1,0-2 0,1-3-1,1-1 1,-1 0-1,0-1 0,-1-3 0,-1 0-1,0-3 0,-1-2-1,-1-2-1,0-2 0,0-2-1,0-1 0,-1-2 0,-1 1 0,-3-1 0,-2 0 1,-1 1 1,-1-1 0,-2 0 2,0 1 1,-1-1 1,-1 2 0,-1 1 0,-1 1 0,-1-1 1,-1 0 0,-1-1 1,-1-1-1,-1-1 1,1-1-1,0-2-1,-1 1 0,1-4 0,-1-2-2,1-3 0,-1-2 0,1-3-1,-1 1 1,1 0-1,-1-1 0,0 0-1,-1 0 1,-1-2 1,-1-1-1,-1-1 0,-2 0 1,-3-2 0,-1-1 1,-3 0 0,-2-2 1,-4-1-1,-2 0 0,-2-2 0,0-2 0,0-2 0,0-2 0,-1-1-1,-1 2 0,0 0 1,-1 2-1,-1 0 0,0 0 2,0 0 1,0 0 1,-1 0 0,0 2 1,-1 0 1,-1 2 1,-1 0-1,0 2 1,0 0 0,0 1 0,0 1 0,-2 0-1,0 0-2,-1 0 0,-1-1 0,1-1-1,-1 0 1,0-2 1,0-1-1,1-2 0,-1-2 0,0-2-1,1 1 0,0 2 1,2 4 1,1 2 0,0 3 0,0 3 0,0 4 0,0 2 0,0 2-1,-1 1 1,-2 1-1,0 1 0,-1-1 0,-1-1-1,-2-2 0,0-3-1,0 0 0,1-2-2,1-1-1,0-1-1,1 0 0,-3 0 1,-2-1 0,-1 1 1,-3-1 1,0-2-1,-1-2 1,0-2 0,-3-2 0,0 2 0,-1-2-1,0 1 1,-2 2 0,1 2-1,-1 3-1,1 4-1,0 1 0,1 3 0,1 1 2,1 3 1,-1 0 0,-1-1-1,-3-1-1,-1-1-1,-1-1 0,-1-1 0,1-1 1,0 0 1,-1-3-1,1-3 1,0-3-1,-1-2-1,1-3 1,0 2 0,-1-2 1,1 1-1,0 1 1,-1 2 0,1 2 0,-1 2-1,1 2 1,2 5 0,0 3 1,1 5-1,0 2 2,-1 1-1,-1 1 0,-1 1 0,-1-1 0,-3-2-1,-1-2 0,-2-1-2,-1-1 0,2-1 1,0 1 0,1-1 0,0 1 1,-2 1 0,-3 1 0,-1 1 1,-1 1 0,0 3-2,0 1 0,0 2-2,0 2-1,0 3-2,-1 1-1,1 2-1,1 2-3,2 2-3,2 2-4,2 2-3,4 1 0,7 0 4,6 0 4,8 0 4,4 0-1,-1 1-6,0 2-8,0 0-6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49:20"/>
    </inkml:context>
    <inkml:brush xml:id="br0">
      <inkml:brushProperty name="width" value="0.04608" units="cm"/>
      <inkml:brushProperty name="height" value="0.04608" units="cm"/>
      <inkml:brushProperty name="color" value="#00BFF3"/>
    </inkml:brush>
  </inkml:definitions>
  <inkml:trace contextRef="#ctx0" brushRef="#br0">83522 11913 477,'-24'0'53,"13"0"5,14 0 4,14 0 5,7-1-3,3-1-10,1 0-12,3-1-12,2-2-6,4 0-3,4-1-4,4-2-3,0 1-3,-5 1-6,-6 0-4,-3 2-6,-5 0-5,-2 2-6,-1 0-7,-2 2-6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49:20"/>
    </inkml:context>
    <inkml:brush xml:id="br0">
      <inkml:brushProperty name="width" value="0.05306" units="cm"/>
      <inkml:brushProperty name="height" value="0.05306" units="cm"/>
      <inkml:brushProperty name="color" value="#00BFF3"/>
    </inkml:brush>
  </inkml:definitions>
  <inkml:trace contextRef="#ctx0" brushRef="#br0">84529 10916 414,'-8'-7'20,"0"2"4,0 2 2,0 2 4,0 1 4,0 0 7,1 0 7,-1 0 6,1 2 0,2 4-6,2 4-7,2 3-5,1 6-6,0 5-4,0 7-5,0 5-4,0 6-3,0 6-4,0 6-3,0 6-2,1 3-9,2-1-13,2 1-12,2 0-14,1-3-4,-1-5 1,1-4 2,0-6 2,0-5-2,0-5-7,0-7-5,0-5-8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49:21"/>
    </inkml:context>
    <inkml:brush xml:id="br0">
      <inkml:brushProperty name="width" value="0.04699" units="cm"/>
      <inkml:brushProperty name="height" value="0.04699" units="cm"/>
      <inkml:brushProperty name="color" value="#00BFF3"/>
    </inkml:brush>
  </inkml:definitions>
  <inkml:trace contextRef="#ctx0" brushRef="#br0">90450 10532 468,'18'-1'160,"5"-1"-37,5 0-36,5-1-37,3-1-19,1 0-5,0 0-2,2 0-5,-1 0-8,-1 2-11,-3 0-11,-2 2-13,-2 0-5,-5 0-3,-3 0 0,-4 0-2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49:21"/>
    </inkml:context>
    <inkml:brush xml:id="br0">
      <inkml:brushProperty name="width" value="0.0395" units="cm"/>
      <inkml:brushProperty name="height" value="0.0395" units="cm"/>
      <inkml:brushProperty name="color" value="#00BFF3"/>
    </inkml:brush>
  </inkml:definitions>
  <inkml:trace contextRef="#ctx0" brushRef="#br0">90499 11197 556,'-18'0'43,"12"0"0,12 0-1,12 0 0,6-2-1,4 0-3,3-3-1,3-2-1,2 0-4,3 0-4,1 2-4,2 1-5,0 0-5,-2 2-9,-1 0-9,-3 2-8,-2 0-2,-1 0 3,-3 0 3,-1 0 3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49:22"/>
    </inkml:context>
    <inkml:brush xml:id="br0">
      <inkml:brushProperty name="width" value="0.05318" units="cm"/>
      <inkml:brushProperty name="height" value="0.05318" units="cm"/>
      <inkml:brushProperty name="color" value="#00BFF3"/>
    </inkml:brush>
  </inkml:definitions>
  <inkml:trace contextRef="#ctx0" brushRef="#br0">93637 9570 413,'1'-11'67,"2"8"-3,2 9-5,2 10-3,-1 4-6,-1 3-7,-2 1-9,-1 3-9,-4-1-4,-1 0-2,-2-1-3,-1-1-2,-2 1-2,0 1-2,0 3-2,0 1-3,-1 2-2,-1 1-3,-3 0-1,-2 2-3,1-3-2,1-5-1,2-7-1,2-5-1,3-7-3,2-8-7,4-8-6,3-8-6,5-8-2,11-10 2,9-11 1,11-8 2,2-2 3,-4 8 6,-4 8 5,-3 8 5,-3 4 4,1 3-1,-1 1 1,1 3 0,-4 2 4,-4 6 9,-4 5 9,-6 4 8,-3 7 8,0 6 7,-2 7 9,0 7 7,-2 3-2,-2-1-10,-2-1-12,-2-1-10,-1 0-8,0-1-4,0 1-3,0-1-5,0 2-2,0 3-2,0 3-3,0 3-3,1-2 0,0-4 1,2-5 0,1-5 1,1-3-3,5-2-10,4-3-8,4-1-9,3-4-7,3-8-3,3-6-4,3-7-4,0-3 2,-5 2 5,-3 3 7,-4 1 7,-3 1 3,1 1 1,0-1 2,0 0 1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49:22"/>
    </inkml:context>
    <inkml:brush xml:id="br0">
      <inkml:brushProperty name="width" value="0.05117" units="cm"/>
      <inkml:brushProperty name="height" value="0.05117" units="cm"/>
      <inkml:brushProperty name="color" value="#00BFF3"/>
    </inkml:brush>
  </inkml:definitions>
  <inkml:trace contextRef="#ctx0" brushRef="#br0">96410 9016 429,'-15'-12'53,"2"8"1,3 8 3,1 8 0,1 5-2,0 3-10,0 3-9,0 3-9,1 2-6,1 1 0,0 0-2,2 3-2,0-3 0,2-2-2,0-3 0,2-3-2,0-1 0,0 0-2,0-1-1,0 1-1,0-1-4,2-1-6,0-1-8,2-1-6,1-1-7,1-2-5,3-3-6,2-1-6,2-1-4,2-2-2,1-1-2,3 0-2,1-2 1,-1-2 2,1-2 2,0-2 2,-3-2 4,-3 0 6,-4-1 7,-4-2 5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49:22"/>
    </inkml:context>
    <inkml:brush xml:id="br0">
      <inkml:brushProperty name="width" value="0.03963" units="cm"/>
      <inkml:brushProperty name="height" value="0.03963" units="cm"/>
      <inkml:brushProperty name="color" value="#00BFF3"/>
    </inkml:brush>
  </inkml:definitions>
  <inkml:trace contextRef="#ctx0" brushRef="#br0">97150 9300 555,'0'16'108,"2"1"-18,0 2-17,2 0-17,0 1-14,0 1-10,0 1-8,0 1-10,-1 0-8,-2-1-8,-2-1-8,-2-1-7,-1-1-7,0-2-6,0-3-7,0-1-6,0-4-3,2-4 1,0-6 0,2-4 1,0-4 2,0-4 3,0-2 4,0-3 4,0 0 4,2 2 6,0 4 6,2 3 6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49:23"/>
    </inkml:context>
    <inkml:brush xml:id="br0">
      <inkml:brushProperty name="width" value="0.03325" units="cm"/>
      <inkml:brushProperty name="height" value="0.03325" units="cm"/>
      <inkml:brushProperty name="color" value="#00BFF3"/>
    </inkml:brush>
  </inkml:definitions>
  <inkml:trace contextRef="#ctx0" brushRef="#br0">97250 9493 661,'22'-14'32,"-3"4"10,-3 4 10,-2 4 9,-2 2-2,1-2-15,1 0-13,1-2-15,0 0-14,-2-2-14,-3 0-14,-1-1-13,-1-1-7,-2 0-1,-1 0 1,0 1-1,-1-1 2,0 2 5,0 0 5,0 2 4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49:23"/>
    </inkml:context>
    <inkml:brush xml:id="br0">
      <inkml:brushProperty name="width" value="0.06081" units="cm"/>
      <inkml:brushProperty name="height" value="0.06081" units="cm"/>
      <inkml:brushProperty name="color" value="#00BFF3"/>
    </inkml:brush>
  </inkml:definitions>
  <inkml:trace contextRef="#ctx0" brushRef="#br0">97881 8381 361,'0'-15'0,"0"2"0,0 3 0,0 1 0,0 1 3,0-2 3,0 0 6,0-1 4,0 1 10,0 6 17,0 4 15,0 6 17,0 4 1,-2 3-11,0 5-11,-1 4-13,-1 2-7,2 2-5,0 3-5,2 1-4,-1 2-4,-1 1-3,0 1-2,-1 1-3,-1 0-2,2 0-4,0 0-2,2 1-4,0-1-3,0 0-6,0 0-6,0 1-5,0-3-4,0-2-3,0-3-4,0-3-4,1-7-5,2-12-8,2-12-7,2-12-8,2-7 2,3-1 13,3-2 12,4-3 13,-1 2 9,-1 4 6,-3 3 7,-1 4 5,-2 5 8,0 3 6,-2 4 8,-1 4 7,-1 4 5,-2 6 5,-2 4 4,-2 5 5,-1 3-2,0-1-9,0 1-8,0 0-9,2-3-10,6-5-13,4-5-14,5-4-12,5-6-8,3-6 0,5-6 0,3-5 0,0-2 2,-3 2 5,-5 4 5,-3 3 6,-4 2 4,-3 3 1,-3 1 3,-2 2 3,-4 3 13,-1 4 25,-2 4 26,-2 4 26,-1 1 4,0 1-15,0 0-16,0 0-14,1 0-13,2 1-9,2 1-9,2 1-9,2 0-6,3-2-5,4-3-3,2-1-5,1-2-2,-1-2 1,-1-2-1,0-2 0,-2-1 1,-1 0 2,-1 0 1,-1 0 3,-1-5 2,-2-8 3,-2-9 2,-2-8 5,-2-4 0,-1 3 0,0 3 1,-1 3-1,-3 3 0,0 3 1,-3 3 1,-2 3 1,-1 2 0,-2 2 0,0 2-1,-1 2 0,-3 1-4,-2 0-6,-3 0-6,-3 1-6,-1 0-3,-1 6 2,1 2 2,-1 5 1,3 1-2,3-2-6,4-2-6,4-2-7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5:40"/>
    </inkml:context>
    <inkml:brush xml:id="br0">
      <inkml:brushProperty name="width" value="0.04721" units="cm"/>
      <inkml:brushProperty name="height" value="0.04721" units="cm"/>
      <inkml:brushProperty name="color" value="#F2395B"/>
    </inkml:brush>
  </inkml:definitions>
  <inkml:trace contextRef="#ctx0" brushRef="#br0">18973 51050 466,'9'15'124,"3"-1"-28,4-1-29,2 0-27,2-1-19,3 1-6,1 1-6,3 2-7,-1-2-6,-1-1-5,-3-2-5,-1-2-5,-3-1-3,-4-1-1,-1 1-2,-4 0-1,-3 0-1,-4 0-4,-4 0-1,-4-1-3,-5 2 0,-6 2 2,-4 2 2,-7 0 2,-3 3 4,1 0 5,1-1 5,1 1 5,1 0 3,1-1 2,1 1 1,1 0 2,1-2 2,-1-1 2,1-2 2,-1-2 3,2-2 5,3-1 6,3 0 8,3-2 6,5 0 10,10 0 9,8 0 11,9 0 10,8-2-2,9-4-14,7-4-13,8-4-14,2-2-10,-2 1-4,-4-1-4,-2 0-6,-5 1-1,-5 3-1,-4 1 1,-5 2-1,-9 4-7,-13 6-15,-12 5-16,-13 7-16,-6 2 0,1-1 15,2 0 15,0-2 15,1 0 10,1 1 5,1 1 5,1 1 5,1 1 4,3 0 0,1-1 2,2 1 0,1 0 0,-3 3-3,-2 1-4,-1 3-4,-1 0-2,0 0-3,2 0-3,1 0-3,1-1-5,1-3-6,0-3-6,2-2-7,3-6-9,4-5-12,6-6-13,4-6-13,5-5 1,6-5 12,4-5 12,5-5 13,1-1 6,-1 3 2,-3 3 2,-1 3 1,-3 2 7,-5 5 11,-3 2 13,-4 2 10,-3 5 14,0 4 13,-2 5 15,0 5 14,-1 3-1,0 1-13,0 1-13,0 1-15,2 1-9,4 0-7,3-1-7,5 1-6,4-2-5,5-1-6,5-2-5,5-2-4,2-3-2,2-1 2,0-2 2,2-2 2,0-2-3,-2-1-10,0 0-8,-1-1-9,-3-3-5,-3 0 2,-5-3 0,-3-2 1,-4-1 0,-3 0 0,-3 1-2,-2-1-1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49:24"/>
    </inkml:context>
    <inkml:brush xml:id="br0">
      <inkml:brushProperty name="width" value="0.04618" units="cm"/>
      <inkml:brushProperty name="height" value="0.04618" units="cm"/>
      <inkml:brushProperty name="color" value="#00BFF3"/>
    </inkml:brush>
  </inkml:definitions>
  <inkml:trace contextRef="#ctx0" brushRef="#br0">100600 8000 476,'23'0'58,"-1"2"-7,-1 0-9,-1 2-7,1 1-3,1 3 2,3 4 1,1 2 2,2 3-1,-1 3-3,0 3-4,1 3-3,-2 2-4,-3 3-6,-3 1-4,-3 3-6,-4 2-3,-6 4 2,-6 4 0,-6 4 1,-8 2-6,-8 0-15,-8 0-14,-10 0-14,-2-4-12,6-6-11,4-7-9,5-7-10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49:41"/>
    </inkml:context>
    <inkml:brush xml:id="br0">
      <inkml:brushProperty name="width" value="0.04393" units="cm"/>
      <inkml:brushProperty name="height" value="0.04393" units="cm"/>
      <inkml:brushProperty name="color" value="#00BFF3"/>
    </inkml:brush>
  </inkml:definitions>
  <inkml:trace contextRef="#ctx0" brushRef="#br0">65563 17165 500,'-8'-4'158,"0"8"-37,0 8-37,0 8-36,1 3-20,1-1-7,0-1-5,2-1-6,0-1-3,2-3-3,0-1-2,2-2-1,0-1-3,0 0-2,0-1-1,0 1-1,2-1-3,4-2-4,4-3-3,3-1-4,3-2 0,0-4 2,-1-2 4,1-3 2,0-4 2,0-2 0,-1-3 0,1-3 1,-2-3 0,-1-2 0,-2-1 0,-2-2 0,-2-1 1,-1 0 1,0 2 1,-2 1 3,-1 2 0,-4 3 2,-2 3 0,-3 3 1,-4 3 1,-2 6 1,-3 4 1,-3 6 0,-2 3-1,1 1-6,-1 3-5,0 2-5,2 1-4,3 1-1,2 2-1,4 0-1,2-1-1,1-3-2,0-3-2,2-2-1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49:41"/>
    </inkml:context>
    <inkml:brush xml:id="br0">
      <inkml:brushProperty name="width" value="0.04231" units="cm"/>
      <inkml:brushProperty name="height" value="0.04231" units="cm"/>
      <inkml:brushProperty name="color" value="#00BFF3"/>
    </inkml:brush>
  </inkml:definitions>
  <inkml:trace contextRef="#ctx0" brushRef="#br0">66700 17750 520,'14'15'170,"-1"-1"-42,-2-1-41,-2 0-41,-1-2-24,0-1-7,-1 0-6,1-2-7,-1 1-12,0 0-21,-2 1-20,0 2-20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49:49"/>
    </inkml:context>
    <inkml:brush xml:id="br0">
      <inkml:brushProperty name="width" value="0.04831" units="cm"/>
      <inkml:brushProperty name="height" value="0.04831" units="cm"/>
      <inkml:brushProperty name="color" value="#00BFF3"/>
    </inkml:brush>
  </inkml:definitions>
  <inkml:trace contextRef="#ctx0" brushRef="#br0">67909 16350 455,'16'0'102,"0"2"-18,-1 0-18,1 2-18,-3 5-13,-5 9-11,-4 11-10,-5 9-9,-5 3-5,-2-4 1,-3-4 0,-4-3 2,0-3-5,1 1-8,1-1-9,1 0-9,1-2-2,2-5 6,2-5 6,2-4 6,3-3 6,4 1 8,4 2 7,4 0 7,2 0 3,1-1 1,1 0 0,2-2-1,-1 0 0,-1 0 0,-1 0 0,0-1-1,-3 2-1,-1 0 0,-2 1-2,-2 2-2,-2 0 0,-2 1 0,-2 1-1,-2 1-1,-2 1-2,-2 0-2,-2-1-4,-1 1-2,-3 0-4,0-1-1,-1 1-3,-1 0-2,-1-2-2,2-1-5,1-2-2,1-2-5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49:50"/>
    </inkml:context>
    <inkml:brush xml:id="br0">
      <inkml:brushProperty name="width" value="0.05335" units="cm"/>
      <inkml:brushProperty name="height" value="0.05335" units="cm"/>
      <inkml:brushProperty name="color" value="#00BFF3"/>
    </inkml:brush>
  </inkml:definitions>
  <inkml:trace contextRef="#ctx0" brushRef="#br0">69667 16000 412,'-14'1'80,"2"4"-11,4 2-12,3 4-12,0 1-8,0 3-6,-2 1-5,0 3-5,-1 4-4,1 7 1,-1 7 0,0 6 1,0 2-2,0-3 0,0-5-2,0-4-1,0 1-1,-2 6-1,0 7-1,-1 5-1,0-1-1,2-7-1,2-6-2,3-7-1,0-4-1,0 1 0,0-1-1,0 1-1,2-3-3,4-3-4,4-5-4,4-3-4,3-4-1,3-2 0,3-4 2,3-2 1,2-5-3,1-4-7,2-6-8,0-3-6,-2-5-2,-3 0 4,-5-1 4,-3-1 3,-4 1 6,-4 1 8,-4 3 8,-4 1 8,-4 2 5,-4 2 4,-4 3 4,-3 1 3,-5 2 0,-3 2-5,-5 2-4,-3 2-5,-1 3-7,3 2-8,3 3-9,3 4-7,3 0-10,5-1-10,3-1-11,4 0-9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49:52"/>
    </inkml:context>
    <inkml:brush xml:id="br0">
      <inkml:brushProperty name="width" value="0.04208" units="cm"/>
      <inkml:brushProperty name="height" value="0.04208" units="cm"/>
      <inkml:brushProperty name="color" value="#00BFF3"/>
    </inkml:brush>
  </inkml:definitions>
  <inkml:trace contextRef="#ctx0" brushRef="#br0">46994 17678 522,'-8'9'92,"1"2"-19,-1 2-18,0 1-19,0 2-10,2 0-1,1-1-2,0 1-1,1 1-1,-2 1-1,0 3-1,-1 2-1,0-1-2,2-2-3,2-1-4,2-2-2,3-4-5,6-5-2,4-4-3,5-6-4,4-4-3,3-7-3,3-6-3,3-5-2,0-4-2,-3 1 0,-3-1 1,-3 1 0,-4 0 2,-4 3 3,-6 1 3,-4 3 4,-4 2 3,-1 2-1,0 4 2,-1 3 0,-3 1 1,-2 0 2,-3 1 2,-3-1 3,-2 1-1,0 2-2,0 2-2,1 2-2,0 2-8,2 2-10,2 2-12,3 2-12,0 1-2,2-1 7,0 1 7,2 0 6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49:53"/>
    </inkml:context>
    <inkml:brush xml:id="br0">
      <inkml:brushProperty name="width" value="0.04106" units="cm"/>
      <inkml:brushProperty name="height" value="0.04106" units="cm"/>
      <inkml:brushProperty name="color" value="#00BFF3"/>
    </inkml:brush>
  </inkml:definitions>
  <inkml:trace contextRef="#ctx0" brushRef="#br0">47950 18250 535,'7'8'44,"0"0"8,-2-1 6,0 1 7,-1 0-2,3 2-9,2 0-10,2 1-10,0 2-8,-1 0-10,0 1-8,-2 1-8,0 1-10,0-1-14,0 1-12,0 0-13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49:53"/>
    </inkml:context>
    <inkml:brush xml:id="br0">
      <inkml:brushProperty name="width" value="0.04683" units="cm"/>
      <inkml:brushProperty name="height" value="0.04683" units="cm"/>
      <inkml:brushProperty name="color" value="#00BFF3"/>
    </inkml:brush>
  </inkml:definitions>
  <inkml:trace contextRef="#ctx0" brushRef="#br0">49103 17061 469,'0'-13'13,"-2"8"25,0 7 25,-1 6 25,-2 6 3,-2 7-18,-2 5-20,-2 7-18,-1 1-13,-1 0-5,-2-1-6,0-1-5,1-2-3,3-3 1,3-4 1,2-1 1,4-4-4,4-1-5,4-3-6,4-1-7,4-3 0,5-2 4,5-4 4,5-2 5,2-4 1,-1 0-4,-2-3-1,1-2-4,-4-1-2,-2 0-3,-3 1-3,-2-1-2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49:53"/>
    </inkml:context>
    <inkml:brush xml:id="br0">
      <inkml:brushProperty name="width" value="0.04679" units="cm"/>
      <inkml:brushProperty name="height" value="0.04679" units="cm"/>
      <inkml:brushProperty name="color" value="#00BFF3"/>
    </inkml:brush>
  </inkml:definitions>
  <inkml:trace contextRef="#ctx0" brushRef="#br0">49526 17438 470,'-15'-15'9,"4"3"19,3 1 19,2 2 18,3 5 3,0 8-10,2 8-13,1 7-11,-1 8-7,-1 7-1,0 7-1,-1 6-2,-2 5-2,0 0-2,-2 1-2,0 2-3,-1 3-10,0 5-22,1 7-22,-1 5-20,1-5-11,2-16-2,2-18-2,2-15-1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49:53"/>
    </inkml:context>
    <inkml:brush xml:id="br0">
      <inkml:brushProperty name="width" value="0.04717" units="cm"/>
      <inkml:brushProperty name="height" value="0.04717" units="cm"/>
      <inkml:brushProperty name="color" value="#00BFF3"/>
    </inkml:brush>
  </inkml:definitions>
  <inkml:trace contextRef="#ctx0" brushRef="#br0">50527 17187 466,'-7'-16'0,"-1"1"0,0-1 0,0 0 0,0 2 5,0 1 9,1 2 10,-1 2 9,-1 3 6,0 2-1,-1 4 2,-1 3-1,0 3-1,4 5-5,2 5-4,4 5-4,1 3-4,0 1 0,0 1-1,0 1-2,1 0 0,2-1-2,2-1-2,2-1-1,2 0-2,1-1-2,3 1-2,2-1-2,-1 1-2,-1-1-2,-2 0-4,-2 1-2,-3-1-3,-1-1-2,-2-1-4,-2-1-2,-2-1-1,-2-1 1,-2-1 2,-1 0 1,-5-3 1,-4-1-1,-5-2 0,-5-2 0,-1-3 1,1-3 3,3-2 3,1-4 4,3-3 3,3-7 3,3-6 3,2-5 4,7-6 0,8-5-1,9-5-1,10-4-2,6-4-4,6 0-8,6-2-8,6 0-7,0 3-3,-8 6 3,-6 7 3,-7 7 2,-5 5-6,-3 3-16,-3 3-14,-2 3-17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5:41"/>
    </inkml:context>
    <inkml:brush xml:id="br0">
      <inkml:brushProperty name="width" value="0.03885" units="cm"/>
      <inkml:brushProperty name="height" value="0.03885" units="cm"/>
      <inkml:brushProperty name="color" value="#F2395B"/>
    </inkml:brush>
  </inkml:definitions>
  <inkml:trace contextRef="#ctx0" brushRef="#br0">21737 51377 566,'-6'-16'10,"6"3"22,4 0 22,6 1 20,4 2 4,7 3-16,5 2-16,7 4-16,0 1-11,-3 0-4,-2 0-6,-3 0-5,-2 0-5,-3 0-6,-1 0-6,-2 0-6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49:55"/>
    </inkml:context>
    <inkml:brush xml:id="br0">
      <inkml:brushProperty name="width" value="0.04651" units="cm"/>
      <inkml:brushProperty name="height" value="0.04651" units="cm"/>
      <inkml:brushProperty name="color" value="#00BFF3"/>
    </inkml:brush>
  </inkml:definitions>
  <inkml:trace contextRef="#ctx0" brushRef="#br0">41123 17744 473,'-5'-14'12,"4"2"-3,6 4-5,4 3-3,5 0 7,5-2 18,5-2 18,5-1 18,1-1 2,-3 4-13,-3 2-13,-3 4-15,-5 3-13,-6 6-14,-8 4-15,-6 5-14,-6 2-3,-2-1 7,-3-1 7,-3 0 8,-1-2 6,1 1 2,0 0 4,2-1 3,0 2 4,-1 3 6,-1 4 5,-1 2 5,1-1 2,2-1-4,4-4-4,3-3-3,5-4-5,8-3-9,7-4-7,9-4-9,6-5-3,5-6 0,5-5 1,5-7 0,0-2 1,-4 1 0,-4 1 0,-3 1 2,-5 2 2,-3 5 5,-5 3 6,-3 4 4,-8 6 9,-12 8 11,-12 8 11,-11 7 10,-7 5 3,-3 3-8,-1 1-8,-2 2-6,1 1-6,4-3-5,3-2-4,5-1-5,2-3-3,1-1-2,1-3-1,1-1-3,2-3 0,3-3 2,3-3 2,3-2 2,5-5 5,10-2 9,8-6 8,9-2 10,7-5 1,7-2-4,5-3-6,6-3-5,4-1-4,0 1-4,2 0-4,0 2-5,-1 2-5,-4 3-8,-4 3-8,-3 2-8,-6 2-6,-4 0-5,-5 0-6,-4 1-4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49:55"/>
    </inkml:context>
    <inkml:brush xml:id="br0">
      <inkml:brushProperty name="width" value="0.04613" units="cm"/>
      <inkml:brushProperty name="height" value="0.04613" units="cm"/>
      <inkml:brushProperty name="color" value="#00BFF3"/>
    </inkml:brush>
  </inkml:definitions>
  <inkml:trace contextRef="#ctx0" brushRef="#br0">42076 18178 476,'-17'-9'3,"0"-1"6,-1-3 5,-1-2 6,2 7 12,4 14 19,6 15 18,5 15 19,2 14-1,0 16-20,0 14-20,0 14-20,-1 9-18,0 2-14,-2 2-15,0 1-16,-1-5-7,2-14 1,0-13-1,2-15 0,0-8-3,0-6-4,0-4-6,0-5-6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49:55"/>
    </inkml:context>
    <inkml:brush xml:id="br0">
      <inkml:brushProperty name="width" value="0.02975" units="cm"/>
      <inkml:brushProperty name="height" value="0.02975" units="cm"/>
      <inkml:brushProperty name="color" value="#00BFF3"/>
    </inkml:brush>
  </inkml:definitions>
  <inkml:trace contextRef="#ctx0" brushRef="#br0">43800 19200 739,'21'29'130,"-5"-5"-44,-5-5-42,-4-5-44,-3-3-28,0 0-15,0-2-14,0 0-16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49:55"/>
    </inkml:context>
    <inkml:brush xml:id="br0">
      <inkml:brushProperty name="width" value="0.04181" units="cm"/>
      <inkml:brushProperty name="height" value="0.04181" units="cm"/>
      <inkml:brushProperty name="color" value="#00BFF3"/>
    </inkml:brush>
  </inkml:definitions>
  <inkml:trace contextRef="#ctx0" brushRef="#br0">43750 20250 526,'1'14'171,"4"-1"-40,2-2-40,4-2-39,2 0-29,5 3-18,3 4-17,5 2-19,-1 0-15,-5-3-15,-5-3-14,-4-2-13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3:40"/>
    </inkml:context>
    <inkml:brush xml:id="br0">
      <inkml:brushProperty name="width" value="0.05433" units="cm"/>
      <inkml:brushProperty name="height" value="0.05433" units="cm"/>
      <inkml:brushProperty name="color" value="#00BFF3"/>
    </inkml:brush>
  </inkml:definitions>
  <inkml:trace contextRef="#ctx0" brushRef="#br0">29507 31466 404,'-75'13'15,"24"-3"27,24-4 29,23-4 29,12-2 3,2 0-21,0 0-23,1 0-20,2-1-14,3 0-5,4-2-4,2 0-4,3-2-5,5 0-3,3-1-4,4-1-3,1 0-5,-3 2-5,-3 2-7,-3 2-6,-3 1-3,0 2 1,0 0-1,-2 2 0,-1 0-2,-1 0-1,-1-1-4,-1 1-1,-1-1-2,-1 0 0,-1-1 0,0-2 0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3:41"/>
    </inkml:context>
    <inkml:brush xml:id="br0">
      <inkml:brushProperty name="width" value="0.04223" units="cm"/>
      <inkml:brushProperty name="height" value="0.04223" units="cm"/>
      <inkml:brushProperty name="color" value="#00BFF3"/>
    </inkml:brush>
  </inkml:definitions>
  <inkml:trace contextRef="#ctx0" brushRef="#br0">31857 30297 520,'-7'-8'2,"1"0"3,0 0 3,2 1 3,3 0 9,6 2 13,5 2 14,7 2 14,2 1 1,-1 2-10,-1 0-12,0 2-10,-2 0-7,1 0-3,0-1-3,-1 1-3,0 1-4,-2 2-1,-3 2-2,-1 2-2,-2 1-3,-2 1 0,-2 1-3,-2 2-1,-2 1-1,0 7-4,-2 4-2,0 4-3,-3 3-4,-6-1-2,-4-1-5,-5-1-3,-3-2-1,-1 0 2,-1-1 2,0-1 2,-2-2 3,1-1 2,-1-3 3,1-1 3,1-3 4,5-3 4,3-3 5,5-2 5,5-5 6,10-2 10,8-6 9,9-2 8,5-3 1,-1 0-10,1 0-10,-1 1-9,3-1-10,5 0-9,4 0-9,6 0-10,-1 0-2,-7 1 5,-7-1 4,-7 0 5,-3-1-6,3 0-14,1-1-15,3-1-15,-2-1-1,-3 2 10,-4 1 11,-4 1 11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3:42"/>
    </inkml:context>
    <inkml:brush xml:id="br0">
      <inkml:brushProperty name="width" value="0.04881" units="cm"/>
      <inkml:brushProperty name="height" value="0.04881" units="cm"/>
      <inkml:brushProperty name="color" value="#00BFF3"/>
    </inkml:brush>
  </inkml:definitions>
  <inkml:trace contextRef="#ctx0" brushRef="#br0">33578 30974 450,'7'-26'9,"-2"9"16,-2 10 16,-2 10 18,-1 7 2,-2 4-9,-1 3-10,0 5-11,-2 2-5,-2 1-3,-1 1-2,-3 1-3,0-1-2,0-1-2,2-2-3,1-3-2,1-1-2,2-1-1,2 0 1,2-2-1,3-2-4,4-3-5,4-3-6,3-2-5,4-5-4,2-6 0,1-6-1,3-5 0,0-5 0,-1-2 1,-1-1 3,-1-2 0,-2-1 2,-3 1 1,-2 0 1,-4 3 1,-3 0 1,-2 4 1,-4 3 0,-2 3 1,-3 2 2,-2 0 1,-2 2 1,-1 1 2,-3 1 2,0 2 1,-1 2 1,-1 2 2,-1 2 0,0 2 0,1 2-2,-1 2 0,5 0-4,10-1-8,10 0-6,10-2-8,3-1-1,0 0 5,-1-2 6,0 0 6,-2-1 4,-1 0 6,-1 0 4,-1 0 5,0 0 4,0 2 4,0 1 2,-1 0 4,-1 2 0,-2 2-1,-4 1-2,-3 3-3,-1 2-1,-2 0-1,0 1-3,-2 1 0,0 1-2,0 2-1,0 0 1,0 1-1,0 0 0,-2 1-1,0 0 1,-2-1-1,1 0 0,0-1-1,2 0-1,1-2 0,1-2-4,3-1-3,4-2-6,2-2-4,3-4-3,3-4 0,3-6-2,4-4-2,0-4 0,-1-3-1,-1-3 0,-1-3-2,-2-3 2,-3 0 2,-2-1 2,-4 0 3,-2-1 2,-2 1-1,-3 0 0,0 3 0,-4-1 2,-2 2 3,-4 1 4,-2 1 4,-2 2-1,-2 3-4,0 2-5,-1 4-4,0 3-6,-1 2-7,0 4-8,0 3-7,2 0 0,1 1 7,2 0 7,2 0 6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3:42"/>
    </inkml:context>
    <inkml:brush xml:id="br0">
      <inkml:brushProperty name="width" value="0.05138" units="cm"/>
      <inkml:brushProperty name="height" value="0.05138" units="cm"/>
      <inkml:brushProperty name="color" value="#00BFF3"/>
    </inkml:brush>
  </inkml:definitions>
  <inkml:trace contextRef="#ctx0" brushRef="#br0">37090 30233 428,'-22'-6'75,"1"4"-8,3 4-9,1 4-8,1 4-8,1 3-5,-1 5-6,0 3-7,1 4-2,1 1-2,1 3 0,0 1-2,2 1-1,-1-1-1,0-2-1,0 1-2,1-2-2,3 0-2,1 1-3,2-1-2,2 0-1,2-3 1,2-1 1,2-3-1,2-1-5,4-3-14,2-1-13,3-2-14,3-2-7,3-1 1,3 0 0,3-2 0,2-1 2,1-2 3,1-3 3,1 0 5,-3-2 2,-5 0 5,-7 0 3,-5 0 4,-3 0 2,0 0 0,0 0 1,0 0 1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3:43"/>
    </inkml:context>
    <inkml:brush xml:id="br0">
      <inkml:brushProperty name="width" value="0.04421" units="cm"/>
      <inkml:brushProperty name="height" value="0.04421" units="cm"/>
      <inkml:brushProperty name="color" value="#00BFF3"/>
    </inkml:brush>
  </inkml:definitions>
  <inkml:trace contextRef="#ctx0" brushRef="#br0">37933 30745 497,'-6'-13'41,"4"4"1,4 6 0,4 5 2,3 2-4,1 3-6,3 2-7,2 2-7,1 2-1,1 3 2,1 3 2,2 3 3,-2 2-1,-1 1-2,-2 1-3,-3 1-4,-1 1-3,-2 1-3,-2 1-4,-2 1-4,-2 0-1,-1 0 1,0 1 0,-1-1 1,-2-1-5,-1-1-15,0-3-12,-1-1-14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3:43"/>
    </inkml:context>
    <inkml:brush xml:id="br0">
      <inkml:brushProperty name="width" value="0.04404" units="cm"/>
      <inkml:brushProperty name="height" value="0.04404" units="cm"/>
      <inkml:brushProperty name="color" value="#00BFF3"/>
    </inkml:brush>
  </inkml:definitions>
  <inkml:trace contextRef="#ctx0" brushRef="#br0">38104 30705 499,'-2'-14'0,"0"3"0,-3 2 0,-2 4 0,-1 2 12,0 2 22,0 2 24,1 2 22,-3 3 4,-2 6-14,-3 4-16,-3 5-15,-4 4-12,-2 3-6,-3 3-7,-2 2-7,-2 3-6,1-1-6,1 0-5,1 0-4,1-1-7,1-3-6,1-3-6,1-3-7,3-4-4,5-3-3,4-4-3,6-4-3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5:42"/>
    </inkml:context>
    <inkml:brush xml:id="br0">
      <inkml:brushProperty name="width" value="0.06021" units="cm"/>
      <inkml:brushProperty name="height" value="0.06021" units="cm"/>
      <inkml:brushProperty name="color" value="#F2395B"/>
    </inkml:brush>
  </inkml:definitions>
  <inkml:trace contextRef="#ctx0" brushRef="#br0">21944 50696 365,'-1'-29'3,"0"8"6,-2 7 6,0 7 7,-2 9 6,-7 12 9,-4 11 7,-5 12 9,-1 5-2,1-2-11,3-1-9,1-3-11,2-1-10,2-2-12,3-1-10,1 0-12,4-4-7,8-9-3,6-7-4,7-8-4,5-6 1,1-4 8,3-4 6,2-3 7,-2-3 5,-2 2 3,-3 1 3,-3 1 4,-4 2 6,-5 6 11,-4 4 11,-6 6 11,-3 2 2,-2 0-7,-1-1-7,-3 1-6,-3 2-6,-1 6-2,-4 4-4,-3 5-4,-1 1-1,-1 1-2,1-2-2,-1-1-1,2-2 0,1-1-1,2-3 1,3-1 0,1-1 1,0-1 3,2 1 3,1 0 3,1-2 1,2-1-1,2-2-1,3-2-2,3-3 0,7-2-1,7-4 1,8-2-2,5-4 1,6-4 0,7-4 0,5-3 1,3-4-1,2-2-2,-1-1-1,3-2-2,-3 0 0,-4 5 0,-5 3 0,-5 4 1,-6 3 0,-6 2-3,-5 3-1,-6 1-1,-6 3-3,-4 4-3,-6 4-3,-4 4-2,-4 2-1,-3 3 3,-3 1 4,-3 3 3,-1-1 2,4-4 1,3-5 2,3-3 0,2-2 2,0 0 1,2 0 1,1 0 1,0 0 6,2 0 13,1 0 10,0 0 13,3-1 1,4-1-8,4 0-8,4-2-8,1 1-4,-1 2-2,0 2 0,-2 2-2,-1 2-7,0 3-12,-2 4-14,0 2-12,-4 0-5,-4-3 5,-6-3 6,-4-2 5,-2-3 4,-1-1 4,0 0 5,1-2 3,0 0 6,2 0 7,2 0 7,2 0 8,2 1 9,1 2 13,0 1 12,2 3 13,1 2 2,2 2-10,2 1-10,2 3-9,2 1-7,2 0-4,1 2-5,3 1-4,0 1-3,-2-1 1,-2 1-1,-2-1 0,-2 0-2,-1-1-3,0-1-3,-1-1-3,-5-1-9,-4-1-14,-7 0-13,-6-2-13,-1-4-5,2-8 1,2-8 3,1-8 3,1-6 0,-2-5 0,0-5-1,-1-5 0,0-2 3,1 1 6,1 2 8,1 0 6,1 3 7,2 5 7,3 6 7,1 4 6,2 2 3,2 2-3,2 1-3,2 1-2,1 3 6,0 10 13,0 6 14,0 9 13,2 2-3,4-2-20,4-2-21,4-1-20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3:43"/>
    </inkml:context>
    <inkml:brush xml:id="br0">
      <inkml:brushProperty name="width" value="0.04284" units="cm"/>
      <inkml:brushProperty name="height" value="0.04284" units="cm"/>
      <inkml:brushProperty name="color" value="#00BFF3"/>
    </inkml:brush>
  </inkml:definitions>
  <inkml:trace contextRef="#ctx0" brushRef="#br0">38850 31429 513,'9'-8'6,"1"0"14,3 0 12,2 0 13,3 0 8,3 0 2,5 1 3,3-1 3,3 1-6,1 2-11,1 2-14,1 2-12,-1 1-10,-2 0-6,-1 0-9,-3 0-6,-2 1-8,-3 2-9,-3 2-8,-3 2-10,-2 1-6,-4-1-5,-3 1-4,-2 0-5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3:43"/>
    </inkml:context>
    <inkml:brush xml:id="br0">
      <inkml:brushProperty name="width" value="0.0533" units="cm"/>
      <inkml:brushProperty name="height" value="0.0533" units="cm"/>
      <inkml:brushProperty name="color" value="#00BFF3"/>
    </inkml:brush>
  </inkml:definitions>
  <inkml:trace contextRef="#ctx0" brushRef="#br0">39645 30424 412,'-15'-11'65,"4"10"2,3 10 4,2 10 4,3 5-4,0 4-11,2 3-10,0 3-10,1 2-8,-2 0-8,0 2-6,-2 1-7,0 0-7,-2 0-8,0 0-6,-1 0-7,0-1-7,2-3-6,2-4-7,2-1-5,2-6-5,2-4-5,2-4-5,2-6-4,1-3 1,0-2 7,-1-3 7,1 0 7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3:44"/>
    </inkml:context>
    <inkml:brush xml:id="br0">
      <inkml:brushProperty name="width" value="0.0742" units="cm"/>
      <inkml:brushProperty name="height" value="0.0742" units="cm"/>
      <inkml:brushProperty name="color" value="#00BFF3"/>
    </inkml:brush>
  </inkml:definitions>
  <inkml:trace contextRef="#ctx0" brushRef="#br0">40990 30098 296,'-1'23'125,"-1"1"-30,0-1-31,-1 1-31,-1 0-17,2 1-3,0 1-3,2 1-3,2-3-10,4-4-14,3-4-14,5-6-14,3-7-4,3-8 7,4-9 7,2-9 8,0-5 4,0-1 0,-1-1 2,0-1 0,-4 0 3,-3 0 3,-5-1 3,-3 1 4,-3 2 5,-2 3 8,-2 5 8,-2 3 8,-1 3 6,0 2 1,0 3 2,0 1 2,-1 5 6,0 8 9,-2 8 9,0 7 10,-1 6-2,0 1-12,0 3-12,0 1-12,1 3-7,0 2 0,2 4-1,1 3 0,0 1-2,0 0-2,0 0-2,0 0-2,0 1-2,0 0 0,0 2-1,0 0-1,-1 2-2,-1 0-4,0 2-6,-1 0-4,-1 1-3,2 0-3,0 0-2,2 0-3,-1-3-2,0-4-2,-2-6-3,0-4-3,-3-5-1,-4-3 1,-3-5 0,-5-3 0,-2-5 2,1-6 5,-1-6 4,1-6 3,-1-5 4,0-4 0,1-3 1,-1-5 2,2-1 1,5-1 2,3 1 4,4-1 2,3 0 1,2-1 1,2-1 0,2 0-1,4-4 1,6-3 1,5-4 0,7-4 0,4-3-4,5 1-9,3 0-8,4 0-8,3 1-6,2 0-1,2 1-1,2 2-2,-4 3 2,-10 7 1,-9 7 3,-10 7 3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3:44"/>
    </inkml:context>
    <inkml:brush xml:id="br0">
      <inkml:brushProperty name="width" value="0.05517" units="cm"/>
      <inkml:brushProperty name="height" value="0.05517" units="cm"/>
      <inkml:brushProperty name="color" value="#00BFF3"/>
    </inkml:brush>
  </inkml:definitions>
  <inkml:trace contextRef="#ctx0" brushRef="#br0">43261 30700 398,'23'1'106,"-1"2"-21,-1 2-20,0 2-22,-2 1-11,1 3-2,-1 2-1,1 2-3,-1 0 0,-1 1-2,-1 0-2,0-1 0,-3 1-2,-1 2-2,-2 0-2,-2 1-1,-3 1-4,-3 3-3,-2 1-5,-4 3-3,-4 2-6,-9 5-6,-8 3-6,-7 4-7,-6 2-7,-2 0-9,-4 0-8,-3 0-8,2-3-5,8-5-2,6-7-1,7-5-1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57:43"/>
    </inkml:context>
    <inkml:brush xml:id="br0">
      <inkml:brushProperty name="width" value="0.06087" units="cm"/>
      <inkml:brushProperty name="height" value="0.06087" units="cm"/>
      <inkml:brushProperty name="color" value="#00BFF3"/>
    </inkml:brush>
  </inkml:definitions>
  <inkml:trace contextRef="#ctx0" brushRef="#br0">7384 4491 361,'-17'0'0,"0"-2"0,-1 0 0,-1-2 0,3 1 9,7 0 18,6 2 19,8 1 18,3 0 4,3 0-12,2 0-10,2 0-12,1 0-6,1 1-2,1 2-3,1 0-2,1 1-2,1 0-1,1 0-2,2 0 0,-1-1-2,1 0-2,-1-2-1,1 0-1,-1-1-1,1 0-2,-1 0-1,1 0-1,-1 0-2,1 0 0,-1 0-1,1 0 0,0 0-2,1 0-1,1 0-1,1 0-2,-1 0 0,0 0 0,-1 0 2,0 0-1,-2 0 1,3 0 2,0 0 0,1 0 1,-1 0 2,0 0 0,-1 0 1,-1 0 2,0 0-1,1 2 1,1 0-1,1 2 1,0-1-2,-3-1 1,-1 0-1,-3-1-1,-1-1 0,-1 0-2,0 0-1,-2 0 0,0 0-2,1 0-1,1 0-1,2 0-2,1-1 1,2-1 0,4 0 2,3-1 1,2-1 0,1 0 1,1 0 0,1 0-1,0 0 1,0 0 1,0 0 0,1 0 2,-1 0-1,0 1 0,0-1-1,1 0-1,0 0 0,0 0-1,2 0-1,1 0 1,0 1-1,0 0-1,0 2 1,1 0-1,-1 1 1,0-2 1,0-1 0,0 0 1,1 0-1,-1 0 1,0 2 0,0 0-1,0 1 0,-2 0 1,0 0 1,-1 0 1,-1 1 0,1 0 0,-1 2 0,0 0 1,1 0-1,1 0 1,0-1 0,2-2 0,0 0 0,1 0 0,-1 0 1,0 0-1,0 0 0,0-2 1,1-1-1,-1 0-1,0 0 1,0 0-1,0 2-1,1 0-1,-1 1 0,0-2-2,0 0 0,0-1-2,1-1 1,1 0 1,0 0 0,2 0 2,1 0 0,2 2 0,2 0 1,2 2 0,1 0-1,0 0 0,0 0 0,0 0-1,-1 0 0,0 0-1,-2 0 0,0 0-1,-2 0 0,0 0-1,-2 0-1,0 0 0,-1 0-1,1 2 0,-1 0 0,0 2 0,1-1-1,2 0 1,2-2 1,2 0-1,1-2 0,0 0-2,0-2-2,0 0-1,0-1-4,0 0-3,0 0-5,0 0-5,0 0 0,3 0 3,2 0 3,2 1 3,-3-1 3,-8 2 2,-8 0 4,-7 2 2,-6-2-4,-2 0-12,-1-3-12,-2-2-12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58:07"/>
    </inkml:context>
    <inkml:brush xml:id="br0">
      <inkml:brushProperty name="width" value="0.05347" units="cm"/>
      <inkml:brushProperty name="height" value="0.05347" units="cm"/>
      <inkml:brushProperty name="color" value="#00BFF3"/>
    </inkml:brush>
  </inkml:definitions>
  <inkml:trace contextRef="#ctx0" brushRef="#br0">6024 17048 411,'-11'8'45,"10"-2"-2,10-1-1,10 0-1,4-1-3,1 0-7,-1 0-6,1 0-6,0-1-4,4 1 0,3 0-2,3 0-1,1 0-2,-1 0 0,-1 0-1,-1 0-1,0 0-1,2 0-1,2 0-1,3 0-1,0-1 0,2-1 0,1 0 0,0-2 0,2 0 1,0-2 0,2 0 0,1-1 0,0-1 1,2 0-1,0 0 1,2 0 0,-1 1-1,1 0 0,0 1 0,0 2-1,-1 0 0,-4 2-1,-2 1 1,-3 0-2,-3 1 1,-2 0 1,-2 0-1,-1 0 2,-2 0-2,2 1 0,1 2-1,1 0-1,1 0-1,0 0 1,2-2-1,1 0 0,0-2 0,0 1 0,1 0 0,-1 0-1,-1-1 1,0 0 0,-1-2 1,-1 0 0,-1-1 0,2 0 0,1 0 0,1 0 0,-1 0 0,0 0 0,-1 0 0,-1 0 0,-1 0 0,2 0 0,1 0 0,1 0-1,0 0 0,0 0 0,0 0 0,0 0 0,1 0 1,-1 0-1,0 0 1,0 0-1,0 0 1,-2 0-1,0 0 1,-1 0 0,-1 0-1,1 2 1,-1 0-1,0 2 1,0 0-1,-1 0 0,-2 0 1,0 0-1,1-1 0,1 1 0,2 0 0,3 0 0,-1 0 0,0 0 0,-2 0-1,1 0 0,-2-1 1,0 0-1,0-2 0,1 0 1,-1-1 0,2 0-1,1 0 0,1 0 0,-1 0 0,-2 0 1,-2 0 0,-1 0 1,-2 0 0,2 2 0,1 0 0,1 2 0,1-1 0,2-1 1,2 0-1,3-2 1,-1 0 0,0 0 1,-1 0 0,-2 0 1,1 0-1,1 0 0,0 0-1,2 0-1,0 0 0,0 0-1,0 0 0,0 0 0,0 0 0,-2 0 0,0 0-2,-1 0 1,-1 0-1,-2 0 0,0 0 0,-1 0 0,-1 1 1,1 0-1,-1 2 0,0 0 1,0 1-1,1 0 1,-1 0 0,0 0 1,1-1 0,3 0 0,1-2 0,2 0 1,1-1 0,0 0 0,0 0 0,0 0 1,2 0 0,2 0 0,4 0 1,2 0 0,2-1 1,0 0 0,0-2-1,0 0 1,-1-1-1,0 2 0,-2 0-2,0 2-1,-2 0 0,-3 0 0,0 0-1,-3 0-1,0 0 1,2 0-1,2 0 0,2 0-1,1 0 1,0 0 0,0 0 1,0 0-1,-1 0 2,-1 2-1,0 0 0,-1 2 1,-2 0-1,-2 0 1,-2-1 0,-2 2-1,-1-2 1,1 1 1,-1 0 0,0 0 1,1 0 0,2 0 0,2 0 0,2 0 1,2-1-1,2-1 0,2 0-1,2-1 1,2-2-1,2-1 0,2 0 0,1-1 1,5-3-1,5-2 0,7-3 0,5-3-1,4-2 0,-1 2 1,0 1 0,0 1-1,-1 1 1,-3 0 0,-4 2 0,-1 1 0,-5 1-1,-1 2 0,-4 2 0,-3 2 0,-2 1 0,-3 0 0,-1 0 0,-2 0 0,-2 0 0,0 0 0,-2 0-1,0 0 0,-1 0 0,0 2 0,0 0 1,0 2-1,0-1 1,2 0 0,0-2 0,1 0 0,1-1 1,-2 0-1,-1 0 0,0 0 1,-2 0-1,0 2 0,-2 0 0,0 2 0,-1-1 0,0-1 0,0 0 0,0-2 0,-1 1-1,-2 0-1,-2 2-2,-1 0-2,-3 0 0,0 0 0,-1-2 1,-1 0 0,-1-1 1,0 0 0,0 0 0,1 0 1,-3 0-1,-4 2-1,-3 0-1,-5 2 0,-2-1-2,-1 0-1,0-2 0,-2 0-1,-4-6-11,-8-8-20,-8-9-19,-8-9-20,-8-3-3,-7 3 13,-8 4 13,-8 2 13,-1 4 11,7 5 6,7 4 7,7 6 7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58:09"/>
    </inkml:context>
    <inkml:brush xml:id="br0">
      <inkml:brushProperty name="width" value="0.05597" units="cm"/>
      <inkml:brushProperty name="height" value="0.05597" units="cm"/>
      <inkml:brushProperty name="color" value="#00BFF3"/>
    </inkml:brush>
  </inkml:definitions>
  <inkml:trace contextRef="#ctx0" brushRef="#br0">3100 20005 393,'16'1'52,"-1"2"-10,1 2-10,0 2-10,-1 0-6,1-1-1,0 0-2,-1-2-1,3 0-1,4 0 0,3 0 0,5 0 0,1 0-1,2 0-1,1-1-1,1 2 0,0-2-1,0-1 0,0 0 1,1-2 1,-1 1-1,0 0-2,1 2-1,-1 0-2,2 0-1,2 0-1,4-2 0,3 0 1,1-1-1,2 0 1,0 0 0,2 0 1,-1 0 1,-1 0-1,0 0 1,-1 0-1,-1 0 1,2 0 0,0 0-1,2 0 1,-1 0 0,-1 0 0,0 0 0,-1 0 0,0 0 0,3 0 0,4 0 0,2 0 1,1-1-1,0 0-1,-2-2 0,0 0 0,-2 0-1,1 0 1,0 2 1,0 0 0,0 1 0,0 0-1,0 0 0,0 0 0,0 0-1,1 0-1,2 0 0,0 0 0,0 1-1,-3 0 1,-1 2 0,-2 0 0,0 1 1,0 0-1,2 0 0,0 0 0,0 0 1,0 0 0,-2-1 0,0 2 1,0-2 0,3 1-1,4 0 0,2 0-1,2-1 0,1 0 0,2-2-1,0 0 1,0-2 0,1 0 0,0-2 1,-1 0 1,1 0-1,1 0 1,1 2-1,2 0 0,-1 0 0,1-2-1,-1-2 1,1-1-1,0-2 1,3 2-1,1 1 1,3 0 0,1 1 0,0-2 1,2 0 2,1-1 0,0-1 1,-1 2-1,-1 1 0,-1 0 0,-3 2 0,-3 0 0,-5 2-1,-3 0-1,-4 2 0,-1 0-1,-2 2-1,-2 0 0,-2 2-1,0 0 0,-2 1-1,0 2 1,-1 0-2,0-1 0,-1 1 0,2 0-1,-2-1 0,1-2 0,0-3 2,0 0 0,0-2 1,-2 2-1,0 0 1,-2 2-1,0-1 1,-2 1-1,0 0 1,-1 0-1,-1-1 0,0 0 0,0-2 1,0 0-1,-1-1 0,0 2 1,-1 0-1,-1 2 1,-2-1-1,0-1 1,-1 0-1,-1-1 1,-1-1 0,0 0 0,0 0 0,1 0-1,0-1 1,0-1 0,2 0 0,1-1 0,0-1 0,0 0-1,0 0 0,1 0 0,-1 0-1,2 0 1,1 0-1,0 1 0,2-2 0,0 2 1,2-1-1,0 0 1,1 0-1,1 0 1,-1 0 0,0 0 0,1 0 1,1 0 1,3 0 2,2 1 2,3-1-1,2 2 0,3 0 0,3 2-2,1-1 1,0 0-1,-2-2 2,-1 0 0,1-1-1,3 0 1,3 0-1,4 0 0,1 1 1,4 0-1,3 2 1,3 0 0,1 1 0,-2-2 0,0 0-1,-1-1-1,2-2 0,4 0 0,6-2-1,4 0 0,3 0-1,-2 0 0,0 2 0,-2 1 0,0 0 0,0 0 0,0 0 0,0 0 1,-2 0 0,-4 0-2,-3 0 0,-5 0 0,-3 1-1,-2 0-1,-1 2 0,-3 0-1,-2 1 0,-4 0 1,-5 0 0,-3 0 0,-4 0 1,-4-2-1,-4 0 1,-4-1 0,-5-1 0,-4 2 0,-5 0-1,-5 2-1,-4 0 0,-1 0-1,-2 0-2,-3 0-1,0-1-5,-2-2-11,-1-2-11,-1-2-9,-6-1-7,-14-2-1,-12 0-3,-13-1-1,-5 0 2,0 2 6,1 2 6,2 3 7,0 0 5,3 0 5,1 0 6,3 0 5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58:09"/>
    </inkml:context>
    <inkml:brush xml:id="br0">
      <inkml:brushProperty name="width" value="0.04767" units="cm"/>
      <inkml:brushProperty name="height" value="0.04767" units="cm"/>
      <inkml:brushProperty name="color" value="#00BFF3"/>
    </inkml:brush>
  </inkml:definitions>
  <inkml:trace contextRef="#ctx0" brushRef="#br0">6722 23931 461,'-19'0'31,"7"0"8,8 0 6,8 0 7,5 0 0,2 0-9,1 0-7,3 0-7,4 0-6,7 0-4,7 0-2,7 0-3,4 0-2,2 0 0,2 0-1,2 0 1,2 0-2,2-2 0,1 0-1,3-1-1,3-1 0,2 2-2,3 0-1,3 2 0,3 0-1,3 0 0,3 0 1,3 0-1,-2-1 0,-4 0-1,-4-2-2,-6 0-1,3-1-1,13 2 2,11 0 0,12 2 1,-1 0 0,-12 0-1,-13 0-2,-13 0-1,-6 0-2,1 0-1,1 0-1,2 0-2,0 1-1,3 2 1,2 2 0,1 2 1,-2 0 0,-6-1 2,-8 0 0,-6-2 2,-5-1 0,0 0-1,-2-1-1,0-2 0,-2 1-1,-1 0-3,-3 2-2,-2 0-1,0 0-4,-1 0-2,0-2-4,1 0-3,0-1-2,2 2 1,3 0-1,1 2 1,-2-1-4,-6-1-7,-5 0-8,-6-1-7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58:12"/>
    </inkml:context>
    <inkml:brush xml:id="br0">
      <inkml:brushProperty name="width" value="0.05268" units="cm"/>
      <inkml:brushProperty name="height" value="0.05268" units="cm"/>
      <inkml:brushProperty name="color" value="#00BFF3"/>
    </inkml:brush>
  </inkml:definitions>
  <inkml:trace contextRef="#ctx0" brushRef="#br0">16550 26850 417,'22'8'78,"-3"2"-17,-3 0-17,-2 1-16,-2 1-10,1 0-2,1-1-1,1 1-2,1 0-3,2 0-2,0-1-4,1 1-2,0-1-2,1-2 1,0-2 0,-1-2 0,1-1-1,0 0 0,-1-1-3,1 1 0,1-1-2,5-4-1,3-2 0,5-3-2,0-3 1,0-2 0,-1-2 0,-1-1 1,-1-1 1,0 4 1,1 3 1,-1 2 0,-1 3 2,-3 0 2,-3 2 0,-3 0 2,-1 2 2,-1 0 2,1 2 1,-1 0 3,0 0 1,-2 0-1,-3-1 1,-1-2-1,0 0 0,1 2-1,3 1-1,2 0-1,0 0-1,1 0 1,0-2 0,-1 0 0,1-1-2,1 0-3,1 0-3,2 0-2,-1-1-3,2-2 0,1-2-2,1-2 0,1-1 1,-1 0 0,1 1 2,-1-1 1,0 0-1,1 2-1,-1 1-3,1 0-1,-1 1 0,1 0 3,-1 0 2,1 1 2,-1-2 3,1 2 3,-1-1 4,0 0 2,1 1 2,-1 2-2,1 2 0,-1 2-2,1 1 1,1 0 3,1-1 2,1 2 3,1-2 1,2 1-1,3 0 1,1 0-1,1-1-1,0 0-2,0-2-2,1 0-3,-1-2 0,0-2 1,0-2-1,0-2 2,-1 0-3,-3-1-3,-3 0-4,-3 0-4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7:57:43"/>
    </inkml:context>
    <inkml:brush xml:id="br0">
      <inkml:brushProperty name="width" value="0.06087" units="cm"/>
      <inkml:brushProperty name="height" value="0.06087" units="cm"/>
      <inkml:brushProperty name="color" value="#00BFF3"/>
    </inkml:brush>
  </inkml:definitions>
  <inkml:trace contextRef="#ctx0" brushRef="#br0">7384 4491 361,'-17'0'0,"0"-2"0,-1 0 0,-1-2 0,3 1 9,7 0 18,6 2 19,8 1 18,3 0 4,3 0-12,2 0-10,2 0-12,1 0-6,1 1-2,1 2-3,1 0-2,1 1-2,1 0-1,1 0-2,2 0 0,-1-1-2,1 0-2,-1-2-1,1 0-1,-1-1-1,1 0-2,-1 0-1,1 0-1,-1 0-2,1 0 0,-1 0-1,1 0 0,0 0-2,1 0-1,1 0-1,1 0-2,-1 0 0,0 0 0,-1 0 2,0 0-1,-2 0 1,3 0 2,0 0 0,1 0 1,-1 0 2,0 0 0,-1 0 1,-1 0 2,0 0-1,1 2 1,1 0-1,1 2 1,0-1-2,-3-1 1,-1 0-1,-3-1-1,-1-1 0,-1 0-2,0 0-1,-2 0 0,0 0-2,1 0-1,1 0-1,2 0-2,1-1 1,2-1 0,4 0 2,3-1 1,2-1 0,1 0 1,1 0 0,1 0-1,0 0 1,0 0 1,0 0 0,1 0 2,-1 0-1,0 1 0,0-1-1,1 0-1,0 0 0,0 0-1,2 0-1,1 0 1,0 1-1,0 0-1,0 2 1,1 0-1,-1 1 1,0-2 1,0-1 0,0 0 1,1 0-1,-1 0 1,0 2 0,0 0-1,0 1 0,-2 0 1,0 0 1,-1 0 1,-1 1 0,1 0 0,-1 2 0,0 0 1,1 0-1,1 0 1,0-1 0,2-2 0,0 0 0,1 0 0,-1 0 1,0 0-1,0 0 0,0-2 1,1-1-1,-1 0-1,0 0 1,0 0-1,0 2-1,1 0-1,-1 1 0,0-2-2,0 0 0,0-1-2,1-1 1,1 0 1,0 0 0,2 0 2,1 0 0,2 2 0,2 0 1,2 2 0,1 0-1,0 0 0,0 0 0,0 0-1,-1 0 0,0 0-1,-2 0 0,0 0-1,-2 0 0,0 0-1,-2 0-1,0 0 0,-1 0-1,1 2 0,-1 0 0,0 2 0,1-1-1,2 0 1,2-2 1,2 0-1,1-2 0,0 0-2,0-2-2,0 0-1,0-1-4,0 0-3,0 0-5,0 0-5,0 0 0,3 0 3,2 0 3,2 1 3,-3-1 3,-8 2 2,-8 0 4,-7 2 2,-6-2-4,-2 0-12,-1-3-12,-2-2-12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5:42"/>
    </inkml:context>
    <inkml:brush xml:id="br0">
      <inkml:brushProperty name="width" value="0.04946" units="cm"/>
      <inkml:brushProperty name="height" value="0.04946" units="cm"/>
      <inkml:brushProperty name="color" value="#F2395B"/>
    </inkml:brush>
  </inkml:definitions>
  <inkml:trace contextRef="#ctx0" brushRef="#br0">23650 53500 444,'30'0'105,"-1"2"-13,-4 0-13,0 2-13,-2 0-10,1 2-10,0-1-9,-1 2-9,-2 2-7,-2 0-7,-3 0-5,-2 3-6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7:58:07"/>
    </inkml:context>
    <inkml:brush xml:id="br0">
      <inkml:brushProperty name="width" value="0.05347" units="cm"/>
      <inkml:brushProperty name="height" value="0.05347" units="cm"/>
      <inkml:brushProperty name="color" value="#00BFF3"/>
    </inkml:brush>
  </inkml:definitions>
  <inkml:trace contextRef="#ctx0" brushRef="#br0">6024 17048 411,'-11'8'45,"10"-2"-2,10-1-1,10 0-1,4-1-3,1 0-7,-1 0-6,1 0-6,0-1-4,4 1 0,3 0-2,3 0-1,1 0-2,-1 0 0,-1 0-1,-1 0-1,0 0-1,2 0-1,2 0-1,3 0-1,0-1 0,2-1 0,1 0 0,0-2 0,2 0 1,0-2 0,2 0 0,1-1 0,0-1 1,2 0-1,0 0 1,2 0 0,-1 1-1,1 0 0,0 1 0,0 2-1,-1 0 0,-4 2-1,-2 1 1,-3 0-2,-3 1 1,-2 0 1,-2 0-1,-1 0 2,-2 0-2,2 1 0,1 2-1,1 0-1,1 0-1,0 0 1,2-2-1,1 0 0,0-2 0,0 1 0,1 0 0,-1 0-1,-1-1 1,0 0 0,-1-2 1,-1 0 0,-1-1 0,2 0 0,1 0 0,1 0 0,-1 0 0,0 0 0,-1 0 0,-1 0 0,-1 0 0,2 0 0,1 0 0,1 0-1,0 0 0,0 0 0,0 0 0,0 0 0,1 0 1,-1 0-1,0 0 1,0 0-1,0 0 1,-2 0-1,0 0 1,-1 0 0,-1 0-1,1 2 1,-1 0-1,0 2 1,0 0-1,-1 0 0,-2 0 1,0 0-1,1-1 0,1 1 0,2 0 0,3 0 0,-1 0 0,0 0 0,-2 0-1,1 0 0,-2-1 1,0 0-1,0-2 0,1 0 1,-1-1 0,2 0-1,1 0 0,1 0 0,-1 0 0,-2 0 1,-2 0 0,-1 0 1,-2 0 0,2 2 0,1 0 0,1 2 0,1-1 0,2-1 1,2 0-1,3-2 1,-1 0 0,0 0 1,-1 0 0,-2 0 1,1 0-1,1 0 0,0 0-1,2 0-1,0 0 0,0 0-1,0 0 0,0 0 0,0 0 0,-2 0 0,0 0-2,-1 0 1,-1 0-1,-2 0 0,0 0 0,-1 0 0,-1 1 1,1 0-1,-1 2 0,0 0 1,0 1-1,1 0 1,-1 0 0,0 0 1,1-1 0,3 0 0,1-2 0,2 0 1,1-1 0,0 0 0,0 0 0,0 0 1,2 0 0,2 0 0,4 0 1,2 0 0,2-1 1,0 0 0,0-2-1,0 0 1,-1-1-1,0 2 0,-2 0-2,0 2-1,-2 0 0,-3 0 0,0 0-1,-3 0-1,0 0 1,2 0-1,2 0 0,2 0-1,1 0 1,0 0 0,0 0 1,0 0-1,-1 0 2,-1 2-1,0 0 0,-1 2 1,-2 0-1,-2 0 1,-2-1 0,-2 2-1,-1-2 1,1 1 1,-1 0 0,0 0 1,1 0 0,2 0 0,2 0 0,2 0 1,2-1-1,2-1 0,2 0-1,2-1 1,2-2-1,2-1 0,2 0 0,1-1 1,5-3-1,5-2 0,7-3 0,5-3-1,4-2 0,-1 2 1,0 1 0,0 1-1,-1 1 1,-3 0 0,-4 2 0,-1 1 0,-5 1-1,-1 2 0,-4 2 0,-3 2 0,-2 1 0,-3 0 0,-1 0 0,-2 0 0,-2 0 0,0 0 0,-2 0-1,0 0 0,-1 0 0,0 2 0,0 0 1,0 2-1,0-1 1,2 0 0,0-2 0,1 0 0,1-1 1,-2 0-1,-1 0 0,0 0 1,-2 0-1,0 2 0,-2 0 0,0 2 0,-1-1 0,0-1 0,0 0 0,0-2 0,-1 1-1,-2 0-1,-2 2-2,-1 0-2,-3 0 0,0 0 0,-1-2 1,-1 0 0,-1-1 1,0 0 0,0 0 0,1 0 1,-3 0-1,-4 2-1,-3 0-1,-5 2 0,-2-1-2,-1 0-1,0-2 0,-2 0-1,-4-6-11,-8-8-20,-8-9-19,-8-9-20,-8-3-3,-7 3 13,-8 4 13,-8 2 13,-1 4 11,7 5 6,7 4 7,7 6 7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7:58:09"/>
    </inkml:context>
    <inkml:brush xml:id="br0">
      <inkml:brushProperty name="width" value="0.05597" units="cm"/>
      <inkml:brushProperty name="height" value="0.05597" units="cm"/>
      <inkml:brushProperty name="color" value="#00BFF3"/>
    </inkml:brush>
  </inkml:definitions>
  <inkml:trace contextRef="#ctx0" brushRef="#br0">3100 20005 393,'16'1'52,"-1"2"-10,1 2-10,0 2-10,-1 0-6,1-1-1,0 0-2,-1-2-1,3 0-1,4 0 0,3 0 0,5 0 0,1 0-1,2 0-1,1-1-1,1 2 0,0-2-1,0-1 0,0 0 1,1-2 1,-1 1-1,0 0-2,1 2-1,-1 0-2,2 0-1,2 0-1,4-2 0,3 0 1,1-1-1,2 0 1,0 0 0,2 0 1,-1 0 1,-1 0-1,0 0 1,-1 0-1,-1 0 1,2 0 0,0 0-1,2 0 1,-1 0 0,-1 0 0,0 0 0,-1 0 0,0 0 0,3 0 0,4 0 0,2 0 1,1-1-1,0 0-1,-2-2 0,0 0 0,-2 0-1,1 0 1,0 2 1,0 0 0,0 1 0,0 0-1,0 0 0,0 0 0,0 0-1,1 0-1,2 0 0,0 0 0,0 1-1,-3 0 1,-1 2 0,-2 0 0,0 1 1,0 0-1,2 0 0,0 0 0,0 0 1,0 0 0,-2-1 0,0 2 1,0-2 0,3 1-1,4 0 0,2 0-1,2-1 0,1 0 0,2-2-1,0 0 1,0-2 0,1 0 0,0-2 1,-1 0 1,1 0-1,1 0 1,1 2-1,2 0 0,-1 0 0,1-2-1,-1-2 1,1-1-1,0-2 1,3 2-1,1 1 1,3 0 0,1 1 0,0-2 1,2 0 2,1-1 0,0-1 1,-1 2-1,-1 1 0,-1 0 0,-3 2 0,-3 0 0,-5 2-1,-3 0-1,-4 2 0,-1 0-1,-2 2-1,-2 0 0,-2 2-1,0 0 0,-2 1-1,0 2 1,-1 0-2,0-1 0,-1 1 0,2 0-1,-2-1 0,1-2 0,0-3 2,0 0 0,0-2 1,-2 2-1,0 0 1,-2 2-1,0-1 1,-2 1-1,0 0 1,-1 0-1,-1-1 0,0 0 0,0-2 1,0 0-1,-1-1 0,0 2 1,-1 0-1,-1 2 1,-2-1-1,0-1 1,-1 0-1,-1-1 1,-1-1 0,0 0 0,0 0 0,1 0-1,0-1 1,0-1 0,2 0 0,1-1 0,0-1 0,0 0-1,0 0 0,1 0 0,-1 0-1,2 0 1,1 0-1,0 1 0,2-2 0,0 2 1,2-1-1,0 0 1,1 0-1,1 0 1,-1 0 0,0 0 0,1 0 1,1 0 1,3 0 2,2 1 2,3-1-1,2 2 0,3 0 0,3 2-2,1-1 1,0 0-1,-2-2 2,-1 0 0,1-1-1,3 0 1,3 0-1,4 0 0,1 1 1,4 0-1,3 2 1,3 0 0,1 1 0,-2-2 0,0 0-1,-1-1-1,2-2 0,4 0 0,6-2-1,4 0 0,3 0-1,-2 0 0,0 2 0,-2 1 0,0 0 0,0 0 0,0 0 0,0 0 1,-2 0 0,-4 0-2,-3 0 0,-5 0 0,-3 1-1,-2 0-1,-1 2 0,-3 0-1,-2 1 0,-4 0 1,-5 0 0,-3 0 0,-4 0 1,-4-2-1,-4 0 1,-4-1 0,-5-1 0,-4 2 0,-5 0-1,-5 2-1,-4 0 0,-1 0-1,-2 0-2,-3 0-1,0-1-5,-2-2-11,-1-2-11,-1-2-9,-6-1-7,-14-2-1,-12 0-3,-13-1-1,-5 0 2,0 2 6,1 2 6,2 3 7,0 0 5,3 0 5,1 0 6,3 0 5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7:58:09"/>
    </inkml:context>
    <inkml:brush xml:id="br0">
      <inkml:brushProperty name="width" value="0.04767" units="cm"/>
      <inkml:brushProperty name="height" value="0.04767" units="cm"/>
      <inkml:brushProperty name="color" value="#00BFF3"/>
    </inkml:brush>
  </inkml:definitions>
  <inkml:trace contextRef="#ctx0" brushRef="#br0">6722 23931 461,'-19'0'31,"7"0"8,8 0 6,8 0 7,5 0 0,2 0-9,1 0-7,3 0-7,4 0-6,7 0-4,7 0-2,7 0-3,4 0-2,2 0 0,2 0-1,2 0 1,2 0-2,2-2 0,1 0-1,3-1-1,3-1 0,2 2-2,3 0-1,3 2 0,3 0-1,3 0 0,3 0 1,3 0-1,-2-1 0,-4 0-1,-4-2-2,-6 0-1,3-1-1,13 2 2,11 0 0,12 2 1,-1 0 0,-12 0-1,-13 0-2,-13 0-1,-6 0-2,1 0-1,1 0-1,2 0-2,0 1-1,3 2 1,2 2 0,1 2 1,-2 0 0,-6-1 2,-8 0 0,-6-2 2,-5-1 0,0 0-1,-2-1-1,0-2 0,-2 1-1,-1 0-3,-3 2-2,-2 0-1,0 0-4,-1 0-2,0-2-4,1 0-3,0-1-2,2 2 1,3 0-1,1 2 1,-2-1-4,-6-1-7,-5 0-8,-6-1-7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7:58:12"/>
    </inkml:context>
    <inkml:brush xml:id="br0">
      <inkml:brushProperty name="width" value="0.05268" units="cm"/>
      <inkml:brushProperty name="height" value="0.05268" units="cm"/>
      <inkml:brushProperty name="color" value="#00BFF3"/>
    </inkml:brush>
  </inkml:definitions>
  <inkml:trace contextRef="#ctx0" brushRef="#br0">16550 26850 417,'22'8'78,"-3"2"-17,-3 0-17,-2 1-16,-2 1-10,1 0-2,1-1-1,1 1-2,1 0-3,2 0-2,0-1-4,1 1-2,0-1-2,1-2 1,0-2 0,-1-2 0,1-1-1,0 0 0,-1-1-3,1 1 0,1-1-2,5-4-1,3-2 0,5-3-2,0-3 1,0-2 0,-1-2 0,-1-1 1,-1-1 1,0 4 1,1 3 1,-1 2 0,-1 3 2,-3 0 2,-3 2 0,-3 0 2,-1 2 2,-1 0 2,1 2 1,-1 0 3,0 0 1,-2 0-1,-3-1 1,-1-2-1,0 0 0,1 2-1,3 1-1,2 0-1,0 0-1,1 0 1,0-2 0,-1 0 0,1-1-2,1 0-3,1 0-3,2 0-2,-1-1-3,2-2 0,1-2-2,1-2 0,1-1 1,-1 0 0,1 1 2,-1-1 1,0 0-1,1 2-1,-1 1-3,1 0-1,-1 1 0,1 0 3,-1 0 2,1 1 2,-1-2 3,1 2 3,-1-1 4,0 0 2,1 1 2,-1 2-2,1 2 0,-1 2-2,1 1 1,1 0 3,1-1 2,1 2 3,1-2 1,2 1-1,3 0 1,1 0-1,1-1-1,0 0-2,0-2-2,1 0-3,-1-2 0,0-2 1,0-2-1,0-2 2,-1 0-3,-3-1-3,-3 0-4,-3 0-4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58:33"/>
    </inkml:context>
    <inkml:brush xml:id="br0">
      <inkml:brushProperty name="width" value="0.0241" units="cm"/>
      <inkml:brushProperty name="height" value="0.0241" units="cm"/>
      <inkml:brushProperty name="color" value="#F2395B"/>
    </inkml:brush>
  </inkml:definitions>
  <inkml:trace contextRef="#ctx0" brushRef="#br0">64919 6616 912,'-104'5'64,"29"-6"-41,28-6-40,29-6-40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58:36"/>
    </inkml:context>
    <inkml:brush xml:id="br0">
      <inkml:brushProperty name="width" value="0.06483" units="cm"/>
      <inkml:brushProperty name="height" value="0.06483" units="cm"/>
      <inkml:brushProperty name="color" value="#F2395B"/>
    </inkml:brush>
  </inkml:definitions>
  <inkml:trace contextRef="#ctx0" brushRef="#br0">17000 7906 339,'9'-7'133,"1"2"-31,3 2-30,2 2-31,1 1-17,1 0 0,1 0-3,2 0-1,-2 0-2,1 0-2,-2 0-3,-1 0-2,1 0-1,3 0 1,3 0 2,3 0 1,1 0-2,-1 0-4,-1 0-3,-1 0-4,0 0-2,-1 0 0,1 0 2,-1 0 0,1 0 0,1 0 1,1 0 0,1 0 1,2 0 0,3 0 0,3 0 1,3 0 0,3-1 1,4-2 0,4-2 1,4-2 1,1-1 0,-1-2 0,0 0 0,-2-1-1,-2 0 0,-3 0-2,-5 2-1,-4 1-1,-4 1-1,-3 2 0,-5 2 0,-3 2 0,-3 1-1,1 2-3,-1 0-3,1 2-4,-1 0 0,1 2 3,0 0 3,-1 1 3,1 1 0,0-2 1,-1-1-1,1 0-1,0-2 1,1 0 2,1-2 3,1 0 1,2-1 1,1 0-2,2 0-2,3 0-1,0-1-2,1 0 0,-1-2-1,0 0 0,2-1 0,1 0 0,2 0 0,2 0 1,2 0 0,-1-2 0,0 0 1,0-1-1,0 0 1,-2 2 0,0 2 0,-1 2 0,0 0 0,2 0 0,3-2 0,1 0 1,1 0-1,0 0 0,0 2 0,0 0 0,0 1 1,-2 0 0,0 0 0,-1 0 1,-1 0 0,0-2-1,1 0 1,-1-2-1,-1 1 0,0 0-1,-1 2 0,-1 1-1,-1 0 1,0 0-1,1 0 0,-1 0 1,-1 0-1,0 0-1,-1 0 0,-1 0 0,0 0-1,-1 0-1,0 0 0,1 0 0,-1 0 0,0 0 0,1 0 0,-1 0 1,1 0 0,1 0-1,1 0 1,0 0 0,1-1 1,-1-1 0,-1 0 1,-1-1 1,-1-1 0,0 2 0,1 0-1,-1 2 1,0 0-2,1 0 2,-1 0-1,1 0 0,-1 0 1,0 2-1,1 0 1,-1 2 0,1-1 1,1 2-2,0-2 1,2 1-1,1 0 1,1-2 0,0 0 0,2-2 1,1 0 0,0-2 0,2 0-1,1-2 1,0 0-1,0 1 1,0-2-1,0 2 0,-1-1 0,-3 2-1,-4 0 0,-2 2-2,-1 0 1,-1 0-1,0 0-1,1 0 0,-2 0 0,0 2 1,-1 0 0,-1 2 1,-1-1 1,-1 2-1,-1-2 0,-1 1 0,0 0 0,-1-2 2,1 0 2,-1-2 1,1 1 2,-1 0-2,1 2 0,-1 0 0,1 1-1,-1 0 0,1 0-1,-1 0 1,0 0-1,-1 0 1,-1-1-1,0 2 0,-1-2 0,1 1 0,1 0-1,1 0 1,1-1 0,1 0-1,1-2 0,1 0 0,0-1 0,1 0-1,-1 0-1,1 0 0,-1 0 0,0 0 1,1 0-1,-1 0 1,0 0 1,-1 0-1,-1 0 1,-1 0 0,-1 0 1,-1 0 0,-1 0 1,0 0 1,-2 0 0,1 0 0,-1 0 0,1 0 0,-1 0 0,1 0-1,0 0 0,-1 0 0,1 0-1,1 2-1,1 1 0,2 0 0,-1 0-2,2 0 1,2-2 0,-1 0 0,2-1-1,-1 0 1,1 0 0,-1 0 1,0 0-1,-1 0 0,-1 0 1,-1 0-1,0 0 1,-1 0-1,1 0 1,-1 0 0,1 0 0,-1 0 0,1 0-1,-1 0 1,1 0 0,-1 0-1,1 0 1,-1 0 0,1 0 0,1 2-1,1 0 0,1 2 0,0-1-1,-1-1 0,-1 0 0,-1-1 0,-1-1 0,-1 0 0,-1 0 0,-1 0 0,1 0 0,0 1 0,1 2 1,1 0-1,0 1 1,1-2-1,-1 0 0,1-2 1,-1 0-1,1 0 0,-1 0 0,1 0 0,-1 0 0,1-2 1,-1 0 0,1-2 1,-1 1-1,1 0 1,0 2 0,-1 1 0,0 0 0,-1 0 1,-1 0-1,-1 0 0,0 0 0,-1 0 0,1 0 0,0 0-1,-1 0 1,1 0-1,-1 0 0,1 0 0,0-1-1,1-1 1,1 0-1,1-1 1,0-1-1,-1 2 1,-1 0-1,0 2 1,-1-1 1,1 0-1,1-2 1,1 0 0,1 0-1,3 0 1,1 1 0,3 2-1,0-1 1,0 0-1,1-2 1,-1 0-1,1-1 0,1 0 0,0 0-1,2 1 0,1-2-1,1 0-1,0-2 0,2 0-2,0-1-2,-2 2 0,0 1-3,-1 0-1,-1 1-4,-1 1-8,-2-2-6,0 2-8,-3-1-7,-5 0-6,-5 0-7,-4 0-6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58:42"/>
    </inkml:context>
    <inkml:brush xml:id="br0">
      <inkml:brushProperty name="width" value="0.04368" units="cm"/>
      <inkml:brushProperty name="height" value="0.04368" units="cm"/>
      <inkml:brushProperty name="color" value="#F2395B"/>
    </inkml:brush>
  </inkml:definitions>
  <inkml:trace contextRef="#ctx0" brushRef="#br0">20716 524 503,'-12'0'-5,"8"-2"22,8 0 22,8-2 23,5 1 5,3 1-12,3 0-11,3 2-12,1-2-7,-1 0-6,-1-3-5,-1-2-4,-1-1-5,-1 2-4,-1 1-4,-1 1-5,-2 1-4,-3 3-5,-2 4-6,-4 2-5,-3 2-2,-2 0 2,-4 0 3,-2 0 2,-3-1 7,0 1 13,-1 0 13,-2 0 13,1 1 7,1 3-1,0 4 1,2 2 0,0 1-2,0-1-3,0-1-3,0-1-3,1 0-2,0 2-1,2 0-1,0 1 0,1 1-4,0 1-5,0 1-5,0 1-4,0 0-6,0 1-5,0-1-5,0 1-4,0-2-5,0-3-2,0-3-3,0-3-3,1-6-5,0-12-9,2-10-7,0-11-9,0-3 4,0 3 14,-2 5 15,0 3 14,-1 4 10,2 1 7,0 2 5,2 2 5,0 1 6,2 1 2,0-1 2,1 0 4,1 0 0,0 0 1,0 0-1,0 1 0,0-1 1,1 2 1,2 1 2,0 0 0,1 2 0,0 0-5,-1 2-3,1 0-5,0 2-3,0 0 1,-1 2-2,1 0 1,-2 2-12,-2 2-19,-4 1-21,-2 3-21,-4 0-4,0-2 11,-3-2 12,-2-2 10,-1-1 9,2 0 4,1-1 6,0 1 5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58:42"/>
    </inkml:context>
    <inkml:brush xml:id="br0">
      <inkml:brushProperty name="width" value="0.03737" units="cm"/>
      <inkml:brushProperty name="height" value="0.03737" units="cm"/>
      <inkml:brushProperty name="color" value="#F2395B"/>
    </inkml:brush>
  </inkml:definitions>
  <inkml:trace contextRef="#ctx0" brushRef="#br0">21048 1287 588,'-21'-6'10,"6"6"18,6 4 19,6 6 20,3 3 2,2 5-12,0 3-13,2 5-12,0 0-9,0-3-6,0-3-5,0-3-6,0-1-8,0 0-9,0-1-9,0 1-9,-1 0-7,-1-1-7,0 1-4,-1 0-7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58:42"/>
    </inkml:context>
    <inkml:brush xml:id="br0">
      <inkml:brushProperty name="width" value="0.04215" units="cm"/>
      <inkml:brushProperty name="height" value="0.04215" units="cm"/>
      <inkml:brushProperty name="color" value="#F2395B"/>
    </inkml:brush>
  </inkml:definitions>
  <inkml:trace contextRef="#ctx0" brushRef="#br0">20350 2450 521,'-26'0'26,"10"0"11,12 0 10,11 0 11,7 0 1,5 0-9,5 0-8,5 0-10,3 0-7,4 0-2,3 0-4,3 0-4,-1 0-2,-2 0-1,-3 0-1,-3 0-2,0 0-8,4 0-19,4 0-16,4 0-18,-2 0-6,-7 0 4,-9 0 6,-7 0 4,-6 0 3,-1 2-1,-2 0 0,-2 2-1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58:43"/>
    </inkml:context>
    <inkml:brush xml:id="br0">
      <inkml:brushProperty name="width" value="0.04027" units="cm"/>
      <inkml:brushProperty name="height" value="0.04027" units="cm"/>
      <inkml:brushProperty name="color" value="#F2395B"/>
    </inkml:brush>
  </inkml:definitions>
  <inkml:trace contextRef="#ctx0" brushRef="#br0">22944 387 546,'-9'-6'86,"-2"6"-13,-2 4-13,-1 6-13,-4 4-10,-2 7-7,-3 5-6,-3 7-7,-1 1-5,1-2-2,1-1-2,1-3-4,2-1-6,1-3-11,3-1-11,1-3-12,2-2-5,2-2-2,3-4-2,1-3-1,3-2 1,4-2 1,4-2 1,4-2 3,2-2 4,1-2 9,2-2 7,0-2 8,0 0 13,-1 2 18,0 2 17,-2 3 17,0 0 8,-2 3-2,-1 2-3,0 2-2,-2 4-4,-1 5-4,0 7-5,-1 6-4,-1 1-8,0-2-13,0-1-12,0-3-11,-1-1-11,-1-3-10,0-1-9,-1-2-10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5:43"/>
    </inkml:context>
    <inkml:brush xml:id="br0">
      <inkml:brushProperty name="width" value="0.03804" units="cm"/>
      <inkml:brushProperty name="height" value="0.03804" units="cm"/>
      <inkml:brushProperty name="color" value="#F2395B"/>
    </inkml:brush>
  </inkml:definitions>
  <inkml:trace contextRef="#ctx0" brushRef="#br0">25350 50631 578,'42'-13'147,"-9"3"-34,-8 4-35,-8 4-34,-4 2-22,5 0-8,4 0-10,3 0-10,-1 1-2,-4 2 3,-4 2 2,-6 2 3,-3 1-6,-2 3-15,-3 2-13,0 2-15,-6 1-6,-8 4 3,-8 3 2,-7 3 3,-2-1 5,4-4 7,3-3 7,5-5 6,1-2 5,2-2 1,1-2 1,1-2 2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58:43"/>
    </inkml:context>
    <inkml:brush xml:id="br0">
      <inkml:brushProperty name="width" value="0.04908" units="cm"/>
      <inkml:brushProperty name="height" value="0.04908" units="cm"/>
      <inkml:brushProperty name="color" value="#F2395B"/>
    </inkml:brush>
  </inkml:definitions>
  <inkml:trace contextRef="#ctx0" brushRef="#br0">23300 1194 448,'8'-14'22,"0"2"-3,0 4-6,-1 3-4,3 0 0,4 0 4,3-1 4,5-2 4,2 1 2,-1 1-1,1 0-1,-1 2-1,0 0-6,-1 2-11,-1 0-10,-1 2-12,-2 0-4,-2 2 4,-4 0 3,-3 2 4,-2 0 3,0 2 4,-2 0 4,0 1 3,-1 1 6,0 2 9,-1 0 8,1 1 8,0 1 3,-2 0-2,0 0-2,-2-1-3,0 2-1,0 0-1,0 1-1,0 1-1,1 1-2,0 2-1,2 0-3,0 1-2,0 0-3,0 1-4,-2-1-3,0 1-4,-1-1-4,2-1 0,0-1-2,2 0-1,-1-2-4,-1 1-8,0 0-8,-1-1-7,-4-1-9,-4-2-9,-6-4-9,-4-3-9,-1-2-1,3-4 7,3-2 7,3-3 7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58:43"/>
    </inkml:context>
    <inkml:brush xml:id="br0">
      <inkml:brushProperty name="width" value="0.03381" units="cm"/>
      <inkml:brushProperty name="height" value="0.03381" units="cm"/>
      <inkml:brushProperty name="color" value="#F2395B"/>
    </inkml:brush>
  </inkml:definitions>
  <inkml:trace contextRef="#ctx0" brushRef="#br0">23544 1613 650,'-6'-15'7,"4"2"15,4 2 14,4 3 14,2 1 4,2 2-9,0 2-8,1 2-9,0 1-6,-1 2-4,0 0-5,-2 2-4,0 1-4,-2 3-2,-1 4-2,0 2-3,-3 3-4,-4 1-7,-4 3-7,-4 1-6,-2 1-3,-2-3 1,0-1 1,-1-2 2,0-3 1,-1-3 1,0-3 1,1-2 1,0-3 4,2-1 4,2 0 6,3-1 5,1-4 2,2-2-3,2-5-1,2-4-2,2-1-3,2 1-5,2 1-4,2 1-4,1-1-1,1 0 1,2-1 4,0-1 1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58:44"/>
    </inkml:context>
    <inkml:brush xml:id="br0">
      <inkml:brushProperty name="width" value="0.03161" units="cm"/>
      <inkml:brushProperty name="height" value="0.03161" units="cm"/>
      <inkml:brushProperty name="color" value="#F2395B"/>
    </inkml:brush>
  </inkml:definitions>
  <inkml:trace contextRef="#ctx0" brushRef="#br0">25100 997 696,'17'-2'19,"1"0"3,3-3 5,1-2 3,2 0 2,-1 0 3,1 2 1,-1 1 2,0 0-5,-1 2-12,-1 0-10,0 2-13,-3 0-10,-1 0-8,-3 0-9,-1 0-8,-2 1-7,-2 2-4,-2 2-4,-2 2-4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58:44"/>
    </inkml:context>
    <inkml:brush xml:id="br0">
      <inkml:brushProperty name="width" value="0.03444" units="cm"/>
      <inkml:brushProperty name="height" value="0.03444" units="cm"/>
      <inkml:brushProperty name="color" value="#F2395B"/>
    </inkml:brush>
  </inkml:definitions>
  <inkml:trace contextRef="#ctx0" brushRef="#br0">25040 1600 638,'-26'7'31,"9"-2"7,10-3 6,10 0 6,8-2-1,5 0-8,7 0-9,6 0-9,1-1-6,0-1-2,-1 0-5,-1-1-2,-1-1-5,-1 2-4,-1 0-6,-1 2-6,-2 0-5,-1 0-7,-2 0-7,-2 0-7,-3 0-4,-1 0-1,-2 0-1,-2 0-1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58:44"/>
    </inkml:context>
    <inkml:brush xml:id="br0">
      <inkml:brushProperty name="width" value="0.03852" units="cm"/>
      <inkml:brushProperty name="height" value="0.03852" units="cm"/>
      <inkml:brushProperty name="color" value="#F2395B"/>
    </inkml:brush>
  </inkml:definitions>
  <inkml:trace contextRef="#ctx0" brushRef="#br0">25613 850 571,'-22'2'38,"6"4"8,5 4 8,5 3 8,2 3-2,2 2-11,0 0-13,2 1-12,0 0-6,0 1-3,0 0-3,0-1-1,0 1-7,2 0-13,0-1-12,2 1-13,-1-2-8,-1-1-7,0-2-6,-1-2-6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58:44"/>
    </inkml:context>
    <inkml:brush xml:id="br0">
      <inkml:brushProperty name="width" value="0.03978" units="cm"/>
      <inkml:brushProperty name="height" value="0.03978" units="cm"/>
      <inkml:brushProperty name="color" value="#F2395B"/>
    </inkml:brush>
  </inkml:definitions>
  <inkml:trace contextRef="#ctx0" brushRef="#br0">25996 344 553,'-7'-18'11,"2"10"22,2 11 22,2 12 22,1 6 3,0 3-16,0 3-15,0 3-17,0 1-11,0 2-6,0 1-7,0 1-6,0-1-8,0 0-9,0-1-8,0-1-10,-1-2-5,-2-2-4,-2-1-5,-2-2-3,0-4 1,0-3 8,2-5 8,1-3 7,0-3 4,0 0-2,0-2-1,0 0-1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58:45"/>
    </inkml:context>
    <inkml:brush xml:id="br0">
      <inkml:brushProperty name="width" value="0.04156" units="cm"/>
      <inkml:brushProperty name="height" value="0.04156" units="cm"/>
      <inkml:brushProperty name="color" value="#F2395B"/>
    </inkml:brush>
  </inkml:definitions>
  <inkml:trace contextRef="#ctx0" brushRef="#br0">24652 1450 529,'-34'2'42,"7"4"6,10 4 4,9 3 5,5 3-1,2 0-9,2-1-8,2 1-8,3 2-6,6 3-3,4 5-3,5 3-3,3 1-4,3-5-7,1-3-7,3-4-6,0-3-6,2-1-7,1-1-8,1 0-6,1-3-5,2-1-5,2-2-3,3-2-5,-5-2 0,-8-2 4,-9-2 4,-8-2 4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58:45"/>
    </inkml:context>
    <inkml:brush xml:id="br0">
      <inkml:brushProperty name="width" value="0.03015" units="cm"/>
      <inkml:brushProperty name="height" value="0.03015" units="cm"/>
      <inkml:brushProperty name="color" value="#F2395B"/>
    </inkml:brush>
  </inkml:definitions>
  <inkml:trace contextRef="#ctx0" brushRef="#br0">25400 377 729,'1'-10'84,"2"10"-18,2 12-16,2 10-17,0 6-13,-2 3-7,-3 1-8,0 2-9,-2-2-13,2-7-20,0-7-19,2-6-20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58:46"/>
    </inkml:context>
    <inkml:brush xml:id="br0">
      <inkml:brushProperty name="width" value="0.03796" units="cm"/>
      <inkml:brushProperty name="height" value="0.03796" units="cm"/>
      <inkml:brushProperty name="color" value="#F2395B"/>
    </inkml:brush>
  </inkml:definitions>
  <inkml:trace contextRef="#ctx0" brushRef="#br0">27108 0 579,'0'16'147,"0"1"-38,0 1-36,0 1-38,0 2-21,-2-1-6,-1 2-6,0 2-5,-1-2-6,0-1-5,0-3-6,1-1-6,-2-3-4,2-1-1,-1-2-2,0-2-2,2-2-1,4-1 3,3 0 2,6-2 1,-1 0 5,-1 0 7,-2 0 8,-2 0 7,-1 1 5,0 2 2,0 1 3,0 3 3,-3 2 0,-4 2 0,-6 1-2,-4 3 0,-2 0-1,1-1-3,0-1-1,2-1-2,4-2 1,6-4 3,7-4 3,8-4 4,1-2 2,-1 0 1,-2 0 0,-2 0 2,-2 2 2,0 5 6,-2 6 5,0 4 4,-2 2 0,-1 1-6,0-1-5,-1 1-7,-2-1-3,-1-1 0,0-1-2,-1 0 1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58:46"/>
    </inkml:context>
    <inkml:brush xml:id="br0">
      <inkml:brushProperty name="width" value="0.03738" units="cm"/>
      <inkml:brushProperty name="height" value="0.03738" units="cm"/>
      <inkml:brushProperty name="color" value="#F2395B"/>
    </inkml:brush>
  </inkml:definitions>
  <inkml:trace contextRef="#ctx0" brushRef="#br0">27850 210 588,'9'-10'5,"1"-2"9,3-3 11,2-3 9,1 0 6,0 5 2,-1 2 2,1 6 2,-1 1-2,-1 2-5,-1 0-5,0 2-6,-2 3-12,-3 7-19,-1 8-19,-2 6-20,-4 3-11,-6-1 0,-5-1-2,-7-1-2,-2-2 3,1-1 7,0-3 6,2-1 7,1-3 7,1-2 5,1-4 7,0-3 5,7-2 12,10-4 17,11-2 17,12-3 16,3-2 1,0 0-15,-1 0-16,-1 0-15,-1 1-10,-3 2-6,-1 3-5,-2 1-6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8:52"/>
    </inkml:context>
    <inkml:brush xml:id="br0">
      <inkml:brushProperty name="width" value="0.03792" units="cm"/>
      <inkml:brushProperty name="height" value="0.03792" units="cm"/>
      <inkml:brushProperty name="color" value="#00BFF3"/>
    </inkml:brush>
  </inkml:definitions>
  <inkml:trace contextRef="#ctx0" brushRef="#br0">52249 982 580,'13'-19'58,"-5"9"-3,-4 8-4,-6 10-3,-4 6-8,-7 7-13,-6 5-12,-5 7-13,-4 1-7,1 0-3,-1-1-2,1-2-3,0-2-3,3-3-6,2-5-5,2-3-7,1-4-1,2-3 2,3-3 2,1-2 2,2-3 2,2-2 3,3-2 3,1-2 3,1-2 3,2 0 2,0-1 4,2-2 2,0 1 3,2 1 3,0 0 2,2 2 2,0 0 5,0 0 7,-1 0 8,1 0 6,1 1 4,0 2 4,1 2 3,2 2 2,-1 2 1,-2 2-3,-3 2-1,0 2-3,-2 1-3,2 3-6,0 2-5,2 1-6,-2 2-4,-1-1-3,-2 1-4,-1 0-3,-3-2-2,-1 1 2,0-2 2,-1-1 0,0-4-9,4-8-24,3-8-22,2-8-23,5-6-5,6-5 12,5-5 12,7-5 12,2-1 11,0 3 8,0 4 7,1 2 10,-3 3 6,-1 5 6,-4 3 7,-3 4 6,-3 3 9,-1 2 14,-2 2 12,-2 2 14,-4 3-2,-4 4-14,-6 4-15,-4 4-15,-4 3-8,-3 3 0,-4 3-2,-1 3 0,-3 0-6,2-3-12,1-3-12,1-3-12,1-2-5,3-3 4,1-1 4,4-2 3,2-3 2,8-6 2,6-5 2,7-4 3,3-3 1,3 1 4,0-1 3,1 0 2,-1 1 4,-3 3 2,-3 1 4,-2 2 2,-7 5 6,-10 8 10,-10 7 10,-9 9 11,-5 5-1,1 2-10,2 4-10,0 3-11,1 1-5,1-3-1,1 1 0,1-1 0,2-3-1,1-3-1,2-5-1,3-3 0,3-6-13,8-7-24,7-6-26,6-8-24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5:44"/>
    </inkml:context>
    <inkml:brush xml:id="br0">
      <inkml:brushProperty name="width" value="0.04884" units="cm"/>
      <inkml:brushProperty name="height" value="0.04884" units="cm"/>
      <inkml:brushProperty name="color" value="#F2395B"/>
    </inkml:brush>
  </inkml:definitions>
  <inkml:trace contextRef="#ctx0" brushRef="#br0">24559 51450 450,'-13'1'9,"3"2"19,4 2 19,4 2 18,2 2 2,2 5-14,0 4-13,2 3-14,-2 5-9,-2 3-5,-4 5-4,-2 3-5,-2-1-4,-2-1-4,0-3-5,-1-3-4,5-9-7,12-13-10,11-14-9,13-13-11,7-8 1,4-1 11,4-1 13,4 1 11,0-1 9,-2 5 6,-4 3 6,-2 4 7,-5 4 3,-6 3 3,-6 3 2,-5 2 3,-7 5 0,-6 6 1,-8 6 1,-6 6 0,-7 4-3,-7 5-7,-7 3-6,-7 3-8,-4 3-2,1-3-1,-3-2 0,0-1 0,-1-3-4,3 0-8,2 0-8,2-2-7,1-3 0,3-3 12,2-5 12,1-3 10,4-2 7,5 0 2,5 0 1,5 0 2,4-2 2,6-1 1,4-2 2,6-2 1,6-1 0,11-2-4,9 0-2,10-1-2,7-3-3,2-2-1,3-3-1,3-4-1,-1 1-4,-7 1-9,-5 2-7,-6 2-9,-6 2-5,-7 1-6,-7 0-4,-7 2-6,-7 0-2,-8 0-2,-8 0-2,-8 0-2,-4-1 3,-1-4 8,-1-2 8,-1-3 7,1-2 7,3-2 5,3 0 6,3-1 5,2 1 7,2 3 11,2 3 10,2 3 11,3 3 7,2 4 3,4 4 3,2 4 4,3 3-3,2 5-9,1 4-10,3 3-10,0 4-5,-3 1-3,-1 3-3,-2 1-3,-2 1-1,0 1 0,-2-1-1,0 0 0,-3 2-5,-2 1-12,-4 1-9,-2 4-12,-3-3-6,-2-4-4,-2-5-4,-1-5-3,-2-4 0,1-3 4,-1-2 5,0-4 4,-1-4 4,-2-4 4,-4-6 3,-3-4 4,0-4 4,3-1 5,3-3 4,3-2 5,3 0 5,6-1 7,5 1 5,4-1 6,6 1 2,6 1-2,5 1 0,7 2-2,4-1 0,2 0 2,4 0 2,2 1 2,1-1-2,-2 2-9,-1 1-6,-3 1-9,-1 0-7,-1 0-9,-1 1-7,-1-1-9,-2-1-6,-1-2-4,-3-1-5,-1-3-3,-3 1 1,-3 3 8,-3 2 7,-2 4 7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58:46"/>
    </inkml:context>
    <inkml:brush xml:id="br0">
      <inkml:brushProperty name="width" value="0.04871" units="cm"/>
      <inkml:brushProperty name="height" value="0.04871" units="cm"/>
      <inkml:brushProperty name="color" value="#F2395B"/>
    </inkml:brush>
  </inkml:definitions>
  <inkml:trace contextRef="#ctx0" brushRef="#br0">27722 1250 451,'-9'7'1,"0"-1"1,-2 0 2,1-1 2,-1-1 7,2 3 16,2 2 15,2 2 15,2 1 2,2 1-9,2 1-10,2 2-9,1 0-7,0 1-2,0 1-3,0 1-3,-1 0-2,-1-1-2,0 0-3,-1-2-2,-1 1 0,2 3 0,0 3 2,2 3 1,-1 0-1,1-3-4,0-3-3,0-2-4,-1-3-4,-2-1-7,-2-1-6,-2-1-6,-3-1-4,-6-2 0,-4-2 0,-5-2 1,-4-3-1,-5-4 2,-3-4 0,-4-4 1,-1-3-2,1-1-4,3-3-4,2-2-5,3 0 1,7 1 4,5 1 4,7 1 5,2 1 2,2 2 2,0 3 1,2 1 1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58:47"/>
    </inkml:context>
    <inkml:brush xml:id="br0">
      <inkml:brushProperty name="width" value="0.03618" units="cm"/>
      <inkml:brushProperty name="height" value="0.03618" units="cm"/>
      <inkml:brushProperty name="color" value="#F2395B"/>
    </inkml:brush>
  </inkml:definitions>
  <inkml:trace contextRef="#ctx0" brushRef="#br0">29224 600 608,'36'14'134,"-7"-1"-36,-7-2-35,-7-2-37,-4-1-23,-2 2-8,-2 0-9,-2 1-9,-3 2-3,-1 2 4,-2 1 2,-1 3 4,-4 1-4,-2-1-8,-4 1-10,-2 0-9,-3-3-1,-1-1 7,-3-4 8,-1-3 8,-1-1 5,3 0 5,1 0 4,2 0 4,2-1 6,1-1 8,1 0 6,0-2 8,2 0 5,3 0 5,1 0 4,2 0 6,5 0 3,10 2 5,8 0 4,9 2 4,4-2-4,1-3-11,-1-2-12,1-4-11,-2 0-13,0 1-12,-1 0-14,-1 2-13,-2 0-7,-3 0 0,-3 0-1,-2 0-1,-4 0-1,-1 0-1,-2 0-1,-2 0 0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58:47"/>
    </inkml:context>
    <inkml:brush xml:id="br0">
      <inkml:brushProperty name="width" value="0.03496" units="cm"/>
      <inkml:brushProperty name="height" value="0.03496" units="cm"/>
      <inkml:brushProperty name="color" value="#F2395B"/>
    </inkml:brush>
  </inkml:definitions>
  <inkml:trace contextRef="#ctx0" brushRef="#br0">31700-84 629,'8'-7'138,"2"2"-32,0 2-34,1 2-32,1 4-25,0 6-17,0 6-17,0 5-15,-4 5-11,-6 3-3,-8 3-4,-6 2-3,-3-1 2,2-7 10,2-7 8,3-7 9,0-3 6,0 0 2,0 0 1,0 0 2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58:47"/>
    </inkml:context>
    <inkml:brush xml:id="br0">
      <inkml:brushProperty name="width" value="0.03307" units="cm"/>
      <inkml:brushProperty name="height" value="0.03307" units="cm"/>
      <inkml:brushProperty name="color" value="#F2395B"/>
    </inkml:brush>
  </inkml:definitions>
  <inkml:trace contextRef="#ctx0" brushRef="#br0">30853 1043 665,'-18'-2'-15,"14"0"26,12-3 27,14-2 27,5-1 7,0 0-14,1 0-14,-1 1-13,2-2-12,1 0-9,2-2-9,3 0-9,-1 0-9,-3 3-11,-3 1-9,-3 2-11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58:47"/>
    </inkml:context>
    <inkml:brush xml:id="br0">
      <inkml:brushProperty name="width" value="0.04437" units="cm"/>
      <inkml:brushProperty name="height" value="0.04437" units="cm"/>
      <inkml:brushProperty name="color" value="#F2395B"/>
    </inkml:brush>
  </inkml:definitions>
  <inkml:trace contextRef="#ctx0" brushRef="#br0">31679 400 495,'-29'8'11,"8"2"19,7 0 22,7 1 20,3 3 3,2 5-13,0 5-13,2 5-13,0 4-8,0 1-4,0 2-3,0 2-3,0 3-4,0 5-5,0 2-5,0 5-5,0 2-8,0 0-12,0 0-10,0 0-12,0-1-2,2-1 5,0-1 5,2 0 5,0-6-1,0-12-10,0-10-9,0-10-8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58:48"/>
    </inkml:context>
    <inkml:brush xml:id="br0">
      <inkml:brushProperty name="width" value="0.03693" units="cm"/>
      <inkml:brushProperty name="height" value="0.03693" units="cm"/>
      <inkml:brushProperty name="color" value="#F2395B"/>
    </inkml:brush>
  </inkml:definitions>
  <inkml:trace contextRef="#ctx0" brushRef="#br0">31288 1494 595,'-10'-18'59,"-2"10"-4,-3 11-2,-3 12-3,-3 5-6,0 3-9,-1 1-8,0 3-9,-2-1-5,0 0 0,1-1-2,-1-1-1,3-2-1,3-5-4,4-3-3,5-4-2,4-5-10,8-2-17,6-6-17,7-2-18,6-5-4,3-6 7,4-4 7,5-5 7,-2 0 6,-7 4 5,-7 3 6,-7 4 6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58:49"/>
    </inkml:context>
    <inkml:brush xml:id="br0">
      <inkml:brushProperty name="width" value="0.03782" units="cm"/>
      <inkml:brushProperty name="height" value="0.03782" units="cm"/>
      <inkml:brushProperty name="color" value="#F2395B"/>
    </inkml:brush>
  </inkml:definitions>
  <inkml:trace contextRef="#ctx0" brushRef="#br0">32263 471 581,'0'-15'7,"-2"2"4,0 3 6,-1 1 5,-1 4 7,4 8 9,0 6 9,4 7 8,-2 3-6,-1-1-21,-2 0-23,-1-2-21,-2-4-17,4-6-12,0-8-12,4-6-13,1-7 2,5-4 14,4-5 16,4-4 16,0-3 10,1 3 5,-2 1 7,-1 3 6,-1 3 7,-2 5 10,-3 4 10,-1 6 9,-3 6 7,-6 8 7,-4 8 6,-6 7 6,-1 4-9,-1 1-26,0-1-25,0 1-26,1-3-13,3-3-3,1-5-1,2-3-4,3-5-1,4-4-3,4-6-2,4-4-3,1-3 5,1 0 10,0 0 10,0 1 11,0 0 9,1 2 7,1 2 6,2 2 7,-4 4 4,-5 6 3,-6 5 3,-6 7 3,-4 2-1,-3-1-4,-4-1-4,-2-1-5,-1-1-1,1-3-2,1-1 0,1-2-2,1-2-5,2-3-12,3-1-12,1-2-12,4-3-3,6-4 5,6-4 6,5-3 5,4-3 4,2 2 6,0 1 6,1 0 4,-1 2 5,-3 1 4,-2 0 5,-4 2 4,-2 3 2,-2 6 0,-3 5-2,0 7 0,-4 3-2,-2-1-5,-4 1-4,-2 0-4,-2-2-3,-2-1 1,0-2 0,-1-3-1,0-2-4,-1-2-9,0-4-11,0-2-9,5-4-3,9-2 3,8-4 2,9-2 3,4-1 7,-1 3 12,0 1 12,-2 2 12,-1 1 6,-1 0 1,-1 0 2,0 0 0,-2 2 1,-1 4 3,0 4 3,-2 4 1,-3 2-3,-6 1-10,-6 2-9,-6 0-10,-2 0-9,-1-1-5,0-1-8,1 0-6,-2-2-3,0-1 0,-1 0 1,-1-2 0,0 0 2,1 0 1,0-1 2,2 1 2,1 0 4,1-2 8,1-1 8,1 0 7,4-2 11,10-1 14,8 0 15,9-1 15,5-1 1,1 0-11,1 0-10,1 0-11,1-2-13,3 0-19,1-3-16,2-2-18,0-1-8,-3 2 2,-3 1 1,-3 0 0,-3 1 0,-3 1-4,-3-1-4,-2 0-3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58:49"/>
    </inkml:context>
    <inkml:brush xml:id="br0">
      <inkml:brushProperty name="width" value="0.04234" units="cm"/>
      <inkml:brushProperty name="height" value="0.04234" units="cm"/>
      <inkml:brushProperty name="color" value="#F2395B"/>
    </inkml:brush>
  </inkml:definitions>
  <inkml:trace contextRef="#ctx0" brushRef="#br0">33747-34 519,'16'-7'72,"-1"2"-15,1 2-15,0 2-14,-2 2-12,-3 2-5,-3 2-7,-2 2-5,-3 2-9,0 5-9,-2 4-9,0 3-9,-4 3-4,-6-1 4,-6 1 4,-5-1 4,-4 0 3,1-3 3,-1-1 5,1-2 3,0-3 3,4-3 3,3-3 3,3-2 2,3-3 5,6 0 9,4-2 8,6 0 8,5-3 3,5-2-1,7-4-2,6-2-2,1-2-3,0 1-7,-1-1-6,-1 0-6,-3 2-5,-5 2-3,-4 4-4,-6 3-4,-5 2-3,-4 2-3,-6 2-2,-4 1-4,-3 2 4,-2 0 12,0 0 11,-1 0 12,0 0 8,3-1 7,1 1 7,2 0 5,1 1 3,0 2-2,1 1-1,-1 3-3,1 2-1,2 1-2,2 3-2,2 2-2,1 0-3,0 1-3,0-1-4,0 1-2,-1 0-5,0 2-6,-2 3-6,0 1-5,-1 2-6,0-1-5,0 0-5,0 1-5,0-2-6,-2 0-4,0-1-6,-1-1-4,-1-2 0,0-5 7,0-3 6,0-4 8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58:49"/>
    </inkml:context>
    <inkml:brush xml:id="br0">
      <inkml:brushProperty name="width" value="0.0326" units="cm"/>
      <inkml:brushProperty name="height" value="0.0326" units="cm"/>
      <inkml:brushProperty name="color" value="#F2395B"/>
    </inkml:brush>
  </inkml:definitions>
  <inkml:trace contextRef="#ctx0" brushRef="#br0">33200 1484 674,'16'-16'4,"1"2"7,1 1 7,2 1 8,2-1 4,6-2 2,6-1 2,7-3 2,2 0-1,2 1-4,0 1-4,2 1-4,-1 1-8,-4 2-11,-2 2-14,-3 3-11,-5 0-5,-6 2 3,-5 0 3,-6 2 2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58:49"/>
    </inkml:context>
    <inkml:brush xml:id="br0">
      <inkml:brushProperty name="width" value="0.03556" units="cm"/>
      <inkml:brushProperty name="height" value="0.03556" units="cm"/>
      <inkml:brushProperty name="color" value="#F2395B"/>
    </inkml:brush>
  </inkml:definitions>
  <inkml:trace contextRef="#ctx0" brushRef="#br0">34430 1040 618,'-8'-5'50,"2"8"4,1 6 5,0 7 4,2 4-4,0 1-15,2 1-13,0 1-14,1 0-12,-2-3-11,0-1-9,-1-2-11,-1-3-8,0-1-8,0-2-7,0-2-7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5:44"/>
    </inkml:context>
    <inkml:brush xml:id="br0">
      <inkml:brushProperty name="width" value="0.04528" units="cm"/>
      <inkml:brushProperty name="height" value="0.04528" units="cm"/>
      <inkml:brushProperty name="color" value="#F2395B"/>
    </inkml:brush>
  </inkml:definitions>
  <inkml:trace contextRef="#ctx0" brushRef="#br0">27450 51916 485,'7'-12'100,"-3"8"-20,-2 8-19,0 8-20,-2 5-8,0 3 1,0 3 1,0 3 2,0 2-4,0 2-6,0 2-8,0 2-8,0-1-8,0-3-8,0-5-9,0-3-8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58:50"/>
    </inkml:context>
    <inkml:brush xml:id="br0">
      <inkml:brushProperty name="width" value="0.04185" units="cm"/>
      <inkml:brushProperty name="height" value="0.04185" units="cm"/>
      <inkml:brushProperty name="color" value="#F2395B"/>
    </inkml:brush>
  </inkml:definitions>
  <inkml:trace contextRef="#ctx0" brushRef="#br0">34147 755 525,'0'-13'28,"0"6"13,0 6 13,0 6 12,-2 5 1,-1 5-12,-2 5-12,-1 6-13,-3 1-10,-2 2-12,-2 1-10,-1 1-12,-1-1-9,2-3-8,3-3-10,1-3-7,1-3-5,2-3 1,1-3 2,0-2 1,3-4 4,2-1 9,3-2 8,4-1 8,2-4 6,2-1 3,1-2 3,3-1 3,1-2 2,1 0 1,2 0 1,0 0 0,-3 3 2,-7 5 6,-6 4 4,-8 5 4,-4 4 2,-2 2-3,-1 1-3,-3 3-2,-1 0-2,1-1-1,-1-1-1,0 0-1,2-3 0,1-1 1,2-3-1,2 0 2,4-5 2,4-3 8,6-4 7,4-3 7,4-5 0,2 0-7,1-3-8,3-1-7,0-2-4,-1 2-1,-1 1-2,0 1 0,-1 0 0,1 2 2,1 1 3,1 1 2,-1 1 3,-3 2 2,-2 2 3,-4 2 2,-2 3 4,-2 6 6,-3 4 6,0 5 7,-5 2-3,-2 1-7,-5 0-9,-4-1-9,-3 2-7,-3 1-6,-3 3-5,-3 1-6,-2 1-4,-1-1-2,-1-1-2,-1-1-2,1-2-4,1-4-5,3-5-4,2-3-5,1-3-4,2-2-1,3-3-1,1 0-1,3-4 2,2 0 6,4-3 6,3-2 6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58:50"/>
    </inkml:context>
    <inkml:brush xml:id="br0">
      <inkml:brushProperty name="width" value="0.03503" units="cm"/>
      <inkml:brushProperty name="height" value="0.03503" units="cm"/>
      <inkml:brushProperty name="color" value="#F2395B"/>
    </inkml:brush>
  </inkml:definitions>
  <inkml:trace contextRef="#ctx0" brushRef="#br0">33700 2400 628,'22'0'47,"-1"0"0,-3 0 0,-1 0 0,1 1-2,6 4-5,3 2-4,6 3-5,4 3-8,3 0-14,2 1-14,4 1-14,-4-1-5,-8-3 5,-9-2 4,-8-4 4,-6 0-7,1 0-18,0 1-19,0 2-19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58:51"/>
    </inkml:context>
    <inkml:brush xml:id="br0">
      <inkml:brushProperty name="width" value="0.04901" units="cm"/>
      <inkml:brushProperty name="height" value="0.04901" units="cm"/>
      <inkml:brushProperty name="color" value="#F2395B"/>
    </inkml:brush>
  </inkml:definitions>
  <inkml:trace contextRef="#ctx0" brushRef="#br0">37147 1033 448,'4'-6'11,"-6"4"23,-8 4 21,-6 4 23,-5 4 3,-1 3-17,-3 5-15,-1 4-16,-2 0-12,-3 0-6,-1-1-6,-2 0-7,0-3-5,5-1-1,3-2-2,5-3-2,1-1-3,1 0-4,-1-2-2,1 0-5,0-1 1,2 1 4,3 2 4,1 0 5,5 0 6,6 1 9,7 0 10,8 0 10,4-1 3,5-3-3,3-1-2,5-2-2,2-1-3,4 0-2,3 0-2,3 0-2,1 0-4,2 2-2,0 0-4,2 1-3,-2 2-12,-2 0-17,-3 1-19,-4 2-18,-3-2-4,-7-1 9,-5-2 9,-6-2 10,-5-1 4,1 0-2,-2 0-2,0 0-1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58:53"/>
    </inkml:context>
    <inkml:brush xml:id="br0">
      <inkml:brushProperty name="width" value="0.03364" units="cm"/>
      <inkml:brushProperty name="height" value="0.03364" units="cm"/>
      <inkml:brushProperty name="color" value="#F2395B"/>
    </inkml:brush>
  </inkml:definitions>
  <inkml:trace contextRef="#ctx0" brushRef="#br0">40200 150 654,'15'8'125,"-3"2"-30,-1 0-31,-2 1-30,-1 1-19,0 2-6,0 0-6,0 1-6,-1 2-2,-2 1 3,-3 3 2,0 1 2,-2 1-7,0-3-18,0-1-18,0-2-17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58:54"/>
    </inkml:context>
    <inkml:brush xml:id="br0">
      <inkml:brushProperty name="width" value="0.03438" units="cm"/>
      <inkml:brushProperty name="height" value="0.03438" units="cm"/>
      <inkml:brushProperty name="color" value="#F2395B"/>
    </inkml:brush>
  </inkml:definitions>
  <inkml:trace contextRef="#ctx0" brushRef="#br0">39936 50 639,'-8'23'119,"1"-1"-32,-1-1-31,0-1-32,-1 0-16,-2 1-4,-2 1-3,-1 1-4,-2 1-5,-2-1-11,0 1-9,-1-1-10,0-1-3,3-2 6,1-5 5,3-1 4,0-3 6,2-3 3,0-1 5,2-2 4,2-2 5,2-4 4,4-2 6,2-4 4,4 0 2,4-1-1,4 0-3,4 0 0,-1 1 1,-1 0 3,-4 2 5,-3 1 4,-2 2 2,-4 6 2,-3 4 1,-2 5 2,-3 3-5,-4 1-9,-2 2-11,-3 0-11,-2-1-5,1-1-1,-1-2-2,0-3-1,1 0-1,1 0 2,1-1 1,0 1 1,5-3 4,6-4 10,8-5 9,6-6 8,5-3 2,3-2-6,3-1-6,4-3-6,-2 1-3,-2 2 0,-2 4 1,-4 3 0,-3 2 0,-3 4-3,-3 2-3,-2 4-2,-4 1 0,-2 1 1,-4 2 2,-2 0 1,-4 2 1,-3 1 0,-5 3 0,-4 2 1,0-1 0,3-3 2,3-3 2,3-2 0,2-3 2,0 1 1,2 0 0,1 0 2,2-1-3,6-1-3,4 0-6,5-2-3,6-3-4,6-8 0,5-6-2,7-7-1,0-3 0,-2 1 0,-3 1 1,-3 1 0,-3 2 1,-5 3 2,-3 2 1,-4 4 3,-3 1 3,-2 1 5,-3-1 6,0 0 6,-3 2 1,-1 6-4,0 4-3,-1 6-4,-2 1 0,0 1 2,-1 0 2,-2 0 1,-1 0 1,-3 3-2,-4 2-1,-2 1-1,0 0-2,3-4-2,3-5-2,3-3-2,0-2-4,0 0-6,-2 0-5,0 0-7,1-2-2,2-4 0,4-4-1,3-4 1,2-4 1,2-5 4,2-5 3,1-5 5,2-1 2,0 3 3,0 3 3,0 3 2,-1 3 5,-1 3 6,0 3 7,-2 2 6,0 5 13,0 6 17,0 6 19,0 6 16,-1 4 0,0 1-20,-2 3-20,0 2-20,-3 1-16,-2 2-12,-4 3-11,-2 1-12,-3 1-6,-1-1 1,-3-1 0,-1-1 0,-3-2 0,-2 0-1,-1 0-2,-3-2 0,0-2 0,0-3 3,-1-3 3,1-3 3,1-3 3,5-2 3,3-4 4,4-2 3,3-4 3,1 0 2,0-3 2,2-2 1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58:54"/>
    </inkml:context>
    <inkml:brush xml:id="br0">
      <inkml:brushProperty name="width" value="0.04228" units="cm"/>
      <inkml:brushProperty name="height" value="0.04228" units="cm"/>
      <inkml:brushProperty name="color" value="#F2395B"/>
    </inkml:brush>
  </inkml:definitions>
  <inkml:trace contextRef="#ctx0" brushRef="#br0">38963 2261 520,'-15'-15'3,"4"4"6,3 3 7,3 3 6,4 3 8,7 5 11,7 6 10,8 4 10,5 3 0,5 1-11,4 1-12,6 2-12,3 0-6,2 2-2,2 3-2,2 1-2,2 0-11,0-3-17,1-3-19,2-2-18,-4-5-8,-6-3 1,-8-4 3,-6-4 2,-5-2 3,-3 2 4,-3 0 4,-2 2 5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58:54"/>
    </inkml:context>
    <inkml:brush xml:id="br0">
      <inkml:brushProperty name="width" value="0.03679" units="cm"/>
      <inkml:brushProperty name="height" value="0.03679" units="cm"/>
      <inkml:brushProperty name="color" value="#F2395B"/>
    </inkml:brush>
  </inkml:definitions>
  <inkml:trace contextRef="#ctx0" brushRef="#br0">41925 297 597,'-10'-2'59,"-2"13"1,-3 13 3,-3 13 3,-3 6-7,-2 0-14,-1 0-15,-2 1-14,-1-3-11,1-4-8,0-4-8,3-3-7,0-4-6,2 0-2,3-1-4,1 0-2,4-6-6,4-7-8,6-8-9,5-8-8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58:54"/>
    </inkml:context>
    <inkml:brush xml:id="br0">
      <inkml:brushProperty name="width" value="0.04242" units="cm"/>
      <inkml:brushProperty name="height" value="0.04242" units="cm"/>
      <inkml:brushProperty name="color" value="#F2395B"/>
    </inkml:brush>
  </inkml:definitions>
  <inkml:trace contextRef="#ctx0" brushRef="#br0">41900 1543 518,'7'-8'1,"0"2"0,-2 1 1,0 1 0,-1 1 10,0 3 17,0 4 18,0 2 17,-1 3 3,-1 4-9,0 2-10,-1 3-11,-2 3-6,-1 1-4,0 3-4,-1 1-5,-1 1-6,0-1-10,0-1-9,0-1-9,0-2-11,2-3-12,0-3-12,2-2-11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58:55"/>
    </inkml:context>
    <inkml:brush xml:id="br0">
      <inkml:brushProperty name="width" value="0.04512" units="cm"/>
      <inkml:brushProperty name="height" value="0.04512" units="cm"/>
      <inkml:brushProperty name="color" value="#F2395B"/>
    </inkml:brush>
  </inkml:definitions>
  <inkml:trace contextRef="#ctx0" brushRef="#br0">42450 1007 487,'10'-10'2,"4"-2"3,3-3 3,5-3 4,2-1 3,1 2 1,1 3 3,1 1 2,-1 2-2,-2 2-6,-1 3-6,-2 1-7,-3 1-3,-1 2-1,-2 0-3,-3 2-2,-1 1 0,-2 2 2,-2 2 2,-2 2 1,-2 1 3,-1 1 5,0 2 6,-1 0 4,-2 2 6,-1 3 5,0 3 7,-1 3 4,-1 2 2,2 1-5,0 1-4,2 1-4,0 1-3,0 1 1,0 0-1,0 2 0,0 0-1,0-3-4,0-2-4,0-1-2,0-3-5,0-1-4,0-3-6,0-1-4,0-2-6,0 0-9,0-2-8,0-1-9,-2-2-3,-2-2 0,-3-4 1,-4-2 1,-3-5 0,-5-6 0,-5-6 0,-5-5 1,1-2 3,5 5 6,6 3 7,7 4 7,1 2 4,0-2 1,-1 0 2,-1-1 0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58:55"/>
    </inkml:context>
    <inkml:brush xml:id="br0">
      <inkml:brushProperty name="width" value="0.03371" units="cm"/>
      <inkml:brushProperty name="height" value="0.03371" units="cm"/>
      <inkml:brushProperty name="color" value="#F2395B"/>
    </inkml:brush>
  </inkml:definitions>
  <inkml:trace contextRef="#ctx0" brushRef="#br0">42513 1723 652,'-14'-29'0,"2"8"0,4 7 0,3 7 0,1 2 2,2-2 3,0-2 5,2-1 2,0-2 4,2 2 4,0 1 2,2 0 3,1 2 2,3 1-1,4 0-1,2 2 0,1 0-1,-1 2-3,0 0-2,-2 2-2,-1 2-3,0 4-2,-2 4-2,0 3-2,-3 4-3,-3 2-3,-2 1-2,-4 3-3,-2-1-3,-3-1-2,-4-3-3,-2-1-3,-1-3-1,0-2-1,2-4-1,1-3 0,0-2 0,0-4 2,0-2 2,1-3 2,0-5-4,4-4-8,2-5-8,4-5-9,2 0-1,2 5 6,2 4 6,2 6 7,1 3 3,0-1 2,-1 0 1,1 0 2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5:44"/>
    </inkml:context>
    <inkml:brush xml:id="br0">
      <inkml:brushProperty name="width" value="0.05603" units="cm"/>
      <inkml:brushProperty name="height" value="0.05603" units="cm"/>
      <inkml:brushProperty name="color" value="#F2395B"/>
    </inkml:brush>
  </inkml:definitions>
  <inkml:trace contextRef="#ctx0" brushRef="#br0">28124 50030 392,'-1'-21'9,"0"5"17,-2 4 17,0 6 17,0 6 5,2 8-8,2 8-9,2 7-8,1 7-5,0 6-3,0 6-3,0 7-2,-1 5-2,-1 7-1,0 7-2,-1 7-2,-1 7-2,0 9-5,0 10-4,0 8-3,0 5-8,0 1-7,0 1-8,0 1-9,1-3-2,3-6 2,4-9 3,2-6 3,0-9-5,0-11-14,0-12-13,-2-12-13,-1-11-3,-2-8 6,-3-9 7,0-8 6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58:57"/>
    </inkml:context>
    <inkml:brush xml:id="br0">
      <inkml:brushProperty name="width" value="0.03117" units="cm"/>
      <inkml:brushProperty name="height" value="0.03117" units="cm"/>
      <inkml:brushProperty name="color" value="#F2395B"/>
    </inkml:brush>
  </inkml:definitions>
  <inkml:trace contextRef="#ctx0" brushRef="#br0">44200 1094 705,'29'-8'-16,"-3"2"21,-5 1 23,-3 0 23,-1 1 6,3-2-7,3 0-9,3-1-7,1-1-9,1 0-10,-1 0-10,1 1-11,-3 0-9,-3 2-9,-5 2-10,-3 2-10,-4 2-2,-2 2 5,-4 2 5,-2 2 5,-3 0 3,-1 1 0,0 0 1,-1 0 0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58:57"/>
    </inkml:context>
    <inkml:brush xml:id="br0">
      <inkml:brushProperty name="width" value="0.03393" units="cm"/>
      <inkml:brushProperty name="height" value="0.03393" units="cm"/>
      <inkml:brushProperty name="color" value="#F2395B"/>
    </inkml:brush>
  </inkml:definitions>
  <inkml:trace contextRef="#ctx0" brushRef="#br0">44007 1659 648,'-17'5'48,"14"-6"1,14-6 0,13-6 0,8-2-3,1 1-9,1 0-8,1 2-9,0 1-6,0 0-6,1 2-5,-1 1-6,-2 1-6,-3 2-7,-5 2-7,-3 2-6,-4 0-4,-3 0-2,-3-2 0,-2 0-2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58:58"/>
    </inkml:context>
    <inkml:brush xml:id="br0">
      <inkml:brushProperty name="width" value="0.03033" units="cm"/>
      <inkml:brushProperty name="height" value="0.03033" units="cm"/>
      <inkml:brushProperty name="color" value="#F2395B"/>
    </inkml:brush>
  </inkml:definitions>
  <inkml:trace contextRef="#ctx0" brushRef="#br0">44548 900 725,'-15'1'36,"4"2"3,2 2 2,4 2 3,1 4-4,2 7-11,0 7-9,2 7-11,0 2-4,2 0-1,0-1 0,2-1 0,0-2-7,0-3-12,0-4-11,0-1-13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58:58"/>
    </inkml:context>
    <inkml:brush xml:id="br0">
      <inkml:brushProperty name="width" value="0.03458" units="cm"/>
      <inkml:brushProperty name="height" value="0.03458" units="cm"/>
      <inkml:brushProperty name="color" value="#F2395B"/>
    </inkml:brush>
  </inkml:definitions>
  <inkml:trace contextRef="#ctx0" brushRef="#br0">44999 600 636,'0'24'116,"2"3"-29,0 1-28,2 3-29,-1 0-14,-1 2 0,0 1 0,-1 1-1,-1 0-6,0 0-13,0 1-12,0-1-12,-2-2-10,0-3-7,-4-5-8,0-3-7,-2-5 1,2-3 8,0-4 9,2-4 8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58:58"/>
    </inkml:context>
    <inkml:brush xml:id="br0">
      <inkml:brushProperty name="width" value="0.03614" units="cm"/>
      <inkml:brushProperty name="height" value="0.03614" units="cm"/>
      <inkml:brushProperty name="color" value="#F2395B"/>
    </inkml:brush>
  </inkml:definitions>
  <inkml:trace contextRef="#ctx0" brushRef="#br0">43542 2050 608,'-28'0'4,"7"2"6,7 0 8,7 2 7,5 1 6,5 1 7,6 3 5,4 2 7,4 2-2,3 1-8,3 3-8,3 2-9,3 0-7,1-1-6,2-1-6,3-1-7,0-1-9,0-1-12,0 0-13,1-2-11,-4-2-3,-4-2 7,-5-4 7,-4-2 7,-5-2 2,-1 0-4,-2 0-3,-2 0-3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58:58"/>
    </inkml:context>
    <inkml:brush xml:id="br0">
      <inkml:brushProperty name="width" value="0.03191" units="cm"/>
      <inkml:brushProperty name="height" value="0.03191" units="cm"/>
      <inkml:brushProperty name="color" value="#F2395B"/>
    </inkml:brush>
  </inkml:definitions>
  <inkml:trace contextRef="#ctx0" brushRef="#br0">45989 305 689,'0'-13'42,"0"6"4,0 6 4,0 6 3,-2 6-6,-4 5-16,-4 7-17,-3 5-15,-3 4-12,2-1-5,1 0-4,1 1-6,1-4-2,2-4 1,2-5 0,3-4 0,2-4 1,5-1 0,6 0 2,4-2 2,2 0 4,-1 0 10,-1-1 10,0 1 9,-2 0 6,-1 0-2,0 0 1,-2 0-2,-3 1 1,-4 5-1,-6 4 1,-4 3-1,-3 2-1,-1-1 0,-2-1 0,0-1-1,1-2-2,1-4-2,2-5-2,2-3-3,4-3-3,4-4-6,6-2-4,4-3-6,2-1 2,0 2 9,-2 2 10,-1 2 8,0 2 6,-2 4 3,-1 2 3,0 3 3,-2 3 1,-2 0-2,-2 1-2,-2 1-2,-1 0-2,2-1-4,0 0-3,2-2-4,0-3-14,0-6-27,0-6-25,0-6-28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58:59"/>
    </inkml:context>
    <inkml:brush xml:id="br0">
      <inkml:brushProperty name="width" value="0.0291" units="cm"/>
      <inkml:brushProperty name="height" value="0.0291" units="cm"/>
      <inkml:brushProperty name="color" value="#F2395B"/>
    </inkml:brush>
  </inkml:definitions>
  <inkml:trace contextRef="#ctx0" brushRef="#br0">46766 792 755,'8'-9'6,"3"-2"12,2-1 11,2-3 12,-1 2 3,-1 4-7,-2 6-6,-2 5-6,-3 4-11,-2 5-15,-4 5-15,-2 5-15,-4 4-7,-2 1 0,-3 3 1,-4 1 0,0-1 1,-1-3 1,0-5 1,1-3 3,3-5 12,8-6 26,8-6 25,8-6 25,4-3 8,3-2-9,2 0-10,1-1-9,0 0-13,-1 2-16,-2 2-17,-2 2-15,-3 1-13,-1 1-7,-2-1-6,-2 0-8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58:59"/>
    </inkml:context>
    <inkml:brush xml:id="br0">
      <inkml:brushProperty name="width" value="0.0444" units="cm"/>
      <inkml:brushProperty name="height" value="0.0444" units="cm"/>
      <inkml:brushProperty name="color" value="#F2395B"/>
    </inkml:brush>
  </inkml:definitions>
  <inkml:trace contextRef="#ctx0" brushRef="#br0">46325 1450 495,'-15'14'38,"4"-1"-7,3-2-5,3-2-8,1 0 0,2 3 3,0 4 3,2 2 5,0 1 0,2 1-1,0 0-1,2-1-1,-1 1-2,1 1-3,0 1-2,0 2-2,-1-1-2,0 1 0,-2-1-2,0 1-1,-1-2 0,0-1-2,0-3 0,0-1-2,0-2-2,0-1-1,0-1-3,0 0-2,-2-2-3,-6-1-4,-4 0-6,-5-2-4,-4-1-4,-1-2-1,-3-3-3,-1 0-2,-2-5-1,1-4 0,-1-6 1,1-4-1,0-4-1,3-5-2,1-3-3,3-4-2,2 1-1,5 7 1,3 7 0,4 7 1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58:59"/>
    </inkml:context>
    <inkml:brush xml:id="br0">
      <inkml:brushProperty name="width" value="0.03211" units="cm"/>
      <inkml:brushProperty name="height" value="0.03211" units="cm"/>
      <inkml:brushProperty name="color" value="#F2395B"/>
    </inkml:brush>
  </inkml:definitions>
  <inkml:trace contextRef="#ctx0" brushRef="#br0">47950 1200 685,'22'0'38,"-1"0"4,-2 0 1,-3 0 3,0 0-2,0 0-7,0 0-8,-1 0-6,-1 1-11,-2 4-13,-4 2-14,-3 3-15,-2 3-6,-4 2-2,-2 1 0,-3 3-2,-2-1 0,0-3-1,0-3 1,0-2 0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58:59"/>
    </inkml:context>
    <inkml:brush xml:id="br0">
      <inkml:brushProperty name="width" value="0.03453" units="cm"/>
      <inkml:brushProperty name="height" value="0.03453" units="cm"/>
      <inkml:brushProperty name="color" value="#F2395B"/>
    </inkml:brush>
  </inkml:definitions>
  <inkml:trace contextRef="#ctx0" brushRef="#br0">47766 2000 637,'-12'7'10,"8"0"19,8-2 21,8 0 20,4-2 1,3-1-16,1 0-17,3-1-16,1-2-11,1-1-5,1 0-6,1-1-4,-1-1-7,-1 2-7,-3 0-8,-1 2-6,-3 0-5,-1 0-2,-2 0-1,-2 0-3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5:44"/>
    </inkml:context>
    <inkml:brush xml:id="br0">
      <inkml:brushProperty name="width" value="0.03304" units="cm"/>
      <inkml:brushProperty name="height" value="0.03304" units="cm"/>
      <inkml:brushProperty name="color" value="#F2395B"/>
    </inkml:brush>
  </inkml:definitions>
  <inkml:trace contextRef="#ctx0" brushRef="#br0">27600 51530 665,'15'-12'131,"-1"2"-34,-1 4-33,0 4-32,0 3-22,5 2-10,4 2-8,3 2-10,0 0-5,-2-2-1,-3 0 0,-2 0-1,-4-1-5,-1 0-10,-2 0-9,-2 0-11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58:59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49575 575 333,'49'20'167,"16"14"-1,16 15 1,16 15 0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59:00"/>
    </inkml:context>
    <inkml:brush xml:id="br0">
      <inkml:brushProperty name="width" value="0.03542" units="cm"/>
      <inkml:brushProperty name="height" value="0.03542" units="cm"/>
      <inkml:brushProperty name="color" value="#F2395B"/>
    </inkml:brush>
  </inkml:definitions>
  <inkml:trace contextRef="#ctx0" brushRef="#br0">49050 1343 621,'46'-16'137,"-4"2"-32,-2 1-34,-3 1-33,-3 0-20,-2 2-9,-1 1-8,-3 1-9,-2 0-8,-5 2-9,-3 0-7,-4 2-9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59:00"/>
    </inkml:context>
    <inkml:brush xml:id="br0">
      <inkml:brushProperty name="width" value="0.04424" units="cm"/>
      <inkml:brushProperty name="height" value="0.04424" units="cm"/>
      <inkml:brushProperty name="color" value="#F2395B"/>
    </inkml:brush>
  </inkml:definitions>
  <inkml:trace contextRef="#ctx0" brushRef="#br0">49679 900 497,'-22'0'-1,"4"2"11,4 0 13,5 2 12,2 1 7,2 6 0,2 2 0,2 5 1,1 2 0,0 3-4,0 1-2,0 3-2,0 1-4,0 1-4,0 1-5,0 1-4,0 0-6,2 2-9,0 1-9,2 1-9,0 0-6,0 0-6,0 0-5,0 1-6,-1-3-4,1-3-6,0-5-6,0-3-4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59:01"/>
    </inkml:context>
    <inkml:brush xml:id="br0">
      <inkml:brushProperty name="width" value="0.04155" units="cm"/>
      <inkml:brushProperty name="height" value="0.04155" units="cm"/>
      <inkml:brushProperty name="color" value="#F2395B"/>
    </inkml:brush>
  </inkml:definitions>
  <inkml:trace contextRef="#ctx0" brushRef="#br0">49499 907 529,'-2'-18'69,"-6"12"-5,-4 12-8,-5 12-5,-3 6-8,-1 3-8,-1 1-9,-1 2-8,0 1-6,1-3-3,1-2-2,1-1-3,2-4-1,2-3 0,4-4-1,3-4 1,3-5-7,4-5-12,4-4-12,4-5-12,5-6-6,7-5 2,7-7 1,7-5 1,3-3 2,1 1 4,-1 1 4,0 2 3,-2 0 5,-3-1 3,-5 1 5,-3 0 3,-4 0 3,-1 3 1,-2 1 0,-2 3 1,-2 1 5,-1 3 9,-1 1 10,0 3 8,-3 1 5,-1 2-3,-2 2-2,-2 3-2,-1 4 4,0 8 12,0 7 12,0 9 12,-1 3-3,-2 1-14,-2-1-15,-1 1-16,-2-2-12,2-3-9,1-3-9,0-3-9,3-5-9,4-8-11,4-8-9,4-7-11,2-6 1,1 0 13,1-1 13,2 0 12,-1-1 10,-1 2 6,-1 3 7,0 1 7,-3 3 6,-1 3 8,-2 3 7,-2 2 7,-2 4 4,0 4 1,-2 4-1,0 4 1,-3 3-3,-4 3-4,-4 3-6,-4 3-5,-2 2-4,-1 1-2,-1 1-3,-1 1-3,1-2-6,2-3-11,4-4-9,3-5-11,3-3-5,6-2-4,5-4-1,4-2-4,3-3 4,3-2 10,2-2 7,2-2 10,-1 0 7,1 2 5,-2 3 5,-1 1 4,-2 2 5,-2 1 3,-4 3 3,-3 2 3,-2 2 1,-2 2 1,-2 1 0,-2 3 1,-2 1-2,-3 1-4,-4 2-4,-2 0-3,-2-1-3,-1-1-3,-2-3-4,1-1-3,-1-2-4,2-2-4,2-2-6,3-2-5,2-4-4,2-5 0,4-4-2,2-5-1,4-2 3,4 1 4,4 1 6,4 0 6,1 2 4,1 3 5,0 1 4,-1 2 5,0 3 4,-4 4 5,-3 4 5,-2 4 6,-4 1 0,-1 1-4,-2 0-5,-1 0-3,-4 0-6,-2 1-4,-3 1-5,-4 1-5,0 0-5,1-4-2,1-3-3,1-2-4,0-3 0,2-1 1,1 0 3,0-2 1,4 0 2,6 0 2,6 0 2,6 0 2,4 0 1,1-2 1,3 0 1,1-1 2,1-2 0,-1 0 1,-1-2 1,0 0 0,-3 0 1,-1 2 3,-2 2 2,-3 2 2,-2 2 0,-2 2-3,-4 2-2,-2 2-3,-5 2-3,-4 2-1,-5 1-3,-5 3-1,-4 1-1,-2-1 1,-1 1 0,-2 0 2,-2-2 0,1-1-1,-1-2 0,1-2 0,0-1 2,3-1 5,1 1 4,3 0 6,1-1 4,2-2 2,3-3 4,1 0 3,5-2 1,6 0 0,7 0-1,8 0 0,5-1-2,5-1-7,5 0-5,5-1-5,3-1-3,0 0 1,2 0 0,1 0 2,0 0-7,0 0-10,0 0-13,1 1-12,-3-2-7,-4 0-4,-4-2-4,-3 0-3,-5 0-2,-3 0 2,-4 2 2,-4 1 2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59:01"/>
    </inkml:context>
    <inkml:brush xml:id="br0">
      <inkml:brushProperty name="width" value="0.03303" units="cm"/>
      <inkml:brushProperty name="height" value="0.03303" units="cm"/>
      <inkml:brushProperty name="color" value="#F2395B"/>
    </inkml:brush>
  </inkml:definitions>
  <inkml:trace contextRef="#ctx0" brushRef="#br0">52250-131 666,'1'-22'0,"2"3"0,2 3 0,2 2 0,1 3 8,1 3 18,2 1 18,0 2 17,1 2 2,0 2-11,-1 2-13,1 2-12,-2 3-13,-2 6-15,-4 4-13,-2 5-14,-5 4-9,-2 2-4,-5 5-4,-4 2-3,-1-2 0,1-4 7,1-5 4,0-4 7,2-5 4,1-1 3,0-2 4,2-2 3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59:02"/>
    </inkml:context>
    <inkml:brush xml:id="br0">
      <inkml:brushProperty name="width" value="0.0432" units="cm"/>
      <inkml:brushProperty name="height" value="0.0432" units="cm"/>
      <inkml:brushProperty name="color" value="#F2395B"/>
    </inkml:brush>
  </inkml:definitions>
  <inkml:trace contextRef="#ctx0" brushRef="#br0">51813 670 509,'38'-36'41,"-2"6"-7,-1 5-8,-3 7-6,-2 3-4,-3 4-1,-3 3-1,-3 3 0,-6 3-9,-8 5-16,-10 6-17,-8 4-16,-6 3-3,-3-1 8,-3 1 10,-3 0 8,0-1 5,2 1 2,4 0 0,3-1 2,2 0 8,1-2 14,1-3 15,0-1 14,3-1 4,2 0-5,4 0-5,3 0-5,1 0-1,2 1 5,0 2 4,2 0 5,0 1 0,3 1-4,2 1-3,2 2-3,0 0-5,-2 3-5,-3 1-5,0 3-5,-4 2-4,-1 3-2,-2 3-2,-1 2-3,-4 3-3,0 1-5,-3 0-6,-2 2-5,-1 0-6,1-2-6,-1 0-6,0-1-6,-1-3-1,0-3 4,-1-5 5,-1-3 4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59:02"/>
    </inkml:context>
    <inkml:brush xml:id="br0">
      <inkml:brushProperty name="width" value="0.03299" units="cm"/>
      <inkml:brushProperty name="height" value="0.03299" units="cm"/>
      <inkml:brushProperty name="color" value="#F2395B"/>
    </inkml:brush>
  </inkml:definitions>
  <inkml:trace contextRef="#ctx0" brushRef="#br0">51250 1667 666,'11'-10'4,"7"-4"5,7-4 8,7-3 6,4-3 3,1 1 3,0-1 2,2 1 1,1 1 0,0 2-3,2 4-2,1 3-2,-2 2-4,-4 1-6,-4 0-5,-3 2-6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59:02"/>
    </inkml:context>
    <inkml:brush xml:id="br0">
      <inkml:brushProperty name="width" value="0.03867" units="cm"/>
      <inkml:brushProperty name="height" value="0.03867" units="cm"/>
      <inkml:brushProperty name="color" value="#F2395B"/>
    </inkml:brush>
  </inkml:definitions>
  <inkml:trace contextRef="#ctx0" brushRef="#br0">52546 1033 568,'-14'-6'43,"4"4"6,4 4 5,4 4 5,2 3-2,0 3-10,0 4-10,0 2-9,0 1-7,-2 1-5,0-1-3,-2 1-6,0-1-9,1-1-17,-2-1-16,2 0-17,-1-3-5,0-1 4,0-2 6,0-2 4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59:03"/>
    </inkml:context>
    <inkml:brush xml:id="br0">
      <inkml:brushProperty name="width" value="0.04186" units="cm"/>
      <inkml:brushProperty name="height" value="0.04186" units="cm"/>
      <inkml:brushProperty name="color" value="#F2395B"/>
    </inkml:brush>
  </inkml:definitions>
  <inkml:trace contextRef="#ctx0" brushRef="#br0">52501 870 525,'-1'-11'43,"0"8"1,-2 9 1,0 10 0,-2 3-3,0 1-9,-1-1-9,-2 1-8,2-2-8,1-1-8,2-2-8,2-2-8,2-3-9,3-1-8,4-2-9,2-2-8,0 0 0,-2 2 9,-4 1 11,-2 3 10,-4 1 5,-4 2 1,-4 0 2,-4 1 1,-1-1 2,1-1 1,1-2 2,1-2 2,0-1 2,2 0 1,1 0 3,0-1 2,3 0 6,5-4 7,2-3 8,5-2 9,4-4 1,6-3-6,4-5-6,5-4-6,0 0-5,-3 3-5,-4 2-5,-5 4-5,-2 3-5,0 2-6,-2 4-6,0 3-6,-4 1-2,-3 3 2,-4 2 2,-3 2 2,-3 1 3,0 1 4,0 1 3,0 2 3,0-2 3,-2-1 1,0-2 1,-1-2 2,-1-1 4,0 1 9,1 2 7,-1 0 7,0 0 6,0-3 3,1-1 3,-1-2 2,4-3 1,8-2-3,8-3-3,8-4-2,4-2-6,3-3-6,1-4-9,3-1-6,0-3-7,1 2-4,-1 1-5,0 1-5,-1 2-1,-5 2 5,-3 4 2,-4 3 5,-3 1 5,-1 0 8,0 0 6,-2 0 9,-1 3 5,-2 6 3,-3 6 4,0 6 3,-4 1-3,-2 1-7,-4-2-10,-2-1-7,-3 0-7,-1 1-3,-3 1-3,-2 2-3,-1-1-3,-1 1-3,-1-1-3,-1 1-2,-1-1-3,-1-1-3,-1-1-1,-1-1-4,0-1-1,1 0-1,1-2-2,1-1-1,2-2 1,1-2 4,3-4 4,1-2 4,2-3-2,2-1-4,3 0-7,1-1-5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59:03"/>
    </inkml:context>
    <inkml:brush xml:id="br0">
      <inkml:brushProperty name="width" value="0.04701" units="cm"/>
      <inkml:brushProperty name="height" value="0.04701" units="cm"/>
      <inkml:brushProperty name="color" value="#F2395B"/>
    </inkml:brush>
  </inkml:definitions>
  <inkml:trace contextRef="#ctx0" brushRef="#br0">52100 2378 467,'0'-21'10,"2"3"5,0 4 7,2 5 5,1 2 5,1 2 4,3 2 2,2 2 2,2 1 2,3 0-1,3 0-1,4 0-1,2 2-2,5 4-4,3 4-4,4 3-4,4 4-7,4 3-9,4 3-11,4 3-10,2 2-4,0 1-2,0 1-1,0 1 0,-5-2-11,-8-3-22,-9-5-20,-9-3-22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5:44"/>
    </inkml:context>
    <inkml:brush xml:id="br0">
      <inkml:brushProperty name="width" value="0.03646" units="cm"/>
      <inkml:brushProperty name="height" value="0.03646" units="cm"/>
      <inkml:brushProperty name="color" value="#F2395B"/>
    </inkml:brush>
  </inkml:definitions>
  <inkml:trace contextRef="#ctx0" brushRef="#br0">29150 50746 603,'38'-15'147,"-4"5"-36,-2 2-35,-3 3-35,-3 1-24,-2 2-13,-1 0-11,-3 2-13,-2 1-10,-4 2-7,-4 2-8,-5 2-7,-2 0-4,-4 0 3,-2 1 2,-3 0 3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59:21"/>
    </inkml:context>
    <inkml:brush xml:id="br0">
      <inkml:brushProperty name="width" value="0.02549" units="cm"/>
      <inkml:brushProperty name="height" value="0.02549" units="cm"/>
      <inkml:brushProperty name="color" value="#00BFF3"/>
    </inkml:brush>
  </inkml:definitions>
  <inkml:trace contextRef="#ctx0" brushRef="#br0">65050 6400 863,'15'7'95,"-2"0"-53,-3-2-53,0 0-53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59:27"/>
    </inkml:context>
    <inkml:brush xml:id="br0">
      <inkml:brushProperty name="width" value="0.03566" units="cm"/>
      <inkml:brushProperty name="height" value="0.03566" units="cm"/>
      <inkml:brushProperty name="color" value="#00BFF3"/>
    </inkml:brush>
  </inkml:definitions>
  <inkml:trace contextRef="#ctx0" brushRef="#br0">35993 4050 616,'-1'29'68,"-1"-3"-12,0-5-12,-1-3-12,-1-2-7,0 1 0,0 1 0,0 1-2,0 1-1,0 1-5,0 1-3,0 2-4,0-1-3,-2 0 0,0 1-3,-1-1 0,-1 0-3,2-1-6,1-1-5,0 0-5,1-3-4,1 1-4,-2-2-4,2-1-3,-1-4-7,0-8-9,0-8-8,0-8-9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59:27"/>
    </inkml:context>
    <inkml:brush xml:id="br0">
      <inkml:brushProperty name="width" value="0.03478" units="cm"/>
      <inkml:brushProperty name="height" value="0.03478" units="cm"/>
      <inkml:brushProperty name="color" value="#00BFF3"/>
    </inkml:brush>
  </inkml:definitions>
  <inkml:trace contextRef="#ctx0" brushRef="#br0">36031 4097 632,'8'-8'0,"-2"2"-2,-1 1 0,0 1 0,-1-1 1,2 2 7,0-1 5,1 0 6,1 0 5,0 2 3,0 0 4,0 2 2,0 0 1,1 0-3,2 0-4,0 0-2,1 1-3,0 2-2,-1 2-3,1 2-1,-1 1-4,-1 1-6,0 2-5,-2 0-5,-1 1-2,-2 1 0,-2 1 0,-2 2 0,-3 0-1,-2 1-4,-4 1-3,-2 1-5,-2 0-2,-3-1 0,-2-1-1,-1 0 0,-1-2 1,0-1 4,2-1 3,1 0 4,1-3 3,1-3 3,0-2 3,2-4 3,5-1 6,8-2 7,10-1 10,8 0 7,4 0 3,-1 0-4,-1 2-3,-1 0-3,-1 2-3,-3 0-2,-1 2-3,-2 0-1,-2 2-2,-1 2-2,-1 2-1,0 2-2,-2 0-1,-1 1 0,0 0 0,-2 0-1,-1 0-1,-4 3-1,-2 2-1,-3 1-2,-3 2 1,0 0-1,-2-1 1,0 1 0,-1-1-1,-3 1 0,-2-1-1,-1 1-1,-2-2-1,0-3-2,1-2-2,-1-4-2,1-2-3,3-1-2,1 0-3,3-2-3,1-1-4,4-4-5,2-2-4,4-3-5,1-2 1,0 0 4,0 0 6,0 0 4,0 0 2,2 1-2,0-1-3,2 0-2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59:28"/>
    </inkml:context>
    <inkml:brush xml:id="br0">
      <inkml:brushProperty name="width" value="0.0426" units="cm"/>
      <inkml:brushProperty name="height" value="0.0426" units="cm"/>
      <inkml:brushProperty name="color" value="#00BFF3"/>
    </inkml:brush>
  </inkml:definitions>
  <inkml:trace contextRef="#ctx0" brushRef="#br0">37402 4416 516,'-12'-7'44,"7"2"3,6 2 2,8 2 3,2 2-3,-1 4-8,-1 2-8,0 3-8,-2 3-4,-1 2-3,0 1 0,-2 3-3,-1 1 0,-2 3-1,-2 1-1,-2 3 0,-2 0-3,-2 1-5,-1-1-3,-3 1-6,-1-2-2,0-2-3,1-1-2,-1-2-3,1-3 0,0-1 2,2-3 2,1-1 2,3-3 4,8-2 4,6-4 5,7-2 5,4-3 0,1-1-5,1 0-6,1-1-5,1-1-2,1 2 1,1 0 0,1 2 2,1 0-6,-1 0-11,1 0-11,-1 0-12,-1 0-4,-5 0 3,-3 0 2,-5 0 3,-2-1 2,0 0 4,-2-2 2,0 0 3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59:28"/>
    </inkml:context>
    <inkml:brush xml:id="br0">
      <inkml:brushProperty name="width" value="0.03859" units="cm"/>
      <inkml:brushProperty name="height" value="0.03859" units="cm"/>
      <inkml:brushProperty name="color" value="#00BFF3"/>
    </inkml:brush>
  </inkml:definitions>
  <inkml:trace contextRef="#ctx0" brushRef="#br0">38781 4033 570,'9'-6'47,"1"4"-2,3 4-1,2 4-3,0 2-5,-1 0-9,-1-1-9,0 1-9,-2 0-4,-3 0 0,-1 0-1,-2 0 1,-2 0-8,-4 3-14,-2 2-15,-3 2-15,-5 1-5,-2 1 3,-5 1 3,-3 1 4,-4 0 5,-1-3 7,-3-1 8,-1-2 7,-1-2 5,-1-3 3,1-1 1,-1-2 3,3-1 3,3 0 3,5 0 4,3 0 3,4 0 6,2 0 8,4 0 7,3 0 7,6-2 7,11-4 2,12-4 5,10-4 4,5-1-2,0 0-9,0 2-8,1 1-7,-2 0-8,0 0-3,-1 0-6,-1 1-4,-3-1-6,-4 2-7,-3 0-7,-5 2-7,-2 0-5,-2 0-3,-3 0-1,-1 0-3,-4 0-6,-4 0-11,-6 0-10,-4 1-12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59:28"/>
    </inkml:context>
    <inkml:brush xml:id="br0">
      <inkml:brushProperty name="width" value="0.04044" units="cm"/>
      <inkml:brushProperty name="height" value="0.04044" units="cm"/>
      <inkml:brushProperty name="color" value="#00BFF3"/>
    </inkml:brush>
  </inkml:definitions>
  <inkml:trace contextRef="#ctx0" brushRef="#br0">39629 4298 544,'-15'-7'1,"2"1"3,2 0 3,2 2 2,2 4 9,1 8 16,0 7 16,2 9 16,0 5 1,2 2-10,0 4-12,2 3-10,0 4-10,0 6-6,0 6-6,0 6-7,0 3-9,0 1-11,0 1-9,0 1-12,0-2-5,0-5 0,0-4 1,0-6-1,0-6 1,0-7-1,0-9-1,0-7-1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59:29"/>
    </inkml:context>
    <inkml:brush xml:id="br0">
      <inkml:brushProperty name="width" value="0.03533" units="cm"/>
      <inkml:brushProperty name="height" value="0.03533" units="cm"/>
      <inkml:brushProperty name="color" value="#00BFF3"/>
    </inkml:brush>
  </inkml:definitions>
  <inkml:trace contextRef="#ctx0" brushRef="#br0">39013 4783 622,'-7'-6'57,"-1"4"-4,0 4-5,0 4-5,-1 4-8,-2 3-11,-2 5-12,-1 4-11,-2 1-6,1 2 1,-1 1 1,0 1 1,1-1 1,-1-3 1,0-3 0,0-2 2,2-4 0,3-1 0,3-2 1,2-2 1,4-4-3,4-5-4,4-4-5,4-5-4,5-5-3,7-4 0,7-3 0,7-5-1,2-1 0,-2 1 0,-2 1 1,-1 2 1,-4 1 2,-3 6 4,-5 5 5,-3 5 5,-5 3 7,-4 4 11,-6 2 10,-4 4 11,-4 0 1,0 1-9,-1 0-9,-2 0-9,3-2-14,4-2-20,6-4-21,4-2-20,3-2-5,0 0 13,-1 0 12,1 0 12,-2 1 17,-4 2 21,-4 2 22,-4 2 21,-2 1 8,2 2-9,0 0-7,2 2-8,0 1-8,0 3-7,0 3-7,0 3-7,0 2-4,0 0-2,0-1-1,0 1 0,-1-2-4,0-1-2,-2-2-4,0-3-4,0-4-6,2-10-11,2-8-9,2-9-10,2-4-2,0 1 7,1 1 5,2 1 8,-1 2 4,-1 2 2,0 4 3,-2 3 2,0 1 3,0 2 1,0 1 3,0 0 2,0 1 2,0 1 1,0-2 1,0 2 1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59:30"/>
    </inkml:context>
    <inkml:brush xml:id="br0">
      <inkml:brushProperty name="width" value="0.04856" units="cm"/>
      <inkml:brushProperty name="height" value="0.04856" units="cm"/>
      <inkml:brushProperty name="color" value="#00BFF3"/>
    </inkml:brush>
  </inkml:definitions>
  <inkml:trace contextRef="#ctx0" brushRef="#br0">40077 4433 453,'-7'-6'21,"2"4"11,2 4 11,2 4 11,1 4 3,2 3-7,0 5-5,2 4-6,-1 1-6,-1 1-5,0-1-5,-1 1-5,-1 0-4,0 3 0,0 1-2,0 2-2,0 3 0,0 1 1,0 2-1,0 3 2,0-1-4,0-2-5,0-2-7,0-1-5,0-3-2,0-2 1,0-1 1,0-2 2,0-3 0,0-3 0,0-3-1,0-3 0,-2-4-1,-2-4-2,-4-6-2,-2-4-2,-3-5-1,-3-6 0,-4-4 0,-1-5 0,-4-3-3,-2-3-5,-1-1-4,-2-2-5,-1 0-3,3 5 1,1 4-1,3 3 1,2 4 1,5 3 1,3 2 1,4 4 2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59:30"/>
    </inkml:context>
    <inkml:brush xml:id="br0">
      <inkml:brushProperty name="width" value="0.03308" units="cm"/>
      <inkml:brushProperty name="height" value="0.03308" units="cm"/>
      <inkml:brushProperty name="color" value="#00BFF3"/>
    </inkml:brush>
  </inkml:definitions>
  <inkml:trace contextRef="#ctx0" brushRef="#br0">41398 4200 665,'-10'24'143,"-4"3"-40,-4 1-39,-3 3-41,-4 0-22,-3 0-4,-3 1-5,-2-1-6,1-2-5,6-5-7,8-5-6,7-5-8,4-3-5,-1-2-2,0-2-3,0-2-2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59:30"/>
    </inkml:context>
    <inkml:brush xml:id="br0">
      <inkml:brushProperty name="width" value="0.04032" units="cm"/>
      <inkml:brushProperty name="height" value="0.04032" units="cm"/>
      <inkml:brushProperty name="color" value="#00BFF3"/>
    </inkml:brush>
  </inkml:definitions>
  <inkml:trace contextRef="#ctx0" brushRef="#br0">42000 4050 545,'22'0'70,"-3"2"-4,-3 0-4,-2 2-5,-2 0-5,3 2-8,2 0-9,1 1-7,1 1-7,-1 0-8,0 0-7,-2 0-7,-2 0-6,-1 1-4,-2 2-6,-2 0-4,-2 0-6,-2 1-8,-3 0-9,0 0-7,-4 0-2,-2 1 2,-4 1 4,-2 2 3,-1-2 5,2-3 7,2-3 7,3-2 8,-1-3 4,0-1 1,-2 0 3,0-1 1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5:45"/>
    </inkml:context>
    <inkml:brush xml:id="br0">
      <inkml:brushProperty name="width" value="0.05366" units="cm"/>
      <inkml:brushProperty name="height" value="0.05366" units="cm"/>
      <inkml:brushProperty name="color" value="#F2395B"/>
    </inkml:brush>
  </inkml:definitions>
  <inkml:trace contextRef="#ctx0" brushRef="#br0">28744 51200 410,'-7'8'56,"0"0"1,2-1-1,1 1 1,-1 2-4,0 6-10,-2 4-10,0 5-8,-1 3-6,0 0-3,1 2-1,-1 1-3,0 0-1,2-1 0,1-2-1,0 1 1,2-5-9,2-2-15,2-5-16,2-3-15,4-7-5,8-10 6,6-10 6,7-9 6,3-5 3,-2 2-2,0 0-1,-1 1 0,-1 1 3,-3 1 9,-1 1 10,-2 1 9,-5 2 6,0 4 3,-4 4 1,-3 5 2,-3 2 7,-4 4 9,-4 2 10,-4 4 10,-4 1-1,-3 3-8,-4 2-10,-4 2-10,-2 1-10,1 5-12,1 2-12,0 3-12,2-1-3,1-3 2,1-5 4,1-4 4,2-2 3,6-1 5,5 0 5,4-2 5,6-1 4,4-2 3,5-2 4,5-2 3,1-1 1,-3 0-1,-3 0-1,-2 0-1,-3 0-3,1 2-3,0 0-3,0 2-5,-5 1-4,-8 5-6,-10 4-6,-8 4-6,-5 0-2,-1 1 0,-1-2 1,-1-1 0,-1 0 4,-1-1 6,-1 1 7,0 0 6,-2-2 2,-1-1-1,0-2-3,-2-2-1,2-1 8,4-1 22,3 1 21,5 0 21,5-1 6,8-2-7,8-3-8,8 0-7,6-2-7,7 0-6,5 0-7,7 0-6,4-2-5,2 0-3,3-3-2,4-2-2,1 0-6,0 0-8,0 2-8,0 1-8,-2-1-8,-3 2-9,-2-1-9,-3 0-9,-5 1-6,-4 2-5,-5 2-4,-4 2-5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59:31"/>
    </inkml:context>
    <inkml:brush xml:id="br0">
      <inkml:brushProperty name="width" value="0.04568" units="cm"/>
      <inkml:brushProperty name="height" value="0.04568" units="cm"/>
      <inkml:brushProperty name="color" value="#00BFF3"/>
    </inkml:brush>
  </inkml:definitions>
  <inkml:trace contextRef="#ctx0" brushRef="#br0">41591 4729 481,'-12'0'7,"8"0"15,8 0 14,8 0 14,4 0 0,1-2-13,1 0-13,1-1-14,-1 1-11,-4 5-9,-5 6-10,-3 4-10,-6 4-4,-8 1 2,-7 3 1,-9 1 2,-3 1 2,-1-3 6,1-1 4,0-2 6,0-2 4,1-1 4,0-1 6,3 0 4,1-3 4,4-1 6,5-2 5,3-2 5,4-2 5,6-2 2,4-2 4,6-2 4,4-2-3,5-2-7,5-2-8,5-1-7,2-2-6,-2 0-1,0 0-3,0 1-2,-3-1-2,0 2 0,-1 1 0,-1 0-1,-4 1-13,-6-1-22,-8-2-25,-6 0-23,-5 0-2,-2 1 20,-2 0 18,-2 2 20,0 1 15,1 2 12,0 2 11,2 2 11,1 5 13,2 6 14,2 7 14,2 7 14,1 4-1,0 1-14,0 1-15,0 1-15,0 1-9,0 0-5,0 2-5,0 1-4,1 0-5,0-2-3,2 0-5,0-1-4,0-2-3,0-3-5,-2-3-3,0-3-4,-2-3-5,-4-3-4,-2-2-5,-3-4-4,-3-4 0,0-4 8,-1-6 7,-1-4 7,-1-4 6,2-3 3,1-3 6,1-3 3,2-2 3,2-2 1,4 0 2,2 0 2,4-1 0,4 3-1,4 1 1,4 3-2,2 0 2,3 1 1,1-1 2,3 0 1,1 2-3,-1 1-9,1 2-7,-1 3-9,1 0-6,-1 2-6,1 1-7,-1 0-4,-1 2-1,-1 1 5,-2 0 6,-2 2 6,-3 0 2,-3 0-1,-3 0 0,-2 0-2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59:31"/>
    </inkml:context>
    <inkml:brush xml:id="br0">
      <inkml:brushProperty name="width" value="0.03424" units="cm"/>
      <inkml:brushProperty name="height" value="0.03424" units="cm"/>
      <inkml:brushProperty name="color" value="#00BFF3"/>
    </inkml:brush>
  </inkml:definitions>
  <inkml:trace contextRef="#ctx0" brushRef="#br0">43227 4613 642,'1'-15'10,"4"2"-1,2 2-3,4 3-2,1 1 7,1 2 15,1 2 14,1 2 14,0 1 1,0 2-13,-2 0-14,-1 2-14,-1 1-10,-2 1-5,-2 3-6,-2 2-7,-2 2-3,-3 1-4,0 3-2,-3 2-3,-3 1-2,-4 3-2,-4 1-3,-3 3-1,-3-2 1,0-3 3,1-5 3,-1-3 2,0-3 6,1-1 5,-1 0 6,1-2 7,1 0 3,2-2 3,4-1 2,3 0 2,3-2 9,4-1 18,4 0 17,4-1 16,3-1 3,3 0-14,4 0-13,2 0-13,3 0-11,3 0-7,3 0-10,3 0-7,0 0-8,-2 0-9,-1 0-8,-2 0-8,-1-2-4,2 0 2,3-3 3,1-2 1,-1-1 1,-5 2-3,-5 1-2,-4 1-1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59:32"/>
    </inkml:context>
    <inkml:brush xml:id="br0">
      <inkml:brushProperty name="width" value="0.03259" units="cm"/>
      <inkml:brushProperty name="height" value="0.03259" units="cm"/>
      <inkml:brushProperty name="color" value="#00BFF3"/>
    </inkml:brush>
  </inkml:definitions>
  <inkml:trace contextRef="#ctx0" brushRef="#br0">45700 3979 675,'9'-15'90,"3"2"-17,4 2-18,2 2-19,2 2-11,1 1-5,1 0-6,1 2-4,-1 0-8,-3 2-10,-3 0-8,-2 2-9,-4 0-6,1 2-5,-2 0-3,0 2-5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59:32"/>
    </inkml:context>
    <inkml:brush xml:id="br0">
      <inkml:brushProperty name="width" value="0.03805" units="cm"/>
      <inkml:brushProperty name="height" value="0.03805" units="cm"/>
      <inkml:brushProperty name="color" value="#00BFF3"/>
    </inkml:brush>
  </inkml:definitions>
  <inkml:trace contextRef="#ctx0" brushRef="#br0">45747 4450 578,'-7'16'134,"0"-1"-31,2 1-31,1 0-32,0-1-18,0 1-3,0 0-4,0-1-4,0 0-5,2-1-9,0 0-7,2-2-7,2-2-10,4-2-10,4-4-12,4-2-11,0-2 1,-1 0 12,-2 0 11,-2 0 12,-4-2 4,-2 0-3,-6-3-3,-2-2-4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59:33"/>
    </inkml:context>
    <inkml:brush xml:id="br0">
      <inkml:brushProperty name="width" value="0.04177" units="cm"/>
      <inkml:brushProperty name="height" value="0.04177" units="cm"/>
      <inkml:brushProperty name="color" value="#00BFF3"/>
    </inkml:brush>
  </inkml:definitions>
  <inkml:trace contextRef="#ctx0" brushRef="#br0">45061 4319 526,'-5'-7'108,"6"0"-24,6 2-24,6 1-24,3-1-14,3 0-1,1-2-4,3 0-2,-1 0-2,-1 0-4,-3 2-4,-1 1-3,-2 1-3,0 4-1,-2 2-2,-1 4-1,-5 3-4,-10 7-5,-10 5-5,-9 7-5,-5 0-2,1-3 0,1-5 0,1-3 1,1-4 1,3-3 4,1-3 2,3-2 3,1-3 3,2 0 1,2-2 2,2 0 2,3-2 2,1-2 3,2-2 3,2-2 3,4-2 2,5-3 2,7-4 2,6-2 1,2 0 1,1 1 2,-1 2 1,1 3 1,-2 1 0,-3 2-2,-3 2-1,-2 2-2,-4 3-4,-1 2-5,-2 4-6,-2 2-5,-3 3-4,-4 2 0,-4 2-1,-4 1 0,-2 1 0,1-1-1,-1 0 0,0-2-1,1-1 0,1-3 0,0-1 0,2-2-1,1-4 0,2-8 0,2-6 1,2-7-1,2-4 1,0-1 1,2-1 0,0-1 2,1-1 1,0-1 2,0 0 1,0-2 2,-1 2 3,-1 5 5,0 5 4,-1 5 6,-1 6 11,0 8 20,0 8 20,0 7 18,1 6 3,1 1-14,3 3-15,2 1-14,0 2-10,-2-1-4,-2 1-4,-2-1-5,-1 0-5,2 1-5,0-1-5,2 1-4,-2-1-6,-4 1-2,-4-1-3,-4 0-4,-3 1-1,-3 1 1,-3 1-1,-3 1 1,-4-1-3,-1-4-7,-4-2-6,-3-2-8,-1-6-2,3-7-1,2-7 1,1-6 0,2-7 3,1-5 5,1-7 7,1-5 5,3-3 5,3 3 4,4 2 4,5 1 4,2 4 2,2 3 1,2 4 1,2 4 1,3 4 11,4 1 21,4 2 21,3 2 21,5 3 5,5 6-12,5 4-12,5 5-13,4 3-9,3 3-8,2 1-7,4 3-7,1 1-10,0 1-10,0 0-12,0 2-10,-2-2-7,-6-5 1,-4-5-2,-5-4 1,-4-5-1,-3 1 1,-3-2 0,-2 0 1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59:34"/>
    </inkml:context>
    <inkml:brush xml:id="br0">
      <inkml:brushProperty name="width" value="0.04722" units="cm"/>
      <inkml:brushProperty name="height" value="0.04722" units="cm"/>
      <inkml:brushProperty name="color" value="#00BFF3"/>
    </inkml:brush>
  </inkml:definitions>
  <inkml:trace contextRef="#ctx0" brushRef="#br0">47222 3713 465,'7'-15'0,"-1"4"0,0 3 0,-2 3 0,-2 4 6,-4 7 9,-4 7 11,-3 8 10,-3 1 3,2-1-8,1-3-7,0-1-6,4-2-9,4-3-11,6-1-11,4-2-11,3-2-3,2 0 4,0-2 5,1 0 4,0-1 3,-1 1 2,-1 2 3,0 0 2,-3 1 1,-3 0 1,-2 0-1,-4-1 0,-2 3 4,-4 2 8,-2 3 8,-3 3 8,-4 1 3,-2-1-3,-3-1-2,-3 0-4,-1-2-1,-1 1-3,1 0-3,-1-1-1,1 0-5,1-4-5,1-3-7,1-2-5,2-4-5,3-3-6,2-2-5,4-3-6,3-4-1,4-4-1,4-4 2,4-3 0,3-1 4,2 3 7,2 3 9,1 3 7,2 1 7,2 2 5,0 1 6,1 0 6,0 3 1,-1 1-2,-1 2-1,-1 2-2,-1 1 3,0 0 6,-2 0 7,-1 0 8,-1 1 1,0 2-2,-2 2-2,-1 1-3,-1 3-7,-2 2-12,-2 2-12,-2 1-12,-2 2-8,-4 0-4,-2-1-4,-3 1-4,2-3-1,8-6 1,8-7 1,7-4 1,3-3 4,-3 2 6,-2 2 5,-4 2 7,-1 0 5,0 0 7,0-2 6,-1 0 6,-2 2 4,-6 6 0,-6 6 1,-5 6-1,-5 2-1,-2 1-4,-1-1-5,-3 1-3,0-1-4,1-1-3,1-1-1,1-1-3,1-1-1,3-2 1,1-3 0,3-1 1,2-2 0,8-2 1,4-2 1,8-2 0,3-3 0,5-2 1,3-3-2,5-3 1,1-2 0,-1 0-1,-1 0 1,-1 1-1,-1 0 1,-1 4 3,-1 2 1,-1 4 3,-2 1 1,-1 0 4,-2 0 3,-2 0 3,-2 1 5,-1 2 4,-1 2 6,0 2 6,-4 2-1,-2 3-7,-6 3-6,-2 4-7,-5 2-4,-4 2-2,-4 4-3,-3 3-1,-5 3-3,-3 3-3,-4 3-1,-4 2-4,-4 1-2,-1 0-5,-2-1-3,-2-1-3,0-3-2,2-4 3,2-4 2,2-3 2,3-5-4,3-3-9,5-4-10,4-4-11,2-4-6,4-3-4,3-2-4,3-4-5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59:34"/>
    </inkml:context>
    <inkml:brush xml:id="br0">
      <inkml:brushProperty name="width" value="0.03989" units="cm"/>
      <inkml:brushProperty name="height" value="0.03989" units="cm"/>
      <inkml:brushProperty name="color" value="#00BFF3"/>
    </inkml:brush>
  </inkml:definitions>
  <inkml:trace contextRef="#ctx0" brushRef="#br0">47200 5666 551,'8'-7'39,"2"2"1,0 2 1,1 2 0,2 3 1,3 4 1,4 4 0,2 3 1,3 5-3,5 4-10,3 3-7,4 5-9,4 0-10,2 0-14,4-1-12,3-1-13,-3-2-12,-8-5-12,-8-3-12,-7-4-11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59:37"/>
    </inkml:context>
    <inkml:brush xml:id="br0">
      <inkml:brushProperty name="width" value="0.022" units="cm"/>
      <inkml:brushProperty name="height" value="0.022" units="cm"/>
      <inkml:brushProperty name="color" value="#FED406"/>
    </inkml:brush>
  </inkml:definitions>
  <inkml:trace contextRef="#ctx0" brushRef="#br0">67399 6395 999,'-8'-14'-6,"2"6"-12,0 5-12,2 5-12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59:38"/>
    </inkml:context>
    <inkml:brush xml:id="br0">
      <inkml:brushProperty name="width" value="0.04688" units="cm"/>
      <inkml:brushProperty name="height" value="0.04688" units="cm"/>
      <inkml:brushProperty name="color" value="#FED406"/>
    </inkml:brush>
  </inkml:definitions>
  <inkml:trace contextRef="#ctx0" brushRef="#br0">16478 5000 469,'-14'7'-1,"1"-2"-3,2-3-1,2 0-3,2-3 4,1-1 7,0 0 9,2-1 9,0 1 9,2 4 13,0 3 11,2 6 12,0 4 1,0 9-11,0 7-12,0 8-11,0 6-7,0 2-4,0 3-3,0 4-5,0 0-3,0 0-1,0-2-2,0 0-2,0-1-1,0 3-3,0 2-2,0 2-1,0-1-2,2-3 2,0-2 2,2-4 1,0-3-3,0-3-6,-1-5-6,2-4-7,-1-4-5,1-3-4,1-5-3,2-3-4,0-7-5,0-10-7,0-10-5,-1-10-6,1-4 1,0 1 7,0 1 9,0 1 7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59:40"/>
    </inkml:context>
    <inkml:brush xml:id="br0">
      <inkml:brushProperty name="width" value="0.04558" units="cm"/>
      <inkml:brushProperty name="height" value="0.04558" units="cm"/>
      <inkml:brushProperty name="color" value="#FED406"/>
    </inkml:brush>
  </inkml:definitions>
  <inkml:trace contextRef="#ctx0" brushRef="#br0">17095 4644 482,'-7'-21'2,"0"5"4,2 4 3,1 6 5,2 1 5,5 0 7,6-1 8,4-1 6,5 0 3,5 2-5,5 2-5,5 2-4,4 1-4,2 0-2,4 0-3,3 0-2,1 0-2,0 0-2,0 0 0,0 0-1,0 0-1,2 0 0,0 0 0,2 0 0,0 0-1,2 0-2,0 0-2,1 0-2,0 0-4,-2 0-3,-2 0-4,-2 0-5,-1 1-1,0 2 2,0 2 2,0 2 2,-1 1 0,-2-1 2,-2 1-1,-1 0 1,-3-1 1,0-1-1,-1 0 2,-1-1-1,0-2 2,0-1 1,2 0 2,1-2 2,0 0 0,0 0-1,0 0-1,1 0 0,-1 0 0,0 0 1,0 0 0,0 0 2,1 0-1,1 0-1,0 0 0,2 0-1,-1 0 0,0 0 0,-1 0 0,-1 0 0,-1 0 0,2 0 0,1 0-1,0 0 1,1 0-1,-2 0 0,0 0-1,-1 0 0,-2 0 0,-2 0 0,-2 0-1,-1 0 1,-2 0-1,1 0 1,-1 0-1,0 0 1,0 1 0,-1 0 0,-1 2-1,-1 0 2,0 1-2,1 0 0,0 0 0,3 0-2,-1 0 1,2 2-1,1 0 1,1 1-1,1 1 1,2-2 0,2-1-1,3 0 1,-1-2 0,0-1 0,-2 0-1,0-1 1,-1-3 0,1 0 0,-1-3 0,0-2 0,0-1 1,-2 2 0,0 1 1,-1 1 0,-2 0 0,-2 2 1,-1 0 0,-3 2 0,1-1 1,1-1-1,2 0 0,3-1-1,-1-1 1,0 0-2,-1 0-1,-1 0 0,-1 1-2,1 0 0,-1 2 0,0 0-1,1 1 1,-1-2 0,1 0 2,-1-1 0,1-1 1,0 2 0,2 0 0,1 2 0,0 0 1,1 0 1,-1 0 1,0 0 1,1 0 0,1 0 0,0 0 0,2 0-1,0-1 0,1-1 0,-1 0 0,0-1 1,0-1-1,-2 0-1,0 0 1,-1 0-1,-2 1-2,0 0 0,-1 2-3,-1 0-1,-2 1-1,-1 0 1,-3 0 1,-1 0 1,-2 0 1,1 0 0,0 0 0,-1 0 1,0 0-1,-1 0 1,-1 0 0,-1 0-1,-1 0 0,-1-2 0,0 0-1,-2-1-1,0-1 0,-1 2 0,1 0 1,0 2-1,0 0 1,1 0-1,1 0 0,1 0 1,1-1-1,-1-1 0,1 0 0,-1-1 1,0-1-2,-1 2 0,0 0 0,-2 2-2,0 0 0,-1 0-1,1 0 0,0 0 0,-1 0 0,1 0 1,0 0 0,-1 0 1,1 0 0,0 2 2,0 0 0,-1 2 1,1-1 1,0-1 1,-1 0 0,1-1 0,0-1 0,-1 0 1,1 0 0,0 0 0,-2 0 1,-1 2-1,-2 0-1,-2 2 0,-2-1 3,1 1 6,0 0 7,0 0 5,-1 1 2,-2 2-6,-3 2-5,0 2-5,-3 1-10,-1 1-12,0 1-13,-1 1-12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5:45"/>
    </inkml:context>
    <inkml:brush xml:id="br0">
      <inkml:brushProperty name="width" value="0.03984" units="cm"/>
      <inkml:brushProperty name="height" value="0.03984" units="cm"/>
      <inkml:brushProperty name="color" value="#F2395B"/>
    </inkml:brush>
  </inkml:definitions>
  <inkml:trace contextRef="#ctx0" brushRef="#br0">32300 52396 552,'8'-8'119,"2"2"-15,0 1-16,1 0-15,0 4-25,1 6-33,-1 6-32,1 5-33,-3 2-18,-4-2-2,-6-1-3,-4-2-2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59:43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65348 6880 999,'-15'-22'-6,"2"7"-12,2 3-12,2 6-12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59:57"/>
    </inkml:context>
    <inkml:brush xml:id="br0">
      <inkml:brushProperty name="width" value="0.03513" units="cm"/>
      <inkml:brushProperty name="height" value="0.03513" units="cm"/>
      <inkml:brushProperty name="color" value="#F2395B"/>
    </inkml:brush>
  </inkml:definitions>
  <inkml:trace contextRef="#ctx0" brushRef="#br0">16900 52255 626,'0'-13'11,"0"6"17,0 6 17,0 6 16,0 5 3,2 4-12,0 3-13,2 5-11,-1 1-9,0 3-6,-2 0-5,0 1-5,-1-1-2,0-2-1,0-1 1,0-3-1,0 0 0,0 0 0,0-1 0,0 1-1,0 0-1,2 1 0,0 1-1,2 1-1,-1 0-1,-1-1 1,0-1 0,-2-1 1,0 0-1,0 1 0,0 1 0,0 1-1,0 0 1,0-1 0,0-1 0,0-1 1,0 0 0,0 0 1,0-1-1,0 1 0,0-1 0,0 1 1,0-1 0,0 1 1,0 0 0,0-1-1,0 1 0,0-1-2,0 0 1,0-1-2,0 0 1,0-2-2,1-3-6,2-5-16,2-4-16,2-6-14,0-2-3,0 1 9,-2-1 9,0 0 9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59:59"/>
    </inkml:context>
    <inkml:brush xml:id="br0">
      <inkml:brushProperty name="width" value="0.03692" units="cm"/>
      <inkml:brushProperty name="height" value="0.03692" units="cm"/>
      <inkml:brushProperty name="color" value="#F2395B"/>
    </inkml:brush>
  </inkml:definitions>
  <inkml:trace contextRef="#ctx0" brushRef="#br0">16700 53824 595,'8'-8'49,"2"0"-9,0 0-10,1 0-10,1 1-2,0 1 4,-1 0 3,1 2 5,0 0-1,2 0-3,0 0-3,1 0-4,1 0-3,1 0-4,2 0-3,0 1-2,1-1-3,1 2-2,1 0-2,1 2-1,0 0-1,-1 0-1,-1 0 0,-1 0 0,0 0-2,1 0 1,1 0-1,1 0-1,0 0 0,-1 0 1,-1 0 2,0 0 0,-1 0 1,1 0 1,1 0 1,1 0 1,-1 0 0,-1 0 1,-3 0-1,-1 0 1,-1-1-1,2-1 0,0 0 0,1-1-1,0-1 0,1 2 0,-1 0 1,1 2-1,0 0 0,-1 0 0,1 0-1,0 0 1,0-1 0,3 0-1,1-2 1,3 0-1,-1-1 1,0 0 0,-1 0 0,0 1 0,-2-2 0,1 2 1,-1-1-1,1 0 1,-1 0 0,-1 2 0,-1 0 0,-1 2-1,-1 0 0,1 0 0,0 0 0,-1 0 0,1-1 0,0 0 0,-1-2 0,1 0 1,0-1-1,1 0 0,1 0 0,1 1-1,1-2 1,1-1 1,1 0 0,1-1 1,1-1 0,3 0 0,1 1 0,2-1 1,2 0-1,1 2 0,0 1-1,2 0 0,1 0-1,-1 0 1,0-1 0,0-1 0,-1-1 0,-3 2-1,-4 1 0,-2 0-1,-1 2 0,-1 0 0,1 2 0,-1 0 1,0 1 0,-1-2 0,-1 0 1,-1-1 0,-2-2 0,-1 2 0,-2-1 0,-3 0-1,0 0 1,2 0 0,0 0 1,1 0 1,1 0 1,1 0-1,1 0 1,1 1 0,1-2 1,1 2-2,1-1 0,1 0 0,0 0-2,1 0 0,-1 0 0,1 0-2,-1 0-1,-1 0-1,-1 0 0,-1 1-2,-1-1-1,-1 2 1,-1 0 1,-1 2-1,0 0 1,-1 0 1,1 0 0,-1 0 1,1 0 0,0 0 1,-1 0 1,1 0-1,-1 0 2,-1 0-1,-1 0 1,-1 0 0,0-1 0,2-1 1,0 0-1,1-1 1,1-1 0,1 0-1,1 0 0,1 0 0,1 1 0,1 0 1,1 2-1,1 0 1,0 1-2,-1-2 0,-1 0-2,-1-1-2,-1-1 0,-1 2-1,-1 0 1,-1 2 0,-1 0 0,-1 0 1,0 0 0,-2 0 2,0 0 0,1 0 1,1 0 0,1 0 0,0-1 1,-1-1 0,0 0 1,-2-1 0,0-1 0,-1 2 0,1 0 0,0 2-1,0 0 0,1 0 1,1 0-1,1 0 0,0-1 0,-1 0 0,0-2 0,-2 0-1,0 0 0,1 0 0,1 2 0,1 0 0,1 1 0,1-2 1,1 0 2,2-1 0,0-1 1,2 2-2,3 0 0,1 2 0,2 0-2,-1 0 0,0 0 0,1 0-1,-1 0 0,1 0 0,-1 0-1,0 0-1,1-1 1,-1-1 0,0 0 0,1-1 0,-2-1 1,0 2-1,-1 0 2,-1 2-1,0 0 0,1 0 1,1 0 0,1 0 1,0 0-1,-2 0 1,0 0 0,0 0 1,-2-1-1,0 0 0,1-2 0,-1 0 0,1 0 0,1 0-1,1 2 0,1 0 0,0 1 0,1 0 0,-1 0 0,0 0 0,0 0 0,-1 0 0,-1 0-1,-1 0 0,-1 0 1,1 0-1,-1 0 0,1 0-1,-2 0 1,0 0 0,-1 0-1,0 0 0,-2 0 1,1 0-2,-1 0 1,1 0 0,-1 0-1,1 0 1,-1 0 0,1 0 0,-1 0 0,1-2 1,-1 0 0,1-1 0,0-1 1,1 2-1,1 0 1,1 2-1,-1 0 0,0 0 0,0 0 2,-2 0 0,-1 0 0,3 0 0,0 0 0,1 0 0,0-1-1,0-1 1,1 0-1,-1-1 0,1-1 0,1 2 0,1 0 0,1 2-1,0 0 1,-2 0-1,0 0 1,0 0-1,-2-1 0,2 0 0,1-2 0,1 0 0,1 0 0,1 0 0,1 2 0,0 0 0,1 1 1,-1 0-1,-1 0 1,-1 0 0,-1 0 0,0 0 0,1 0 0,-1 0 0,1 0 1,1 0 0,1 0 0,0 0 0,2 0 0,-1-2 0,0 0 0,1-1 0,-1-1 0,2 2 0,1 0 0,0 2 1,2 0-1,-1 0 0,0 0 0,0 0 0,1 0 0,1 0 0,0 0 0,2 0 1,0-1 0,0-1-1,0 0 0,0-1 0,0-1 0,1 2-1,-1 0 0,0 2 0,0 0 0,0 0-1,0 0 1,0 0-1,0 0 1,1 0-1,-1 0 1,0 0-1,0-1 1,2 0 0,0-2 0,2 0-1,0 0 1,-2 0 0,0 2 0,-2 0 0,0 1 0,1 0 0,-1 0 0,0 0 0,0 0 0,0 0-1,0 0 1,0 0 0,0 0-1,1 0 0,-1 0 0,0 0 0,-1 0 0,-2 0-1,-2 0 1,-1 0-1,-3 0 0,0 0 1,-1 0-1,-1 0 0,-1 0 1,1 0 0,-1 0 0,0 0 1,0 0 0,-1 0 0,-1 0 0,-1 0-1,0 0 1,3 0 1,1 0 1,2 0 1,2 0 0,1 0 0,1 0-1,0 0-1,1 0 0,-1-2-2,-2 0 0,0-1-1,0-1 0,1 2 0,0 0 0,2 2-1,1 0 1,-1 0 0,0 0 1,0 0-1,0-1 0,-2-1 1,0 0-1,-1-1 0,-1-1 0,-2 2-1,0 0-1,-1 2 0,-2 0 0,-1 0 0,-3 0 0,-1 0-1,-3 0 1,-3 0 0,-3 0 1,-2 0 0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0:00"/>
    </inkml:context>
    <inkml:brush xml:id="br0">
      <inkml:brushProperty name="width" value="0.04188" units="cm"/>
      <inkml:brushProperty name="height" value="0.04188" units="cm"/>
      <inkml:brushProperty name="color" value="#F2395B"/>
    </inkml:brush>
  </inkml:definitions>
  <inkml:trace contextRef="#ctx0" brushRef="#br0">52716 50270 525,'-7'-7'4,"2"-1"8,2 0 8,2 0 8,2 3 6,4 6 6,2 6 5,4 6 6,0 3-2,-1 3-8,0 1-10,-2 3-8,-1 1-5,0 1-1,-2 1-1,0 1-1,-2 2-2,-1 2-4,0 4-3,-1 3-4,-1 2-2,0 4-3,0 3-2,0 2-3,0 2-3,0 2-3,0 0-3,0 2-4,0-1-3,0-1 0,0-1-2,0 0-1,-1-4 0,-1-4 4,0-5 2,-1-5 2,-1-6-3,0-4-11,0-5-10,0-4-12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0:02"/>
    </inkml:context>
    <inkml:brush xml:id="br0">
      <inkml:brushProperty name="width" value="0.0444" units="cm"/>
      <inkml:brushProperty name="height" value="0.0444" units="cm"/>
      <inkml:brushProperty name="color" value="#F2395B"/>
    </inkml:brush>
  </inkml:definitions>
  <inkml:trace contextRef="#ctx0" brushRef="#br0">25516 49706 495,'-7'-22'5,"2"3"11,2 3 10,2 3 11,2 3 6,2 4 2,2 4 2,2 4 2,0 4-3,1 2-8,0 3-7,0 3-7,-1 3-6,-2 1-1,-3 3-3,0 2-2,-2 1-1,1 4-3,2 3 0,0 3-2,1 3-3,-2 2-2,0 4-4,-2 3-3,0 4-3,0 7 0,0 7-2,0 7-1,0 5-2,0 3-4,0 3-2,0 3-3,1 0-5,2-2-7,2-2-7,2-1-7,1-4 0,0-2 5,-1-3 6,1-3 6,-1-7 2,0-12 2,-2-12 2,0-11 1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0:04"/>
    </inkml:context>
    <inkml:brush xml:id="br0">
      <inkml:brushProperty name="width" value="0.02723" units="cm"/>
      <inkml:brushProperty name="height" value="0.02723" units="cm"/>
      <inkml:brushProperty name="color" value="#F2395B"/>
    </inkml:brush>
  </inkml:definitions>
  <inkml:trace contextRef="#ctx0" brushRef="#br0">16782 50145 807,'-8'-13'3,"2"4"6,0 6 5,2 5 6,0 3 1,2 3-2,0 3-2,2 4-4,0-1-1,0-1-3,0-2-1,0-2-1,0 2-2,0 7 0,0 7 0,0 7 0,0 5 0,0 6 0,0 4-1,0 6 1,0 6-4,0 7-6,0 9-9,0 7-6,0 1-7,0-7-4,0-7-6,0-7-5,0-9 0,0-10 5,0-12 5,0-9 5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0:04"/>
    </inkml:context>
    <inkml:brush xml:id="br0">
      <inkml:brushProperty name="width" value="0.03714" units="cm"/>
      <inkml:brushProperty name="height" value="0.03714" units="cm"/>
      <inkml:brushProperty name="color" value="#F2395B"/>
    </inkml:brush>
  </inkml:definitions>
  <inkml:trace contextRef="#ctx0" brushRef="#br0">9962 51961 592,'-14'-13'7,"4"8"16,4 7 14,4 6 16,2 5 3,0 5-9,0 4-8,0 3-8,0 4-7,-2 1-2,-1 2-3,0 3-3,-1 0-3,0 2-4,0 1-2,1 0-3,-2 1-4,2-1-4,-1-2-4,0 0-5,0-1-4,2-1-3,0-2-3,2 0-3,0-2-3,0-3-1,0-3-3,0-3-1,-1-6-4,0-10-2,-2-10-4,0-10-2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0:05"/>
    </inkml:context>
    <inkml:brush xml:id="br0">
      <inkml:brushProperty name="width" value="0.03321" units="cm"/>
      <inkml:brushProperty name="height" value="0.03321" units="cm"/>
      <inkml:brushProperty name="color" value="#F2395B"/>
    </inkml:brush>
  </inkml:definitions>
  <inkml:trace contextRef="#ctx0" brushRef="#br0">10350 51585 662,'1'-30'3,"2"3"4,2 3 6,2 3 4,1 2 5,1 1 4,2 1 4,0 1 3,1 1 2,0 4-3,-1 3-2,1 3-2,-1 4-4,0 7-6,-2 7-6,0 8-5,-3 5-7,-1 5-4,-2 4-6,-2 6-5,-2 1-1,-4-2 3,-2-2 3,-3-1 4,-2-5-1,2-6-4,1-5-5,0-6-5,5-6 3,6-5 10,8-4 10,6-5 9,3-3 5,1 2-3,0 0-1,0 2-1,-2 2-3,-3 4 0,-3 4-3,-2 4 0,-4 4-2,-3 5-1,-2 5-2,-4 5 0,-2 2-1,-5-2 0,-4 0-1,-4-1 0,-2-1 0,1-3 0,-1-1 1,1-3 0,-1-1-1,2-2 0,1-3-2,1-1 0,1-3-2,2-2-4,3-4-2,1-2-3,2-4-7,4-2-8,2-4-10,4-2-9,1-1 0,2 1 6,0 0 7,1 2 8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0:05"/>
    </inkml:context>
    <inkml:brush xml:id="br0">
      <inkml:brushProperty name="width" value="0.03831" units="cm"/>
      <inkml:brushProperty name="height" value="0.03831" units="cm"/>
      <inkml:brushProperty name="color" value="#F2395B"/>
    </inkml:brush>
  </inkml:definitions>
  <inkml:trace contextRef="#ctx0" brushRef="#br0">11825 51477 574,'8'-6'7,"2"2"16,0 4 16,1 3 14,0 3 4,0 7-9,-2 5-9,-1 7-9,-1 3-6,-2 1-3,-2 1-4,-2 1-3,-2 3-2,-2 8-1,-2 6-2,-2 8-2,-2 0-3,-3-7-4,-4-4-6,-1-7-5,-2-5-2,4-4-1,3-3 0,3-5-1,1-3 1,2-2 0,1-4 2,0-3 0,3-1 4,4-2 6,4-1 5,4 0 7,5-3 3,7-4 4,7-4 1,7-4 3,4-2-1,2 1-3,2-1-4,2 0-3,2 1-6,0 1-9,2 0-9,0 2-8,-2 1-6,-8 2-2,-6 2-2,-7 2-2,-5 1-5,-3-2-8,-3 0-8,-2-2-7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0:06"/>
    </inkml:context>
    <inkml:brush xml:id="br0">
      <inkml:brushProperty name="width" value="0.02821" units="cm"/>
      <inkml:brushProperty name="height" value="0.02821" units="cm"/>
      <inkml:brushProperty name="color" value="#F2395B"/>
    </inkml:brush>
  </inkml:definitions>
  <inkml:trace contextRef="#ctx0" brushRef="#br0">16800 51074 779,'14'-36'-1,"-1"9"-5,-2 7-3,-2 9-3,0 2-2,3-2 1,4-2 0,2-1 1,3-4 5,5-2 7,3-3 10,5-2 7,1-2 5,2 2 1,1 3 2,1 2 0,2-1 0,6-2-4,4-1-2,6-2-2,3-1-3,3 1-1,3 0 0,3 3-1,2 0-2,1 2-2,1 3-2,1 1-2,1 3-1,-1 1 0,1 2 1,-1 2-1,0 2-1,-3 1-3,-1 0-3,-3 2-3,-2 0-1,-2 2-1,-4 0 1,-3 2-1,-1 1 1,-2 2 4,-1 2 2,0 2 4,-3 1 0,-4 1 0,-4 2-1,-3 0 0,-3 0 0,0-1 3,0 0 2,1-2 3,-2 0 0,0 0-1,-1 0-1,-1-1 0,0 1-2,1 0-2,0 0-1,2 0-3,-1-2-1,-1-1-1,-3-2-2,-1-2-1,-3 0-2,0 0-5,-1 2-5,0 0-3,-3 1-2,0 0 1,-1 0 1,0 0 1,-3-1-2,-3-1-6,-3 0-5,-2-1-6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5:45"/>
    </inkml:context>
    <inkml:brush xml:id="br0">
      <inkml:brushProperty name="width" value="0.03041" units="cm"/>
      <inkml:brushProperty name="height" value="0.03041" units="cm"/>
      <inkml:brushProperty name="color" value="#F2395B"/>
    </inkml:brush>
  </inkml:definitions>
  <inkml:trace contextRef="#ctx0" brushRef="#br0">32150 53300 723,'36'0'147,"-9"2"-54,-5 0-56,-6 1-56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0:06"/>
    </inkml:context>
    <inkml:brush xml:id="br0">
      <inkml:brushProperty name="width" value="0.03969" units="cm"/>
      <inkml:brushProperty name="height" value="0.03969" units="cm"/>
      <inkml:brushProperty name="color" value="#F2395B"/>
    </inkml:brush>
  </inkml:definitions>
  <inkml:trace contextRef="#ctx0" brushRef="#br0">24800 49933 554,'22'-6'97,"-1"4"-21,-2 4-23,-2 4-21,0 2-12,5 1 0,3 2-1,5 0 0,1 1-1,-2 1-2,0 2-2,0 0-2,-4-1-1,-1-1-2,-4-2-1,-3-2-2,-1 0 0,1 1-2,1 3-1,2 2-1,-2-1-2,-3-1 0,-3-2-1,-2-2-2,-4-1 0,-3 2 0,-2 0 1,-4 1 0,-3 2-1,-5 1 1,-5 3-2,-5 2 1,-10 6-5,-13 13-8,-14 11-7,-14 11-9,0 2-9,15-12-12,12-10-10,15-11-12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0:08"/>
    </inkml:context>
    <inkml:brush xml:id="br0">
      <inkml:brushProperty name="width" value="0.04875" units="cm"/>
      <inkml:brushProperty name="height" value="0.04875" units="cm"/>
      <inkml:brushProperty name="color" value="#F2395B"/>
    </inkml:brush>
  </inkml:definitions>
  <inkml:trace contextRef="#ctx0" brushRef="#br0">22135 48591 451,'-11'-4'144,"-4"8"-31,-5 8-31,-5 7-30,-2 6-18,3 1-6,1 3-5,3 1-6,0 1-4,1 1 0,-1-1-2,1 0-2,-2 2-2,0 1-5,-1 2-3,-1 2-6,0 1-4,-1-1-8,1-2-6,-1 0-6,3-3-6,3-3-2,4-5-4,5-3-3,1-4-2,2-3 2,0-3 1,2-2 1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0:08"/>
    </inkml:context>
    <inkml:brush xml:id="br0">
      <inkml:brushProperty name="width" value="0.05293" units="cm"/>
      <inkml:brushProperty name="height" value="0.05293" units="cm"/>
      <inkml:brushProperty name="color" value="#F2395B"/>
    </inkml:brush>
  </inkml:definitions>
  <inkml:trace contextRef="#ctx0" brushRef="#br0">21509 48497 415,'-15'-14'0,"4"2"0,3 4 0,3 3 0,2 1 9,3 2 18,4 0 18,2 2 19,3 1 3,2 2-8,2 2-10,1 2-9,2 1-7,2 3-5,0 2-4,1 2-5,1 2-2,1 5 2,1 3 0,1 5 2,1 2-2,-1 2-6,1 3-4,-1 1-5,1 1-7,0 0-7,-1 0-8,1 1-7,0 0-9,2 2-13,3 2-11,1 2-13,-1-4-2,-5-8 5,-5-9 6,-4-8 6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0:10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28495 51697 999,'-14'-15'-83,"6"4"21,5 3 23,5 3 21,2 1 12,1 2 0,1 0 0,2 2 0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0:12"/>
    </inkml:context>
    <inkml:brush xml:id="br0">
      <inkml:brushProperty name="width" value="0.03863" units="cm"/>
      <inkml:brushProperty name="height" value="0.03863" units="cm"/>
      <inkml:brushProperty name="color" value="#F2395B"/>
    </inkml:brush>
  </inkml:definitions>
  <inkml:trace contextRef="#ctx0" brushRef="#br0">26095 47929 569,'0'-37'-2,"0"5"-2,0 5-4,0 6-3,0 1-1,0 2 0,0 1 2,0 1 0,-2 0 2,0 1 5,-3-1 3,-2 0 5,-1 1 3,2-1 3,1 0 2,0 1 3,1 3 9,0 8 15,0 8 15,0 8 15,1 5 1,0 5-13,2 3-13,1 5-14,0 4-8,0 8-6,0 6-5,0 8-4,-1 5-6,-1 7-3,0 5-5,-1 7-4,-1 2-2,0 1 1,0-1 2,0 0 1,0 2-7,2 2-16,0 4-15,2 3-15,0-8-5,0-18 6,0-17 7,0-17 6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0:12"/>
    </inkml:context>
    <inkml:brush xml:id="br0">
      <inkml:brushProperty name="width" value="0.0393" units="cm"/>
      <inkml:brushProperty name="height" value="0.0393" units="cm"/>
      <inkml:brushProperty name="color" value="#F2395B"/>
    </inkml:brush>
  </inkml:definitions>
  <inkml:trace contextRef="#ctx0" brushRef="#br0">25615 47561 559,'-21'-13'6,"7"8"12,5 7 13,6 6 11,4 4 3,4 1-8,2 2-6,4 0-7,2 1-5,3 1-2,3 1-4,3 1-2,1 1-3,-1 0-1,-1-1-2,-1 1-1,-1-1-3,-1 1-3,0-1-3,-2 1-3,-2-1-1,-1-1-3,-2-1-1,-2 0-2,-2-2 0,-2-1 1,-3-1 1,0-1 1,-2-1 1,0 0 3,0-2 2,0 0 2,-2-2 3,-2 1 4,-4 0 3,-2 0 4,-2 0 3,1 1 4,-1 2 3,0 0 4,0 1 2,-2 1-2,0 2 1,-1 0-2,0 1-1,1 1-5,1 1-3,0 1-5,1 2-2,1 1-2,-1 3-2,0 1-2,0 4-1,-1 3-4,-2 4-2,0 4-2,-2 4-4,-3 4-3,-3 4-5,-3 4-3,-1 3-2,1 1 0,1 3-1,1 2 0,3-3-2,3-9-4,4-7-4,5-7-3,1-9-1,2-6 2,0-7 1,2-6 3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0:13"/>
    </inkml:context>
    <inkml:brush xml:id="br0">
      <inkml:brushProperty name="width" value="0.03234" units="cm"/>
      <inkml:brushProperty name="height" value="0.03234" units="cm"/>
      <inkml:brushProperty name="color" value="#F2395B"/>
    </inkml:brush>
  </inkml:definitions>
  <inkml:trace contextRef="#ctx0" brushRef="#br0">25942 48546 680,'-7'-22'4,"2"4"10,2 5 8,2 3 8,0 4 5,0 4-3,-2 4-2,0 4-2,-1 6-3,0 9-3,0 9-3,0 9-4,-1 5-2,-2 4-2,-1 2-2,-3 4-1,-1-1-5,0-1-10,0-2-10,1-1-8,0-5-7,4-2-3,2-5-2,4-4-4,1-4 1,0-7 6,0-5 6,0-6 4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0:13"/>
    </inkml:context>
    <inkml:brush xml:id="br0">
      <inkml:brushProperty name="width" value="0.03201" units="cm"/>
      <inkml:brushProperty name="height" value="0.03201" units="cm"/>
      <inkml:brushProperty name="color" value="#F2395B"/>
    </inkml:brush>
  </inkml:definitions>
  <inkml:trace contextRef="#ctx0" brushRef="#br0">26517 48350 687,'-23'0'1,"4"0"1,3 0 2,3 0 2,1 1 4,1 2 6,-1 2 7,0 2 7,-1 4 3,-2 9 0,-1 7 0,-3 9 1,0 4-5,3 2-7,1 2-7,3 2-8,1 1-4,4 0 1,2 0 0,4 0-1,1-3-9,2-6-21,0-6-21,2-5-20,0-6-6,0-5 12,-1-5 11,2-4 11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0:13"/>
    </inkml:context>
    <inkml:brush xml:id="br0">
      <inkml:brushProperty name="width" value="0.02898" units="cm"/>
      <inkml:brushProperty name="height" value="0.02898" units="cm"/>
      <inkml:brushProperty name="color" value="#F2395B"/>
    </inkml:brush>
  </inkml:definitions>
  <inkml:trace contextRef="#ctx0" brushRef="#br0">26651 48600 759,'-44'9'31,"9"3"-1,8 4 0,7 2-2,5 3 0,-1 5-3,0 3-1,1 5-1,0 2-7,2 4-10,2 2-12,3 4-11,1-1-6,2-6-2,2-4-1,2-5-3,1-5-3,0-5-4,0-5-5,0-4-5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0:13"/>
    </inkml:context>
    <inkml:brush xml:id="br0">
      <inkml:brushProperty name="width" value="0.02924" units="cm"/>
      <inkml:brushProperty name="height" value="0.02924" units="cm"/>
      <inkml:brushProperty name="color" value="#F2395B"/>
    </inkml:brush>
  </inkml:definitions>
  <inkml:trace contextRef="#ctx0" brushRef="#br0">26020 48100 752,'-29'1'1,"7"4"3,5 2 2,6 4 3,2 3 5,-2 7 10,-1 5 8,-3 7 10,0 2-1,1 2-9,0 1-8,2 1-10,1-1-9,2-2-10,3-2-8,1-1-9,1-4-2,2-5 6,0-5 6,2-5 5,0-5-4,0-6-15,0-6-16,0-6-15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5:47"/>
    </inkml:context>
    <inkml:brush xml:id="br0">
      <inkml:brushProperty name="width" value="0.04961" units="cm"/>
      <inkml:brushProperty name="height" value="0.04961" units="cm"/>
      <inkml:brushProperty name="color" value="#F2395B"/>
    </inkml:brush>
  </inkml:definitions>
  <inkml:trace contextRef="#ctx0" brushRef="#br0">15538 56487 443,'-8'-22'105,"0"3"-24,0 3-24,0 3-25,0 2-13,-2 2-5,0 2-3,-1 2-5,-2 1-2,0 0 2,-1 0 0,-1 1 2,-1 0 0,-2 3 0,0 4 1,-1 2-1,-1 4 1,-3 6-1,-1 4 0,-3 5 0,1 5 0,0 4-1,1 6-1,1 5 0,1 2-2,1 3-1,1 2-1,1 1-2,1 0 0,3-4 0,1-4 0,2-3 1,2-5-1,3-2 1,1-4-1,2-2-1,2-3 0,2-1 0,2-3 0,2-1 0,4-3-2,6-1-5,5-2-5,7-3-5,5-1-2,6-2 2,6-2 1,7-2 1,1-3-2,2-4-6,2-4-8,0-4-5,1-3-3,-2-3 4,-1-3 2,0-3 4,-3-2 1,-2 1 1,-3-1 1,-5 1 0,-3-2 3,-9 0 5,-7 0 6,-8-1 5,-7 0 3,-3 5 3,-4 3 1,-3 4 2,-5 3 1,0 3-2,-3 1-1,-2 2-1,0 2 10,-1 0 21,0 1 22,1 2 22,-1 2 5,-1 4-10,-1 4-11,-1 4-10,-1 2-8,1 3-7,-1 1-7,1 3-6,0 0-5,0 1-3,2-2-2,1 2-2,1-2-6,3-1-7,1-3-7,2-1-8,6-3-7,10-4-9,10-5-7,9-2-8,4-5 1,-1-2 9,-3-4 9,-1-2 9,-3-2 6,-1 1 3,-3-1 3,-1 0 4,-2 1 10,-5 0 19,-2 2 17,-2 1 18,-2 3 9,1 6-3,2 6-1,0 6-3,1 2-7,2 1-12,0 0-14,1-1-13,2 0-10,0-2-10,1-3-10,1-1-8,1-2-4,0 0 2,-1-2 2,1 0 2,0-2-7,-1-1-18,1 0-17,0-1-17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0:14"/>
    </inkml:context>
    <inkml:brush xml:id="br0">
      <inkml:brushProperty name="width" value="0.03475" units="cm"/>
      <inkml:brushProperty name="height" value="0.03475" units="cm"/>
      <inkml:brushProperty name="color" value="#F2395B"/>
    </inkml:brush>
  </inkml:definitions>
  <inkml:trace contextRef="#ctx0" brushRef="#br0">25609 48231 633,'-8'-13'0,"0"3"3,0 4 0,0 4 3,2 5 6,2 6 13,4 5 13,3 7 13,1 5 3,1 7-8,1 5-7,2 6-8,0 5-6,0 4-8,0 3-5,-1 5-8,1 1-7,-2-1-11,-1 0-9,0-2-11,-2-1-4,-1-3 4,0-1 3,-1-2 2,-1-6-1,0-10-7,0-9-5,0-10-7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0:14"/>
    </inkml:context>
    <inkml:brush xml:id="br0">
      <inkml:brushProperty name="width" value="0.03143" units="cm"/>
      <inkml:brushProperty name="height" value="0.03143" units="cm"/>
      <inkml:brushProperty name="color" value="#F2395B"/>
    </inkml:brush>
  </inkml:definitions>
  <inkml:trace contextRef="#ctx0" brushRef="#br0">25963 48134 700,'-9'-8'1,"0"-2"4,-2 0 2,1-1 4,-1 1 4,4 6 8,2 4 7,4 6 7,1 4 0,2 5-7,0 5-5,2 5-8,-1 6-3,-1 5 0,0 6-1,-1 6 0,-1 5-6,0 2-8,0 3-9,0 4-9,-1-2-7,-1-3-4,0-4-3,-1-4-3,-1-7-1,2-8 5,0-9 4,2-8 4,0-7 2,0 1-3,0-2-2,0 0-2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0:14"/>
    </inkml:context>
    <inkml:brush xml:id="br0">
      <inkml:brushProperty name="width" value="0.02799" units="cm"/>
      <inkml:brushProperty name="height" value="0.02799" units="cm"/>
      <inkml:brushProperty name="color" value="#F2395B"/>
    </inkml:brush>
  </inkml:definitions>
  <inkml:trace contextRef="#ctx0" brushRef="#br0">25982 47840 786,'-14'-19'4,"4"10"10,4 10 8,4 10 9,2 10 4,0 13-2,0 11-4,0 12-1,0 12-11,0 12-16,0 14-19,0 12-16,0-4-6,0-20 6,0-21 7,0-20 5,0-12 1,0-1-5,0-3-5,0-1-5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0:14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26248 49900 999,'-15'1'-22,"4"2"1,2 2 1,4 2 1,1 3 4,2 7 8,0 5 7,2 7 7,0 0-2,2-3-10,0-5-12,2-3-11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0:21"/>
    </inkml:context>
    <inkml:brush xml:id="br0">
      <inkml:brushProperty name="width" value="0.04427" units="cm"/>
      <inkml:brushProperty name="height" value="0.04427" units="cm"/>
      <inkml:brushProperty name="color" value="#00BFF3"/>
    </inkml:brush>
  </inkml:definitions>
  <inkml:trace contextRef="#ctx0" brushRef="#br0">26281 48479 496,'-7'-8'-25,"1"0"17,0 0 18,2 0 16,0 1 11,2-1 3,0 0 4,2 0 4,1-1-3,2-4-7,2-2-7,2-3-8,1-2-5,1 1-2,2-1-2,0 1-2,0 1-2,1 2-2,0 4-2,0 3-1,0 1-2,1-2 0,1 0-1,2-1 1,1-2-2,3 0-1,3-1-1,3-1-1,1-1-1,-1 1 0,-1-1 1,-1 0 0,-1 1 1,1-1 1,0 0 2,-1 1 0,1-1 1,-1 2 0,1 1-1,-1 1 0,1 0-1,1 0 1,1 0 0,1 1 1,0-1-1,1 0 0,-1 0 0,1 1-1,0-2-1,2 0 0,3-1-1,1-1-1,1 0 0,-1 1 1,-1 0 0,-1 2 0,-2 0 1,0 1 0,-1-1-1,-1 0 0,1-1 1,5-1 1,3-3 0,4-1 1,3-2 1,0 2 0,2 1-1,1 1 0,-1 1 0,-1 2-2,0 3 0,-1 1-1,-1 1 0,0-2 0,0 0 0,0-1 0,1 0 0,0 0 1,2 2-1,1 1 0,-1-1 1,0 0-1,-2-2 0,0 1 0,-1-2 1,0 2 0,0 0 2,0 2 0,1 1 0,2-1-1,2 0 1,3 0-1,-1 0-1,-1 0 1,0 1-1,-1-1 1,0-1-2,1 0 1,4-2-1,0 1 0,3-2 0,2 2 0,2 0 0,2 2 1,0 0-1,-1-2 1,-1 0 0,0-1-1,-1 0 1,1 2 0,1 3 0,2 1 0,-1 1 0,1 0 1,0 0 0,0 0 1,-1 1 0,-1 0 1,-1 2-1,0 0 0,-1 1 0,1-2 0,1 0 0,2-1 0,-1-1-1,1 2 1,0 0-1,0 2 0,-1-1-1,1-1 1,0 0 0,-1-1 0,0-1 0,-2 2 0,-3 0-1,0 2 1,-4 0-1,-1 0 0,-2 0 1,-2 0-1,-1 1-1,-2 2 1,0 2 0,-1 2 0,-1 0 0,2-1-1,0-1 1,2 0 0,0-2 0,0 0 0,0-2 0,0 0-1,-1-1 1,-2 2 0,-2 0 0,-1 2 0,-2 0 0,0 0 0,0-1-1,1 2 1,-3-2 1,0 1-1,-3 0 1,-1 0 1,-3 1 0,0 0-1,-1 1 1,-1 2-1,0 0 0,1-1 1,1 1 0,1 0 0,0 0 0,1 0 0,-1 0 0,0-1-2,1 1 1,-1 0-1,0 0 0,1 0 0,-1 0 1,0-1-1,1 1 0,-1 0 1,1 0-1,-1 0 0,0 0 0,1-1-1,-1 1 1,0 2-1,1 0 0,-1 2 1,1-1-1,1 1 1,0 0 0,2 0 0,0-1 0,1 1 0,-1 0 0,0 0 0,0-1 0,-3 1 0,-2 0 1,-1 0-1,-2 0 0,-1 1 0,-1 1 0,-1 1 1,-1 1 0,-1 0-1,-1-1 1,-1 1 0,-1-1 0,1-1 0,0-1-1,-1 0 1,1-1 0,0 3-1,-1 2 1,1 2-1,-1 0 1,-1 1 1,-1-1 0,-1 1 2,0-1-1,0 1 0,-1-1-1,1 1-1,0-1-1,1-1 1,2-1-2,0 0 0,-1-2 0,1 1 0,-2 0 0,-1-1 0,-1 0 0,-1-1 0,0 0-2,-2-2-1,0-1 1,0-1-2,-1 0 1,1-2 0,-1 0-1,-1 0 2,0 0 0,-2 0 0,0 0 1,0 1-1,0 2 0,0 0 0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0:22"/>
    </inkml:context>
    <inkml:brush xml:id="br0">
      <inkml:brushProperty name="width" value="0.04441" units="cm"/>
      <inkml:brushProperty name="height" value="0.04441" units="cm"/>
      <inkml:brushProperty name="color" value="#00BFF3"/>
    </inkml:brush>
  </inkml:definitions>
  <inkml:trace contextRef="#ctx0" brushRef="#br0">53029 47652 495,'0'-22'3,"0"5"7,0 3 5,0 4 8,-2 5 5,0 6 7,-3 6 5,-2 6 7,-1 3-1,2 1-8,1 1-8,0 1-8,2 0-5,0-1-1,2-1 0,0 0-2,1-2-1,0 1-3,0 0-2,0-1-2,0 3-2,0 3 2,0 5-1,0 3 2,0 4-1,0 1 0,0 2-1,0 2-1,1 2 1,0 2-1,2 3 1,0 1 1,0 1-3,0 0-2,-1 0-2,-2 0-4,0 0-3,-2 3-3,-1 2-4,0 2-4,0 3 0,0 6 3,2 4 2,0 5 2,1-2-1,-2-7-7,0-8-8,-1-8-6,-2-7-7,0-4-8,-2-5-6,0-5-9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0:24"/>
    </inkml:context>
    <inkml:brush xml:id="br0">
      <inkml:brushProperty name="width" value="0.05535" units="cm"/>
      <inkml:brushProperty name="height" value="0.05535" units="cm"/>
      <inkml:brushProperty name="color" value="#00BFF3"/>
    </inkml:brush>
  </inkml:definitions>
  <inkml:trace contextRef="#ctx0" brushRef="#br0">37935 44716 397,'1'-22'4,"0"3"9,2 3 8,0 3 9,0 4 6,0 8 4,-2 6 4,0 8 5,-1 4-1,0 5-8,0 3-6,0 5-8,-1 2-4,-2 2-5,-2 3-4,-2 1-3,0-1-3,2-2 1,2-3 0,3-3 0,0-3 0,0-3-1,0-3-1,0-3-1,1-4-8,3-6-15,4-6-14,2-6-16,3-6-3,1-6 7,3-5 9,2-6 7,1-6 4,3-3 2,1-4 2,3-4 1,-1 0 3,-3 4 2,-3 3 2,-3 5 4,-3 4 2,-4 3 6,-5 5 3,-3 3 6,-2 3 2,0 3 1,0 1 1,0 2 2,0 5 6,-2 8 13,0 8 11,-1 7 13,-1 5 1,0 1-11,0 1-10,0 1-10,0 1-7,2 3-2,0 1-2,2 3-4,-1 1-1,0 4-3,-2 2-3,0 4-1,-1 2-3,0 2-2,0 2 0,1 2-3,-1-1-1,2 0-3,0-4-2,2 0-3,-1-5-1,0-4-2,-2-6-1,0-4-2,-1-4-2,0-4 0,0-5 0,0-3-2,-1-3 1,0-1 2,-1 0 2,-1-2 3,-3-1 1,-2-2 1,-3-3 1,-3 0 0,-3-2 2,0 0 1,-1 0 2,0 0 3,-3-2 1,0 0 4,-1-3 3,0-2 4,0-1 1,2 2 0,4 1-1,3 1 1,2-1 1,1-1 1,1 0 1,1-1 1,1-1 1,4-2-3,2 0-1,4-1-3,4-5-2,7-5-5,8-8-4,6-7-5,9-8-4,12-10-5,12-10-4,12-9-4,8-4-2,6 5 2,6 3 1,7 5 2,-8 7-4,-18 14-11,-18 12-9,-19 13-10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0:25"/>
    </inkml:context>
    <inkml:brush xml:id="br0">
      <inkml:brushProperty name="width" value="0.04266" units="cm"/>
      <inkml:brushProperty name="height" value="0.04266" units="cm"/>
      <inkml:brushProperty name="color" value="#00BFF3"/>
    </inkml:brush>
  </inkml:definitions>
  <inkml:trace contextRef="#ctx0" brushRef="#br0">54793 50866 515,'0'-12'11,"0"8"23,0 8 22,0 8 22,-1 3 3,-1 1-16,0 0-16,-1-1-16,-2 4-10,0 5-5,-1 7-3,-2 5-6,0 3-2,1 1-3,-1-1-2,0 0-3,0 0-3,0-2-3,0 0-5,1-1-4,-1-3-3,2-3-2,0-5-2,2-3-2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0:26"/>
    </inkml:context>
    <inkml:brush xml:id="br0">
      <inkml:brushProperty name="width" value="0.03874" units="cm"/>
      <inkml:brushProperty name="height" value="0.03874" units="cm"/>
      <inkml:brushProperty name="color" value="#00BFF3"/>
    </inkml:brush>
  </inkml:definitions>
  <inkml:trace contextRef="#ctx0" brushRef="#br0">55191 50194 567,'0'-15'0,"2"1"0,0 0 0,2 2 0,0 1 4,0 2 7,-1 3 7,2 1 7,-1 1 4,1 2 1,1 0 2,2 2 0,1 0-1,3 2-5,4 0-4,2 2-5,0 1-3,-3 6 0,-3 2-1,-2 5-1,-5 3-2,-2 3-5,-6 3-4,-2 3-5,-5 0-3,-4-2-3,-4-1-4,-3-3-3,-2-1-2,-1-3 1,1-1 1,-1-2 0,2-3 3,3-3 3,3-3 5,3-2 3,6-1 5,11 2 5,12 1 4,10 3 6,5 2 1,0 0-1,1 1-1,-1 1-1,-2 0-1,-5-1-1,-5 0-1,-5-2-2,-4 1 0,-2 1 1,-4 3 0,-2 2 1,-4 2-1,-2 3-1,-4 3-1,-2 3 0,-3 0-3,-3-2-4,-3-1-2,-3-3-4,-2-1-1,-2-3 3,0-1 2,0-2 2,-1-3-7,3-3-15,1-3-16,3-2-16,2-3-8,2-2-2,4-2-1,3-2-2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0:26"/>
    </inkml:context>
    <inkml:brush xml:id="br0">
      <inkml:brushProperty name="width" value="0.04749" units="cm"/>
      <inkml:brushProperty name="height" value="0.04749" units="cm"/>
      <inkml:brushProperty name="color" value="#00BFF3"/>
    </inkml:brush>
  </inkml:definitions>
  <inkml:trace contextRef="#ctx0" brushRef="#br0">56999 51177 463,'14'-6'7,"-3"2"16,-3 4 15,-2 3 15,-3 3 4,-1 5-6,0 5-7,-1 5-7,-3 3-4,0 1-1,-3 1-1,-2 1 0,-1 1-4,2 1-3,1 0-5,0 2-4,1 1-5,1-1-6,-2 0-5,2 1-5,-1-3-5,0-3-3,0-5-4,0-3-3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5:47"/>
    </inkml:context>
    <inkml:brush xml:id="br0">
      <inkml:brushProperty name="width" value="0.04404" units="cm"/>
      <inkml:brushProperty name="height" value="0.04404" units="cm"/>
      <inkml:brushProperty name="color" value="#F2395B"/>
    </inkml:brush>
  </inkml:definitions>
  <inkml:trace contextRef="#ctx0" brushRef="#br0">20550 56327 499,'17'-6'148,"1"2"-33,3 4-33,1 3-34,1 1-18,1 3-3,-1 2-4,1 2-3,-4 1-12,-2 1-21,-4 1-20,-4 1-21,-5 2-6,-4 3 6,-6 3 7,-4 3 6,-3-1 6,1-4 3,-1-3 3,1-5 4,0-2 1,0 0-2,2-2-2,1 0-1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0:26"/>
    </inkml:context>
    <inkml:brush xml:id="br0">
      <inkml:brushProperty name="width" value="0.0477" units="cm"/>
      <inkml:brushProperty name="height" value="0.0477" units="cm"/>
      <inkml:brushProperty name="color" value="#00BFF3"/>
    </inkml:brush>
  </inkml:definitions>
  <inkml:trace contextRef="#ctx0" brushRef="#br0">57233 50744 461,'8'-8'1,"1"-2"3,2 0 2,0-1 2,2 0 4,1 0 5,3 2 5,2 1 4,2 1 4,3 2 1,3 2 1,3 2 2,1 2-1,-2 4-1,0 2-1,0 3-2,-4 3-2,-1 0-2,-4 1-1,-3 1-3,-3 1-1,-1 2-2,-2 0-2,-2 1-1,-2 1-4,-2 3-3,-3 1-3,0 3-5,-6 2-3,-8 2-7,-8 4-5,-7 3-6,-8 2-6,-5 2-8,-6 2-8,-6 2-8,1-3-1,8-10 8,8-8 7,7-8 6,5-6 2,1 1-5,1 0-4,1 0-5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0:27"/>
    </inkml:context>
    <inkml:brush xml:id="br0">
      <inkml:brushProperty name="width" value="0.03603" units="cm"/>
      <inkml:brushProperty name="height" value="0.03603" units="cm"/>
      <inkml:brushProperty name="color" value="#00BFF3"/>
    </inkml:brush>
  </inkml:definitions>
  <inkml:trace contextRef="#ctx0" brushRef="#br0">49855 55497 610,'-16'-14'46,"2"2"-2,1 4-2,1 3-1,-1 1-3,-2 2-7,-1 0-4,-3 2-7,-2 0-3,-3 2-2,-3 0-2,-3 2-1,-3 0-1,-3 0-2,-3 0-1,-2 0-2,-2-1-1,2 1-2,0 0-2,1 0-1,3 0-3,6 0-5,4 0-6,5 0-4,5 0-11,6 2-18,6 0-17,6 2-18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0:27"/>
    </inkml:context>
    <inkml:brush xml:id="br0">
      <inkml:brushProperty name="width" value="0.03695" units="cm"/>
      <inkml:brushProperty name="height" value="0.03695" units="cm"/>
      <inkml:brushProperty name="color" value="#00BFF3"/>
    </inkml:brush>
  </inkml:definitions>
  <inkml:trace contextRef="#ctx0" brushRef="#br0">49115 54450 595,'-15'0'5,"2"0"12,3 0 12,1 0 10,0 0 5,0 2-1,-1 0-2,-1 2-2,-3 2-4,-2 5-8,-3 5-8,-3 6-7,-2 2-6,-1 1-2,-1 1-3,-1 1-2,-1 0-1,1 0 3,-1 1 2,1-1 3,0 0 0,-1-1-1,1-1-2,-1-1-1,3-2-1,5-5 3,5-3 1,5-4 1,3-1-2,2 1-5,2 3-7,2 2-6,4 0-2,8-1 3,6-1 3,7 0 2,5-1 1,5 1-4,3 1-3,4 2-3,5-1-5,4-1-5,5-1-7,6 0-6,-3-2-2,-10 1-1,-10 0-1,-9 0 0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0:33"/>
    </inkml:context>
    <inkml:brush xml:id="br0">
      <inkml:brushProperty name="width" value="0.04318" units="cm"/>
      <inkml:brushProperty name="height" value="0.04318" units="cm"/>
      <inkml:brushProperty name="color" value="#00BFF3"/>
    </inkml:brush>
  </inkml:definitions>
  <inkml:trace contextRef="#ctx0" brushRef="#br0">28644 57319 509,'-41'-23'5,"12"1"10,11 1 10,12 1 9,7 1 4,4 0-4,2 2-4,4 1-3,1-1-4,3-1-4,1-3-5,3-1-3,1-2-2,-1-1-1,1-2 0,0 1-1,-2-1 0,1 3 0,-2 1-1,-1 3 1,-1 2 0,-2 2 2,-3 4 2,-1 3 2,0 3 1,4 4 1,2 4 0,3 4 0,1 4 0,-1 5-4,-1 5-3,0 5-2,-2 4-3,1 3 0,0 3-2,-1 3-1,0 0 1,-2 0 0,-3-1 1,-1-1 1,-1-1 0,-2 0-2,-1 0-2,0 1-2,-2-3-1,0-2-3,-2-3-1,0-3-3,-1-3-2,0-3-3,0-3-4,0-2-2,0-6-10,2-6-18,0-8-17,2-6-16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0:33"/>
    </inkml:context>
    <inkml:brush xml:id="br0">
      <inkml:brushProperty name="width" value="0.0395" units="cm"/>
      <inkml:brushProperty name="height" value="0.0395" units="cm"/>
      <inkml:brushProperty name="color" value="#00BFF3"/>
    </inkml:brush>
  </inkml:definitions>
  <inkml:trace contextRef="#ctx0" brushRef="#br0">29750 56747 557,'7'-8'2,"-2"-2"4,-3 0 4,0-1 5,-5 3 8,-2 8 13,-5 8 14,-4 7 13,-3 7 0,-3 3-12,-3 5-12,-3 3-13,-2 4-7,-1 2-4,-1 4-3,0 3-4,-1-1-3,1-1-6,1-2-4,1-1-5,1-4-7,1-2-8,1-3-9,1-3-8,3-3-5,3-1-2,4-3-2,5-1-1,1-3 2,2-3 6,0-3 6,2-2 8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0:33"/>
    </inkml:context>
    <inkml:brush xml:id="br0">
      <inkml:brushProperty name="width" value="0.04089" units="cm"/>
      <inkml:brushProperty name="height" value="0.04089" units="cm"/>
      <inkml:brushProperty name="color" value="#00BFF3"/>
    </inkml:brush>
  </inkml:definitions>
  <inkml:trace contextRef="#ctx0" brushRef="#br0">31910 56977 538,'-8'-6'9,"-2"2"18,0 4 18,-1 3 19,-3 3 1,-3 5-14,-5 5-15,-3 5-14,-3 3-9,-1 1-4,-1 1-3,-1 1-5,0 0-1,0 1 0,-1-1-2,1 1 1,1-2-1,3-3 0,3-3 0,3-3 0,3-3 1,2-1 1,4-2 2,3-2 1,6-1 3,10 0 4,10 0 3,9-1 4,5 1 2,1-2-3,-1-1-2,1 0-2,-1-1-3,0 2-4,1 0-6,-1 1-5,-1 1-5,-3 0-5,-4 0-6,-1 0-6,-3-1-3,-1-1-2,-1 0-2,-1-2-1,0 0-2,2 0-2,0 0-3,1 0-1,-1-1 1,-3-2 5,-3-2 7,-2-2 4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0:34"/>
    </inkml:context>
    <inkml:brush xml:id="br0">
      <inkml:brushProperty name="width" value="0.05655" units="cm"/>
      <inkml:brushProperty name="height" value="0.05655" units="cm"/>
      <inkml:brushProperty name="color" value="#00BFF3"/>
    </inkml:brush>
  </inkml:definitions>
  <inkml:trace contextRef="#ctx0" brushRef="#br0">34299 56141 389,'-7'-15'3,"1"1"8,0 0 8,2 2 7,1 4 5,2 8 3,2 8 2,2 8 2,0 4 0,0 3-4,-2 1-5,0 3-3,-2 1-4,0 1-3,-2 0-2,0 2-3,-1-1-3,0-1-1,0-3-1,0-1-1,1-2-5,0-1-10,2-1-8,0-1-9,3-4-7,2-6-3,4-8-3,2-6-3,3-8 1,3-6 5,3-7 6,3-6 6,1-5 3,-1 1 1,-1 0 1,0 0 0,-3 0 3,-1 1 2,-2 1 3,-3 1 3,-1 2 3,-2 3 4,-2 4 4,-2 2 3,-2 2 3,-1 2 5,0 2 3,-1 3 4,-1 4 7,0 8 10,0 8 11,0 8 10,-1 4 1,-1 2-10,0 3-10,-1 2-9,-1 0-7,0 2-3,0 1-3,0 1-4,1 1-3,0 2-2,2 3-3,0 1-2,1 1-2,0 0 1,0 1-1,0-1 1,0 0-1,0 0-5,0 0-2,0 0-4,0 0-1,0-2 1,0 0 1,0-1 0,0-1 0,0-2-4,0 0-2,0-1-3,0 0-1,-2-1 0,0 0 1,-2 1 0,0-3 0,1-6 0,-2-4 1,2-4-1,-2-4 1,-2 1 2,-2 0 0,-2 0 1,-1-1 1,1-1 1,-1 0 0,0-2 1,-1-1 0,-1-2 1,-3-3 0,-1 0 0,-3-4 1,0 0-1,-1-3 1,-1-2 1,0-2-1,-1-2 2,1-2-1,-1-1 1,2-2 2,1 1 3,2-1 4,3 0 2,1 1 4,2-1 3,3 0 3,1 1 3,3-2 1,4 0-2,4-1 0,4-1-2,5-1-4,9-3-5,7-1-6,9-3-5,5-1-3,6-3 1,4-1 1,6-2 0,1-1-1,-3 3-5,-1 2-4,-2 2-6,-5 3-9,-10 6-15,-8 6-14,-8 7-16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0:37"/>
    </inkml:context>
    <inkml:brush xml:id="br0">
      <inkml:brushProperty name="width" value="0.05154" units="cm"/>
      <inkml:brushProperty name="height" value="0.05154" units="cm"/>
      <inkml:brushProperty name="color" value="#00BFF3"/>
    </inkml:brush>
  </inkml:definitions>
  <inkml:trace contextRef="#ctx0" brushRef="#br0">63814 48839 426,'-2'-5'6,"10"6"11,11 6 12,11 6 11,4 2 4,-3 1-5,-3 0-4,-3-1-4,-3 1-6,-1 0-9,-3-1-8,-1 1-9,-3 0-7,-4-1-5,-5 1-5,-2 0-6,-6 1-2,-6 5-2,-6 3-1,-5 5-1,-7 0 0,-5-2 2,-7-1 2,-4-3 2,-4-2 2,3-3 3,2-3 2,2-2 4,1-3 2,0-1 5,-1 0 3,1-2 3,2-1 5,4 0 2,3-2 4,5 0 4,3-2 2,5-1 4,3 0 2,4-2 4,6 0 3,8 0 3,8 0 2,7 0 4,7 0-3,5-2-6,5 0-7,5-1-6,2-2-5,0 0-2,0-2-2,0 0-1,-1 0-2,-4 0 0,-2 2 1,-3 1 0,-4 0-5,-5 0-9,-5 0-10,-5 0-8,-5-1-9,-6-2-6,-6-2-8,-6-1-6,-4-3 1,-3 0 11,-3-1 11,-3-1 10,-1-1 9,1 2 5,1 1 6,1 1 6,1 1 4,2 2 6,2 2 4,3 3 5,0 1 6,0 6 9,0 2 9,1 5 9,0 4 0,2 5-7,2 5-7,2 5-8,2 5-3,1 3-3,0 4-1,2 4-2,0 4-1,0 6-3,0 4-2,0 5-3,-1 4-3,-1 3-4,0 3-4,-1 3-5,-1-1-1,2-5 0,0-5 1,2-5-1,0-4-4,0-6-13,0-4-10,0-6-12,0-4-8,0-5-3,0-5-4,0-5-4,-1-6 0,0-7 6,-2-6 4,0-8 5,-1-4 6,0-1 6,0-3 6,0-2 7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0:38"/>
    </inkml:context>
    <inkml:brush xml:id="br0">
      <inkml:brushProperty name="width" value="0.06723" units="cm"/>
      <inkml:brushProperty name="height" value="0.06723" units="cm"/>
      <inkml:brushProperty name="color" value="#00BFF3"/>
    </inkml:brush>
  </inkml:definitions>
  <inkml:trace contextRef="#ctx0" brushRef="#br0">63221 50081 327,'0'-43'0,"2"9"0,0 9 0,2 9 0,0 4 3,1-2 7,2 0 6,0-1 6,1 2 2,0 5-2,0 4-4,-1 6-3,0 4-2,-4 7 0,-2 6-1,-4 5-1,-5 6-2,-7 5 0,-9 5-2,-7 4-2,-4 2-1,1-2 0,1-2-1,2-1 0,0-5-1,5-4 0,2-5 0,3-5 0,5-6-1,10-6-4,9-8-1,8-6-4,9-7-1,11-8-2,9-6-2,10-6-1,4-4 0,0 1 2,-2 1 0,0 1 3,-3 3 1,-4 4 3,-4 3 3,-4 4 2,-4 4 3,-7 3 1,-5 2 1,-7 4 1,-2 1 3,0 0 4,-1 0 6,1 0 4,1 0-3,2-2-9,1 0-10,3-1-10,-1-1-5,-3 2 3,-2 1 0,-4 0 2,-2 5 6,-1 6 12,0 7 12,-1 8 12,-2 1 2,-1-3-6,0-3-7,-2-3-6,1-4-12,2-6-18,2-6-18,2-6-17,1-6-5,2-7 10,0-7 10,1-7 9,1-3 5,0 0 0,-1 0 0,1 0-1,1 0 2,2 1 4,1 1 2,3 2 3,0 0 4,1 1 1,0 1 2,-1 1 3,0 2 4,-1 3 6,0 4 6,-2 2 6,-2 2 4,-3 2 2,-2 2 2,-4 3 3,-1 3 1,0 6 3,0 6 1,0 6 2,-1 5-1,-2 7-1,-2 5-3,-2 7-2,-1 4-1,0 2-2,0 4-1,0 3-2,0 1-1,0 0-3,0 0-2,1 0-2,-2 0-2,2 0-3,-1 0-2,0 0-3,0 2-1,2 4-2,0 3-2,2 5-2,0-1-1,0-6-2,0-7 0,0-4-1,-1-6-5,0-4-10,-2-4-9,0-3-10,-4-6-3,-7-7 5,-7-6 5,-7-8 5,-3-5 1,1-3 0,1-5 0,1-4-2,1-2 0,1-3-4,1-1-2,1-3-3,2 1 2,3 1 6,3 3 5,2 1 7,3 2-2,3 3-7,1 1-7,2 3-8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0:38"/>
    </inkml:context>
    <inkml:brush xml:id="br0">
      <inkml:brushProperty name="width" value="0.04322" units="cm"/>
      <inkml:brushProperty name="height" value="0.04322" units="cm"/>
      <inkml:brushProperty name="color" value="#00BFF3"/>
    </inkml:brush>
  </inkml:definitions>
  <inkml:trace contextRef="#ctx0" brushRef="#br0">67245 49587 509,'-7'-6'10,"2"6"23,2 4 22,2 6 21,0 4 5,0 5-13,-2 5-14,0 5-14,-4 4-10,-6 4-8,-5 4-7,-6 5-9,-4-1-6,1-2-9,-1-4-6,1-2-8,0-4-7,3-3-9,1-5-7,3-3-8,2-6-3,2-3-1,4-6 1,3-4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8:53"/>
    </inkml:context>
    <inkml:brush xml:id="br0">
      <inkml:brushProperty name="width" value="0.04484" units="cm"/>
      <inkml:brushProperty name="height" value="0.04484" units="cm"/>
      <inkml:brushProperty name="color" value="#00BFF3"/>
    </inkml:brush>
  </inkml:definitions>
  <inkml:trace contextRef="#ctx0" brushRef="#br0">52650 2556 490,'7'9'63,"-1"0"-7,0 0-7,-1 3-7,-2 0-6,1 1-5,0 1-6,0 1-6,1 0-2,0-2-1,1-3 0,2-1 0,0 0 0,-1 2 0,1 2 0,0 1-1,1 2 0,1 0-2,2-2-3,3 2-1,1-1-2,0-1-2,-1-1-4,1 0-1,-1-2-3,-1-3-3,-1-1-2,0-2-3,-3-4 2,-3-8 5,-2-6 7,-4-7 6,-1-6 0,-2-5-5,0-4-5,-1-5-6,-1-1-1,2 4 0,0 3 2,2 5 1,0 4 1,2 4 0,0 3 1,2 5 1,1 2 0,5 2 1,4 2 1,3 2 1,2 3-3,-1 4-7,-1 4-7,-1 4-7,-2 2-7,-4 3-5,-5 2-7,-2 2-6,-3-2-3,0-2 0,0-3 0,0-3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5:48"/>
    </inkml:context>
    <inkml:brush xml:id="br0">
      <inkml:brushProperty name="width" value="0.05211" units="cm"/>
      <inkml:brushProperty name="height" value="0.05211" units="cm"/>
      <inkml:brushProperty name="color" value="#F2395B"/>
    </inkml:brush>
  </inkml:definitions>
  <inkml:trace contextRef="#ctx0" brushRef="#br0">19710 57534 422,'-17'14'2,"0"-1"3,-1-2 5,-1-2 3,2-2 6,5 1 10,4 0 9,6 0 9,7-2 0,11-2-9,11-4-9,11-2-9,6-5-5,0-4-1,1-5-1,2-5-1,-2-2-4,-2 3-5,-4 1-5,-2 3-6,-4 1-3,-5 2 1,-5 2 0,-5 3-1,-6 3 4,-8 8 7,-8 6 7,-8 7 6,-5 5 2,-1 3-4,-3 3-4,-1 3-5,-4 3-2,-5 2-2,-5 4-1,-4 2-3,-2-1-1,3-4 0,3-5 0,5-5 0,1-4 0,7-1-1,3-3 0,6-1-2,7-5-5,8-8-12,10-8-12,8-8-12,6-5-2,5-3 8,3-3 7,3-3 8,0 0 8,-5 5 7,-7 3 9,-5 5 7,-5 4 15,-4 6 20,-5 6 21,-3 6 21,-2 3 5,0 3-8,0 2-9,0 1-9,1 1-8,0-1-10,2 0-8,0-2-10,3-1-7,2-1-7,3-1-4,4 0-7,1-3-2,5-1 3,2-2 2,3-2 3,2-2-7,2-2-15,3-2-15,0-2-15,1-2-7,-5 0 1,-4-1 3,-3-2 1,-3 1 2,-1-1 0,-1 0 1,0 0 1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0:39"/>
    </inkml:context>
    <inkml:brush xml:id="br0">
      <inkml:brushProperty name="width" value="0.05869" units="cm"/>
      <inkml:brushProperty name="height" value="0.05869" units="cm"/>
      <inkml:brushProperty name="color" value="#00BFF3"/>
    </inkml:brush>
  </inkml:definitions>
  <inkml:trace contextRef="#ctx0" brushRef="#br0">67226 49897 374,'30'-21'33,"-1"7"2,-3 5 3,-1 6 2,-1 4 0,1 2-1,1 2-3,1 2-2,-1 1-3,0 3-4,0 2-3,-2 2-4,-3 0-5,-3 1-4,-5 0-6,-3-1-5,-4 2-6,-6 1-4,-4 3-4,-5 2-6,-5-1-5,-4 0-7,-3-1-6,-5 0-6,-1-3-1,-1-3 2,1-3 5,-1-2 2,2-4 5,0-3 7,0-2 5,3-4 5,0-1 7,4 1 4,3-1 5,3 0 6,2-1 4,1 0 7,0-2 6,2 0 6,3 0 2,6 0 0,6 2-2,6 1 0,4 0-3,5 0-3,3 0-4,5 0-3,0 1-4,-2 0-3,-1 2-3,-3 0-3,-3 4-6,-7 6-8,-5 6-8,-6 5-9,-7 4-2,-10 1 2,-7 1 4,-10 1 3,-5 0 1,-1-1-1,0-1-2,-2-1-1,1-3 2,3-3 3,4-5 5,2-2 3,0-4 3,-1 1 1,-2 0 1,-3 0 2,3-2 4,7-1 11,7-2 8,7-2 11,10-2 6,14-3 4,13-4 3,15-2 4,6-1-2,0 0-11,0 2-9,0 1-9,-2 1-6,-2 2-2,-4 2-1,-2 2-2,-4 1-6,-5 0-9,-5 0-11,-5 0-9,-7-1-8,-10-2-7,-10-2-6,-10-1-8,-3-2 4,3 0 12,3 0 14,3 0 13,1 0 11,0 1 12,0-1 10,1 0 12,0 2 7,2 4 4,2 4 4,2 4 4,3 4 0,2 3-7,4 5-6,2 4-6,2 2-4,-2 2-3,-1 3-2,0 1-3,-1 2-2,0 1-2,-1 1-2,1 0 0,0 1-4,-2 1-3,0-1-3,-2 0-5,-1-2-3,-2-3-8,-2-5-5,-1-3-7,-3-3-4,0-1-1,-2-1-2,0-1-2,-1-2 2,-1-4 3,-1-5 4,-1-2 3,-2-5 3,-2-2 0,-1-4 1,-3-2 1,1-3 2,3-1 4,3-3 4,3-1 4,2-2 1,4 0-2,3 1-1,2-1-1,4 0 3,6-1 12,4-1 10,5-1 11,5 0 2,5-1-7,5 1-7,5-1-7,2 1-5,2 1-2,1 1-2,0 1-3,0 1-8,-1 1-13,-3 0-13,-2 2-13,-4 2-3,-7 3 8,-7 3 9,-7 2 8,-3 2 4,0-2-2,0 0-1,0-1-2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0:39"/>
    </inkml:context>
    <inkml:brush xml:id="br0">
      <inkml:brushProperty name="width" value="0.04208" units="cm"/>
      <inkml:brushProperty name="height" value="0.04208" units="cm"/>
      <inkml:brushProperty name="color" value="#00BFF3"/>
    </inkml:brush>
  </inkml:definitions>
  <inkml:trace contextRef="#ctx0" brushRef="#br0">69302 50578 522,'44'-34'74,"-8"9"-8,-6 11-9,-7 9-9,-4 6-5,-1 4-5,0 2-4,-2 4-3,-2 1-5,-3 3-5,-3 1-4,-2 3-4,-5 2-5,-4 3-7,-5 3-5,-5 3-6,-6 2-7,-4 1-7,-5 1-7,-4 0-7,-4 0-4,1-3-1,0-3 1,-1-3-2,0-3 4,0-3 4,-2-3 6,-1-3 6,2-2 5,4-2 8,3-2 6,5-2 8,3-2 9,5-1 12,3 0 12,4-1 11,6-1 3,8 0-4,8 0-5,7 0-5,7 0-5,5 0-5,5 0-6,5 0-6,3-3-5,4-2-6,2-5-4,4-4-6,-1 0-6,-4 1-6,-4 2-8,-4 2-6,-3 2-6,-3 2-6,-4 3-5,-1 1-6,-6 0 3,-4-1 11,-4 0 9,-6-1 11,-3-2 5,0 0 1,-2-2 1,0 0 1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0:39"/>
    </inkml:context>
    <inkml:brush xml:id="br0">
      <inkml:brushProperty name="width" value="0.0573" units="cm"/>
      <inkml:brushProperty name="height" value="0.0573" units="cm"/>
      <inkml:brushProperty name="color" value="#00BFF3"/>
    </inkml:brush>
  </inkml:definitions>
  <inkml:trace contextRef="#ctx0" brushRef="#br0">71862 50704 383,'0'-16'6,"0"2"10,0 1 10,0 1 11,0 3 8,0 6 5,0 6 5,0 6 4,0 3-2,0 3-9,0 2-10,0 2-9,-1 1-6,-1 2 0,0 3-1,-1 2 0,-2 1-2,0 4-4,-2 3-4,0 3-4,-1 0-4,0-2-4,1-2-4,-1-1-5,0-4-5,2-3-7,0-5-6,2-3-7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0:40"/>
    </inkml:context>
    <inkml:brush xml:id="br0">
      <inkml:brushProperty name="width" value="0.05164" units="cm"/>
      <inkml:brushProperty name="height" value="0.05164" units="cm"/>
      <inkml:brushProperty name="color" value="#00BFF3"/>
    </inkml:brush>
  </inkml:definitions>
  <inkml:trace contextRef="#ctx0" brushRef="#br0">72093 50066 426,'8'-16'1,"3"-1"2,2-2 3,2 1 3,1-2-1,5 0-1,2 1-2,3-1-2,0 2 6,-1 5 13,-3 3 14,-1 4 14,-4 4 4,-3 4-5,-4 4-5,-4 4-5,-4 3-6,-4 5-7,-4 4-6,-4 3-7,-5 4-6,-5 3-3,-7 3-3,-5 2-5,-2 0-3,1-5-4,3-5-5,2-5-3,2-4-2,5-3 0,3-3 1,4-2 0,8-4 3,10-1 6,12-2 5,10-1 7,3-2 4,-4 3 3,-3 2 4,-4 2 4,-4 1 2,-1 2 1,-2 0 1,-2 1 1,-3 2 0,-1 0-1,-2 1 0,-2 1 0,-2 2-2,-4 1-1,-2 3-1,-3 2-2,-3 0-3,0 2-1,-1 1-4,-1 1-2,-1 0-3,-2-1-5,0-1-4,-1-1-5,0-1 0,1-3 0,1-1 2,1-2 1,1-3-6,0-1-12,2-2-13,1-2-14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0:40"/>
    </inkml:context>
    <inkml:brush xml:id="br0">
      <inkml:brushProperty name="width" value="0.05739" units="cm"/>
      <inkml:brushProperty name="height" value="0.05739" units="cm"/>
      <inkml:brushProperty name="color" value="#00BFF3"/>
    </inkml:brush>
  </inkml:definitions>
  <inkml:trace contextRef="#ctx0" brushRef="#br0">73782 50181 383,'1'-13'5,"3"3"11,4 4 11,2 4 11,1 3 2,0 2-4,-2 2-5,0 2-4,-3 1-2,-1 3 0,-2 2 0,-2 2 0,-1 1 1,0 3 2,0 1 2,0 3 0,-1 1 0,-4 3-3,-2 1-4,-3 3-4,-3 1-2,0 2-4,-1 2-2,-1 3-3,-1 0-1,0 0 1,1 0-1,-1 0 1,1-1-3,0-3-8,2-4-5,1-2-8,7-5-4,14-8-3,13-9-3,15-7-3,6-4 4,0 1 9,0-2 10,0 2 9,-1 0 2,-3 4-7,-3 2-6,-3 4-7,-4 1-2,-4 1 0,-3 1 1,-4 2 1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0:41"/>
    </inkml:context>
    <inkml:brush xml:id="br0">
      <inkml:brushProperty name="width" value="0.05848" units="cm"/>
      <inkml:brushProperty name="height" value="0.05848" units="cm"/>
      <inkml:brushProperty name="color" value="#00BFF3"/>
    </inkml:brush>
  </inkml:definitions>
  <inkml:trace contextRef="#ctx0" brushRef="#br0">74885 49420 376,'0'-11'8,"0"8"19,0 9 17,0 10 18,-3 6 3,-4 5-12,-6 4-11,-3 6-12,-5 1-8,-2-2-4,-1-1-6,-3-3-5,1-2-4,1-1-3,3-3-3,1-1-4,8-6-9,13-9-14,12-8-14,13-10-15,6-4-1,1-1 12,-1-1 13,0-2 13,-1 2 8,-3 3 4,-3 3 5,-3 2 5,-3 3 4,-3 0 6,-2 2 7,-4 0 4,-2 2 4,-2 2 2,-2 2 1,-2 2 2,-2 2-1,-2 2-3,-2 1-3,-2 3-3,-2 1-2,-4 1-1,-2 2-2,-3 0 0,-3 1-3,-3 1-2,-3 1-4,-3 1-3,-1 0-3,0-1-2,-1-1-2,1-1-3,1-2-3,3-3-4,3-3-4,3-2-4,5-6-6,6-6-10,8-8-9,6-6-9,5-3 0,2-1 10,2 0 9,2 1 11,1 0 8,3 1 7,1 0 7,3 2 7,-2 2 3,-3 3-2,-4 3-3,-4 2-1,-4 4 6,-1 2 16,-2 4 15,-2 2 16,-3 2 2,-4 2-12,-4 0-12,-3 1-12,-4 2-7,-1 0-4,-3 1-4,-1 1-3,0 0-3,4-3-3,5-1-1,3-2-2,5-2-4,6-2-3,6-2-5,6-2-4,5-2 1,6 0 4,7-2 4,5 0 4,3 0 4,1 0 2,-1 1 3,0 2 3,-1 0 2,-4 2 2,-2 1 2,-3 0 2,-4 0 2,-5 0-1,-4-2 2,-6 0 0,-7 1 1,-8 6 2,-9 4 3,-9 5 2,-5 2 0,1 1-1,-1 0-1,1-1-1,-1 1-2,1-1-1,-1 1-2,1 0-2,0-2-1,1-1-1,1-3 0,1-1-2,2-1-1,3 0-4,3-1-4,3 1-4,4-2-3,6-2-2,6-4-1,6-2-2,5-4-1,7-2 1,5-4 0,7-2 0,3-2 1,2-1 0,2-1 0,3-2 0,0 1 1,0 1 3,0 1 3,0 1 2,-3 1 2,-6 2 3,-5 2 1,-7 2 2,-4 1 3,-2 0 2,-4 0 3,-3 1 2,-4 2 9,-8 7 13,-6 7 14,-7 8 13,-5 3 1,0 3-12,-1 1-11,0 2-13,-4 3-8,-3 1-3,-5 2-4,-3 2-3,-6 4-3,-6 3-3,-7 4-1,-8 3-3,-3 4-4,-1 0-6,-1 1-5,-1 2-7,0 0-5,1 1-5,1 1-5,1 2-5,3-3-2,4-5 2,6-5 2,4-4 2,7-7 3,8-6 4,7-7 4,9-6 4,4-6 0,2-3-3,3-3-5,1-2-3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0:42"/>
    </inkml:context>
    <inkml:brush xml:id="br0">
      <inkml:brushProperty name="width" value="0.04477" units="cm"/>
      <inkml:brushProperty name="height" value="0.04477" units="cm"/>
      <inkml:brushProperty name="color" value="#00BFF3"/>
    </inkml:brush>
  </inkml:definitions>
  <inkml:trace contextRef="#ctx0" brushRef="#br0">75900 52339 491,'9'-5'5,"1"6"9,3 6 11,2 6 9,1 3 7,1 3 7,1 1 6,2 3 6,0 1-2,3 3-7,1 1-9,3 3-8,1 0-10,2 2-9,3 1-11,1 1-11,1 0-6,-1 0-4,-2 0-3,0 1-4,-3-5-10,-5-6-19,-5-7-19,-4-6-18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0:42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81050 53032 999,'8'-14'0,"2"4"0,0 4 0,1 4 0,0 2-6,0 0-12,-2 0-12,0 0-12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1:59"/>
    </inkml:context>
    <inkml:brush xml:id="br0">
      <inkml:brushProperty name="width" value="0.02381" units="cm"/>
      <inkml:brushProperty name="height" value="0.02381" units="cm"/>
      <inkml:brushProperty name="color" value="#00BFF3"/>
    </inkml:brush>
  </inkml:definitions>
  <inkml:trace contextRef="#ctx0" brushRef="#br0">66545 18500 923,'-42'1'57,"13"2"-38,11 2-37,12 2-38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2:09"/>
    </inkml:context>
    <inkml:brush xml:id="br0">
      <inkml:brushProperty name="width" value="0.04499" units="cm"/>
      <inkml:brushProperty name="height" value="0.04499" units="cm"/>
      <inkml:brushProperty name="color" value="#00BFF3"/>
    </inkml:brush>
  </inkml:definitions>
  <inkml:trace contextRef="#ctx0" brushRef="#br0">64156 23300 488,'0'30'160,"0"-3"-38,0-3-38,0-3-38,-1-1-21,-1 1-4,0 1-5,-1 1-5,-1 1-2,0-1-3,0 1-2,0-1-1,0 0-2,2-1 1,0-1-1,2 0-1,0-2 0,0-1-5,0-1-2,0-1-4,0 0-3,0 0 0,0-1-2,0 1-1,-1-5-7,0-8-12,-2-10-13,0-8-12,0-7-3,2-5 6,2-5 7,2-4 5,0 0 8,0 9 6,-2 7 8,0 8 8,-1 5 4,0-1 2,0 0 3,0 0 2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5:48"/>
    </inkml:context>
    <inkml:brush xml:id="br0">
      <inkml:brushProperty name="width" value="0.04225" units="cm"/>
      <inkml:brushProperty name="height" value="0.04225" units="cm"/>
      <inkml:brushProperty name="color" value="#F2395B"/>
    </inkml:brush>
  </inkml:definitions>
  <inkml:trace contextRef="#ctx0" brushRef="#br0">22887 56307 520,'-6'-15'118,"6"2"-22,4 3-24,6 2-22,4-1-14,7 0-5,5-2-5,6 0-5,2 0-5,-1 3-6,-3 1-7,-1 3-4,-4 0-6,-1 0-4,-1 0-5,-2 0-3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2:10"/>
    </inkml:context>
    <inkml:brush xml:id="br0">
      <inkml:brushProperty name="width" value="0.04145" units="cm"/>
      <inkml:brushProperty name="height" value="0.04145" units="cm"/>
      <inkml:brushProperty name="color" value="#00BFF3"/>
    </inkml:brush>
  </inkml:definitions>
  <inkml:trace contextRef="#ctx0" brushRef="#br0">64199 23097 530,'1'-14'27,"3"2"6,4 4 4,2 3 6,2 1-1,0 2-7,-1 0-5,1 2-7,0 0-3,0 2 0,0 0 1,0 2 1,-1 0-4,-1 2-7,-1 0-6,0 1-6,-3 2-4,0 0-1,-4 1 0,0 2-1,-4-1-1,0 1 0,-4 0-1,0 0-1,-4 1-1,-2 3 0,-3 3-2,-3 3 0,-1 0 0,0-3 1,2-3 1,1-2 2,1-3 0,2-1 0,3-1 0,1 0 0,4-3 6,8-4 11,6-4 10,7-4 11,3-2 3,0 2-4,-2 1-4,-1 0-4,-1 2-3,-1 0-3,0 2-1,-2 1-3,0 1-1,0 1 1,0 3-1,-1 2-1,0 2 0,-2 2-1,-2 2-2,-2 1-1,-2 1-3,-2-1-1,-2 0-1,-2-2-3,-3 0-1,-2 2 0,-3 0 0,-3 1 1,-3 1-2,0-1-2,-1 1-2,-1 0-2,0-2-1,0-1 2,2-2-1,1-2 2,1-4-5,2-2-11,3-6-10,1-2-10,3-3-6,4 0 0,4 0 0,4 0-1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2:11"/>
    </inkml:context>
    <inkml:brush xml:id="br0">
      <inkml:brushProperty name="width" value="0.04522" units="cm"/>
      <inkml:brushProperty name="height" value="0.04522" units="cm"/>
      <inkml:brushProperty name="color" value="#00BFF3"/>
    </inkml:brush>
  </inkml:definitions>
  <inkml:trace contextRef="#ctx0" brushRef="#br0">65500 23400 486,'0'16'167,"0"1"-41,0 1-40,0 2-42,0-2-21,0 1-3,0-2-3,0-1-2,0 0-5,0 1-5,0 1-5,0 2-4,0-1-5,0 1-3,0-1-4,0 1-2,0-2-2,0-1 1,0-2 1,0-2 0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2:11"/>
    </inkml:context>
    <inkml:brush xml:id="br0">
      <inkml:brushProperty name="width" value="0.0442" units="cm"/>
      <inkml:brushProperty name="height" value="0.0442" units="cm"/>
      <inkml:brushProperty name="color" value="#00BFF3"/>
    </inkml:brush>
  </inkml:definitions>
  <inkml:trace contextRef="#ctx0" brushRef="#br0">65264 23166 497,'15'-7'81,"-2"2"-15,-3 2-17,-1 2-15,0 1-9,2 0 0,2 0-1,1 0-1,2 0 0,0 2-3,0 0-1,-1 2-1,1 0-1,0 0-2,-1-1-2,1 2 0,-1-2-3,-1 1-1,-1 0-1,0 0-3,-1 2-1,0 2-3,-1 3-1,1 3-4,-2 2 0,-2 0 2,-4-1 1,-2 1 1,-4 0 1,-2 1 0,-4 2 0,-2 0 0,-3 1 0,-1 1-2,-3 1-1,-2 1-2,0 0 0,-1 1-2,0-1-1,1 1-1,-2-1-4,0 1-5,-1-1-6,-1 1-5,1-3-3,1-3 0,3-4 1,1-4 1,2-4-5,0-3-9,2-2-9,1-4-8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2:24"/>
    </inkml:context>
    <inkml:brush xml:id="br0">
      <inkml:brushProperty name="width" value="0.04679" units="cm"/>
      <inkml:brushProperty name="height" value="0.04679" units="cm"/>
      <inkml:brushProperty name="color" value="#00BFF3"/>
    </inkml:brush>
  </inkml:definitions>
  <inkml:trace contextRef="#ctx0" brushRef="#br0">47516 12433 470,'-7'-6'2,"2"4"7,2 4 5,2 4 5,1 4 3,0 3-2,0 5-2,0 4-2,0-1-1,2-3-2,0-5-2,2-3-2,-1-2-1,-1 2 0,0 0-1,-1 1-1,-1 1-1,2 0 0,0-1-1,2 1 0,-1 0-1,1 0 1,0-1-1,0 1 1,1 1 0,0 0 0,1 1 0,2 1 0,0 1 0,-1 1 1,1 2 0,0 0 0,0 0 1,0 1-2,0-1 0,-1 1 0,1-1 0,-2-3-1,-1-1-1,0-2 1,-1-2-1,2 1 0,0 0 1,1 0-1,1-1 1,-2 1-1,-1 0 0,0 0 0,-1 0 0,2 1 0,0 1 0,2 2 0,-1-1 0,1-1 1,0-1-1,0-1 0,-1 0 0,-1 0-1,0 0 1,-2-1-1,1 1 0,0 0 0,1 0-1,2-1 1,0 2 1,0 2 1,-1 1 0,1 3 2,-1 0 0,0-3-1,-2-1-1,0-2 0,-1-1-1,2 3 0,0 2 0,1 1 1,1 1 0,0-1 0,0 0 0,0-2 1,-1-1-1,-1-1 0,-1-1-1,0 0 0,0-2 0,0-1 0,1 0-1,2-2 1,-1 1-1,-1 1 1,0 3 0,-2 2 0,1 1 0,0-1 0,1 1 0,2 0-1,-1-1 1,-1-1 0,0-1-1,-2 0 1,0-1-1,0 1 1,0 1 0,0 1 0,0 1-1,0 0 1,0-1 0,0 1-1,-1 0 0,1-1 1,0 1 0,0 0 0,0-1-1,0-1 1,0-1 0,0 0 0,0-1 0,2 1-1,0 1 1,1 1-1,1 1 0,0 0 0,0-1 0,0 1 0,0 0 0,0 1 0,-1 2 1,1 0 0,0-2 0,0-1 0,0-4-1,0-3 0,-1 0 0,-1 0 0,-1 1 0,0 2 0,-1-1 0,0 1 0,0 0-1,0 0 0,0-1-1,0 1 2,-1 0-1,1 0 1,1-1 1,0 1-1,1 0 0,2 0 1,0 0-1,0 1 0,-1 1 0,1 1 0,0 1 0,2 2 0,0 0 0,2 1 0,-2 0 0,1-1 0,-2-1-1,0 0 1,-1-2-1,1-1 0,2-1 1,0-1-1,0 0 1,-1 0 0,0-1 0,-2 1 1,0 1 0,2 0-1,0 1-1,1 1 0,0 0-1,0-1 0,-2 0 1,0-2-1,-1-1 0,3-1 1,2 0 0,2-2 0,0 0 0,1 0 0,0 0 0,-1 0-1,1 0 1,0 1 0,-1 1 0,1 2 0,0-2 0,-1-1 1,1-2-1,0-2 0,-1-1 0,1 2 1,0 0-1,-1 2 0,1-1 0,0 1 1,-1 0-1,1 0 1,0-1 0,1-1 0,2 0 0,0-2 0,0 1-1,1 0 0,-1 1 0,1 2 0,-1 0 0,-3 0 0,-1-1 0,-2 1 1,-2-1 0,1 0 0,0-2 1,0 0 0,-1-1 1,1 0-1,0-1-1,0 1 0,-1 0 0,1-2-1,0 0-1,0-2 0,0 1-1,-1 0 1,1 2-1,0 0 1,0 1 0,-1 0 1,1 0 0,0 0 1,0 0 0,0 0 1,-1-1-1,1 1 1,0 0-1,0 0 0,-1 0-1,1 0 0,0 0 0,0 0-1,-1 0 1,1 0-1,0 0 0,0 1 1,-1 2-1,1 0 1,0 0 0,0 0-1,-1-2 1,1 0 0,0-1 0,2 2 1,0 0 0,1 1 0,0 1 1,-1-2-1,-1-1 0,0 0 0,-1-1-1,1 0 1,1-1-2,2 1 1,-1 0-1,1 0 1,0 0-1,0 0 1,-1 1 0,1 0-1,0 1 1,-1 2 0,1-1 0,1-1 0,2-1 0,0 0 0,-1-1 1,-1 0-1,-2 0 0,-2 0 0,-1 0 1,1 0-2,1-1 1,1 1-1,1 0 0,0-2 0,-1 0 0,1-2-1,-1 1 1,-1 0 1,-1 2-1,0 0 1,-1 0-1,-1 0 1,1-2-1,0 0 0,0-1 0,0 0 1,-1 0 0,1 0 1,0 0 0,1 2-1,2 0 1,0 2 0,1-1-1,-1-1 1,1 0 1,0-1-1,-1-1 0,1 0 0,0 0 0,-1 0-2,0 0 1,0 0-1,-2 0 1,-1 0 0,0 0-1,0 0 0,-1 0 0,1 0 0,0 0-1,0 0 1,-1 0-1,1 0 1,0 0 0,0 2 1,-1 0 0,1 1 0,0 1 1,0-2-1,-1 0 1,1-2 0,1 1 1,0 0-2,1 2 0,1 0 0,0 0 0,-1 0 0,0-2-1,-2 0 1,0-1 0,0 0 0,-1 0-1,1 0 1,0 0 0,2 0 0,0 0 0,1 0 0,0 0-1,-1 2 1,-1 0 0,0 2 0,-1-1-1,1-1 1,1 0-1,2-1 0,-1-1-1,-1 0 1,-1 0 0,0 0 1,-2 0-1,1 0 1,0 0-1,0 0 1,-1 0 0,1 0-1,0 0 0,0 0 1,-1 0-1,1 0 3,0 0 0,0 0 2,-1 0-1,1 2-2,0 0-2,0 1-2,-1 1-2,1-2 1,0 0 1,0-2-1,-1 0 1,1 0 1,0 0 1,0 0 1,0 1 0,-1 0 0,1 2 0,0 0 1,0 0-1,-1 0-1,1-2-1,0 0 0,0-1-1,0 0 1,-1 0 1,1 0 0,0 0 1,0 2 0,-1 0 0,1 2 1,0-1-1,0-1 0,-1 0 0,1-1 1,0-1-1,0 2 0,-1 0-1,1 2 1,0-1-1,0-1 1,-1 0-1,1-2 0,0 0 0,0 0-1,-1 0-2,1 0 0,0 0 0,0 0 1,-1 0 1,1 0 1,0 0 0,0 0 0,-1 0 0,1 0 0,1 1 0,0 0 0,1 2 1,1 0-1,0 0 0,-1 0 1,0-2-1,-2 0 1,0-1 0,0 0-2,-1 0-1,1 0-1,0 0 0,0 0 0,-1 0-1,1 0 0,0 0 1,0 0 1,-1 0 1,1 0 1,0 0 0,0 0 1,-1 0-1,1 0 0,0 0 1,2 0-2,0 0 1,1 0-1,1 0 0,1 0 0,1 0 1,2 0 1,-2 0 0,1 0-1,-2 0 0,-1 0 0,-1 0 0,-1 0 1,0 0-1,-2 0 1,0 0-1,0 0 1,-1 0-1,1 0 0,0 0 0,0 2 0,-1 0-2,1 2 0,0 0 0,2 0 1,0-1 0,1 2 0,1-2 0,-1-1 0,1 0-1,0-2-1,-1 0 0,-1 0-1,-1 0 0,0 0 0,-2 0 0,1 0 1,0 0 1,0 0 1,-1 0 0,1 0-2,0 0-1,0 0-2,-1 0 0,1 0-1,0 0 1,0 0-1,-1 1 1,1 0 1,0 2 1,0 0 1,0 1 0,3 0 0,2 0 0,1 0 0,1-1-1,-1-1 1,0 0-1,-2-1 1,-1-2-1,-1-1 1,-1 0 0,0-1 0,-1-1 0,1 0 0,1 0-1,2 0 1,-1 1-1,-1 0 1,-1 2 0,0 0-1,-2 1 1,-1 0 0,-1 0 0,0 0-1,-1 0 0,1 0 0,2 0 0,0 0 0,1 0-1,1 0 0,2 0-1,0 0 1,1 0-3,-1 0-2,1 0-3,0 0-2,-2 0-2,-1 0 1,-2 0 0,-2 0 0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2:34"/>
    </inkml:context>
    <inkml:brush xml:id="br0">
      <inkml:brushProperty name="width" value="0.0328" units="cm"/>
      <inkml:brushProperty name="height" value="0.0328" units="cm"/>
      <inkml:brushProperty name="color" value="#00BFF3"/>
    </inkml:brush>
  </inkml:definitions>
  <inkml:trace contextRef="#ctx0" brushRef="#br0">47466 22860 670,'-7'-8'30,"2"0"-7,2 0-5,2 0-7,1 0-3,0-2 0,0 0-1,0-1-1,0-1 0,0-2 0,0 0-1,0-1-1,0 0 1,0 1-2,0 1 0,0 1-1,0 0-1,2 0 0,0 0 0,2 1-1,0-2 1,0 0-1,-1-1 0,2-1 0,-1-1-1,1 2 2,2 1-1,0 1 1,1-1 0,2 0 0,0-1-1,1-1-1,0 0 1,0 1-1,-2 0 1,-1 2-1,1 0 1,0-2-1,1 0 1,2-1 0,0-1 0,1-1 1,1-1-1,2-1 1,-1-1 1,-1 1-1,-1-1 0,-1 1 0,1-1 0,0 0 0,1 1 0,1-1-1,0 0 1,-1-1-1,0-1 0,-2-1 0,-1 0 0,-1 1 0,0 1 0,-2 1-1,0 1 1,0 1-1,0 0 1,0 2-1,0-1 0,1-1 1,2-3-1,0-1 1,1-1-1,-1 3 1,1 1-1,0 3 0,0-1 1,-1 0-1,1-1 1,0-1-1,0 0 1,0 1 0,-1 1-1,1 1 1,0 0 0,1 2 0,2 1 0,0 1 1,0-1-1,-1 0 0,-1-1 0,0-1 0,-1 0 0,1 1 0,1 0 1,2 2-1,-1 0 0,-1 1 0,-1-1 0,0 0 0,-2 0 0,1 1 0,0-1 0,0 0 0,-1 0 0,1 1 0,0-1 0,0 0 0,-1 0 0,1 1 0,0-1 0,0 0 0,-1 0 0,-1 1 0,-1-1 0,0 0 0,-1 0 1,1-2-1,2 0 0,0-1 1,1 0-1,0 1 1,-1 1-1,1 1 0,-1 0 0,-1 2 1,0 0-1,-2 2 0,0 1 1,0-1-1,0 0 1,0 0-1,0 0 1,1 0 0,2 1 0,0-1 0,0-1 1,-1 0 0,0-2-1,-2 1 0,0-2 1,2 0-1,0 0 1,1 1-1,1-1 1,0 2-1,-1 0 1,1 2-1,-1 1 0,0-1 0,-2 0 0,0 0 0,-1 0 0,1 0 0,1 1-1,2-1 0,-1 0 0,-1 2 0,-1 1 0,0 0 0,-1 1 1,0 0-1,-1 0 0,1 1 0,0-2 0,0-1 0,0 0 1,0-1-1,0-1 1,1 2 0,2 1-1,0 1 1,0-1-1,1 2 1,0-1 0,0 0 0,0-1 0,-1 0 0,1-1 0,0-2 0,0 1 0,-1 1 0,1 0 0,0 2-1,0 0 1,0 0 0,-1 0-1,1 0 1,-1 0 0,-1 0 1,0 0 1,-2 1 0,0-2 0,2 2 0,0-1-1,1 0 0,1 0-2,0 0 1,0 0-1,-1 0-1,1 0 1,0 0 0,0 0 0,0 1 1,0-2 0,1 2-1,1-1 1,1 0-1,1 0 1,0 2 0,-1 0 0,1 2 1,-1-1 0,-1 0 1,-1-2-1,0 0 0,-1-1 0,0 0 0,-1 0-1,1 1 0,-1-1 0,-1 2-1,0 0 2,-2 2-1,0-1 0,2-1-1,0 0 0,1-1 0,0-1-1,0 2 0,-2 0 0,0 2 0,-1-1 1,1 0 1,2-2 1,0 0 1,1-1 0,3 0 0,2 0-1,2 1 0,-1-2-1,-1-1 1,-3 0 0,-1-1 0,0 0-1,0 2 1,1 2-1,1 2-1,0 1 1,-1-2-1,0 0 1,-2-1 0,-1-1 0,-1 2-1,0 0 0,-2 2-2,0 0 0,0 0 0,0 0 1,0 0 0,-1 0 0,1 0-1,0 0 1,0 0-1,0 0-1,0 0 2,0 0-1,-1 0 1,1 0 0,0 0 0,0 0 0,0 0 0,0 0 1,-1 0-1,1 0 1,0 0 1,0 0-1,0 0 0,0 0 1,-1 0-1,1 0 1,0 0-1,0 0 1,0 0-1,0 0 0,1 0 0,2 0 0,0 0 0,1 0 0,0 0 0,-1 0 0,1 0 0,-1-1 0,-1-1 0,0 0 0,-2-1 0,0-1 0,0 2 0,0 0 0,0 2 0,-1 0 0,1 0 0,0 0 0,0 0 0,0 0 0,2 0 0,0 0 1,1 0-1,1 0 0,0 0 1,-1 0-1,1 0 1,0 0-1,0 0 0,-1 0 1,1 0-1,0 0 0,2 0 1,0 0-1,1 0 0,0 0 1,-1 0-1,-1 0 1,0 0 0,-2 0 0,-1 0 1,0 0-1,-2 0 1,0 0 0,2 0-1,0 0 0,1 0 0,0 0-1,0 0 0,-2 0 1,0 0-1,-1 0 0,1 0 0,2 0 0,0 0-1,0 0 0,1 0 1,0 0 1,0 0 0,-1 0 1,1 2-1,0 0 0,0 2 0,-1-1-1,-1-1 0,0 0 0,-2-1 0,0-1 0,0 0 1,0 0 0,-1 0 0,1 0 1,0 0-1,0 0 0,0 0 0,0 0 0,1 0 2,2 0 2,0 0 1,1 0 0,0 0-1,-1 0-3,1 0-1,0 0-1,0 0-1,-1 0 0,1 0 0,0 0 0,0 0 1,-1 0-1,1 0 1,0 0 0,2 0 0,0 0 0,1 0 0,1 0 0,1 0 1,1 0 0,2 0 1,-2-1-1,-1-1 1,-3 0-1,-1-1 1,0-1-1,0 2 0,1 0 0,1 2 0,1 0 0,0 0-1,-1 0 0,1 0 0,-1 0 0,-1 0 0,-1 0 0,0 0-1,-1 0 1,1 0 1,1 0-1,2 0 1,0 0-1,1 2 1,1 0-1,1 2 1,0-1-1,-3-1 0,-1 0 0,-2-1 0,-1-1 0,3 0 1,2 0-2,2 0 1,-1 0 0,1 0 0,-2 0 0,-1 0 0,-1 0 0,-1 0 0,0 0 0,-2 0 0,1 0 0,1 0 0,3 0 0,2 0 0,0 0 0,1 0-1,-1 0 1,1 0-1,-2 0-1,-3 2 1,-2 0 1,-4 2-1,0-1 0,2-1 0,1 0-1,3-2-1,1 1 0,0 0 1,-1 2 0,1 0-1,0 0 1,-1 0 0,1-2 0,0 0 0,-1-1-1,1 0 0,0 0 0,-1 0-2,2 0 0,3 0-1,4 0-2,2 0-2,1 0-1,2 0-2,1 0-2,1 0-2,1 0-4,1 0-5,1 0-5,0 0-5,-2 0-1,-7 2 0,-7 0 1,-6 2 1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2:37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66025 11450 333,'49'20'167,"16"14"-1,16 15 1,16 15 0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2:38"/>
    </inkml:context>
    <inkml:brush xml:id="br0">
      <inkml:brushProperty name="width" value="0.04861" units="cm"/>
      <inkml:brushProperty name="height" value="0.04861" units="cm"/>
      <inkml:brushProperty name="color" value="#F2395B"/>
    </inkml:brush>
  </inkml:definitions>
  <inkml:trace contextRef="#ctx0" brushRef="#br0">64732 17900 452,'-7'23'154,"2"-1"-36,2-1-36,2-1-36,1-1-21,0-3-3,0-1-6,0-2-3,-1 0-4,0 5 0,-2 4 0,0 3-1,-1 2-1,2-1-1,0-1-1,2-1-1,0 0-1,0 1 1,0 1-1,0 1 0,0 0-2,0-1-1,0-1-3,0-1-2,0-2-2,0-1-3,0-3-3,0-1-3,0-6-9,0-8-18,0-10-18,0-8-17,0-4-4,0 1 11,0 1 11,0 1 10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2:39"/>
    </inkml:context>
    <inkml:brush xml:id="br0">
      <inkml:brushProperty name="width" value="0.04787" units="cm"/>
      <inkml:brushProperty name="height" value="0.04787" units="cm"/>
      <inkml:brushProperty name="color" value="#F2395B"/>
    </inkml:brush>
  </inkml:definitions>
  <inkml:trace contextRef="#ctx0" brushRef="#br0">64868 17316 459,'23'-7'89,"-3"2"-18,-1 2-17,-2 2-19,-2 2-10,-1 4-4,-1 2-3,-1 4-4,-1 0-2,-2 1 0,-2 0 0,-2 0 0,-2 0-1,-1 1-2,0 1-1,-1 1-2,-1 1 0,0 0-2,0-1 1,0 1-1,-2 0-3,-2 1-3,-4 1-3,-2 2-4,-2-2-2,1-1-1,-1-3 0,0-1-1,0-2 0,-2 0 0,0-2 0,-1-1 0,1 0 2,1 0 4,2 0 3,2 0 5,5-2 4,6-2 4,8-4 5,6-2 4,4-2 1,1 0-2,1 0-4,1 0-2,-1 1-2,-1 0 0,-3 1 0,-1 2 0,-2 0 0,-1 2 0,0 1-1,-2 0 0,-2 2-1,-2 2 0,-4 1 0,-2 3-1,-2 2 0,0 0 0,0 1-1,0 1 1,-2 2 0,-2 1-2,-4 3-1,-2 2-1,-2 0 0,-2 2-1,0 1 1,-1 1 0,-1 0-1,-1-1-2,-1-1-2,-1-1-2,-1-1-1,1-3-1,-1-1-2,0-2 0,2-3-3,1-3-2,2-3-3,3-2-3,2-4-12,6-4-19,4-4-20,6-4-21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2:40"/>
    </inkml:context>
    <inkml:brush xml:id="br0">
      <inkml:brushProperty name="width" value="0.05058" units="cm"/>
      <inkml:brushProperty name="height" value="0.05058" units="cm"/>
      <inkml:brushProperty name="color" value="#F2395B"/>
    </inkml:brush>
  </inkml:definitions>
  <inkml:trace contextRef="#ctx0" brushRef="#br0">66550 17400 434,'7'37'163,"-1"-3"-39,0-5-39,-1-4-37,-2 0-22,-1 1-3,0 3-5,-2 1-4,0 2-4,-2 1 0,0 1-2,-1 1-2,-2-1-2,2-2 0,-1-2-3,0-1-1,0-3-1,2-3-2,0-3-2,2-3 0,3-3-1,6-2 1,5-4 1,7-3 2,3-2 1,-1-4 1,1-2 2,-1-3 1,1-2 1,-1 2 1,1 1 0,-1 0 1,1 2 0,1 0 0,1 2 0,1 0-1,-1 2-1,-3 0-2,-3 2-4,-2 0-2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2:45"/>
    </inkml:context>
    <inkml:brush xml:id="br0">
      <inkml:brushProperty name="width" value="0.04436" units="cm"/>
      <inkml:brushProperty name="height" value="0.04436" units="cm"/>
      <inkml:brushProperty name="color" value="#F2395B"/>
    </inkml:brush>
  </inkml:definitions>
  <inkml:trace contextRef="#ctx0" brushRef="#br0">45681 10047 495,'-13'-1'6,"3"-2"9,4-2 11,4-1 10,3-2 2,4 0-4,2 0-6,4 0-4,1 1-4,3 1-3,1 0-1,3 2-3,3-1-2,3 0 0,4-1-2,5-2-2,0 1-1,-3 1-3,-4 0-2,-1 2-4,-4 0 0,-1 0 0,-3 0 1,-1 0 1,-2 0-7,-1 0-16,-1 0-15,0 1-15,-5-3-4,-8-2 6,-8-4 6,-8-2 7,-3-1 6,1-1 8,1 0 7,1 1 7,1 0 5,2 2 1,2 2 3,3 3 2,-1 0 2,0 0 4,-2 0 3,0 0 3,0 0 4,3 1 1,1-1 4,2 0 1,0 2 8,0 6 13,-1 4 12,-1 6 12,0 3 1,2 3-12,2 3-13,2 3-11,1 2-7,0-1-5,0 1-2,0-1-4,0 2-2,2 1-3,0 3-1,2 1-3,0 2-1,3 3-3,2 1-1,2 2-2,0 1-1,-1 1-1,0-1 0,-2 0 0,-1-2-1,0-4-4,-2-3-2,0-5-2,-1-2-3,0-3-2,-1-1-1,1-2-2,0-2 0,-2-1 1,0-1 2,-2 0 1,-1-3 0,-4-1 0,-2-2 0,-3-2-1,-3-2 0,0-1 2,-1 0 0,-1-1 2,-1-1 1,-2 0 2,0 0 2,-1 0 1,0-1 2,1-1-1,1 0 0,1-1 0,1-1 3,2 2 9,2 0 7,3 2 8,1-2 6,4-4 6,2-4 5,4-3 6,2-4-2,3-2-9,4-1-9,2-3-9,2-1-6,1-1-6,2-1-3,0-1-6,0 0-7,1 1-8,-1 1-10,1 2-9,-1-1-4,-1 2 0,-1 1 1,0 1 1,-3 1 2,-1 1 5,-2 1 5,-2 1 5,-2 1 4,-1 4 5,-1 3 4,0 3 4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5:48"/>
    </inkml:context>
    <inkml:brush xml:id="br0">
      <inkml:brushProperty name="width" value="0.04473" units="cm"/>
      <inkml:brushProperty name="height" value="0.04473" units="cm"/>
      <inkml:brushProperty name="color" value="#F2395B"/>
    </inkml:brush>
  </inkml:definitions>
  <inkml:trace contextRef="#ctx0" brushRef="#br0">23250 55298 491,'-1'-22'0,"-1"1"0,0 2 0,-1 3 0,-1 5 13,0 8 23,0 9 26,0 10 24,-1 6 3,-4 4-18,-2 6-19,-3 5-18,-3 2-11,-1 0-5,-3 1-6,0-2-5,-2-1-4,2-4-1,3-4-2,1-3-1,4-4-5,3-1-9,4-3-7,4-1-7,3-3-8,4-4-6,2-5-5,4-2-6,-1-3 1,1 0 11,-2 0 10,0 0 9,-1-1 4,1-1-6,2 0-5,0-1-5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2:45"/>
    </inkml:context>
    <inkml:brush xml:id="br0">
      <inkml:brushProperty name="width" value="0.03867" units="cm"/>
      <inkml:brushProperty name="height" value="0.03867" units="cm"/>
      <inkml:brushProperty name="color" value="#F2395B"/>
    </inkml:brush>
  </inkml:definitions>
  <inkml:trace contextRef="#ctx0" brushRef="#br0">46933 9906 568,'0'-28'-12,"0"5"11,0 7 9,0 5 10,0 2 6,0-4 3,0-2 2,0-3 2,1-1 0,2 3-3,2 1-2,2 2-2,1 6-3,1 7-4,1 7-4,2 9-4,-2 5-2,-3 1-2,-2 3-2,-4 1 0,-1 1-1,0-1 1,0-1 2,0-1 2,0-2-1,0-3-1,0-3-2,0-2-1,0-6-4,0-5-8,0-6-7,0-5-7,0-7-3,0-4-1,0-5 0,0-5 0,1-2 1,2 0 1,2-1 1,2 1 2,0 2 4,-2 5 7,-3 5 7,0 5 8,-2 4 9,2 6 10,0 4 11,1 6 11,1 3 3,0 3-4,0 4-4,0 2-4,1 0-5,0-1-4,1-2-4,2-2-5,1-3-5,5-1-9,4-2-6,3-2-9,1-2-3,-2-2 0,-4-2 2,-3-2-1,-1-3 0,1-2-3,2-3-2,0-3-3,-3 2-7,-6 10-13,-8 8-13,-6 10-12,-5 4 1,-2 2 13,-1 3 15,-3 2 14,-1-1 9,1 0 3,-1-1 4,1-1 3,-2 0 2,0-1 0,-1 1 2,-1-1 0,2-1 4,3-2 8,4-4 8,5-3 8,1-2 4,2-3-2,0-1 1,2-2-2,4-4 0,8-6 0,8-5 0,7-7 0,3-3-1,-1 1-3,-2-1-4,-3 1-1,0 0-4,-1 2-2,1 2-2,0 3-2,-2 2-2,-1 2-1,-2 4-1,-3 2 0,-1 4-1,0 2 3,-2 4 0,0 2 2,-3 3 0,-3 3 1,-2 3 0,-4 3 0,-2 3 0,-1 1-2,-3 3-1,-2 1-1,-2 2-1,-1 1-3,-3 1-2,-2 0-1,-1 0-3,-1-3-3,-1-3-2,-1-3-2,0-4-3,1-3-5,1-4-4,1-4-4,1-4-4,2-3-6,3-2-4,1-4-6,2-2 1,2-1 5,2-3 6,3-2 4,0-1 5,0 1 3,0-1 3,0 0 3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2:46"/>
    </inkml:context>
    <inkml:brush xml:id="br0">
      <inkml:brushProperty name="width" value="0.04414" units="cm"/>
      <inkml:brushProperty name="height" value="0.04414" units="cm"/>
      <inkml:brushProperty name="color" value="#F2395B"/>
    </inkml:brush>
  </inkml:definitions>
  <inkml:trace contextRef="#ctx0" brushRef="#br0">46750 11250 498,'16'1'98,"1"4"-16,1 2-15,2 4-17,0 1-10,3 1-5,1 1-6,3 1-5,2 1-5,2 2-1,4 0-1,3 1-2,2 1-8,2-1-10,2 1-12,3 0-12,-1-2-11,-1-1-11,0-3-9,-1-1-11,-5-2-2,-8-2 9,-7-2 7,-8-2 8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2:46"/>
    </inkml:context>
    <inkml:brush xml:id="br0">
      <inkml:brushProperty name="width" value="0.04619" units="cm"/>
      <inkml:brushProperty name="height" value="0.04619" units="cm"/>
      <inkml:brushProperty name="color" value="#F2395B"/>
    </inkml:brush>
  </inkml:definitions>
  <inkml:trace contextRef="#ctx0" brushRef="#br0">49216 9883 476,'-7'-6'10,"2"4"19,2 4 20,2 4 20,1 3 3,0 3-14,0 4-12,0 2-14,0 1-7,2 1-1,0-1 0,2 1-1,0 1-3,0 5-3,0 3-5,0 5-4,-1 0-3,0-2-5,-2-1-2,0-3-5,-1 0-3,0 1-2,0 1-2,0 1-3,0-3 0,2-4 2,0-5 2,2-4 2,-1-7-8,-1-8-14,0-8-17,-1-8-15,-1-5-2,0-1 10,0-3 10,0-1 11,-1 0 7,-1 1 3,0 2 4,-1 3 3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2:47"/>
    </inkml:context>
    <inkml:brush xml:id="br0">
      <inkml:brushProperty name="width" value="0.04623" units="cm"/>
      <inkml:brushProperty name="height" value="0.04623" units="cm"/>
      <inkml:brushProperty name="color" value="#F2395B"/>
    </inkml:brush>
  </inkml:definitions>
  <inkml:trace contextRef="#ctx0" brushRef="#br0">49200 9613 475,'2'-15'17,"4"2"6,4 2 8,3 3 8,2 1 2,0 2-3,-2 2-3,-1 2-2,1 1-4,0 0-4,1 0-3,1 0-4,0 1-3,-2 4 0,-3 2 0,-1 4-2,-1 1-3,-2 3-5,-1 1-5,0 3-5,-2 1-2,-2-1 2,-2 1 3,-2 0 2,-3 0-2,-2 2-5,-3 3-7,-3 2-5,-2-2-2,0-2 2,1-2 3,-1-4 2,1-3 3,2-1 1,3-2 4,1-2 1,2-4 4,4-2 2,2-6 2,4-2 4,3-3 1,4 2 0,3 1 2,5 0-1,2 1 2,1 0 0,1 0 0,1 1 1,-1-1 1,-3 2-2,-3 0 0,-2 2 0,-2 0-1,1 2 1,2 0 1,0 2-1,-1 0 1,-1 1-1,-2 2 0,-2 0-1,-2 1-1,-2 2-2,-3 0-1,0 1-2,-2 2 0,0 2-2,0 1 0,0 3-1,-3 1 0,-2 1 0,-5 1-1,-4 1 1,-2 1 0,-1-1-1,-1 1 0,-1-1 0,-1-1-1,0-1 1,1-2-1,-1-2 1,2-2-3,3-1-5,2-1-5,4-1-5,3-5-11,2-12-15,4-10-16,2-11-16,2-3-2,0 5 9,0 5 10,0 5 11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2:47"/>
    </inkml:context>
    <inkml:brush xml:id="br0">
      <inkml:brushProperty name="width" value="0.05872" units="cm"/>
      <inkml:brushProperty name="height" value="0.05872" units="cm"/>
      <inkml:brushProperty name="color" value="#F2395B"/>
    </inkml:brush>
  </inkml:definitions>
  <inkml:trace contextRef="#ctx0" brushRef="#br0">50895 9650 374,'-15'0'1,"2"0"1,2 0 2,2 0 1,2 1 10,0 2 19,2 2 18,1 2 19,0 1 6,2 1-9,0 2-6,2 0-8,-1 3-8,0 5-6,-2 5-8,0 5-8,-1 1-5,2-1-7,0-3-5,2-1-6,0-1-5,2 1-2,0 1-3,2 1-2,0 0-1,0 1 0,0-1 0,0 1 1,-1-2-2,-1-2-5,0-1-4,-1-2-6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2:48"/>
    </inkml:context>
    <inkml:brush xml:id="br0">
      <inkml:brushProperty name="width" value="0.05612" units="cm"/>
      <inkml:brushProperty name="height" value="0.05612" units="cm"/>
      <inkml:brushProperty name="color" value="#F2395B"/>
    </inkml:brush>
  </inkml:definitions>
  <inkml:trace contextRef="#ctx0" brushRef="#br0">50327 9528 391,'-6'-7'7,"2"1"14,4 0 14,3 2 14,1 0 2,3 0-7,2 0-9,2 0-7,3-1-5,5 0 0,5-1 0,5-1 0,2 0 0,-1 2-3,-1 2-1,-1 2-2,-1 1-2,-1 2 1,-1 0-1,-1 2 0,-2 0-1,-1 2-2,-2 0-1,-2 1-1,-2 2-2,-1 2 0,-1 2-1,0 1 0,-2 2-1,-1 2-1,-1 0-1,0 1-1,-2 1 0,-1 1-1,0 1 1,-2 1-1,-2 2-1,-6 3 0,-4 3-3,-5 2 0,-5 5-2,-6 5-4,-4 4-2,-4 5-4,-3 1-6,1-6-12,1-4-11,1-5-12,3-6-2,5-6 7,5-5 6,5-6 7,3-5 1,0 1-5,2-2-4,1 0-4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7:41"/>
    </inkml:context>
    <inkml:brush xml:id="br0">
      <inkml:brushProperty name="width" value="0.022" units="cm"/>
      <inkml:brushProperty name="height" value="0.022" units="cm"/>
    </inkml:brush>
  </inkml:definitions>
  <inkml:trace contextRef="#ctx0" brushRef="#br0">64595 12533 999,'-14'-1'-6,"6"0"-12,5-2-12,5 0-12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8:02"/>
    </inkml:context>
    <inkml:brush xml:id="br0">
      <inkml:brushProperty name="width" value="0.04418" units="cm"/>
      <inkml:brushProperty name="height" value="0.04418" units="cm"/>
    </inkml:brush>
  </inkml:definitions>
  <inkml:trace contextRef="#ctx0" brushRef="#br0">11379 2660 497,'-17'-2'48,"16"-2"8,14-4 8,15-2 8,8-2-3,1 1-14,0-1-15,2 0-13,-1 1-8,-3 2-2,-3 3-1,-3 1-3,-4 1-7,-1 2-11,-4 0-14,-3 2-11,-5 2-14,-6 6-14,-8 4-14,-6 5-14,-6 2 1,-2-1 18,-3-1 16,-3 0 19,-2-3 10,-1-1 5,-1-2 5,-1-2 4,0-1 5,1-1 1,1 1 3,1 0 2,2-1 3,1 0 6,2-2 5,3 0 5,1-2 3,4 1-1,3 0-1,2 0 0,2 1 1,1 0 4,-2 1 3,2 2 4,-1 1 0,0 1-2,0 3-3,0 2-2,0 2-2,0 3-1,0 3-1,0 3 0,0 3-3,0 2-2,0 4-2,1 3-3,-2 2-2,2 0-4,-1 2-2,0 1-3,0 0-4,2 2-5,0 0-4,2 2-5,0-1-7,0-2-7,0-2-9,0-2-8,0-2-2,0-1 3,0-3 2,0-2 3,0-3 3,0-7 3,0-5 4,0-6 4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8:03"/>
    </inkml:context>
    <inkml:brush xml:id="br0">
      <inkml:brushProperty name="width" value="0.03999" units="cm"/>
      <inkml:brushProperty name="height" value="0.03999" units="cm"/>
    </inkml:brush>
  </inkml:definitions>
  <inkml:trace contextRef="#ctx0" brushRef="#br0">11558 4208 550,'15'-22'24,"-2"6"3,-3 5 0,0 5 2,0 2 2,5 0 5,5 0 2,5 0 5,1 0-2,-3 0-4,-3 0-6,-2 1-5,-4 1-5,-3 5-5,-3 6-4,-2 4-5,-3 3-4,-1 1-3,0 1-3,-1 2-4,-4 1-3,-2 2-2,-5 4-2,-4 3-3,-3 1-1,-1-1 0,-3-1 0,-1-1 0,-1-2-2,1-3-2,1-3-3,0-3-1,2-3-3,-1-1-2,0-2-1,1-2-2,0-4 0,1-6 1,0-6 2,2-6 0,2-2 4,3 1 5,2 1 6,4 1 5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8:03"/>
    </inkml:context>
    <inkml:brush xml:id="br0">
      <inkml:brushProperty name="width" value="0.0415" units="cm"/>
      <inkml:brushProperty name="height" value="0.0415" units="cm"/>
    </inkml:brush>
  </inkml:definitions>
  <inkml:trace contextRef="#ctx0" brushRef="#br0">11400 4878 530,'2'-28'5,"4"7"12,4 7 11,3 7 11,3 3 5,2 2-1,0 0-1,1 2-2,1 1-2,3 4-4,1 2-5,3 4-4,-1 0-3,-1 1-2,-2 0-1,-3 0-3,-1 0-8,-1 3-13,0 2-15,-2 1-13,0 1-12,-1-2-10,1-3-8,0-1-9,-2-3 1,-1-2 12,-2-4 11,-2-2 12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5:49"/>
    </inkml:context>
    <inkml:brush xml:id="br0">
      <inkml:brushProperty name="width" value="0.03882" units="cm"/>
      <inkml:brushProperty name="height" value="0.03882" units="cm"/>
      <inkml:brushProperty name="color" value="#F2395B"/>
    </inkml:brush>
  </inkml:definitions>
  <inkml:trace contextRef="#ctx0" brushRef="#br0">22930 56150 566,'14'-22'8,"-2"4"14,-4 5 16,-3 3 15,-3 4 5,-4 6-7,-4 4-5,-3 6-6,-6 4-6,-4 5-5,-5 5-6,-4 5-4,-2 2-9,1 1-7,3-1-10,1 0-9,2-1-6,-1-3 0,1-3-2,-1-4-2,2-1 0,3-3 0,3-1 1,3-2 0,6-5-3,10-6-5,9-8-6,11-6-5,5-4 0,1 1 7,1-1 8,1 0 7,-2 3 5,-5 0 2,-5 2 4,-5 2 3,-3 2 9,-1 1 16,0 0 15,-2 2 16,-2 1 8,-4 4 2,-4 2 2,-4 4 1,-4 2-8,-5 5-18,-5 4-18,-5 2-17,-4 3-11,-1-1 0,-3-1-3,-1-1-1,-1 1 1,0 0 3,-1 0 2,2 3 3,0-2 4,5-1 3,3-3 5,5-1 3,3-3 0,5-1-2,3-2-4,4-2-2,6-4-4,10-6-5,8-6-4,9-6-5,6-4-2,2-3 3,4-3 1,2-3 2,1-1 4,-2 1 4,-1 1 7,-3 1 4,-2 2 4,-2 1 3,-1 3 2,-3 1 2,-3 3-2,-6 3-7,-3 3-6,-6 3-7,-2 1-5,0 2-5,0 0-4,-1 2-5,0 1-1,-2 2 2,-2 2 3,-2 2 2,0-1 5,2-2 7,2-1 6,2-2 8,1-1 2,0 0-1,-1 0-3,1 0-1,0 1-3,0 2-4,0 2-2,0 2-3,-2 1-6,-3 2-8,-2 0-9,-4 1-7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8:03"/>
    </inkml:context>
    <inkml:brush xml:id="br0">
      <inkml:brushProperty name="width" value="0.02945" units="cm"/>
      <inkml:brushProperty name="height" value="0.02945" units="cm"/>
    </inkml:brush>
  </inkml:definitions>
  <inkml:trace contextRef="#ctx0" brushRef="#br0">13997 2144 747,'2'-18'94,"2"10"-24,4 11-22,2 12-25,-1 8-13,-6 9-4,-6 7-5,-6 8-3,-2 1-8,0-6-9,2-6-11,1-6-9,0-4-6,0-5-1,0-3-1,0-4-1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8:03"/>
    </inkml:context>
    <inkml:brush xml:id="br0">
      <inkml:brushProperty name="width" value="0.03533" units="cm"/>
      <inkml:brushProperty name="height" value="0.03533" units="cm"/>
    </inkml:brush>
  </inkml:definitions>
  <inkml:trace contextRef="#ctx0" brushRef="#br0">12900 3504 622,'-14'5'2,"6"-2"5,4-6 4,6-2 5,5-5 2,5-2 3,7-3 3,6-3 2,3-2-1,2 1-4,3-1-3,1 1-4,0 0-3,-1 4-1,-3 3-1,-1 3-1,-5 2 0,-3 2 0,-6 2 2,-5 2 0,-3 2-2,0 4-3,-2 2-4,0 4-3,-3 2-2,-4 3 2,-4 3 1,-4 3 3,-3 3 0,-3 3 3,-4 3 1,-1 3 1,-4 1 2,-2 2-2,-1 1 1,-2 1-2,-1 1 1,1 2 0,1 2 1,1 2 1,0 1-2,1 0-3,0 0-2,-1 0-4,1 0-4,1-2-5,1 0-4,1-2-4,2-2-2,3-7 1,3-6 2,3-5 1,1-6-4,2-3-9,1-4-10,1-4-9,0-3-1,2-2 5,0-2 6,2-2 5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8:04"/>
    </inkml:context>
    <inkml:brush xml:id="br0">
      <inkml:brushProperty name="width" value="0.03714" units="cm"/>
      <inkml:brushProperty name="height" value="0.03714" units="cm"/>
    </inkml:brush>
  </inkml:definitions>
  <inkml:trace contextRef="#ctx0" brushRef="#br0">13600 4570 592,'8'-11'56,"0"8"4,0 9 3,-1 10 3,1 2-6,-2-1-13,-1-2-15,0-3-13,-1-1-15,2 0-15,0-2-16,1 0-16,2-3-7,2-1 0,2-2 0,1-2 1,2-3 1,2-4 4,0-4 4,1-3 4,-1-2 5,-1 0 7,-2 2 7,-2 1 7,-3 1 4,-1 2 3,-2 2 3,-2 3 2,-2 1 12,-2 2 21,-2 2 22,-2 2 20,-1 1 5,0 3-13,0 2-13,0 2-12,1 1-17,2 0-20,2-1-20,2 1-19,3-1-10,4-2 0,3-3 0,5-1 1,2-2 1,1-4 1,1-2 1,1-3 2,0-2 3,-3 0 8,-1 0 6,-2 0 6,-3 1 7,-3 0 3,-3 2 5,-2 1 4,-3 1 9,-2 2 12,-2 2 14,-2 2 12,-3 2 2,-4 3-8,-3 3-9,-5 4-7,-3 2-8,-1 1-5,-3 3-5,-1 1-5,-2 2-5,-1-1-4,-1 1-2,-1-1-5,1 0-1,1-3 1,3-1 1,2-2 0,1-3 2,1-1 3,1-2 2,1-2 2,7-2 7,14-2 10,13-3 11,15 0 11,7-4-1,0-2-9,2-4-12,1-2-9,1-1-12,4 2-11,2 2-13,4 3-12,-3 0-5,-8 2 3,-8 0 3,-7 2 2,-6-1-1,-1 0-4,-2-2-3,-2 0-5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8:04"/>
    </inkml:context>
    <inkml:brush xml:id="br0">
      <inkml:brushProperty name="width" value="0.04768" units="cm"/>
      <inkml:brushProperty name="height" value="0.04768" units="cm"/>
    </inkml:brush>
  </inkml:definitions>
  <inkml:trace contextRef="#ctx0" brushRef="#br0">16243 3060 461,'-3'-9'49,"10"-2"4,10-2 4,9-1 4,6-1-5,-1 2-12,0 2-12,1 3-13,-1 1-11,-2 2-10,0 2-10,0 2-9,-4 1-4,-3 2 5,-5 0 3,-3 2 3,-4 1-3,-4 1-13,-4 3-12,-4 2-12,-3 1-2,-2 0 10,-2-1 9,-2 1 9,-1-1 7,-1-2 5,-1-3 4,-2-1 5,2-1 5,1-2 6,2 0 6,2-2 5,1 1 6,1 0 6,-1 2 5,0 0 6,1 2 3,2 4 2,2 2 1,2 3 1,1 2 0,-2 1-5,0 2-3,-2 0-4,1 1-4,0 3-3,2 1-2,1 3-4,-1 0-3,-1 1-1,0-1-3,-1 0-2,-1 0-4,2-1-6,0-1-7,2-1-6,0 0-8,0-1-9,0 1-10,0-1-10,0-1-3,0-3 1,0-3 3,0-2 1,-1-4 2,0 1 1,-2-2 1,0 0 1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8:04"/>
    </inkml:context>
    <inkml:brush xml:id="br0">
      <inkml:brushProperty name="width" value="0.03907" units="cm"/>
      <inkml:brushProperty name="height" value="0.03907" units="cm"/>
    </inkml:brush>
  </inkml:definitions>
  <inkml:trace contextRef="#ctx0" brushRef="#br0">15901 5398 563,'-31'6'87,"17"-3"-6,17-2-9,16-4-7,10-1-11,4-2-14,4 0-14,5-1-15,0-1-11,0 2-10,-1 0-10,-1 2-9,0 0-7,4 2-5,3 0-5,2 2-4,-3 0-1,-10 0 0,-9 0 2,-10 0 1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8:05"/>
    </inkml:context>
    <inkml:brush xml:id="br0">
      <inkml:brushProperty name="width" value="0.03489" units="cm"/>
      <inkml:brushProperty name="height" value="0.03489" units="cm"/>
    </inkml:brush>
  </inkml:definitions>
  <inkml:trace contextRef="#ctx0" brushRef="#br0">19150 4550 630,'21'1'166,"-3"2"-49,-4 2-49,-4 2-50,-3 1-26,0 1-5,-2 2-5,0 0-4,-2 0-5,-1-1-4,0 0-3,-1-2-5,-3 0-3,0 0-2,-3 0-2,-2 0-3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8:05"/>
    </inkml:context>
    <inkml:brush xml:id="br0">
      <inkml:brushProperty name="width" value="0.03891" units="cm"/>
      <inkml:brushProperty name="height" value="0.03891" units="cm"/>
    </inkml:brush>
  </inkml:definitions>
  <inkml:trace contextRef="#ctx0" brushRef="#br0">19016 5250 565,'-12'7'121,"8"-1"-23,8 0-25,8-2-25,3 1-14,1 0-7,0 1-7,0 2-6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8:09"/>
    </inkml:context>
    <inkml:brush xml:id="br0">
      <inkml:brushProperty name="width" value="0.03719" units="cm"/>
      <inkml:brushProperty name="height" value="0.03719" units="cm"/>
    </inkml:brush>
  </inkml:definitions>
  <inkml:trace contextRef="#ctx0" brushRef="#br0">28060 3305 591,'-14'-13'56,"4"6"-8,4 6-9,4 6-9,2 4-4,0 3-1,0 4-1,0 2 0,0 1-2,0-1-1,0-1-3,0-1-2,0 1-3,-2 1-2,0 3-2,-1 2-2,-2 1-2,2 2 0,-1 3-1,0 1-1,-1 1-1,0-1-2,-1-1-1,-2-1-3,1 0-3,1 0-4,0 2-4,2 1-4,0-1-4,2-3-2,0-3-2,2-3-2,0-3-3,0-3-1,0-3-1,0-2-2,1-5 0,2-2-1,2-6 1,2-2-1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8:10"/>
    </inkml:context>
    <inkml:brush xml:id="br0">
      <inkml:brushProperty name="width" value="0.03522" units="cm"/>
      <inkml:brushProperty name="height" value="0.03522" units="cm"/>
    </inkml:brush>
  </inkml:definitions>
  <inkml:trace contextRef="#ctx0" brushRef="#br0">28370 3028 624,'8'-21'1,"-2"5"2,-1 5 1,0 5 2,0 1 6,1 2 8,3-1 8,2 0 9,1 0 2,2 2-4,0 0-4,1 2-6,-1 1-3,-1 2-4,-2 2-5,-2 2-4,-2 1-2,-1-1-3,0 1-1,-1 0-2,-3 3-3,-1 5-3,-2 7-4,-1 5-3,-4 3-2,-2-1-2,-4-1 0,-2-1-2,-2-2 0,-1-3 0,-1-3 0,-1-3 0,0-2 1,2-2 4,3-3 2,1-1 2,2-2 4,1-2 2,0-2 4,2-2 2,3-1 5,6 0 5,6 0 6,6 0 5,4 0 2,3 0-2,3 0-1,3 0-2,0 0-2,-3 2-3,-3 0-1,-3 2-2,-1 1-2,1 1-2,1 3-1,2 2-1,-4 1-1,-3 0-2,-6-1 0,-4 1-1,-5 1-2,0 2 0,-3 1 0,-2 3-2,-2 0 0,-2 1 0,-2 0-1,-1-1 0,-2 0 0,1-1 0,-1 0 1,0-2 1,1-2 0,-1-1 1,0-2 0,1-2-1,-1-2 0,2-1-5,1 0-4,1-2-4,2-1-10,4-4-17,4-2-17,4-3-17,3-2-2,0 0 15,1 0 13,2 0 15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8:10"/>
    </inkml:context>
    <inkml:brush xml:id="br0">
      <inkml:brushProperty name="width" value="0.04246" units="cm"/>
      <inkml:brushProperty name="height" value="0.04246" units="cm"/>
    </inkml:brush>
  </inkml:definitions>
  <inkml:trace contextRef="#ctx0" brushRef="#br0">30021 3124 518,'8'-11'11,"-2"10"23,-1 10 23,0 10 23,-2 5 3,0 2-16,-2 3-16,0 1-16,-2 2-11,-2-1-5,-2 0-7,-2 0-5,-1 0-5,0-1-5,1-1-3,-1-1-4,0-1-3,0-1 0,0-1-1,0-1 0,1-2 0,-1-3 2,0-3 2,0-3 1,5-1 4,10 0 2,10-1 3,9 1 3,5-2 2,1-2-2,-1-4 0,0-2-1,0-3-1,-1-1-4,-1 0-3,-1-1-3,-2-1-3,-1 2-5,-3 0-5,-1 2-4,-2 0-5,-3 0-5,-1 0-5,-2 0-4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5:49"/>
    </inkml:context>
    <inkml:brush xml:id="br0">
      <inkml:brushProperty name="width" value="0.05709" units="cm"/>
      <inkml:brushProperty name="height" value="0.05709" units="cm"/>
      <inkml:brushProperty name="color" value="#F2395B"/>
    </inkml:brush>
  </inkml:definitions>
  <inkml:trace contextRef="#ctx0" brushRef="#br0">22600 57900 385,'-15'7'4,"1"-2"7,0-3 8,2 0 8,2-1 3,2 1 0,4 3 0,3 2-1,1 1-1,1 2 1,2 0-2,0 1 1,1 2-2,0 0 0,0 1-1,0 1-1,0 2-1,2 1-3,0 3-2,2 2-2,-1 0-1,1 0-1,0 0 0,0 1 0,-1-1 0,-2-2-1,-3 0 0,0 0 0,-2-2-2,0-1-1,0-1-2,0-1-2,-4-3-11,-6-6-18,-7-6-18,-7-6-20,-4-5-6,-1-4 4,0-3 5,-2-5 4,-2-1 5,-1 1 6,-2 1 8,-2 1 5,1 2 8,3 3 8,6 2 7,2 4 7,5 2 4,3 1-2,4 0-1,5 2-1,2 3 3,2 6 10,2 5 9,2 7 9,1 2-1,2-1-14,0-1-13,2 0-13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8:11"/>
    </inkml:context>
    <inkml:brush xml:id="br0">
      <inkml:brushProperty name="width" value="0.03435" units="cm"/>
      <inkml:brushProperty name="height" value="0.03435" units="cm"/>
    </inkml:brush>
  </inkml:definitions>
  <inkml:trace contextRef="#ctx0" brushRef="#br0">31045 4096 640,'-7'-8'6,"0"2"13,2 1 12,1 0 13,2 2 4,5 0-5,6 2-5,4 0-4,4 1-6,3-2-5,3 0-5,3-2-5,2 1-5,-1 0-3,0 2-4,1 1-3,-2-1-4,-1-1-5,-3 0-5,-1-1-4,-2-1-5,-1 2-5,-1 0-5,0 2-5,-3-1-4,-1 0-1,-2-2-1,-2 0-2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8:11"/>
    </inkml:context>
    <inkml:brush xml:id="br0">
      <inkml:brushProperty name="width" value="0.04188" units="cm"/>
      <inkml:brushProperty name="height" value="0.04188" units="cm"/>
    </inkml:brush>
  </inkml:definitions>
  <inkml:trace contextRef="#ctx0" brushRef="#br0">31813 3205 525,'-22'-13'34,"6"6"12,5 6 10,5 6 12,2 5-1,2 5-12,0 5-11,2 5-13,0 4-8,0 3-3,0 3-5,0 3-5,0 2-5,0 4-7,0 2-8,0 4-7,0 1-9,0 0-10,0-1-10,0 1-9,0-5-1,0-10 8,0-9 7,0-10 9,0-6 2,2 1-1,0 0-1,2 0-3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8:11"/>
    </inkml:context>
    <inkml:brush xml:id="br0">
      <inkml:brushProperty name="width" value="0.04061" units="cm"/>
      <inkml:brushProperty name="height" value="0.04061" units="cm"/>
    </inkml:brush>
  </inkml:definitions>
  <inkml:trace contextRef="#ctx0" brushRef="#br0">34420 3266 541,'-6'-7'5,"4"2"10,4 2 11,4 2 9,3 1 6,5 2 2,4 0 2,3 2 1,2 1-2,-1 1-8,-1 3-8,0 2-8,-3 0-4,-3-1-1,-3 0-1,-2-2 1,-4 0-5,-1 2-6,-2 0-5,-2 2-8,-2 0-3,-4 3-4,-2 1-2,-3 3-4,-4 1-1,-4 1-2,-3 1-2,-5 1-2,-2 0 0,-3-3 3,-1-1 1,-2-2 1,0-3 3,5-3 2,3-3 3,5-2 1,2-2 7,1 0 9,0-1 9,2 2 10,3-1 7,3 1 6,4 1 4,4 2 6,5-1 0,6-2-5,5-3-6,7 0-5,4-3-7,5-1-7,3 0-7,5-1-7,1-2-8,0 0-7,0-1-7,1-2-7,-2 1-5,-2 1-2,-2 0-4,-1 2-3,-3 0 1,-3 2 5,-4 0 4,-1 2 4,-4-1 3,-3 0 0,-3-2-1,-2 0 0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8:12"/>
    </inkml:context>
    <inkml:brush xml:id="br0">
      <inkml:brushProperty name="width" value="0.04705" units="cm"/>
      <inkml:brushProperty name="height" value="0.04705" units="cm"/>
    </inkml:brush>
  </inkml:definitions>
  <inkml:trace contextRef="#ctx0" brushRef="#br0">36482 3168 467,'-13'-25'42,"6"13"12,6 12 12,6 14 11,1 6-2,0 1-13,-4 1-16,0 1-14,-2 1-9,0 1-3,0 1-4,0 1-3,-1 1-7,-1 1-9,0 1-9,-1 1-10,-2-1-8,0-3-6,-2-4-6,0-1-6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8:12"/>
    </inkml:context>
    <inkml:brush xml:id="br0">
      <inkml:brushProperty name="width" value="0.03297" units="cm"/>
      <inkml:brushProperty name="height" value="0.03297" units="cm"/>
    </inkml:brush>
  </inkml:definitions>
  <inkml:trace contextRef="#ctx0" brushRef="#br0">36450 3841 667,'1'-22'1,"2"5"4,2 3 3,2 4 3,1 2 4,1 1 6,2-1 4,0 0 6,2 0 2,1 2 1,3 1 1,2 0 0,0 1-4,-1 1-8,-1-1-7,-1 0-8,0 0-7,-2 2-8,-1 0-6,-1 2-7,-1 0-10,0 2-10,-2 0-12,0 2-11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8:12"/>
    </inkml:context>
    <inkml:brush xml:id="br0">
      <inkml:brushProperty name="width" value="0.05576" units="cm"/>
      <inkml:brushProperty name="height" value="0.05576" units="cm"/>
    </inkml:brush>
  </inkml:definitions>
  <inkml:trace contextRef="#ctx0" brushRef="#br0">37330 2565 394,'0'-22'1,"0"3"6,0 3 7,0 3 6,0 3 11,0 6 17,0 4 15,0 6 17,0 5 1,0 5-15,0 7-15,0 5-14,0 5-10,0 3-5,0 2-5,0 4-4,-1 3-3,0 2-2,-2 3-3,0 4-1,-1 1-6,0 0-14,0-1-11,0 1-12,0 1-8,0 2-3,0 2-3,1 1-3,-1 0 1,2-4 6,0-5 5,2-2 5,0-8 6,0-10 7,0-9 5,0-11 7,-1-4 1,0 0-2,-2 0-3,0 0-2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8:12"/>
    </inkml:context>
    <inkml:brush xml:id="br0">
      <inkml:brushProperty name="width" value="0.03689" units="cm"/>
      <inkml:brushProperty name="height" value="0.03689" units="cm"/>
    </inkml:brush>
  </inkml:definitions>
  <inkml:trace contextRef="#ctx0" brushRef="#br0">37800 4278 596,'14'-28'28,"-1"7"5,-2 7 5,-2 7 6,0 3 0,1 2-2,3 0-2,2 2-3,0 0-4,-1 2-7,-1 0-7,0 2-7,-3 1-6,-4 3-4,-5 4-6,-2 2-5,-4 1-4,-1-1-3,0-1-3,-1 0-3,-1-2-1,2-1 3,1-1 2,1 0 4,0-1-1,3-1-1,2 1-1,3 0-2,3-1-4,7-2-4,7-3-5,7 0-5,0-3 1,-5-1 5,-7 0 7,-5-1 7,-3-2 2,0 0 1,0-1 0,0-2 1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8:13"/>
    </inkml:context>
    <inkml:brush xml:id="br0">
      <inkml:brushProperty name="width" value="0.03617" units="cm"/>
      <inkml:brushProperty name="height" value="0.03617" units="cm"/>
    </inkml:brush>
  </inkml:definitions>
  <inkml:trace contextRef="#ctx0" brushRef="#br0">40250 3230 608,'24'0'116,"1"0"-27,1 0-26,1 0-27,2-1-15,2 0 0,4-2-3,3 0-1,1-1-7,-2 0-12,0 0-13,-1 0-13,-1 0-9,-2 0-7,0 0-6,-1 1-7,-3-1 0,-7 0 6,-5 0 5,-6 0 6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8:13"/>
    </inkml:context>
    <inkml:brush xml:id="br0">
      <inkml:brushProperty name="width" value="0.03763" units="cm"/>
      <inkml:brushProperty name="height" value="0.03763" units="cm"/>
    </inkml:brush>
  </inkml:definitions>
  <inkml:trace contextRef="#ctx0" brushRef="#br0">41983 2550 584,'-6'7'9,"4"-2"18,4-3 18,4 0 17,4-1 4,5 1-12,5 3-11,5 2-12,3 1-8,1-2-3,1-1-4,1 0-3,0-1-6,-2 2-10,0 0-8,-1 1-8,-2 2-10,-3 0-10,-3 1-9,-2 2-10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8:13"/>
    </inkml:context>
    <inkml:brush xml:id="br0">
      <inkml:brushProperty name="width" value="0.03674" units="cm"/>
      <inkml:brushProperty name="height" value="0.03674" units="cm"/>
    </inkml:brush>
  </inkml:definitions>
  <inkml:trace contextRef="#ctx0" brushRef="#br0">41037 4000 598,'-32'7'64,"15"-2"-2,14-3-2,16 0 0,9-2-7,6 0-11,7 0-11,5 0-11,4-1-10,0-1-11,2 0-9,0-1-11,0-1-5,-2 2-1,-2 0-1,-1 2 0,-5 1-7,-8 2-9,-6 2-10,-6 2-11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5:49"/>
    </inkml:context>
    <inkml:brush xml:id="br0">
      <inkml:brushProperty name="width" value="0.04684" units="cm"/>
      <inkml:brushProperty name="height" value="0.04684" units="cm"/>
      <inkml:brushProperty name="color" value="#F2395B"/>
    </inkml:brush>
  </inkml:definitions>
  <inkml:trace contextRef="#ctx0" brushRef="#br0">24400 58600 469,'30'1'12,"-1"2"22,-3 2 23,-1 2 24,-3 1 4,0 1-13,-1 1-12,-1 1-14,-2 0-10,-1-1-11,-2-1-9,-2 0-10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8:13"/>
    </inkml:context>
    <inkml:brush xml:id="br0">
      <inkml:brushProperty name="width" value="0.03069" units="cm"/>
      <inkml:brushProperty name="height" value="0.03069" units="cm"/>
    </inkml:brush>
  </inkml:definitions>
  <inkml:trace contextRef="#ctx0" brushRef="#br0">41000 4400 716,'45'22'147,"-4"-3"-53,-3-3-51,-5-3-53,-4-2-31,-5-2-9,-5-2-10,-4-2-11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8:14"/>
    </inkml:context>
    <inkml:brush xml:id="br0">
      <inkml:brushProperty name="width" value="0.05014" units="cm"/>
      <inkml:brushProperty name="height" value="0.05014" units="cm"/>
    </inkml:brush>
  </inkml:definitions>
  <inkml:trace contextRef="#ctx0" brushRef="#br0">46230 2550 438,'0'17'174,"0"3"-39,0 3-39,0 3-37,0 4-24,0 7-8,0 5-7,0 6-9,-2 1-7,0-2-6,-3-4-6,-2-2-8,0-3-1,0-3 0,2-4 2,1-2 1,0-3-3,0-5-11,0-3-9,0-4-10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8:14"/>
    </inkml:context>
    <inkml:brush xml:id="br0">
      <inkml:brushProperty name="width" value="0.0418" units="cm"/>
      <inkml:brushProperty name="height" value="0.0418" units="cm"/>
    </inkml:brush>
  </inkml:definitions>
  <inkml:trace contextRef="#ctx0" brushRef="#br0">46416 2428 526,'14'-21'5,"-1"5"11,-2 5 10,-2 5 11,0 1 6,1 2-1,3-1 1,2 0 0,1 0-2,1 2-3,2 0-5,0 2-3,-2 1-5,-3 4-5,-4 2-5,-4 4-7,-3 1-3,-2 1-2,-2 1-2,-2 1-3,-4 3-4,-4 4-5,-5 3-5,-5 4-6,-1 1-4,2-5-3,4-3-3,3-5-3,2-2 1,2-2 5,2-3 5,3-1 5,2-1 5,4-2 4,3-1 3,5 0 5,4-1 4,2 2 5,3 0 4,3 2 6,1-1 2,-3-1 1,-1-1 2,-2 0 0,-3-1 0,-1 2-1,-2 0-2,-2 2-2,-4 2-1,-6 5 0,-6 5-3,-6 5 0,-2 1-2,-1-3-3,0-3-3,0-3-3,-1-1-5,-3 1-9,-3 2-9,-3 0-8,0-1-4,5-3 0,3-3 0,4-2 2,3-4-5,1-3-6,0-2-9,2-4-7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8:15"/>
    </inkml:context>
    <inkml:brush xml:id="br0">
      <inkml:brushProperty name="width" value="0.05757" units="cm"/>
      <inkml:brushProperty name="height" value="0.05757" units="cm"/>
    </inkml:brush>
  </inkml:definitions>
  <inkml:trace contextRef="#ctx0" brushRef="#br0">48563 2750 382,'-8'18'197,"2"3"-45,1 5-48,0 3-45,1 3-27,0 1-6,0 0-6,1 2-6,-2 0-6,2-1-3,-1-2-5,0 0-3,0-1-5,2-3-3,0-2-4,2-1-4,0-2-10,0-1-18,0-1-18,0-1-18,0-5-3,0-8 10,0-10 11,0-8 10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8:15"/>
    </inkml:context>
    <inkml:brush xml:id="br0">
      <inkml:brushProperty name="width" value="0.05372" units="cm"/>
      <inkml:brushProperty name="height" value="0.05372" units="cm"/>
    </inkml:brush>
  </inkml:definitions>
  <inkml:trace contextRef="#ctx0" brushRef="#br0">48084 2363 409,'2'-22'82,"4"6"-16,3 5-14,5 5-16,4 2-7,3 2-3,5 0-2,3 2-2,3 1-1,-1 2-1,0 2 0,1 2-1,-2 1-2,0 3-1,-1 2-1,-1 2-3,-1 1 1,-3 3 0,-1 1 3,-3 3 1,-2 1-1,-4 1-2,-4 1-3,-5 1-2,-2 1-5,-4 1-5,-2 0-8,-3 2-5,-7 1-4,-8 1 0,-9 1 0,-8 1 1,-5-2 0,3-4 4,2-3 2,2-5 2,-7 1-5,-14 5-13,-15 5-14,-15 5-13,1-2-7,17-8 1,17-7 2,16-8 0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8:20"/>
    </inkml:context>
    <inkml:brush xml:id="br0">
      <inkml:brushProperty name="width" value="0.0419" units="cm"/>
      <inkml:brushProperty name="height" value="0.0419" units="cm"/>
    </inkml:brush>
  </inkml:definitions>
  <inkml:trace contextRef="#ctx0" brushRef="#br0">18329 10407 525,'-7'-17'45,"2"14"4,2 14 3,2 13 5,0 9-3,0 1-7,-2 2-8,0 2-7,0 0-6,0-1-4,2-3-3,0-2-4,1 2-5,-2 5-4,-1 4-4,0 6-6,-1 3-4,0 1-2,0 3-4,1 2-2,-1 1-4,2 0-2,0-1-3,2 1-4,-1 0-1,0 2 0,-2 0-1,0 1 0,-1-3 1,2-6 1,0-8 2,2-6 2,1-7 0,2-7-1,2-7 0,2-7-1,1-4 2,-1-2 3,1-3 4,0 0 4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8:21"/>
    </inkml:context>
    <inkml:brush xml:id="br0">
      <inkml:brushProperty name="width" value="0.03852" units="cm"/>
      <inkml:brushProperty name="height" value="0.03852" units="cm"/>
    </inkml:brush>
  </inkml:definitions>
  <inkml:trace contextRef="#ctx0" brushRef="#br0">18853 11971 571,'7'-9'3,"1"-2"7,0-2 6,0-1 7,-3 3 6,-4 10 2,-6 10 5,-4 10 3,-4 3-1,-1-1-7,-3-3-7,-2-1-6,-1 0-5,-1 1 0,-1 3-3,-1 1 0,0 1-3,1-3-4,1-1-3,1-2-4,1-2-2,2-1 0,3-1-1,1 0 0,2-3 0,1-1 3,0-2 1,2-2 4,3 0 1,6 2 2,6 1 1,6 3 1,3 0 3,3-2 1,2-2 2,1-2 2,2-2 1,-1 1-3,1 0-3,-1 0-1,1 1-2,-1 0-2,1 1-2,-1 2-3,-1 0-3,-1-1-6,-2 1-7,-2 0-6,-2 0-7,-1 2-8,-1 0-9,-1 1-8,-1 0-2,0-2 3,-2-2 4,0-2 3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8:21"/>
    </inkml:context>
    <inkml:brush xml:id="br0">
      <inkml:brushProperty name="width" value="0.04932" units="cm"/>
      <inkml:brushProperty name="height" value="0.04932" units="cm"/>
    </inkml:brush>
  </inkml:definitions>
  <inkml:trace contextRef="#ctx0" brushRef="#br0">20748 12689 446,'-14'-5'42,"4"6"15,4 6 16,4 6 14,2 3 0,0 3-19,0 1-18,0 3-18,0 2-11,0 3-5,0 3-5,0 2-4,0 5-4,0 7-5,0 4-4,0 7-4,0 5-2,0 2 1,0 3 0,0 3 1,-1 0-1,0-3-3,-2-3-4,0-3-3,-1-3-7,2-4-11,0-4-11,2-4-11,0-6-2,0-7 5,0-9 5,0-7 5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8:21"/>
    </inkml:context>
    <inkml:brush xml:id="br0">
      <inkml:brushProperty name="width" value="0.03246" units="cm"/>
      <inkml:brushProperty name="height" value="0.03246" units="cm"/>
    </inkml:brush>
  </inkml:definitions>
  <inkml:trace contextRef="#ctx0" brushRef="#br0">20627 12440 677,'-5'-8'3,"6"2"6,6 0 5,6 2 6,3 1 3,3 2 0,1 2 0,3 2-1,-1 1 1,-1 2-1,-3 0-1,-1 2 1,-2 0-2,-1 1-2,0 1-1,-2 2-3,-2-1-2,-2 1-3,-4 0-4,-2 0-3,-5 2-2,-2 5-2,-5 5-1,-4 5-1,-4 3-5,-5 1-5,-5 0-6,-5 2-6,-1 0-7,0-2-9,1 0-8,1-1-9,3-3 2,5-7 10,5-5 11,5-6 11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8:22"/>
    </inkml:context>
    <inkml:brush xml:id="br0">
      <inkml:brushProperty name="width" value="0.04095" units="cm"/>
      <inkml:brushProperty name="height" value="0.04095" units="cm"/>
    </inkml:brush>
  </inkml:definitions>
  <inkml:trace contextRef="#ctx0" brushRef="#br0">23150 12466 537,'16'-1'124,"1"0"-27,1-2-28,2 0-26,0-1-16,3 2-3,1 0-3,3 2-4,-1 0-3,-1 0-2,-3 0-4,-1 0-3,-1 0-4,1 0-3,1 0-5,1 0-4,0 0-6,-1 2-9,-1 0-10,-1 2-8,-3 0-4,-4 2 0,-6 0 1,-4 2 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5:50"/>
    </inkml:context>
    <inkml:brush xml:id="br0">
      <inkml:brushProperty name="width" value="0.04352" units="cm"/>
      <inkml:brushProperty name="height" value="0.04352" units="cm"/>
      <inkml:brushProperty name="color" value="#F2395B"/>
    </inkml:brush>
  </inkml:definitions>
  <inkml:trace contextRef="#ctx0" brushRef="#br0">26900 55250 505,'44'16'185,"-8"-1"-44,-7 1-44,-6 0-44,-5 0-34,-3 1-28,-2 1-25,-4 0-26,-2 1-11,-2-1 4,-3-1 5,0 0 4,-4-3 5,0-1 7,-3-2 7,-2-2 7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8:23"/>
    </inkml:context>
    <inkml:brush xml:id="br0">
      <inkml:brushProperty name="width" value="0.03562" units="cm"/>
      <inkml:brushProperty name="height" value="0.03562" units="cm"/>
    </inkml:brush>
  </inkml:definitions>
  <inkml:trace contextRef="#ctx0" brushRef="#br0">23100 13563 617,'38'-22'123,"-4"6"-28,-2 5-28,-3 5-28,-1 2-17,1 2-4,1 0-6,1 2-6,0 1-6,-2 2-10,0 2-8,-1 2-10,0 1-6,1 1-4,1 1-4,1 2-4,-3-2 1,-5-1 6,-6-2 8,-7-2 5,-1-1 3,0 0-1,1 0 0,2 0-2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8:23"/>
    </inkml:context>
    <inkml:brush xml:id="br0">
      <inkml:brushProperty name="width" value="0.04329" units="cm"/>
      <inkml:brushProperty name="height" value="0.04329" units="cm"/>
    </inkml:brush>
  </inkml:definitions>
  <inkml:trace contextRef="#ctx0" brushRef="#br0">26300 13212 508,'14'0'94,"-1"0"-21,-2 0-22,-2 0-21,1 0-10,4 0 0,3 0 1,5 0 0,2 0 0,1 0-2,1 0-1,1 0-3,0 0-1,1 0-2,-1 0-3,0 0-2,2 0 0,1 0 0,2 0 2,3 0 2,-1 0-3,0 0-4,-1 0-4,-1 0-5,-1 0-3,-1 0-1,-1 0 0,-1 0 0,-2 0 0,1 0 2,-2 0 1,-1 0 1,-1 0 2,1 0 1,-1 0 1,1 0 1,0-1 2,3-1 0,1 0 1,3-1 2,0-1-1,2 0 1,1 0-1,1 0 0,0 0-1,0 0 1,1 0-1,-1 0 0,0 1 0,-2 0-1,0 2-1,-1 0 0,-2 1-2,-1 0 0,-3 0-2,-1 0 0,-2 0-1,-1 0 0,-1 0 1,-1 0 0,1 1 0,1 0 1,3 2 0,1 0 1,2 0 0,-1 0-1,1-1 0,-1-2 0,1 0 0,1 0-1,1 0 1,1 0-1,0 0-1,1 0-1,-1 0-2,0 0-1,1 0-1,1 0 2,1 0 0,1 0 1,0 0 1,2-2-1,1-1-1,0 0 1,1 0-1,-1 0 0,-2 2 1,0 0 0,0 1 1,1-2 0,1 0 0,0-1 2,-2-1-1,-7 2 1,-7 0-1,-7 2 0,-3 0 0,0 0 1,-1 0 1,1 0 0,1-1 0,2-1 0,1 0 0,3-1 0,3-1-1,7 2-3,5 0-2,7 2-3,2 0-1,2 0-1,0 0-2,2 0-1,-1 0 0,0 0-2,-2 0 1,0 0-2,0 0 1,0 0 0,2 0 0,1 0 0,-1 0 0,-1 0 0,0 0 0,-1 0 0,-5-1 1,-8 0 1,-7-2 3,-8 0 1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8:31"/>
    </inkml:context>
    <inkml:brush xml:id="br0">
      <inkml:brushProperty name="width" value="0.04743" units="cm"/>
      <inkml:brushProperty name="height" value="0.04743" units="cm"/>
    </inkml:brush>
  </inkml:definitions>
  <inkml:trace contextRef="#ctx0" brushRef="#br0">30181 8297 463,'29'-21'67,"-5"7"-15,-5 5-14,-4 6-16,-3 3-8,1 2-2,1 0-1,2 2-3,-1-1 0,1-1 1,0 0 0,0-1 1,0 0 1,5 1 1,2 3 0,3 2 2,-1 2-1,-3 2-3,-4 2-1,-5 1-2,-2 2-3,0 2-1,-2 0-3,0 1-1,-3 1-1,-3 1 1,-2 1 0,-4 1 1,-2 2 0,-1 3-1,-3 3-1,-2 3-1,-2 0-2,-3-2 0,-4-2-2,-2-1-1,-1-3-2,-1 0 0,1 0-3,-1-2 0,2-2-2,1-1 0,2-3 0,3-1 0,0-4-1,2-2-1,1-6 1,1-3-1,0-2 0,0-2 0,0 0 2,1-1-1,-1-4 1,2-4 0,1-5 0,0-5 0,2-3 0,2-2 1,3 0 1,1 0 0,1-1 3,0 3 4,0 1 4,0 3 4,0 1 4,0 2 4,0 3 5,0 1 5,0 4 7,0 4 14,0 6 12,0 4 12,0 4 1,0 2-9,0 2-12,0 1-9,0 3-8,0 1-3,0 3-4,0 2-4,0 1-2,2 4-3,0 3-1,2 3-3,-1 4-3,-1 6-2,0 6-5,-2 6-3,-1 5-5,-2 5-6,-2 5-8,-1 5-7,-1 0-6,2-3-6,2-5-5,2-3-6,1-4 0,2-6 3,0-5 3,2-4 5,0-8 4,0-8 5,-1-9 6,2-8 6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8:32"/>
    </inkml:context>
    <inkml:brush xml:id="br0">
      <inkml:brushProperty name="width" value="0.04487" units="cm"/>
      <inkml:brushProperty name="height" value="0.04487" units="cm"/>
    </inkml:brush>
  </inkml:definitions>
  <inkml:trace contextRef="#ctx0" brushRef="#br0">31312 11143 490,'-8'-7'4,"2"0"7,0 2 5,2 1 5,1 1 7,0 3 8,1 4 8,2 2 7,0 3 1,0 4-6,0 2-7,0 3-5,0 2-5,0-1-4,0 1-4,0 0-4,0 0-3,0 1-3,0 1-4,0 1-3,0 0-5,0 1-5,0-1-6,0 1-5,0-2-4,-2-1-3,-1-3-4,0-1-2,-1-2-2,0-1 2,0 0 2,1-2 1,-2-3-3,2-4-6,-1-6-7,0-4-7,0-3 0,0 0 9,0 1 7,0-1 9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8:32"/>
    </inkml:context>
    <inkml:brush xml:id="br0">
      <inkml:brushProperty name="width" value="0.03548" units="cm"/>
      <inkml:brushProperty name="height" value="0.03548" units="cm"/>
    </inkml:brush>
  </inkml:definitions>
  <inkml:trace contextRef="#ctx0" brushRef="#br0">31409 10960 620,'8'-9'2,"-1"-2"6,1-2 4,0-1 6,0-1 3,2 2 3,0 2 3,1 3 2,0 1 1,0 2-1,-2 2 0,-1 2 0,0 2-2,-2 2-2,-1 2-3,0 2-2,-2 3-5,-2 5-5,-2 5-7,-2 5-7,-3 2-4,-2 1-3,-3-1-4,-3 1-3,-2-3-2,2-3 2,1-4 2,1-5 0,1-2 1,2 0-1,2-2-3,3 0 0,1-4 2,6-3 6,2-4 6,5-3 7,2-3 4,0 2 1,-1 0 3,1 2 1,-1 1 1,0 4 1,-2 2 1,-1 4 0,-2 2 0,-4 3-1,-4 4-1,-4 2-2,-3 2 1,-1 1 0,-3 1 0,-2 1 0,0-1 0,1-3-3,1-3-3,1-3-2,0-2-4,2-2-5,0-2-5,2-2-5,2-3-7,2-4-8,4-4-10,3-4-7,0-2-4,1 1 2,0-1 1,0 0 2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8:32"/>
    </inkml:context>
    <inkml:brush xml:id="br0">
      <inkml:brushProperty name="width" value="0.04314" units="cm"/>
      <inkml:brushProperty name="height" value="0.04314" units="cm"/>
    </inkml:brush>
  </inkml:definitions>
  <inkml:trace contextRef="#ctx0" brushRef="#br0">32300 11287 509,'7'-6'24,"0"6"13,-2 4 11,0 6 13,-1 2 1,0 1-9,0 1-11,0 2-9,-1 0-7,-1 1-2,0 1-4,-1 1-2,-1 1-4,0-1-2,0 1-3,0 0-3,0-1-4,0 1-6,0-1-6,0 1-4,-1-2-8,-1-1-6,0-2-7,-1-2-7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8:33"/>
    </inkml:context>
    <inkml:brush xml:id="br0">
      <inkml:brushProperty name="width" value="0.04576" units="cm"/>
      <inkml:brushProperty name="height" value="0.04576" units="cm"/>
    </inkml:brush>
  </inkml:definitions>
  <inkml:trace contextRef="#ctx0" brushRef="#br0">32450 11028 480,'16'-28'60,"-1"7"-10,1 7-9,0 7-10,0 3-5,1 2-2,1 0-1,1 2-1,0 1-2,-1 2-2,0 2-2,-2 2-2,-2 1 1,-1 1 1,-2 2 2,-2 0 3,-2 2-1,-2 5-2,-3 3-1,0 5-2,-5 2-2,-2 3-3,-5 1-3,-4 2-3,-3 1-4,-3-1-7,-3-2-8,-3 0-6,0-3-2,3-5 4,3-5 4,3-4 5,1-4-10,0-1-23,1-1-24,-1 0-23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8:36"/>
    </inkml:context>
    <inkml:brush xml:id="br0">
      <inkml:brushProperty name="width" value="0.04457" units="cm"/>
      <inkml:brushProperty name="height" value="0.04457" units="cm"/>
    </inkml:brush>
  </inkml:definitions>
  <inkml:trace contextRef="#ctx0" brushRef="#br0">28265 15397 493,'-18'-8'29,"10"0"4,12 0 5,10 1 5,6 0-2,-1 2-4,1 2-6,-1 2-6,1 1-3,0 0-3,-1 0-2,1 0-2,-1 1-1,-1 2 0,-1 2-1,-1 2 0,-1 1-2,-2 1-3,-3 2-4,-1 0-4,-1 1-2,-2 1-2,-1 1 0,0 2-3,-2 0 1,-1 1 0,0 1 0,-1 1 2,-3 1-1,-2 1-1,-4 1 0,-2 1-1,-3 1-1,-1-1 2,-3 1-1,-1-1 2,-2 1-2,0-1-1,1 1-3,-1-1-2,1-1-1,1-5-3,1-3-1,1-4-1,0-3-1,2-2 0,1-3-1,1 0 1,0-5 0,2-4 0,1-6 1,1-4 0,1-4 0,2-3 2,2-3 1,2-2 2,1-2 1,2 3 1,0 1 2,2 3 1,0 2 1,0 3-1,-1 3-2,1 2 0,0 3 8,-2 1 16,0 0 18,-2 2 16,0 3 9,0 4 1,0 6 2,0 4 0,0 4-4,0 1-9,0 3-9,0 2-8,0 3-7,0 7-3,0 5-3,0 6-3,-1 6-2,-2 4-3,-2 5-3,-1 6-2,-3 2-3,0 3-7,-2 1-5,0 3-5,0 2-7,-1 3-8,0 3-7,0 2-8,1 0-3,3-7-1,1-5-1,2-7 0,2-6 2,2-8 8,2-8 6,2-7 7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8:37"/>
    </inkml:context>
    <inkml:brush xml:id="br0">
      <inkml:brushProperty name="width" value="0.03855" units="cm"/>
      <inkml:brushProperty name="height" value="0.03855" units="cm"/>
    </inkml:brush>
  </inkml:definitions>
  <inkml:trace contextRef="#ctx0" brushRef="#br0">29983 17850 570,'0'22'125,"0"-1"-28,0-3-26,0-1-27,0-1-16,0 0-5,0-1-6,0 1-5,0 0-4,0 0-4,0-1-3,0 1-5,-1 0-1,0-1-1,-2 1 0,0 0 0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8:37"/>
    </inkml:context>
    <inkml:brush xml:id="br0">
      <inkml:brushProperty name="width" value="0.03147" units="cm"/>
      <inkml:brushProperty name="height" value="0.03147" units="cm"/>
    </inkml:brush>
  </inkml:definitions>
  <inkml:trace contextRef="#ctx0" brushRef="#br0">30005 17959 699,'21'-15'2,"-5"4"6,-4 3 5,-6 3 5,-1 2 6,0 3 9,1 4 9,2 2 8,-2 3-5,-1 2-16,-2 2-18,-1 1-17,-3 1-9,-1-2-1,0-3 1,-1-1-1,0-2-2,3-2-5,4-2-5,3-2-5,1-1 4,1 2 13,1 1 11,2 0 12,-1 1 7,-1 2 0,0 0 1,-2 1 1,-1 2 1,-2 0 0,-3 1 2,0 2 1,-5 0-1,-2 3-1,-5 2-2,-4 1-2,-1 1-2,1-1-1,1 0-3,0-2-2,1-2-3,-1-1-7,-2-2-5,0-2-7,0-2-4,1-2-5,1-3-5,0 0-5,2-4-1,3-2-1,1-4 0,2-2 0,2-1 2,2 1 4,2 0 3,2 2 4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5:50"/>
    </inkml:context>
    <inkml:brush xml:id="br0">
      <inkml:brushProperty name="width" value="0.05487" units="cm"/>
      <inkml:brushProperty name="height" value="0.05487" units="cm"/>
      <inkml:brushProperty name="color" value="#F2395B"/>
    </inkml:brush>
  </inkml:definitions>
  <inkml:trace contextRef="#ctx0" brushRef="#br0">25826 56227 400,'-8'-6'37,"-1"2"3,-2 4 4,0 3 4,-1 4-3,-1 7-10,-1 7-10,-1 7-9,-2 4-6,-1 1 0,-3 0-2,-1 2 0,-1 0-2,1 1-1,1-1-1,1 0-1,2-2-3,4-3-3,4-5-3,5-3-4,3-5-2,5-3-1,6-4 0,4-4-1,7-6-2,11-8-4,9-8-4,10-7-3,5-5-1,1 1 4,1-1 4,2 1 4,-3 1 4,-5 3 8,-4 3 5,-5 3 7,-7 3 4,-6 2-2,-7 4-1,-6 3-1,-9 4 4,-9 6 8,-8 5 9,-9 7 8,-7 4-1,-5 5-12,-5 3-11,-4 5-12,-3 0-8,3-2-4,2-1-3,2-3-4,0-1 0,-3 0 7,-1 0 6,-1 1 6,1-3 5,5-3 7,7-5 5,6-3 5,3-3 4,4-1-1,3 0 1,3-2 1,5-1-3,8-2-3,7-2-3,9-2-3,8-2-5,9-2-4,8-2-6,10-2-4,2-2-3,-2-1-3,-1-3-1,-2-2-3,-3 1-1,-3 1-4,-5 2-1,-4 2-3,-5 2-3,-5 1 0,-7 0-2,-5 2-1,-7-1-2,-8 0-1,-8-1-1,-8-2-2,-3-1 2,-1-1 7,0-3 7,1-2 5,0 1 4,2-2 1,3 0 1,1 1 0,3 4 15,5 10 29,2 10 30,6 9 28,1 7 5,3 0-20,2 4-19,2 1-20,0 2-13,-3 1-5,-1 0-4,-2 2-6,-1 0-9,0-2-10,0 0-10,0-1-12,-2-2-7,-4-3-4,-4-3-3,-4-3-4,-2-3 0,-1-3 4,-2-2 4,0-4 2,-2-2 6,-3-2 4,-3-3 6,-3 0 5,-1-5 3,3-2 1,1-5 0,3-4 2,2-2 6,2-1 10,4-1 12,3-1 11,3-1 4,6 1-5,5-1-3,4 1-4,5-1 0,5 2 1,5 1 4,5 1 1,3 0-3,1 1-9,1-1-10,1 0-10,1 0-6,4-1-6,2-1-4,4-1-4,-1 0-2,-1 1 3,-2 0 2,-1 2 2,-6 2-3,-6 1-12,-7 2-10,-6 2-11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8:38"/>
    </inkml:context>
    <inkml:brush xml:id="br0">
      <inkml:brushProperty name="width" value="0.04254" units="cm"/>
      <inkml:brushProperty name="height" value="0.04254" units="cm"/>
    </inkml:brush>
  </inkml:definitions>
  <inkml:trace contextRef="#ctx0" brushRef="#br0">31172 17850 517,'7'15'126,"-2"-1"-28,-2-1-30,-2 0-29,-1-1-16,0 1-1,0 1-1,0 2-2,0 0-1,0 1-3,0 1-3,0 1-3,-1 1-2,-2-1-3,-2 1-3,-2 0-2,0 0-2,-1 1-1,0 0-1,0 3 0,4-4-3,8-5-1,8-6-3,7-6-2,4-5 1,-1 0 5,-1-3 4,-1-2 6,0 0 1,0 2-3,-1 2-4,1 2-2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8:38"/>
    </inkml:context>
    <inkml:brush xml:id="br0">
      <inkml:brushProperty name="width" value="0.03758" units="cm"/>
      <inkml:brushProperty name="height" value="0.03758" units="cm"/>
    </inkml:brush>
  </inkml:definitions>
  <inkml:trace contextRef="#ctx0" brushRef="#br0">33073 17800 585,'-20'1'147,"8"2"-32,8 2-34,8 2-31,4-1-29,2 0-22,0-4-22,2 0-24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8:39"/>
    </inkml:context>
    <inkml:brush xml:id="br0">
      <inkml:brushProperty name="width" value="0.05979" units="cm"/>
      <inkml:brushProperty name="height" value="0.05979" units="cm"/>
    </inkml:brush>
  </inkml:definitions>
  <inkml:trace contextRef="#ctx0" brushRef="#br0">34477 16024 367,'0'-11'44,"0"10"17,0 10 18,0 10 18,-1 4-1,0 2-20,-2 1-18,0 1-20,-1 2-11,2 1-6,0 2-5,2 3-4,0 2-6,0 4-5,0 4-4,0 4-5,-1 2-5,0 0-6,-2 0-6,0 0-5,-1 1-3,-2 5-1,0 4-1,-1 4-1,-1 1-1,0 1 0,0-1-2,0 1 0,2-4 1,1-7 1,2-6 2,2-8 2,1-7 3,0-7 4,0-9 3,0-7 5,-1-5 1,0 0 2,-2-2 2,0 0 0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8:39"/>
    </inkml:context>
    <inkml:brush xml:id="br0">
      <inkml:brushProperty name="width" value="0.04768" units="cm"/>
      <inkml:brushProperty name="height" value="0.04768" units="cm"/>
    </inkml:brush>
  </inkml:definitions>
  <inkml:trace contextRef="#ctx0" brushRef="#br0">34731 15713 461,'9'-22'64,"4"6"-10,2 5-10,3 5-10,2 2-7,-1 2-1,1 0-3,0 2-1,-1 1 0,-1 2-1,-1 2 2,-1 2 0,-1 1 0,-2 1-3,-3 2-1,-1 0-3,-1 1-1,-2 1-2,-1 1-1,0 2-2,-2-1-1,-1 1-1,0 0-2,-1-1-1,-4 4-6,-4 7-7,-6 7-9,-4 7-8,-4 4-6,-5 0-3,-3 2-5,-4 0-4,-1-1 0,5-6 6,3-4 4,5-5 4,3-4 0,2-5-7,4-3-6,3-4-6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8:40"/>
    </inkml:context>
    <inkml:brush xml:id="br0">
      <inkml:brushProperty name="width" value="0.0501" units="cm"/>
      <inkml:brushProperty name="height" value="0.0501" units="cm"/>
    </inkml:brush>
  </inkml:definitions>
  <inkml:trace contextRef="#ctx0" brushRef="#br0">36382 17600 439,'0'30'203,"0"-3"-50,0-3-50,0-3-50,-1-1-29,-1 3-8,0 1-8,-1 3-8,-1 0-3,0 1 0,0-1 2,0 1 0,0-2-7,2-2-14,0-1-15,2-2-13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8:40"/>
    </inkml:context>
    <inkml:brush xml:id="br0">
      <inkml:brushProperty name="width" value="0.03726" units="cm"/>
      <inkml:brushProperty name="height" value="0.03726" units="cm"/>
    </inkml:brush>
  </inkml:definitions>
  <inkml:trace contextRef="#ctx0" brushRef="#br0">36600 17963 590,'1'-15'32,"2"4"7,2 3 7,2 3 7,1 0 0,3 2-8,2-1-9,2 0-7,0 0-6,-1 2-3,-1 0-3,0 2-2,-2 0-13,1 0-25,0 0-25,0 0-23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8:40"/>
    </inkml:context>
    <inkml:brush xml:id="br0">
      <inkml:brushProperty name="width" value="0.04921" units="cm"/>
      <inkml:brushProperty name="height" value="0.04921" units="cm"/>
    </inkml:brush>
  </inkml:definitions>
  <inkml:trace contextRef="#ctx0" brushRef="#br0">37063 17116 447,'-7'-12'52,"2"8"6,2 8 5,2 8 6,1 4-3,0 3-10,0 2-10,0 1-11,-1 3-7,0 1-3,-2 2-5,0 3-3,-2 0-6,0 1-5,-1-1-5,-1 0-7,0-1-7,2-1-8,2-3-8,2-1-8,1-3-7,0-3-5,0-3-4,0-2-6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8:40"/>
    </inkml:context>
    <inkml:brush xml:id="br0">
      <inkml:brushProperty name="width" value="0.04279" units="cm"/>
      <inkml:brushProperty name="height" value="0.04279" units="cm"/>
    </inkml:brush>
  </inkml:definitions>
  <inkml:trace contextRef="#ctx0" brushRef="#br0">37650 18005 514,'21'-14'0,"-3"3"3,-4 2 0,-4 4 2,-2 2 7,0 2 12,-1 2 12,1 2 13,0 2 4,-2 4-2,-1 2-2,0 3-3,-2 3-5,-2 1-9,-2 3-9,-2 2-8,-2-1-5,0-1-1,-1-3-1,-2-1 0,1-2-2,2-1-3,3 0-4,1-2-3,4-2-6,7-4-10,7-4-10,8-4-10,1-3-4,-2 0 2,-1-2 0,-2 0 2,-3-1-2,-1 1-2,-2-1-3,-2 0-3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8:41"/>
    </inkml:context>
    <inkml:brush xml:id="br0">
      <inkml:brushProperty name="width" value="0.03884" units="cm"/>
      <inkml:brushProperty name="height" value="0.03884" units="cm"/>
    </inkml:brush>
  </inkml:definitions>
  <inkml:trace contextRef="#ctx0" brushRef="#br0">36800 15081 566,'2'-13'48,"4"3"-1,4 4-3,3 4-2,2 2-3,0 0-4,-2 0-4,-1 0-5,-1 1-3,0 2-3,-2 2-2,0 2-3,-3 1-2,-1 3-2,-2 2-2,-2 2-2,-2 1-3,-4 1-3,-2 1-3,-3 1-3,-3 0-4,0-1-3,-1-1-3,-1 0-3,0-3-1,2-3 1,2-3 2,3-2 2,5-3 4,11-2 5,11-2 6,12-2 5,3-1-1,-2 0-9,-1 0-8,-3 0-9,-3 1-2,-5 0 4,-5 2 4,-4 0 4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8:49"/>
    </inkml:context>
    <inkml:brush xml:id="br0">
      <inkml:brushProperty name="width" value="0.04096" units="cm"/>
      <inkml:brushProperty name="height" value="0.04096" units="cm"/>
    </inkml:brush>
  </inkml:definitions>
  <inkml:trace contextRef="#ctx0" brushRef="#br0">40366 12247 537,'-12'-8'35,"8"2"11,8 1 10,8 0 11,3 2-1,1 0-11,0 2-13,-1 1-11,0 0-8,0 0-6,-2 0-5,-1 0-4,2-1-5,5-1-1,5 0-3,5-1-3,2-1-2,-1 2-6,-1 0-4,-1 2-4,-1 0-2,-1 2 1,-1 0 3,-1 2 1,-2-1-2,-3-1-7,-3 0-7,-3-1-8,-2-1-4,0 1-1,-2 2-2,0 0-1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5:51"/>
    </inkml:context>
    <inkml:brush xml:id="br0">
      <inkml:brushProperty name="width" value="0.05122" units="cm"/>
      <inkml:brushProperty name="height" value="0.05122" units="cm"/>
      <inkml:brushProperty name="color" value="#F2395B"/>
    </inkml:brush>
  </inkml:definitions>
  <inkml:trace contextRef="#ctx0" brushRef="#br0">29062 57045 429,'-20'-3'106,"7"11"-8,7 11-10,7 11-8,2 5-12,1 1-15,0-1-15,0 0-14,-1-2-13,-1 0-7,-1-3-7,0-2-9,-2-2-10,0-5-14,-1-3-13,-1-4-13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8:49"/>
    </inkml:context>
    <inkml:brush xml:id="br0">
      <inkml:brushProperty name="width" value="0.04452" units="cm"/>
      <inkml:brushProperty name="height" value="0.04452" units="cm"/>
    </inkml:brush>
  </inkml:definitions>
  <inkml:trace contextRef="#ctx0" brushRef="#br0">40258 13300 494,'-9'7'0,"-2"-1"2,-2 0 2,-1-2 1,1 0 10,8 0 21,7 0 19,6 0 19,4-1 3,1-2-16,2-2-16,0-2-15,2 0-10,1 0-3,3 2-4,1 0-3,2 1-2,-1 0 1,1 0 0,-1 0 2,1 1-6,-1 0-13,1 2-12,-1 0-13,2 1-5,1 2 0,3 0 1,1 1 1,2 1 0,-1-2 1,0-1 0,1 0 1,-2-2 1,0 0 3,-1-2 2,-1 0 2,-3-1 2,-5 0 0,-5 0 2,-4 0-1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8:50"/>
    </inkml:context>
    <inkml:brush xml:id="br0">
      <inkml:brushProperty name="width" value="0.0399" units="cm"/>
      <inkml:brushProperty name="height" value="0.0399" units="cm"/>
    </inkml:brush>
  </inkml:definitions>
  <inkml:trace contextRef="#ctx0" brushRef="#br0">44150 13028 551,'30'7'112,"-3"-2"-26,-3-3-24,-3 0-26,-1-2-13,3 0 0,1 0-2,3 0-1,1-1-1,1 0-4,1-2-3,1 0-3,-1-1-3,0 2-3,-1 0-2,-1 2-2,-1 0-2,-1 0 0,-1 0-1,-1 0-1,0 0 0,-1 0 0,1 0-1,-1 0 0,1 0 0,1 0 1,1 0 2,1 0 2,0 0 1,1 0 0,-1 0 1,1 0 1,1-1 0,2 0 0,4-2 1,3 0-1,0-1 0,-2 0 1,-1 0-1,-3 1 0,0-1 0,1 0 1,1 0-1,0 0-1,2 1 1,-1 0 0,0 2-1,1 0-1,-1 1 1,0-2-1,0 0-1,1-2 0,-1 1 0,0 0 0,0 2-1,1 1 0,-1 0 0,0 0-1,0 0 1,1 0-1,-1 0-1,0 0 1,1 0-2,-1 0 0,1 0-1,0 0 1,2 0-1,1 0 1,-1 0-1,0 0-1,-1 0-2,-1 0-1,-2 0 1,0 1 2,-1 2 2,-1 0 3,0 1 0,1-2 0,1 0 1,0-2-1,2 0-1,1 0 0,0 0-2,2 0 0,1 0-2,-1 0 1,0 0-1,0 0 1,-1 0-1,-2-2 1,-1 0 0,-3-2 1,0 1-1,1 0 1,1 2 0,1 1 0,0 0 0,0 0 0,0 0-1,1 0-1,-1 0 0,2 0-1,1 0-1,1 0 0,1 0-1,2 0 0,2 0 0,2 0-1,1-1 2,2-1 1,1 0 1,0-1 1,0-1 1,-2 2-2,-2 0-1,-2 2-1,-1 0-1,0 0-3,0 0-1,1 0-2,-2 0-1,0 0-1,-2 0-1,0 0-1,-3 0 2,-5 0 3,-5 0 3,-5 0 3,-4 0 3,-3 0 1,-3 0 1,-2 0 2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8:53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67599 10049 999,'-8'-8'-6,"2"2"-12,0 0-12,2 2-12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8:55"/>
    </inkml:context>
    <inkml:brush xml:id="br0">
      <inkml:brushProperty name="width" value="0.05142" units="cm"/>
      <inkml:brushProperty name="height" value="0.05142" units="cm"/>
      <inkml:brushProperty name="color" value="#F2395B"/>
    </inkml:brush>
  </inkml:definitions>
  <inkml:trace contextRef="#ctx0" brushRef="#br0">46848 7836 427,'0'-15'4,"0"2"5,0 3 7,0 1 6,0 4 8,0 6 9,0 6 10,0 6 9,-1 5 1,-1 5-9,0 5-7,-1 5-8,-1 3-6,2 4-4,0 2-4,2 4-4,-1 2-2,0 2-3,-2 2-1,0 2-2,-1 1-2,0 1-1,0 1-2,0 2-2,0 0-2,2 1-6,0 1-5,2 2-5,0 0-4,0 1-3,0 1-4,0 1-3,0-3-5,0-8-5,0-8-5,0-8-6,0-7 0,0-6 4,0-5 5,0-6 4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8:55"/>
    </inkml:context>
    <inkml:brush xml:id="br0">
      <inkml:brushProperty name="width" value="0.04243" units="cm"/>
      <inkml:brushProperty name="height" value="0.04243" units="cm"/>
      <inkml:brushProperty name="color" value="#F2395B"/>
    </inkml:brush>
  </inkml:definitions>
  <inkml:trace contextRef="#ctx0" brushRef="#br0">46731 7528 518,'0'-14'3,"0"1"6,0 2 6,0 2 5,2 2 5,4 1 2,4 0 2,4 2 2,4 0 1,7 2-2,5 0 0,7 2-2,0 1-2,-2 2-3,-3 2-2,-3 2-4,-3 2-1,-1 5-3,-3 4-1,-1 3-2,-3 3-1,-5 1 0,-3 1 0,-4 1 0,-2 1-1,0 1-1,0 1-2,0 1-2,-2 1 0,-4 2-2,-4 2 0,-4 3-1,-4 0-1,-5 0-2,-5 0-2,-5 0-3,-4 1-4,-3-1-5,-3 0-7,-2 0-6,-1-1-5,5-4-4,4-2-6,4-3-4,3-4-1,6-5 0,5-5 1,5-4 1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8:55"/>
    </inkml:context>
    <inkml:brush xml:id="br0">
      <inkml:brushProperty name="width" value="0.0402" units="cm"/>
      <inkml:brushProperty name="height" value="0.0402" units="cm"/>
      <inkml:brushProperty name="color" value="#F2395B"/>
    </inkml:brush>
  </inkml:definitions>
  <inkml:trace contextRef="#ctx0" brushRef="#br0">48450 9405 547,'0'-13'55,"2"6"3,0 6 3,2 6 3,0 4-4,2 1-12,0 3-10,1 2-12,1 0-7,-2-1-6,-1-1-5,0 0-5,-1-2-7,0 1-8,0 0-8,0 0-8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8:56"/>
    </inkml:context>
    <inkml:brush xml:id="br0">
      <inkml:brushProperty name="width" value="0.03865" units="cm"/>
      <inkml:brushProperty name="height" value="0.03865" units="cm"/>
      <inkml:brushProperty name="color" value="#F2395B"/>
    </inkml:brush>
  </inkml:definitions>
  <inkml:trace contextRef="#ctx0" brushRef="#br0">48210 9189 569,'5'-5'8,"-6"6"16,-6 6 17,-6 6 16,-3 3 2,-1 1-13,-2 1-13,1 1-13,-3 1-11,0-1-7,-1 1-7,-1 0-9,1-2-5,1-1-4,2-3-3,3-1-5,1-2 0,2-2 2,2-2 4,3-2 2,2-2 8,4 1 10,4 0 11,4 0 11,0 1 8,-1 0 4,-2 1 3,-2 2 4,-1 1 1,0 1-4,0 3-3,0 2-3,5-3-11,8-7-19,9-6-18,9-7-18,3-5-5,-3 0 9,-3-1 8,-3-1 8,-3 0 8,-3 4 6,-3 3 5,-3 3 6,-4 3 7,-8 5 6,-6 6 7,-7 4 6,-5 3 0,-2 1-6,-2 2-6,-1 0-7,-1-1-6,1 1-6,1-2-6,1-1-5,1-1-4,2-1 0,3-1-1,1 0 1,2-3-3,0-2-3,2-4-3,1-3-3,0 1 3,2 2 8,1 4 9,0 2 9,0 2 8,0 0 9,-1-1 8,-1 1 9,-2 1 2,0 3-5,-2 3-5,0 4-4,-1 0-5,1 1-3,-1-1-2,0 1-3,1-2-4,1-3-6,0-3-3,2-3-6,3-4-14,6-6-21,6-6-23,6-6-23,1-2-2,-1 0 18,-2 2 16,-2 1 18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8:56"/>
    </inkml:context>
    <inkml:brush xml:id="br0">
      <inkml:brushProperty name="width" value="0.04699" units="cm"/>
      <inkml:brushProperty name="height" value="0.04699" units="cm"/>
      <inkml:brushProperty name="color" value="#F2395B"/>
    </inkml:brush>
  </inkml:definitions>
  <inkml:trace contextRef="#ctx0" brushRef="#br0">48400 11113 468,'21'-7'2,"-3"4"4,-4 2 5,-4 4 4,-3 2 5,-1 3 6,0 4 5,-2 2 6,0 2 1,0-1-2,0 1-2,0 0-2,0-1-4,2-1-3,0-1-4,1 0-3,1-2-3,0 1-1,0 0-1,0 0-1,0-1 0,1-1 0,2 0 1,0-2 1,0-3 0,-1-6-3,0-6 0,-2-6-3,0-4-5,2-3-12,0-3-10,1-3-10,1 0-6,0 3 3,-1 3 2,1 3 2,0 1 6,0 2 9,0 1 10,-1 1 9,1 1 4,0 2-2,0 2-2,-1 3-2,0 1-1,0 6-2,-2 2 0,0 5-1,-3 2-5,-3 2-7,-2 0-8,-4 1-7,-2 0-4,-3-1 2,-4-1 1,-2 0 2,-2-2 0,-1-3 0,-1-1 1,-1-2-1,-2-2 1,0-4-1,-1-2 0,0-3-1,-2-4 3,2 0 5,1-3 6,1-2 5,1 1 5,3 1 4,1 2 4,3 2 4,1 2 4,4-1 4,2 0 4,4 0 4,3 0 2,4 0 1,4 1 2,3-1 0,4 1-2,3 2-5,4 2-5,2 2-5,1 1-6,1 2-5,-1 0-5,0 2-5,-2-1-9,-5-1-10,-4 0-12,-6-1-11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8:58"/>
    </inkml:context>
    <inkml:brush xml:id="br0">
      <inkml:brushProperty name="width" value="0.04661" units="cm"/>
      <inkml:brushProperty name="height" value="0.04661" units="cm"/>
      <inkml:brushProperty name="color" value="#F2395B"/>
    </inkml:brush>
  </inkml:definitions>
  <inkml:trace contextRef="#ctx0" brushRef="#br0">52174 9685 472,'-14'1'3,"1"0"8,2 2 8,2 0 7,3-1 5,2-2 5,4-3 5,3-4 3,1-2-1,1-2-7,1-1-9,2-3-8,1 0-5,1-1-3,3 0-3,2 0-3,0 1-4,-1 1-2,-1 1-3,0 1-3,-1 0-2,1 0 0,1 0-2,2 1 0,-1 0 0,-1 4 0,-1 2 1,0 4 0,-3 3 6,1 6 10,-2 4 11,0 5 11,-1 3 4,-1 1-2,1 1-2,0 1-1,0 1-3,0 0-5,0-1-4,-1 1-4,1-2-5,-2 0-1,-1-1-3,0 0-1,-1-1-4,2 1-1,0 1-3,1 1-1,0 1-3,-2-1-1,-2 1-2,-2-1-1,-1 0-1,2-1-2,0-1-1,2-1 0,-1-1-3,-1-2-3,0-3-3,-1-1-2,-2-4-7,-1-4-7,0-6-9,-1-4-9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8:58"/>
    </inkml:context>
    <inkml:brush xml:id="br0">
      <inkml:brushProperty name="width" value="0.05427" units="cm"/>
      <inkml:brushProperty name="height" value="0.05427" units="cm"/>
      <inkml:brushProperty name="color" value="#F2395B"/>
    </inkml:brush>
  </inkml:definitions>
  <inkml:trace contextRef="#ctx0" brushRef="#br0">52817 8798 405,'0'-22'3,"2"1"5,0 2 7,1 3 4,0 5 11,-4 8 13,-2 9 14,-3 10 13,-3 5 2,-2 5-10,-2 3-10,-1 4-11,-3 2-8,0 1-5,-1-1-6,-1 0-5,-2 2-5,-3 3-4,-3 2-6,-3 4-3,-3 2-8,-3 4-10,-3 2-9,-2 4-9,0-2-9,7-5-7,5-4-6,7-5-8,4-7 0,5-8 5,3-7 7,4-8 5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5:51"/>
    </inkml:context>
    <inkml:brush xml:id="br0">
      <inkml:brushProperty name="width" value="0.06736" units="cm"/>
      <inkml:brushProperty name="height" value="0.06736" units="cm"/>
      <inkml:brushProperty name="color" value="#F2395B"/>
    </inkml:brush>
  </inkml:definitions>
  <inkml:trace contextRef="#ctx0" brushRef="#br0">29600 54991 326,'0'-16'4,"0"0"6,0 1 8,0-1 7,1 6 11,4 12 15,2 12 15,4 11 16,-1 11 0,1 9-12,-3 8-13,1 9-13,-3 7-8,-1 7-6,-2 5-6,-2 7-5,-1 2-6,0 7-7,0 2-6,0 5-6,0 1-2,0-2 3,0-2 3,0-2 2,1-2-6,0-1-16,2 0-17,0-2-17,1-2-8,0-2-1,0-4-1,0-2-1,-1-9 3,-2-15 6,-2-14 6,-2-15 7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8:59"/>
    </inkml:context>
    <inkml:brush xml:id="br0">
      <inkml:brushProperty name="width" value="0.05382" units="cm"/>
      <inkml:brushProperty name="height" value="0.05382" units="cm"/>
      <inkml:brushProperty name="color" value="#F2395B"/>
    </inkml:brush>
  </inkml:definitions>
  <inkml:trace contextRef="#ctx0" brushRef="#br0">54482 10150 408,'0'16'186,"0"1"-42,0 2-41,0 0-42,0 1-25,0 3-8,0 1-9,0 3-9,-2 0-6,0-1-4,-4-1-4,0-1-4,-1-1-7,2-1-6,2-1-7,2-1-8,1-5-10,0-8-16,0-10-16,0-8-14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8:59"/>
    </inkml:context>
    <inkml:brush xml:id="br0">
      <inkml:brushProperty name="width" value="0.04173" units="cm"/>
      <inkml:brushProperty name="height" value="0.04173" units="cm"/>
      <inkml:brushProperty name="color" value="#F2395B"/>
    </inkml:brush>
  </inkml:definitions>
  <inkml:trace contextRef="#ctx0" brushRef="#br0">54697 9841 527,'15'-15'0,"-3"2"0,-1 2 0,-2 3 0,-1 0 7,2 2 17,0 1 15,2 0 15,-1 3 6,1 4-6,0 4-5,0 4-5,-3 2-5,-5 3-7,-4 2-4,-6 1-7,-3 2-6,-1 0-9,-3-1-6,-2 1-9,0-2-6,1-3-5,1-3-7,0-2-4,6-4-2,8-1 7,10-2 5,8-2 5,4 0 7,-1 0 8,-1 2 9,-1 0 7,-3 3 5,-6 6 1,-6 4 1,-6 5 1,-6 1-1,-4-1-3,-5-3-2,-5-1-4,-3-1-6,1-1-9,-1 1-9,1 0-8,0-2-9,2-1-7,3-2-7,1-2-7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8:59"/>
    </inkml:context>
    <inkml:brush xml:id="br0">
      <inkml:brushProperty name="width" value="0.05309" units="cm"/>
      <inkml:brushProperty name="height" value="0.05309" units="cm"/>
      <inkml:brushProperty name="color" value="#F2395B"/>
    </inkml:brush>
  </inkml:definitions>
  <inkml:trace contextRef="#ctx0" brushRef="#br0">55765 10187 414,'-7'-6'53,"2"6"5,2 4 4,2 6 4,1 2-3,0 1-10,0 1-9,0 2-10,0 0-6,0 1-2,0 1-2,0 1-2,0 1-3,0 1-4,0 1-4,0 2-4,-1-1-7,0-1-7,-2-1-8,0-1-8,-1-2-4,0-1 1,0-2 1,0-2 1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9:00"/>
    </inkml:context>
    <inkml:brush xml:id="br0">
      <inkml:brushProperty name="width" value="0.05144" units="cm"/>
      <inkml:brushProperty name="height" value="0.05144" units="cm"/>
      <inkml:brushProperty name="color" value="#F2395B"/>
    </inkml:brush>
  </inkml:definitions>
  <inkml:trace contextRef="#ctx0" brushRef="#br0">55591 9947 427,'9'-21'26,"3"7"5,4 5 6,2 6 5,2 3 2,1 0-3,1 0-2,1 0-3,0 0-3,-3 2-1,-1 0-2,-2 2-2,-3 1-3,-3 3-1,-3 4-3,-2 2-3,-3 2-1,-1 1-2,0 1-3,-1 2-2,-4 0-2,-4 2-5,-6 3-2,-4 2-5,-5 1-8,-5 4-12,-4 3-12,-6 3-13,-1-1-3,1-4 8,3-4 6,2-3 8,1-4-2,3-3-10,1-3-10,3-2-9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9:05"/>
    </inkml:context>
    <inkml:brush xml:id="br0">
      <inkml:brushProperty name="width" value="0.04601" units="cm"/>
      <inkml:brushProperty name="height" value="0.04601" units="cm"/>
      <inkml:brushProperty name="color" value="#F2395B"/>
    </inkml:brush>
  </inkml:definitions>
  <inkml:trace contextRef="#ctx0" brushRef="#br0">46076 15556 478,'48'-34'25,"-10"8"-1,-13 8-4,-11 10-2,-1 6 1,9 4 4,10 4 5,11 4 5,-1 2-1,-8 3-5,-9 2-6,-9 2-5,-5 1-3,-2 2-1,-2 3-2,-2 1-1,-2 2-2,-1 1-1,0 1-2,-1 1-1,-4 0-1,-2 1 1,-5-1-1,-4 0 1,-3 0-1,-1-1-3,-3-1-2,-1-1-2,-2-2-4,1-1-3,-1-3-3,1-1-4,0-4-3,2-3 0,3-4-2,1-4 0,2-4-1,1-4 0,1-4 0,0-4-1,3-3 3,3-3 2,2-3 4,4-3 2,1-3 4,0-1 2,0-3 2,0-1 3,0 0 3,0 3 4,0 3 3,0 3 4,0 3 4,0 3 2,0 2 4,0 4 3,0 5 6,0 6 9,0 8 10,0 6 10,-1 4-1,0 3-9,-2 1-11,0 3-10,-1 4-5,0 8-3,0 8-2,0 8-2,0 6-4,1 3-5,-2 5-5,2 3-6,-3 7-6,-2 7-6,-3 8-6,-4 8-7,0 0-3,1-7-1,1-6-2,1-7 0,1-8-1,4-7-3,2-9-2,4-7-2,1-8 1,0-7 3,0-9 5,0-7 4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9:07"/>
    </inkml:context>
    <inkml:brush xml:id="br0">
      <inkml:brushProperty name="width" value="0.0517" units="cm"/>
      <inkml:brushProperty name="height" value="0.0517" units="cm"/>
      <inkml:brushProperty name="color" value="#F2395B"/>
    </inkml:brush>
  </inkml:definitions>
  <inkml:trace contextRef="#ctx0" brushRef="#br0">46956 17930 425,'1'-13'17,"2"6"9,2 6 9,2 6 9,0 3 0,0 2-8,-2 0-7,0 1-8,-1 0-6,1 0-5,2-2-5,0 0-5,1-2-6,0 1-7,0 0-6,0 0-8,0-2-3,1-2-3,1-4-2,2-2-1,-1-4 1,1-4 3,0-4 4,0-3 4,-1-2 4,1 2 4,0 3 5,0 1 4,-1 2 3,-1 0 1,-1 2 1,0 1 1,-2 2 10,-2 4 20,-3 4 21,0 4 19,-5 3 3,-4 1-15,-6 3-16,-4 2-16,-2 1-9,-1-1-3,0 1-5,1 0-3,-1-1-1,1-1-2,-1-1 1,1-1-1,0-1-1,2 0 0,3-2-1,1 0 0,4-2-4,6-1-5,6-1-6,6 0-6,3-2-1,0-2 2,-1-2 3,1-2 2,-1 0 3,-1 0 4,0 2 2,-2 0 4,-2 4 4,-6 6 5,-5 6 5,-4 5 6,-3 4 1,-3-1 0,-2 1 0,-1-1 0,-3 0-2,0-1 0,-1-1-3,-1 0 0,0-1-4,1 1-4,1 1-4,1 1-4,1-1-4,3-1 1,1-3-2,3-1-1,5-7-8,11-10-14,12-11-14,10-11-15,4-4-2,-2 2 13,-1 4 13,-3 3 11,-1 3 10,-3 3 6,-1 3 5,-2 2 7,-3 3 2,-3 2-1,-3 2-1,-2 2-1,-2 3 6,0 2 10,0 3 11,0 3 11,-1 2 4,2 2-1,-2 0-1,1 1-2,0-1-3,0-1-3,0-2-4,0-2-4,0-2-3,0 1-1,0 0-2,0 0-3,0-1 0,3-1-1,2-1-2,2 0 1,1-4-5,1-2-6,2-6-6,0-2-6,0-5-3,-1-2 0,-1-3 1,0-3 1,-2-2-1,-1 1-5,-1-1-4,0 1-4,-1 0 0,0 4 7,-1 3 5,1 3 6,1 1 5,2 2 6,2 1 6,1 0 6,1 3 0,-1 4-5,0 4-4,-2 4-5,-2 3-9,-2 3-13,-4 3-13,-2 3-14,-4-1-3,-2-5 5,-4-4 6,-2-6 5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9:07"/>
    </inkml:context>
    <inkml:brush xml:id="br0">
      <inkml:brushProperty name="width" value="0.03306" units="cm"/>
      <inkml:brushProperty name="height" value="0.03306" units="cm"/>
      <inkml:brushProperty name="color" value="#F2395B"/>
    </inkml:brush>
  </inkml:definitions>
  <inkml:trace contextRef="#ctx0" brushRef="#br0">48150 18866 665,'9'-7'98,"3"2"-18,4 2-18,2 2-17,2 2-15,1 2-14,1 2-13,1 2-12,-1 0-6,-4-1 3,-5-1 3,-3 0 2,-2-1-9,0 0-20,0 0-20,0 0-20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9:07"/>
    </inkml:context>
    <inkml:brush xml:id="br0">
      <inkml:brushProperty name="width" value="0.0341" units="cm"/>
      <inkml:brushProperty name="height" value="0.0341" units="cm"/>
      <inkml:brushProperty name="color" value="#F2395B"/>
    </inkml:brush>
  </inkml:definitions>
  <inkml:trace contextRef="#ctx0" brushRef="#br0">50678 18550 645,'-7'9'119,"3"1"-25,4 3-27,3 2-25,0-1-20,2-1-12,-2-2-12,2-2-13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9:08"/>
    </inkml:context>
    <inkml:brush xml:id="br0">
      <inkml:brushProperty name="width" value="0.05322" units="cm"/>
      <inkml:brushProperty name="height" value="0.05322" units="cm"/>
      <inkml:brushProperty name="color" value="#F2395B"/>
    </inkml:brush>
  </inkml:definitions>
  <inkml:trace contextRef="#ctx0" brushRef="#br0">51563 17844 413,'-15'0'2,"2"0"5,2 0 5,3 0 4,1-1 6,2-2 6,2-2 5,2-2 6,2-3-1,2-3-6,2-5-8,2-4-6,1 0-6,1 1-3,2 3-3,0 1-4,1 1-2,3 1 0,2-1-1,2 0-1,-1 2 1,-1 3 0,-3 3 0,-1 2 1,0 2 1,0 0 0,1 0 0,1 1 0,0 0 3,-1 3 4,0 4 5,-2 2 4,0 3 3,0 4 3,-1 2 2,1 3 3,-1 2-1,-1 1-1,0 1-2,-2 1-2,0 1-4,0 1-3,0 1-5,0 1-4,-1 1-4,1 1-2,0 1-2,0 1-3,-1-1-2,-2-3-5,-3-4-3,0-1-3,-2-2-6,0 3-4,0 1-5,0 3-5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9:08"/>
    </inkml:context>
    <inkml:brush xml:id="br0">
      <inkml:brushProperty name="width" value="0.05552" units="cm"/>
      <inkml:brushProperty name="height" value="0.05552" units="cm"/>
      <inkml:brushProperty name="color" value="#F2395B"/>
    </inkml:brush>
  </inkml:definitions>
  <inkml:trace contextRef="#ctx0" brushRef="#br0">52366 17215 396,'0'-23'4,"0"3"9,0 1 10,0 3 8,0 1 5,0 2 1,0 2 2,0 3 1,-3 3 1,-2 8-1,-5 6-1,-4 7 0,-2 6-2,-1 5-2,-1 5-3,-1 5-3,-2 1-4,0 0-6,0-2-4,-2 0-6,-2 1-2,-1 2-2,-3 4 0,-1 3-1,-1 2-6,-1 1-11,1 3-10,0 2-11,1-2-9,7-6-7,3-6-8,6-5-7,3-7-2,3-4 3,1-5 4,2-4 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8:53"/>
    </inkml:context>
    <inkml:brush xml:id="br0">
      <inkml:brushProperty name="width" value="0.0299" units="cm"/>
      <inkml:brushProperty name="height" value="0.0299" units="cm"/>
      <inkml:brushProperty name="color" value="#00BFF3"/>
    </inkml:brush>
  </inkml:definitions>
  <inkml:trace contextRef="#ctx0" brushRef="#br0">52895 2500 735,'-13'0'9,"4"2"19,6 0 17,5 2 18,5 0-1,7 2-22,6 0-22,8 0-22,0 1-19,-6 0-17,-5-2-17,-6 0-16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5:51"/>
    </inkml:context>
    <inkml:brush xml:id="br0">
      <inkml:brushProperty name="width" value="0.0372" units="cm"/>
      <inkml:brushProperty name="height" value="0.0372" units="cm"/>
      <inkml:brushProperty name="color" value="#F2395B"/>
    </inkml:brush>
  </inkml:definitions>
  <inkml:trace contextRef="#ctx0" brushRef="#br0">29150 56850 591,'16'1'165,"1"4"-43,2 2-44,-1 3-43,2 3-26,1 0-10,1 1-9,1 0-9,-1 0-8,-5-3-4,-4-2-5,-3-4-6,-3 0-4,0 0-4,-2 1-4,0 2-4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9:09"/>
    </inkml:context>
    <inkml:brush xml:id="br0">
      <inkml:brushProperty name="width" value="0.05395" units="cm"/>
      <inkml:brushProperty name="height" value="0.05395" units="cm"/>
      <inkml:brushProperty name="color" value="#F2395B"/>
    </inkml:brush>
  </inkml:definitions>
  <inkml:trace contextRef="#ctx0" brushRef="#br0">54162 18150 407,'-14'2'75,"4"4"-7,4 4-5,4 3-7,2 2-6,0-1-8,0 0-6,0-2-7,-1 1-4,-2 3-1,-2 3-1,-2 4 0,0 0-2,1 0-2,0 1-3,2-1-2,0 0-5,0-3-11,0-1-8,0-2-9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9:09"/>
    </inkml:context>
    <inkml:brush xml:id="br0">
      <inkml:brushProperty name="width" value="0.04296" units="cm"/>
      <inkml:brushProperty name="height" value="0.04296" units="cm"/>
      <inkml:brushProperty name="color" value="#F2395B"/>
    </inkml:brush>
  </inkml:definitions>
  <inkml:trace contextRef="#ctx0" brushRef="#br0">54347 18061 512,'22'-28'32,"-3"5"2,-3 6 2,-2 7 3,-3 4 2,1 4 3,0 4 3,0 4 4,-3 3-3,-5 1-9,-4 3-9,-5 2-9,-4 1-6,-2 1-7,-2 1-5,-1 1-7,-1-1-4,2-3-4,2-2-4,2-4-5,6-2 0,10 0 2,10-2 2,10 0 1,1 0 7,-4 3 7,-5 3 10,-4 4 9,-7 0 2,-8 1-1,-8 0-3,-8-1-2,-4 1-4,1 2-4,-1 0-5,1 1-5,0-1-4,0-1-3,2-2-5,1-2-4,1-3-4,2 1-5,3-2-5,1 0-5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9:09"/>
    </inkml:context>
    <inkml:brush xml:id="br0">
      <inkml:brushProperty name="width" value="0.05657" units="cm"/>
      <inkml:brushProperty name="height" value="0.05657" units="cm"/>
      <inkml:brushProperty name="color" value="#F2395B"/>
    </inkml:brush>
  </inkml:definitions>
  <inkml:trace contextRef="#ctx0" brushRef="#br0">55805 18061 388,'0'-13'56,"0"8"-3,0 7-2,0 6-3,0 4-4,0 0-3,0-1-4,0 1-4,0 0-3,0 1-2,0 2-2,0 0-2,0 1-3,0-1-1,0 1-1,0 0-2,0 0-2,0 3-1,0 1-1,0 3-1,-1 0-4,-2 1-6,-2-1-8,-1 1-5,1-2-6,8-3-5,6-3-4,7-2-4,5-4 1,3-3 9,3-3 7,3-2 9,0-2 2,-2 0-2,-1 0-1,-3 0-3,-1 1-4,-3 2-6,-1 2-7,-2 2-6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9:12"/>
    </inkml:context>
    <inkml:brush xml:id="br0">
      <inkml:brushProperty name="width" value="0.03096" units="cm"/>
      <inkml:brushProperty name="height" value="0.03096" units="cm"/>
      <inkml:brushProperty name="color" value="#F2395B"/>
    </inkml:brush>
  </inkml:definitions>
  <inkml:trace contextRef="#ctx0" brushRef="#br0">57650 12916 710,'8'-7'68,"0"2"-14,0 2-15,-1 2-13,2 1-9,0 0-1,1 0-2,2 0-1,0 0-3,3 0 0,1 0-2,3 0-2,1 0-2,-1 0-1,1 0-1,0 0-3,0 0 0,3 0 1,1 0 0,3 0 0,0 0 0,1 0-2,-1 0-1,1 0-2,-1 0 1,2 2 0,1 0 1,1 2 1,1 0 0,1 0 1,1-1 0,0 1 0,2 0 1,1 0 0,0 0 0,2 0 0,1-1 0,2 0 1,3-2-1,1 0 0,0-1-1,0 0-1,-2 0 0,0 0-2,-1 0 0,0 0 1,0 0 1,1 0 1,-2 0 0,0 0 0,-2 0 1,0 0 0,1 0 0,2 0 0,4 0-1,3 0 0,1 0-1,3 0-1,2 0-2,2 0-1,1-1-2,0 0-1,-1-2-2,1 0-1,-1-1 0,-2 0 1,-2 0 1,-2 0 2,-2 1-1,-1 0 0,0 2-1,-1 1-1,-2-1-1,-2-1 1,-2 0 1,-2-1 0,-1-1-1,-2 2-3,0 0-4,-1 2-2,-1 0-1,-1 0 2,-2 0 1,0 0 2,-3 0 1,-5 0 1,-5 0 0,-4 0 1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9:13"/>
    </inkml:context>
    <inkml:brush xml:id="br0">
      <inkml:brushProperty name="width" value="0.05804" units="cm"/>
      <inkml:brushProperty name="height" value="0.05804" units="cm"/>
      <inkml:brushProperty name="color" value="#F2395B"/>
    </inkml:brush>
  </inkml:definitions>
  <inkml:trace contextRef="#ctx0" brushRef="#br0">59120 16042 379,'0'-15'6,"0"3"10,0 1 11,0 2 11,0 7 6,0 12 6,0 11 4,0 13 4,-1 7-1,-1 4-8,0 4-8,-1 4-8,-1 1-6,0-1-2,0 0-5,0-2-2,-1 1-4,0 2-3,-1 2-3,-1 2-3,-2 4-1,-2 7 0,-2 6 1,-1 9 1,-2-1-5,2-2-11,1-5-9,1-3-11,0-5-6,2-3-3,1-5-3,0-2-3,2-6-1,1-5 2,0-4 2,2-5 2,0-6 1,2-6 2,0-5 1,2-6 1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9:13"/>
    </inkml:context>
    <inkml:brush xml:id="br0">
      <inkml:brushProperty name="width" value="0.04637" units="cm"/>
      <inkml:brushProperty name="height" value="0.04637" units="cm"/>
      <inkml:brushProperty name="color" value="#F2395B"/>
    </inkml:brush>
  </inkml:definitions>
  <inkml:trace contextRef="#ctx0" brushRef="#br0">59450 15744 474,'1'-22'4,"2"3"5,2 3 5,2 3 6,1 2 1,1 4 1,2 2-2,0 4 0,2 1 1,5 0 2,4 0 1,3 0 3,2 2 0,-1 4 1,-1 4 1,0 3 0,-3 3-1,0 0-3,0-1-2,-2 1-2,-2 1-2,-3 1-4,-3 3-2,-2 1-3,-3 2-2,-1-1 0,0 1-1,-2 0 0,-2 0-3,-6 4-8,-4 3-7,-5 3-6,-5 1-6,-6 1-3,-4-1-3,-4 0-4,-3-1-2,3-3 1,1-3 0,3-3 0,3-4 3,5-5 6,5-5 4,5-4 6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9:14"/>
    </inkml:context>
    <inkml:brush xml:id="br0">
      <inkml:brushProperty name="width" value="0.05143" units="cm"/>
      <inkml:brushProperty name="height" value="0.05143" units="cm"/>
      <inkml:brushProperty name="color" value="#F2395B"/>
    </inkml:brush>
  </inkml:definitions>
  <inkml:trace contextRef="#ctx0" brushRef="#br0">61463 18242 427,'-7'-3'133,"2"8"-24,2 9-23,2 10-23,1 3-16,0 0-8,0 1-9,0-1-8,-1 0-7,-2 1-3,-2-1-4,-2 1-3,0 0-3,1 1-1,0 0 0,2 2-3,0-2-14,2-3-28,0-5-30,2-3-28,0-5-5,2-6 19,0-6 18,2-6 20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9:15"/>
    </inkml:context>
    <inkml:brush xml:id="br0">
      <inkml:brushProperty name="width" value="0.03701" units="cm"/>
      <inkml:brushProperty name="height" value="0.03701" units="cm"/>
      <inkml:brushProperty name="color" value="#F2395B"/>
    </inkml:brush>
  </inkml:definitions>
  <inkml:trace contextRef="#ctx0" brushRef="#br0">61550 18715 594,'9'-14'94,"1"4"-14,3 4-13,2 4-15,1 2-11,1 0-9,2 0-9,0 0-10,-1 0-10,-1 0-9,-2 0-10,-3 0-11,-1-1-11,0 0-15,-2-2-13,0 0-15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9:15"/>
    </inkml:context>
    <inkml:brush xml:id="br0">
      <inkml:brushProperty name="width" value="0.05233" units="cm"/>
      <inkml:brushProperty name="height" value="0.05233" units="cm"/>
      <inkml:brushProperty name="color" value="#F2395B"/>
    </inkml:brush>
  </inkml:definitions>
  <inkml:trace contextRef="#ctx0" brushRef="#br0">62110 18040 420,'-7'-5'11,"2"8"21,2 6 21,2 7 22,1 4 4,0-1-11,0 1-14,0 0-11,-2 0-10,-2 2-3,-3 3-5,-3 1-5,-1 2-3,2 1-3,2 1-2,2 1-3,0 1-5,0 0-5,-1 2-6,-1 1-7,0-2-9,2-3-11,2-5-12,2-3-11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9:15"/>
    </inkml:context>
    <inkml:brush xml:id="br0">
      <inkml:brushProperty name="width" value="0.04611" units="cm"/>
      <inkml:brushProperty name="height" value="0.04611" units="cm"/>
      <inkml:brushProperty name="color" value="#F2395B"/>
    </inkml:brush>
  </inkml:definitions>
  <inkml:trace contextRef="#ctx0" brushRef="#br0">62800 18916 477,'29'-7'8,"-5"2"16,-5 2 16,-5 2 16,-2 2 5,0 4-7,-1 2-5,1 3-7,-2 4-6,-2 2-7,-4 3-6,-2 3-7,-4 2-4,-2 3-1,-4 1-2,-2 2-1,-1 0 0,1-5 0,0-3 0,2-5 1,1-2-2,0 0-3,2-2-4,1-1-3,3-2-1,7-2 1,7-4 2,8-2 1,4-5-2,6-2-6,5-5-6,5-4-6,1-1-2,-2-1 1,-2 0 0,-1 1 2,-5 0-1,-6 4-1,-5 3-2,-6 3-2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5:51"/>
    </inkml:context>
    <inkml:brush xml:id="br0">
      <inkml:brushProperty name="width" value="0.04288" units="cm"/>
      <inkml:brushProperty name="height" value="0.04288" units="cm"/>
      <inkml:brushProperty name="color" value="#F2395B"/>
    </inkml:brush>
  </inkml:definitions>
  <inkml:trace contextRef="#ctx0" brushRef="#br0">30850 55896 513,'17'-15'110,"3"5"-17,3 2-19,3 3-18,2 1-12,3 2-5,0 0-7,4 2-6,-3 0-13,-4 0-22,-5 0-19,-4 0-22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9:16"/>
    </inkml:context>
    <inkml:brush xml:id="br0">
      <inkml:brushProperty name="width" value="0.04039" units="cm"/>
      <inkml:brushProperty name="height" value="0.04039" units="cm"/>
      <inkml:brushProperty name="color" value="#F2395B"/>
    </inkml:brush>
  </inkml:definitions>
  <inkml:trace contextRef="#ctx0" brushRef="#br0">62166 15055 544,'3'-14'9,"6"3"17,6 2 18,5 4 18,2 2 2,-4 2-11,-5 2-11,-3 2-12,-2 2-7,2 4-1,0 2-3,1 3-1,-1 2-3,-2 2-4,-4 0-2,-2 1-5,-5 0-1,-2-1-3,-5-1-1,-4 0-3,-3-2 0,-1-1-1,-3-1-1,-1-1-1,0-1 1,3-2-1,3-2 1,3-2 0,5-2 2,10-1 7,8 0 5,9-1 5,7-3 2,7-2-5,5-4-4,6-2-3,3 0-9,0 2-11,0 4-11,0 3-12,-5 1-4,-8 0 3,-9 0 2,-8 0 2,-7 0-1,1 1-4,-2 2-4,0 0-5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9:25"/>
    </inkml:context>
    <inkml:brush xml:id="br0">
      <inkml:brushProperty name="width" value="0.04708" units="cm"/>
      <inkml:brushProperty name="height" value="0.04708" units="cm"/>
      <inkml:brushProperty name="color" value="#F2395B"/>
    </inkml:brush>
  </inkml:definitions>
  <inkml:trace contextRef="#ctx0" brushRef="#br0">68867 11847 467,'-15'0'2,"-1"0"4,0 0 5,1 0 4,2-1 8,6 0 13,6-2 14,6 0 12,5-1 1,4-2-9,3 0-10,5-1-9,2 0-8,1 2-3,1 2-3,1 2-4,1 1-3,0 0-3,2 0-3,1 0-2,-1 0-3,-1 2-3,-3 0-1,-1 2-1,-2-1-4,-1 0-3,-1-2-4,-1 0-2,-1-1-4,-1 0-1,0 0-3,-2 0-2,-2 1-6,-1 1-11,-2 4-11,-2 0-11,-2 3-1,-2 0 8,-3 1 8,0 2 8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9:26"/>
    </inkml:context>
    <inkml:brush xml:id="br0">
      <inkml:brushProperty name="width" value="0.04519" units="cm"/>
      <inkml:brushProperty name="height" value="0.04519" units="cm"/>
      <inkml:brushProperty name="color" value="#F2395B"/>
    </inkml:brush>
  </inkml:definitions>
  <inkml:trace contextRef="#ctx0" brushRef="#br0">68474 13366 486,'-11'0'11,"10"0"22,10 0 22,10 0 22,5-1 4,2-1-14,3 0-15,1-1-13,1-1-10,-1 2-4,-1 0-5,-1 2-4,1 0-8,5 0-10,3 0-13,4 0-10,0 1-6,-5 2 1,-5 2 1,-5 2 0,-3 1-1,1-1-4,-1 1-5,1 0-3,-1-1-1,1-2 2,-1-3 3,1 0 1,-3-2 4,-3 0 4,-4 0 4,-4 0 4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9:27"/>
    </inkml:context>
    <inkml:brush xml:id="br0">
      <inkml:brushProperty name="width" value="0.04256" units="cm"/>
      <inkml:brushProperty name="height" value="0.04256" units="cm"/>
      <inkml:brushProperty name="color" value="#F2395B"/>
    </inkml:brush>
  </inkml:definitions>
  <inkml:trace contextRef="#ctx0" brushRef="#br0">73111 12881 516,'-13'0'54,"8"-2"0,7 0 1,6-1 0,4-2-3,1 2-9,2-1-10,0 0-8,1 0-6,-1 2-2,1 0-3,0 2-2,2 0-1,7 0-2,5 0 0,6 0-1,4 0-1,1 0-3,0 0-1,2 0-4,-1 0 0,0 0-2,-1 0-1,-1 0-1,-1 0-1,0 0 2,0 0 0,0 0 1,0 0 0,-1 0 1,-2 0 1,0 0 0,0 0 1,1 0 0,0 0 0,2 0 0,1 0 1,2 0 1,3 0 0,1 0 0,1 0 0,2 0 0,0 0 0,2 0-1,0 0-1,0 0-2,-1 0-1,2 0-1,-2 0-2,1 0 1,0 0-1,0 0 0,1 0 1,2 2 0,2 0 0,2 2 1,0 0 0,1 0-1,0-1 1,0 2 0,0-1-2,0 1 0,-1 1-2,1 2-2,0-1 0,0-2-1,-1-3-1,1 0-1,-1-2 0,0 0 1,-2 0 1,0 0 1,-3-1-3,-3-1-7,-2 0-5,-3-1-7,-3-2-3,-2 0 1,-2-1 0,-2-2 1,-4 1 2,-7 1 3,-7 0 3,-6 2 3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9:28"/>
    </inkml:context>
    <inkml:brush xml:id="br0">
      <inkml:brushProperty name="width" value="0.0481" units="cm"/>
      <inkml:brushProperty name="height" value="0.0481" units="cm"/>
      <inkml:brushProperty name="color" value="#F2395B"/>
    </inkml:brush>
  </inkml:definitions>
  <inkml:trace contextRef="#ctx0" brushRef="#br0">74363 9651 457,'-21'-16'17,"8"2"11,7 1 10,7 1 11,4-1 0,5 0-8,4-1-8,4-1-9,2-1-5,3 1-2,1-1-1,3 0-2,-1 1-2,-1 1-3,-3 1-3,-1 1-2,-2 1-2,-1 4 1,-1 2 1,-1 4 2,0 3 0,-2 4 0,-1 4 0,-1 3 1,1 5 1,0 4 1,1 3 1,1 4 2,0 3 1,-1-1 0,0 0 2,-2 1 1,-1-1-2,-1 2-5,0 1-3,-2 1-4,0-1-4,-2 0-3,-1-1-2,0-1-2,-2-2-2,-1-1 2,0-3 1,-1-1 0,-1-3-2,0-3-8,0-3-6,0-3-7,-2-4-10,-2-4-14,-4-6-14,-2-4-12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9:28"/>
    </inkml:context>
    <inkml:brush xml:id="br0">
      <inkml:brushProperty name="width" value="0.05357" units="cm"/>
      <inkml:brushProperty name="height" value="0.05357" units="cm"/>
      <inkml:brushProperty name="color" value="#F2395B"/>
    </inkml:brush>
  </inkml:definitions>
  <inkml:trace contextRef="#ctx0" brushRef="#br0">75331 9086 410,'0'-15'0,"0"1"0,0 1 0,0 1 0,0 0 9,0 2 17,0 1 18,0 0 17,-2 6 6,-2 8-4,-4 9-4,-2 10-5,-3 3-7,-3 2-7,-4 1-8,-1 1-7,-4 1-7,-2 1-5,-1 0-3,-2 2-5,-3 2-1,-3 5-1,-3 2 2,-2 5-1,-1 4-4,3 2-9,3 3-10,3 4-9,5-4-7,5-9-3,7-8-4,5-9-4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9:28"/>
    </inkml:context>
    <inkml:brush xml:id="br0">
      <inkml:brushProperty name="width" value="0.04871" units="cm"/>
      <inkml:brushProperty name="height" value="0.04871" units="cm"/>
      <inkml:brushProperty name="color" value="#F2395B"/>
    </inkml:brush>
  </inkml:definitions>
  <inkml:trace contextRef="#ctx0" brushRef="#br0">76830 10300 451,'-1'17'180,"0"1"-43,-2 3-43,0 1-43,-1 2-24,0 1-8,0 1-6,0 1-8,0 0-2,0-1 2,0-1 1,1-1 1,-1-1-6,0-3-13,0-1-13,0-2-14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9:29"/>
    </inkml:context>
    <inkml:brush xml:id="br0">
      <inkml:brushProperty name="width" value="0.0368" units="cm"/>
      <inkml:brushProperty name="height" value="0.0368" units="cm"/>
      <inkml:brushProperty name="color" value="#F2395B"/>
    </inkml:brush>
  </inkml:definitions>
  <inkml:trace contextRef="#ctx0" brushRef="#br0">76926 10063 597,'14'-15'0,"-1"2"0,-2 2 0,-2 3 0,-1 1 8,0 2 14,-1 2 15,1 2 14,0 1 5,0 2-5,0 0-5,0 2-6,-2 1-6,-3 3-9,-2 4-7,-4 2-9,-2 2-4,-1-1-5,-3 1-2,-2 0-3,0-1-2,0-1-1,2-1-1,1 0-2,2-3 0,6-1-1,4-2-2,6-2 0,0-1 1,-1 2 7,-2 0 6,-2 1 7,-2 2 2,-2 2 1,-2 2 0,-2 2 0,-3 0 0,-2 1-1,-3 0-1,-3-1 0,-3 2-2,-2 1-3,-1 3-1,-3 2-3,1-2-8,3-5-12,3-5-14,3-5-12,2-3-7,4-4-2,2-2-3,4-3-1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9:29"/>
    </inkml:context>
    <inkml:brush xml:id="br0">
      <inkml:brushProperty name="width" value="0.04703" units="cm"/>
      <inkml:brushProperty name="height" value="0.04703" units="cm"/>
      <inkml:brushProperty name="color" value="#F2395B"/>
    </inkml:brush>
  </inkml:definitions>
  <inkml:trace contextRef="#ctx0" brushRef="#br0">77866 10450 467,'7'8'154,"0"2"-36,-2 0-34,0 1-34,-2 2-20,-1 1-5,0 3-4,-1 2-4,-2 1-5,-1 1-2,0 1-3,-1 1-2,-1-1-6,0-1-6,0-3-6,0-1-7,-1-1-3,0-1 2,-2 1 2,0 0 1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9:29"/>
    </inkml:context>
    <inkml:brush xml:id="br0">
      <inkml:brushProperty name="width" value="0.04877" units="cm"/>
      <inkml:brushProperty name="height" value="0.04877" units="cm"/>
      <inkml:brushProperty name="color" value="#F2395B"/>
    </inkml:brush>
  </inkml:definitions>
  <inkml:trace contextRef="#ctx0" brushRef="#br0">77933 10271 451,'7'-8'27,"-1"0"-2,0 0-1,-2 1-1,3-1 0,6 2 2,5 0 3,7 2 3,2 1-1,-1 2-3,-1 2-4,-1 2-4,-2 2-1,-4 2 0,-5 1 1,-3 3 0,-3 1 1,0 0 1,-2-1 0,0 1 0,-3 1-1,-4 3-3,-4 4-4,-4 2-3,-4 2-2,-3 3-1,-5 1-1,-3 2 0,-3 2-8,1-1-12,-1 0-14,1 1-13,1-4-12,4-4-13,5-5-11,3-4-13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5:52"/>
    </inkml:context>
    <inkml:brush xml:id="br0">
      <inkml:brushProperty name="width" value="0.05998" units="cm"/>
      <inkml:brushProperty name="height" value="0.05998" units="cm"/>
      <inkml:brushProperty name="color" value="#F2395B"/>
    </inkml:brush>
  </inkml:definitions>
  <inkml:trace contextRef="#ctx0" brushRef="#br0">30462 56500 366,'-21'0'10,"5"2"20,4 0 20,6 2 19,3 1 5,0 3-11,2 4-12,0 2-11,2 4-7,0 3-5,2 5-4,0 3-4,0 2-3,0-2-4,-2-1-2,0 1-3,-2-1-4,-2 4-5,-2 3-3,-2 3-5,0-1-5,0-6-6,2-4-5,1-5-5,1-8-7,4-9-7,2-10-7,4-9-8,4-10 2,7-11 9,7-9 11,7-9 10,1-2 7,-2 8 1,-4 8 4,-2 7 2,-2 8 7,-1 2 15,-1 4 12,-1 5 15,-1 3 8,-2 2 5,-3 4 4,-1 2 5,-2 5-1,-1 4-5,0 5-6,-2 6-6,-3 2-10,-6 1-16,-6 0-15,-5 2-15,-5-1-9,0-1-2,-1-3-4,-1-1-2,0-3-1,3-2 1,1-4 1,2-3 1,6-3 4,7-4 7,7-4 7,9-3 6,3-1 7,-1 4 5,-1 4 5,0 4 6,-2 2 4,-1 2 2,-1 0 3,0 1 1,-6 4-3,-9 4-10,-8 5-9,-9 5-10,-6 2-7,-1 1-3,-3-1-4,-1 1-4,-1-3 0,0 0 2,0-3 1,0-1 4,-1-3 4,-1-1 8,-1-2 9,0-2 8,1-3 3,5-1-2,5-2-1,5-2-3,7-2 8,10-1 17,10 0 17,10-1 16,6-1 3,6 0-15,5 0-13,5 0-13,2-1-11,2-1-7,0 0-8,1-1-6,-1-1-10,-4 2-11,-4 0-11,-3 2-13,-5 0-1,-3 0 7,-5 0 8,-3 0 7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9:31"/>
    </inkml:context>
    <inkml:brush xml:id="br0">
      <inkml:brushProperty name="width" value="0.04941" units="cm"/>
      <inkml:brushProperty name="height" value="0.04941" units="cm"/>
      <inkml:brushProperty name="color" value="#F2395B"/>
    </inkml:brush>
  </inkml:definitions>
  <inkml:trace contextRef="#ctx0" brushRef="#br0">74261 15035 445,'-13'-2'9,"8"-2"17,7-3 18,6-3 17,5-3 2,3-2-13,3-2-13,4-1-14,0-1-8,1 1-2,-1 0-4,1 2-3,-1 1-3,-1 1-2,-1 1-2,-1 1-2,-1 1 0,-1 4 1,-1 2 3,0 4 2,-3 2 0,-1 4 0,-3 2 0,0 4 0,-3 3 2,1 7 2,0 5 4,0 7 4,-1 1 2,-1 0 3,0-1 1,-2-1 3,0-1-1,0 0-5,0 1-5,0-1-5,0 1-4,0 1-3,0 1-2,0 0-4,-1 0 0,-1-3 1,0-3 2,-1-3 2,-1-1-8,0 1-14,0 1-16,0 1-15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9:31"/>
    </inkml:context>
    <inkml:brush xml:id="br0">
      <inkml:brushProperty name="width" value="0.05211" units="cm"/>
      <inkml:brushProperty name="height" value="0.05211" units="cm"/>
      <inkml:brushProperty name="color" value="#F2395B"/>
    </inkml:brush>
  </inkml:definitions>
  <inkml:trace contextRef="#ctx0" brushRef="#br0">74965 15002 422,'0'-16'6,"2"-1"11,0-1 12,1-1 12,0 4 7,-4 10 3,-2 10 3,-3 10 3,-3 5-3,-2 1-7,-2 1-9,-1 1-8,-4 3-6,-4 5-4,-3 4-5,-5 6-4,-2 5-2,-4 6 0,-3 5 0,-3 7-1,1 2-8,2-1-16,3 0-18,3-2-17,4-5-3,5-11 8,5-8 10,5-11 9,3-6-2,1-3-13,0-3-12,2-2-14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9:31"/>
    </inkml:context>
    <inkml:brush xml:id="br0">
      <inkml:brushProperty name="width" value="0.04568" units="cm"/>
      <inkml:brushProperty name="height" value="0.04568" units="cm"/>
      <inkml:brushProperty name="color" value="#F2395B"/>
    </inkml:brush>
  </inkml:definitions>
  <inkml:trace contextRef="#ctx0" brushRef="#br0">76745 15890 481,'-7'-5'97,"2"8"-12,2 6-12,2 7-12,0 5-10,0 1-8,-2 3-9,0 1-7,-2 2-7,0-1-6,-1 0-5,-2 1-4,0-1-7,1 1-5,-1-1-5,0 1-6,1-6-14,2-9-23,2-10-22,2-10-23,1-5 0,2 1 23,0-1 21,2 0 23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9:32"/>
    </inkml:context>
    <inkml:brush xml:id="br0">
      <inkml:brushProperty name="width" value="0.03646" units="cm"/>
      <inkml:brushProperty name="height" value="0.03646" units="cm"/>
      <inkml:brushProperty name="color" value="#F2395B"/>
    </inkml:brush>
  </inkml:definitions>
  <inkml:trace contextRef="#ctx0" brushRef="#br0">76900 16116 603,'16'-16'-1,"1"-1"-3,1-1-2,2-1-2,-1 1 4,1 2 13,-1 4 11,1 3 12,-4 5 9,-9 8 7,-7 8 7,-7 7 6,-5 3-3,0-3-14,0-3-14,1-2-15,-1-3-9,2 1-6,0 0-4,2 0-6,4-2-3,8-3-2,8-2-3,8-4-1,2-1 1,-1 0 4,-3 0 6,-1 0 4,-3 2 4,-1 2 0,-2 4 2,-2 2 2,-2 2 0,-2 3 0,-3 2-1,0 2 0,-5-1 0,-2 1 0,-5-2 0,-4-1 0,-2 0-3,-1 1-4,-1 1-6,-1 2-4,-1-2-4,1-1-1,-1-3-1,1-1-1,0-3 0,4-2 4,3-4 3,3-2 4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9:32"/>
    </inkml:context>
    <inkml:brush xml:id="br0">
      <inkml:brushProperty name="width" value="0.04886" units="cm"/>
      <inkml:brushProperty name="height" value="0.04886" units="cm"/>
      <inkml:brushProperty name="color" value="#F2395B"/>
    </inkml:brush>
  </inkml:definitions>
  <inkml:trace contextRef="#ctx0" brushRef="#br0">78055 15987 450,'7'-6'46,"0"6"3,-2 4 1,0 6 3,-2 2-3,-1 1-7,0 1-7,-2 2-8,0-1-4,0 1-3,0 0-2,0-1-2,-1 2 0,-2 2-1,-2 1 1,-1 3 1,-3 1-2,0 1-4,-1 1-3,-1 1-3,-1-1-4,2-1-2,1-3-2,0-1-3,6-3-1,8-3 1,9-3 1,10-2 1,2-4 1,0-3 3,-1-2 1,-1-4 3,-1 0 0,-3 1 1,-1 0-2,-2 2 0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9:34"/>
    </inkml:context>
    <inkml:brush xml:id="br0">
      <inkml:brushProperty name="width" value="0.03376" units="cm"/>
      <inkml:brushProperty name="height" value="0.03376" units="cm"/>
      <inkml:brushProperty name="color" value="#F2395B"/>
    </inkml:brush>
  </inkml:definitions>
  <inkml:trace contextRef="#ctx0" brushRef="#br0">83300 12627 651,'14'-15'8,"-1"4"6,-2 3 8,-2 3 8,0 1 2,2 2-2,1 0-2,3 2-2,2 0-2,3 0-4,3 0-2,3 0-4,3 0-3,3 0 0,3 0-1,3 0-2,4-1-1,8 0-1,6-2-1,7 0-2,5-2 0,3 0 1,3-1 1,4-2 1,1 2-2,2 1-6,3 2-3,1 2-6,0 1-1,-2 2 1,-1 0 3,-3 2 2,-2-1-3,-1-1-8,-3 0-6,-1-2-8,-2 0-3,-3-2 1,-1 0 2,-2-1 1,-7-1-1,-12 0-1,-12 0-2,-11 0-2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9:34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80850 15750 999,'21'0'-4,"-5"2"-13,-5 0-13,-4 2-13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9:35"/>
    </inkml:context>
    <inkml:brush xml:id="br0">
      <inkml:brushProperty name="width" value="0.05803" units="cm"/>
      <inkml:brushProperty name="height" value="0.05803" units="cm"/>
      <inkml:brushProperty name="color" value="#F2395B"/>
    </inkml:brush>
  </inkml:definitions>
  <inkml:trace contextRef="#ctx0" brushRef="#br0">82395 14996 379,'-8'-8'5,"2"2"11,1 1 10,0 0 10,1 4 12,0 6 11,0 6 11,1 6 12,-1 4-3,2 2-15,0 4-16,2 3-16,-1 3-11,-1 3-4,0 3-6,-1 2-5,-1 5-5,0 4-7,0 5-6,0 6-5,-1 5-5,-4 7-1,-2 6-1,-3 8-2,-3 3-2,-3 0-3,-3 0-3,-3 1-2,0-5-4,3-8-4,3-7-6,3-9-4,2-8 1,4-10 7,3-10 9,3-9 7,0-7 6,-1-3 4,0-3 4,-1-2 4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9:35"/>
    </inkml:context>
    <inkml:brush xml:id="br0">
      <inkml:brushProperty name="width" value="0.04403" units="cm"/>
      <inkml:brushProperty name="height" value="0.04403" units="cm"/>
      <inkml:brushProperty name="color" value="#F2395B"/>
    </inkml:brush>
  </inkml:definitions>
  <inkml:trace contextRef="#ctx0" brushRef="#br0">83097 14710 499,'1'-30'4,"4"7"9,2 4 8,4 4 8,2 5 4,3 3-1,3 2 0,3 4-1,2 2 0,-1 2-1,1 2-1,-1 2-1,-1 1-1,-1 3-4,-2 2-1,-2 2-4,-3 0 0,-3-1-1,-3-1-1,-2-1 1,-2 1-3,0 2-5,-1 1-3,1 3-5,-1 1-4,-4 1-2,-2 1-2,-3 1-2,-5 1-2,-4-1 0,-5 1-1,-5-1-1,-3 2-4,-3 1-9,-1 2-8,-2 3-10,0-2-3,5-3 2,3-5 0,5-3 2,3-4 2,2-1 3,4-2 1,3-2 3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9:36"/>
    </inkml:context>
    <inkml:brush xml:id="br0">
      <inkml:brushProperty name="width" value="0.05289" units="cm"/>
      <inkml:brushProperty name="height" value="0.05289" units="cm"/>
      <inkml:brushProperty name="color" value="#F2395B"/>
    </inkml:brush>
  </inkml:definitions>
  <inkml:trace contextRef="#ctx0" brushRef="#br0">84969 15900 415,'0'30'167,"0"-1"-38,0-3-37,0-1-39,-2 0-19,0 5-5,-3 3-3,-2 4-3,-1 2-6,0-2-7,0 0-6,1-1-6,-3-1-6,0 1-2,-3-1-4,-2 0-4,1-2-3,1-5-6,2-5-4,2-5-6,3-6-8,2-6-13,4-8-11,3-6-13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5:52"/>
    </inkml:context>
    <inkml:brush xml:id="br0">
      <inkml:brushProperty name="width" value="0.05018" units="cm"/>
      <inkml:brushProperty name="height" value="0.05018" units="cm"/>
      <inkml:brushProperty name="color" value="#F2395B"/>
    </inkml:brush>
  </inkml:definitions>
  <inkml:trace contextRef="#ctx0" brushRef="#br0">33900 57550 438,'35'21'210,"-6"-4"-50,-7-3-51,-8-4-51,-4-1-36,-2 3-20,-4 2-20,-2 5-20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9:36"/>
    </inkml:context>
    <inkml:brush xml:id="br0">
      <inkml:brushProperty name="width" value="0.0411" units="cm"/>
      <inkml:brushProperty name="height" value="0.0411" units="cm"/>
      <inkml:brushProperty name="color" value="#F2395B"/>
    </inkml:brush>
  </inkml:definitions>
  <inkml:trace contextRef="#ctx0" brushRef="#br0">85200 16810 535,'0'-15'0,"2"4"0,0 3 0,2 3 0,1 0 7,3-1 15,4 0 15,2-1 14,2-1 5,-1 2-6,1 1-7,0 1-5,0-1-6,-1 2-4,1-1-6,0 0-4,-1 0-2,-1 2-1,-1 0 0,0 2-1,-2 0-15,1 2-33,0 0-31,0 2-32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9:36"/>
    </inkml:context>
    <inkml:brush xml:id="br0">
      <inkml:brushProperty name="width" value="0.04755" units="cm"/>
      <inkml:brushProperty name="height" value="0.04755" units="cm"/>
      <inkml:brushProperty name="color" value="#F2395B"/>
    </inkml:brush>
  </inkml:definitions>
  <inkml:trace contextRef="#ctx0" brushRef="#br0">85974 15900 462,'-1'23'118,"-1"-1"-19,0-1-21,-1-1-20,-2 0-12,0 1-7,-1 1-6,-2 2-6,1 0-7,-1 2-6,0 3-8,0 1-8,0 2-4,-2-1-4,0 0-3,-1 1-3,0-2-7,0-3-10,2-4-11,1-1-10,2-6-6,4-7-2,4-6-1,4-8-3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9:36"/>
    </inkml:context>
    <inkml:brush xml:id="br0">
      <inkml:brushProperty name="width" value="0.04252" units="cm"/>
      <inkml:brushProperty name="height" value="0.04252" units="cm"/>
      <inkml:brushProperty name="color" value="#F2395B"/>
    </inkml:brush>
  </inkml:definitions>
  <inkml:trace contextRef="#ctx0" brushRef="#br0">86400 17031 517,'22'-7'4,"-3"1"8,-3 0 8,-2 2 7,-3 0 6,-1 2 2,-1 0 1,0 2 3,-2 2 0,-1 4-3,0 4-2,-2 3-2,-1 3-3,0 2-5,-2 0-3,0 1-5,-2 0-3,0 1-2,-2-1-1,0 1-3,2-2-3,4-3-5,5-3-6,6-2-5,3-5-4,5-2-1,3-6-2,5-2-2,2-3-2,4 0-5,3 0-4,3 1-4,-4 0 1,-8 2 7,-9 2 5,-8 2 7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9:37"/>
    </inkml:context>
    <inkml:brush xml:id="br0">
      <inkml:brushProperty name="width" value="0.04015" units="cm"/>
      <inkml:brushProperty name="height" value="0.04015" units="cm"/>
      <inkml:brushProperty name="color" value="#F2395B"/>
    </inkml:brush>
  </inkml:definitions>
  <inkml:trace contextRef="#ctx0" brushRef="#br0">85900 14013 547,'43'-21'127,"-7"8"-28,-9 7-27,-7 7-28,-6 4-16,-3 3-5,-3 3-4,-2 4-5,-4 2-4,-2 3-2,-4 3-3,-2 3-2,-3 0-2,-4-1-2,-2-3 0,-3-1-2,-1-2 0,1-1 0,0-1-1,2-1 0,4-2 1,7-2 3,6-4 2,8-3 4,7-2-5,11-4-11,9-2-12,10-3-11,1-2-11,-10 0-12,-8 0-13,-8 0-11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9:39"/>
    </inkml:context>
    <inkml:brush xml:id="br0">
      <inkml:brushProperty name="width" value="0.03929" units="cm"/>
      <inkml:brushProperty name="height" value="0.03929" units="cm"/>
      <inkml:brushProperty name="color" value="#F2395B"/>
    </inkml:brush>
  </inkml:definitions>
  <inkml:trace contextRef="#ctx0" brushRef="#br0">89750 11847 559,'10'-7'83,"4"2"-10,3 2-9,5 2-11,3 0-10,5-2-9,3-2-10,4-1-10,2-1-4,0 2 2,1 2 0,-1 2 1,-2 1-8,-4 0-14,-4 0-16,-3 0-15,-4 1-9,-3 2-3,-3 2-2,-2 2-3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9:39"/>
    </inkml:context>
    <inkml:brush xml:id="br0">
      <inkml:brushProperty name="width" value="0.04026" units="cm"/>
      <inkml:brushProperty name="height" value="0.04026" units="cm"/>
      <inkml:brushProperty name="color" value="#F2395B"/>
    </inkml:brush>
  </inkml:definitions>
  <inkml:trace contextRef="#ctx0" brushRef="#br0">89184 13332 546,'-15'0'2,"2"0"5,3 0 4,1 0 5,3-1 7,6-1 7,4 0 9,6-1 7,3-1 2,5 0-5,3 0-6,5 0-4,3 0-5,3 2-3,3 0-4,2 2-2,3 0-5,1 0-5,0 0-6,2 0-7,-1 0-6,0 2-8,-1 0-8,-1 2-9,-2 0-7,0 0-5,-1 0-7,-1 0-5,-4-1 0,-6-1 7,-5 0 8,-6-1 7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9:40"/>
    </inkml:context>
    <inkml:brush xml:id="br0">
      <inkml:brushProperty name="width" value="0.0472" units="cm"/>
      <inkml:brushProperty name="height" value="0.0472" units="cm"/>
      <inkml:brushProperty name="color" value="#F2395B"/>
    </inkml:brush>
  </inkml:definitions>
  <inkml:trace contextRef="#ctx0" brushRef="#br0">92750 12931 466,'46'-7'109,"-2"2"-23,-2 3-23,-2 1-23,1 0-13,1-1-1,2 0-3,2-1-1,1-1-2,2 2-1,0 0-1,2 2-2,0 0-1,0 0-2,0 0 0,0 0-2,1 0-2,1 2-5,3 0-5,2 2-5,1 0-4,0 0-2,0-1-4,0 2-3,0-2-2,3 1-1,2 0 0,1 0-2,4-1 1,4 0 2,3-2 1,4 0 2,2-1 1,-3 0 1,-2 0 2,-1 0 1,-3 0 0,-3 0 2,-3 0 2,-3 0 0,0 0 1,2 0 2,1 0 2,3 0 1,0 0 1,-1 0-1,-1 0 0,-1 0 0,-3 0-2,-4 0-3,-6 0-5,-4 0-3,-6 0-4,-2 2-3,-5 0-2,-4 2-3,-4-1 0,-5-2 3,-5-2 4,-4-2 3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9:40"/>
    </inkml:context>
    <inkml:brush xml:id="br0">
      <inkml:brushProperty name="width" value="0.04229" units="cm"/>
      <inkml:brushProperty name="height" value="0.04229" units="cm"/>
      <inkml:brushProperty name="color" value="#F2395B"/>
    </inkml:brush>
  </inkml:definitions>
  <inkml:trace contextRef="#ctx0" brushRef="#br0">94976 8952 520,'0'-22'1,"0"5"1,0 3 3,0 4 1,0 2 6,0 0 8,0 1 9,0-1 9,-2 4 4,0 10-2,-4 8-1,0 9-1,-3 4-3,0 1-2,-1-1-4,-1 0-3,-1 0-4,0-1-3,0-1-4,1-1-3,0-1-3,4-3-3,2-1-4,4-2-4,2-3-4,4-3-4,2-3-7,4-2-4,3-5-2,5-6 1,5-6 2,5-6 1,2-3 2,-1-3 3,-2-1 1,1-3 2,-4 0 2,-3 0 2,-5-1 1,-3 1 3,-4-1 2,-2 1 0,-4-1 3,-2 1 0,-4 2 2,0 3 0,-3 4 0,-2 5 1,-1 2-2,-2 2-2,0 2-4,-1 3-2,-2 2-5,-2 5-7,-2 6-6,-1 4-8,-1 2-1,2-1 1,3-1 2,1 0 2,2-2 0,2-1 0,2 0-2,3-2 0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9:41"/>
    </inkml:context>
    <inkml:brush xml:id="br0">
      <inkml:brushProperty name="width" value="0.03826" units="cm"/>
      <inkml:brushProperty name="height" value="0.03826" units="cm"/>
      <inkml:brushProperty name="color" value="#F2395B"/>
    </inkml:brush>
  </inkml:definitions>
  <inkml:trace contextRef="#ctx0" brushRef="#br0">96150 9700 574,'29'1'15,"-5"2"15,-5 2 14,-5 2 16,-2 1 4,0 3-8,0 2-6,-1 2-8,0 0-9,-2 1-12,-2-1-10,-2 1-13,-2 0-4,-1-1 1,0 1 2,-1 0 1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9:41"/>
    </inkml:context>
    <inkml:brush xml:id="br0">
      <inkml:brushProperty name="width" value="0.04696" units="cm"/>
      <inkml:brushProperty name="height" value="0.04696" units="cm"/>
      <inkml:brushProperty name="color" value="#F2395B"/>
    </inkml:brush>
  </inkml:definitions>
  <inkml:trace contextRef="#ctx0" brushRef="#br0">97479 8244 468,'2'-15'5,"4"1"11,4 0 10,4 2 11,1 1 2,-1 2-6,-1 3-5,0 1-6,0 1-1,3 2 0,3 0 1,3 2 2,0 1-1,-2 4-3,-4 2-1,-3 4-2,-3 1-2,-2 3-3,-4 1-2,-2 3-4,-5 2 1,-6 1-1,-6 3 2,-5 1 0,-4 1-3,0-1-6,1-1-6,-1-1-5,2-2-4,3-3 1,3-3 0,3-2 0,4-3 2,6 1 2,6 0 2,6 0 3,4-1 2,5-1 2,3 0 1,5-2 3,0 0 1,-3 0 2,-3 0 2,-2-1 1,-5 3 4,-3 4 5,-4 3 5,-4 5 6,-5 0-1,-6-1-5,-6-2-6,-5-3-5,-4 0-4,1 0 0,-1 0-1,1-1 0,0 0-4,2-1-3,3 0-6,1-2-4,4-3-14,4-6-26,6-6-25,5-6-24,2-3-3,1 1 22,2-1 20,0 0 21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5:52"/>
    </inkml:context>
    <inkml:brush xml:id="br0">
      <inkml:brushProperty name="width" value="0.04887" units="cm"/>
      <inkml:brushProperty name="height" value="0.04887" units="cm"/>
      <inkml:brushProperty name="color" value="#F2395B"/>
    </inkml:brush>
  </inkml:definitions>
  <inkml:trace contextRef="#ctx0" brushRef="#br0">33393 58715 450,'-3'-7'95,"10"3"-7,10 1-8,9 2-8,4 1-9,-3 2-11,-4 0-10,-2 2-10,-3-1-13,-1 3-13,-2 0-13,-2 1-14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9:42"/>
    </inkml:context>
    <inkml:brush xml:id="br0">
      <inkml:brushProperty name="width" value="0.05847" units="cm"/>
      <inkml:brushProperty name="height" value="0.05847" units="cm"/>
      <inkml:brushProperty name="color" value="#F2395B"/>
    </inkml:brush>
  </inkml:definitions>
  <inkml:trace contextRef="#ctx0" brushRef="#br0">99280 7504 376,'7'-22'6,"-1"5"11,0 3 12,-2 4 12,-2 6 8,-6 8 6,-4 8 6,-5 7 5,-3 6-3,0 3-10,1 3-11,-1 3-11,0 3-7,-2 2-3,0 4-4,-1 2-2,0 3-4,1 0-2,1 2-2,1 0-3,1-2-1,4-4-4,3-5-1,2-5-2,3-5-2,0-2-3,2-3-3,1-3-2,3-3-3,9-4-5,8-5-4,7-3-5,3-4-1,-3-6 3,-3-4 3,-3-5 2,-3-4 3,-4-1 3,-4-3 3,-4-1 3,-4-1 1,-1 2 2,-2 3 2,-1 1 1,-5 3 0,-4 1-1,-5 2 1,-5 2-2,-5 4-4,-3 4-7,-5 6-7,-3 4-8,1 2-3,5-1 1,7 0 1,5-2 0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9:43"/>
    </inkml:context>
    <inkml:brush xml:id="br0">
      <inkml:brushProperty name="width" value="0.04747" units="cm"/>
      <inkml:brushProperty name="height" value="0.04747" units="cm"/>
      <inkml:brushProperty name="color" value="#F2395B"/>
    </inkml:brush>
  </inkml:definitions>
  <inkml:trace contextRef="#ctx0" brushRef="#br0">93896 14127 463,'-8'-6'9,"2"2"20,1 4 17,0 3 20,0 4 4,-2 7-11,-1 7-10,-3 7-10,-2 4-8,0 1-4,-1 0-4,-1 2-4,0-1-2,2-3-2,3-3 0,1-3-2,4-3-4,6-1-8,6-3-9,6-1-8,4-5-5,5-8-2,3-8-1,5-8-2,1-6 1,1-3 2,-1-5 2,0-3 3,-1-2-1,-5 1-1,-3 1-1,-4 2-3,-4 0 3,-3 2 5,-3 3 6,-2 2 5,-4 1 3,-4 4-1,-4 3 0,-4 3-1,-3 3-1,-3 4-3,-4 4-2,-2 4-3,0 2-1,1 1 3,3 2 1,1 0 1,2 0-3,2-1-7,3 0-10,1-2-7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9:43"/>
    </inkml:context>
    <inkml:brush xml:id="br0">
      <inkml:brushProperty name="width" value="0.03452" units="cm"/>
      <inkml:brushProperty name="height" value="0.03452" units="cm"/>
      <inkml:brushProperty name="color" value="#F2395B"/>
    </inkml:brush>
  </inkml:definitions>
  <inkml:trace contextRef="#ctx0" brushRef="#br0">95100 14900 637,'14'1'134,"-1"4"-32,-2 2-33,-2 4-32,-2 1-22,0 1-9,-2 1-12,0 2-9,-2-1-2,-1-1 6,0-1 6,-1 0 6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9:44"/>
    </inkml:context>
    <inkml:brush xml:id="br0">
      <inkml:brushProperty name="width" value="0.04841" units="cm"/>
      <inkml:brushProperty name="height" value="0.04841" units="cm"/>
      <inkml:brushProperty name="color" value="#F2395B"/>
    </inkml:brush>
  </inkml:definitions>
  <inkml:trace contextRef="#ctx0" brushRef="#br0">96228 13934 454,'13'-15'13,"-3"2"10,-4 3 8,-4 1 9,-2 3 4,0 6 1,0 4 0,0 6 0,-2 3-3,-4 5-7,-4 3-8,-3 5-6,-4 1-4,0-1-2,-1-1-1,-1-1-1,0-2-1,1-1 0,1-3-1,1-1 0,1-1-1,2 0-2,2-1-2,3 1-2,3-2-2,8-1-6,6-2-4,7-2-5,5-2-3,3-2 0,3-3-1,3 0-1,1-3 0,-1-1 0,-2 0 0,1-1 0,-4-1-3,-2 2-4,-3 0-6,-2 2-4,-4-1-4,-1 0-2,-2-2-3,-2 0-1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9:44"/>
    </inkml:context>
    <inkml:brush xml:id="br0">
      <inkml:brushProperty name="width" value="0.05061" units="cm"/>
      <inkml:brushProperty name="height" value="0.05061" units="cm"/>
      <inkml:brushProperty name="color" value="#F2395B"/>
    </inkml:brush>
  </inkml:definitions>
  <inkml:trace contextRef="#ctx0" brushRef="#br0">96313 14234 434,'-7'-15'0,"2"2"0,2 3 0,2 1 0,0 3 12,0 6 25,-2 4 24,0 6 24,-2 4 6,-2 7-15,-2 5-15,-1 7-14,-3 3-12,-2 4-7,-2 2-9,-1 4-7,-2 1-10,1 0-11,-1 0-10,0 0-11,1 1-9,-1 2-7,0 2-9,1 2-8,1-3 1,4-8 10,4-8 8,5-8 10,1-4 4,0-3 0,0-1-1,0-2-1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9:45"/>
    </inkml:context>
    <inkml:brush xml:id="br0">
      <inkml:brushProperty name="width" value="0.05038" units="cm"/>
      <inkml:brushProperty name="height" value="0.05038" units="cm"/>
      <inkml:brushProperty name="color" value="#F2395B"/>
    </inkml:brush>
  </inkml:definitions>
  <inkml:trace contextRef="#ctx0" brushRef="#br0">97208 14452 436,'7'-8'4,"-1"-2"9,0 0 8,-2-1 8,0-1 2,0 1-2,0-1-4,0 0-3,-1 0-2,0 1-1,-2-1-1,0 0 0,-1 0-1,0 1-2,0-1-1,0 0-2,-3 1 0,-4 0 1,-5 2 2,-5 1 1,-2 2 0,2 4-3,2 4-2,3 4-2,0 3-1,0 1 2,0 3 1,1 2 1,0 1 1,2 1 0,2 1-1,3 1-1,0 1 0,2 0-1,0-1-1,2 1-1,1 0-1,1 1-1,3 1-1,2 1-2,1 0 0,-2-1-4,-1-1-1,0-1-2,-1 0-1,0-1 0,-1 1 1,2-1 1,-2 1-1,1 0 0,0-1 0,0 1-2,-2 0 0,-4 1-1,-4 1-1,-3 1-1,-4-1-1,0-1-1,-1-3-1,-1-1-1,-2-2 0,-2-1 0,-1 0 1,-3-2 0,0-2 0,1-2 0,1-4 1,1-2 0,2-4 2,2 0 2,4-3 3,3-2 4,2-2 0,0-4 1,2-2 0,1-3 0,3-3-1,7-3-2,7-3-4,8-3-3,5-1 0,6 2-1,7 0 2,5 1 0,3 1-4,0 1-7,0 1-9,0 1-7,-5 3-4,-8 5-1,-9 4-2,-8 6 0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9:53"/>
    </inkml:context>
    <inkml:brush xml:id="br0">
      <inkml:brushProperty name="width" value="0.04007" units="cm"/>
      <inkml:brushProperty name="height" value="0.04007" units="cm"/>
    </inkml:brush>
  </inkml:definitions>
  <inkml:trace contextRef="#ctx0" brushRef="#br0">99260 14428 549,'-3'-10'48,"-4"12"7,-6 12 7,-4 11 6,-3 7-2,-3-1-13,-1 0-12,-3 1-13,0-1-10,-1 2-9,1 1-6,-1 1-9,2-1-8,3-2-8,3-2-8,3-1-8,2-4-2,2-3 2,3-5 3,1-3 2,3-4-1,4-2-6,4-4-5,4-2-5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9:54"/>
    </inkml:context>
    <inkml:brush xml:id="br0">
      <inkml:brushProperty name="width" value="0.02681" units="cm"/>
      <inkml:brushProperty name="height" value="0.02681" units="cm"/>
    </inkml:brush>
  </inkml:definitions>
  <inkml:trace contextRef="#ctx0" brushRef="#br0">100800 14033 820,'7'-6'39,"0"4"-6,-2 4-4,0 4-6,-2 2-3,-1 0-5,0-1-3,-1 1-4,-1 0-12,0 0-21,0 0-21,0 0-22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9:54"/>
    </inkml:context>
    <inkml:brush xml:id="br0">
      <inkml:brushProperty name="width" value="0.04469" units="cm"/>
      <inkml:brushProperty name="height" value="0.04469" units="cm"/>
    </inkml:brush>
  </inkml:definitions>
  <inkml:trace contextRef="#ctx0" brushRef="#br0">99127 14577 492,'-6'-6'8,"2"2"17,4 4 18,3 3 16,1 2 5,3 5-5,2 4-6,2 4-6,1 0-6,1 1-7,1-2-7,2-1-6,0 1-7,1 3-5,1 3-6,1 3-4,0 2-2,-2-1 1,-3 0 2,-1 1 1,-1-1-7,0-1-20,-1-1-18,1-1-18,-1-3-10,-2-3 2,-2-4 1,-2-4 0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9:55"/>
    </inkml:context>
    <inkml:brush xml:id="br0">
      <inkml:brushProperty name="width" value="0.04544" units="cm"/>
      <inkml:brushProperty name="height" value="0.04544" units="cm"/>
    </inkml:brush>
  </inkml:definitions>
  <inkml:trace contextRef="#ctx0" brushRef="#br0">100964 14009 484,'8'-8'0,"2"0"0,0 0 0,1 0 1,3 2 5,2 2 14,3 4 12,3 3 13,0 2 2,-1 3-7,-3 3-8,-1 4-7,-3 1-5,-4 1-4,-5 1-3,-2 1-4,-6 1-1,-6 3 0,-6 1 0,-5 3 2,-4-1-4,3-3-5,-1-3-6,2-3-5,1-3-3,1-2 1,1-4 0,1-3 1,5-1 3,8 0 2,9 0 5,10 0 3,3 0 4,-1 0 3,-1 0 4,-1 0 4,-2 0 1,-2 3 1,-4 2-1,-3 2 1,-2 1-2,-4 1 0,-2 1-2,-3 2-1,-3-1-1,0 1 0,-2 0 0,0-1 0,-1 1-4,-3 0-7,-2-1-8,-1 1-7,-1 0-6,2-1-5,3 1-6,1 0-6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5:53"/>
    </inkml:context>
    <inkml:brush xml:id="br0">
      <inkml:brushProperty name="width" value="0.03375" units="cm"/>
      <inkml:brushProperty name="height" value="0.03375" units="cm"/>
      <inkml:brushProperty name="color" value="#F2395B"/>
    </inkml:brush>
  </inkml:definitions>
  <inkml:trace contextRef="#ctx0" brushRef="#br0">31700 47000 651,'29'22'189,"-5"-2"-73,-6-1-73,-4-2-72,-3-3-37,-2-2-1,-2-1-1,-2-2-1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9:55"/>
    </inkml:context>
    <inkml:brush xml:id="br0">
      <inkml:brushProperty name="width" value="0.03623" units="cm"/>
      <inkml:brushProperty name="height" value="0.03623" units="cm"/>
    </inkml:brush>
  </inkml:definitions>
  <inkml:trace contextRef="#ctx0" brushRef="#br0">101750 15500 607,'8'7'8,"0"0"18,0-2 17,0 0 17,-1-1 4,1 1-9,0 2-9,0 0-9,0 1-10,0 2-9,0 0-10,0 2-9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9:55"/>
    </inkml:context>
    <inkml:brush xml:id="br0">
      <inkml:brushProperty name="width" value="0.04479" units="cm"/>
      <inkml:brushProperty name="height" value="0.04479" units="cm"/>
    </inkml:brush>
  </inkml:definitions>
  <inkml:trace contextRef="#ctx0" brushRef="#br0">102494 14797 491,'-14'-6'69,"1"4"-11,2 4-12,2 4-10,2 3-7,0 1-1,2 3-1,1 2-1,-1 2-1,2 1-1,-1 3-1,0 1-1,0 0-3,2-3-3,0-3-3,2-2-4,1-3-1,2-1 0,2 0 1,2-2-1,1-1-2,1-2-9,2-3-7,0 0-7,2-5-5,3-2-3,3-5-3,4-4-2,-1-3 0,-1-1 2,-3-3 1,-1-1 3,-3-1 3,-4 1 5,-5 1 6,-2 1 5,-5 1 3,-2 2 1,-4 3 0,-2 1 1,-2 2 0,-2 2-1,0 3 0,-1 1 0,-1 1-5,1 2-6,-1 0-8,0 2-8,3 1-4,5 2-2,4 2-2,6 2-3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9:55"/>
    </inkml:context>
    <inkml:brush xml:id="br0">
      <inkml:brushProperty name="width" value="0.04609" units="cm"/>
      <inkml:brushProperty name="height" value="0.04609" units="cm"/>
    </inkml:brush>
  </inkml:definitions>
  <inkml:trace contextRef="#ctx0" brushRef="#br0">103730 14466 477,'5'-7'10,"-2"2"19,-6 2 20,-2 2 20,-4 2 5,0 4-12,-1 2-10,-1 4-11,-3 2-8,-2 3-6,-3 3-7,-3 3-5,-1 2-4,1 1-1,1 1-1,1 1-2,0 0-3,0 1-5,0-1-7,1 1-5,1-2-9,2-2-15,4-1-13,3-2-14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9:56"/>
    </inkml:context>
    <inkml:brush xml:id="br0">
      <inkml:brushProperty name="width" value="0.04608" units="cm"/>
      <inkml:brushProperty name="height" value="0.04608" units="cm"/>
    </inkml:brush>
  </inkml:definitions>
  <inkml:trace contextRef="#ctx0" brushRef="#br0">103500 14511 477,'8'-13'11,"2"8"24,0 7 23,1 6 22,0 6 5,0 3-13,-2 5-13,0 3-14,-2 3-11,1 1-10,0 1-10,0 1-8,-1 1-11,0 0-8,-2 2-8,0 1-10,-1-1-5,1-2-4,2-1-3,0-3-3,1-2-3,0-5-4,0-3-3,0-4-4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9:56"/>
    </inkml:context>
    <inkml:brush xml:id="br0">
      <inkml:brushProperty name="width" value="0.03901" units="cm"/>
      <inkml:brushProperty name="height" value="0.03901" units="cm"/>
    </inkml:brush>
  </inkml:definitions>
  <inkml:trace contextRef="#ctx0" brushRef="#br0">104645 14400 564,'-1'24'135,"-1"-1"-28,0 1-28,-1-1-29,-2 1-19,-2-1-10,-2 1-10,-2-1-10,0 1-8,0-1-6,2 1-7,1-1-7,1-1-3,2-3-2,2-3 0,2-2-1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9:56"/>
    </inkml:context>
    <inkml:brush xml:id="br0">
      <inkml:brushProperty name="width" value="0.05179" units="cm"/>
      <inkml:brushProperty name="height" value="0.05179" units="cm"/>
    </inkml:brush>
  </inkml:definitions>
  <inkml:trace contextRef="#ctx0" brushRef="#br0">105213 14518 424,'-1'-20'38,"-1"9"8,0 6 6,-1 10 8,-1 3-2,0 3-8,0 2-9,0 2-9,0 1-5,0 1-2,0 1-2,1 1-1,-2 0-3,2 1 0,-1 0-2,0-1-1,0 0-3,2-1-4,0 0-3,2-2-4,2-2-5,4-1-10,4-2-8,3-2-9,3-4-3,0-2 3,-1-6 3,1-2 2,0-5 3,1-4 2,1-3 1,2-5 1,-2-1 3,-1-1 4,-3 1 2,-1-1 3,-3 1 4,-2-1 1,-4 1 3,-2-1 3,-4 1 1,0 1-2,-3 1 1,-2 1-2,-2 2-1,-4 5-2,-2 3-4,-3 4-2,-2 3-5,-3 2-7,-1 2-6,-3 2-7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9:57"/>
    </inkml:context>
    <inkml:brush xml:id="br0">
      <inkml:brushProperty name="width" value="0.03911" units="cm"/>
      <inkml:brushProperty name="height" value="0.03911" units="cm"/>
    </inkml:brush>
  </inkml:definitions>
  <inkml:trace contextRef="#ctx0" brushRef="#br0">106013 13033 562,'34'-6'111,"-7"4"-21,-10 4-21,-9 4-21,-5 3-16,-4 1-9,-2 3-8,-3 2-10,-2-1-6,0-1-6,0-2-5,0-2-4,1-1-3,0 0 2,2-1 1,0 1 1,2 0 2,2 0 3,2 0 3,2 0 4,2-1 4,0-1 2,2-1 3,0 0 4,1-1 1,2 2 2,0 0 2,1 2 1,0 1 1,-2 3 0,-2 3 2,-2 3 0,-3 1-2,-4-2-6,-4-3-5,-4-1-7,-3-1-8,-3 2-10,-4 0-10,-2 1-10,1-1-2,3-3 9,4-2 8,4-4 8,3 0-3,-1 0-14,0 1-14,0 2-14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9:57"/>
    </inkml:context>
    <inkml:brush xml:id="br0">
      <inkml:brushProperty name="width" value="0.03651" units="cm"/>
      <inkml:brushProperty name="height" value="0.03651" units="cm"/>
    </inkml:brush>
  </inkml:definitions>
  <inkml:trace contextRef="#ctx0" brushRef="#br0">103200 12832 602,'46'0'118,"0"0"-27,-2 0-27,0 0-28,-1 0-15,1 0-2,-2 0-2,2 0-2,3 0-4,10 0-6,8 0-5,9 0-5,2 0-5,-3 0-3,-5 0-3,-3 0-3,-4-1-1,-1-1 3,-2 0 3,-2-1 2,-3-1-4,-6 0-8,-4 0-8,-6 0-10,-5 0 0,-7 2 6,-7 0 6,-6 2 7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9:58"/>
    </inkml:context>
    <inkml:brush xml:id="br0">
      <inkml:brushProperty name="width" value="0.04648" units="cm"/>
      <inkml:brushProperty name="height" value="0.04648" units="cm"/>
    </inkml:brush>
  </inkml:definitions>
  <inkml:trace contextRef="#ctx0" brushRef="#br0">100028 13722 473,'14'-19'70,"-4"7"-7,-4 8-7,-4 8-7,-2 5-6,0 1-5,0 3-7,0 2-5,-3 5-4,-4 9 0,-5 9-1,-5 8-1,-1 1-2,4-6-4,4-7-3,5-7-3,0-4-3,2-1 0,-1-1-2,0-1-1,0-1-3,2-1-3,0-1-3,2 0-3,2 0-4,4 3-5,4 3-4,3 3-4,6 0-4,5-2 0,7-1-2,5-2 0,3-3-2,1-1-2,-1-2-3,0-3-1,-3-1 0,-6-2 2,-5-2 1,-6-2 3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9:59"/>
    </inkml:context>
    <inkml:brush xml:id="br0">
      <inkml:brushProperty name="width" value="0.04406" units="cm"/>
      <inkml:brushProperty name="height" value="0.04406" units="cm"/>
    </inkml:brush>
  </inkml:definitions>
  <inkml:trace contextRef="#ctx0" brushRef="#br0">106191 13500 499,'15'0'4,"-1"2"8,-1 0 8,0 2 8,-1 1 4,1 1 0,2 3 0,0 2 0,0 2-1,-1 1-1,-1 3-1,0 2-1,-2 1-2,-1 1 0,0 1-1,-2 1-1,-1 1-2,-2 3-3,-3 1-3,0 3-3,-5 0-3,-6 2-3,-6 1-4,-5 1-4,-5 0-7,0 0-8,-1 1-8,0-1-10,-3 0-2,1 0 3,-2 1 3,-1-1 3,3-3 4,7-7 3,7-7 5,7-7 3,2-4-4,-1 0-14,0-2-14,-1 0-14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5:53"/>
    </inkml:context>
    <inkml:brush xml:id="br0">
      <inkml:brushProperty name="width" value="0.04083" units="cm"/>
      <inkml:brushProperty name="height" value="0.04083" units="cm"/>
      <inkml:brushProperty name="color" value="#F2395B"/>
    </inkml:brush>
  </inkml:definitions>
  <inkml:trace contextRef="#ctx0" brushRef="#br0">31450 48000 538,'9'8'171,"3"0"-42,4 0-40,2-1-41,0 1-28,-2 2-15,-1-1-16,-2 3-16,-3-2-15,1 1-16,-2-2-15,0 0-16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9:59"/>
    </inkml:context>
    <inkml:brush xml:id="br0">
      <inkml:brushProperty name="width" value="0.03351" units="cm"/>
      <inkml:brushProperty name="height" value="0.03351" units="cm"/>
    </inkml:brush>
  </inkml:definitions>
  <inkml:trace contextRef="#ctx0" brushRef="#br0">107750 13200 656,'15'1'119,"-2"2"-22,-3 2-22,0 2-23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09:59"/>
    </inkml:context>
    <inkml:brush xml:id="br0">
      <inkml:brushProperty name="width" value="0.03152" units="cm"/>
      <inkml:brushProperty name="height" value="0.03152" units="cm"/>
    </inkml:brush>
  </inkml:definitions>
  <inkml:trace contextRef="#ctx0" brushRef="#br0">107672 13550 697,'-30'42'91,"5"-8"-24,3-9-23,4-9-24,8-5-9,10-2 7,12-2 5,10-2 5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0:04"/>
    </inkml:context>
    <inkml:brush xml:id="br0">
      <inkml:brushProperty name="width" value="0.04614" units="cm"/>
      <inkml:brushProperty name="height" value="0.04614" units="cm"/>
    </inkml:brush>
  </inkml:definitions>
  <inkml:trace contextRef="#ctx0" brushRef="#br0">23800 28000 476,'18'7'157,"3"-2"-36,5-3-36,3 0-36,3-1-20,1 1-4,0 3-5,2 2-4,-1 0-5,-1 0-4,-3-2-3,-1 0-5,-4-1-6,-1 1-6,-4 2-7,-3 0-7,-2 0-7,-1 0-5,-1-2-7,0 0-4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0:04"/>
    </inkml:context>
    <inkml:brush xml:id="br0">
      <inkml:brushProperty name="width" value="0.04413" units="cm"/>
      <inkml:brushProperty name="height" value="0.04413" units="cm"/>
    </inkml:brush>
  </inkml:definitions>
  <inkml:trace contextRef="#ctx0" brushRef="#br0">23624 29300 498,'-38'7'55,"19"-2"7,19-2 7,18-2 7,9-1-4,1 2-14,-1 0-15,1 2-13,0-1-11,3-1-7,1 0-7,3-1-6,0-1-10,2 0-14,1 0-11,1 0-14,-1 0-6,0 0 1,-2 0-1,1 0 1,-5-1 2,-6-1 6,-5 0 6,-6-1 5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0:04"/>
    </inkml:context>
    <inkml:brush xml:id="br0">
      <inkml:brushProperty name="width" value="0.05286" units="cm"/>
      <inkml:brushProperty name="height" value="0.05286" units="cm"/>
    </inkml:brush>
  </inkml:definitions>
  <inkml:trace contextRef="#ctx0" brushRef="#br0">27261 28544 416,'-13'0'84,"8"0"-11,7 0-12,6 0-11,5 0-8,3 0-5,3 0-4,4 0-5,1 0-4,4 0-2,3 0-2,3 0-3,4-2-1,4 0-1,6-3 0,4-2-1,4 0-1,0 0-4,1 2-3,2 1-3,-1-1-2,-1 0-1,-1-2 0,0 0-2,-2 0-4,-1 0-7,0 2-7,-1 1-7,-4 0-4,-2 2 0,-5 0 0,-4 2 0,-3 0 1,-2 0 3,-1 0 1,-3 0 3,-2 0-1,-5 0-2,-3 0-4,-4 0-3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0:05"/>
    </inkml:context>
    <inkml:brush xml:id="br0">
      <inkml:brushProperty name="width" value="0.04881" units="cm"/>
      <inkml:brushProperty name="height" value="0.04881" units="cm"/>
    </inkml:brush>
  </inkml:definitions>
  <inkml:trace contextRef="#ctx0" brushRef="#br0">29097 28800 450,'-30'37'176,"1"-3"-44,3-5-44,1-4-43,1-1-24,-1-1-4,-1 1-4,-1 0-5,0-1-3,1 1-2,1-1-3,1 1-2,2-2-1,3-3 2,3-3 2,3-3 1,7-3 1,14-2 2,12-4 0,13-2 2,6-3 0,2-1-1,1 0-1,0-1 0,1-1-3,-2 2-6,0 0-3,-1 2-6,-2 0-6,-4 2-8,-2 0-7,-3 2-8,-3-1-4,-5-1 2,-3 0 1,-4-1 1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0:05"/>
    </inkml:context>
    <inkml:brush xml:id="br0">
      <inkml:brushProperty name="width" value="0.06463" units="cm"/>
      <inkml:brushProperty name="height" value="0.06463" units="cm"/>
    </inkml:brush>
  </inkml:definitions>
  <inkml:trace contextRef="#ctx0" brushRef="#br0">30042 29113 340,'-15'-21'13,"2"8"27,2 7 27,2 7 26,2 4 5,1 5-19,0 4-19,2 4-19,0 4-10,2 5-4,0 4-3,2 6-2,-1 3-4,0 2-2,-2 2-2,0 2-3,-1 7-5,0 12-9,0 11-7,0 12-8,0 1-9,0-9-10,0-11-11,1-9-9,-1-8 0,2-4 11,0-6 9,2-4 10,-1-5 3,0-3-4,-2-5-4,0-3-3,-1-4-3,2-3 0,0-3 2,2-2-1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0:07"/>
    </inkml:context>
    <inkml:brush xml:id="br0">
      <inkml:brushProperty name="width" value="0.05217" units="cm"/>
      <inkml:brushProperty name="height" value="0.05217" units="cm"/>
    </inkml:brush>
  </inkml:definitions>
  <inkml:trace contextRef="#ctx0" brushRef="#br0">29506 24950 421,'28'0'110,"-4"2"-26,-4 0-25,-6 2-25,-2 1-15,0 1-3,-1 3-3,1 2-3,-1 1-1,-2 2 0,-3 0 0,-1 1 1,-1 1-1,-2-1-5,0 1-4,-2 0-4,-2 0-3,-4 1-3,-4 1-2,-3 1-3,-3 0-1,1-1-2,-1-1 0,0 0-2,0-3 2,1-1 3,-1-2 4,0-2 4,2-2 5,1-1 6,2-1 6,2 0 7,4 0 3,8 0 2,6 1 0,8 2 2,2-1-2,1-1-3,-1-1-3,1 0-3,-1 0-3,-1 0 1,0 1-1,-2 2 0,-2 1 1,-1 3 3,-2 3 2,-2 4 3,-4-1 0,-4 0-2,-6 0-3,-4-2-3,-4 1-6,-3 3-8,-3 3-10,-3 3-9,-4 3-7,-3 3-6,-5 2-5,-3 4-5,0-2-1,7-5 4,5-7 4,7-5 3,3-3 1,0-1-6,2 1-6,1 0-5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0:09"/>
    </inkml:context>
    <inkml:brush xml:id="br0">
      <inkml:brushProperty name="width" value="0.03667" units="cm"/>
      <inkml:brushProperty name="height" value="0.03667" units="cm"/>
    </inkml:brush>
  </inkml:definitions>
  <inkml:trace contextRef="#ctx0" brushRef="#br0">31489 27595 599,'-5'-7'22,"6"2"8,6 2 6,6 2 8,4 1 0,3 0-7,3 0-5,3 0-7,2 0-4,3 0-3,1 0-4,2 0-2,2-1-1,3 0 1,1-2-1,2 0 2,4-2-3,6 0-4,6-1-4,6-1-3,2-1-3,1 0 2,0 0 0,-1 0 2,1 1-1,0 1 0,-1 0-1,1 2-1,0 0 0,3 0-2,1 0-2,3 0 0,0 0-3,1 0-2,-1 0-3,1 1-3,-2-1 0,-1 2 3,-2 0 3,-3 2 2,1-2 2,3 0 0,3-3 1,3-2 0,1-1 0,-1-2 0,-1 0 0,-1-1 1,-2-2-2,-3 0-3,-3-1-2,-2-1-4,-5 0-2,-3 1-2,-4 0-3,-4 2-3,-6 1 0,-7 2 1,-9 3 1,-7 1 1,-6 1 2,-1 2 3,-2 0 4,-2 2 3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0:10"/>
    </inkml:context>
    <inkml:brush xml:id="br0">
      <inkml:brushProperty name="width" value="0.04429" units="cm"/>
      <inkml:brushProperty name="height" value="0.04429" units="cm"/>
    </inkml:brush>
  </inkml:definitions>
  <inkml:trace contextRef="#ctx0" brushRef="#br0">32026 29590 496,'0'-19'-1,"0"10"25,0 10 22,0 10 25,-3 6 5,-4 3-13,-6 3-12,-4 3-14,-2 2-8,-1 3-3,0 1-3,1 3-4,-1 0-3,1 0-4,-1 0-4,0 1-5,1-2-5,1 0-8,1-1-8,1-1-8,1-3-7,4-3-6,3-5-6,3-3-6,2-6-3,3-6-1,4-8-2,2-6-1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5:54"/>
    </inkml:context>
    <inkml:brush xml:id="br0">
      <inkml:brushProperty name="width" value="0.03692" units="cm"/>
      <inkml:brushProperty name="height" value="0.03692" units="cm"/>
      <inkml:brushProperty name="color" value="#F2395B"/>
    </inkml:brush>
  </inkml:definitions>
  <inkml:trace contextRef="#ctx0" brushRef="#br0">32450 52274 595,'1'-20'56,"4"4"-1,2 4 0,4 6 0,0 4-5,1 4-9,0 4-8,-1 4-8,0 3-8,1 4-5,0 4-7,0 5-5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0:10"/>
    </inkml:context>
    <inkml:brush xml:id="br0">
      <inkml:brushProperty name="width" value="0.0449" units="cm"/>
      <inkml:brushProperty name="height" value="0.0449" units="cm"/>
    </inkml:brush>
  </inkml:definitions>
  <inkml:trace contextRef="#ctx0" brushRef="#br0">31866 30020 490,'-12'-11'30,"8"8"16,8 9 18,8 10 16,3 4 1,1 1-17,0 1-16,-1 1-15,2 1-11,1 3-4,3 1-4,2 3-5,0-1-9,1 0-15,-1-1-16,1-1-16,-3-2-4,-3-5 6,-5-3 5,-3-4 7,-2-4-1,0 1-8,0-2-8,0 0-7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0:10"/>
    </inkml:context>
    <inkml:brush xml:id="br0">
      <inkml:brushProperty name="width" value="0.0429" units="cm"/>
      <inkml:brushProperty name="height" value="0.0429" units="cm"/>
    </inkml:brush>
  </inkml:definitions>
  <inkml:trace contextRef="#ctx0" brushRef="#br0">34638 29291 512,'-23'-4'39,"3"8"0,1 8 3,3 7 0,0 5 1,2 1-3,1 1-3,1 1-1,1 1-3,0 1-3,2 1-3,1 1-3,1 1-3,2 4-5,2 3-5,2 3-3,2-1-9,2-4-9,2-4-10,2-3-10,2-5-6,3-3-3,3-5-1,4-3-4,0-4-1,1-2-4,-1-4-2,1-2-4,-2-3 4,-3-1 11,-3 0 9,-2-1 9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0:11"/>
    </inkml:context>
    <inkml:brush xml:id="br0">
      <inkml:brushProperty name="width" value="0.03535" units="cm"/>
      <inkml:brushProperty name="height" value="0.03535" units="cm"/>
    </inkml:brush>
  </inkml:definitions>
  <inkml:trace contextRef="#ctx0" brushRef="#br0">35579 29159 622,'7'-8'1,"-1"0"1,0 0 2,-2 0 2,1 2 5,2 2 9,2 4 9,2 3 8,0 1 2,-1 3-7,0 2-7,-2 2-7,-2 2-5,-2 3-4,-4 3-4,-2 3-3,-4 2-3,-4-1-1,-4 1-3,-3-1-1,-2 0-1,2-3-1,2-1-2,3-2 0,1-3-1,2-1 0,2-2 2,2-2 0,2-2 2,2 1 1,2 0 2,2 0 2,3-1 3,2-1 1,3 0 3,4-2 2,0 0 4,1 0 2,0 0 5,0 0 2,-2 1 2,-3 2-1,-3 1-3,-2 3 0,-3 3-2,-2 4-1,-2 3-1,-2 5-1,-4 1-2,-4 1-5,-5-1-4,-5 0-5,-2 0-6,2-1-8,3-1-8,1-1-7,2-2-3,3-3 2,1-3 2,2-2 3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0:11"/>
    </inkml:context>
    <inkml:brush xml:id="br0">
      <inkml:brushProperty name="width" value="0.03591" units="cm"/>
      <inkml:brushProperty name="height" value="0.03591" units="cm"/>
    </inkml:brush>
  </inkml:definitions>
  <inkml:trace contextRef="#ctx0" brushRef="#br0">36500 30600 612,'16'1'88,"-1"4"-15,1 2-14,0 4-15,-2 0-8,-1 1-6,-2 0-3,-2 0-5,-2-1-13,-2 1-25,-3 0-23,0 0-24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0:11"/>
    </inkml:context>
    <inkml:brush xml:id="br0">
      <inkml:brushProperty name="width" value="0.0478" units="cm"/>
      <inkml:brushProperty name="height" value="0.0478" units="cm"/>
    </inkml:brush>
  </inkml:definitions>
  <inkml:trace contextRef="#ctx0" brushRef="#br0">37560 29690 460,'-15'1'32,"2"3"5,3 4 5,1 2 6,1 3-1,0 3-3,0 3-5,0 4-5,1 0-2,1 2-3,0 1-2,2 1-2,0 0-3,2-3-2,0-1-3,2-3-3,1-1-4,2-2-2,2-3-4,2-1-3,1-3-1,3-4 1,2-4 2,2-4 1,2-5-7,3-4-13,3-5-15,3-5-13,0-4-6,-3-1 4,-3-3 4,-3-1 3,-3 0 5,-4 1 6,-5 3 5,-2 2 6,-5 1 6,-2 2 3,-4 3 5,-2 1 4,-3 3 1,-1 3-1,-3 2-1,-2 4-2,0 2-5,1 2-9,1 2-11,1 2-9,1 1-2,4 0 5,3 0 7,3 0 5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0:11"/>
    </inkml:context>
    <inkml:brush xml:id="br0">
      <inkml:brushProperty name="width" value="0.0493" units="cm"/>
      <inkml:brushProperty name="height" value="0.0493" units="cm"/>
    </inkml:brush>
  </inkml:definitions>
  <inkml:trace contextRef="#ctx0" brushRef="#br0">39047 29300 446,'-10'10'172,"-2"5"-40,-3 5-38,-3 6-40,-3 2-22,-2 4-6,-1 3-6,-2 3-6,-1 1-6,1 2-7,0 1-6,3 1-6,0-2-8,4-4-10,3-4-8,3-3-9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0:12"/>
    </inkml:context>
    <inkml:brush xml:id="br0">
      <inkml:brushProperty name="width" value="0.04697" units="cm"/>
      <inkml:brushProperty name="height" value="0.04697" units="cm"/>
    </inkml:brush>
  </inkml:definitions>
  <inkml:trace contextRef="#ctx0" brushRef="#br0">38824 29489 468,'-11'-5'30,"10"6"18,10 6 18,10 6 17,3 3 1,0 3-15,-1 1-16,0 3-15,-2 2-11,-1 5-8,-1 3-8,-1 4-7,-1 2-10,-1 1-10,0-1-9,-2 0-12,-1-2-8,-1-4-9,0-4-8,-2-3-8,0-5 1,0-3 9,0-4 9,0-4 10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0:12"/>
    </inkml:context>
    <inkml:brush xml:id="br0">
      <inkml:brushProperty name="width" value="0.04547" units="cm"/>
      <inkml:brushProperty name="height" value="0.04547" units="cm"/>
    </inkml:brush>
  </inkml:definitions>
  <inkml:trace contextRef="#ctx0" brushRef="#br0">40276 29218 483,'-7'-8'6,"2"1"12,2-1 11,2 0 11,1 2 7,0 6 1,0 4 1,0 6 2,-1 4-4,-2 5-5,-2 5-6,-2 5-6,-1 3-5,-2 1-5,0 0-5,-1 2-5,0 1-6,0 1-9,2 0-8,1 2-7,1-2-13,2-6-14,2-4-15,2-4-16,2-6-1,2-3 11,2-4 10,2-4 11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0:12"/>
    </inkml:context>
    <inkml:brush xml:id="br0">
      <inkml:brushProperty name="width" value="0.05448" units="cm"/>
      <inkml:brushProperty name="height" value="0.05448" units="cm"/>
    </inkml:brush>
  </inkml:definitions>
  <inkml:trace contextRef="#ctx0" brushRef="#br0">40979 29550 403,'-15'2'137,"4"4"-32,3 4-29,2 3-32,2 4-15,0 3-3,0 4-1,1 2-3,-2 1-2,2 2 0,-1 1 0,0 1-2,0-1-1,2-1-2,0-3-3,2-1-2,3-4-9,6-5-17,5-5-16,7-4-17,1-7-5,-1-8 5,-2-8 4,-2-7 4,-3-6 6,-1 1 6,-2-2 5,-2-1 6,-2 0 5,-1 1 2,0 1 2,-2 2 3,-1 1 3,-4 5 4,-2 3 2,-3 4 4,-3 3 1,-2 2 0,-2 3-1,-2 1 0,0 1-5,1 2-12,1 0-10,0 2-12,2 0-4,1 2 0,0 0 1,2 2 1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0:13"/>
    </inkml:context>
    <inkml:brush xml:id="br0">
      <inkml:brushProperty name="width" value="0.03857" units="cm"/>
      <inkml:brushProperty name="height" value="0.03857" units="cm"/>
    </inkml:brush>
  </inkml:definitions>
  <inkml:trace contextRef="#ctx0" brushRef="#br0">42000 28631 570,'9'-13'56,"3"3"-1,4 4-1,2 4-1,0 3-5,-3 4-6,-3 2-7,-2 4-6,-4 1-7,-2 1-5,-4 1-6,-2 1-5,-4 1-4,-2 0-4,-3-1-1,-4 1-4,0-1-2,1-1-2,1-1-3,1 0-3,4-2-2,8-1-2,8 0-1,7-2-2,4-1 3,-1-1 7,-1 0 8,0-1 8,-3-2 4,-1 1 2,-2 0 1,-2 0 2,-4 1 0,-2 0-2,-6 1-2,-2 2-2,-5 0-1,-2 3 0,-3 2 2,-3 2 0,-1-1-9,3-1-19,1-2-17,2-2-19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5:54"/>
    </inkml:context>
    <inkml:brush xml:id="br0">
      <inkml:brushProperty name="width" value="0.02932" units="cm"/>
      <inkml:brushProperty name="height" value="0.02932" units="cm"/>
      <inkml:brushProperty name="color" value="#F2395B"/>
    </inkml:brush>
  </inkml:definitions>
  <inkml:trace contextRef="#ctx0" brushRef="#br0">32100 53300 750,'31'15'130,"1"-2"-46,-1 1-49,-1-2-46,-1-2-29,-7-1-8,-5-2-9,-6-2-8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0:13"/>
    </inkml:context>
    <inkml:brush xml:id="br0">
      <inkml:brushProperty name="width" value="0.05425" units="cm"/>
      <inkml:brushProperty name="height" value="0.05425" units="cm"/>
    </inkml:brush>
  </inkml:definitions>
  <inkml:trace contextRef="#ctx0" brushRef="#br0">43163 28483 405,'16'-6'36,"1"4"1,1 4 1,2 4 1,-2 2 2,1 1 0,-2 2 1,-1 0-1,0 1 0,0 1-6,-1 1-3,1 2-4,-1 0-4,-1 3-2,0 2-2,-2 1-3,-2 3-1,-4 3-2,-4 3-1,-4 3-1,-6 3-7,-6 4-12,-7 4-13,-7 4-12,-5 2-12,-3 2-8,-3 0-9,-2 2-10,1-6 0,7-10 5,7-12 6,7-9 5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0:13"/>
    </inkml:context>
    <inkml:brush xml:id="br0">
      <inkml:brushProperty name="width" value="0.03863" units="cm"/>
      <inkml:brushProperty name="height" value="0.03863" units="cm"/>
    </inkml:brush>
  </inkml:definitions>
  <inkml:trace contextRef="#ctx0" brushRef="#br0">41550 27009 569,'24'-15'100,"1"4"-20,1 3-20,1 2-20,2 2-11,2 1-3,4-2-4,3 2-3,4-1-4,4 0-2,6 0-3,4 0-3,4-1-2,3 0-2,4-1-1,2-2-3,3 1-4,3 0-5,3 2-6,3 1-6,-1 0-3,-4 2 1,-3 0-1,-4 2 1,-7 0-2,-7 0-7,-8 0-5,-8 0-6,-7-1-2,-7 0 3,-7-2 3,-6 0 2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0:14"/>
    </inkml:context>
    <inkml:brush xml:id="br0">
      <inkml:brushProperty name="width" value="0.04721" units="cm"/>
      <inkml:brushProperty name="height" value="0.04721" units="cm"/>
    </inkml:brush>
  </inkml:definitions>
  <inkml:trace contextRef="#ctx0" brushRef="#br0">44850 27631 465,'8'-7'6,"0"1"9,0 0 10,-1 2 10,2 0 7,2 2 1,2 0 3,1 2 2,2 1-2,0 2-4,-1 2-6,1 2-4,-2 1-5,-1 3-3,-2 2-5,-2 2-4,-2 0-2,-2 1-4,-2 0-2,-2 0-4,-3 0-2,-4 1-2,-4 1-3,-4 1-3,-1 0-2,-1-1-4,0-1-4,1 0-2,-1-3-1,2-3 4,1-3 4,1-2 3,5-3 5,12-2 7,10-2 6,11-2 7,7-1-3,2 0-15,4 0-14,3 0-14,-3 1-6,-8 0 4,-7 2 2,-8 0 2,-5 1-2,1 0-11,0 0-10,0 0-11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0:17"/>
    </inkml:context>
    <inkml:brush xml:id="br0">
      <inkml:brushProperty name="width" value="0.04153" units="cm"/>
      <inkml:brushProperty name="height" value="0.04153" units="cm"/>
    </inkml:brush>
  </inkml:definitions>
  <inkml:trace contextRef="#ctx0" brushRef="#br0">49793 26532 529,'-3'-7'22,"10"2"16,10 2 15,9 2 16,3 0 2,-3 0-12,-5-2-13,-3 0-13,1-1-8,7 2-5,7 0-5,7 2-5,1 0-3,-4 0-4,-4 0-4,-3 0-3,-5 0-10,-3 0-18,-5 0-18,-3 0-16,-4 1-8,-4 2 6,-4 2 5,-4 2 4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0:17"/>
    </inkml:context>
    <inkml:brush xml:id="br0">
      <inkml:brushProperty name="width" value="0.03885" units="cm"/>
      <inkml:brushProperty name="height" value="0.03885" units="cm"/>
    </inkml:brush>
  </inkml:definitions>
  <inkml:trace contextRef="#ctx0" brushRef="#br0">49571 27790 566,'-8'7'0,"0"-2"0,1-3 0,-1 0 0,3-2 10,8 0 21,6 0 21,7 0 21,6-2 4,7 0-14,5-3-13,7-2-13,1-1-12,-2 2-12,-2 1-10,-2 0-13,-1 2-9,-1 2-10,-2 2-10,0 2-8,-3 0-1,-5 0 8,-5-2 9,-4 0 8,-5-1 0,1 2-7,-2 0-8,0 2-8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0:18"/>
    </inkml:context>
    <inkml:brush xml:id="br0">
      <inkml:brushProperty name="width" value="0.03913" units="cm"/>
      <inkml:brushProperty name="height" value="0.03913" units="cm"/>
    </inkml:brush>
  </inkml:definitions>
  <inkml:trace contextRef="#ctx0" brushRef="#br0">53464 25860 562,'0'-15'-1,"0"-1"-2,0 0-1,0 1-1,0-1 2,0 0 8,0 1 7,0-1 8,0 0 3,2 1-1,0-1-2,2 0-2,-1 0-1,-2-1-3,-2-1-1,-2-1-3,-2 0 0,0 2-1,-1 3 1,-2 1-1,0 2 0,-2 2 2,0 3 2,-1 1 0,-1 1 1,0 2 0,1 0-2,-1 2 1,0 1-1,0 4-1,0 2 1,1 4 0,0 2-1,2 3 0,2 3-1,2 3 0,2 1-1,0-1 0,2-1-1,1-1-1,1-1-1,3-1-1,4-1-1,2 0-1,2 0-1,2 3-2,0 3-1,1 3-1,0 0-1,-3-3 0,-1-3 0,-2-3 0,-1 0 0,0 3 1,0 3 0,0 3 0,-3 2 0,-3 3 0,-4 1 0,-3 3 0,-5 0 0,-2 0-2,-3 0 0,-3 1-2,-2-4 0,0-4 0,1-5 0,-1-5 0,0-4 0,1-4 1,-1-5 1,1-2 1,0-6 1,4-2 1,3-5 0,3-4 2,2-4 0,2-3 3,2-5 3,2-3 1,6-5-1,9-6-5,11-6-6,10-6-6,4 0-7,2 8-7,1 6-9,0 8-7,0 4-3,-1 2 3,-3 4 3,-2 3 4,-4 3 1,-7 3 0,-7 3-1,-6 2 0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0:18"/>
    </inkml:context>
    <inkml:brush xml:id="br0">
      <inkml:brushProperty name="width" value="0.03686" units="cm"/>
      <inkml:brushProperty name="height" value="0.03686" units="cm"/>
    </inkml:brush>
  </inkml:definitions>
  <inkml:trace contextRef="#ctx0" brushRef="#br0">55077 27050 596,'-6'8'34,"2"2"8,4 0 7,3 1 7,1 2 0,1 2-7,1 1-8,2 3-7,0 0-9,0-1-11,-1-1-10,1 0-11,-1-2-10,0-1-10,-2-1-9,0 0-10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0:18"/>
    </inkml:context>
    <inkml:brush xml:id="br0">
      <inkml:brushProperty name="width" value="0.04422" units="cm"/>
      <inkml:brushProperty name="height" value="0.04422" units="cm"/>
    </inkml:brush>
  </inkml:definitions>
  <inkml:trace contextRef="#ctx0" brushRef="#br0">55994 25644 497,'2'-16'3,"6"1"8,4-1 6,5 0 7,3 3 3,0 3 0,-1 4-2,1 4-1,-2 3-2,-3 2-1,-2 2-3,-4 2-2,-2 1-2,-2 3-1,-3 2-2,0 2-1,-5 3-1,-6 5-1,-6 5 0,-5 5-2,-3 0-1,2-2-4,3-3-2,1-3-4,3-3 0,2-3-1,4-3 1,3-2-1,2-3 1,2-1 0,2-1-1,2 0 0,2-3 2,3-1 3,4-2 4,2-2 3,2 0 2,1 0 0,2 2-1,0 0 0,-1 2 2,-3 2 2,-3 2 4,-2 2 2,-4 2 2,-3 5 0,-2 3 0,-4 5 0,-3 4-1,-5 5-2,-5 4 0,-5 6-3,-3 1-5,0-2-12,1-2-11,-1-2-10,1-2-8,1-1-3,1-3-3,1-2-3,2-3-4,2-7-7,4-5-7,3-6-5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0:20"/>
    </inkml:context>
    <inkml:brush xml:id="br0">
      <inkml:brushProperty name="width" value="0.04938" units="cm"/>
      <inkml:brushProperty name="height" value="0.04938" units="cm"/>
    </inkml:brush>
  </inkml:definitions>
  <inkml:trace contextRef="#ctx0" brushRef="#br0">58859 25632 445,'0'-19'9,"0"9"19,0 8 18,0 10 18,-2 4 4,0 1-9,-3 1-10,-2 1-10,-3 3-5,-3 5-3,-5 5-1,-4 5-3,-2 4-3,-3 5-5,-1 3-5,-2 4-5,-2 2-5,-1 3-4,-1 2-3,-1 2-5,2-1-3,4-4-4,3-4-3,5-4-4,5-10-12,10-15-21,9-16-21,8-16-21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0:20"/>
    </inkml:context>
    <inkml:brush xml:id="br0">
      <inkml:brushProperty name="width" value="0.05451" units="cm"/>
      <inkml:brushProperty name="height" value="0.05451" units="cm"/>
    </inkml:brush>
  </inkml:definitions>
  <inkml:trace contextRef="#ctx0" brushRef="#br0">58621 26086 403,'-8'-15'1,"0"2"3,1 3 2,-1 1 2,3 4 13,8 6 20,6 6 22,7 6 21,3 3 3,-1 1-15,-1 1-14,0 1-15,-1 3-10,1 3-6,1 4-5,1 5-4,0 4-9,-1 4-12,0 6-10,-2 4-12,0 2-9,-1-2-7,1-2-8,0-2-8,-1-5-1,-1-8 6,-1-7 5,-1-9 5,-1-4 4,0-4-1,-2-3 0,0-2-1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5:54"/>
    </inkml:context>
    <inkml:brush xml:id="br0">
      <inkml:brushProperty name="width" value="0.04031" units="cm"/>
      <inkml:brushProperty name="height" value="0.04031" units="cm"/>
      <inkml:brushProperty name="color" value="#F2395B"/>
    </inkml:brush>
  </inkml:definitions>
  <inkml:trace contextRef="#ctx0" brushRef="#br0">29650 40721 545,'8'-8'9,"0"0"19,0 1 17,-1-1 19,3 3 5,2 8-9,2 6-9,4 7-8,2 4-9,0 1-10,-1 0-10,1 2-9,-3 0-5,-2-1 2,-2-1 1,-4 0 1,-2-3-10,-2-2-18,-3-1-20,0-3-19,-3-1-9,-1 0 4,0-2 3,-1 0 2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0:21"/>
    </inkml:context>
    <inkml:brush xml:id="br0">
      <inkml:brushProperty name="width" value="0.05593" units="cm"/>
      <inkml:brushProperty name="height" value="0.05593" units="cm"/>
    </inkml:brush>
  </inkml:definitions>
  <inkml:trace contextRef="#ctx0" brushRef="#br0">61285 25378 393,'-22'-21'4,"6"5"7,5 5 8,5 5 8,2 5 10,2 7 11,0 7 11,2 8 13,-1 4-1,0 2-12,-2 4-11,0 3-11,-2 1-8,0 1-4,-1-1-3,-2 0-5,0 2-4,-2 2-6,0 4-6,-1 3-5,0-1-10,2-1-9,2-2-12,3-1-10,1-6-11,3-8-12,4-7-11,2-8-11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0:21"/>
    </inkml:context>
    <inkml:brush xml:id="br0">
      <inkml:brushProperty name="width" value="0.06071" units="cm"/>
      <inkml:brushProperty name="height" value="0.06071" units="cm"/>
    </inkml:brush>
  </inkml:definitions>
  <inkml:trace contextRef="#ctx0" brushRef="#br0">62163 25822 362,'-8'-12'12,"2"6"25,1 8 25,0 6 24,1 6 5,0 4-18,0 3-16,1 5-17,-2 0-10,2 0-4,-1-1-4,0 0-4,0-3-3,2 0-1,0-1-1,2 0-1,0-2-3,2-1 0,0-1-3,2-1-1,1-2-4,6-4-8,2-5-7,5-2-8,3-7-4,3-8-3,3-8-3,3-7-3,-1-4 1,-3-1 3,-5 1 5,-3 0 3,-4 0 3,-3 1 4,-3 1 4,-2 1 3,-3 1 2,-2 1 0,-2 1 0,-2 1 0,-3 3 3,-4 5 5,-4 4 4,-3 6 5,-4 4 0,-1 4-7,-3 4-7,-1 4-5,1 1-3,5-1 3,4 0 2,6-2 2,3 0-6,-1 0-16,0 0-16,0-1-16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0:21"/>
    </inkml:context>
    <inkml:brush xml:id="br0">
      <inkml:brushProperty name="width" value="0.04372" units="cm"/>
      <inkml:brushProperty name="height" value="0.04372" units="cm"/>
    </inkml:brush>
  </inkml:definitions>
  <inkml:trace contextRef="#ctx0" brushRef="#br0">63250 25082 503,'1'-14'8,"4"4"16,2 4 17,4 4 16,2 2 4,5 0-7,3 0-8,5 0-8,1 0-5,-1 0-4,-1 0-3,-1 0-4,-2 0-4,-3 2-2,-3 0-3,-2 2-3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0:22"/>
    </inkml:context>
    <inkml:brush xml:id="br0">
      <inkml:brushProperty name="width" value="0.05808" units="cm"/>
      <inkml:brushProperty name="height" value="0.05808" units="cm"/>
    </inkml:brush>
  </inkml:definitions>
  <inkml:trace contextRef="#ctx0" brushRef="#br0">64960 24132 378,'-7'-15'2,"2"-1"2,2 0 4,3 1 3,0 0 3,0 2 2,0 2 2,0 3 4,0-2 0,0 0-1,0-3-1,0-2-2,-2 1 0,-1 1 0,-2 2-2,-1 2 0,-2 2 0,0-1 1,0 0 0,0 0 0,0 1 1,-1 0 2,-2 2 1,0 1 2,-1 3 0,1 7 0,-1 7-1,0 8-1,2 2-1,2 1-3,4-1-1,3 1-3,1-1-2,2 1 0,0-1-1,2 1 0,0-1-1,3-1-2,2-1-2,2-1-1,0 0-1,-1 1-1,0 1-1,-2 1-1,-1 0 0,0-3-2,-2-1-2,0-2 0,-4-1-3,-5 3-4,-4 1-3,-5 3-3,-4-2-1,-1-3 2,-3-4 1,-1-4 1,-1-4 3,2-3 2,3-2 3,1-4 2,3-2 2,3-1-1,3-3 0,2-2 0,4-3 0,4-5 2,4-5 0,4-5 1,5-4-4,7-1-6,7-2-8,7-2-7,1 1-5,-4 3-5,-4 5-4,-3 4-5,-4 2-2,-3 4-1,-3 3-1,-2 3-1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0:32"/>
    </inkml:context>
    <inkml:brush xml:id="br0">
      <inkml:brushProperty name="width" value="0.022" units="cm"/>
      <inkml:brushProperty name="height" value="0.022" units="cm"/>
      <inkml:brushProperty name="color" value="#FED406"/>
    </inkml:brush>
  </inkml:definitions>
  <inkml:trace contextRef="#ctx0" brushRef="#br0">70940 12503 999,'-70'-97'-17,"20"27"-7,18 26-8,19 27-7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0:34"/>
    </inkml:context>
    <inkml:brush xml:id="br0">
      <inkml:brushProperty name="width" value="0.05167" units="cm"/>
      <inkml:brushProperty name="height" value="0.05167" units="cm"/>
      <inkml:brushProperty name="color" value="#FED406"/>
    </inkml:brush>
  </inkml:definitions>
  <inkml:trace contextRef="#ctx0" brushRef="#br0">44209 6390 425,'-22'-21'0,"6"5"-2,5 4-2,5 6-1,2 2 3,0 0 7,0 0 7,0 1 6,1 0 8,0 3 7,2 4 8,0 2 7,1 3 0,-2 4-7,0 2-5,-1 3-8,-2 3-4,0 3-2,-2 3-2,0 3-2,-1 3-2,0 2-2,1 4 0,-1 3-1,0 3-2,2 4 0,1 3-2,0 5 0,1 4-1,-2 4 0,0 3-1,-1 5 1,-1 0-2,0-1 1,0-3-2,1-1 0,-1-4-2,2-3-1,0-4-1,2-4-2,1-2-1,2 1 2,2 2 0,2 0 2,0 1-1,0 0 1,-2 0 0,0-1 0,-1 1 0,2 0-1,0 0 0,2 0 0,-1 1-2,2 1 1,-2 3-2,1 2 0,0 3-1,-2 5-1,0 5-1,-2 5-1,0-1-2,0-4 1,0-5-1,0-5 0,0-2 0,0 2 1,0 0 1,0 1 0,0 1 1,0 3 0,0 1-1,0 3 0,0-2 0,0-5 0,0-5-1,0-5 0,0-2-1,0 0 1,0 0 0,0 0-1,0 0 1,0 3 0,0 2 0,0 2 1,0 0 0,0 1-1,0 0 1,0-1-1,1-2-1,0-4 1,2-6-1,0-4 0,1-5 0,0-2-1,0-3 0,0-3 0,-1-3-1,2-2-3,-2-2-2,1-1-3,0-4-2,0-3-2,0-4-1,0-4-3,0-5-2,2-2-4,0-6-3,1-2-3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0:36"/>
    </inkml:context>
    <inkml:brush xml:id="br0">
      <inkml:brushProperty name="width" value="0.05927" units="cm"/>
      <inkml:brushProperty name="height" value="0.05927" units="cm"/>
      <inkml:brushProperty name="color" value="#FED406"/>
    </inkml:brush>
  </inkml:definitions>
  <inkml:trace contextRef="#ctx0" brushRef="#br0">44965 6057 371,'-14'-29'0,"1"5"0,2 5 0,2 5 0,1 2 3,1 2 8,-1 0 6,0 2 8,2 1 3,6 2 0,4 3-1,6 1 0,3 2-1,3 1-1,3 3-2,3 2-2,4 1-1,3 0-2,4 0-2,5 0-1,1-1-2,2-1 0,1-1-1,0 0-1,2-1 0,2 0-1,2 0 0,3 0-1,3-1 0,7-1-1,7 0-1,7-1 0,0-2-1,-9-1-1,-7 0 0,-8-1-1,-1-2-2,8 0-1,6-1-3,7-2-1,4 0-2,1-2 1,1 0 1,1-1 0,-1 0 1,-3 2 0,-3 3 0,-3 1 1,-4 1 0,-5 2 1,-4 0-1,-6 2 0,-2 0 0,0 0 1,0 0 0,0 0 0,1 1 0,0 2 0,2 2 0,0 2 0,2 0 0,0-1 0,1-1 1,2 0-1,-1 0 1,0 0 0,-2 1-1,0 2 0,-3-1 0,-1-1 1,-1-1-1,-3 0 0,-1-1 1,0 0-1,0 0 0,0 0 0,1 0-2,0 0 0,2-1-2,1 2-2,-2-2-1,0-1 1,-3 0 1,-2-2-1,-2 0 1,-4-2 0,-2 0-1,-3-1 2,-1-1-1,-1 2 1,0 0 1,1 2 1,-1-1-1,1-1 0,-1 0-1,1-1-1,-1-1 0,1 0-1,-1 0 0,1 0-1,-3 1 0,-2 0 2,-3 2 0,-2 0 1,-4 4 6,-3 4 12,-3 5 12,-2 6 10,-3 1 3,-2 1-6,-2-1-7,-2 1-7,-1 0-4,0 1-3,0 1-4,0 1-1,0 1-3,0 3-1,0 1 0,1 3-1,-2 0-1,2 2 1,-1 1 0,0 1 0,0 0 1,0 0 0,0 0 0,0 1 0,0 0 0,0 0-1,0 2-2,1 1-1,-1 0 0,2 0 0,0 0 1,2 0 0,0 1 1,0-1 1,0 0-1,0 0 0,-1-1 1,0-2 0,-2-2 0,0-1 1,-2-2-1,0 1 1,-1-1 0,-2 0 0,1 1 1,-1-1-2,0 0-1,0 1 0,0-1-1,2 2 1,1 1-1,0 1 1,1 0-1,1 0 0,-1 0 0,0 1-1,0-2 0,2-2 0,0-1 0,2-3 0,0-1 0,0-1 0,0-1-1,0-1 1,-1 0-1,0 1 1,-2 1 0,0 1 0,0 1 0,0 1-1,2 0 0,0 2-1,1 1 0,-2-1 0,0 0-1,-2 1 1,0 0-1,1 2 2,-1 2 0,0 3 0,0-1 1,0 0 0,0-2-1,0 1 1,0-2-1,0 0 1,0 0 0,0 1 1,0-1 0,-2 0 1,0 0 0,-1 1 0,-1-2 0,0 0 1,0-1 0,1-1-1,-1 0 1,2 2 0,0 2-1,2 3 1,0 0-1,0 0 1,0 0-1,0 0 0,1-1 0,0-1 1,2-3-1,0-2 1,1-2 0,0-1-2,0-3 0,0-1 0,1-2-2,0-1 0,2-1 0,0-1-2,1 1 0,0 1-2,0 3-1,0 1-1,-1 1-1,0-3 2,-2-1 1,0-3 2,-1 0 0,0-1-1,0 1 1,0 0 0,0-1 0,0 1 0,0-1 1,0 1 1,0-1 1,0 1-1,0-1 1,0 1 0,0 0 1,0 1-1,0 1 1,0 1 0,-1 1 0,0 1 0,-2 1-1,0 1 0,0-1 0,0-3-1,1-3 0,2-3 0,0-1-1,0 0 0,0-1-1,0 1 0,0 0 0,0-1 1,0 1 0,0 0 0,0-1 1,0 1 1,0 0 0,0-1 0,0 1 0,0 0 1,0-1-1,0 1 0,0 0 0,2-1 0,1 1 1,0 0-1,0-1-1,0 1-1,-2 0-1,0-1-3,-1 0 1,0-1 1,0 0 1,0-2 1,0 0 2,0 0 2,0-1 2,0 1 3,-2-2 1,-4-2-3,-4-4-1,-4-2-3,-1-2 0,-1 0 0,0 0 0,1 0 0,-4-1 1,-5-1-1,-7 0 1,-5-1 0,-4-1-1,-2 0 1,-3 0 0,0 0-1,-4 0 2,-1 0 1,-2 0 1,-1 1 2,-3-1 1,0 2 0,-2 0 0,0 2-1,0 0 1,1 0 1,0 0 0,2 0 2,1 0-1,0 2 0,2 0-1,0 2 0,1 0 0,-2 1-1,0 1 0,-1 2-1,-1-1 1,2-1-1,1 0 1,0-1 0,1-1-1,0 3-1,0 2 0,0 2-2,-1 1-2,-2 1 0,-2 1-3,-1 2 0,-2-1-1,0 1 1,0 0 1,1-1 1,-2 1 1,0 0-1,-1-1-1,-1 1-1,-2 0 0,0-1 0,-1 1 0,-1 0 0,1-2 1,2-3-1,4-3 1,3-2-1,2-3 1,4-1-2,2 0 0,4-1-2,2-2 1,1-1 2,3 0 1,2-1 2,3-1 1,3 0 1,5 0-1,3 0 1,3 0-1,1 0 0,1 0-1,1 1 0,3-4-18,6-4-34,6-5-36,6-5-34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0:39"/>
    </inkml:context>
    <inkml:brush xml:id="br0">
      <inkml:brushProperty name="width" value="0.0556" units="cm"/>
      <inkml:brushProperty name="height" value="0.0556" units="cm"/>
      <inkml:brushProperty name="color" value="#FED406"/>
    </inkml:brush>
  </inkml:definitions>
  <inkml:trace contextRef="#ctx0" brushRef="#br0">73031 8453 395,'-13'-56'0,"3"14"0,4 13 0,4 15 0,6 7 4,8 0 6,7 2 7,9 1 7,1 0-4,-5 2-16,-5 0-15,-5 2-15,-3-2-6,-2-2 6,-3-4 4,0-2 6,-3-1 3,-1 1 4,0 0 3,-2 2 2,1 0 3,0-2 1,2 0 2,0-1 1,0 0 4,0 0 6,-2 2 6,0 1 6,-1 3 10,2 8 12,0 6 13,2 7 12,-1 5 1,0 3-13,-2 3-13,0 3-13,-1 3-7,0 2-3,0 4-3,0 3-3,0 1-2,0 2-2,0 0-2,0 2-2,0 1-2,2 4-1,0 2-2,2 4 0,-1 2-1,1 3-1,0 3 0,0 3-1,-1 3 0,0 1 0,-1 2 1,-2 3 0,0-1-1,-2 0 0,-1-1-1,0-1 0,0 1-2,0 5 1,2 3-1,0 4 0,1 1-1,0-3 0,0-4-1,0-2 0,0-3-1,0-1 1,0-3 1,0-1 0,0-2-1,0 1 0,0-1-2,0 1-1,0-3 0,0-3 1,0-5 1,0-3 1,0-2 0,0-2-1,0-1-1,0 0-1,0-2 0,0-2 0,0-2 1,0-2 1,1-4-1,0-4-3,2-5-3,0-5-2,1-8-7,0-12-10,0-12-11,0-12-11,0-6-5,0-1-2,0-1-1,0-1-1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0:40"/>
    </inkml:context>
    <inkml:brush xml:id="br0">
      <inkml:brushProperty name="width" value="0.06561" units="cm"/>
      <inkml:brushProperty name="height" value="0.06561" units="cm"/>
      <inkml:brushProperty name="color" value="#FED406"/>
    </inkml:brush>
  </inkml:definitions>
  <inkml:trace contextRef="#ctx0" brushRef="#br0">73747 8632 335,'-2'-17'1,"-2"-3"1,-3-3 2,-3-3 2,-1 0 0,4 3 1,2 3 0,4 3 1,2 2 1,4 2 2,2 2 2,4 3 3,2 0 2,5 0 2,3 0 1,5 0 2,3 1 1,2 2-2,4 3-1,3 1-1,2 1 0,1 0-2,0 0 0,2 0-1,1 0 0,0 0 0,2 0-1,0 0 0,2 0 0,2 0-2,2 0-2,2 0-2,1 0-2,0 2-1,0 0-2,0 1-2,0 1 0,0 0 1,-1 0 1,1 0 1,0-1-2,0 0-6,0-2-5,0 0-6,-2-1-2,-4 0 1,-4 0 2,-4 0 1,-5 0 1,-5 0 2,-7 0 0,-5 0 1,1-1 0,11-2-2,9-2 0,10-2-3,2 0 1,-6 1 0,-6 0 0,-5 2 1,-7 0 1,-4 2 2,-5 0 1,-4 2 1,-5 2 9,-3 6 16,-2 4 17,-4 5 16,-1 4 4,0 1-12,0 3-10,0 1-11,0 2-6,0 1-3,0 1-3,0 1-2,0 1-1,0 2-2,0 2 0,0 3-2,0 0 0,-2 0 0,0 0 0,-2 0 0,0 2-1,1 4-3,-1 4-1,0 4-2,0 2 0,0 0 0,0 0 1,0 0 1,0-1 0,0 1 0,0 0 0,0 0 0,0-2-1,1-2 1,-1-4-2,0-2 1,0-2-1,2 0 0,0 0-1,2 0-1,0 1 0,0 2 1,0 2-1,0 2 0,0-1 1,2-2 0,0-4 0,2-2 2,0-3-1,0-2 0,-1-1-1,1-3 0,0-1-1,0-1 1,0-2 0,0 1 1,0-2 0,0 0 0,0 1-2,0-1 0,-1 1 0,-1 1 0,0 1 0,-1 1 0,-1 0 0,2 2-1,0 1-2,1 1 0,1-1 0,-2 0 1,0-1 1,-2-1 0,1-1 2,0-1 0,2-2 1,0 1 2,0-2 0,0 0 2,-2 1 1,0-1 1,-1 0 0,0-1-2,0-1-2,0-1-1,0-2-1,0-1-1,0-3-1,0-1 0,0-1 0,2 0 1,0-1-1,2 1 2,-1 0-1,-1 1-1,0 1-2,-1 2-1,-2-2 2,-1 1 4,0-2 4,-1-1 5,-4-1 3,-4-1-1,-5-1 1,-5 0 0,-3-2-1,1-1-1,-1 0-2,1-2-1,-3 0-2,-3 2-1,-5 0-2,-3 1-2,-3 1 0,-4 0-1,-3-1 0,-2 1 0,-3 0-1,-2 0 1,-2-1-1,-2 1-1,-1 0 1,-1 0 0,-2-1 0,0 1 1,-3 0-1,-3 0 1,-5-1 1,-3 1 0,-3 0 0,-1 0-1,-1-1 0,0 1-1,1-1 1,6-1 2,7 0 2,5-2 2,6 0 2,6-2 0,6-1 0,6 0 1,5-2-1,5-1 0,5 0-1,5-1-1,8-3-10,10-2-21,11-4-19,12-2-20,3-2-10,0-2 2,-1 0 0,0-1 2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2:41"/>
    </inkml:context>
    <inkml:brush xml:id="br0">
      <inkml:brushProperty name="width" value="0.04397" units="cm"/>
      <inkml:brushProperty name="height" value="0.04397" units="cm"/>
      <inkml:brushProperty name="color" value="#F2395B"/>
    </inkml:brush>
  </inkml:definitions>
  <inkml:trace contextRef="#ctx0" brushRef="#br0">11363 44394 500,'0'-18'19,"0"10"13,0 11 13,0 12 13,0 3 2,0-1-9,0-2-9,0-3-9,0 3-6,0 6-3,0 5-2,0 6-4,-2 4-2,0 3-2,-3 1-2,-2 2-2,-1 3-3,2 2-1,1 3-3,1 4-2,-1 2-3,2 1-3,-1 3-2,0 2-3,0-3-2,2-7-4,0-6-2,2-8-3,0-5-3,0-7 1,0-5-2,0-7 0,1-8-4,2-14-5,2-12-6,2-12-7,0-6 0,-1 3 2,-1 3 3,0 3 4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8:53"/>
    </inkml:context>
    <inkml:brush xml:id="br0">
      <inkml:brushProperty name="width" value="0.03327" units="cm"/>
      <inkml:brushProperty name="height" value="0.03327" units="cm"/>
      <inkml:brushProperty name="color" value="#00BFF3"/>
    </inkml:brush>
  </inkml:definitions>
  <inkml:trace contextRef="#ctx0" brushRef="#br0">55500 650 661,'21'8'110,"-4"0"-23,-3 0-22,-4-1-24,-2 3-17,0 2-12,0 2-13,-1 4-13,0 1-8,-1-1-8,-1 0-5,0-2-8,-2-2-1,0-2 3,-2-1 3,0-2 3,-1-2 3,2 0 1,0-2 3,2 0 1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5:55"/>
    </inkml:context>
    <inkml:brush xml:id="br0">
      <inkml:brushProperty name="width" value="0.04329" units="cm"/>
      <inkml:brushProperty name="height" value="0.04329" units="cm"/>
      <inkml:brushProperty name="color" value="#F2395B"/>
    </inkml:brush>
  </inkml:definitions>
  <inkml:trace contextRef="#ctx0" brushRef="#br0">29641 42258 508,'-4'-13'91,"8"2"-5,8 2-6,7 4-6,5 3-11,-1 4-15,0 4-16,0 4-16,-1 0-15,-3 0-14,-3-1-16,-2 0-15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2:41"/>
    </inkml:context>
    <inkml:brush xml:id="br0">
      <inkml:brushProperty name="width" value="0.04884" units="cm"/>
      <inkml:brushProperty name="height" value="0.04884" units="cm"/>
      <inkml:brushProperty name="color" value="#F2395B"/>
    </inkml:brush>
  </inkml:definitions>
  <inkml:trace contextRef="#ctx0" brushRef="#br0">11723 44072 450,'6'-28'12,"-1"5"6,-2 6 7,-1 7 6,0 3 3,5 2-1,6 2 0,4 2-1,3 0-2,1 0-3,1-2-3,1 0-3,-1 1-3,-1 4-1,-3 4-3,-1 4-1,-2 2-2,0 1-1,-2 1 1,-1 2-2,-2 0-1,-2 1-4,-4 1-3,-2 1-4,-3 2-1,0 3 0,-2 3 0,0 3 0,-3 1-1,-2-1-4,-3-2-3,-3 1-3,-3-2-2,-2 1 2,-1-1 2,-3 0 1,0 0 0,-1-3 0,1-1-2,-1-3 0,1-2 0,-1-2 1,1-4 0,-1-3 2,3-1 3,3-2 8,4-1 8,5 0 7,6-2 5,11-2 2,11-2 3,11-2 2,5-1 0,-1 2-3,-1 0-2,-1 2-2,-2 0-1,-2 2-1,-1 0-1,-3 2-1,-1 1-1,-3 1-3,-1 3-2,-2 2-2,-3 2-3,-3 1-1,-3 3-1,-2 2-2,-3 2-1,-2 3 1,-2 3 0,-2 3 0,-3 1 0,-2 0-5,-3 1-2,-3-1-4,-4 0-2,-2-1 0,-3-2-1,-2 1-1,-2-4-2,1-3-2,0-5-3,3-3-3,0-3-2,4-3 1,3-1-1,3-2 0,4-4-1,6-8-5,6-6-5,6-7-3,2-2-2,-1 3 2,0 3 1,-2 3 1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2:42"/>
    </inkml:context>
    <inkml:brush xml:id="br0">
      <inkml:brushProperty name="width" value="0.05216" units="cm"/>
      <inkml:brushProperty name="height" value="0.05216" units="cm"/>
      <inkml:brushProperty name="color" value="#F2395B"/>
    </inkml:brush>
  </inkml:definitions>
  <inkml:trace contextRef="#ctx0" brushRef="#br0">14232 44855 421,'0'-13'11,"0"6"20,0 6 21,0 6 21,0 4 4,2 1-13,0 3-12,2 2-12,-1 2-9,-1 1-2,0 3-4,-1 1-3,-2 3-3,-1 1-3,0 3-4,-1 1-3,-1 2-2,0 3-3,0 1-1,0 2-1,0 2-4,0 0-4,0 2-4,0 1-4,0-2-6,2-4-9,0-4-8,2-3-8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2:42"/>
    </inkml:context>
    <inkml:brush xml:id="br0">
      <inkml:brushProperty name="width" value="0.05125" units="cm"/>
      <inkml:brushProperty name="height" value="0.05125" units="cm"/>
      <inkml:brushProperty name="color" value="#F2395B"/>
    </inkml:brush>
  </inkml:definitions>
  <inkml:trace contextRef="#ctx0" brushRef="#br0">14058 44128 429,'9'-21'6,"4"3"14,2 4 13,3 5 14,2 2 3,1 2-5,1 2-5,2 2-6,-1 3-3,3 4-2,0 4-1,1 3-1,-1 4-2,0 1-3,-1 3-1,0 2-3,-4 0-1,-1 1-1,-4-1-3,-3 1 0,-2-1-2,-2 1-2,-3-1-3,-1 1-1,-2 0-2,-4 2-2,-2 3-1,-3 1-1,-5 3-2,-6 3-4,-6 2-4,-5 4-3,-5 2-3,-3 0-5,-2 2-4,-4 0-4,-3 0-4,-2-4-5,-4-2-4,-2-3-4,3-5-4,8-6-1,9-5-2,9-6-1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2:45"/>
    </inkml:context>
    <inkml:brush xml:id="br0">
      <inkml:brushProperty name="width" value="0.04775" units="cm"/>
      <inkml:brushProperty name="height" value="0.04775" units="cm"/>
      <inkml:brushProperty name="color" value="#F2395B"/>
    </inkml:brush>
  </inkml:definitions>
  <inkml:trace contextRef="#ctx0" brushRef="#br0">16992 41956 460,'-7'-22'2,"2"5"3,2 3 3,2 4 3,3 2 4,4 2 6,4 1 5,4 1 5,2 1 2,1 3-1,1 4-3,1 2-1,0 4-3,-1 4-4,0 3-4,-2 5-5,-3 1-3,-3-1-4,-4-1-3,-4-1-4,-3 1-3,-2 1-3,-2 3-3,-1 1-2,-4 1-5,0-1-7,-3-1-5,-2-1-7,-1-2-1,-1-3 4,-1-3 5,-1-2 4,-2-4 3,-3-3 2,-3-3 2,-3-2 2,1-2 3,5 0 5,5 0 4,5 0 5,2 0 4,2 0 5,1 0 5,1 0 6,2 0 4,6 0 3,4 0 4,5 0 3,5-2 0,6-6-7,3-4-6,7-5-5,0-2-6,0 2-3,-1 3-4,-1 1-4,-2 3-4,-3 2-2,-3 4-3,-3 3-2,-3 3-2,-6 5 3,-5 6 1,-4 4 3,-6 4 1,-4 5 4,-5 3 2,-5 5 3,-4 2 2,-1 2 2,-3 2 0,-1 2 2,1-1 1,3-6 1,5-4 1,3-5 0,4-4 0,1-3-1,2-3 0,2-2 0,5-4-4,6-4-6,7-5-7,8-2-5,4-5-5,5-4 0,3-4-2,5-3-1,-1-2-1,-2 4 2,-3 3 2,-3 3 0,-4 2 2,-3 2 1,-4 2 1,-4 2 2,-4 2 1,-2 2 4,-4 2 2,-2 2 2,-4 2 2,-4 3 1,-4 3 1,-3 4 0,-4 1 0,-2 1-1,-1 0 0,-2 3-1,-1-2 0,1-1 0,0-3 0,3-1 0,0-3 1,2-1 1,3-2 2,1-2 1,2-2 1,3-1 3,1 0 1,2-1 3,6-4 1,8-2 3,9-5 2,9-4 2,7-4 1,3-2-5,4-3-2,5-3-4,0 0-5,0 1-4,-2 3-7,0 1-4,-3 3-2,-5 2 1,-5 4 2,-5 3 1,-6 3-8,-7 6-17,-6 4-17,-8 5-17,-5 2-3,-3-2 10,-5-3 10,-3-1 11,-4-1 7,0-2 7,-1-1 7,0 0 5,-1-1 5,3 2 0,1 0 2,3 1 1,0 1 5,2-2 6,1-1 8,1 0 7,2-1 4,2 0 4,4-1 2,3 2 2,2 0 3,2 5 3,2 4 3,2 4 3,1 2-1,2 1-6,0 0-4,1 3-6,1 0-4,-2 2-4,-1 3-5,0 1-4,-4 3-2,-4 3-1,-6 3 0,-4 2 0,-4 2-4,-3 0-7,-3 0-5,-3 1-8,-2-4-6,1-4-7,0-5-7,-1-5-7,2-6-1,3-5 6,3-6 5,3-6 5,2-5-3,2 0-11,3-3-11,1-2-13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2:45"/>
    </inkml:context>
    <inkml:brush xml:id="br0">
      <inkml:brushProperty name="width" value="0.05304" units="cm"/>
      <inkml:brushProperty name="height" value="0.05304" units="cm"/>
      <inkml:brushProperty name="color" value="#F2395B"/>
    </inkml:brush>
  </inkml:definitions>
  <inkml:trace contextRef="#ctx0" brushRef="#br0">19039 41681 414,'16'-13'3,"2"3"6,0 4 6,1 4 6,2 2 3,3 0 2,3 0 0,3 0 1,0 2 0,-3 4-5,-3 4-2,-3 3-5,-3 4-4,-5 1-7,-3 3-7,-4 2-6,-6 1-3,-8 4 0,-7 3 2,-9 3 1,-5 2-3,-1 1-7,-2 0-6,-3 2-8,2-2-2,2-4 4,3-3 3,3-5 4,2-4 4,3-5 3,1-4 3,2-6 3,5-4 8,6-4 9,8-4 11,7-4 11,4-1 4,5-1 0,3 0 0,5 0-1,0 2 0,-1 1-4,-3 2-2,-1 2-3,-6 7-1,-10 12-2,-10 11 0,-10 12-1,-6 6-4,-1-2-6,-3 0-8,-1-1-6,0-3-3,3-4 0,3-3-1,3-5 1,7-8 2,12-14 2,11-14 4,13-13 3,5-6 3,1 3 2,-1 3 2,1 3 4,-3 3-1,-4 4 1,-3 4-2,-4 5 1,-6 5-2,-7 10-2,-6 8 0,-7 9-2,-6 4-2,-4 0-2,-3 1-3,-5-1-1,0-1-3,3-3-2,3-3-1,3-3-3,4-3 2,6-3 4,6-3 5,6-2 5,6-5 2,5-3 0,7-4 0,6-3 0,2-3-1,2 0 0,1 0 0,1 0 0,-2 0-1,-6 1-1,-3-1-1,-6 0-1,-5 2-3,-3 6-3,-4 4-3,-4 6-4,-5 2-3,-8 3-3,-6 2-1,-7 1-2,-4 3-1,-3 0-1,-1 0-1,-2 3-1,-2-1 1,1 1 5,0-1 3,0 1 5,-1-1 2,1-2 2,0 0 1,-1 0 3,3-3 3,4-1 7,3-2 7,5-3 6,5-1 8,10-2 9,9-2 10,8-2 9,8-3 0,9-4-11,7-4-10,8-4-9,6-3-8,2-1-1,4-3-2,2-2-3,0 2-4,-2 3-7,-4 4-6,-2 4-6,-5 2-7,-6 1-7,-6-1-7,-5 0-7,-5 1-3,-3 4-1,-3 2 0,-2 4-1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2:46"/>
    </inkml:context>
    <inkml:brush xml:id="br0">
      <inkml:brushProperty name="width" value="0.04583" units="cm"/>
      <inkml:brushProperty name="height" value="0.04583" units="cm"/>
      <inkml:brushProperty name="color" value="#F2395B"/>
    </inkml:brush>
  </inkml:definitions>
  <inkml:trace contextRef="#ctx0" brushRef="#br0">20163 45072 480,'-28'-19'51,"9"7"2,7 8 1,8 8 1,4 7-3,2 5-6,0 7-6,2 5-6,-1 8-5,-1 7-2,0 8-3,-1 7-2,-2 10-5,-1 9-6,0 10-6,-1 11-7,-1 2-8,2-1-13,0-2-13,2-2-12,0-8-2,0-17 8,0-15 9,0-16 7,0-8 0,0-1-12,0-2-10,0 1-12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2:47"/>
    </inkml:context>
    <inkml:brush xml:id="br0">
      <inkml:brushProperty name="width" value="0.04127" units="cm"/>
      <inkml:brushProperty name="height" value="0.04127" units="cm"/>
      <inkml:brushProperty name="color" value="#F2395B"/>
    </inkml:brush>
  </inkml:definitions>
  <inkml:trace contextRef="#ctx0" brushRef="#br0">24300 44681 533,'2'-13'11,"4"3"23,4 4 23,3 4 23,3 3 4,0 4-14,0 2-15,-1 4-13,0 0-17,-4 1-16,-3 0-19,-2 0-16,-3-1-10,-1 1 0,0 0-1,-1 0 0,-2-2-4,-1 1-8,0-2-8,-1 0-7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2:47"/>
    </inkml:context>
    <inkml:brush xml:id="br0">
      <inkml:brushProperty name="width" value="0.03745" units="cm"/>
      <inkml:brushProperty name="height" value="0.03745" units="cm"/>
      <inkml:brushProperty name="color" value="#F2395B"/>
    </inkml:brush>
  </inkml:definitions>
  <inkml:trace contextRef="#ctx0" brushRef="#br0">24111 45450 587,'-13'1'12,"8"4"24,7 2 25,6 4 24,4-1 1,0 1-21,-1-2-21,1 0-22,-1-1-20,0 3-21,-2 2-20,0 2-21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2:48"/>
    </inkml:context>
    <inkml:brush xml:id="br0">
      <inkml:brushProperty name="width" value="0.04518" units="cm"/>
      <inkml:brushProperty name="height" value="0.04518" units="cm"/>
      <inkml:brushProperty name="color" value="#F2395B"/>
    </inkml:brush>
  </inkml:definitions>
  <inkml:trace contextRef="#ctx0" brushRef="#br0">32044 40716 486,'-8'-8'7,"2"2"14,1 1 14,0 0 14,3-1 3,4-6-11,4-4-9,4-5-9,2-3-6,1-1-3,1-1-3,2 0-2,-1-1-2,1 1 0,0 0 0,0 3 0,-1 0-2,-1 2 0,-1 3-2,-1 1-1,0 3 0,0 3 1,0 2 2,-1 4 1,1 2 1,0 2 0,0 2 0,0 2 1,-1 2-1,1 4 0,0 2 0,0 3 1,0 3-1,1 3 1,1 3 0,2 3 0,-1 3 1,-1 3-1,-1 3 0,-1 3-1,0 1 0,0 0-2,0 0 0,-1 1-2,0-2-1,-2 0-1,-2-2-2,-2 0-2,-2 0 0,-1-1 1,0 0-1,-1 1 1,-1-3-2,0-4-6,0-3-5,0-5-6,0-2-4,0-3-5,0-1-5,0-2-4,0-5-6,0-6-7,0-8-8,0-6-8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2:48"/>
    </inkml:context>
    <inkml:brush xml:id="br0">
      <inkml:brushProperty name="width" value="0.04487" units="cm"/>
      <inkml:brushProperty name="height" value="0.04487" units="cm"/>
      <inkml:brushProperty name="color" value="#F2395B"/>
    </inkml:brush>
  </inkml:definitions>
  <inkml:trace contextRef="#ctx0" brushRef="#br0">32933 40140 490,'-9'-19'40,"-2"10"7,-2 10 8,-1 10 6,-3 6 0,0 3-11,-1 3-10,-1 3-9,-1 3-6,-1 2-3,-1 4-2,-1 3-3,-3 4-2,-5 4-4,-5 6-2,-5 4-4,-2 4-4,-2 5-9,0 4-8,-2 3-7,0 1-3,2-3 1,0-3 3,2-3 1,4-7-7,7-10-18,9-11-18,7-11-17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6:51"/>
    </inkml:context>
    <inkml:brush xml:id="br0">
      <inkml:brushProperty name="width" value="0.0229" units="cm"/>
      <inkml:brushProperty name="height" value="0.0229" units="cm"/>
      <inkml:brushProperty name="color" value="#F2395B"/>
    </inkml:brush>
  </inkml:definitions>
  <inkml:trace contextRef="#ctx0" brushRef="#br0">65040 9150 960,'-17'0'2,"-1"0"4,-3 0 4,-1 0 5,0 0-8,6 2-20,2 0-18,4 1-19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2:52"/>
    </inkml:context>
    <inkml:brush xml:id="br0">
      <inkml:brushProperty name="width" value="0.03687" units="cm"/>
      <inkml:brushProperty name="height" value="0.03687" units="cm"/>
      <inkml:brushProperty name="color" value="#F2395B"/>
    </inkml:brush>
  </inkml:definitions>
  <inkml:trace contextRef="#ctx0" brushRef="#br0">34724 41950 596,'0'15'99,"0"-1"-17,0-1-18,0 0-16,0-1-13,0-1-7,0 1-8,0 0-8,0 0-4,0 0-3,0-1-3,0 1-2,0 1-3,0 1-4,0 3-4,0 2-4,0-1-2,0-1-4,0-2-2,0-2-3,-1-2-1,0-1-1,-2-1 2,0 0-1,0-4-1,2-2-3,2-6-4,2-2-2,1-3 0,0 0 5,0 0 4,0 0 4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2:52"/>
    </inkml:context>
    <inkml:brush xml:id="br0">
      <inkml:brushProperty name="width" value="0.03383" units="cm"/>
      <inkml:brushProperty name="height" value="0.03383" units="cm"/>
      <inkml:brushProperty name="color" value="#F2395B"/>
    </inkml:brush>
  </inkml:definitions>
  <inkml:trace contextRef="#ctx0" brushRef="#br0">34963 41461 650,'1'-13'62,"3"8"-8,4 7-8,2 6-8,0 4-8,-2 1-7,-4 2-8,-2 0-8,-3 1-6,-1 3-4,0 2-5,-1 1-4,-2 0-4,-2-3-1,-2-3-3,-1-2-1,2-4 5,8-1 12,8-2 13,7-2 13,3-1 5,-3 0-2,-2 0-3,-4 0-2,-2 1-3,-2 3-2,-3 4-3,0 2-3,-5 2-3,-2-1-2,-5 1-1,-4 0-4,-1-1-1,-1 1-2,0 0-1,1-1-2,0-1-4,2-2-5,2-4-6,3-3-6,1-2-3,2-4-1,2-2 0,2-3-1,2-2-2,2 0-2,2 0-2,2 0-4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2:52"/>
    </inkml:context>
    <inkml:brush xml:id="br0">
      <inkml:brushProperty name="width" value="0.04761" units="cm"/>
      <inkml:brushProperty name="height" value="0.04761" units="cm"/>
      <inkml:brushProperty name="color" value="#F2395B"/>
    </inkml:brush>
  </inkml:definitions>
  <inkml:trace contextRef="#ctx0" brushRef="#br0">36000 41816 462,'7'-12'11,"-2"8"22,-3 8 23,0 8 22,-2 4 5,0 1-14,0 1-13,0 1-14,0 1-9,0 1-7,0 1-5,0 1-7,0 0-5,0-1-3,0-1-6,0-1-3,-1-1-7,-1-1-10,0-1-11,-1 0-9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2:53"/>
    </inkml:context>
    <inkml:brush xml:id="br0">
      <inkml:brushProperty name="width" value="0.04346" units="cm"/>
      <inkml:brushProperty name="height" value="0.04346" units="cm"/>
      <inkml:brushProperty name="color" value="#F2395B"/>
    </inkml:brush>
  </inkml:definitions>
  <inkml:trace contextRef="#ctx0" brushRef="#br0">35950 41531 506,'1'-13'8,"2"3"15,2 4 16,2 4 16,2 2 3,3 0-9,3 0-9,4 0-9,0 1-5,1 2-3,-1 2-3,1 2-3,-2 1-2,-2 1-3,-4 2-1,-3 0-3,-2 1 0,0 1 1,-2 1 0,0 2 0,-3 0 0,-4 1-2,-4 1-2,-4 1-3,-3 1-2,-2 3-1,-1 1-3,-3 3-3,-1-1-5,-1-1-10,-1-3-10,-1-1-10,1-3-9,5-3-8,3-3-9,4-2-8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2:53"/>
    </inkml:context>
    <inkml:brush xml:id="br0">
      <inkml:brushProperty name="width" value="0.03363" units="cm"/>
      <inkml:brushProperty name="height" value="0.03363" units="cm"/>
      <inkml:brushProperty name="color" value="#F2395B"/>
    </inkml:brush>
  </inkml:definitions>
  <inkml:trace contextRef="#ctx0" brushRef="#br0">39000 39927 654,'10'-6'10,"4"2"22,3 4 21,5 3 21,0 0 0,-1 1-19,-2 0-21,-2 0-20,-3 1-18,-3 0-16,-3 1-15,-2 2-15,-3 0-6,-1-1 4,0 1 2,-1 0 4,-2-1 4,-1 0 7,0-2 5,-1 0 7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2:54"/>
    </inkml:context>
    <inkml:brush xml:id="br0">
      <inkml:brushProperty name="width" value="0.04245" units="cm"/>
      <inkml:brushProperty name="height" value="0.04245" units="cm"/>
      <inkml:brushProperty name="color" value="#F2395B"/>
    </inkml:brush>
  </inkml:definitions>
  <inkml:trace contextRef="#ctx0" brushRef="#br0">38237 40450 518,'-15'24'107,"1"-1"-24,0 1-25,2-1-25,1 1-14,1-1-3,0 1-4,2-1-3,1-1-3,2-3-2,2-3-2,2-2-2,4-6-4,8-5-7,6-6-6,7-5-6,3-4-1,-3 0 4,-1 0 5,-3 1 5,-2 0 4,-2 2 3,-4 2 3,-3 2 3,-4 4 2,-8 6 0,-6 6 2,-7 6-1,-3 2 0,0 1-3,2-1-2,1 1-2,1-2-1,3-3-2,1-3-1,2-2 0,4-4-1,6-1 0,6-2 0,6-2 0,3-2 2,3-2 5,2-2 3,1-1 4,0-1 2,-3 2 0,-3 2 0,-2 2 0,-5 4-4,-7 6-5,-4 5-7,-7 7-5,-5 3-4,-4-1-3,-3 1-2,-5-1-4,-2-1 1,-1-1 1,-1-3 2,0-1 2,-1-2 3,1-2 4,1-3 4,1-1 4,2-1 5,3-2 6,3-1 5,3 0 5,4-2 6,6-2 5,6-2 5,6-2 6,6-2 1,7-2-2,7-2-3,7-1-2,5-3-5,5 0-4,3-1-5,4-1-5,1 0-4,-2 2-4,-2 3-4,-2 1-5,-4 1-3,-5 2-7,-7 1-6,-5 0-6,-5 1-9,-3-2-11,-3 0-11,-2-1-12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2:54"/>
    </inkml:context>
    <inkml:brush xml:id="br0">
      <inkml:brushProperty name="width" value="0.03966" units="cm"/>
      <inkml:brushProperty name="height" value="0.03966" units="cm"/>
      <inkml:brushProperty name="color" value="#F2395B"/>
    </inkml:brush>
  </inkml:definitions>
  <inkml:trace contextRef="#ctx0" brushRef="#br0">38964 41192 554,'-15'-3'77,"4"8"-7,3 9-9,2 10-7,0 4-8,-5 4-7,-5 3-9,-5 3-8,-3-1-6,1-2-2,-1-3-5,0-3-2,2-3-7,1-1-7,3-3-9,1-1-8,2-2-11,2-3-12,3-1-13,1-2-13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2:54"/>
    </inkml:context>
    <inkml:brush xml:id="br0">
      <inkml:brushProperty name="width" value="0.03833" units="cm"/>
      <inkml:brushProperty name="height" value="0.03833" units="cm"/>
      <inkml:brushProperty name="color" value="#F2395B"/>
    </inkml:brush>
  </inkml:definitions>
  <inkml:trace contextRef="#ctx0" brushRef="#br0">39100 42344 573,'24'-8'4,"1"2"6,1 1 8,1 0 6,-1 3 7,-5 4 6,-3 4 7,-4 4 6,-3 1 1,-1 1-7,0 0-7,-2 0-5,-1-1-9,0 1-8,-2 0-9,0 0-8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2:55"/>
    </inkml:context>
    <inkml:brush xml:id="br0">
      <inkml:brushProperty name="width" value="0.05499" units="cm"/>
      <inkml:brushProperty name="height" value="0.05499" units="cm"/>
      <inkml:brushProperty name="color" value="#F2395B"/>
    </inkml:brush>
  </inkml:definitions>
  <inkml:trace contextRef="#ctx0" brushRef="#br0">40476 40286 400,'8'-15'5,"-1"2"9,1 3 11,0 1 10,-2 4 2,-2 6-7,-4 6-5,-2 6-6,-3 3-7,-2 3-5,-2 1-7,-1 3-7,-1-1-2,2-1 1,2-3 1,2-1 1,3-2 2,4-2 2,4-3 3,4-1 2,2-1 3,1 0 1,1 0 2,2 0 1,-2-1 2,-1 1 2,-2 0 0,-2 0 2,-2 0 1,-2 1 0,-3 2 0,0 0 1,-4 2-2,-2 3 0,-4 3-2,-2 4-1,-3-1-3,-2 0-7,-1-1-6,-3 0-6,0-5-5,3-5-2,1-6-3,2-6-2,2-6-2,1-4-3,0-5-2,2-5-1,1-4-1,2-3 2,2-3 3,2-2 2,1-1 3,0 5 5,0 3 5,0 5 5,0 2 3,-2 3 2,0 1 2,-1 2 2,-2 6 10,2 7 21,-1 7 19,0 9 21,0 8 3,2 9-13,0 9-12,2 8-12,0 4-11,0-2-5,0-3-6,0 0-7,0 1-3,0 7 0,0 7 0,0 7-1,0 5-3,0 3-10,0 3-8,0 2-8,0-1-11,2-9-12,0-8-13,2-7-13,0-10-4,0-11 4,-1-13 4,2-11 3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2:56"/>
    </inkml:context>
    <inkml:brush xml:id="br0">
      <inkml:brushProperty name="width" value="0.05129" units="cm"/>
      <inkml:brushProperty name="height" value="0.05129" units="cm"/>
      <inkml:brushProperty name="color" value="#F2395B"/>
    </inkml:brush>
  </inkml:definitions>
  <inkml:trace contextRef="#ctx0" brushRef="#br0">41466 40147 428,'0'-21'8,"3"7"14,2 5 16,2 6 14,1 3 1,0 2-11,0 0-13,0 2-13,-2 1-8,-1 1-6,-2 3-6,-2 2-5,-2 2-4,-4 3-2,-2 3-2,-3 4-2,-3 0-1,0 1 2,-1-1 1,-1 1 1,0-1 1,2-2-1,3 0-1,1 0 0,1-3 1,2-3 4,1-3 3,0-2 5,4-2 5,4-1 8,5 1 8,6 0 8,0-1 3,-1-1-4,-2 0-3,-2-1-3,-3 0-2,-1 3 1,-2 3 0,-1 4 0,-3 1 0,-1 1 0,0 1 0,-1 1-1,-1 1 1,0 1 1,0 1 0,0 1 1,1 0-1,0-3-2,1-1-1,2-2-2,1-2-2,4-1-1,2-1-2,4 0-2,0-3 0,1 1 0,0-2 1,0 0 0,-4 0-4,-8 3-10,-8 3-11,-8 4-9,-4-3-4,-1-3 2,-1-6 5,-1-4 2,0-3 2,3 0 3,1 0 1,2 0 2,3-2 4,1 0 5,2-3 7,2-2 5,3-1 5,2-2 4,4 0 4,3-1 3,2-2 3,5 0-1,4-1 1,4-1 0,2-1-1,3 1-2,1-1-3,3 0-2,0 1-2,1 1-3,-1 1-3,0 1-2,-1 0-4,-3 2-4,-3 0-2,-2 2-4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6:52"/>
    </inkml:context>
    <inkml:brush xml:id="br0">
      <inkml:brushProperty name="width" value="0.04276" units="cm"/>
      <inkml:brushProperty name="height" value="0.04276" units="cm"/>
      <inkml:brushProperty name="color" value="#F2395B"/>
    </inkml:brush>
  </inkml:definitions>
  <inkml:trace contextRef="#ctx0" brushRef="#br0">13711 2400 514,'-13'0'126,"8"0"-26,7 0-26,6 0-26,4 1-17,1 2-3,1 2-6,2 2-4,0 1-5,1 1-2,1 2-3,1 0-3,0-1-4,0 0-4,1 0-5,0-2-5,-2 0-5,-1 2-6,-3 0-6,-1 1-6,-3 1-5,-2 0-3,-4-1-3,-2 0-4,-3 0 2,-1 0 2,0-2 4,-1 0 2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2:56"/>
    </inkml:context>
    <inkml:brush xml:id="br0">
      <inkml:brushProperty name="width" value="0.05272" units="cm"/>
      <inkml:brushProperty name="height" value="0.05272" units="cm"/>
      <inkml:brushProperty name="color" value="#F2395B"/>
    </inkml:brush>
  </inkml:definitions>
  <inkml:trace contextRef="#ctx0" brushRef="#br0">29138 44626 417,'-15'0'2,"3"0"6,1 0 6,2 0 4,5 0 7,8 0 5,8 0 6,7 0 7,6-1-2,3-1-6,3 0-6,3-1-8,3-2-4,2 0-2,4-1-1,3-2-2,2 1 0,3-1-1,4 0 0,2 0 0,2 1 2,0 0 4,0 2 3,-1 1 4,2 0-1,0 0-5,1 0-5,1 0-5,1 0-2,0 2 1,0 0 1,-1 2 1,0 0-1,0 0-4,-2 0-5,-1 0-4,1 0-3,0 0-2,1 0-2,1 0-3,1-1 1,0 0 2,-1-2 3,1 0 3,2-1 1,5 0 1,5 0 1,5 1 1,3-2 0,1 0 0,0-2 0,2 0-1,1-1 1,1 0-1,0 1 1,2-1 0,-1 1 0,0 2 0,-1 2 0,-1 2 0,-1 1 0,2-2 0,1-1 0,1 0 0,0-1 0,0-2-1,0 0-1,0-1 0,1-1 0,0 0 0,2 0 0,1 1-1,0-1 1,2 0-1,0 0 1,2 0-1,-2 0 0,-2 1 1,-4-1 0,-2 0 0,-4 0-1,-5 2-2,-5 1-1,-5 0-3,-4 1-1,-1 1-1,-2-1-3,-2 0-1,-5 0-2,-5 2 0,-5 0-1,-7 2-2,-6 0 0,-4 0 0,-4 0-1,-6 0 0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3:00"/>
    </inkml:context>
    <inkml:brush xml:id="br0">
      <inkml:brushProperty name="width" value="0.03716" units="cm"/>
      <inkml:brushProperty name="height" value="0.03716" units="cm"/>
      <inkml:brushProperty name="color" value="#F2395B"/>
    </inkml:brush>
  </inkml:definitions>
  <inkml:trace contextRef="#ctx0" brushRef="#br0">32659 47528 592,'-8'7'0,"0"-1"0,0-1 0,0 0 0,2-3 5,2-4 10,4-4 11,3-4 10,2-2 2,5-3-8,4-2-7,4-1-8,0-2-3,1 1-2,-2-1-1,-1 0-2,-2 2-1,-1 3-2,-2 3-3,-2 3-2,-1 1-1,0 2 1,0 0 0,-1 2 0,1 1 1,0 2 0,0 2 1,0 2 1,0 1 1,1 2 3,2 0 2,0 2 2,1 1 1,-1 3-1,1 3 1,0 3 0,0 2-1,3 1 0,2 1-1,2 2 0,-1-1-1,1 2-1,-2 1 0,-1 1 0,-1 2-1,-1 1 1,-1 2 0,0 3 0,-2 0-1,-1 2-3,0 1-2,-2 1-4,0 0-1,0 0-4,0 0-1,0 0-4,-1-2-1,-1-3-2,-1-5-2,0-4-2,-2-3-1,0-2-4,-2-4-2,0-3-3,-1-5-2,0-6-4,0-8-3,0-6-3,0-4 1,2 1 6,0-1 5,2 0 6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3:01"/>
    </inkml:context>
    <inkml:brush xml:id="br0">
      <inkml:brushProperty name="width" value="0.04041" units="cm"/>
      <inkml:brushProperty name="height" value="0.04041" units="cm"/>
      <inkml:brushProperty name="color" value="#F2395B"/>
    </inkml:brush>
  </inkml:definitions>
  <inkml:trace contextRef="#ctx0" brushRef="#br0">33475 46990 544,'-2'-19'10,"0"10"19,-3 10 21,-2 10 19,-2 6 2,-2 1-13,-2 3-15,-1 1-14,-3 4-8,-3 3-2,-4 4-1,-1 5-1,-5 3-5,-1 4-4,-4 4-7,-3 3-4,-2 6-7,0 6-6,-2 5-8,0 7-5,0 0-7,5-2-4,3-3-5,5-3-4,5-7 1,5-14 5,6-12 6,7-13 7,1-7 3,-1-1 1,0-1 0,-1 0 1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3:01"/>
    </inkml:context>
    <inkml:brush xml:id="br0">
      <inkml:brushProperty name="width" value="0.04162" units="cm"/>
      <inkml:brushProperty name="height" value="0.04162" units="cm"/>
      <inkml:brushProperty name="color" value="#F2395B"/>
    </inkml:brush>
  </inkml:definitions>
  <inkml:trace contextRef="#ctx0" brushRef="#br0">36474 48366 528,'0'-12'70,"0"8"-8,0 8-8,0 8-8,0 4-7,0 3-5,0 2-4,0 1-6,0 2-3,0-1-2,0 1-1,0-1-2,0 1-2,0 1-3,0 1-4,0 1-2,0 0-4,0-1-3,0-1-3,0-1-4,0-2-6,0-2-8,0-4-8,0-3-8,-1-6-6,0-10-3,-2-10-4,0-9-3,0-5 3,2 3 9,2 1 8,2 3 10,1 0 5,2 2 0,0 1 3,2 1 1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3:02"/>
    </inkml:context>
    <inkml:brush xml:id="br0">
      <inkml:brushProperty name="width" value="0.04474" units="cm"/>
      <inkml:brushProperty name="height" value="0.04474" units="cm"/>
      <inkml:brushProperty name="color" value="#F2395B"/>
    </inkml:brush>
  </inkml:definitions>
  <inkml:trace contextRef="#ctx0" brushRef="#br0">36669 48066 491,'-12'-7'31,"7"2"0,6 2-1,8 2 1,2 1-2,1 2-3,0 0-4,0 2-2,-1 0-3,1 0-2,0-1-2,0 1-1,-2 1-2,-1 2-3,-2 2-3,-2 2-2,-3 1-2,-2 1 1,-4 1-1,-2 2 0,-3 0-2,-2 1-1,-1 1-4,-3 1-2,-1 0-1,-1-1 0,-2-1 2,1 0 0,-1-3 1,2-1 2,2-2 1,3-2 1,3-2 4,6-1 6,6-1 5,6 0 7,4-2 1,5-2-3,4-2-2,3-2-4,2-1-1,-3 0-1,-1 0-1,-3 0-1,-1 1 0,-1 2-2,0 2-2,-2 2-1,-2 3 1,-1 2 2,-2 3 3,-2 4 2,-4 1 2,-2 1-1,-6 1-1,-2 1-1,-3 0-1,0-3-1,0-1-2,1-2-1,-3-1-2,0 1 1,-3 1 1,-2 2-1,-1-1 1,-1 1-1,-1 0 0,-1-1-1,0 0 0,1-1 2,0 0 0,2-2 0,4-3-13,7-6-28,6-6-29,8-6-29,2-2-6,-1 0 18,-1 2 17,0 1 17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3:03"/>
    </inkml:context>
    <inkml:brush xml:id="br0">
      <inkml:brushProperty name="width" value="0.03886" units="cm"/>
      <inkml:brushProperty name="height" value="0.03886" units="cm"/>
      <inkml:brushProperty name="color" value="#F2395B"/>
    </inkml:brush>
  </inkml:definitions>
  <inkml:trace contextRef="#ctx0" brushRef="#br0">38600 48095 566,'0'-13'6,"2"4"12,0 6 12,2 5 12,0 3 6,2 5-3,0 4-1,1 4-2,1 2-5,-2 1-6,-1 1-7,0 1-8,-2 1-4,0 3-2,-2 1-3,0 3-2,-2-1-2,0 0 1,-2-1 0,0-1 1,-2-1-5,0-3-7,-1-1-7,-2-3-9,3-2 0,6-2 9,6-4 7,6-3 9,4-2 3,1-2 0,3-2 0,1-2 0,2-1 0,-1 0-1,1 0 0,-1 0-1,0 0-1,-3 0-1,-1 0 0,-2 0-2,-2 0-3,-1 2-5,-1 0-5,0 2-5,-2-1-10,1-2-17,0-2-17,0-2-15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3:04"/>
    </inkml:context>
    <inkml:brush xml:id="br0">
      <inkml:brushProperty name="width" value="0.03847" units="cm"/>
      <inkml:brushProperty name="height" value="0.03847" units="cm"/>
      <inkml:brushProperty name="color" value="#F2395B"/>
    </inkml:brush>
  </inkml:definitions>
  <inkml:trace contextRef="#ctx0" brushRef="#br0">40897 47647 571,'1'-14'5,"2"2"9,2 4 10,2 3 9,3 1 3,3 2-3,5 0-4,4 2-4,1 0-5,1 0-6,-1 0-6,1 0-6,-2 0-5,-3 0-2,-3 0-3,-2 0-2,-6 2-6,-5 6-10,-6 4-11,-5 5-10,-6 2-2,-2-3 7,-3-1 7,-3-2 6,-1-2 7,1-1 5,1 0 4,1-2 6,1-1 2,4-1 2,3 0 0,3-2 2,1 0 2,0-2 3,0 0 5,0-2 3,1 1 9,2 2 13,2 2 13,2 2 14,1 1 1,0 2-9,0 0-10,0 1-9,0 2-7,0 1-4,0 3-3,0 2-4,0 1-1,-2 3-1,0 1 1,-1 3 0,-2 1-2,2 1-2,-1 0-3,0 2-3,0-2-5,2-3-7,0-5-8,2-3-8,0-5-9,2-6-12,0-6-12,2-6-11,1-6 0,1-7 10,3-8 12,2-5 11,1-4 7,0 3 7,-1 2 4,1 1 6,-1 4 6,0 3 6,-2 5 5,0 3 7,-1 3 5,-1 2 4,1 3 4,0 1 4,0 1 2,0 0-2,0 0-1,-1 0-1,1 1-2,0 0 0,0 2-1,0 0-1,-2 3-2,0 4-3,-4 4-5,0 4-3,-4 2-4,-2 1-3,-4 1-3,-2 1-2,-1 0-5,0-1-3,2-1-5,1 0-4,0-3-2,0-3 3,0-3 2,0-2 2,3-4 2,6-4 1,6-4 1,6-4 1,3-1-1,-1 1 0,1 0-3,0 2-1,0 0-4,1-2-8,1 0-6,2-1-8,-3 0-2,-3 2 6,-4 2 5,-4 2 4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3:06"/>
    </inkml:context>
    <inkml:brush xml:id="br0">
      <inkml:brushProperty name="width" value="0.03658" units="cm"/>
      <inkml:brushProperty name="height" value="0.03658" units="cm"/>
      <inkml:brushProperty name="color" value="#F2395B"/>
    </inkml:brush>
  </inkml:definitions>
  <inkml:trace contextRef="#ctx0" brushRef="#br0">42011 47740 601,'-6'-7'7,"4"2"13,4 2 15,4 2 13,3 1 2,2 0-6,2 0-9,1 0-7,1-1-5,-1 0-5,0-2-4,-2 0-3,0 0-11,0 2-17,-1 2-17,1 2-17,-2 1-7,-4 2 5,-4 0 3,-4 2 4,-3-1 6,-2-1 6,-2-1 7,-2 0 7,-1-1 6,-1 0 2,-1 0 4,-1 0 3,-1-1 4,2-1 3,1 0 4,1-1 4,0-1 3,2 1 5,1 2 3,1 0 5,1 3 5,2 2 8,2 3 8,2 4 8,1-1-1,0-1-8,0-3-9,0 0-9,0-2-6,2 3-4,0 2-4,2 1-4,-1 2-1,-1 0-1,0-1 0,-1 1-1,-2 1-1,-1 1-5,0 3-6,-1 1-4,-2 1-5,-2-3-5,-2-1-5,-2-2-5,0-3-6,3-1-6,1-2-6,2-2-6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3:06"/>
    </inkml:context>
    <inkml:brush xml:id="br0">
      <inkml:brushProperty name="width" value="0.02931" units="cm"/>
      <inkml:brushProperty name="height" value="0.02931" units="cm"/>
      <inkml:brushProperty name="color" value="#F2395B"/>
    </inkml:brush>
  </inkml:definitions>
  <inkml:trace contextRef="#ctx0" brushRef="#br0">42200 48446 750,'9'-8'34,"1"0"3,3 0 5,2 0 3,1 1-4,1 0-12,2 2-12,0 1-12,-1 0-9,-3 0-3,-3 0-4,-2 0-3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3:06"/>
    </inkml:context>
    <inkml:brush xml:id="br0">
      <inkml:brushProperty name="width" value="0.03659" units="cm"/>
      <inkml:brushProperty name="height" value="0.03659" units="cm"/>
      <inkml:brushProperty name="color" value="#F2395B"/>
    </inkml:brush>
  </inkml:definitions>
  <inkml:trace contextRef="#ctx0" brushRef="#br0">42616 48500 601,'-7'8'94,"2"2"-18,2 0-20,2 1-18,1 3-11,0 4-3,0 3-4,0 5-3,0 2-3,0 4-1,0 3-3,0 3-1,0 5-8,0 8-15,0 7-15,0 9-13,0 0-8,0-5 2,0-6 1,0-6 2,0-8 1,0-8 2,0-9 3,0-8 2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6:52"/>
    </inkml:context>
    <inkml:brush xml:id="br0">
      <inkml:brushProperty name="width" value="0.04405" units="cm"/>
      <inkml:brushProperty name="height" value="0.04405" units="cm"/>
      <inkml:brushProperty name="color" value="#F2395B"/>
    </inkml:brush>
  </inkml:definitions>
  <inkml:trace contextRef="#ctx0" brushRef="#br0">12756 3590 499,'-77'27'15,"18"-7"8,20-9 6,18-7 8,14-4 5,10 0 2,10 0 2,9 0 3,7-1-4,5-4-7,3-2-9,4-3-9,2-3-4,1 0-3,-1-1-2,-1-1-2,0-1-4,-2 1-5,-2-1-5,-1 0-4,-4 2-3,-2 3 0,-3 3 0,-3 2 0,-6 5-2,-10 6-5,-10 6-4,-10 6-5,-5 2 6,1 1 17,-1-1 14,0 1 17,-2 3 6,-5 7-2,-5 6-3,-5 8-2,0 0-4,6-8-5,3-7-6,6-6-4,1-1-5,-3 5-5,-2 5-3,-4 5-4,0 0-5,3-4-2,3-4-4,3-3-4,3-4-1,2-3 2,4-3 2,3-3 1,4-6-6,7-12-13,8-10-13,6-11-13,1-3 1,-3 5 14,-4 5 14,-4 5 14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3:07"/>
    </inkml:context>
    <inkml:brush xml:id="br0">
      <inkml:brushProperty name="width" value="0.02918" units="cm"/>
      <inkml:brushProperty name="height" value="0.02918" units="cm"/>
      <inkml:brushProperty name="color" value="#F2395B"/>
    </inkml:brush>
  </inkml:definitions>
  <inkml:trace contextRef="#ctx0" brushRef="#br0">43245 47894 753,'-3'-9'6,"11"0"10,11-1 11,11-1 11,3 0 2,-5 2-7,-5 2-6,-4 2-8,-2 1-4,3 1-4,3-1-3,3 0-3,-1 0-3,-3 2-5,-4 0-3,-5 2-3,-2 0-3,0 0 0,-2 0-2,0 0-1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3:07"/>
    </inkml:context>
    <inkml:brush xml:id="br0">
      <inkml:brushProperty name="width" value="0.03393" units="cm"/>
      <inkml:brushProperty name="height" value="0.03393" units="cm"/>
      <inkml:brushProperty name="color" value="#F2395B"/>
    </inkml:brush>
  </inkml:definitions>
  <inkml:trace contextRef="#ctx0" brushRef="#br0">43483 47411 648,'-15'-13'15,"4"8"11,3 7 11,2 6 11,1 6 3,-3 7-7,-4 5-6,-2 7-7,-2 1-5,-1 0-8,-2-1-6,0-1-6,0 0-8,-1 1-8,0 0-8,1 2-8,1-2-6,2-3-5,4-5-6,3-3-4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3:07"/>
    </inkml:context>
    <inkml:brush xml:id="br0">
      <inkml:brushProperty name="width" value="0.03098" units="cm"/>
      <inkml:brushProperty name="height" value="0.03098" units="cm"/>
      <inkml:brushProperty name="color" value="#F2395B"/>
    </inkml:brush>
  </inkml:definitions>
  <inkml:trace contextRef="#ctx0" brushRef="#br0">43646 48400 710,'-15'23'89,"4"-1"-16,3-1-18,2-1-16,2 1-16,1 1-13,-2 3-13,2 1-13,-1 0-8,0-3-3,0-3-2,0-2-3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3:08"/>
    </inkml:context>
    <inkml:brush xml:id="br0">
      <inkml:brushProperty name="width" value="0.04123" units="cm"/>
      <inkml:brushProperty name="height" value="0.04123" units="cm"/>
      <inkml:brushProperty name="color" value="#F2395B"/>
    </inkml:brush>
  </inkml:definitions>
  <inkml:trace contextRef="#ctx0" brushRef="#br0">44003 48197 533,'7'-8'3,"-1"2"4,0 1 6,-2 1 5,1-1-1,0 2-4,1-1-5,2 0-6,0 0-4,0 2-3,-1 0-4,1 2-4,-1 1 6,0 2 14,-2 2 14,0 2 15,-2 1 5,-1 1-4,0 2-5,-1 0-4,-1 1-4,0 1-2,0 1-2,0 2-3,0 0-2,0 3 0,0 1-1,0 3 0,0 1-1,0 1-1,0 1 0,0 1-1,0 0-2,0 1-1,0-1-2,0 0-2,0-1-1,0-3-3,0-3-1,0-2-1,-3-8-11,-4-11-19,-6-10-18,-4-11-19,-1-6-3,3-1 12,3-1 11,2 0 12,3 0 7,1 3 4,0 3 4,2 3 3,0 3 8,2 2 11,0 4 12,2 3 11,1 1 7,4 2 1,2 1 2,4 1 0,0 0-1,-1 3-8,-1 2-7,0 3-7,-3 0-5,-1 3-4,-2 2-3,-1 2-4,-3 1-2,-1 1-1,0 1 0,-1 2-1,-2-1-1,-2 1 1,-2 0-1,-2-1-1,0-1 2,1-2 4,0-4 2,2-3 4,2-3-2,6-4-6,4-3-6,6-5-5,1-1-5,1 0-2,0 2-2,0 1-2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3:08"/>
    </inkml:context>
    <inkml:brush xml:id="br0">
      <inkml:brushProperty name="width" value="0.02648" units="cm"/>
      <inkml:brushProperty name="height" value="0.02648" units="cm"/>
      <inkml:brushProperty name="color" value="#F2395B"/>
    </inkml:brush>
  </inkml:definitions>
  <inkml:trace contextRef="#ctx0" brushRef="#br0">43665 48699 830,'-8'-8'-11,"2"2"10,0 0 10,2 2 10,0 5 6,2 10 2,0 9-1,2 11 2,0 7-4,0 6-8,0 6-8,0 6-10,-1-3-11,0-10-17,-2-12-17,0-9-17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3:17"/>
    </inkml:context>
    <inkml:brush xml:id="br0">
      <inkml:brushProperty name="width" value="0.03776" units="cm"/>
      <inkml:brushProperty name="height" value="0.03776" units="cm"/>
      <inkml:brushProperty name="color" value="#F2395B"/>
    </inkml:brush>
  </inkml:definitions>
  <inkml:trace contextRef="#ctx0" brushRef="#br0">46097 47439 582,'0'-15'0,"0"3"0,0 1 0,0 2 0,0 1 5,0-2 10,0 0 10,0-1 10,-1 3 3,0 6 0,-2 7-2,0 8-2,-1 4-2,0 3-5,0 3-3,1 3-5,-2 1-1,2-1-2,-1-1 1,0-1-2,0-1-2,2 3-5,0-1-6,2 2-4,0 0-6,2-1-4,0-1-4,2-1-5,1-1-4,3-1-4,4-1-5,2-1-3,2-2-2,-1-3 0,1-2 1,0-4 1,-1-2 1,-1-2 2,-1-3 1,0 0 3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3:18"/>
    </inkml:context>
    <inkml:brush xml:id="br0">
      <inkml:brushProperty name="width" value="0.04222" units="cm"/>
      <inkml:brushProperty name="height" value="0.04222" units="cm"/>
      <inkml:brushProperty name="color" value="#F2395B"/>
    </inkml:brush>
  </inkml:definitions>
  <inkml:trace contextRef="#ctx0" brushRef="#br0">47054 46700 521,'16'9'54,"3"3"-12,2 4-11,1 2-13,0 2-9,-5 1-5,-3 1-8,-4 1-5,-3 1-5,-2 1-3,-3 1-1,0 1-3,-6 0 0,-6-1 2,-7-1 2,-7-1 2,-4-2 0,1-1-1,-1-3-2,1-1-1,-1-3 0,1-2 5,0-4 4,-1-3 4,3-1 2,3 0 3,4 0 1,5 0 2,5-1 9,8-2 15,8-2 15,8-2 15,5-2 2,6-2-12,5-2-11,5-1-13,0-2-9,-3 2-7,-5 1-8,-3 0-8,-5 2-3,-1 1 1,-4 0 0,-3 2 1,-4-1-5,-6-2-9,-6-2-9,-6-1-10,-3-2 1,1 2 9,-1 1 10,0 0 9,0 2 8,1-1 3,-1 0 4,0 0 4,1 2 9,0 4 13,2 4 15,1 4 14,0 4 4,2 5-4,1 6-5,0 4-4,1 2-5,0 0-5,0 1-5,1-1-5,-1 0-4,0-1-2,0-1-2,0-1-2,1-1-3,0-1-4,1-1-3,2-1-5,3-3-7,6-6-10,5-6-9,7-6-10,3-8-7,-1-10-4,1-9-6,-1-10-4,0-6 0,-1 2 7,-1-2 6,-1 1 6,-1 1 6,-1 2 6,0 2 5,-2 2 5,-2 1 5,-1 3 4,-2 1 3,-2 3 3,-2 3 5,-2 5 8,-3 5 5,0 5 8,-1 5 7,1 7 7,4 8 9,0 6 8,1 5 0,-2 1-9,-2 3-9,-2 1-9,-2 2-6,0 1-2,-2 1-3,0 1-2,-2-1-6,-2-2-8,-1-1-9,-3-3-9,0-2-4,2-2 0,2-4 0,3-3-1,1-8-4,6-12-11,2-13-11,5-13-11,3-7 0,1 0 11,3-2 11,2 0 11,0 0 8,1 3 7,0 3 8,-1 4 6,-1 3 3,-2 5 0,-4 5-2,-3 5 0,-1 3 5,0 4 11,0 2 12,0 4 11,-2 2 3,-1 4-6,-2 2-7,-2 4-5,-2 3-5,-2 7-3,-2 5-4,-1 7-3,-3 1-3,0-2-4,-2-2-4,0-1-5,0-3-4,1-3-8,0-3-7,2-3-7,2-4-6,4-6-6,4-7-4,4-4-6,-1-3 3,-4 4 10,-6 2 12,-4 4 11,-2-1 6,3-4 2,1-4 1,2-4 2,2-3 2,0-1 1,1-3 2,2-1 1,0-1 2,0 2 3,0 2 2,0 3 3,0 3 4,2 8 5,1 6 6,0 8 5,-1 4-1,-2 5-6,-4 3-8,-2 5-6,-2 0-5,0-3 0,1-4 0,-1-1-2,1-4-5,2-1-12,2-3-11,2-1-11,2-3-3,2-2 5,2-4 5,2-2 6,1-2 5,1 0 3,2 0 5,0 0 5,0 0 1,-1 2 1,0 0-1,-2 2 1,-1 0 2,-2 1 3,-2 2 3,-2 0 3,-3 1 1,-2 2-2,-4 0-3,-2 1-2,-2 0-2,-1 0-2,-2-2-2,0 0-1,1-3-2,1-1-2,2-2-1,2-2-2,2-1 0,-1 0 2,0 0 2,0 0 2,3 0 1,6-2 2,6 0 1,6-2 2,2 0 0,-1 1 1,-1-2 0,0 2 2,-2-1 0,-1 2-1,-1 0 1,0 2-1,-3 1 1,-1 2-2,-2 2 1,-2 2-2,-3 2 1,-3 3 0,-5 3 0,-4 3 0,-3 3-1,-3 3-4,-3 3-3,-3 3-4,-1-1-3,1-3 0,1-5-2,1-3-1,1-4 1,1-2 3,1-4 4,1-3 3,2-2 6,6-4 12,5-2 9,5-3 12,5-3 2,7 0-2,7-2-3,7 0-4,5 0-4,3 1-3,3 0-3,3 2-5,0 1-3,0 1-1,-1 0-2,-1 2-2,-2 0-5,-2 0-7,-1 0-6,-3 0-8,-1 0-6,-1 0-7,-1 0-7,-1 0-6,-3 0-4,-3-2 2,-4 0 0,-4-1 1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3:19"/>
    </inkml:context>
    <inkml:brush xml:id="br0">
      <inkml:brushProperty name="width" value="0.04042" units="cm"/>
      <inkml:brushProperty name="height" value="0.04042" units="cm"/>
      <inkml:brushProperty name="color" value="#F2395B"/>
    </inkml:brush>
  </inkml:definitions>
  <inkml:trace contextRef="#ctx0" brushRef="#br0">49825 46895 544,'7'-13'4,"0"4"9,-2 6 9,0 5 9,-2 4 1,1 7-3,0 6-5,0 5-3,-2 4-11,-6 1-16,-4 1-15,-5 1-17,-3-2-4,2-3 6,1-5 5,1-3 7,2-4 5,4-3 4,4-2 6,4-4 5,4-2 3,2 0 2,3-2 1,3 0 2,1-1 2,0 0 3,-2 0 2,-1 0 3,-2 2 2,-2 6 3,-4 4 3,-2 5 3,-4 3 1,-2 1 1,-4 1 0,-2 1 0,-2 1 1,1 1-1,-1 1-1,0 1 1,2-1-3,2-3-4,4-3-3,3-2-5,3-8-8,5-11-14,6-10-12,4-11-13,2-7-7,1-3-1,0-3 0,-1-2-1,1-2 1,0 1 5,-1 2 5,1 0 4,-1 0 5,-1 1 3,-1 0 4,-1 0 3,-1 1 6,-1 5 8,0 3 8,-2 5 7,-2 5 13,-2 6 15,-4 8 16,-2 6 16,-4 6 2,-2 4-13,-4 4-13,-2 3-12,-3 3-9,-1 1-4,-3 1-6,-2 1-3,0 0-8,1 1-11,1-1-10,1 1-10,1-3-9,4-3-7,3-5-8,3-3-7,2-5-3,3-6 0,4-6 1,3-6 0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3:19"/>
    </inkml:context>
    <inkml:brush xml:id="br0">
      <inkml:brushProperty name="width" value="0.03424" units="cm"/>
      <inkml:brushProperty name="height" value="0.03424" units="cm"/>
      <inkml:brushProperty name="color" value="#F2395B"/>
    </inkml:brush>
  </inkml:definitions>
  <inkml:trace contextRef="#ctx0" brushRef="#br0">50600 47576 642,'16'-23'4,"-1"4"8,1 3 9,0 3 8,0 2 3,1 0-2,1 2-1,1 1-2,0 1 0,-1 2 2,0 2 2,-2 2 1,-2 1-3,-1 2-11,-2 0-11,-2 2-9,-2 1-10,-2 3-7,-3 4-8,0 2-8,-4 2-4,-2 1-3,-4 2-2,-2 0-2,-1-1 2,1-3 3,0-3 4,2-2 4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3:19"/>
    </inkml:context>
    <inkml:brush xml:id="br0">
      <inkml:brushProperty name="width" value="0.04339" units="cm"/>
      <inkml:brushProperty name="height" value="0.04339" units="cm"/>
      <inkml:brushProperty name="color" value="#F2395B"/>
    </inkml:brush>
  </inkml:definitions>
  <inkml:trace contextRef="#ctx0" brushRef="#br0">50716 48243 506,'-6'-8'62,"4"2"-7,4 1-4,4 1-6,1 1-5,-1 3-3,0 4-4,-2 2-4,-1 4-3,-2 4-3,-2 3-2,-2 5-2,-1 1-4,-2 1-2,0-1-3,-1 1-3,0-2-2,2-1-3,2-3-2,2-1-2,3-2-2,4-1-2,4-1 0,3 0-1,3-2 0,2-3 3,0-1 1,1-2 2,0-1 1,1 0 0,0 0 1,-1 0-1,0-1 0,-1-1 0,0 0-2,-2-1 0,-2-3-7,-1-2-13,-2-4-12,-2-2-14,-2-3-5,-2-1 2,-3-3 1,0-1 1,-2-1 5,0 2 6,0 3 7,0 1 7,-1 2 4,-1 0 1,0 2 1,-1 1 2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6:52"/>
    </inkml:context>
    <inkml:brush xml:id="br0">
      <inkml:brushProperty name="width" value="0.04797" units="cm"/>
      <inkml:brushProperty name="height" value="0.04797" units="cm"/>
      <inkml:brushProperty name="color" value="#F2395B"/>
    </inkml:brush>
  </inkml:definitions>
  <inkml:trace contextRef="#ctx0" brushRef="#br0">13800 4609 458,'14'-14'2,"-3"3"3,-2 3 3,-4 2 4,-2 4 9,0 4 18,-2 4 17,0 4 17,-1 2 2,0 3-15,0 2-13,0 2-15,0 1-7,0 1-5,0 0-2,0 3-4,0-1-3,2 1-2,0-2-1,2 2-4,1-1-2,2 1-3,1-1-4,3 1-3,2-2-1,2-3-1,1-3 1,2-3 0,3-2-4,3-2-6,3-3-7,3-1-7,2-3-6,3-6-5,1-4-6,2-5-6,-1-2 3,-6 0 8,-4 2 9,-5 1 10,-4 0 3,-1 1 0,-2-1 0,-2 0 0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3:19"/>
    </inkml:context>
    <inkml:brush xml:id="br0">
      <inkml:brushProperty name="width" value="0.04175" units="cm"/>
      <inkml:brushProperty name="height" value="0.04175" units="cm"/>
      <inkml:brushProperty name="color" value="#F2395B"/>
    </inkml:brush>
  </inkml:definitions>
  <inkml:trace contextRef="#ctx0" brushRef="#br0">51136 48313 526,'0'-15'3,"0"1"5,0 1 5,0 1 5,-3 4 11,-2 10 13,-5 8 15,-4 9 14,-2 5 1,-1-1-13,-2 1-13,1-1-13,-2 1-14,0 1-15,0 1-16,1 1-15,1-2-16,2-5-15,4-5-17,3-4-15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3:20"/>
    </inkml:context>
    <inkml:brush xml:id="br0">
      <inkml:brushProperty name="width" value="0.04555" units="cm"/>
      <inkml:brushProperty name="height" value="0.04555" units="cm"/>
      <inkml:brushProperty name="color" value="#F2395B"/>
    </inkml:brush>
  </inkml:definitions>
  <inkml:trace contextRef="#ctx0" brushRef="#br0">52150 47250 482,'38'8'88,"-3"2"-16,-4 0-15,-2 1-15,-2 1-10,-3 2-2,-1 0-4,-2 1-2,-3 2-2,-3 1 2,-3 3 0,-2 1 0,-4 3-2,-3 3-6,-2 3-6,-4 3-5,-5 3-9,-9 6-9,-9 4-9,-9 6-9,-2-1-3,3-4 5,5-6 5,4-4 4,2-5-6,2-3-16,3-5-18,1-3-16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3:20"/>
    </inkml:context>
    <inkml:brush xml:id="br0">
      <inkml:brushProperty name="width" value="0.03643" units="cm"/>
      <inkml:brushProperty name="height" value="0.03643" units="cm"/>
      <inkml:brushProperty name="color" value="#F2395B"/>
    </inkml:brush>
  </inkml:definitions>
  <inkml:trace contextRef="#ctx0" brushRef="#br0">47931 43920 603,'-13'-8'6,"3"0"11,4 0 12,4 0 11,3 1 2,2 2-7,2 3-9,2 1-7,1 0-4,1-1 1,2 0-1,0-1 0,2-1 1,5 0-1,4 0 0,3 0 0,4 0-2,3 0-2,3 0-3,3 0-2,2 0-1,2 1-1,2-2 1,2 2 0,2-1-2,2 2-4,2 0-4,2 2-5,0 0-3,0 0-4,-2 0-4,0 0-3,-1 0-1,0 0 2,-1 0 1,2 0 3,-2-1 1,2 0 2,-2-2 1,1 0 3,0-2 1,0-2 2,0-2 2,0-1 1,-2-2 1,-4 2 0,-3 1 0,-5 0 0,-3 2 0,-2 2 0,-1 3 0,-3 1-1,-2 0 1,-3-1-1,-3 0 1,-2-1-1,-3-1 1,-1 2 1,-1 0 2,-1 2 0,-1 0 2,0 0 0,-2 0 1,0 0 0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3:25"/>
    </inkml:context>
    <inkml:brush xml:id="br0">
      <inkml:brushProperty name="width" value="0.04059" units="cm"/>
      <inkml:brushProperty name="height" value="0.04059" units="cm"/>
      <inkml:brushProperty name="color" value="#F2395B"/>
    </inkml:brush>
  </inkml:definitions>
  <inkml:trace contextRef="#ctx0" brushRef="#br0">55135 42883 541,'-9'-6'9,"0"4"18,-2 4 18,0 4 17,0 3 3,-1 3-11,0 4-11,0 2-12,-1 3-7,-5 5-2,-4 3-2,-3 4-3,-4 4-3,-1 3-3,-2 2-3,-2 4-4,0-2-2,5-4-1,3-5-2,5-5 0,2-4-11,2 0-20,3-1-20,1 0-21,2-6-5,2-7 8,2-8 8,3-8 9,0-5 9,0 0 9,0-1 9,0-1 10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3:25"/>
    </inkml:context>
    <inkml:brush xml:id="br0">
      <inkml:brushProperty name="width" value="0.03827" units="cm"/>
      <inkml:brushProperty name="height" value="0.03827" units="cm"/>
      <inkml:brushProperty name="color" value="#F2395B"/>
    </inkml:brush>
  </inkml:definitions>
  <inkml:trace contextRef="#ctx0" brushRef="#br0">54700 43161 574,'0'-13'8,"2"8"17,0 7 15,2 6 16,1 5 5,3 3-9,4 3-7,2 4-8,2 1-7,1 2-5,2 3-5,0 1-5,1 2-6,1 1-6,1 1-8,1 0-6,-1 1-2,-1-1 0,-2-1 1,-2-1 0,-3-4-9,-1-4-22,-2-5-20,-2-4-22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3:25"/>
    </inkml:context>
    <inkml:brush xml:id="br0">
      <inkml:brushProperty name="width" value="0.03563" units="cm"/>
      <inkml:brushProperty name="height" value="0.03563" units="cm"/>
      <inkml:brushProperty name="color" value="#F2395B"/>
    </inkml:brush>
  </inkml:definitions>
  <inkml:trace contextRef="#ctx0" brushRef="#br0">56753 42911 617,'-8'-15'2,"2"4"3,0 3 3,2 3 4,1 3 8,0 5 12,2 6 12,0 4 12,1 5 1,-2 3-11,-1 5-9,0 3-11,-1 3-8,-2 3-6,0 1-6,-1 2-4,-1 0-8,2-3-6,1-4-6,0-2-7,2-4-6,2-5-3,2-4-4,2-6-4,2-3-2,0-2-1,1-3-1,2 0-2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3:26"/>
    </inkml:context>
    <inkml:brush xml:id="br0">
      <inkml:brushProperty name="width" value="0.04364" units="cm"/>
      <inkml:brushProperty name="height" value="0.04364" units="cm"/>
      <inkml:brushProperty name="color" value="#F2395B"/>
    </inkml:brush>
  </inkml:definitions>
  <inkml:trace contextRef="#ctx0" brushRef="#br0">57337 42740 504,'-22'31'115,"3"0"-27,3 1-25,3-1-28,2 1-13,2 1-4,2 1-2,2 0-3,1-1-3,0-5-2,0-5-4,1-5-3,0-3-3,3-1-5,4 0-3,2-2-5,4-3-2,4-6 0,3-6 0,5-6-1,3-6-1,3-7-2,3-7-2,3-7-2,-2-3-1,-6 2 2,-5 0 1,-6 1 2,-5 3 2,-3 4 5,-2 3 3,-4 4 5,-3 4 2,-6 3 1,-4 3 1,-5 3 1,-2 2 4,3 2 8,1 2 8,2 2 7,2 1 2,1 0-3,0 0-4,2 0-4,5-1-4,10 0-7,10-2-6,9 0-6,5-1-5,-1 0 0,-1 0-3,-1 0 0,-2 1 1,-1 2 5,-3 2 5,-1 2 4,-3 2 5,-5 2 4,-3 2 2,-4 2 4,-3 1 2,-2 3 2,-2 2 2,-2 1 2,-2 2 2,0 0 1,-1-1 1,-1 1 1,-1 0-2,2 1-5,0 1-5,2 1-4,1-1-4,0-1 0,1-2 0,2-2-1,1-2-2,2-1-7,2-1-5,2-1-6,2-2-4,1-2-2,3-4-2,2-2-3,0-3-1,-1 0-1,-1-2-2,0 0-2,-3-2 5,-3-2 7,-2-2 9,-4-1 8,0-4 5,2-4 0,2-3 0,2-5 1,0-1-2,-2-1-3,-3 1-3,0 0-4,-4-1-1,0 1 1,-3-1-1,-2 1 1,-2 1 1,-2 3 2,-2 3 3,-1 3 1,-2 2 1,1 2 3,-1 2 1,0 3 1,3 0-7,5 0-18,4 0-16,6 0-17,2 1-4,1 0 11,2 2 9,0 1 10,1 0 6,2 0 1,0 0 1,1 0 2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3:27"/>
    </inkml:context>
    <inkml:brush xml:id="br0">
      <inkml:brushProperty name="width" value="0.04578" units="cm"/>
      <inkml:brushProperty name="height" value="0.04578" units="cm"/>
      <inkml:brushProperty name="color" value="#F2395B"/>
    </inkml:brush>
  </inkml:definitions>
  <inkml:trace contextRef="#ctx0" brushRef="#br0">58139 41620 480,'6'-29'4,"-1"5"8,-2 5 7,-2 5 9,-1 5 6,0 6 3,0 6 5,0 6 5,0 3-2,0 2-5,0 0-6,0 1-5,2 0-8,2-1-8,4-1-10,2 0-8,3-3-8,3-4-8,3-5-7,3-2-8,2-5-3,0-2 1,-1-4 0,1-2 2,-2-1 3,-3 1 6,-3 1 6,-3 1 7,-3 0 5,-2 0 7,-4 0 5,-2 1 6,-4 0 5,0 2 2,-3 2 4,-2 2 2,-1 1 4,0 0 3,0 0 5,1 1 4,2 1-1,6 5-7,5 6-6,7 4-7,1 3-5,-4 1-5,-5 1-5,-2 2-4,-5 0 0,0 1 5,-3 1 6,-2 1 5,-2 1 3,-4 2-2,-2 3 0,-3 1-2,-4 5 0,-5 7-2,-5 6-2,-5 8-1,-5 11-2,-8 18-3,-6 18-5,-7 18-2,-3 5-5,2-4-4,2-5-5,3-5-5,2-3-1,4 0 0,4-2 2,4-1 1,5-6-3,7-10-7,7-11-7,7-11-6,5-11-1,5-12 5,3-12 5,4-11 4,1-8 4,0-1-1,-2-2 1,0-2 0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3:27"/>
    </inkml:context>
    <inkml:brush xml:id="br0">
      <inkml:brushProperty name="width" value="0.03661" units="cm"/>
      <inkml:brushProperty name="height" value="0.03661" units="cm"/>
      <inkml:brushProperty name="color" value="#F2395B"/>
    </inkml:brush>
  </inkml:definitions>
  <inkml:trace contextRef="#ctx0" brushRef="#br0">59709 45380 600,'-8'-8'0,"2"2"0,1 1 0,0 0 0,1 4 11,0 6 20,0 6 22,1 6 21,0 2 2,3 1-17,4-1-17,2 1-16,3-2-12,0-3-4,1-2-6,2-4-6,-1-2-2,1-2-1,0-3-1,0 0 0,-1-5-1,-1-2 1,-1-5-1,0-4 1,-2-1 0,-1-1 1,0 0 1,-2 1 0,-2-1 1,-6 2-2,-4 1-2,-5 1-1,-3 0-5,-2 2-8,0 1-7,-1 1-9,1 0-6,3 2-3,2 0-3,4 2-4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3:27"/>
    </inkml:context>
    <inkml:brush xml:id="br0">
      <inkml:brushProperty name="width" value="0.03776" units="cm"/>
      <inkml:brushProperty name="height" value="0.03776" units="cm"/>
      <inkml:brushProperty name="color" value="#F2395B"/>
    </inkml:brush>
  </inkml:definitions>
  <inkml:trace contextRef="#ctx0" brushRef="#br0">61759 42747 582,'-15'-8'0,"4"2"0,3 1 0,3 1 0,2 0 11,3 2 21,4 0 23,2 2 21,6-1 2,8-1-15,7 0-16,8-1-17,5-1-12,-1 2-11,0 0-9,0 2-11,-2 0-8,-5 0-7,-5 0-7,-5 0-6,-5 1-1,-3 4 2,-4 2 5,-4 4 2,-3-1 1,-2 1-3,-2-2-2,-2 0-3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6:53"/>
    </inkml:context>
    <inkml:brush xml:id="br0">
      <inkml:brushProperty name="width" value="0.03375" units="cm"/>
      <inkml:brushProperty name="height" value="0.03375" units="cm"/>
      <inkml:brushProperty name="color" value="#F2395B"/>
    </inkml:brush>
  </inkml:definitions>
  <inkml:trace contextRef="#ctx0" brushRef="#br0">15550 2324 651,'10'-8'63,"5"0"-7,5 0-5,6 1-8,1 0-5,0 0-5,1 2-7,-1 1-4,0 0-9,-4 2-9,0 0-11,-3 2-8,0-1-8,0 0-5,-1-2-3,1 0-6,-2-1-1,-1 0 0,-2 0 0,-3 0 1,-1 0 1,-2 1 6,-2-1 6,-2 1 4,-2-2 3,-1 0 1,0-2 1,-1 0 0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3:27"/>
    </inkml:context>
    <inkml:brush xml:id="br0">
      <inkml:brushProperty name="width" value="0.04249" units="cm"/>
      <inkml:brushProperty name="height" value="0.04249" units="cm"/>
      <inkml:brushProperty name="color" value="#F2395B"/>
    </inkml:brush>
  </inkml:definitions>
  <inkml:trace contextRef="#ctx0" brushRef="#br0">61387 43880 517,'-36'0'9,"9"0"15,7 0 18,8 0 16,9 0 5,8 0-7,9 0-7,10 0-6,5-1-7,6 0-8,5-2-7,5 0-8,1-2-3,0 0-1,-2-1 2,0-2-1,0 2-9,0 1-22,2 2-20,0 2-21,-3 1-6,-7 0 7,-9 0 7,-7 0 8,-5-1 5,-1 0 1,-1-2 3,0 0 2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3:29"/>
    </inkml:context>
    <inkml:brush xml:id="br0">
      <inkml:brushProperty name="width" value="0.04671" units="cm"/>
      <inkml:brushProperty name="height" value="0.04671" units="cm"/>
      <inkml:brushProperty name="color" value="#F2395B"/>
    </inkml:brush>
  </inkml:definitions>
  <inkml:trace contextRef="#ctx0" brushRef="#br0">66444 42779 470,'-8'-8'7,"2"2"14,1 1 13,0 0 14,3 2 4,4 2-4,4 2-6,4 2-4,2 0-5,1 0-4,1-2-4,2 0-4,-1-1-3,-1 0-1,-1 0-1,0 0-1,-1 0-1,1 0-1,1 0 0,2 0 0,0 0-4,1 0-6,1 0-6,1 0-6,0 0-2,-3 0 2,-1 0 2,-2 0 2,-1 0 2,3 0 0,2 0 0,2 0 0,2-1 1,5 0 1,3-2 0,4 0 2,3-1 0,1 0 0,0 0 1,2 1-1,1-2 1,1 2-1,0-1 0,2 0 0,-1 0 0,-2 2-1,-2 0 1,-1 2-1,-2 0 0,0 0-1,0 0 0,1 0 0,-2 0-1,0 0 0,-1 0-1,-1 0 1,0 0-1,1 0 0,1 0 1,0 0 0,3-1 0,5-2 0,3-2 2,4-2-1,2 0 1,0-1 1,0 0-1,0 0 0,-1 1 1,-1 0-1,0 2 0,-1 1-1,-2 0 0,0 2-1,-2 0-2,0 2-2,-2-1 1,-2 0-1,-2-2 1,-1 0-1,-2 0 2,0 0 1,0 1 2,1 2 2,0 0 0,2-2-1,2-1 0,3 0-2,1-1 1,4-2-1,2 0 1,4-1 0,1-1-1,1 2 0,2 1-1,0 0 0,4 1 0,5-2 0,7 0 1,5-1 1,4 0 1,1 2 1,0 2 1,2 2 1,-1 1 0,-1-2 1,-3 0-1,-1-2-1,0 1 1,4 0-2,4 2 0,5 1-1,0 0-1,0 0-2,-2 0-1,0 0-3,-2-1 0,0-1 0,-1 0 1,-1-1 1,-1-1-1,0 2-1,1 0-1,-1 2-1,0-1-1,2-2 0,1-2 1,1-2-1,0 0 1,0 1-1,0 0 1,0 2-1,-1 0-1,-3 2 0,-4 0-1,-2 2-2,-2 0-1,-3 0-4,-1 0-3,-3 0-4,-2 0-2,-4 2-1,-5 0 1,-3 2-2,-8-1 3,-10-1 4,-11 0 6,-11-1 4,-6-1 3,0 0 1,-2 0 1,0 0 1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3:30"/>
    </inkml:context>
    <inkml:brush xml:id="br0">
      <inkml:brushProperty name="width" value="0.04501" units="cm"/>
      <inkml:brushProperty name="height" value="0.04501" units="cm"/>
      <inkml:brushProperty name="color" value="#F2395B"/>
    </inkml:brush>
  </inkml:definitions>
  <inkml:trace contextRef="#ctx0" brushRef="#br0">72240 39981 488,'5'-26'11,"-5"11"20,-4 10 22,-5 12 21,-4 7 3,0 7-14,-1 5-14,-1 7-14,-1 3-9,1 0-3,-1 2-3,0 1-3,2-2-3,2-6-4,4-4-4,3-5-4,6-5-5,11-6-9,12-6-9,10-6-7,5-8-5,0-8 3,0-9 0,0-8 3,-2-6 1,-3 1 4,-5 0 3,-3 0 4,-5 1 1,-5 5 2,-5 4 0,-4 3 1,-7 4 3,-8 3 2,-8 3 2,-7 3 4,-6 3 0,-1 6-1,-3 4-2,-1 6-2,1 3-4,3 1-6,5 3-6,3 2-6,5-1-3,5-1 0,4-2-1,6-2 0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3:30"/>
    </inkml:context>
    <inkml:brush xml:id="br0">
      <inkml:brushProperty name="width" value="0.03423" units="cm"/>
      <inkml:brushProperty name="height" value="0.03423" units="cm"/>
      <inkml:brushProperty name="color" value="#F2395B"/>
    </inkml:brush>
  </inkml:definitions>
  <inkml:trace contextRef="#ctx0" brushRef="#br0">73550 40400 642,'14'8'8,"-1"0"16,-2 0 16,-2-1 15,-1 2 4,2 0-10,0 1-10,1 2-10,0 1-7,-2 3-6,-2 3-5,-2 3-5,-2 2-8,-2 1-8,-2 1-8,-2 1-8,-2-2-11,0-5-12,-1-5-12,-2-4-12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3:30"/>
    </inkml:context>
    <inkml:brush xml:id="br0">
      <inkml:brushProperty name="width" value="0.03855" units="cm"/>
      <inkml:brushProperty name="height" value="0.03855" units="cm"/>
      <inkml:brushProperty name="color" value="#F2395B"/>
    </inkml:brush>
  </inkml:definitions>
  <inkml:trace contextRef="#ctx0" brushRef="#br0">75014 39143 570,'14'-28'5,"-3"7"9,-3 6 10,-2 8 10,-2 6 4,0 6 0,0 6 0,0 6 0,-3 4-4,-6 2-7,-6 4-7,-6 4-7,-1-2-6,3-4-5,2-3-6,4-4-4,5-3-3,6-1 1,8-1 1,6-1 1,3-1 2,1 0 2,0-2 3,-1 0 2,0-1 2,-3 1 1,-1 2 1,-2 0 0,-4 2 3,-6 5 1,-6 4 2,-6 3 1,-6 4 2,-5 3-2,-7 3-1,-5 2 0,-3 2-2,3-1 1,2-2-2,1 0 0,4-3-1,3-5-2,4-5-1,5-5-2,4-5-16,6-6-28,6-6-29,6-6-29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3:31"/>
    </inkml:context>
    <inkml:brush xml:id="br0">
      <inkml:brushProperty name="width" value="0.06074" units="cm"/>
      <inkml:brushProperty name="height" value="0.06074" units="cm"/>
      <inkml:brushProperty name="color" value="#F2395B"/>
    </inkml:brush>
  </inkml:definitions>
  <inkml:trace contextRef="#ctx0" brushRef="#br0">76926 37945 362,'-8'-13'9,"2"4"20,0 6 19,2 5 18,-2 5 4,-2 7-13,-3 7-12,-3 7-14,-3 6-5,-2 6 0,-2 6 2,-1 6 0,-2 3 0,-1-2-3,-1-1 0,-1 0-3,1-2-2,3 0-4,3-2-2,3 0-4,3-2-2,4-2-3,4-2-3,4-2-3,4-4-3,2-5-3,3-7-2,4-5-4,3-6-5,5-5-6,5-4-8,5-6-8,4-5 0,3-7 5,3-7 6,2-7 4,-1-2 4,-7 1 2,-7 3 2,-7 1 2,-6 3 1,-6 3 2,-6 3 0,-6 3 1,-9 3 1,-13 6 0,-13 4 0,-13 6 0,-3 3-2,6 3-3,6 4-3,6 2-4,4 1-3,5 1-2,3-1-4,5 1-2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3:32"/>
    </inkml:context>
    <inkml:brush xml:id="br0">
      <inkml:brushProperty name="width" value="0.04322" units="cm"/>
      <inkml:brushProperty name="height" value="0.04322" units="cm"/>
      <inkml:brushProperty name="color" value="#F2395B"/>
    </inkml:brush>
  </inkml:definitions>
  <inkml:trace contextRef="#ctx0" brushRef="#br0">70057 44576 509,'-1'-14'16,"-2"6"15,-2 4 17,-2 6 15,0 4 3,-1 4-12,0 3-11,0 5-11,-1 2-7,-2 1-2,-2 1-3,-1 1-3,-1 1-2,2-1-3,3 1-2,1 0-1,2-2-4,2-3-3,2-3-4,2-3-4,6-4-4,9-4-7,11-6-5,10-4-7,3-6-2,-2-6 2,-2-5 3,-1-6 1,-4-4 3,-3 3 4,-5 0 3,-3 1 3,-4 1 3,-2 1 3,-4 1 3,-3 1 3,-2 1 1,-4 3 1,-2 1 1,-3 2 0,-3 4-1,0 3-5,-2 4-5,0 4-4,-2 3-3,-1 4-2,-3 2-1,-1 4-2,-1 0-3,4-1-6,3-1-5,3 0-5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3:32"/>
    </inkml:context>
    <inkml:brush xml:id="br0">
      <inkml:brushProperty name="width" value="0.03362" units="cm"/>
      <inkml:brushProperty name="height" value="0.03362" units="cm"/>
      <inkml:brushProperty name="color" value="#F2395B"/>
    </inkml:brush>
  </inkml:definitions>
  <inkml:trace contextRef="#ctx0" brushRef="#br0">71150 45050 654,'21'16'143,"-3"1"-38,-4 1-38,-4 2-40,-3-2-24,-1 0-8,0 0-10,-2-2-10,0-2-6,0-1-7,0-2-5,0-2-6,1-2-1,0-2 3,1-3 3,2 0 4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3:32"/>
    </inkml:context>
    <inkml:brush xml:id="br0">
      <inkml:brushProperty name="width" value="0.04756" units="cm"/>
      <inkml:brushProperty name="height" value="0.04756" units="cm"/>
      <inkml:brushProperty name="color" value="#F2395B"/>
    </inkml:brush>
  </inkml:definitions>
  <inkml:trace contextRef="#ctx0" brushRef="#br0">72555 43971 462,'7'-9'0,"0"0"0,-2-1 0,0-1 0,-2-1 5,-1 2 11,0 1 10,-1 0 10,-3 6 7,-2 8 3,-4 9 3,-2 10 2,-3 4-2,-3 2-8,-3 3-8,-3 1-8,-1 1-5,2-2-2,3 0-2,1-1-2,3-3-1,2-3-1,4-5-2,3-3-1,5-3-3,10-1-9,8 0-7,9-2-7,4-2-6,1-2-5,-1-4-5,0-2-5,-1-3-1,-1-1-1,-3 0 0,-1-1 0,-4-2 3,-3 0 3,-4-1 5,-4-2 4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3:32"/>
    </inkml:context>
    <inkml:brush xml:id="br0">
      <inkml:brushProperty name="width" value="0.0468" units="cm"/>
      <inkml:brushProperty name="height" value="0.0468" units="cm"/>
      <inkml:brushProperty name="color" value="#F2395B"/>
    </inkml:brush>
  </inkml:definitions>
  <inkml:trace contextRef="#ctx0" brushRef="#br0">72698 44150 470,'-15'-22'0,"4"4"0,3 5 0,3 3 0,0 4 10,-2 6 23,-2 4 22,-2 6 21,0 5 4,1 7-13,0 7-14,2 7-14,-2 5-10,-3 4-6,-5 4-6,-4 4-6,0 3-4,1 5 2,3 4 1,1 4 1,3 0-14,2-2-26,4-1-28,3-2-26,1-7-9,2-12 11,0-12 10,2-11 10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6:54"/>
    </inkml:context>
    <inkml:brush xml:id="br0">
      <inkml:brushProperty name="width" value="0.05458" units="cm"/>
      <inkml:brushProperty name="height" value="0.05458" units="cm"/>
      <inkml:brushProperty name="color" value="#F2395B"/>
    </inkml:brush>
  </inkml:definitions>
  <inkml:trace contextRef="#ctx0" brushRef="#br0">15915 1496 403,'-8'-8'3,"2"2"6,1 1 6,0 0 7,0 4 6,-2 6 5,-1 6 5,-3 6 6,-2 5-2,-2 4-9,-1 6-11,-2 5-9,-2 2-7,-1 0-4,-1 1-5,-1-1-5,0-1-3,3 0 0,1-2 0,3 1-2,1-5 1,4-4-2,3-5 1,2-5-1,7-7-4,8-8-6,9-9-5,9-9-8,5-7 1,-1-3 4,0-5 5,1-3 4,-3 1 5,-4 7 3,-4 7 4,-3 7 3,-7 5 6,-7 6 12,-8 4 10,-7 6 10,-7 4 5,-3 7-2,-4 5-1,-4 7-3,-2 1-1,3-2-5,1-2-4,3-1-3,1-3-3,3-1-3,1-3-2,3-1-3,1-3-3,4-1-4,3-2-4,2-3-4,7-4-5,8-8-6,9-8-5,9-7-6,6-6 0,1-3 4,2-3 6,2-3 4,-1 1 5,-6 3 2,-4 5 3,-5 3 3,-4 3 3,-3 2 5,-3 3 4,-2 1 4,-5 5 5,-6 8 3,-6 8 6,-6 7 3,-3 5 0,-1 1-6,-2 1-5,1 1-6,-3 0-2,1 1-1,-2-1-1,-1 1 0,-1-2-2,-1 0-4,-1-1-5,-1-1-4,1-2-1,1-3-1,3-3 1,1-3 1,3-2 1,3-1 3,3 0 3,2-2 2,7-2 4,8-4 1,9-4 2,10-4 2,5-3 1,4-3-3,4-4-2,5-2-2,1-2-1,0-1-1,0-1 0,-1 0 0,0-1-1,-2-1-2,-1 1-1,-3-1-1,-3 3-2,-5 3-2,-5 4-1,-5 5-2,-6 4-3,-8 6-6,-8 5-6,-8 7-5,-4 4-1,-2 1 4,0 3 3,-1 2 5,0-1 2,-1-1 2,0-3 1,1-2 3,0-2 1,3-1 3,1-2 1,2-2 3,2-1 1,1 0 1,0-1 0,2 1 0,0 0 1,0-2 1,1-1 1,-1 0 1,2-1 11,4 2 18,4 0 20,4 1 20,2 1 2,-1 0-14,1 0-15,0 0-13,0 1-6,0 3 1,0 3 4,-1 3 1,1 3 0,-2-1-4,-1 2-3,0 2-2,-1-1-4,0 2-4,0 1-2,0 1-4,-1 2-2,-1 1-1,0 2-1,-1 3-1,-1-1-1,0-2-2,0-1-1,0-3 0,-2-2-3,-1-3 0,-2-3-2,-1-3 0,-3-3-3,-2-2-1,-2-4-2,-1-3-2,-2-4-2,0-8-4,1-6-3,-1-7-3,0-6-3,-2-5-2,-3-5-3,-1-4-1,-1-2 1,4 4 3,3 2 4,3 3 4,2 4 3,0 3 3,2 5 2,1 3 4,0 4 4,0 3 6,0 2 5,1 4 5,-1 3 7,0 2 9,0 3 8,0 4 10,1 2 1,0 1-6,2 3-7,1 2-5,0 1-4,2 1-4,0 1-1,2 1-4,1 1-10,2 1-20,2 1-18,1 2-19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3:33"/>
    </inkml:context>
    <inkml:brush xml:id="br0">
      <inkml:brushProperty name="width" value="0.05104" units="cm"/>
      <inkml:brushProperty name="height" value="0.05104" units="cm"/>
      <inkml:brushProperty name="color" value="#F2395B"/>
    </inkml:brush>
  </inkml:definitions>
  <inkml:trace contextRef="#ctx0" brushRef="#br0">74273 44354 431,'0'-37'0,"0"5"0,0 5 0,0 5 0,-1 3 8,0 3 19,-2 1 16,0 3 19,-2 1 1,-2 4-14,-1 2-14,-3 4-13,-2 1-8,-2 2 1,-1 0-1,-3 2 1,0 1 1,1 1 0,1 3 1,1 2 0,1 2 1,4 1-2,3 3-1,2 2-1,3 1-2,0 3-2,2 1-2,1 3-1,1 1-2,5 1 1,4 0 1,4 2 0,0 0 0,-1-3-4,-2-2-2,-2-1-4,-2-1-2,-2 1-4,-3 1-5,0 1-3,-4-1-1,-2-1 2,-4-3 1,-2-1 1,-3-3 2,-2-3 0,-1-2 1,-3-4 0,0-2 1,1-2 1,1-3 0,1 0 0,0-6 2,2-6 3,1-7 1,1-7 2,2-4 2,4-1 0,4-1 0,4-1 1,5 1-2,6 1-1,5 3-1,7 2-3,3 0-2,3 2-4,1 1-5,2 1-3,2 1-3,1 1 1,0 1 1,2 1-1,-3 2 1,-9 4 1,-7 4-1,-9 4 1,-2 2-2,0-2-7,1 0-5,2-1-6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3:33"/>
    </inkml:context>
    <inkml:brush xml:id="br0">
      <inkml:brushProperty name="width" value="0.03754" units="cm"/>
      <inkml:brushProperty name="height" value="0.03754" units="cm"/>
      <inkml:brushProperty name="color" value="#F2395B"/>
    </inkml:brush>
  </inkml:definitions>
  <inkml:trace contextRef="#ctx0" brushRef="#br0">75793 44863 586,'-3'-8'0,"10"2"0,10 1 0,9 0 0,6 2 9,3 0 20,1 2 20,2 0 19,1 1 3,-2-2-13,0 0-14,-1-1-12,-1-2-11,-1 2-4,-2-1-7,0 0-5,-3 0-16,-5 2-30,-5 0-28,-4 2-29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3:33"/>
    </inkml:context>
    <inkml:brush xml:id="br0">
      <inkml:brushProperty name="width" value="0.04693" units="cm"/>
      <inkml:brushProperty name="height" value="0.04693" units="cm"/>
      <inkml:brushProperty name="color" value="#F2395B"/>
    </inkml:brush>
  </inkml:definitions>
  <inkml:trace contextRef="#ctx0" brushRef="#br0">76589 44180 468,'-15'-21'6,"2"5"10,2 4 11,3 6 11,1 6 8,2 10 7,2 8 5,2 9 7,0 5-3,-2 0-10,-2 2-10,-2 1-12,-2 2-9,-2 2-9,-2 4-8,-1 3-10,-1 1-7,2 0-3,3 0-5,1 0-4,2-4 0,2-6 3,2-7 3,2-7 4,1-5-8,0-1-19,0-2-20,0-2-20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3:34"/>
    </inkml:context>
    <inkml:brush xml:id="br0">
      <inkml:brushProperty name="width" value="0.05105" units="cm"/>
      <inkml:brushProperty name="height" value="0.05105" units="cm"/>
      <inkml:brushProperty name="color" value="#F2395B"/>
    </inkml:brush>
  </inkml:definitions>
  <inkml:trace contextRef="#ctx0" brushRef="#br0">78210 44756 430,'-8'-19'10,"2"7"20,1 8 20,0 8 20,0 7 5,-2 5-11,-2 7-10,-1 5-11,-1 2-7,0-1-6,2-3-4,1-1-6,1-3-3,2-1-2,2-3-2,2-1-2,5-5-5,8-6-11,7-8-10,9-6-10,2-6-7,-2-3-1,-1-5-3,-3-3-3,-2-3 2,-4-1 5,-5-1 6,-3-1 6,-3 2 3,-2 3 2,-3 5 0,0 3 2,-4 4 1,-4 3 1,-4 3-1,-4 2 2,-1 4-1,1 4 1,1 4 1,1 4-1,1 1-3,2-1-8,2 0-9,2-2-8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3:34"/>
    </inkml:context>
    <inkml:brush xml:id="br0">
      <inkml:brushProperty name="width" value="0.042" units="cm"/>
      <inkml:brushProperty name="height" value="0.042" units="cm"/>
      <inkml:brushProperty name="color" value="#F2395B"/>
    </inkml:brush>
  </inkml:definitions>
  <inkml:trace contextRef="#ctx0" brushRef="#br0">79000 45100 523,'21'8'130,"-3"2"-28,-4 0-26,-4 1-28,-3 1-15,0 2-5,-2 0-4,0 1-5,-2 0-6,-1-1-10,0-1-8,-1 0-9,-2-2-16,-1 1-23,0 0-22,-1 0-23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3:34"/>
    </inkml:context>
    <inkml:brush xml:id="br0">
      <inkml:brushProperty name="width" value="0.04378" units="cm"/>
      <inkml:brushProperty name="height" value="0.04378" units="cm"/>
      <inkml:brushProperty name="color" value="#F2395B"/>
    </inkml:brush>
  </inkml:definitions>
  <inkml:trace contextRef="#ctx0" brushRef="#br0">80061 44256 502,'8'-15'5,"0"1"9,0 1 10,0 1 10,0 1 3,0 2-2,-1 2-3,1 2-2,-1 3 0,0 4 1,-2 4 2,0 4 0,-3 3-1,-2 5-6,-4 4-5,-2 3-4,-2 2-4,0-3 1,0-1-1,1-3 0,-1-1-3,2-3-10,0-1-7,2-2-8,1-1-4,2-1 0,2 1 0,2 0 0,2-1 2,3-1 1,4 0 3,2-2 2,2 0 3,0 2 3,-1 0 4,1 1 3,-2 1 2,-2 0 0,-4-1 2,-3 1 0,-4 2 0,-8 4 1,-6 3-2,-7 5 1,-5 2-3,-1 0-5,-3 2-5,-1 1-5,0 0-1,3-1 1,3-2 3,3 1 2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3:35"/>
    </inkml:context>
    <inkml:brush xml:id="br0">
      <inkml:brushProperty name="width" value="0.05793" units="cm"/>
      <inkml:brushProperty name="height" value="0.05793" units="cm"/>
      <inkml:brushProperty name="color" value="#F2395B"/>
    </inkml:brush>
  </inkml:definitions>
  <inkml:trace contextRef="#ctx0" brushRef="#br0">82011 43574 379,'-8'-21'0,"2"5"0,1 5 0,0 5 0,0 3 9,0 3 18,-1 4 17,-1 2 17,-2 4 5,0 4-12,-2 3-10,0 5-11,-1 2-6,-1 1-1,-1 1-1,-1 1 0,-2 2-1,0 2-2,-1 4-1,-1 3-1,-1 2-2,1 0-2,-1 2-2,1 1-2,0-1-2,4 0-2,3-1-1,3-2-2,2-1-3,2-3-3,2-3-5,2-3-3,5-6-7,8-7-8,7-8-8,9-8-8,2-8-3,0-8 2,-1-7 2,-1-9 2,-3-2 4,-5 2 6,-4 1 7,-6 3 6,-4 2 5,-4 5 1,-4 3 2,-4 5 3,-4 2 0,-4 2 0,-3 2 0,-5 2 0,-2 4-1,-1 4-4,-1 5-2,-1 6-4,2 0-4,5-1-8,5-2-8,5-2-8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3:35"/>
    </inkml:context>
    <inkml:brush xml:id="br0">
      <inkml:brushProperty name="width" value="0.0416" units="cm"/>
      <inkml:brushProperty name="height" value="0.0416" units="cm"/>
      <inkml:brushProperty name="color" value="#F2395B"/>
    </inkml:brush>
  </inkml:definitions>
  <inkml:trace contextRef="#ctx0" brushRef="#br0">83450 44697 528,'0'-15'12,"18"4"21,15 3 23,18 3 22,3 1 3,-10 2-15,-10 0-17,-9 2-16,-5 0-10,1 0-6,1 0-4,1 0-5,-1 0-5,-1 0-6,-2 0-6,-2 0-5,-3 1-14,-1 2-23,-2 2-23,-2 2-23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3:35"/>
    </inkml:context>
    <inkml:brush xml:id="br0">
      <inkml:brushProperty name="width" value="0.05309" units="cm"/>
      <inkml:brushProperty name="height" value="0.05309" units="cm"/>
      <inkml:brushProperty name="color" value="#F2395B"/>
    </inkml:brush>
  </inkml:definitions>
  <inkml:trace contextRef="#ctx0" brushRef="#br0">84090 43803 414,'-14'-18'13,"4"14"27,4 12 26,4 13 26,2 8 4,-2 3-19,0 3-18,-2 3-18,-1 2-12,-3 2-5,-4 2-3,-2 2-5,-1 0-6,1-2-8,1-2-10,0-2-8,2-3-12,3-3-13,1-5-14,2-3-13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3:36"/>
    </inkml:context>
    <inkml:brush xml:id="br0">
      <inkml:brushProperty name="width" value="0.05089" units="cm"/>
      <inkml:brushProperty name="height" value="0.05089" units="cm"/>
      <inkml:brushProperty name="color" value="#F2395B"/>
    </inkml:brush>
  </inkml:definitions>
  <inkml:trace contextRef="#ctx0" brushRef="#br0">85287 44350 432,'0'-16'0,"0"2"0,0 1 0,0 1 0,0 2 9,0 6 17,0 4 18,0 6 17,0 4 4,-2 5-10,0 5-10,-2 5-10,-2 4-6,-3 1-3,-5 2-2,-4 3-2,-2-1-1,1-2-1,-1-1 0,1-3 0,2-2-3,6-3-4,6-3-3,6-3-4,6-4-8,6-6-8,5-6-11,7-6-9,2-5-4,1-6-2,-1-4 1,1-5-1,-2-2 2,-1 0 4,-2-1 4,-3 1 5,-2-1 4,-4 1 5,-4-1 5,-5 1 6,-2 1 2,-4 3-2,-2 3 0,-3 3-1,-4 3-1,-2 2-1,-3 4 1,-3 3-2,-2 2-2,2 4-6,1 2-6,1 4-5,1 0-4,2-1-3,3-1-3,1 0-2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6:54"/>
    </inkml:context>
    <inkml:brush xml:id="br0">
      <inkml:brushProperty name="width" value="0.05188" units="cm"/>
      <inkml:brushProperty name="height" value="0.05188" units="cm"/>
      <inkml:brushProperty name="color" value="#F2395B"/>
    </inkml:brush>
  </inkml:definitions>
  <inkml:trace contextRef="#ctx0" brushRef="#br0">17550 4900 424,'15'14'28,"-1"-1"-6,-1-2-5,0-2-6,0 1 7,3 3 19,3 5 20,3 4 19,0-1 3,-2-1-13,-1-1-12,-2-2-13,-2-3-10,-1-1-10,-1-2-8,0-2-8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3:36"/>
    </inkml:context>
    <inkml:brush xml:id="br0">
      <inkml:brushProperty name="width" value="0.04281" units="cm"/>
      <inkml:brushProperty name="height" value="0.04281" units="cm"/>
      <inkml:brushProperty name="color" value="#F2395B"/>
    </inkml:brush>
  </inkml:definitions>
  <inkml:trace contextRef="#ctx0" brushRef="#br0">86250 45100 513,'15'16'86,"-1"-1"-5,-1 1-6,0 0-6,-2-1-9,-1-1-12,0-1-13,-2 0-12,-1-2-14,-2 1-12,-3 0-14,0 0-12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3:36"/>
    </inkml:context>
    <inkml:brush xml:id="br0">
      <inkml:brushProperty name="width" value="0.0549" units="cm"/>
      <inkml:brushProperty name="height" value="0.0549" units="cm"/>
      <inkml:brushProperty name="color" value="#F2395B"/>
    </inkml:brush>
  </inkml:definitions>
  <inkml:trace contextRef="#ctx0" brushRef="#br0">87857 44559 400,'-8'-14'7,"2"3"13,1 3 12,0 2 14,1 4 5,1 4-4,-1 4-4,0 4-4,-1 2-3,0 3 1,-2 2-1,0 2-1,-1 1-2,-2 1-4,0 1-3,-1 1-4,0 0-4,0 1-3,2 0-4,1-1-2,1 0-4,2-1-2,2-1-4,2-1-3,3-2-5,6-4-8,4-5-8,5-3-8,4-4-3,1-6 3,3-4 3,1-5 1,1-4 4,-3-3 2,-1-4 4,-2-1 2,-3-2 3,-3 1 3,-3 0 2,-2 3 3,-4 0 1,-3 2 1,-2 3 0,-4 1 0,-2 2 0,-5 3 2,-4 1 2,-4 2 0,-1 2-4,-1 2-10,0 2-10,1 2-10,1 2-6,2 0 2,4 2 1,3 0 1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3:37"/>
    </inkml:context>
    <inkml:brush xml:id="br0">
      <inkml:brushProperty name="width" value="0.05179" units="cm"/>
      <inkml:brushProperty name="height" value="0.05179" units="cm"/>
      <inkml:brushProperty name="color" value="#F2395B"/>
    </inkml:brush>
  </inkml:definitions>
  <inkml:trace contextRef="#ctx0" brushRef="#br0">89088 43929 424,'15'-37'0,"-3"4"0,-1 3 0,-2 5 0,-2 1 6,-2-1 13,-2-1 12,-2-1 12,-2 1 3,0 5-6,-2 3-5,0 5-7,-3 2-4,-2 4-2,-3 2-3,-3 4-3,-2 1-1,0 2 1,1 0 2,-1 2 0,1 1 0,1 1-1,0 3-1,2 2-1,2 2-1,2 3-3,4 3-1,3 4-1,1 1-2,0 1 1,0 1-1,0 1 1,1 0-1,1 2 0,3 1-1,2 1 0,1 0-1,-2 1-1,-1-1-1,0 1-2,-2-1 0,-2 0-3,-2 1-1,-2-1-2,-2 0 0,-2-2 0,-2 0 2,-2-1 0,-1-1 0,-1-3-4,-1-1-4,-1-3-2,-2-1-3,0-2-3,-1-3-2,-1-1-3,0-3 1,1-2 2,0-4 4,2-2 2,2-5 4,1-6 5,2-6 5,2-5 4,3-5 3,2-1 0,4-3 0,3-1 0,3-1 0,7-1 1,5 1-1,7 0 1,4 0-3,3 1-6,3 1-7,3 1-5,1 1-7,2 3-7,1 1-6,0 3-7,-2 1 0,-5 3 7,-7 1 6,-5 2 6,-5 1 1,-3 1-4,-3-1-6,-2 0-5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3:38"/>
    </inkml:context>
    <inkml:brush xml:id="br0">
      <inkml:brushProperty name="width" value="0.04155" units="cm"/>
      <inkml:brushProperty name="height" value="0.04155" units="cm"/>
      <inkml:brushProperty name="color" value="#F2395B"/>
    </inkml:brush>
  </inkml:definitions>
  <inkml:trace contextRef="#ctx0" brushRef="#br0">92176 41018 529,'-2'-25'11,"0"13"21,-3 12 23,-2 14 21,-3 9 4,-6 6-14,-4 8-15,-5 7-14,-3 3-10,-3 2-8,-1 1-7,-2 0-8,-1 0-6,1-2-7,1-2-6,2-2-6,0-3-4,3-3 0,1-5-2,3-4 0,3-4-2,5-5-4,4-4-5,6-6-3,3-5-3,2-4 1,2-6-1,2-4 0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3:38"/>
    </inkml:context>
    <inkml:brush xml:id="br0">
      <inkml:brushProperty name="width" value="0.04573" units="cm"/>
      <inkml:brushProperty name="height" value="0.04573" units="cm"/>
      <inkml:brushProperty name="color" value="#F2395B"/>
    </inkml:brush>
  </inkml:definitions>
  <inkml:trace contextRef="#ctx0" brushRef="#br0">91924 41150 481,'-1'-22'3,"0"4"9,-2 5 7,0 3 8,0 4 6,2 6 4,2 4 5,2 6 4,3 4 0,6 5-6,4 5-4,5 5-5,3 3-4,1 1-5,1 1-3,1 0-4,-1 1-2,-1-1 0,-3-1 0,-1-1-1,-2-2-2,-1 0-7,-1-1-7,-1-1-6,-1-2-8,-4-5-10,-3-3-9,-2-4-11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3:38"/>
    </inkml:context>
    <inkml:brush xml:id="br0">
      <inkml:brushProperty name="width" value="0.04235" units="cm"/>
      <inkml:brushProperty name="height" value="0.04235" units="cm"/>
      <inkml:brushProperty name="color" value="#F2395B"/>
    </inkml:brush>
  </inkml:definitions>
  <inkml:trace contextRef="#ctx0" brushRef="#br0">94718 40917 519,'0'-32'12,"0"12"25,0 12 24,0 14 24,-2 9 3,0 9-18,-3 7-19,-2 8-18,-3 5-12,-4 0-7,-3 2-7,-5 1-6,0-3-5,1-2-7,3-5-4,1-4-7,4-4-11,8-7-20,7-5-19,6-6-20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3:39"/>
    </inkml:context>
    <inkml:brush xml:id="br0">
      <inkml:brushProperty name="width" value="0.05127" units="cm"/>
      <inkml:brushProperty name="height" value="0.05127" units="cm"/>
      <inkml:brushProperty name="color" value="#F2395B"/>
    </inkml:brush>
  </inkml:definitions>
  <inkml:trace contextRef="#ctx0" brushRef="#br0">95837 41107 429,'6'-8'0,"-2"2"0,-4 1 0,-2 0 0,-3 3 3,-2 2 7,-2 4 7,-1 2 6,-2 5 10,0 5 11,0 7 12,1 6 11,-1 2 0,2 0-13,1 1-13,0-1-13,3-2-8,2-3-3,4-5-2,3-3-3,2-4-5,5-2-8,4-4-7,4-3-7,2-2-5,1-4 0,1-2 0,1-3-2,0-4-2,-1-4-4,-1-4-4,-1-3-5,-3-3 1,-5-1 4,-4-1 5,-6-1 4,-2-1 5,-2 1 4,-1-1 5,0 1 4,-2 1 4,-2 5 5,-1 3 5,-3 5 4,2 2 2,6 2 1,6 2 1,6 2 0,5 1-1,7 0-1,5 0-3,7 1-2,1-1-4,-3 2-7,-3 0-7,-3 2-7,-2 0-6,-2 2-4,0 0-5,0 2-3,-4 1 5,-5 3 14,-4 3 16,-6 4 14,-4 1 7,-2-1-1,-3 1 0,-3 0-1,-3-1 5,0 1 9,-1 0 10,-1-1 8,0 1 1,4 0-9,3-1-8,2 1-10,3 0-7,2-1-6,2 1-5,2 0-7,3-2-5,4-1-9,4-2-6,3-2-8,3-2-3,0-1 0,-1 0 0,1-2 0,-2 0 2,-1-2 4,-2 0 2,-2-2 4,-3-3 3,-1-8 2,-2-6 2,-2-7 2,-2-5 0,-2-4-3,-2-5-3,-2-3-3,-2 1 0,0 5 1,-1 7 2,-2 6 0,1 3 4,-1 0 3,0 2 4,0 1 4,1 1-5,2 2-13,2 3-12,2 1-13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3:39"/>
    </inkml:context>
    <inkml:brush xml:id="br0">
      <inkml:brushProperty name="width" value="0.05241" units="cm"/>
      <inkml:brushProperty name="height" value="0.05241" units="cm"/>
      <inkml:brushProperty name="color" value="#F2395B"/>
    </inkml:brush>
  </inkml:definitions>
  <inkml:trace contextRef="#ctx0" brushRef="#br0">96788 39663 419,'-2'-46'3,"-2"18"26,-4 17 25,-2 18 27,0 9 2,2-1-18,4 1-19,3 0-18,4-2-20,7-3-20,7-3-20,8-2-20,1-3-7,-2-3 5,-1 0 6,-2-3 6,-4-2 7,-3 0 9,-4-2 10,-4 0 9,-4 0 6,-2 0 3,-4 2 3,-2 1 3,0 0 8,4 0 13,4 0 14,4 0 14,3 1-5,1 2-21,3 2-22,2 2-23,-2 3-2,-5 4 15,-4 3 15,-6 5 16,-3 1 6,-3 1-3,-4 0-3,-2-1-3,-4 5-1,-5 7-1,-5 8 0,-5 8-1,-5 8-2,-4 6-3,-6 7-4,-4 7-3,-5 6-5,-4 6-5,-3 6-6,-5 6-6,-1 4-3,-1 3-4,0 4-4,1 2-2,3-4-7,9-9-7,6-10-8,9-9-9,8-12-1,8-11 5,7-12 5,8-12 4,5-7 3,-1-5 2,0-3 2,0-4 1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3:40"/>
    </inkml:context>
    <inkml:brush xml:id="br0">
      <inkml:brushProperty name="width" value="0.04613" units="cm"/>
      <inkml:brushProperty name="height" value="0.04613" units="cm"/>
      <inkml:brushProperty name="color" value="#F2395B"/>
    </inkml:brush>
  </inkml:definitions>
  <inkml:trace contextRef="#ctx0" brushRef="#br0">98400 42973 476,'7'-9'8,"-2"0"13,-3-2 14,0 0 15,-2 4 8,2 7 3,0 7 3,2 9 2,-1 4-5,1 1-15,0 1-16,0 1-14,2 0-10,2-3-4,3-1-5,4-2-5,1-4-1,3-5 0,1-4 0,3-6 0,1-4-1,-1-5-6,1-5-4,-1-5-4,-1-3-1,-2 0 6,-4 1 5,-3-1 4,-3 1 5,-4 1 4,-4 1 3,-4 1 4,-4 1-1,-4 3-5,-4 1-4,-3 2-6,-4 2-5,0 2-2,-1 3-4,-1 1-3,2 1-7,3 2-9,4 0-10,4 2-8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3:40"/>
    </inkml:context>
    <inkml:brush xml:id="br0">
      <inkml:brushProperty name="width" value="0.04618" units="cm"/>
      <inkml:brushProperty name="height" value="0.04618" units="cm"/>
      <inkml:brushProperty name="color" value="#F2395B"/>
    </inkml:brush>
  </inkml:definitions>
  <inkml:trace contextRef="#ctx0" brushRef="#br0">99916 41428 476,'-7'-8'0,"2"0"0,2 1 0,2-1 0,8 0 14,15 2 28,15 1 28,15 0 29,4 1 2,-6 1-22,-6-1-22,-6 0-23,-4 0-16,-3 2-8,-3 0-11,-3 2-9,-4 2-11,-5 6-13,-5 4-14,-4 5-14,-5 1-6,-4-3 1,-4-3 0,-4-2 2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6:54"/>
    </inkml:context>
    <inkml:brush xml:id="br0">
      <inkml:brushProperty name="width" value="0.03775" units="cm"/>
      <inkml:brushProperty name="height" value="0.03775" units="cm"/>
      <inkml:brushProperty name="color" value="#F2395B"/>
    </inkml:brush>
  </inkml:definitions>
  <inkml:trace contextRef="#ctx0" brushRef="#br0">19250 1281 582,'8'-13'80,"2"3"-10,0 4-10,1 4-10,1 3-8,1 2-7,1 2-5,1 2-6,0 1-7,0 1-8,-2 2-8,-2 0-9,0 0-6,-2 4-6,-2 2-4,-2 2-5,-3 1-6,-4 1-3,-4 1-6,-4 0-4,-1-1-1,0-3 3,3-4 2,0-4 3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3:40"/>
    </inkml:context>
    <inkml:brush xml:id="br0">
      <inkml:brushProperty name="width" value="0.04415" units="cm"/>
      <inkml:brushProperty name="height" value="0.04415" units="cm"/>
      <inkml:brushProperty name="color" value="#F2395B"/>
    </inkml:brush>
  </inkml:definitions>
  <inkml:trace contextRef="#ctx0" brushRef="#br0">99659 42232 498,'-14'-1'0,"3"0"0,3-2 0,2 0 0,4-1 10,4 0 21,4 0 20,4 0 20,5 0 5,7 2-10,7 0-12,7 2-12,3 0-8,2 2-7,1 0-7,0 2-6,-1 0-8,-3 0-8,-5 0-8,-4 0-8,-3 0-14,-3 0-23,-3 0-22,-2 0-22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3:41"/>
    </inkml:context>
    <inkml:brush xml:id="br0">
      <inkml:brushProperty name="width" value="0.05117" units="cm"/>
      <inkml:brushProperty name="height" value="0.05117" units="cm"/>
      <inkml:brushProperty name="color" value="#F2395B"/>
    </inkml:brush>
  </inkml:definitions>
  <inkml:trace contextRef="#ctx0" brushRef="#br0">102329 40230 429,'2'-15'0,"2"2"0,3 3 0,4 1 0,5 3 9,11 4 16,9 4 16,10 4 18,0 2 3,-9 1-9,-11 2-10,-9 0-8,-8 1-8,-4 1-7,-6 1-5,-4 2-8,-7 0-3,-7 1-1,-9 1-1,-7 1-1,-5 1-1,1-1-1,0 1-1,0 0 0,3-3-1,7-1 0,7-4 0,7-3 1,7 0-2,10 2-2,8 2-4,9 1-3,5 1 1,1-2 5,1-3 4,1-1 6,-1 0 1,-3 0 0,-3 1 1,-2 2-1,-4-1 1,-1 1-1,-2 0 2,-2 0-1,-4 0 4,-2 1 6,-6 1 7,-2 1 6,-5 1 2,-2 2-4,-3 0-2,-3 1-4,-4 0-5,-1 1-8,-4-1-8,-3 1-8,0-1-5,2-1-3,5-1-3,2 0-3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3:42"/>
    </inkml:context>
    <inkml:brush xml:id="br0">
      <inkml:brushProperty name="width" value="0.05274" units="cm"/>
      <inkml:brushProperty name="height" value="0.05274" units="cm"/>
      <inkml:brushProperty name="color" value="#F2395B"/>
    </inkml:brush>
  </inkml:definitions>
  <inkml:trace contextRef="#ctx0" brushRef="#br0">104419 40235 417,'7'-22'0,"-1"5"0,-1 3 0,0 4 0,-1 1 3,0-3 6,0-4 6,0-1 7,-1-2 4,-2 2 1,-2 2 2,-2 3 2,-2 1-1,0 0-4,-1 2-3,-2 1-4,0 1-1,-2 2 0,0 2 2,-1 2 0,-1 1 0,0 2-1,1 0-2,-1 2-1,-1 1-1,-2 6 0,-1 2 1,-3 5-1,1 2-1,2 1-2,4 1-2,3 1-2,2-1-2,2-1-4,2-3-4,2-1-3,3-2-5,4-2-8,4-3-7,4-1-7,2-2-4,1-2 1,1-2-1,1-2-1,0-2 2,0-2 2,-2-2 1,-1-2 2,-1-1 5,-2-2 6,-3 0 8,-1-1 6,-2 0 5,-2 1 3,-2 0 1,-2 2 3,-3 3 12,-2 8 19,-3 6 21,-4 8 20,-1 6 3,-1 10-16,-1 9-16,-2 8-15,1 5-12,-1 2-8,0 0-8,1 2-7,-1-3-7,0-3-9,0-4-8,1-4-9,0-4-8,2-3-11,2-5-10,3-4-10,0-4-2,2-5 9,0-5 8,2-4 9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3:42"/>
    </inkml:context>
    <inkml:brush xml:id="br0">
      <inkml:brushProperty name="width" value="0.05546" units="cm"/>
      <inkml:brushProperty name="height" value="0.05546" units="cm"/>
      <inkml:brushProperty name="color" value="#F2395B"/>
    </inkml:brush>
  </inkml:definitions>
  <inkml:trace contextRef="#ctx0" brushRef="#br0">104090 39355 396,'-1'-13'8,"-4"6"15,-2 6 16,-3 6 15,-1 5 3,0 4-8,2 3-8,1 5-8,1 0-8,2-3-3,2-3-6,2-3-5,1-1-5,2 0-6,0-1-6,2 1-7,1-2-5,5-2-4,4-4-5,4-2-4,1-3-3,-1-1-2,-1 0-2,-1-1-2,-1-3 3,-2-4 5,-3-4 6,-1-3 6,-2-2 8,-4 1 6,-2 0 8,-4 2 7,-2 2 5,-2 1 3,-1 2 2,-3 2 2,0 2 3,0 2 3,2 3 3,1 1 3,5 2-6,10 1-17,9 3-15,11 2-17,3 1-7,-2-2 2,-1-1 3,-2 0 2,-4-2 4,-3-1 4,-5 0 5,-3-1 5,-5 1 13,-8 5 23,-6 6 22,-7 4 23,-5 3 3,-2 1-15,-1 1-15,-2 1-16,-5 5-8,-7 10-3,-7 10-1,-6 10-3,-6 8-2,-4 5-1,-4 7-2,-3 5-2,-4 3-4,-3 2-7,-3 1-9,-3 1-7,1 0-8,3 3-10,5 2-9,3 3-10,7-4-3,7-8 3,8-8 3,7-7 3,8-11 5,5-11 6,7-12 8,5-11 7,4-8 1,3-3-4,1-3-5,2-2-3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3:43"/>
    </inkml:context>
    <inkml:brush xml:id="br0">
      <inkml:brushProperty name="width" value="0.04159" units="cm"/>
      <inkml:brushProperty name="height" value="0.04159" units="cm"/>
      <inkml:brushProperty name="color" value="#F2395B"/>
    </inkml:brush>
  </inkml:definitions>
  <inkml:trace contextRef="#ctx0" brushRef="#br0">105397 43500 529,'-8'24'51,"0"3"2,1 1 1,-1 3 1,1 0-2,2 1-8,2-1-7,2 0-7,1-1-6,2-3-3,0-3-5,2-3-4,2-3-5,4-4-3,3-4-5,5-5-3,2-2-5,3-4-6,2-2-4,1-3-5,1-4-2,-3-4 2,-1-4 3,-2-3 1,-4-3 4,-3 1 5,-4-1 6,-4 1 4,-4-1 3,-4 3 3,-4-1 0,-4 2 3,-5 2-6,-5 1-13,-7 2-11,-5 3-14,-1 1-2,5 2 6,5 2 5,5 2 6,2 1 0,0 0-8,0 0-7,1 1-7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3:47"/>
    </inkml:context>
    <inkml:brush xml:id="br0">
      <inkml:brushProperty name="width" value="0.06869" units="cm"/>
      <inkml:brushProperty name="height" value="0.06869" units="cm"/>
      <inkml:brushProperty name="color" value="#FED406"/>
    </inkml:brush>
  </inkml:definitions>
  <inkml:trace contextRef="#ctx0" brushRef="#br0">69322 46821 320,'-70'0'2,"15"0"3,16 0 5,15 0 3,9 0 4,2 0 4,3 0 4,1 0 4,3 0 10,6 0 18,4 0 17,6 0 17,4 0-2,5 0-18,5 0-19,5 0-19,2-1-12,1-1-6,-1 0-5,1-1-6,-1-1-3,2 0-1,1 0 0,1 0-1,0 0 0,0 0-1,1 0 0,-1 1 0,1-2 0,2 0 0,2-2 1,3 0 0,0-1 0,0 0 0,0 1-1,0-1 1,0 0-2,1 2-2,-1 1-1,0 0-1,-1 1-2,0 0 1,-1 0-1,-1 1 1,-2-1 0,0 0 1,-2 0 1,0 0 0,0 1 1,-1 0 0,0 1 1,1 2-1,-2 0 1,-2-2-1,-1-1 1,-3 0-1,0 0-1,1 0 1,1 2-1,1 0 0,-1 1 1,0-2 0,-1 0 0,-1-1 2,-1-1 0,-1 2-1,-1 0 0,-1 2-1,-1-1-1,-3 0-1,-1-2-2,-2 0-2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3:48"/>
    </inkml:context>
    <inkml:brush xml:id="br0">
      <inkml:brushProperty name="width" value="0.06184" units="cm"/>
      <inkml:brushProperty name="height" value="0.06184" units="cm"/>
      <inkml:brushProperty name="color" value="#FED406"/>
    </inkml:brush>
  </inkml:definitions>
  <inkml:trace contextRef="#ctx0" brushRef="#br0">78450 46744 355,'-16'-2'5,"2"0"9,1-3 9,1-2 10,2 0 9,6 0 12,4 2 12,6 1 10,4 0 0,3 2-15,5 0-13,4 2-13,3-1-10,5 0-4,3-2-4,4 0-4,2 0-3,-2 0-1,0 2-3,-1 0-2,2 1-1,4 0-1,6 0-1,4 0 0,1 1-2,-4 0 0,-4 2-1,-4 0-1,-2 0 0,-1 0-2,-2-2-1,0 0-2,0-1 1,3 0 0,1 0 1,2 0 0,1-1 1,0-2 1,0-2 1,1-2 1,-3 0 0,-4 0 0,-4 2 0,-3 1 0,-4 0-9,-1 2-20,-3 0-19,-1 2-19,-3 0-3,-1 0 14,-2 0 13,-3 0 14,-1 0 3,0 2-5,-2 0-5,0 2-7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3:49"/>
    </inkml:context>
    <inkml:brush xml:id="br0">
      <inkml:brushProperty name="width" value="0.07469" units="cm"/>
      <inkml:brushProperty name="height" value="0.07469" units="cm"/>
      <inkml:brushProperty name="color" value="#FED406"/>
    </inkml:brush>
  </inkml:definitions>
  <inkml:trace contextRef="#ctx0" brushRef="#br0">86136 46560 294,'-22'-8'0,"3"2"0,3 1 0,3 0 0,0 0 6,0 0 13,-1-1 11,-1-1 13,2 0 11,8 2 8,7 2 9,6 2 9,6 1-2,3 0-14,5 0-14,3 0-13,2 0-10,-1 0-4,-1 0-6,-1 0-4,2 0-3,5 0-3,5 0 0,5 0-3,2 0-1,4 0-2,1 0-3,2 0 0,0 0-3,-1 0 0,0 0-2,-1 0-1,-3 0 1,-2 0 0,-4 0 1,-2 0 1,-1 0 0,1 0-2,0 0-1,2 0-2,0 0 0,-2 0 0,0 0 2,-1 0 0,-1 0 0,-1 0 0,-2 0 1,0 0-1,-1 0 1,-1 0 0,-1 0 0,-1 0 1,0 0 0,1 0-1,1 0-1,1 0 0,-1 0 0,-2 0-1,-1 0 0,-3 0 0,-1 0 1,-1 0 1,-1 0 2,0 0 1,-3 0 1,1 0 1,-2 0-1,-1 0 0,-5-1-10,-10-2-20,-10-2-21,-10-2-20,-4 0-3,1-1 13,1 0 12,1 0 14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3:49"/>
    </inkml:context>
    <inkml:brush xml:id="br0">
      <inkml:brushProperty name="width" value="0.05476" units="cm"/>
      <inkml:brushProperty name="height" value="0.05476" units="cm"/>
      <inkml:brushProperty name="color" value="#FED406"/>
    </inkml:brush>
  </inkml:definitions>
  <inkml:trace contextRef="#ctx0" brushRef="#br0">84930 46450 401,'-15'0'4,"2"0"9,3 0 7,1 0 9,3 0 9,4 0 12,4 0 10,4 0 11,3 0 0,1 0-14,3 0-12,2 0-13,2 0-8,3 0-3,3 0-3,3 0-4,4 0-2,5 2-2,4 0-4,6 2-2,5 0-5,4 0-5,5-1-6,6 1-4,3 0-8,3 0-9,3 0-8,3 0-9,-6-1-2,-15 0 4,-14-2 4,-15 0 4,-8-1 0,-1 2-3,-1 0-2,0 2-4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3:55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70575 48350 333,'49'20'167,"16"14"-1,16 15 1,16 15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6:55"/>
    </inkml:context>
    <inkml:brush xml:id="br0">
      <inkml:brushProperty name="width" value="0.05842" units="cm"/>
      <inkml:brushProperty name="height" value="0.05842" units="cm"/>
      <inkml:brushProperty name="color" value="#F2395B"/>
    </inkml:brush>
  </inkml:definitions>
  <inkml:trace contextRef="#ctx0" brushRef="#br0">18087 2400 376,'-14'1'69,"4"2"-14,5 2-13,4 2-15,0 2-7,-1 5 1,0 4-1,-1 3 0,-2 6-2,-2 5-2,-2 6-4,-2 6-4,0 0-1,3-6-1,1-6 0,2-5-1,3-8-6,6-7-10,4-8-11,5-8-10,5-7-4,4-8 4,2-6 3,6-6 4,3-4 4,4 0 4,4 0 4,4 0 4,-1 3 5,-7 7 2,-7 6 4,-7 8 4,-5 4 3,-3 2 6,-3 3 5,-2 1 6,-6 5 1,-5 11-1,-5 10-2,-7 9 0,-5 5-4,-3-2-6,-5 0-6,-3-1-5,-3-2-5,-1 2-2,-1-1-2,0 0-3,-3-1 0,-1-1 2,-2-3 2,-1-2 1,-1-1 2,5-3-1,4-1-1,4-3 0,3-1 2,6-2 4,5-3 5,5-1 4,4-3 2,6-2 1,4-4 0,6-2 2,6-4-2,9-2-2,9-4-2,8-2-4,7-3-1,1-3-1,5-3-2,2-3 0,1-1-2,-2 2 0,-2 3-2,-2 1 0,-4 3-2,-4 1-3,-6 2-4,-5 2-2,-4 2-2,-5 2-2,-5 3-2,-4 1-1,-6-2-3,-7-2-2,-4-5-2,-7-4-3,-3-1 2,0 1 4,0 1 5,1 0 4,-3 0 4,-2-3 1,-3-3 2,-3-3 1,1 0 5,4 5 8,3 3 7,4 5 9,3 2 2,-1 0-2,0 2-1,0 1-2,0 1 3,2 6 12,1 2 9,0 5 11,2 5 1,1 6-9,0 8-8,2 7-10,0 5-6,2 2-2,0 4-4,1 2-2,2 3-2,0 0-1,1 2 0,2 0-1,-1 0-4,-1-3-7,0-1-9,-1-2-7,-2-5-3,-1-6 3,0-7 3,-2-7 3,-3-5-5,-7-3-11,-8-2-11,-6-4-11,-3-5-1,0-8 10,-1-8 8,1-7 11,1-5 5,2 1 4,4-1 3,3 1 3,3 0 3,3 2 4,3 3 2,2 1 4,4 2 3,2 1 0,3 1 2,4 0 0,3 1 1,5-1 0,6-1-2,4-1 0,4-1-2,4-1-5,4-1-4,5-1-5,0 0-9,0 1-12,-1 0-13,-3 2-12,-1 1-4,-3 1 9,-5 1 7,-3 0 8,-5 2 5,-3 1 5,-4 0 3,-4 2 4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3:56"/>
    </inkml:context>
    <inkml:brush xml:id="br0">
      <inkml:brushProperty name="width" value="0.04619" units="cm"/>
      <inkml:brushProperty name="height" value="0.04619" units="cm"/>
      <inkml:brushProperty name="color" value="#00BFF3"/>
    </inkml:brush>
  </inkml:definitions>
  <inkml:trace contextRef="#ctx0" brushRef="#br0">70606 48500 476,'-1'18'146,"-1"5"-32,0 5-31,-1 5-31,-2 3-18,0 0-6,-1 2-6,-2 1-6,1-1-4,-1 0-3,0-2-4,0 1-2,1-4-5,2-4-6,2-3-4,2-5-6,1-2-5,-2-3-8,0-1-6,-1-2-7,0-5-5,3-8-4,4-8-2,2-8-3,2-3 2,-2 1 9,-1 1 8,0 1 9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3:57"/>
    </inkml:context>
    <inkml:brush xml:id="br0">
      <inkml:brushProperty name="width" value="0.0481" units="cm"/>
      <inkml:brushProperty name="height" value="0.0481" units="cm"/>
      <inkml:brushProperty name="color" value="#00BFF3"/>
    </inkml:brush>
  </inkml:definitions>
  <inkml:trace contextRef="#ctx0" brushRef="#br0">70907 48531 457,'9'-13'93,"1"3"-20,3 4-21,2 4-20,1 2-11,3 0-1,2 0 1,1 0 0,0 1-1,-3 2-2,-3 2-2,-2 2-1,-3 1-2,-1 3 0,0 2-1,-2 2 0,-3 1-2,-6 3-1,-6 1-3,-6 3-1,-3 0-4,-1-1-9,-1-1-6,-1-1-8,-1-1-2,1-1 1,-1-1 3,0 0 2,2-3 3,1-3 2,2-3 2,3-2 3,3-3 5,8-1 5,6 0 6,7-1 6,4-2 3,2-1-1,0 0 0,1-1-2,0-1 0,1 2 0,0 0-1,-1 2-1,0 1 1,-2 2-2,-3 2 0,-1 2-1,-2 2-1,-2 3-1,-3 3-2,-1 3-2,-2 1-1,-4-2-1,-2-3-2,-3-1 0,-3-1 0,-2 2-1,-2 0 2,-1 1-1,-3 1 1,-2-1 0,-2 1-1,-1 0 1,0-2 0,1-1 0,2-2 2,3-2 0,0-2 0,2 1 0,1 0-1,1 0 0,3-3-16,6-6-35,6-6-32,6-6-34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3:58"/>
    </inkml:context>
    <inkml:brush xml:id="br0">
      <inkml:brushProperty name="width" value="0.04491" units="cm"/>
      <inkml:brushProperty name="height" value="0.04491" units="cm"/>
      <inkml:brushProperty name="color" value="#00BFF3"/>
    </inkml:brush>
  </inkml:definitions>
  <inkml:trace contextRef="#ctx0" brushRef="#br0">72713 48695 489,'0'-13'10,"1"4"19,2 6 20,0 5 20,1 4 4,0 7-9,0 5-11,0 7-9,-2 4-9,-2 3-6,-3 2-7,-4 4-7,-2 1-4,-2-2-5,-1 0-4,-3-1-5,0-3-4,1-3-4,0-5-5,2-3-4,1-5-1,1-1 2,0-4 3,2-3 2,2-2 4,6-2 7,4-2 5,6-2 7,4-2 3,5 0 0,5-2 2,5 0-1,1 0 0,-1 2-2,-3 2-3,-1 2-2,-3 1-2,-3 0-3,-3 0-3,-2 0-3,-2-1-6,1-1-11,1 0-10,2-1-12,-2-3-8,-1 0-7,-2-3-7,-2-2-7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3:58"/>
    </inkml:context>
    <inkml:brush xml:id="br0">
      <inkml:brushProperty name="width" value="0.04335" units="cm"/>
      <inkml:brushProperty name="height" value="0.04335" units="cm"/>
      <inkml:brushProperty name="color" value="#00BFF3"/>
    </inkml:brush>
  </inkml:definitions>
  <inkml:trace contextRef="#ctx0" brushRef="#br0">74123 48350 507,'-16'24'111,"0"-1"-21,1 1-19,-1-1-20,1 1-14,0 1-8,2 1-6,1 1-7,1 1-4,0 1 0,2 1-1,1 1 0,1-1-2,2-2-3,2-1-3,2-3-2,1-1-7,2-3-8,0-1-8,2-2-8,2-3-8,7-3-5,6-3-5,6-2-6,-1-3 2,-3-2 11,-6-2 9,-5-2 11,-2-1 3,0 0-6,0 0-5,0 0-5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3:59"/>
    </inkml:context>
    <inkml:brush xml:id="br0">
      <inkml:brushProperty name="width" value="0.03643" units="cm"/>
      <inkml:brushProperty name="height" value="0.03643" units="cm"/>
      <inkml:brushProperty name="color" value="#00BFF3"/>
    </inkml:brush>
  </inkml:definitions>
  <inkml:trace contextRef="#ctx0" brushRef="#br0">74733 48055 603,'2'-14'8,"2"3"14,4 2 14,2 4 16,2 2 2,1 2-10,2 2-10,0 2-9,-1 2-9,-1 2-7,-2 1-9,-2 3-8,-3 2-7,-2 0-8,-4 1-6,-2 1-7,-4 2-2,-4 1 0,-4 3 2,-3 2 1,-4-1 3,0-1 1,-1-3 3,-1-1 3,0-3 4,-1-3 4,1-2 5,-1-4 5,2-1 6,1 0 10,3 0 7,1 0 9,4-1 10,8-1 13,7 0 12,6-1 12,6-3 0,3 0-11,5-3-12,3-2-12,3-1-11,-1 2-11,1 1-12,-1 1-10,-1-1-7,-3 2-5,-3-1-3,-2 0-5,-4 0-6,-1 0-10,-2 0-9,-2 0-9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3:59"/>
    </inkml:context>
    <inkml:brush xml:id="br0">
      <inkml:brushProperty name="width" value="0.03889" units="cm"/>
      <inkml:brushProperty name="height" value="0.03889" units="cm"/>
      <inkml:brushProperty name="color" value="#00BFF3"/>
    </inkml:brush>
  </inkml:definitions>
  <inkml:trace contextRef="#ctx0" brushRef="#br0">75059 48430 565,'-15'-1'4,"4"0"7,3-2 7,2 0 8,3 2 7,0 6 5,2 6 6,1 6 5,-1 4 0,-1 2-7,0 4-7,-1 3-7,-2 5-7,0 7-4,-2 6-5,0 8-5,-1 2-7,0 1-7,0 0-8,1 0-8,0-2-6,2-3-4,2-3-4,2-2-3,1-7 1,0-8 7,0-9 8,0-8 8,-1-7-2,0 1-8,-2-2-10,0 0-10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3:59"/>
    </inkml:context>
    <inkml:brush xml:id="br0">
      <inkml:brushProperty name="width" value="0.03999" units="cm"/>
      <inkml:brushProperty name="height" value="0.03999" units="cm"/>
      <inkml:brushProperty name="color" value="#00BFF3"/>
    </inkml:brush>
  </inkml:definitions>
  <inkml:trace contextRef="#ctx0" brushRef="#br0">74696 49150 550,'-15'0'3,"0"0"8,2 0 7,1 0 7,0 2 5,-2 4 1,0 4 2,-1 3 1,-2 4 0,-1 1-6,-3 3-3,-1 2-4,-1-1-4,3-3-1,1-3-2,2-3-2,8-3-3,12-4-5,13-4-5,14-4-4,4-3-6,-2-2-7,-1-2-7,-3-2-7,-2 0-3,-1-1 1,-3 0 3,-1 0 1,-3 1 6,-5 1 10,-3 0 9,-4 2 11,-3 2 8,-2 4 9,-2 4 9,-2 4 8,0 2 0,2 0-5,2 0-8,2 0-6,3-3-9,4-3-13,3-4-11,5-3-13,1-4-8,-1 0-5,-1-2-3,0 0-4,-3 0 1,-3 1 6,-3 0 7,-2 2 5,-3 2 17,-2 2 26,-2 4 27,-2 3 25,-1 1 7,0 1-13,0 1-12,0 2-13,1 1-10,0 1-4,2 3-6,0 2-6,1 0-10,0-1-15,0-1-16,0 0-16,1-2-9,0-1-6,2 0-3,0-2-6,1-2 5,0-4 11,0-4 13,0-4 12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4:00"/>
    </inkml:context>
    <inkml:brush xml:id="br0">
      <inkml:brushProperty name="width" value="0.05711" units="cm"/>
      <inkml:brushProperty name="height" value="0.05711" units="cm"/>
      <inkml:brushProperty name="color" value="#00BFF3"/>
    </inkml:brush>
  </inkml:definitions>
  <inkml:trace contextRef="#ctx0" brushRef="#br0">75803 48670 385,'7'-11'18,"-2"8"22,-3 9 21,0 10 20,-2 5 3,0 2-14,0 4-16,0 4-15,-1 0-8,-1 2-3,0 1-3,-1 1-3,-1-1-3,2 0-4,0-1-4,2-1-3,0-2-3,0-1-2,0-3-2,0-1-3,-1-3 1,0-1-1,-2-3 1,0-1-1,-3-3-3,-4-1-8,-3-2-9,-5-2-8,-2-4-4,-2-4 3,0-6 1,-1-4 2,0-3 4,1-1 2,1-2 5,1 0 3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4:00"/>
    </inkml:context>
    <inkml:brush xml:id="br0">
      <inkml:brushProperty name="width" value="0.04515" units="cm"/>
      <inkml:brushProperty name="height" value="0.04515" units="cm"/>
      <inkml:brushProperty name="color" value="#00BFF3"/>
    </inkml:brush>
  </inkml:definitions>
  <inkml:trace contextRef="#ctx0" brushRef="#br0">76797 48450 487,'24'2'6,"-1"6"12,1 4 12,-1 5 12,-1 3 6,-3 1-1,-3 1 0,-2 1-1,-3 1-3,-1-1-6,0 1-6,-2-1-5,-1 3-4,-2 3-3,-3 4-1,0 5-2,-5 0-5,-4 0-6,-6-2-5,-4 0-7,-4-1-2,-3-1 3,-3-2 2,-2 0 3,-1-3-7,6-5-17,5-5-17,5-4-17,3-4-9,1-1 1,0-1 0,2 0 0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4:01"/>
    </inkml:context>
    <inkml:brush xml:id="br0">
      <inkml:brushProperty name="width" value="0.05762" units="cm"/>
      <inkml:brushProperty name="height" value="0.05762" units="cm"/>
      <inkml:brushProperty name="color" value="#00BFF3"/>
    </inkml:brush>
  </inkml:definitions>
  <inkml:trace contextRef="#ctx0" brushRef="#br0">80460 48320 381,'-8'-11'15,"2"8"29,1 9 30,0 10 29,1 4 4,0 3-20,0 1-21,1 3-20,-2 1-15,-1 0-8,0 2-8,-1 1-8,-1-1-7,2-1-5,1-3-6,1-1-5,-1-3-6,2-1-6,-1-3-5,0-1-6,0-5-9,2-6-13,0-8-14,2-6-13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8:54"/>
    </inkml:context>
    <inkml:brush xml:id="br0">
      <inkml:brushProperty name="width" value="0.03951" units="cm"/>
      <inkml:brushProperty name="height" value="0.03951" units="cm"/>
      <inkml:brushProperty name="color" value="#00BFF3"/>
    </inkml:brush>
  </inkml:definitions>
  <inkml:trace contextRef="#ctx0" brushRef="#br0">55404 287 556,'7'-6'9,"-2"6"18,-2 4 19,-2 6 17,-4 4 3,-4 7-15,-5 5-13,-5 7-14,-4 2-11,-2 0-7,-1 0-9,-2 1-9,-2-3-4,1-5-3,-1-2-3,2-5-3,-1-3 1,1-3 4,1-2 5,1-4 4,2-2 2,5-2-1,3-2-2,4-2 0,6-1 4,6 0 9,8 0 10,6 0 10,7-2 3,7-4-2,6-4-2,8-4-2,0-1-2,-3 1-2,-4 1-2,-3 1-2,-5 1-3,-6 2-3,-3 2-4,-6 2-3,-7 4-9,-10 6-15,-10 6-14,-9 6-15,-7 2-2,-3 1 10,-3-1 9,-3 1 11,-1-1 7,-1 1 5,-2 0 5,0-1 5,0 0 7,3-3 9,4-1 7,2-2 9,4-2 6,5-1 5,5 0 6,5-2 4,5-1 1,6-2-7,6-3-7,6 0-5,7-4-5,9 0-2,9-3-2,8-2-2,7-2-2,4-2-3,4-2-1,4-1-3,-2-1-4,-4 1-6,-4 0-8,-6 2-7,-5 1-6,-5 1-7,-7 0-8,-5 2-5,-6 0-7,-3 0-5,-4 1-4,-4-1-5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6:55"/>
    </inkml:context>
    <inkml:brush xml:id="br0">
      <inkml:brushProperty name="width" value="0.04572" units="cm"/>
      <inkml:brushProperty name="height" value="0.04572" units="cm"/>
      <inkml:brushProperty name="color" value="#F2395B"/>
    </inkml:brush>
  </inkml:definitions>
  <inkml:trace contextRef="#ctx0" brushRef="#br0">21300 3572 481,'7'-19'50,"-1"7"10,-1 8 11,0 8 9,-3 8-2,0 7-16,0 9-14,-1 6-16,-2 4-12,-1-3-7,0-4-8,0-2-8,-2-4-9,2-2-10,0-3-11,2-2-9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4:01"/>
    </inkml:context>
    <inkml:brush xml:id="br0">
      <inkml:brushProperty name="width" value="0.04652" units="cm"/>
      <inkml:brushProperty name="height" value="0.04652" units="cm"/>
      <inkml:brushProperty name="color" value="#00BFF3"/>
    </inkml:brush>
  </inkml:definitions>
  <inkml:trace contextRef="#ctx0" brushRef="#br0">80946 48078 472,'21'-14'0,"-5"1"0,-5 2 0,-4 2 0,-3 2 4,1 1 8,2 0 7,0 2 7,1 0 6,0 2 4,0 0 3,0 2 4,-3 3 1,-3 7-1,-4 8-1,-3 6-1,-6 3-5,-2 1-11,-5-1-10,-3 1-10,-1-4-8,5-4-5,3-4-4,4-6-6,7-3-3,10 0-1,9-2-3,11 0-2,2-2 5,-3 2 10,-5-2 9,-3 1 11,-4 1 7,-2 2 2,-4 2 3,-3 2 3,-2 1 1,-4 1-1,-2 1 0,-3 2-1,-4 0-3,-2 3-2,-3 1-5,-3 3-3,-3 1-4,0-1-4,-1 1-4,-1-1-4,0-1-5,1-3-6,1-3-7,1-2-6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4:01"/>
    </inkml:context>
    <inkml:brush xml:id="br0">
      <inkml:brushProperty name="width" value="0.06553" units="cm"/>
      <inkml:brushProperty name="height" value="0.06553" units="cm"/>
      <inkml:brushProperty name="color" value="#00BFF3"/>
    </inkml:brush>
  </inkml:definitions>
  <inkml:trace contextRef="#ctx0" brushRef="#br0">82227 48387 335,'-7'-6'13,"2"6"26,2 4 25,2 6 26,0 4 7,0 7-12,-2 5-12,0 7-12,-1 1-12,-2-2-12,0-1-11,-1-3-12,-1-1-7,2-1-2,1-1-2,0-1-1,1-1-13,0 1-20,0-1-22,1 1-20,-1-5-11,0-9 1,0-8 0,0-10 1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4:01"/>
    </inkml:context>
    <inkml:brush xml:id="br0">
      <inkml:brushProperty name="width" value="0.06264" units="cm"/>
      <inkml:brushProperty name="height" value="0.06264" units="cm"/>
      <inkml:brushProperty name="color" value="#00BFF3"/>
    </inkml:brush>
  </inkml:definitions>
  <inkml:trace contextRef="#ctx0" brushRef="#br0">82113 48197 351,'8'-8'4,"1"0"9,2 0 8,0 1 9,1 0 5,1 2-1,2 2 0,0 2 0,2 1-1,1 2-4,3 0-1,1 2-4,1 1 0,-3 1 1,-1 3 2,-2 2 0,-1 0 1,-1-1-2,1 0-1,0-2-1,-2 1-1,-3 2-3,-3 2-2,-2 1-3,-3 3-1,-2 1-2,-2 3-3,-2 2-1,-4 2-4,-6 4-3,-5 5-6,-7 3-3,-4 2-7,-3 2-9,-3 1-10,-2 0-8,-1-2-7,3-7-3,3-7-2,3-7-4,3-4 0,3-1 0,3-1 2,3 0 0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4:18"/>
    </inkml:context>
    <inkml:brush xml:id="br0">
      <inkml:brushProperty name="width" value="0.0395" units="cm"/>
      <inkml:brushProperty name="height" value="0.0395" units="cm"/>
      <inkml:brushProperty name="color" value="#00BFF3"/>
    </inkml:brush>
  </inkml:definitions>
  <inkml:trace contextRef="#ctx0" brushRef="#br0">88688 48366 557,'-9'-7'105,"-2"2"-23,-2 2-24,-1 2-23,-3 2-14,-2 4-6,-1 2-5,-3 3-5,0 3-2,-1 2 1,1 1 2,-1 3 1,1 1 1,1 1 1,1 1 1,1 1 1,2 1 1,3 1-2,2 1-1,4 1-1,3 0-2,2-1-1,4-1-2,3-1-3,3-2-2,5-3-6,5-3-4,5-3-5,5-3-6,5-2-7,5-4-6,5-2-6,-2-3 0,-6-1 6,-7 0 8,-7-1 8,-5-1-2,-1 0-7,-2 0-8,-2 0-9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4:19"/>
    </inkml:context>
    <inkml:brush xml:id="br0">
      <inkml:brushProperty name="width" value="0.0359" units="cm"/>
      <inkml:brushProperty name="height" value="0.0359" units="cm"/>
      <inkml:brushProperty name="color" value="#00BFF3"/>
    </inkml:brush>
  </inkml:definitions>
  <inkml:trace contextRef="#ctx0" brushRef="#br0">90700 47655 612,'1'-13'67,"4"6"-6,2 6-8,4 6-6,0 3-6,1 2-5,0 0-5,0 1-5,-1 1-8,1 0-10,0-1-12,0 1-10,-2 1-3,-1 0 5,-2 1 4,-2 1 4,-2 0-6,-2-2-17,-2-3-18,-2-1-17,-2-1-4,0 0 8,-1 0 7,-2 0 9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4:19"/>
    </inkml:context>
    <inkml:brush xml:id="br0">
      <inkml:brushProperty name="width" value="0.03909" units="cm"/>
      <inkml:brushProperty name="height" value="0.03909" units="cm"/>
      <inkml:brushProperty name="color" value="#00BFF3"/>
    </inkml:brush>
  </inkml:definitions>
  <inkml:trace contextRef="#ctx0" brushRef="#br0">90020 48558 562,'-11'-1'8,"8"-1"14,9 0 15,10-1 14,5-2 5,5 0-8,3-1-7,4-2-6,2 1-12,-3-1-16,-2 0-14,-1 0-16,-4 1-5,-5 0 6,-5 2 7,-4 1 5,-7 2 4,-5 5 1,-6 6 1,-5 4 0,-5 3 3,-3 1 1,-4 1 4,-1 1 2,-2 2 0,1 0-2,0 0-1,3 3-2,-1-2-1,2 0 1,1-1 0,1 0 1,7-6-9,11-9-16,11-9-16,13-7-16,4-6-2,-1 2 14,-3 1 13,-1 1 14,-3 1 9,-3 4 7,-2 3 6,-4 2 6,-2 4 8,-2 4 8,-3 4 9,0 4 8,-4 2 4,0 5-3,-3 2-2,-2 3-3,-1 0-3,0-2-5,1-1-5,-1-2-5,1-3-6,2-1-6,2-3-5,2-1-7,3-3-6,6-2-5,4-4-6,5-2-6,4-5-6,1-6-6,3-6-7,1-5-5,2-6 0,-1-3 6,0-5 6,1-3 6,-3 1 3,-5 8-1,-5 6 0,-4 7-1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4:20"/>
    </inkml:context>
    <inkml:brush xml:id="br0">
      <inkml:brushProperty name="width" value="0.04098" units="cm"/>
      <inkml:brushProperty name="height" value="0.04098" units="cm"/>
      <inkml:brushProperty name="color" value="#00BFF3"/>
    </inkml:brush>
  </inkml:definitions>
  <inkml:trace contextRef="#ctx0" brushRef="#br0">91650 47690 536,'8'-15'57,"2"4"-8,0 3-7,1 3-9,2 1-7,2 2-4,1 0-5,3 2-5,0 0-2,-3 0 1,-1 0 0,-2 0 2,-2 0-5,1 0-11,0 0-11,0 0-10,-1-2-8,1-2-5,0-4-6,0-2-6,-1-3 2,-3-1 5,-1-3 7,-2-1 7,-2-2 5,0 2 6,-1 1 6,-2 1 5,1 1 7,0 2 6,2 3 7,0 1 7,-2 4 10,-4 6 12,-5 6 12,-5 6 13,-4 3 2,0 3-10,-1 1-8,-1 3-10,-1 1-7,1-1-9,-1 1-6,0-1-8,2-1-6,3-3-5,3-3-6,2-2-3,6-4-9,6-1-11,8-2-11,6-2-12,3-2 0,1-1 8,0 0 9,-1-1 8,-1-1 7,-2 0 6,-4 0 5,-3 0 5,-5 2 6,-8 5 5,-8 6 4,-7 4 6,-4 1 0,1-1-3,1-2-3,1-2-3,1-3-3,0 1-3,2-2-3,1 0-2,4-3-2,6-1 2,8-2-1,6-2 2,4-1 1,0 0 1,-1 0 1,1 0 3,0 1 3,0 0 8,-1 2 8,1 0 7,-1 2 0,-2 2-6,-2 2-5,-2 2-8,-1 1-3,0 1-2,-1 1-1,1 1-3,0 1 0,-2 2-1,0 0 0,-2 1 0,0 1 0,0 1 1,0 1 1,0 1 1,-1-1-1,-2-1-2,-2-3-2,-1-1-2,-3-2-1,-2-1-3,-2 0-1,-1-2-3,-2-2 1,2-2 0,1-4 3,1-2 1,0-4 1,0 0 0,0-3 2,1-2 0,0-2 3,4-4 2,2-2 2,4-3 3,3-2 1,6 1-2,4-1-2,5 1-2,5-2-3,3 0-3,5 0-3,3-2-5,3 0-5,1 1-9,0 1-9,2 1-9,-2 1-4,-5 4 2,-5 3 2,-5 3 1,-4 1 2,-1 2 4,-2 1 2,-2 0 4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4:21"/>
    </inkml:context>
    <inkml:brush xml:id="br0">
      <inkml:brushProperty name="width" value="0.04312" units="cm"/>
      <inkml:brushProperty name="height" value="0.04312" units="cm"/>
      <inkml:brushProperty name="color" value="#00BFF3"/>
    </inkml:brush>
  </inkml:definitions>
  <inkml:trace contextRef="#ctx0" brushRef="#br0">93324 47322 510,'1'-19'45,"2"7"1,2 8 2,2 8 0,1 5-5,-1 3-13,1 4-12,0 2-13,-1 1-8,-2 1-7,-2 0-5,-2-1-5,-4 1-3,-6-1 1,-6 1 0,-5 0 0,-4-2 0,3-3-3,-1-3-3,2-2-1,2-4 0,1-1 4,2-2 4,3-2 5,2-1 7,4-2 10,4-1 10,4 0 9,3 0 5,2 0-1,1 2-1,3 1-2,-1 2 1,-4 5 4,-4 5 2,-4 6 3,-6 1-1,-6-1-4,-7-1-5,-7-1-4,-2 0-5,3 0-5,3-1-3,3 1-5,3-2-2,3-3-2,3-3-1,3-2-1,6-4-3,11-2-1,11-3-4,11-4-1,5-1-1,-1 1 4,-1-1 4,-1 0 3,-3 1 4,-3 2 2,-5 2 2,-3 2 4,-6 3 1,-6 4-1,-8 4 0,-6 4-1,-7 2-1,-4 1-1,-5 1-2,-5 1-2,-1 0-1,1-3-1,3-1-1,2-2-1,1-2 1,4-1 3,3 0 4,3-2 3,4 0 3,6 0 3,6 0 3,6-1 2,5 0 0,7-4-2,6-3-2,5-2-2,3-3-5,1-2-4,-1-2-6,0-1-6,-2-2-3,-5 0-3,-5 0-3,-5 1-2,-3-1-1,-4 0 0,-3 0 1,-2 1 1,-3 0 1,-1 0 6,0 2 4,-2 1 5,-1 1 6,-2 2 6,-2 2 7,-1 2 7,-2 1 2,0 0-1,0 0-3,0 0-1,1 1 0,2 4 3,3 2 4,1 3 2,0 3 1,0 2-2,-2 1-3,0 3-2,-1 1-3,2 1-4,0 1-3,2 1-5,-1 1-3,0-1-6,-2 1-5,0-1-4,-2 0-4,-2-3-1,-2-1-2,-1-2-1,-3-3-2,0-3-5,-1-3-5,-1-2-4,-1-3 0,0-2 6,1-2 5,-1-2 6,1-2 4,2 0 4,3-1 4,1-2 4,2 0 3,4-1 4,3-2 4,2 0 3,5-1 2,6-1-2,5-2 0,7 0-1,3-1-1,1-1 0,1-1 0,1-1 0,-1 0-6,-2 1-12,-1 0-12,-3 2-12,-2 1-5,-2 1 4,-4 1 3,-3 0 3,-2 6 17,-2 7 30,-3 7 29,-1 9 29,-2 3 5,-4-1-22,-2-1-21,-3 0-22,-2-2-16,2-1-9,0-1-11,2 0-10,3-7-9,4-9-11,5-10-9,6-9-9,0-4-1,-1 5 12,-2 3 10,-2 5 11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4:21"/>
    </inkml:context>
    <inkml:brush xml:id="br0">
      <inkml:brushProperty name="width" value="0.05046" units="cm"/>
      <inkml:brushProperty name="height" value="0.05046" units="cm"/>
      <inkml:brushProperty name="color" value="#00BFF3"/>
    </inkml:brush>
  </inkml:definitions>
  <inkml:trace contextRef="#ctx0" brushRef="#br0">94808 47919 435,'7'-8'0,"-2"0"1,-2 0-1,-2 0 0,-1-1 0,2-2 0,0-1 0,2-3 0,-1 0 4,-1 3 9,0 1 9,-1 2 9,-1 6 9,0 10 8,0 10 9,0 9 9,-2 7-1,0 2-11,-3 4-12,-2 3-10,-1 4-7,0 8-4,0 6-4,1 7-3,-1 5-5,2 1-6,1 3-5,0 1-6,1-1-8,0-3-9,0-5-10,0-3-9,-1-2-1,-1-1 5,-3 1 7,-2 0 5,0-7 5,2-13 4,2-12 4,3-12 3,0-8-4,0 1-12,0 0-14,0 0-13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4:22"/>
    </inkml:context>
    <inkml:brush xml:id="br0">
      <inkml:brushProperty name="width" value="0.03828" units="cm"/>
      <inkml:brushProperty name="height" value="0.03828" units="cm"/>
      <inkml:brushProperty name="color" value="#00BFF3"/>
    </inkml:brush>
  </inkml:definitions>
  <inkml:trace contextRef="#ctx0" brushRef="#br0">95150 47978 574,'7'-14'0,"-1"3"0,0 2 0,-1 4 0,-1 2 10,1 2 18,2 2 20,0 2 18,1 2 0,2 0-20,0 1-20,1 2-20,1-2-15,2-1-8,0-2-8,1-2-9,4-2-5,5-4-2,6-2-1,7-3-3,0-1 2,-2 0 8,-3 2 6,-3 1 8,-4 1 6,-5 2 6,-5 2 7,-4 2 7,-5 2 6,-3 2 8,-2 2 7,-4 2 6,-3 1 7,-5 3 3,-5 2 4,-5 2 3,-4 0-1,0 1-8,-1 0-9,0-1-7,1 0-8,5-1-6,4 0-7,6-2-7,5-1-6,6-2-4,6-3-6,6 0-5,3-3 0,3 1 4,2 0 3,1 0 5,0 0 3,-1 0 4,-2 0 3,-2 0 4,-4 0 2,-3 2 1,-4 0 1,-4 1 2,-4 1 2,-4 2 1,-4 0 3,-3 2 1,-4-2 1,0 1-2,-1-2-1,-1 0-1,-1-1-2,1-1-1,-1 1-2,1 0 0,1 0-1,4 0 1,4 0 2,5-1 1,3 0 0,6-2-2,4-2-1,5-2-1,3-1-1,1 2-1,2 0-1,0 2-1,0-1 1,-1-1 2,-1 0 2,-1-1 2,-1-1 1,-1 0 0,0 0-2,-2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6:56"/>
    </inkml:context>
    <inkml:brush xml:id="br0">
      <inkml:brushProperty name="width" value="0.05272" units="cm"/>
      <inkml:brushProperty name="height" value="0.05272" units="cm"/>
      <inkml:brushProperty name="color" value="#F2395B"/>
    </inkml:brush>
  </inkml:definitions>
  <inkml:trace contextRef="#ctx0" brushRef="#br0">21750 1700 417,'14'39'170,"-1"0"-38,-2 1-39,-2-1-38,-1 5-23,0 9-5,0 11-5,-1 10-5,2 7-3,0 6-4,1 5-3,1 7-3,0 8-6,1 9-5,0 11-8,0 9-7,-2 1-7,-1-8-8,-2-7-8,-2-9-8,-1-7 1,0-7 7,0-7 8,0-6 7,-1-11 4,-1-17 0,0-15-1,-1-15 1,-1-10-2,0-1 0,0-2-1,0-2-1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4:30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90675 52050 333,'49'20'167,"16"14"-1,16 15 1,16 15 0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4:30"/>
    </inkml:context>
    <inkml:brush xml:id="br0">
      <inkml:brushProperty name="width" value="0.05127" units="cm"/>
      <inkml:brushProperty name="height" value="0.05127" units="cm"/>
      <inkml:brushProperty name="color" value="#00BFF3"/>
    </inkml:brush>
  </inkml:definitions>
  <inkml:trace contextRef="#ctx0" brushRef="#br0">89993 51843 429,'-15'-7'0,"2"2"0,3 2 0,1 2 0,1 1 7,2-2 15,1 0 14,0-1 16,4 0 6,6 3 1,6 4 0,6 2 0,4 2-5,2-2-8,4-1-9,3 0-10,3-2-6,3-1-5,3 0-5,2-1-5,0-1-6,-3 0-10,-5 0-9,-4 0-10,-3 0-7,-3 0-8,-3 0-7,-2 0-6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4:31"/>
    </inkml:context>
    <inkml:brush xml:id="br0">
      <inkml:brushProperty name="width" value="0.04526" units="cm"/>
      <inkml:brushProperty name="height" value="0.04526" units="cm"/>
      <inkml:brushProperty name="color" value="#00BFF3"/>
    </inkml:brush>
  </inkml:definitions>
  <inkml:trace contextRef="#ctx0" brushRef="#br0">90679 52543 486,'-15'-8'6,"4"2"12,3 1 13,2 1 13,3 1 5,0 3 0,2 4-1,0 2-1,1 3-3,0 2-4,0 2-6,0 1-4,0 2-5,-2 0-6,0-1-4,-1 1-4,-1 2-8,0 5-7,0 5-9,0 5-8,0 2-10,2 0-13,0 0-14,2 1-12,0-5-3,0-6 7,0-7 8,0-6 7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4:31"/>
    </inkml:context>
    <inkml:brush xml:id="br0">
      <inkml:brushProperty name="width" value="0.04729" units="cm"/>
      <inkml:brushProperty name="height" value="0.04729" units="cm"/>
      <inkml:brushProperty name="color" value="#00BFF3"/>
    </inkml:brush>
  </inkml:definitions>
  <inkml:trace contextRef="#ctx0" brushRef="#br0">91579 52300 465,'-8'23'156,"2"-1"-34,0-1-34,2-1-34,0 0-20,0 1-7,0 1-6,0 1-6,0 0-5,-2-3-4,0-1-4,-1-2-5,0-2-10,2-1-18,2-1-17,2 0-19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4:31"/>
    </inkml:context>
    <inkml:brush xml:id="br0">
      <inkml:brushProperty name="width" value="0.04024" units="cm"/>
      <inkml:brushProperty name="height" value="0.04024" units="cm"/>
      <inkml:brushProperty name="color" value="#00BFF3"/>
    </inkml:brush>
  </inkml:definitions>
  <inkml:trace contextRef="#ctx0" brushRef="#br0">91700 52794 546,'7'-16'6,"-2"2"-2,-3 1-1,0 1-2,0 1 11,5 2 20,6 2 22,4 3 22,1 0 1,-1 2-17,-2 0-18,-2 2-17,-2 0-9,1 2 0,0 0-1,0 2 0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4:31"/>
    </inkml:context>
    <inkml:brush xml:id="br0">
      <inkml:brushProperty name="width" value="0.04655" units="cm"/>
      <inkml:brushProperty name="height" value="0.04655" units="cm"/>
      <inkml:brushProperty name="color" value="#00BFF3"/>
    </inkml:brush>
  </inkml:definitions>
  <inkml:trace contextRef="#ctx0" brushRef="#br0">92329 52098 472,'-2'-17'37,"0"11"17,-3 12 18,-2 11 19,-1 8-1,0 1-19,0 3-18,0 1-19,1 0-15,1-1-12,0-3-13,2-1-11,0-2-8,2 1-4,0-1-4,2 1-4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4:32"/>
    </inkml:context>
    <inkml:brush xml:id="br0">
      <inkml:brushProperty name="width" value="0.03981" units="cm"/>
      <inkml:brushProperty name="height" value="0.03981" units="cm"/>
      <inkml:brushProperty name="color" value="#00BFF3"/>
    </inkml:brush>
  </inkml:definitions>
  <inkml:trace contextRef="#ctx0" brushRef="#br0">92950 51744 552,'7'-28'51,"-2"5"1,-3 6 0,0 7 1,0 3-3,5 2-7,6 2-6,4 2-6,2 1-6,1 0-7,0 0-6,-1 0-7,0 0-2,-2 2 1,-3 0 1,-1 2 2,-4 1-14,-4 6-26,-6 2-26,-4 5-27,-3 0-6,0-3 15,0-3 15,1-2 15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4:32"/>
    </inkml:context>
    <inkml:brush xml:id="br0">
      <inkml:brushProperty name="width" value="0.04946" units="cm"/>
      <inkml:brushProperty name="height" value="0.04946" units="cm"/>
      <inkml:brushProperty name="color" value="#00BFF3"/>
    </inkml:brush>
  </inkml:definitions>
  <inkml:trace contextRef="#ctx0" brushRef="#br0">92821 52100 444,'-29'0'19,"7"0"5,5 0 7,6 0 6,4 3 4,-1 6 5,0 5 5,0 7 3,1 3-2,0 3-8,2 1-8,1 3-9,0 1-5,0 2-2,0 2-1,0 3-3,1-1-4,0 0-7,1-2-9,2 1-6,0-2-9,-2 0-9,-1 0-8,0 1-9,-1-3-5,0-2-3,0-3-1,1-3-2,-1-4 1,0-3 5,0-4 4,0-4 5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4:32"/>
    </inkml:context>
    <inkml:brush xml:id="br0">
      <inkml:brushProperty name="width" value="0.03402" units="cm"/>
      <inkml:brushProperty name="height" value="0.03402" units="cm"/>
      <inkml:brushProperty name="color" value="#00BFF3"/>
    </inkml:brush>
  </inkml:definitions>
  <inkml:trace contextRef="#ctx0" brushRef="#br0">92800 53113 646,'0'-15'7,"2"2"15,0 2 14,2 3 15,1 1 3,3 2-6,4 2-6,2 2-7,3 1-8,1 0-8,3 0-8,1 0-9,1 0-9,-1 2-9,-1 0-9,0 2-8,-3 0-4,-1 0 2,-2-1 3,-3 2 1,-1-2 0,0 1-5,-2 0-4,0 0-5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4:32"/>
    </inkml:context>
    <inkml:brush xml:id="br0">
      <inkml:brushProperty name="width" value="0.03725" units="cm"/>
      <inkml:brushProperty name="height" value="0.03725" units="cm"/>
      <inkml:brushProperty name="color" value="#00BFF3"/>
    </inkml:brush>
  </inkml:definitions>
  <inkml:trace contextRef="#ctx0" brushRef="#br0">94049 52797 590,'-8'-15'0,"2"4"0,0 3 0,2 3 0,4 1 11,8 2 21,8 0 22,7 2 22,4 0 2,-1 2-17,-1 0-17,-1 2-17,0-1-12,1-1-6,1 0-7,1-1-6,-1-1-3,-3 0-1,-3 0 0,-2 0-1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6:56"/>
    </inkml:context>
    <inkml:brush xml:id="br0">
      <inkml:brushProperty name="width" value="0.03728" units="cm"/>
      <inkml:brushProperty name="height" value="0.03728" units="cm"/>
      <inkml:brushProperty name="color" value="#F2395B"/>
    </inkml:brush>
  </inkml:definitions>
  <inkml:trace contextRef="#ctx0" brushRef="#br0">21550 3532 590,'3'-19'40,"6"9"4,5 8 2,7 10 2,4 5 1,0 3-1,4 2-1,1 4-2,0 1-12,-1-1-24,-3-1-22,-2-1-25,-3-3-15,-3-3-8,-4-4-8,-4-4-7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4:32"/>
    </inkml:context>
    <inkml:brush xml:id="br0">
      <inkml:brushProperty name="width" value="0.04696" units="cm"/>
      <inkml:brushProperty name="height" value="0.04696" units="cm"/>
      <inkml:brushProperty name="color" value="#00BFF3"/>
    </inkml:brush>
  </inkml:definitions>
  <inkml:trace contextRef="#ctx0" brushRef="#br0">94627 52058 468,'-15'-21'0,"4"3"0,3 4 0,3 5 0,1 1 11,0 2 20,0 1 23,0 0 20,0 4 4,2 6-11,0 6-14,2 6-11,0 4-9,0 5-6,0 3-4,0 4-5,-1 3-5,-2 2-6,-2 2-6,-2 3-6,1-1-10,1 0-12,2-2-14,2 0-13,0-4-8,0-8-5,-2-6-3,0-6-5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4:33"/>
    </inkml:context>
    <inkml:brush xml:id="br0">
      <inkml:brushProperty name="width" value="0.05006" units="cm"/>
      <inkml:brushProperty name="height" value="0.05006" units="cm"/>
      <inkml:brushProperty name="color" value="#00BFF3"/>
    </inkml:brush>
  </inkml:definitions>
  <inkml:trace contextRef="#ctx0" brushRef="#br0">96110 52057 439,'-2'-17'13,"0"14"25,-3 14 27,-2 13 25,-1 8 4,0 1-17,1 1-18,-1 0-18,0 1-11,0-1-7,0-1-6,0-1-7,1-2-6,1-2-9,0-2-6,2-1-9,0-3-8,2-3-12,0-3-11,2-2-12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4:33"/>
    </inkml:context>
    <inkml:brush xml:id="br0">
      <inkml:brushProperty name="width" value="0.04141" units="cm"/>
      <inkml:brushProperty name="height" value="0.04141" units="cm"/>
      <inkml:brushProperty name="color" value="#00BFF3"/>
    </inkml:brush>
  </inkml:definitions>
  <inkml:trace contextRef="#ctx0" brushRef="#br0">96141 51689 531,'15'-22'3,"-1"1"5,0 2 6,-2 3 5,-1 1 8,0 4 11,-2 3 10,-1 3 10,-1 3 0,-2 5-9,-2 6-11,-2 4-9,-2 4-9,-4 1-4,-2 3-7,-3 1-5,-2 1-6,2-3-5,0-1-5,2-2-5,2-2-5,4-1-6,4-1-5,4 0-6,2-2 3,2 1 13,0 0 12,2 0 12,-2 0 8,-1 3 4,-2 2 4,-2 1 3,-2 2 3,-2 0 0,-2-1 1,-2 1 0,-3-1-1,-4 1-4,-4-1-2,-3 1-3,-4 0-3,0-1-2,-1 1-1,0 0-2,-1-2-8,2-1-12,3-3-13,1-1-12,2-2-8,2-2-4,3-2-4,1-2-3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4:34"/>
    </inkml:context>
    <inkml:brush xml:id="br0">
      <inkml:brushProperty name="width" value="0.0545" units="cm"/>
      <inkml:brushProperty name="height" value="0.0545" units="cm"/>
      <inkml:brushProperty name="color" value="#00BFF3"/>
    </inkml:brush>
  </inkml:definitions>
  <inkml:trace contextRef="#ctx0" brushRef="#br0">97022 52696 403,'-7'-8'9,"0"2"18,2 1 18,1 0 18,-1 4 3,0 6-9,-2 6-10,0 6-9,-1 2-7,0 1-4,1-1-2,-1 1-4,0-1-3,2-1-4,1 0-4,0-2-3,3-2-10,4-1-15,4-2-13,4-2-15,3-5-5,3-6 5,3-8 5,3-6 4,1-4 3,-3-1 5,-1-1 3,-2-1 3,-3 1 4,-1 3 7,-2 3 6,-2 2 7,-3 5 12,-2 6 22,-4 6 20,-2 6 21,-2 3 4,0 0-15,0 0-13,0-1-14,1 2-10,0 0-3,2 1-4,0 1-5,2 1-7,0 0-14,2 0-11,0-1-14,3-2-12,6-6-13,4-6-14,5-6-14,0-3 0,-3 2 11,-4 1 12,-4 0 11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4:34"/>
    </inkml:context>
    <inkml:brush xml:id="br0">
      <inkml:brushProperty name="width" value="0.05798" units="cm"/>
      <inkml:brushProperty name="height" value="0.05798" units="cm"/>
      <inkml:brushProperty name="color" value="#00BFF3"/>
    </inkml:brush>
  </inkml:definitions>
  <inkml:trace contextRef="#ctx0" brushRef="#br0">98460 52153 379,'-9'-19'38,"0"10"12,-1 10 12,-1 10 11,-1 5-1,2 1-13,1 2-13,0 0-12,2 0-9,1 1-2,0-1-2,2 1-3,0-1-4,2-1-5,0-1-5,2 0-5,1-3-8,4-1-9,2-2-10,4-2-8,1-3-5,1-3 3,1-2 2,1-4 3,1-2 2,-2-5 3,-1-4 4,-1-4 2,-1-2 4,0-1 3,-2-1 2,0-1 2,-3 0 3,-1-1 1,-2 1 1,-2-1 1,-1 2 1,-2 1 0,0 2-1,-2 3 0,0 1 8,1 2 17,-2 2 17,2 3 16,1 0 3,4 2-10,3 1-10,5 0-11,3 1-7,2 0-6,1 0-5,3 1-5,0 0-2,-1 3 1,-1 4 0,0 2 1,-3 3 2,-1 0 5,-2 1 5,-2 2 4,-3 0 2,-1 3 0,-2 1 0,-1 3-1,-3 1-1,-1 1-4,0 1-3,-1 2-4,-2-2-2,-2 0 1,-2-1 1,-2 0 0,0-2-6,1-1-13,0-1-13,2-1-12,4-5-8,8-8-3,8-9-4,7-10-3,4-2 3,-1 1 10,-1 2 10,0 3 10,-2 0 6,1 2 1,-1 1 1,1 1 0,-1 0 0,-3 2-3,-1 0-2,-2 2-3,-2-1 1,-1 0 2,0-1 2,-2-1 3,-1-1 2,0 2-1,-2 0 0,0 2 0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4:34"/>
    </inkml:context>
    <inkml:brush xml:id="br0">
      <inkml:brushProperty name="width" value="0.04987" units="cm"/>
      <inkml:brushProperty name="height" value="0.04987" units="cm"/>
      <inkml:brushProperty name="color" value="#00BFF3"/>
    </inkml:brush>
  </inkml:definitions>
  <inkml:trace contextRef="#ctx0" brushRef="#br0">100127 51974 441,'0'-16'2,"0"0"5,0 1 5,0-1 5,-1 3 11,0 8 17,-2 7 17,0 6 18,-2 8 1,0 7-13,-1 9-14,-2 7-14,1 5-11,1 2-9,0 2-9,2 2-8,0-1-5,0-1 1,0-2 2,0-1 0,0-3-7,0 0-19,0-2-17,1 0-17,-1-4-11,0-6-2,0-5-4,0-6-2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4:35"/>
    </inkml:context>
    <inkml:brush xml:id="br0">
      <inkml:brushProperty name="width" value="0.0513" units="cm"/>
      <inkml:brushProperty name="height" value="0.0513" units="cm"/>
      <inkml:brushProperty name="color" value="#00BFF3"/>
    </inkml:brush>
  </inkml:definitions>
  <inkml:trace contextRef="#ctx0" brushRef="#br0">100811 51000 428,'16'9'9,"0"1"16,0 3 17,-1 2 17,1 3 4,0 3-8,-1 5-8,1 3-8,-1 4-6,-3 2-4,-1 4-3,-2 3-4,-2 1-3,0 0 0,-2 0-2,0 0-1,-3-1-1,-4 0-3,-4-1-1,-4-1-2,-4-1-5,-6 2-7,-3 1-9,-6 0-7,-1-1-9,2-6-8,5-4-10,2-5-8,1-3-7,0-3-3,0-1-3,1-2-3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4:35"/>
    </inkml:context>
    <inkml:brush xml:id="br0">
      <inkml:brushProperty name="width" value="0.05021" units="cm"/>
      <inkml:brushProperty name="height" value="0.05021" units="cm"/>
      <inkml:brushProperty name="color" value="#00BFF3"/>
    </inkml:brush>
  </inkml:definitions>
  <inkml:trace contextRef="#ctx0" brushRef="#br0">89939 51013 438,'-15'-8'0,"4"2"0,3 1 0,3 0 0,-1 0 5,0 0 12,-3-1 11,-2-1 11,-1 0 4,-2 2-4,0 2-3,-1 2-4,-2 3-2,-1 4-1,-3 4-2,-1 3-1,-3 4-1,-1 3-2,-3 4-3,-1 2-1,-1 1-2,1 0 1,2 1-2,0-1 1,1 1-2,3 3-3,1 1-1,3 3-3,1 0-3,2 2-2,2 1-2,3 0-2,1 1-1,2-1-3,2-2-1,3 0-1,1 0-1,3 1-1,4 0-1,2 2-1,6 1-3,8 2-4,7 2-5,8 2-4,4-1-4,-1-6-3,-2-4-3,0-5-3,-2-4-5,-5-5-3,-4-3-6,-3-4-3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4:38"/>
    </inkml:context>
    <inkml:brush xml:id="br0">
      <inkml:brushProperty name="width" value="0.04367" units="cm"/>
      <inkml:brushProperty name="height" value="0.04367" units="cm"/>
      <inkml:brushProperty name="color" value="#00BFF3"/>
    </inkml:brush>
  </inkml:definitions>
  <inkml:trace contextRef="#ctx0" brushRef="#br0">93200 55175 503,'8'-22'11,"17"1"23,17 3 22,16 1 22,2 3 3,-14 2-15,-13 4-17,-15 3-16,-3 1-9,7 2-2,7 0-4,7 2-2,1 0-8,-7 0-12,-6 0-13,-5 0-13,-6 2-7,-6 6-3,-6 4-1,-6 5-3,-6 3-3,-8 1-1,-6 1-3,-6 1-3,-1-2 4,7-3 9,6-4 8,8-4 10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4:39"/>
    </inkml:context>
    <inkml:brush xml:id="br0">
      <inkml:brushProperty name="width" value="0.06105" units="cm"/>
      <inkml:brushProperty name="height" value="0.06105" units="cm"/>
      <inkml:brushProperty name="color" value="#00BFF3"/>
    </inkml:brush>
  </inkml:definitions>
  <inkml:trace contextRef="#ctx0" brushRef="#br0">93125 55245 360,'-14'-14'8,"3"6"17,2 5 17,4 4 16,-1 6 3,-4 4-13,-3 5-12,-5 5-12,0 1-9,3-3-6,2-3-6,4-2-5,4-4-3,4-1 1,6-2 0,4-2 0,6-2-2,7 0-6,7-2-4,7 0-6,3-2-2,-2-2 0,0-2 2,-1-2 0,-4 0 3,-4 2 4,-4 2 4,-6 2 6,-9 3 4,-10 4 6,-13 4 5,-12 4 6,-3 0-1,4-1-6,3-2-7,4-2-6,5-1-4,5-1-5,4 1-3,6 0-3,-3 2 0,-8 4 4,-9 3 5,-9 5 4,-3 0 1,1-3-2,3-3-1,1-3-1,3-3-1,1-2 4,2-4 2,3-2 2,1-1 9,4 2 12,3 2 13,3 2 13,1 2 2,2 3-10,0 3-10,2 3-9,-2 3-6,-2 1-4,-4 3-3,-2 1-3,-1-1-1,1-5-1,0-4 0,2-6 0,5-7-3,10-8-8,10-9-7,9-9-6,7-4-2,5 1 4,3 1 5,4 1 4,0 2 5,-4 5 6,-4 3 7,-3 4 5,-5 3 3,-3 2 0,-5 2-1,-3 3-1,-4 1 3,-1 3 7,-2 4 7,-2 2 6,-4 2 1,-2 0-8,-6-1-7,-2 1-7,-4 1-7,-2 1-7,-2 3-7,-1 2-7,-3-1-5,0-1-4,-1-2-3,-1-3-3,0-1 0,1-2 2,1-2 5,1-2 2,1-5 3,4-6 2,3-7 2,2-7 2,4-5 2,4-2 0,4-1 1,4-2 0,2 0 3,2 3 3,0 3 5,1 3 4,0 3 2,-1 5 1,-1 3 1,0 4 1,-3 5 6,-4 6 11,-5 5 12,-2 7 11,-4 2 1,2-1-10,-1 0-11,0-2-11,0-1-8,2-1-7,0-1-6,2 0-8,2-3-3,4-1 2,4-2 2,3-2 2,4-4-5,3-4-12,4-5-12,2-5-10,0-4-2,0-2 10,-1-2 11,-1-1 9,-2 1 7,-4 3 2,-5 4 3,-3 5 3,-2 3 10,0 6 17,0 4 16,0 5 17,-2 3 2,-1 0-14,-2-1-15,-2 1-15,-1 0-10,0 0-6,0-1-7,0 1-7,1-3-8,2-8-10,2-6-10,2-7-11,2-8-2,1-6 6,3-6 5,2-8 6,1-3 7,-1 0 8,1 0 7,0 0 9,0 0 5,1 3 2,1 2 4,1 2 2,0 1 6,-3 3 8,-1 2 9,-2 2 7,-3 3 8,-1 4 5,-2 6 5,-2 5 6,-1 6-1,0 8-8,0 8-9,0 7-8,-1 7-4,-1 3-2,0 4-2,-1 5 0,-2 4-4,-1 8-3,0 6-4,-1 7-3,-2 8-4,0 7-1,-1 8-2,-2 8-3,1 1-10,1-6-22,0-5-21,2-7-21,0-9-6,2-13 11,0-12 9,2-13 10,0-9 5,0-3-1,0-4 0,0-4-2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6:56"/>
    </inkml:context>
    <inkml:brush xml:id="br0">
      <inkml:brushProperty name="width" value="0.03868" units="cm"/>
      <inkml:brushProperty name="height" value="0.03868" units="cm"/>
      <inkml:brushProperty name="color" value="#F2395B"/>
    </inkml:brush>
  </inkml:definitions>
  <inkml:trace contextRef="#ctx0" brushRef="#br0">23050 2000 568,'16'0'120,"1"0"-26,1 0-24,2 0-24,-2 0-15,2 2-5,-1 0-6,1 2-4,0 0-8,1 2-10,1 0-12,1 1-10,-2 1-9,-1 3-6,-4 2-7,-3 2-5,-3-1-3,-2-2 2,-4-1 0,-2-2 1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4:40"/>
    </inkml:context>
    <inkml:brush xml:id="br0">
      <inkml:brushProperty name="width" value="0.04465" units="cm"/>
      <inkml:brushProperty name="height" value="0.04465" units="cm"/>
      <inkml:brushProperty name="color" value="#00BFF3"/>
    </inkml:brush>
  </inkml:definitions>
  <inkml:trace contextRef="#ctx0" brushRef="#br0">96784 54674 492,'8'-14'0,"-1"3"0,1 3 0,0 2 0,3 2 9,5 0 15,7 0 18,5 1 16,1 0 3,-7 3-10,-5 4-11,-6 2-9,-5 4-9,-4 4-5,-4 3-6,-4 5-6,-4 2-4,-4-1-4,-3 1-2,-5-1-4,-2 0-4,-1-1-3,-1-1-4,-1-1-4,2-2-2,3-4 2,4-5 1,5-3 1,4-2 5,6 0 8,6 0 8,6 0 7,5-1 4,5 0-2,5-2-2,5 0-3,1-1-1,-1 0-1,-3 0-1,-1 0-1,-7 1 2,-9 3 5,-10 4 4,-9 2 4,-7 1 3,0 0-2,-1-2-1,-1-1-1,0 1-1,3 0 0,1 1-2,2 2 0,1 0-2,1 1-2,-1 1-2,0 1-3,3 0-3,4-2-8,6-3-7,4-1-7,5-2-2,6-4 3,4-2 2,5-4 2,2-1 2,-1-2 0,-1 0 1,-1-1 1,-2-1 4,-3 2 8,-3 1 7,-3 0 7,-6 4 8,-12 4 9,-10 5 7,-11 6 9,-6 2-5,-1 3-18,-1 2-19,0 1-17,-1 0-10,1-3-3,1-3-2,2-2-3,1-4 4,5-1 7,3-2 8,5-2 7,7-2 10,14 0 9,12-2 10,13 0 10,7-2 0,0 0-8,2-2-9,1 0-9,-2-1-7,-4 0-7,-4 0-7,-3 0-7,-4 0-5,-5 1-2,-3-2-2,-4 2-3,-5-2 1,-6 0 2,-6-2 3,-6 0 2,-4 0 7,-1 2 8,-3 2 8,-1 3 10,0 0 7,5 1 7,3 2 6,4 0 7,3 3 6,0 4 4,2 3 5,1 5 4,0 2 0,2 1-7,0 1-6,2 2-6,-2 1-6,-2 4-5,-4 5-6,-2 3-4,-3 3-5,-3 2-6,-3 2-6,-3 2-6,-2-1-6,1-6-6,-1-4-7,1-5-7,0-5-9,4-5-12,3-5-12,3-4-11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4:41"/>
    </inkml:context>
    <inkml:brush xml:id="br0">
      <inkml:brushProperty name="width" value="0.0553" units="cm"/>
      <inkml:brushProperty name="height" value="0.0553" units="cm"/>
      <inkml:brushProperty name="color" value="#00BFF3"/>
    </inkml:brush>
  </inkml:definitions>
  <inkml:trace contextRef="#ctx0" brushRef="#br0">98500 55697 397,'0'-15'4,"0"2"8,0 2 8,0 3 7,0 3 7,-2 6 6,0 6 5,-1 5 5,-1 4-1,0 0-9,0-1-9,0 1-8,1-1-5,2-1-2,2-1-2,2 0-2,3-2-3,6-3-4,4-1-4,5-2-5,3-2-4,1-2-7,1-2-6,1-2-7,-2-1-1,-3-2 0,-5 0 1,-3-1 2,-4-4 1,-2-4 3,-4-5 2,-2-5 2,-3-1 4,-1 3 4,0 3 3,-1 3 4,-2 2 5,0 2 5,-2 3 6,0 1 6,-1 3 6,1 6 8,-1 4 8,0 6 7,0 5-1,2 7-8,1 7-10,0 7-8,2 3-5,0 0-4,2 0-2,1 1-3,0-1-4,0 0-4,0 0-4,0 0-5,-2-1-4,0-1-6,-4-3-5,0-2-5,-3-2-3,0-3 2,-1-3 0,-1-3 0,-3-4 3,-4-4 2,-3-6 4,-5-4 3,-1-6 2,1-4 2,1-6 1,1-4 2,2-3 2,3-1 3,3-1 1,3-1 3,3 1 7,4 1 10,4 2 11,4 3 10,5-1 5,8-2-4,6-1-3,7-3-3,6 0-7,6-1-8,6 1-10,6-1-9,2-1-6,0-1-2,-2-2-2,0-3-1,-2 1-1,0 2 3,-2 1 2,0 3 3,-5 2 3,-6 5 5,-7 3 5,-7 4 4,-5 6 9,-3 8 11,-2 8 13,-4 7 11,-1 5 2,0 1-11,-1 1-11,1 1-9,0 1-9,2 1-4,0 1-5,1 1-4,0 0-4,-2-2-2,-2 0-2,-2 0-2,-1-3-2,0-2 0,-1-1-1,1-2-1,-1-2 2,-4 1 3,-2-1 4,-3 1 4,-3-1 2,0-1 0,-2-1 1,0 0 1,-1-2-1,-3-1-3,-2-1-2,-1-1-2,-2-1-5,1 0-7,-1-2-7,0 0-6,0-3-7,-1-3-5,-1-2-6,-1-4-6,2-1 2,5-2 10,5 0 10,4-1 9,3-1 1,-2 0-6,0 0-7,-1 1-6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4:41"/>
    </inkml:context>
    <inkml:brush xml:id="br0">
      <inkml:brushProperty name="width" value="0.04786" units="cm"/>
      <inkml:brushProperty name="height" value="0.04786" units="cm"/>
      <inkml:brushProperty name="color" value="#00BFF3"/>
    </inkml:brush>
  </inkml:definitions>
  <inkml:trace contextRef="#ctx0" brushRef="#br0">99937 56303 459,'11'-18'96,"-8"14"-6,-10 12-6,-8 13-4,-5 7-11,-3-1-16,-2 1-15,-1-1-16,0-1-14,5-1-10,3-3-11,4-1-10,3-2-12,3-1-10,1-1-11,2 0-10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4:41"/>
    </inkml:context>
    <inkml:brush xml:id="br0">
      <inkml:brushProperty name="width" value="0.05058" units="cm"/>
      <inkml:brushProperty name="height" value="0.05058" units="cm"/>
      <inkml:brushProperty name="color" value="#00BFF3"/>
    </inkml:brush>
  </inkml:definitions>
  <inkml:trace contextRef="#ctx0" brushRef="#br0">100001 56927 434,'11'-10'57,"-10"10"11,-10 12 11,-10 10 13,-5 7-3,-3 5-17,-1 3-18,-2 4-17,0-1-20,7-7-19,3-7-21,6-7-20,3-4-16,1-1-11,0-1-12,2 0-12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7:57:43"/>
    </inkml:context>
    <inkml:brush xml:id="br0">
      <inkml:brushProperty name="width" value="0.06087" units="cm"/>
      <inkml:brushProperty name="height" value="0.06087" units="cm"/>
      <inkml:brushProperty name="color" value="#00BFF3"/>
    </inkml:brush>
  </inkml:definitions>
  <inkml:trace contextRef="#ctx0" brushRef="#br0">7384 4491 361,'-17'0'0,"0"-2"0,-1 0 0,-1-2 0,3 1 9,7 0 18,6 2 19,8 1 18,3 0 4,3 0-12,2 0-10,2 0-12,1 0-6,1 1-2,1 2-3,1 0-2,1 1-2,1 0-1,1 0-2,2 0 0,-1-1-2,1 0-2,-1-2-1,1 0-1,-1-1-1,1 0-2,-1 0-1,1 0-1,-1 0-2,1 0 0,-1 0-1,1 0 0,0 0-2,1 0-1,1 0-1,1 0-2,-1 0 0,0 0 0,-1 0 2,0 0-1,-2 0 1,3 0 2,0 0 0,1 0 1,-1 0 2,0 0 0,-1 0 1,-1 0 2,0 0-1,1 2 1,1 0-1,1 2 1,0-1-2,-3-1 1,-1 0-1,-3-1-1,-1-1 0,-1 0-2,0 0-1,-2 0 0,0 0-2,1 0-1,1 0-1,2 0-2,1-1 1,2-1 0,4 0 2,3-1 1,2-1 0,1 0 1,1 0 0,1 0-1,0 0 1,0 0 1,0 0 0,1 0 2,-1 0-1,0 1 0,0-1-1,1 0-1,0 0 0,0 0-1,2 0-1,1 0 1,0 1-1,0 0-1,0 2 1,1 0-1,-1 1 1,0-2 1,0-1 0,0 0 1,1 0-1,-1 0 1,0 2 0,0 0-1,0 1 0,-2 0 1,0 0 1,-1 0 1,-1 1 0,1 0 0,-1 2 0,0 0 1,1 0-1,1 0 1,0-1 0,2-2 0,0 0 0,1 0 0,-1 0 1,0 0-1,0 0 0,0-2 1,1-1-1,-1 0-1,0 0 1,0 0-1,0 2-1,1 0-1,-1 1 0,0-2-2,0 0 0,0-1-2,1-1 1,1 0 1,0 0 0,2 0 2,1 0 0,2 2 0,2 0 1,2 2 0,1 0-1,0 0 0,0 0 0,0 0-1,-1 0 0,0 0-1,-2 0 0,0 0-1,-2 0 0,0 0-1,-2 0-1,0 0 0,-1 0-1,1 2 0,-1 0 0,0 2 0,1-1-1,2 0 1,2-2 1,2 0-1,1-2 0,0 0-2,0-2-2,0 0-1,0-1-4,0 0-3,0 0-5,0 0-5,0 0 0,3 0 3,2 0 3,2 1 3,-3-1 3,-8 2 2,-8 0 4,-7 2 2,-6-2-4,-2 0-12,-1-3-12,-2-2-12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7:58:07"/>
    </inkml:context>
    <inkml:brush xml:id="br0">
      <inkml:brushProperty name="width" value="0.05347" units="cm"/>
      <inkml:brushProperty name="height" value="0.05347" units="cm"/>
      <inkml:brushProperty name="color" value="#00BFF3"/>
    </inkml:brush>
  </inkml:definitions>
  <inkml:trace contextRef="#ctx0" brushRef="#br0">6024 17048 411,'-11'8'45,"10"-2"-2,10-1-1,10 0-1,4-1-3,1 0-7,-1 0-6,1 0-6,0-1-4,4 1 0,3 0-2,3 0-1,1 0-2,-1 0 0,-1 0-1,-1 0-1,0 0-1,2 0-1,2 0-1,3 0-1,0-1 0,2-1 0,1 0 0,0-2 0,2 0 1,0-2 0,2 0 0,1-1 0,0-1 1,2 0-1,0 0 1,2 0 0,-1 1-1,1 0 0,0 1 0,0 2-1,-1 0 0,-4 2-1,-2 1 1,-3 0-2,-3 1 1,-2 0 1,-2 0-1,-1 0 2,-2 0-2,2 1 0,1 2-1,1 0-1,1 0-1,0 0 1,2-2-1,1 0 0,0-2 0,0 1 0,1 0 0,-1 0-1,-1-1 1,0 0 0,-1-2 1,-1 0 0,-1-1 0,2 0 0,1 0 0,1 0 0,-1 0 0,0 0 0,-1 0 0,-1 0 0,-1 0 0,2 0 0,1 0 0,1 0-1,0 0 0,0 0 0,0 0 0,0 0 0,1 0 1,-1 0-1,0 0 1,0 0-1,0 0 1,-2 0-1,0 0 1,-1 0 0,-1 0-1,1 2 1,-1 0-1,0 2 1,0 0-1,-1 0 0,-2 0 1,0 0-1,1-1 0,1 1 0,2 0 0,3 0 0,-1 0 0,0 0 0,-2 0-1,1 0 0,-2-1 1,0 0-1,0-2 0,1 0 1,-1-1 0,2 0-1,1 0 0,1 0 0,-1 0 0,-2 0 1,-2 0 0,-1 0 1,-2 0 0,2 2 0,1 0 0,1 2 0,1-1 0,2-1 1,2 0-1,3-2 1,-1 0 0,0 0 1,-1 0 0,-2 0 1,1 0-1,1 0 0,0 0-1,2 0-1,0 0 0,0 0-1,0 0 0,0 0 0,0 0 0,-2 0 0,0 0-2,-1 0 1,-1 0-1,-2 0 0,0 0 0,-1 0 0,-1 1 1,1 0-1,-1 2 0,0 0 1,0 1-1,1 0 1,-1 0 0,0 0 1,1-1 0,3 0 0,1-2 0,2 0 1,1-1 0,0 0 0,0 0 0,0 0 1,2 0 0,2 0 0,4 0 1,2 0 0,2-1 1,0 0 0,0-2-1,0 0 1,-1-1-1,0 2 0,-2 0-2,0 2-1,-2 0 0,-3 0 0,0 0-1,-3 0-1,0 0 1,2 0-1,2 0 0,2 0-1,1 0 1,0 0 0,0 0 1,0 0-1,-1 0 2,-1 2-1,0 0 0,-1 2 1,-2 0-1,-2 0 1,-2-1 0,-2 2-1,-1-2 1,1 1 1,-1 0 0,0 0 1,1 0 0,2 0 0,2 0 0,2 0 1,2-1-1,2-1 0,2 0-1,2-1 1,2-2-1,2-1 0,2 0 0,1-1 1,5-3-1,5-2 0,7-3 0,5-3-1,4-2 0,-1 2 1,0 1 0,0 1-1,-1 1 1,-3 0 0,-4 2 0,-1 1 0,-5 1-1,-1 2 0,-4 2 0,-3 2 0,-2 1 0,-3 0 0,-1 0 0,-2 0 0,-2 0 0,0 0 0,-2 0-1,0 0 0,-1 0 0,0 2 0,0 0 1,0 2-1,0-1 1,2 0 0,0-2 0,1 0 0,1-1 1,-2 0-1,-1 0 0,0 0 1,-2 0-1,0 2 0,-2 0 0,0 2 0,-1-1 0,0-1 0,0 0 0,0-2 0,-1 1-1,-2 0-1,-2 2-2,-1 0-2,-3 0 0,0 0 0,-1-2 1,-1 0 0,-1-1 1,0 0 0,0 0 0,1 0 1,-3 0-1,-4 2-1,-3 0-1,-5 2 0,-2-1-2,-1 0-1,0-2 0,-2 0-1,-4-6-11,-8-8-20,-8-9-19,-8-9-20,-8-3-3,-7 3 13,-8 4 13,-8 2 13,-1 4 11,7 5 6,7 4 7,7 6 7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7:58:09"/>
    </inkml:context>
    <inkml:brush xml:id="br0">
      <inkml:brushProperty name="width" value="0.05597" units="cm"/>
      <inkml:brushProperty name="height" value="0.05597" units="cm"/>
      <inkml:brushProperty name="color" value="#00BFF3"/>
    </inkml:brush>
  </inkml:definitions>
  <inkml:trace contextRef="#ctx0" brushRef="#br0">3100 20005 393,'16'1'52,"-1"2"-10,1 2-10,0 2-10,-1 0-6,1-1-1,0 0-2,-1-2-1,3 0-1,4 0 0,3 0 0,5 0 0,1 0-1,2 0-1,1-1-1,1 2 0,0-2-1,0-1 0,0 0 1,1-2 1,-1 1-1,0 0-2,1 2-1,-1 0-2,2 0-1,2 0-1,4-2 0,3 0 1,1-1-1,2 0 1,0 0 0,2 0 1,-1 0 1,-1 0-1,0 0 1,-1 0-1,-1 0 1,2 0 0,0 0-1,2 0 1,-1 0 0,-1 0 0,0 0 0,-1 0 0,0 0 0,3 0 0,4 0 0,2 0 1,1-1-1,0 0-1,-2-2 0,0 0 0,-2 0-1,1 0 1,0 2 1,0 0 0,0 1 0,0 0-1,0 0 0,0 0 0,0 0-1,1 0-1,2 0 0,0 0 0,0 1-1,-3 0 1,-1 2 0,-2 0 0,0 1 1,0 0-1,2 0 0,0 0 0,0 0 1,0 0 0,-2-1 0,0 2 1,0-2 0,3 1-1,4 0 0,2 0-1,2-1 0,1 0 0,2-2-1,0 0 1,0-2 0,1 0 0,0-2 1,-1 0 1,1 0-1,1 0 1,1 2-1,2 0 0,-1 0 0,1-2-1,-1-2 1,1-1-1,0-2 1,3 2-1,1 1 1,3 0 0,1 1 0,0-2 1,2 0 2,1-1 0,0-1 1,-1 2-1,-1 1 0,-1 0 0,-3 2 0,-3 0 0,-5 2-1,-3 0-1,-4 2 0,-1 0-1,-2 2-1,-2 0 0,-2 2-1,0 0 0,-2 1-1,0 2 1,-1 0-2,0-1 0,-1 1 0,2 0-1,-2-1 0,1-2 0,0-3 2,0 0 0,0-2 1,-2 2-1,0 0 1,-2 2-1,0-1 1,-2 1-1,0 0 1,-1 0-1,-1-1 0,0 0 0,0-2 1,0 0-1,-1-1 0,0 2 1,-1 0-1,-1 2 1,-2-1-1,0-1 1,-1 0-1,-1-1 1,-1-1 0,0 0 0,0 0 0,1 0-1,0-1 1,0-1 0,2 0 0,1-1 0,0-1 0,0 0-1,0 0 0,1 0 0,-1 0-1,2 0 1,1 0-1,0 1 0,2-2 0,0 2 1,2-1-1,0 0 1,1 0-1,1 0 1,-1 0 0,0 0 0,1 0 1,1 0 1,3 0 2,2 1 2,3-1-1,2 2 0,3 0 0,3 2-2,1-1 1,0 0-1,-2-2 2,-1 0 0,1-1-1,3 0 1,3 0-1,4 0 0,1 1 1,4 0-1,3 2 1,3 0 0,1 1 0,-2-2 0,0 0-1,-1-1-1,2-2 0,4 0 0,6-2-1,4 0 0,3 0-1,-2 0 0,0 2 0,-2 1 0,0 0 0,0 0 0,0 0 0,0 0 1,-2 0 0,-4 0-2,-3 0 0,-5 0 0,-3 1-1,-2 0-1,-1 2 0,-3 0-1,-2 1 0,-4 0 1,-5 0 0,-3 0 0,-4 0 1,-4-2-1,-4 0 1,-4-1 0,-5-1 0,-4 2 0,-5 0-1,-5 2-1,-4 0 0,-1 0-1,-2 0-2,-3 0-1,0-1-5,-2-2-11,-1-2-11,-1-2-9,-6-1-7,-14-2-1,-12 0-3,-13-1-1,-5 0 2,0 2 6,1 2 6,2 3 7,0 0 5,3 0 5,1 0 6,3 0 5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7:58:09"/>
    </inkml:context>
    <inkml:brush xml:id="br0">
      <inkml:brushProperty name="width" value="0.04767" units="cm"/>
      <inkml:brushProperty name="height" value="0.04767" units="cm"/>
      <inkml:brushProperty name="color" value="#00BFF3"/>
    </inkml:brush>
  </inkml:definitions>
  <inkml:trace contextRef="#ctx0" brushRef="#br0">6722 23931 461,'-19'0'31,"7"0"8,8 0 6,8 0 7,5 0 0,2 0-9,1 0-7,3 0-7,4 0-6,7 0-4,7 0-2,7 0-3,4 0-2,2 0 0,2 0-1,2 0 1,2 0-2,2-2 0,1 0-1,3-1-1,3-1 0,2 2-2,3 0-1,3 2 0,3 0-1,3 0 0,3 0 1,3 0-1,-2-1 0,-4 0-1,-4-2-2,-6 0-1,3-1-1,13 2 2,11 0 0,12 2 1,-1 0 0,-12 0-1,-13 0-2,-13 0-1,-6 0-2,1 0-1,1 0-1,2 0-2,0 1-1,3 2 1,2 2 0,1 2 1,-2 0 0,-6-1 2,-8 0 0,-6-2 2,-5-1 0,0 0-1,-2-1-1,0-2 0,-2 1-1,-1 0-3,-3 2-2,-2 0-1,0 0-4,-1 0-2,0-2-4,1 0-3,0-1-2,2 2 1,3 0-1,1 2 1,-2-1-4,-6-1-7,-5 0-8,-6-1-7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7:58:12"/>
    </inkml:context>
    <inkml:brush xml:id="br0">
      <inkml:brushProperty name="width" value="0.05268" units="cm"/>
      <inkml:brushProperty name="height" value="0.05268" units="cm"/>
      <inkml:brushProperty name="color" value="#00BFF3"/>
    </inkml:brush>
  </inkml:definitions>
  <inkml:trace contextRef="#ctx0" brushRef="#br0">16550 26850 417,'22'8'78,"-3"2"-17,-3 0-17,-2 1-16,-2 1-10,1 0-2,1-1-1,1 1-2,1 0-3,2 0-2,0-1-4,1 1-2,0-1-2,1-2 1,0-2 0,-1-2 0,1-1-1,0 0 0,-1-1-3,1 1 0,1-1-2,5-4-1,3-2 0,5-3-2,0-3 1,0-2 0,-1-2 0,-1-1 1,-1-1 1,0 4 1,1 3 1,-1 2 0,-1 3 2,-3 0 2,-3 2 0,-3 0 2,-1 2 2,-1 0 2,1 2 1,-1 0 3,0 0 1,-2 0-1,-3-1 1,-1-2-1,0 0 0,1 2-1,3 1-1,2 0-1,0 0-1,1 0 1,0-2 0,-1 0 0,1-1-2,1 0-3,1 0-3,2 0-2,-1-1-3,2-2 0,1-2-2,1-2 0,1-1 1,-1 0 0,1 1 2,-1-1 1,0 0-1,1 2-1,-1 1-3,1 0-1,-1 1 0,1 0 3,-1 0 2,1 1 2,-1-2 3,1 2 3,-1-1 4,0 0 2,1 1 2,-1 2-2,1 2 0,-1 2-2,1 1 1,1 0 3,1-1 2,1 2 3,1-2 1,2 1-1,3 0 1,1 0-1,1-1-1,0 0-2,0-2-2,1 0-3,-1-2 0,0-2 1,0-2-1,0-2 2,-1 0-3,-3-1-3,-3 0-4,-3 0-4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8:09"/>
    </inkml:context>
    <inkml:brush xml:id="br0">
      <inkml:brushProperty name="width" value="0.0552" units="cm"/>
      <inkml:brushProperty name="height" value="0.0552" units="cm"/>
      <inkml:brushProperty name="color" value="#00BFF3"/>
    </inkml:brush>
  </inkml:definitions>
  <inkml:trace contextRef="#ctx0" brushRef="#br0">66790 3550 398,'-26'7'35,"9"-2"9,10-3 8,10 0 9,7-2-1,4 0-10,3 0-8,5 0-10,0 0-7,-1 0-4,-3 0-4,-1 0-6,-1 0-1,1 2-2,2 0 0,0 2 0,0-1-1,1 1-2,-1 0 0,1 0-2,0 0-1,-1 0-1,1 0-1,0 0-1,1-1 0,2-1 1,4 0 0,3-1 2,1-1 0,-3 0 0,-2 0 2,-1 0 0,-1 0 0,-1 2 1,1 0-1,-1 2 0,1-1 0,-1 1 0,1 0-1,-1 0 1,0-1-1,-1 0 0,-1-2 0,0 0 1,-1-1 0,1 0 0,1 0 0,1 0-1,0 0 1,1 0-2,-1 0-1,1 0 0,-1 0-1,-1 0 1,-1 0 0,-1 0 0,-1 0 1,-1 0-1,-1 0 1,0 0-1,0 0 1,3 0-1,3 0 0,3 0 0,1 0 0,-1 2-2,-1 0 0,-1 2 0,-1 0-2,1 0 1,-1-1 0,1 2 0,0-2-1,3-1 1,1 0 0,3-2 1,-1 0-1,0 0 0,-1 0-1,-1 0 0,0 0-1,1 0 1,1 0-1,1 0 1,1 0 1,0 0 0,2 0 1,1 0 0,0 0 1,-2 0 0,0 0 0,-1 0 1,0 0 0,-1 0-1,0 0 0,1 0-1,0 0-1,0 0 1,2 0 0,1 0-1,0 0 1,-2 0-1,0 0 0,-1 0 0,-1 0 0,-1 0 1,-1 0 1,-1 0 1,-1 1 0,1 0 0,-1 2 0,1 0-1,0 0 0,0 0 1,2-2 0,1 0 0,1-1 0,1 2 0,1 0 1,1 2 0,1-1 0,2-1-1,2 0 1,2-1 0,2-2-1,2-1 0,2 0 0,2-1 0,1-1-1,0 0-1,0 0 0,0 0-1,-1 0-1,-4 0 0,-2 0 0,-3 1 0,-4-1 0,-2 2 1,-3 0 0,-3 2 0,-1 0 0,1 2 2,0 0 0,2 2 2,1-1 0,1 1-1,1 0-1,1 0 0,1-1 0,0 0 1,2-2 1,1 0 1,-1-1-1,-2 0 0,-2 0-1,-1 0-1,-2 0 0,-2 2-1,0 0 1,-1 2-1,0 0 1,1 0 0,1-1 1,1 2 1,1-2 0,2 1 0,3 0 0,1 0 0,1-1 0,0 0 0,1-2-1,-1 0-1,0-1 1,0 0-1,0 0 1,1 0 0,-1-1 0,0 0-2,0-2 0,0 0-1,-1-1-1,-1 0 1,-3 0 0,-1 1 0,-3-2 1,-2 2 1,-1-1 1,-3 0 1,0 0 1,-1 2-1,1 0 1,-1 2-1,1 0 0,-1 0 1,1 0 1,-1 0 0,1 0-1,1 0 0,1 0-2,1 0 0,1 0-1,-1 2 0,1 0 0,-1 2 1,1-1-1,3-1 1,1 0-2,3-1 1,0-1-1,0 0 0,0 0 0,1 0-1,-1 0 1,0 0 0,0 0 0,1 0 0,-1 0 1,0 0 0,0 0-1,1 0 1,1 0 0,2 0 0,4 0 0,3 0 0,-1 0-1,-1 0 0,-1 0-1,-3 0 0,-1 0-1,-2 0 0,0 0-1,-1 0 0,-2 0 0,0 0 1,-1 0 1,-1 0 1,-2 0 1,-3 2 0,-3 0-1,-3 2 1,-1-1 0,-1-1 0,1 0 1,-1-2-1,0 1 1,-1 0 0,0 2 1,-2 0 1,0 0 0,-1 0 0,1-2-1,0 0 0,0-1 0,1 2-1,1 0 1,1 2-1,1-1 0,0-1-1,-1 0 0,1-1 0,0-1 0,1 0-2,1 0 0,1 0-1,0 0-2,-1 0-4,-1 0-3,-1 0-4,-4-2-14,-8-2-25,-8-4-24,-8-2-26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6:57"/>
    </inkml:context>
    <inkml:brush xml:id="br0">
      <inkml:brushProperty name="width" value="0.05053" units="cm"/>
      <inkml:brushProperty name="height" value="0.05053" units="cm"/>
      <inkml:brushProperty name="color" value="#F2395B"/>
    </inkml:brush>
  </inkml:definitions>
  <inkml:trace contextRef="#ctx0" brushRef="#br0">22444 2950 435,'-21'3'45,"5"6"13,4 5 12,6 7 13,3 5-2,0 7-16,2 5-15,0 6-16,1 1-10,0-3-6,0-2-7,0-3-5,0-4-8,0-2-10,0-3-9,0-3-9,2-11-13,2-18-16,3-19-16,4-19-15,1-7 0,3 2 20,2 4 18,2 2 18,0 5 13,1 4 5,-1 5 5,1 6 7,-2 3 8,-1 4 15,-2 4 14,-2 5 13,-2 1 7,1 2 1,0 0 0,0 2 1,-2 2-3,-1 4-6,-2 3-7,-2 5-7,-2 4-6,-2 5-9,-2 5-7,-2 5-8,-3 0-6,-4 1-3,-3-1-4,-5-1-4,-1-2-4,1-3-5,1-3-5,1-3-6,-1-3-1,0-3-1,-1-3 2,-1-2-1,2-4 4,6-4 4,6-4 6,7-4 6,4-3 5,5 0 5,5-1 7,5-1 5,2 0 3,-1 4 3,-1 2 3,0 4 1,-3 1 1,-1 0 0,-2 0-1,-3 0 0,-3 3-1,-8 8-1,-6 6-2,-7 7-2,-4 2-2,0-3-5,1-3-4,-1-3-4,-3 0-3,-7 1-2,-7 3-1,-7 1-1,-2 0 0,0-1 4,2-3 3,1-1 2,1-2 4,3-1 5,3-1 4,3 0 5,4-2 3,3-1 4,4 0 3,5-2 4,5-1 2,8-2 2,8-3 0,8 0 2,7-4-2,10 0-6,9-3-5,9-2-7,4-1-2,0 0-3,3 1-1,0-1-1,1 1-5,1 2-6,2 2-7,0 2-7,0 1-8,-3 0-9,-1 0-8,-3 0-9,-4 0-1,-8 0 9,-7 0 7,-9 0 8,-5-1 0,-3 0-8,-3-2-8,-2 0-8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8:16"/>
    </inkml:context>
    <inkml:brush xml:id="br0">
      <inkml:brushProperty name="width" value="0.04692" units="cm"/>
      <inkml:brushProperty name="height" value="0.04692" units="cm"/>
      <inkml:brushProperty name="color" value="#F2395B"/>
    </inkml:brush>
  </inkml:definitions>
  <inkml:trace contextRef="#ctx0" brushRef="#br0">78374 16000 468,'0'24'127,"2"-1"-27,0 1-28,2-1-28,-1 1-15,-1 3-3,0 1-3,-1 3-2,-1-1-3,1-2-2,2-1-2,0-3-1,2 0-3,0-1-2,1 1-2,2 0-3,0-3-1,0-1-3,-1-4-2,1-3-2,1-1-2,2 1-1,2 2-2,1 0-1,0 0 2,-4-1 7,-5-1 5,-2 0 7,-5-2 2,-2 1-3,-4 0-3,-2 0-3,-3-1-3,-1-1-3,-3-1-2,-2 0-2,0-1-3,-1 2 1,1 0-1,-1 1 0,1 0-3,1-2-4,1-3-4,1-1-4,1-2-7,2-4-10,2-2-10,3-3-10,0-3-1,2 0 8,0-2 8,2 0 7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8:16"/>
    </inkml:context>
    <inkml:brush xml:id="br0">
      <inkml:brushProperty name="width" value="0.04081" units="cm"/>
      <inkml:brushProperty name="height" value="0.04081" units="cm"/>
      <inkml:brushProperty name="color" value="#F2395B"/>
    </inkml:brush>
  </inkml:definitions>
  <inkml:trace contextRef="#ctx0" brushRef="#br0">78750 16447 539,'16'-8'105,"1"2"-18,1 1-20,2 0-18,-1 1-12,1 1-6,-1-1-6,1 0-4,-1 0-5,-1 2-5,-1 0-3,0 2-4,-2 0-7,-1 0-7,-1 0-9,0 0-7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8:18"/>
    </inkml:context>
    <inkml:brush xml:id="br0">
      <inkml:brushProperty name="width" value="0.04397" units="cm"/>
      <inkml:brushProperty name="height" value="0.04397" units="cm"/>
      <inkml:brushProperty name="color" value="#F2395B"/>
    </inkml:brush>
  </inkml:definitions>
  <inkml:trace contextRef="#ctx0" brushRef="#br0">80100 15750 500,'7'24'124,"-2"-1"-29,-3 1-27,0-1-27,-2 1-16,2 1-2,0 1-1,2 1-2,-1 2-3,-1 5-1,0 2-2,-2 6-3,0 0-2,0-2-2,0-2-2,0-1-2,1-3-6,0-2-8,2-2-7,0-1-9,0-4-6,0-3-6,-2-5-5,0-3-5,0-4-4,2-2-2,2-4-1,2-2-2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8:19"/>
    </inkml:context>
    <inkml:brush xml:id="br0">
      <inkml:brushProperty name="width" value="0.03748" units="cm"/>
      <inkml:brushProperty name="height" value="0.03748" units="cm"/>
      <inkml:brushProperty name="color" value="#F2395B"/>
    </inkml:brush>
  </inkml:definitions>
  <inkml:trace contextRef="#ctx0" brushRef="#br0">81150 15327 587,'8'-6'69,"0"2"-3,0 4-5,-1 3-4,1 2-9,-2 3-15,-1 3-16,0 4-14,-2 1-10,0 1-4,-2 1-3,0 1-5,-2 0 0,0-3 0,-2-1 3,0-2 0,-1-2 3,2-1 3,0 0 3,2-2 4,1 0 4,4 0 3,2 0 5,4-1 3,1 1 2,1 0 0,1 0 0,2 0-1,-2 0 0,-3 1-1,-3 2-2,-2 0-1,-3 2-1,-1 1 0,0 3 0,-1 2 0,-3 1-1,-2 1 0,-4 1 0,-2 1-1,-2 0-1,-2 1 1,0-1 0,-1 1 0,0-3-1,3-3-5,1-4-2,2-4-5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8:19"/>
    </inkml:context>
    <inkml:brush xml:id="br0">
      <inkml:brushProperty name="width" value="0.05722" units="cm"/>
      <inkml:brushProperty name="height" value="0.05722" units="cm"/>
      <inkml:brushProperty name="color" value="#F2395B"/>
    </inkml:brush>
  </inkml:definitions>
  <inkml:trace contextRef="#ctx0" brushRef="#br0">82782 14689 384,'-14'-5'34,"4"6"15,4 6 13,4 6 15,2 4 1,0 3-12,0 3-11,0 3-12,0 2-8,0 1-5,0 0-5,0 2-6,0 2-3,0 3-5,0 3-2,0 2-4,0 3-4,0 2-2,0 2-5,0 2-3,0 0-4,0 0-7,0-2-5,0 0-6,0-3-4,0-4-1,0-4-2,0-3 0,0-5-3,0-3-1,0-5-3,0-3-3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8:19"/>
    </inkml:context>
    <inkml:brush xml:id="br0">
      <inkml:brushProperty name="width" value="0.05246" units="cm"/>
      <inkml:brushProperty name="height" value="0.05246" units="cm"/>
      <inkml:brushProperty name="color" value="#F2395B"/>
    </inkml:brush>
  </inkml:definitions>
  <inkml:trace contextRef="#ctx0" brushRef="#br0">83286 15340 419,'4'-5'10,"-7"8"20,-6 6 21,-7 7 20,-4 3 0,1-1-18,-1-1-19,0 0-19,1-2-10,1-1-2,1-1-3,1 0-2,1-2-1,2-1 2,3-1 1,1 0 2,2 0 2,2 1 5,2 3 3,2 2 4,2-1 1,2-1-1,2-2-1,2-2-2,2-1-2,3 1-1,3 2-1,4 0-2,1 0 0,3-1 1,1 0 0,3-2 1,0 0 0,-1 2 0,-1 0-2,-1 1 0,0 0-1,1 0 0,1-2 1,1 0-1,-1-2 0,-1 1-2,-3 0-1,-1 0-3,-6-1-17,-10-2-34,-10-3-34,-10 0-35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8:26"/>
    </inkml:context>
    <inkml:brush xml:id="br0">
      <inkml:brushProperty name="width" value="0.03637" units="cm"/>
      <inkml:brushProperty name="height" value="0.03637" units="cm"/>
      <inkml:brushProperty name="color" value="#F2395B"/>
    </inkml:brush>
  </inkml:definitions>
  <inkml:trace contextRef="#ctx0" brushRef="#br0">82118 20100 604,'-15'16'51,"4"-1"-4,3 1-3,2 0-3,1 0-5,-3 3-3,-4 2-6,-2 1-4,-1 1-3,-1-1-3,0-1-2,1-1-2,-1 0-2,0 0-3,1-1-3,-1 1-1,0-2-4,2-3-1,1-3-3,1-2-3,0-2 0,0 1 0,1 2-1,-1 0 1,6-3 1,12-6 2,12-8 3,11-6 1,6-3 1,1 1 0,-1 0 0,0 2-1,-1 1 0,-1 2-2,-3 3-2,-2 1-2,-2 1-4,-3 2-4,-3 0-5,-2 2-5,-4 0-7,-1 0-9,-2 0-10,-2 0-9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8:27"/>
    </inkml:context>
    <inkml:brush xml:id="br0">
      <inkml:brushProperty name="width" value="0.03873" units="cm"/>
      <inkml:brushProperty name="height" value="0.03873" units="cm"/>
      <inkml:brushProperty name="color" value="#F2395B"/>
    </inkml:brush>
  </inkml:definitions>
  <inkml:trace contextRef="#ctx0" brushRef="#br0">82760 20461 568,'-8'-13'28,"2"8"10,1 7 8,0 6 8,1 5 1,0 3-10,0 3-9,1 4-10,-2 0-5,2 2-1,-1 1-2,0 1-2,0 0-3,0-1-4,0-1-3,0-1-6,-1 1-5,0 3-10,-1 3-10,-1 3-9,0-2-6,2-6-5,2-5-5,2-6-3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8:27"/>
    </inkml:context>
    <inkml:brush xml:id="br0">
      <inkml:brushProperty name="width" value="0.0488" units="cm"/>
      <inkml:brushProperty name="height" value="0.0488" units="cm"/>
      <inkml:brushProperty name="color" value="#F2395B"/>
    </inkml:brush>
  </inkml:definitions>
  <inkml:trace contextRef="#ctx0" brushRef="#br0">83423 20374 450,'-8'-14'42,"0"1"-5,0 2-4,1 2-5,-3 3 0,-2 2 1,-4 4 3,-1 3 1,-2 2-1,4 3-5,3 3-5,2 4-5,3 0-4,1-1-1,0-1-2,2 0-2,0-1-1,2 1 0,0 1 0,2 1-1,2 0-1,4-2-2,4-3-4,3-1-2,3-3-6,-2-4-7,-1-4-7,0-4-8,-1-3-3,1-1 3,1-3 2,2-2 3,-2 1 3,-3 1 7,-3 2 5,-2 2 5,-3 5 14,-2 6 19,-2 8 19,-2 6 21,-1 4 1,2 1-13,0 1-15,2 1-14,-1 1-10,0 1-5,-2 1-5,0 1-6,0 1-2,0 3-3,2 1-2,0 2-2,1 2-5,0 1-8,0 0-9,0 2-7,0-2-10,0-6-8,0-4-10,0-4-9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8:28"/>
    </inkml:context>
    <inkml:brush xml:id="br0">
      <inkml:brushProperty name="width" value="0.03501" units="cm"/>
      <inkml:brushProperty name="height" value="0.03501" units="cm"/>
      <inkml:brushProperty name="color" value="#F2395B"/>
    </inkml:brush>
  </inkml:definitions>
  <inkml:trace contextRef="#ctx0" brushRef="#br0">84171 19681 628,'15'-13'47,"-3"3"-1,-1 4-2,-2 4-1,-2 3-6,0 2-6,-2 2-8,0 2-8,-2 2-5,-1 5-4,0 4-5,-1 3-3,-4 3-2,-2 1 0,-5 1 2,-4 1 0,-1-2 1,3-5 1,1-4 1,2-6 0,3-3 1,6-1 1,5 0 0,4-2 0,3 0 0,1-2-1,2 0 0,0-2-1,0 2 0,-1 2 2,-1 3 0,0 4 2,-5 1 1,-6 3 0,-8 2 1,-6 2 0,-4 0 0,1 1-1,-1-1-1,0 1-1,1-2-2,-1-3-3,0-3-5,0-2-4,2-5-11,3-2-18,2-6-18,4-2-19,2-3-3,2 0 15,2 0 15,2 0 13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6:57"/>
    </inkml:context>
    <inkml:brush xml:id="br0">
      <inkml:brushProperty name="width" value="0.05504" units="cm"/>
      <inkml:brushProperty name="height" value="0.05504" units="cm"/>
      <inkml:brushProperty name="color" value="#F2395B"/>
    </inkml:brush>
  </inkml:definitions>
  <inkml:trace contextRef="#ctx0" brushRef="#br0">25666 2078 399,'14'-34'0,"-1"9"0,-2 11 0,-2 9 0,0 5 9,3 0 17,3 0 19,3 0 16,1 1 5,1 2-10,-1 2-10,1 2-9,-3 3-14,-3 5-16,-4 5-16,-4 5-16,-4 6-7,-4 6 4,-4 8 4,-4 7 3,-3 2-2,-3 1-9,-3 0-9,-3 0-9,-1-5 1,5-10 10,2-11 8,3-8 11,2-7 5,2-3 5,3-3 2,1-2 5,0-2 1,-2 2 0,-2 0 0,-2 2 0,1-1 8,3 1 15,2 0 15,4 0 15,1 0 5,2 1-3,0 2-4,2 0-4,0 1-3,0 1-3,-1 2-2,1 0-4,0 3-2,-2 5-1,0 5 0,-2 5-2,0 1-2,0-2-3,0-1-3,0-3-4,0-2-4,0-1-5,0-3-5,0-1-6,2-10-15,4-18-23,4-18-25,4-17-25,0-4-5,-1 8 12,-2 9 13,-2 9 13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8:28"/>
    </inkml:context>
    <inkml:brush xml:id="br0">
      <inkml:brushProperty name="width" value="0.05143" units="cm"/>
      <inkml:brushProperty name="height" value="0.05143" units="cm"/>
      <inkml:brushProperty name="color" value="#F2395B"/>
    </inkml:brush>
  </inkml:definitions>
  <inkml:trace contextRef="#ctx0" brushRef="#br0">85248 19366 427,'-8'-12'43,"2"8"5,0 8 5,2 8 5,0 4-1,0 1-6,0 1-7,0 1-6,0 1-5,2-1-3,0 1-5,2 0-3,0 0-3,0 2-3,0 3-3,0 2-2,0 0-4,0 0-3,0 1-4,0-1-2,0 0-7,0-1-7,0-1-7,0-1-7,0-2-7,2-3-6,0-3-5,2-2-5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8:28"/>
    </inkml:context>
    <inkml:brush xml:id="br0">
      <inkml:brushProperty name="width" value="0.04126" units="cm"/>
      <inkml:brushProperty name="height" value="0.04126" units="cm"/>
      <inkml:brushProperty name="color" value="#F2395B"/>
    </inkml:brush>
  </inkml:definitions>
  <inkml:trace contextRef="#ctx0" brushRef="#br0">85780 19399 533,'6'-18'46,"-6"12"8,-4 12 7,-6 12 9,-2 5-3,-1 2-16,-1 1-14,-1 1-15,-1-1-10,0-3-2,0-3-4,1-2-2,2-3-2,6-1 2,6-1 2,6-1 1,5-2-1,5-2-4,6-4-5,4-2-3,2-2-6,1 0-4,-1 0-6,1 0-5,-2 0-4,-2 0-2,-1 0-2,-2 0-2,-3 0-4,-3 2-5,-3 0-6,-2 2-5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8:29"/>
    </inkml:context>
    <inkml:brush xml:id="br0">
      <inkml:brushProperty name="width" value="0.04897" units="cm"/>
      <inkml:brushProperty name="height" value="0.04897" units="cm"/>
      <inkml:brushProperty name="color" value="#F2395B"/>
    </inkml:brush>
  </inkml:definitions>
  <inkml:trace contextRef="#ctx0" brushRef="#br0">85625 23906 449,'8'-22'91,"-2"3"-20,-1 3-23,0 3-21,-3 3-5,-4 4 10,-4 4 11,-4 4 11,-1 4-1,1 4-12,0 3-11,2 5-12,-1 2-7,-4 1-5,-2 1-3,-3 1-3,-2 1-3,1 1-1,-1 1-1,1 1 0,0 0-2,0 1 1,2-1-1,1 1 0,1-3 1,3-3 1,1-5 1,2-3 2,6-5 0,10-6 0,10-6-1,9-6-1,6-2 0,1 0-1,1 2 0,1 1-1,-1 0-3,0 0-5,-1 0-4,-1 1-5,-2-1-4,-3 2-4,-4 1-3,-1 0-3,-4 1-3,-3 0-1,-3 0-3,-2 0-1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8:29"/>
    </inkml:context>
    <inkml:brush xml:id="br0">
      <inkml:brushProperty name="width" value="0.04473" units="cm"/>
      <inkml:brushProperty name="height" value="0.04473" units="cm"/>
      <inkml:brushProperty name="color" value="#F2395B"/>
    </inkml:brush>
  </inkml:definitions>
  <inkml:trace contextRef="#ctx0" brushRef="#br0">86580 24005 491,'-14'-13'36,"4"6"6,4 6 8,4 6 7,2 5 0,0 4-8,0 3-8,0 5-8,0 2-6,-2 4-3,0 3-5,-1 3-3,-1 1-2,2-2-1,0 0 0,2-1 0,-1-1-8,0-1-19,-2-2-16,0 1-18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8:30"/>
    </inkml:context>
    <inkml:brush xml:id="br0">
      <inkml:brushProperty name="width" value="0.05232" units="cm"/>
      <inkml:brushProperty name="height" value="0.05232" units="cm"/>
      <inkml:brushProperty name="color" value="#F2395B"/>
    </inkml:brush>
  </inkml:definitions>
  <inkml:trace contextRef="#ctx0" brushRef="#br0">87207 23846 420,'7'-8'62,"0"0"-8,-2 0-9,0 0-8,-3 0-8,-4 1-5,-4-1-6,-4 0-6,-3 2-2,-2 4 0,-1 4 1,-3 4 0,0 3 0,3 3 1,1 4 0,2 2 0,2 0 1,3 1-1,1-2 1,2-1 0,1 0 0,2 0-3,0-1-2,2 1-1,3-3-3,6-5-6,5-4-4,7-6-5,2-3-6,-3-2-4,-1-1-7,-2-3-4,-3 0-1,-1 0 2,-2 2 4,-2 1 3,-2 2 13,-2 6 21,-3 4 21,0 6 23,-3 3 4,-1 3-8,0 3-11,-1 3-10,-1 3-6,2 3-4,0 3-3,2 3-5,0 2-2,0 4-3,0 3-2,0 2-4,-1 2-2,0 0-6,-2 0-5,0 0-5,-1 0-4,0-2-4,0 0-3,0-2-4,1-1-1,0-5-2,2-4-1,1-3-1,0-5-1,0-2-4,0-3-2,0-2-3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8:31"/>
    </inkml:context>
    <inkml:brush xml:id="br0">
      <inkml:brushProperty name="width" value="0.03404" units="cm"/>
      <inkml:brushProperty name="height" value="0.03404" units="cm"/>
      <inkml:brushProperty name="color" value="#F2395B"/>
    </inkml:brush>
  </inkml:definitions>
  <inkml:trace contextRef="#ctx0" brushRef="#br0">88097 24016 646,'8'-7'5,"0"2"11,0 2 11,-1 2 11,1 2 4,-2 2-1,-1 2-3,0 2-2,-2 2-5,0 3-9,-2 3-9,0 3-9,-2 2-5,-2 0-1,-2-1-2,-2 1-2,2-3 2,6-3 3,6-4 4,6-4 4,3-3 1,-1-1-1,1 0 0,0-1 0,-2-1-2,-1 3-2,-2 2-3,-2 2-1,-3 3-1,-3 4 2,-2 3 1,-4 5 3,-2 2-1,-5 3 0,-4 1-2,-4 2-1,-1 1 0,-1-3 0,0-2 1,1-1 1,0-4-7,3-5-12,1-5-11,2-4-13,2-4-8,1-1-5,0 0-4,2-1-5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8:31"/>
    </inkml:context>
    <inkml:brush xml:id="br0">
      <inkml:brushProperty name="width" value="0.05573" units="cm"/>
      <inkml:brushProperty name="height" value="0.05573" units="cm"/>
      <inkml:brushProperty name="color" value="#F2395B"/>
    </inkml:brush>
  </inkml:definitions>
  <inkml:trace contextRef="#ctx0" brushRef="#br0">89650 23300 394,'0'44'159,"2"-6"-36,0-6-35,2-5-35,-1-3-19,-1 1-5,0 1-5,-1 1-5,-1 1-3,0 3-2,0 1-4,0 2-2,0 2-1,0 1 0,0 0 0,0 2 0,0-2-7,0-3-18,0-5-16,0-3-17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8:31"/>
    </inkml:context>
    <inkml:brush xml:id="br0">
      <inkml:brushProperty name="width" value="0.0464" units="cm"/>
      <inkml:brushProperty name="height" value="0.0464" units="cm"/>
      <inkml:brushProperty name="color" value="#F2395B"/>
    </inkml:brush>
  </inkml:definitions>
  <inkml:trace contextRef="#ctx0" brushRef="#br0">90074 23824 474,'-1'-11'11,"-2"10"23,-2 10 22,-1 10 23,-4 4 2,-2 1-19,-3-1-17,-3 1-19,-2-2-10,1-2-2,-1-1-3,0-2-2,2-3-2,1-1-4,2-2-3,3-2-4,6-3 3,14-1 7,12-2 8,13-1 7,4-2-1,0 1-8,-3 2-9,-1 0-7,-3 2-4,-2 2 0,-1 2 2,-3 2 0,-1 0 0,-3 1 0,-1 0 0,-2 0-1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8:43"/>
    </inkml:context>
    <inkml:brush xml:id="br0">
      <inkml:brushProperty name="width" value="0.04654" units="cm"/>
      <inkml:brushProperty name="height" value="0.04654" units="cm"/>
      <inkml:brushProperty name="color" value="#F2395B"/>
    </inkml:brush>
  </inkml:definitions>
  <inkml:trace contextRef="#ctx0" brushRef="#br0">30284 5913 472,'0'-23'58,"0"1"-9,0 1-10,0 1-8,-1 0-7,0-1-4,-2-1-5,0-1-5,-2 0-1,-2 1-1,-2 1 2,-1 1-1,-3 2 1,-2 4 1,-2 4-1,-1 5 1,-3 1 0,-1 2-1,-3 0 0,-1 2-2,-2 3 1,-1 6 1,-1 5 0,-1 7 2,0 6 0,0 6-1,-1 8-1,1 7-1,-1 3-1,-1 2 0,-1 0-1,0 1 0,0 0-1,3-2-1,3-2 0,3-2 0,3-3 0,3-4 0,3-4 0,3-3 1,2-5-1,4-2-1,2-3-3,4-3-3,4-2 0,6-2 0,5-3 1,7-1-1,5-3-1,5-4-1,5-4-3,4-4-3,7-5-1,8-6-2,8-5-2,7-7-2,7-4-3,3-5-4,4-3-4,5-4-4,-7 1-7,-13 7-11,-16 7-10,-14 8-11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8:53"/>
    </inkml:context>
    <inkml:brush xml:id="br0">
      <inkml:brushProperty name="width" value="0.04789" units="cm"/>
      <inkml:brushProperty name="height" value="0.04789" units="cm"/>
      <inkml:brushProperty name="color" value="#FED406"/>
    </inkml:brush>
  </inkml:definitions>
  <inkml:trace contextRef="#ctx0" brushRef="#br0">60583 5250 459,'-43'-22'28,"9"4"2,9 5 2,9 3 1,5 4 3,0 6 6,2 4 4,1 6 7,0 4-4,2 5-9,0 5-11,2 5-10,-1 4-7,0 2-1,-1 4-2,-1 3-2,-1 0-2,2-2 0,0-2 0,2-1-2,0-2 1,0 2 0,0 1 0,0 1 0,1-1 1,0 0 0,2-2 0,0 0 0,1 1-1,0 3 0,0 2-2,0 4-2,0 2 0,0 4-2,0 2-1,0 4-1,1 0-2,0-1-1,2-1-2,0 0-2,0-3 0,0-2 0,-2-4 1,0-2 1,-1-4 0,0-2 1,0-3 0,0-3 2,0-4 0,0-2 1,0-3 0,0-2 1,0-4-1,0-1-2,0-3-3,0-1-1,-1-4-6,-2-4-12,-2-6-10,-2-4-11,0-7-3,1-9 5,0-9 6,2-9 4,0-3 6,2 2 5,0 1 4,2 3 6,1 3 3,2 4 2,2 3 1,2 5 2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6:58"/>
    </inkml:context>
    <inkml:brush xml:id="br0">
      <inkml:brushProperty name="width" value="0.05005" units="cm"/>
      <inkml:brushProperty name="height" value="0.05005" units="cm"/>
      <inkml:brushProperty name="color" value="#F2395B"/>
    </inkml:brush>
  </inkml:definitions>
  <inkml:trace contextRef="#ctx0" brushRef="#br0">26600 2053 439,'15'-22'3,"-1"5"6,-1 3 7,0 4 5,0 2 8,5-1 9,4-2 9,3 0 10,2 0-1,2 1-8,1 0-9,1 2-8,0 1-9,-1 0-9,-2 2-7,1 1-9,-4 0-8,-1 2-6,-5 0-7,-2 2-8,-6-1-7,-6 0-8,-10-2-8,-6 0-8,-7-3 1,-2-2 11,-6-3 11,-3-3 12,-2-3 7,3-2 5,1-1 4,3-3 5,2 0 4,3 1 3,3 1 2,2 1 3,3 2 2,3 5 3,1 3 1,2 4 4,3 5 11,4 6 20,4 6 21,4 6 22,1 3 1,-1 3-16,-1 1-16,0 3-17,-2 1-10,-2 4-4,-3 3-4,0 3-4,-4 2-6,-2 2-11,-4 2-8,-2 2-11,-2-1-5,1-4-4,-1-4-3,0-4-3,1-4-1,-1-6 3,1-4 1,-1-4 3,1-4 3,0-1 4,2 0 4,1-2 4,3-1 4,8-2 3,6-3 3,7 0 4,6-5 3,3-2 1,4-5 3,4-4 1,3-1 0,1-1 0,0 0-1,2 1-1,-2 0 0,-6 2 2,-5 2 2,-3 3 1,-6 3 1,-3 6 2,-4 6 0,-4 5 2,-6 6 0,-8 4 0,-8 3-1,-7 4 0,-6 3-2,0 1-3,-4 1-3,-1 1-2,-1-1-3,2 0-3,0-1-2,1-1-4,2-3 0,3-2 1,4-3 2,2-3 1,3-2 1,2-2 1,4-3-1,3-1 1,6-3-3,10-4-4,9-4-6,11-4-5,3-3-3,-4 0 0,-2-1 1,-3-2-1,0 0-1,3-2-4,3 0-4,3-1-3,1 0-1,-1 2 0,-2 3 0,1 1 1,-4 0 0,-1 0-2,-1-1-1,-2-2-2,-3 0 1,-3 1 4,-3-1 4,-2 0 4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8:56"/>
    </inkml:context>
    <inkml:brush xml:id="br0">
      <inkml:brushProperty name="width" value="0.05462" units="cm"/>
      <inkml:brushProperty name="height" value="0.05462" units="cm"/>
      <inkml:brushProperty name="color" value="#FED406"/>
    </inkml:brush>
  </inkml:definitions>
  <inkml:trace contextRef="#ctx0" brushRef="#br0">60725 5304 402,'-8'-9'0,"2"-2"0,1-2 0,0-1 0,2-1 2,0 2 5,2 2 4,0 3 4,3 0 2,2 0-2,4 0-2,2 0-1,3 1 0,3 2 1,3 3 2,4 1 1,1 1 1,2 0-1,3 0-1,1 0-2,3 0 1,1 0-2,2 0 1,2 0-1,4-1 0,5-1 0,4 0 0,5-1 0,4-1-1,0 0-1,1 0-2,1 0-1,1 1-2,0 0-1,0 2-2,-1 0-2,0 1 0,-1-2 0,0 0 0,-2-1 1,1-1 0,0 2 0,1 0 0,1 2-1,0 0 1,0 2-1,-2 0 2,-1 2-1,0-1 1,0-1 0,0 0 0,-1-2 1,3 0 1,2-2-1,3 0 1,3-1 0,2-2 0,-1 2-1,1-1 0,-1 0 0,0 0 0,-3 2-1,-1 0-1,-2 2-1,-2 0 1,-1 0-1,-1 0-1,0 0 1,-2 0 0,-1 0 0,0 0 0,-2 0 1,0 0 0,-2 0 0,-1 0 0,0 0 0,0 0 0,2 0 2,1 0 0,3 0 2,2 0 0,0 0 0,1 0-1,2 0 0,-2 0-1,-1 0-1,-2 0-2,-2 0 0,-1 0-1,-1 0 0,1 0 1,0 0 0,0 0 0,0 0 0,0 0 0,0 0-1,-1 0 1,-1 0 0,0 0 0,-2 0 1,-1 0-1,-2 0 2,-2 0 1,-2 0 0,-1 0 0,1 0 0,-1 0 0,0 0 0,0 0 0,0 0 0,0 0 0,0 0 0,1 0 0,2 0-2,2 0-2,3 0 0,-1 0-2,-1 0 1,0 0 0,-1 0 1,-3 0 0,-2 0 0,-4 0 1,-2 0 0,-2 0 1,1 0 1,-1 0-1,0 0 1,-1 0 0,-1 0 0,-3 0-1,-1 0 1,-2 0-1,1 0 0,-1 0 0,0 0-1,0 0 1,-1 0-1,-1 0 1,-1 0 0,0 0-1,1 0 0,1 0 0,1 0 0,1 0-1,-1 0 1,0 0 0,1 0 0,-1 0 0,1 2 0,-1 0 0,1 2 0,0-1 0,1-1 0,0 0 0,2-1 0,1-1 0,-1 2-1,0 0 0,1 2-1,-2-1 0,-2-1 1,-1 0-1,-2-2 1,-3 0 0,0 0 0,-1 0 0,0 0-1,-2 1 0,-1 0 0,-1 2 1,-1 0-1,0 0 0,2 0 0,0-2-1,1 0 0,0-1-1,-1 0 0,-1 0 1,-1 0 1,0 0-1,0 0 1,0 0 0,-1 0 1,0 0 0,-1 0 0,0 0 0,-2 0 0,0 0 0,0 0-1,-1 0 0,1 0 0,0 0 0,0 0 1,-1 0 1,1 0 1,-1 1 5,-2 4 6,-3 2 7,-1 4 6,-1 1 1,-2 1-5,0 1-5,-2 1-6,0 2-2,0 1-2,0 3-1,0 2-1,0 1-1,-2 4 0,0 3-1,-2 3-1,0 1 0,1-2-1,-1 0 1,0-1 0,0-2-1,2-1 1,0-3 0,2-1 0,0-1 0,0-1 0,0 1 0,0-1 0,0 1-1,0-1 1,0 1-2,0-1 0,0 1 0,2 1 0,0 1-1,2 1 1,-1 0-1,-1 1 0,0-1 0,-1 1 0,-1-1 0,0 0 0,0 1 0,0-1 1,0 0 0,0 1 1,0-1 1,0 1 0,0-1 1,0 1 0,0-1 0,0 1 0,0-2 0,0 0-1,0-1-1,0-1 0,0-1 0,2-1-1,0-1-1,1 0 0,1-3 0,0 0-2,0 0 0,0-2 0,-1 0-1,0-1 1,-2 1 1,0 0 0,-1 1 1,0 3 0,0 3 1,0 3 1,0 0 0,2-1 0,0-3 1,2-1 1,-1-1-1,-1 3 0,0 1 0,-1 3 0,-3-1-1,-2-3 0,-4-3-1,-2-3-1,-4-4 1,-3-2 2,-5-6 1,-3-3 2,-1-2 0,3 0-1,2 0-1,5 0-1,-2 0-1,-4 0 1,-3 0-1,-5 0-1,-2 0 1,-2-2-2,-3 0 0,-1-1-1,-2-1 0,-4 2-1,-3 0 0,-2 2-1,-3 0 0,-2 2 0,-2 0 0,-1 2-1,-2-1 1,0-1 0,0 0 0,0-2 1,-1 2 0,-1 2 0,-3 4 0,-1 2 0,-3 1 0,0 1 0,-1 0 0,-1 0 0,0 0 0,1 1 1,1 1 0,1 2 1,1-2 0,2-1 2,2-2 0,3-2 2,1-1 0,2 1 0,2 2 1,2 0-1,1 0 1,0-3-1,0-1 1,1-2-1,-2-1-1,-1 0 1,0 0-2,-1 0 0,-1 0 0,0 0 0,0-1 0,0 2 0,1-2 0,-1-1 0,0 0 0,0-2 0,0 0 0,0 0 0,0 0 2,0 0-1,0 0 1,-2 0 0,0 0-1,-1 0 0,0 1 0,2 0 1,2 2 0,3 0 0,-1 0 0,-1 0 0,0-2-1,-1 0 0,-1-1-1,2 0 1,1 0-1,0 0 0,0 0 0,0 0-1,-1 0 1,-1 0-2,-1 0 0,0 0 0,0 0 0,0 0-1,0 0 1,0 0 0,0 0 0,1 0 0,-2 0 1,0 2-1,-2 0 0,0 2 0,0-1-1,2-1 1,2 0-1,3-1 1,0-2 0,0-1 0,0 0 0,0-1 0,0-1 1,0 0 0,0 0 2,0 0 0,0 0 1,0 0 0,0 0 0,0 1-1,1-2 1,0 2 1,2-1 0,0 0 2,1 0-1,0 2-1,0 0 0,0 2 0,0 0-1,0 0 0,0 0 1,0 0 0,-1-1 0,0 0-1,-2-2-1,0 0 0,-1 0-1,0 0 1,0 2 0,0 0-1,1 1 1,0-2 0,2 0 1,0-1-1,1-2 1,2 2-1,0-1 1,2 0-1,-1 0 0,-1 2 0,0 0 0,-1 2 0,0-1-1,5 0 0,4-2 0,4 0 1,2-1-1,1 0-1,1 0 1,1 1-1,1-2-1,1 2-1,1-1-1,1 0-2,2 0-1,1 0 0,2 0 0,3 0-1,1-1-6,0 0-11,2-1-11,1-1-11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8:58"/>
    </inkml:context>
    <inkml:brush xml:id="br0">
      <inkml:brushProperty name="width" value="0.05373" units="cm"/>
      <inkml:brushProperty name="height" value="0.05373" units="cm"/>
      <inkml:brushProperty name="color" value="#FED406"/>
    </inkml:brush>
  </inkml:definitions>
  <inkml:trace contextRef="#ctx0" brushRef="#br0">60411 5080 409,'-13'-27'66,"8"9"-9,7 8-10,6 10-9,5 4-7,1 0-4,3 0-4,2 0-4,1-1-3,1-1-1,1 0 0,1-1-2,1-1 0,1 0 0,1 0-2,1 0 1,2 0-2,2 0 0,4 0-2,3 0 0,1 0-1,1 0 0,-1 0 1,0 0 1,0 0-1,-2 1-2,0 2-1,-1 0-1,0 1-1,0-2 0,2 0 1,1-2 1,0 0-1,-2 0 1,0 0-1,-1 0 1,0 1-1,0 2 1,2 2 0,1 2-1,-1 0 1,0-1-1,-1 0-1,-1-2 0,0 1-1,0 2 0,2 2-1,1 2 1,0 0-1,0-1 1,0 0 0,1-2 1,0-1-1,2-2-1,2-3-2,2 0-1,2-2-1,2 0 1,2 0 0,2 0 0,1-1 1,0-1 0,0 0 0,-1-1 1,1-1 0,-2 0 1,-1 0 0,0 0 1,-1 1-1,0 0 1,0 2-1,0 0 0,0 1 1,2 0-1,0 0 0,2 0 0,0-1 0,1-2-1,2-2 0,0-1-1,1-3 0,2 0-1,0-2 0,1 0 1,1 0-1,0 1 0,-1 0 1,1 2 0,0 1-1,-1 2 0,1 2-2,0 3 0,-2 0-1,-3 0-1,-2 0 0,-4 0-1,-3 0-1,-2 1-1,-3 2-1,-3 0-1,-2 1-2,0 0-2,0 0-2,0 0-2,-3-1-3,-5 0-5,-7-2-3,-5 0-5,-7-2-6,-6-2-8,-8-2-9,-6-2-8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9:01"/>
    </inkml:context>
    <inkml:brush xml:id="br0">
      <inkml:brushProperty name="width" value="0.05835" units="cm"/>
      <inkml:brushProperty name="height" value="0.05835" units="cm"/>
      <inkml:brushProperty name="color" value="#FED406"/>
    </inkml:brush>
  </inkml:definitions>
  <inkml:trace contextRef="#ctx0" brushRef="#br0">60220 4813 377,'-16'-8'-2,"1"-1"-3,-1-2-4,0 0-3,2 0 3,3 2 10,2 3 11,4 1 9,0 1 7,0 0 1,-1 0 2,-1 0 1,-1 2 0,2 2-4,0 3-4,2 4-4,0 3-2,0 4 1,0 3 0,0 5 0,0 3-1,-2 6-1,0 5-1,-1 5-2,-1 3-1,0 2-1,0 2-1,0 2-2,1 1 0,-1 2-1,0 0 1,0 2-1,1 1 1,0 3-1,2 3 1,1 3 1,0 3-3,2 0-4,0 1-3,2 1-5,0-2-1,0-3-1,0-5 1,0-3 0,0-4 1,2-4 0,0-4 1,2-3 2,-1-3-1,-1 2 2,0 0-1,-2 2 1,0 0 1,-2 0 1,0 0 0,-1 0 2,-1-1-1,2-3 1,0-4-1,2-2 0,0-3-1,0-1 0,0-3 0,0-1 0,0-3 0,0-1-1,0-3 0,0-1 1,-1-2-1,0 0-1,-2-2 1,0-1 0,2-3 1,8-4 2,6-6 3,7-4 2,3-2 1,-1 0-1,-1 2 1,-1 1-2,1 0 0,3 2 1,3 0-1,3 2-1,3 0 0,3 2 0,3 0-2,2 2 0,2-1-1,0-1 0,0 0 1,1-2 0,1 0-1,4 0 0,3 0-2,6 0 0,2 0-1,3-2 1,3 0 0,3-1 0,1-2 1,-1 2-1,-1-1-1,0 0 0,-1-1 0,1 0-1,1-1 2,1-2-1,1 1 1,3-1-1,1 0 0,3 0 0,0 0 0,-2 0-1,0 1 0,0-1 0,-3 1-1,0 2 1,-1 2 1,0 2-1,-2 1 1,-1 2 0,-1 0 0,-1 2-1,-2 0 1,-3 2 1,-2 0 0,-4 1 1,-2 1-1,0 0 1,-2 0 0,0 0-1,-1-2 0,1-1-1,2-2 1,0-2-1,1-1-1,2 0 0,0 0 0,2 0-1,0 0 0,3 0 0,2 0 1,1 0 0,3 0-1,0 0 2,1 0-1,1 0 1,0 0 0,-1-2 0,-1 0-1,-1-1 1,0-1 0,-1 2 0,1 0 2,0 2 1,-2 0 0,-3 0 0,-3 0 0,-2 0 0,-2 0 0,0 0-1,-1 0 1,1 0-1,1 0-1,4 0 0,2 0-1,3 0 0,1 0-1,-3 0 1,-1 0-1,-2 0 0,-1 0 0,2 0 0,0 0 1,1 0 1,-1 0 0,-4 0-1,-5 0 1,-2 0-1,-7 0 0,-8 0 0,-8 0 0,-7 0 0,1-1 0,11-1 0,10 0-1,12-1 0,3-1 0,-2 0 1,-4 0-1,-2 0 0,-2 0 1,2 0 0,0 0 0,2 1 1,-2-1 0,-2 2-1,-4 0 1,-2 2 0,-2 0-1,-2 0 1,0 0 0,-1 0 0,-2 0 0,0 2 1,-1 0-1,-1 2 0,-1-1 1,-1-1-1,-1 0 2,-1-2 0,-1 0 0,1 0-1,-1 0-1,1 0 0,-1 1-1,0 0-1,1 2-1,-1 0-1,0 0 0,-1 0 1,-1-2 0,-1 0 1,-1-2 0,-1 0-1,-1-2 0,-1 0 0,-1-2 1,-1 0 1,0-1 2,-2-1 2,-2-3 0,-3-2 0,-3-3 0,-2-3 0,-3-3-2,0 0 0,-2 0-3,0-2-1,-1-2-2,2-3 0,0-3 0,2-3-1,-1-1-1,-1 0 1,0-1-1,-1 1-1,-1 0 0,2 0 0,0-1-1,1 1-1,1 0 0,-2 0 1,0-1 0,-2 1 0,0 1 0,0 3 2,0 3 0,0 3 2,0 1 0,0-3 0,0-1 0,0-2 1,0-2-1,0-1 0,0-1 1,0 0-1,0-1 1,0 1-1,0 1 1,0 1 0,0 1 0,0 2 0,0 0 1,0 1 1,1-1 1,0-1 1,2-2 1,0-3 2,1-1 0,0-2 1,0-2 0,0-2 0,-1-3 0,-1-2-1,0-4 1,-1-2-2,-1-2 0,0 2 0,0 1 0,0 0-1,-1 3-1,-1 4 0,0 4 0,-1 4-1,-1 3 0,2 5 0,0 4 1,2 3-1,-1 3 1,0 1 0,-2 1 0,0 1 0,-2 1-3,-2 2-7,-2 2-6,-1 3-7,-2 1 0,0 2 5,0 2 6,1 2 5,-3 1 3,-2 2 1,-3 0 0,-3 2 1,-2 0 0,-1 0 0,-1-1 0,-1 2-1,-2-2 0,-4 1-1,-5 0-2,-3 0-1,-4 1-1,-4 0-1,-4 1 1,-4 2-2,-3 0 1,-5 1 0,-4 2 0,-3 0 0,-4 0 2,-3-1 0,-3 0 2,-3-2 1,-2 0 1,-2 0 1,-2 0 0,-2-1 2,-1 0 0,2-2 0,0-2 1,1-2 0,0-1 0,-2 0 1,-2 0 0,-2 0 0,-1 0 0,0 0 0,0 0-1,0 0 0,0 1 0,0 2 1,0 2 0,0 2 2,-1 1 0,0 1-1,-1 2-1,-2 0-1,1 0-1,0-1 0,2 0 1,1-2 0,-1-1-1,-1 0-1,0-2-2,-1 0 0,-1-2-1,2-1 1,0 0 1,2-2 0,1 0 2,0 0 0,1 0 0,2 0 2,1 0 0,2 0 0,1 0 1,3 0 0,0 0 0,-2 0 0,-2 0-1,-2 0 0,0 0-1,3 0 1,4 0 0,2 0 0,2 0-1,1-2-1,1 0-2,2-1-1,-1-1-1,-1 2 0,-1 0 1,-1 2 0,2 0 1,3 0-1,5 0 1,3 0 0,2 0 1,1 0 0,-1 0 1,1 0 1,0 0 0,0 0 0,2 0 0,1 0-1,3 0 0,4 0 0,6 0-1,4 0 0,5 0-3,4 0-3,3 0-5,5 0-4,4-1-4,3 0-3,4-2-3,5 0-3,3 0-5,4 4-6,4 2-7,4 4-7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9:29"/>
    </inkml:context>
    <inkml:brush xml:id="br0">
      <inkml:brushProperty name="width" value="0.022" units="cm"/>
      <inkml:brushProperty name="height" value="0.022" units="cm"/>
      <inkml:brushProperty name="color" value="#FED406"/>
    </inkml:brush>
  </inkml:definitions>
  <inkml:trace contextRef="#ctx0" brushRef="#br0">37979 30712 999,'-8'-8'-28,"2"2"5,0 0 3,2 2 5,0-1 2,0 0 0,0-1 0,0-2-1,0 1 0,0 1 0,0 0-1,1 2 0,-2 0 2,0 0 2,-2 0 4,0 0 2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9:30"/>
    </inkml:context>
    <inkml:brush xml:id="br0">
      <inkml:brushProperty name="width" value="0.06207" units="cm"/>
      <inkml:brushProperty name="height" value="0.06207" units="cm"/>
      <inkml:brushProperty name="color" value="#FED406"/>
    </inkml:brush>
  </inkml:definitions>
  <inkml:trace contextRef="#ctx0" brushRef="#br0">37361 30310 354,'-7'8'0,"0"-1"0,2 1 0,1 0 0,-1 0 0,0 0 0,-2 0 0,0-1 0,-1 1 2,1-2 4,-1-1 4,0 0 5,2-2 7,4-1 13,4 0 12,4-1 13,2-1 1,1 0-11,2 0-11,0 0-10,2 0-7,1 0-1,3 0-3,2 0-2,1 0-2,3 0 0,1 0-1,3 0-1,0 0-1,1 0-1,-1 0 0,1 0-1,0 0-1,2 0-1,3 0 0,1 0 0,1 0-1,1 0-1,-1 0-1,0 0-1,0 0-1,1 0 0,-1 0 0,0 0-1,1 0 1,-1 0-1,0 0 1,1 0 0,-1-2-1,0 0 1,0-3-2,1-2 0,-1-1 1,0 0-1,0 1 0,1-1 1,-3 1 0,-2 2 1,-3 2 0,-3 2 0,-1 1 1,-1 0 0,1 0 0,0 0 0,-2 0 0,0 0 1,-1 0-1,0 0 0,-2 0-2,1 2-3,-1 0-4,1 2-3,-5-2-9,-8-4-12,-10-4-13,-8-4-12,-10-3-3,-9-3 5,-10-3 6,-10-3 5,-5 0 5,0 6 6,0 5 5,0 5 5,0 2 5,-2 2 1,0 0 2,-1 2 3,1 1 2,2 2 1,4 2 3,2 2 1,2 1 3,0-1 3,0 1 3,0 0 3,2 0 2,4 0-2,3 0 0,5-1-1,3 1 1,1 0 4,3 0 3,1 0 3,3-2 0,3-1 0,3-2-1,3-2-1,5 0-1,10 2 3,8 2 1,9 2 2,5 0-1,1-2-5,1-3-3,1 0-4,2-2-3,3 0-1,3 0-2,3 0-1,1 0-1,0 0 0,0 0-1,0 0-1,1 0 0,-1 0 0,0 0 0,0 0 0,-1 0 0,-1 0-2,-3 0 0,-2 0-1,-1 0-1,-1 0 2,-1 0 1,-1 0 1,-2 0 1,-1 0 2,-3 0 1,-1 0 2,-1 0 0,-1 0 0,1 0 0,0 0 0,-2 0-1,1 2 0,-2 0 0,-1 2 0,0-1 0,-1 1 0,1 0-1,0 0 0,0-1-1,1 0 0,1-2-1,1 0 0,1-1 0,2 0 0,-1 0 2,3 0 0,0-1 1,2-2-1,3-2 0,1-2-1,0 0 0,-3-1-1,-3 0-1,-3 0-1,-2 1-1,-1 2 0,0 2-1,-2 2 0,0 2-3,-1 0-4,1 2-4,0 0-4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9:31"/>
    </inkml:context>
    <inkml:brush xml:id="br0">
      <inkml:brushProperty name="width" value="0.0734" units="cm"/>
      <inkml:brushProperty name="height" value="0.0734" units="cm"/>
      <inkml:brushProperty name="color" value="#FED406"/>
    </inkml:brush>
  </inkml:definitions>
  <inkml:trace contextRef="#ctx0" brushRef="#br0">25050 30257 299,'24'21'50,"-1"-3"-5,1-5-3,-1-3-4,0-2-3,-1-2-3,-1-1-4,-1 0-4,0-2-2,0-1-2,-1 0-1,1-1-3,2-1-1,5 0-1,4 0 1,6 0-1,3-1 0,-1-1-1,0 0 0,0-1-1,0-1-1,1 2-2,-1 0 0,0 2-2,0 0-1,0 0-1,1 0 0,-1 0-1,0 0 0,2 0 1,1 0 0,0 0 1,0 0-1,-1 0 0,-3 0 0,-2 0-1,3 0-1,6 0 1,8 0-1,6 0 1,2 0-1,-2 0 1,-4 0 0,-2 0 1,-2-1-1,3 0 1,2-2 1,2 0 0,0-1 0,0 0-1,-2 0 0,-1 1-2,1-2 0,2-1 0,2 0-1,2-1 1,2-2-1,3-2 1,3-2 0,3-1 0,2-2 1,3 1-1,1-1 1,3 0 0,-2 2 0,-2 1-1,-3 2 0,-3 2 0,-1 2-1,1 1-1,2 0 0,0 2-1,-1 0 0,-2 2-1,-1 0-2,-2 2-1,-3 0 0,-3 0 1,-3 0 0,-2 0 1,-3 0 0,-1 2 0,0 0 1,-1 2 0,-3 0 1,-1 2-1,-1 0 1,-3 1 0,-2 1-1,0 0-1,-1 0 0,-2 0-1,0 0 0,-1-1 0,-2 1 0,0 0 0,-1 0 0,1 0-1,-1 0 0,0-1 0,1 0-1,-1-2 0,0-2 1,1-2 0,-1-1 0,0 0 1,0 0 1,1 0 1,0 0 0,4 0 0,3 0 2,2 0-1,1-1 1,-4-2 0,-2-2 0,-3-2 0,-2 0 0,-2 2 0,0 3-1,-1 1-1,-2 1 0,-3 0 1,-3 0-1,-3 0 1,-1 0-1,-1 0 0,1 0 0,0 0 0,1 0-1,2 0 1,4 0 0,4 0 0,-1 0 0,-2 2 0,-1 0 0,-3 2-1,0-1-2,-1 1-5,1 0-6,-1 0-6,-4 0-13,-10 0-24,-10 0-23,-10 0-22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9:33"/>
    </inkml:context>
    <inkml:brush xml:id="br0">
      <inkml:brushProperty name="width" value="0.0652" units="cm"/>
      <inkml:brushProperty name="height" value="0.0652" units="cm"/>
      <inkml:brushProperty name="color" value="#FED406"/>
    </inkml:brush>
  </inkml:definitions>
  <inkml:trace contextRef="#ctx0" brushRef="#br0">3678 33700 337,'-36'0'-1,"7"0"2,7 0 2,7 0 3,4 0 2,1 0 2,0 0 3,2 0 3,2 0 2,6 2 2,4 0 2,6 2 2,3 0 0,5 2-1,3 0-3,5 1-1,3 1-1,3 0-2,3 0-2,2 0 0,5-1-1,5-1 1,4-1 0,5 0 1,4-3 0,2-2-2,1-4-2,3-2 0,2-1-2,1 0 0,3 2 0,2 1-1,-1 0-1,-2 0-2,-1 0 0,-2 0-2,-3 1-1,-1 0-1,-2 2-1,-2 0-1,-2 2 0,1 0 0,0 2-1,0 0 0,-1 1 1,-1 0-1,0 0 1,-2 0 0,0 0 0,2 1 3,0 2 0,2 0 2,-1 0 2,-1 0 2,-1-2 1,0 0 2,0-1 1,1 1 0,3 2-2,2 0 0,1 0-1,0-2-1,-1-2-2,1-2 0,0-1-2,-1 0 1,1 0-1,0 0 0,0-1-1,-1 0-1,1-2-2,0 0-1,-2 0-1,-1 0 1,-2 1 1,-2 2-1,-1 0 1,0 0 1,0 0 0,-1 0 0,0 0 1,-2 0-1,-2 0 1,-2 0-1,0 0 1,0 2 0,2 1 0,0 0 1,1 0 0,0 0 0,0-2 0,0 0 0,-1-1 0,0 2 0,-2 0 1,0 2 1,-1-1-1,0-1 0,0 0-1,0-2 0,0 1-2,-2 0 1,0 2-1,-1 0-1,0 0 0,2 0 0,2-2-1,2 0 1,1-1-1,0 2 2,-1 0 0,2 2 0,-2-1 1,-1-1-1,0 0 1,-1-1-1,0-1 0,1 0 1,4 0-1,0 0 1,3-1-1,0-1 0,1 0 0,2-1 0,0-2 0,3 0-1,2-1 0,2-2 0,0 0 0,1-1 1,-1-2 1,1 0 1,-2 0 0,-2 3-2,-4 1-1,-3 2-1,-2 2-1,-4 0 0,-3 2 1,-2 0 1,-1 2-1,0 2 0,2 2 1,1 2-1,-1 0 1,-1-1-1,0 0 1,-1-2 0,-1 0-1,0 0 2,0 0-1,0 0 1,1 0 0,2 0 0,2 0 0,3 0 0,-1-1 0,-1 1 0,0 0-1,-1 0 0,-1 0 0,1 0 0,2 0 0,1 0 0,1-1 0,5-1 0,4 0-1,4-1 0,3-2-1,5-1 2,3 0 0,5-1 1,1-2-1,0-2 0,0-2-1,1-1 0,-2-2 0,0 2 0,-1 1 0,-1 0 0,-2 3 0,-1 1-1,-3 2-1,-1 2 0,-3 1-1,-3 0 1,-3 0 0,-2 0 0,-3 1 1,-1 2-1,0 2 1,-2 1-1,0 2 2,0-2 0,0-1 2,0 0 1,-2-1 0,0 0 0,-4 0-1,0 0 0,-4-1 0,0 1-1,-3 0-1,-2 0 1,-1 0-1,1 0 0,-1 0 1,0 0-1,0-1 0,2-1-1,1 0-2,1-1-2,0-2-1,4-1-1,1 0-1,2-1-1,0-2-1,-1 0 1,0-1-1,-1-2 1,-4 1-2,-4 1-1,-5 0-2,-5 2-2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9:42"/>
    </inkml:context>
    <inkml:brush xml:id="br0">
      <inkml:brushProperty name="width" value="0.05341" units="cm"/>
      <inkml:brushProperty name="height" value="0.05341" units="cm"/>
      <inkml:brushProperty name="color" value="#F2395B"/>
    </inkml:brush>
  </inkml:definitions>
  <inkml:trace contextRef="#ctx0" brushRef="#br0">13743 37850 411,'-14'-26'94,"4"10"-17,4 12-16,4 11-17,2 6-8,0 3 1,0 3 1,0 3 0,0 3-2,0 3-6,0 3-4,0 3-6,0 1-4,-2 2-3,0 1-3,-2 1-2,0-1-4,1 0-4,-1-1-3,0-1-4,0-3-2,2-2 2,0-3 1,2-3 1,-2-7-13,-2-12-27,-4-12-28,-2-12-27,0-4-3,2 1 20,4 2 21,3 3 21,0-1 12,0 0 4,-2-1 6,0-1 4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9:43"/>
    </inkml:context>
    <inkml:brush xml:id="br0">
      <inkml:brushProperty name="width" value="0.06005" units="cm"/>
      <inkml:brushProperty name="height" value="0.06005" units="cm"/>
      <inkml:brushProperty name="color" value="#F2395B"/>
    </inkml:brush>
  </inkml:definitions>
  <inkml:trace contextRef="#ctx0" brushRef="#br0">14000 37075 366,'-16'-7'5,"2"-1"12,1 0 11,1 0 12,2 1 4,6 0 2,4 2-1,6 1 1,3-1-2,3-1-4,4 0-3,2-1-3,3-1-3,5 0-4,3 1-3,5-1-4,0 1-3,-2 2-2,-1 2-2,-3 2-3,-2 1-1,-3 2 0,-3 0 0,-3 2-1,-2 1-1,-2 3-2,-3 4-2,-1 2-3,-1 2-1,-2 1-1,-1 1-3,0 2 0,-3 0-2,-4 1 1,-4 1 0,-4 1 0,-3 0-1,-1 1-2,-3-1-1,-2 1-2,-1-1-1,-3 1 1,-1-1 1,-3 1 0,0-2 1,-1-3 2,1-3 1,0-3 2,1-2 0,2 0 0,4-2 1,3 0-1,7-3 3,10-3 5,12-2 4,10-4 5,6-1 2,3-2-2,1 0-2,2-1-2,0 0 0,-3 2 1,-3 2 1,-3 2 2,-3 2-1,-1 4-2,-3 2-2,-1 4-1,-3 2-2,-4 5-2,-5 3 0,-2 5-2,-4 0 0,-1-1 1,0-3 1,-1-1 0,-3-1 1,-4 1 0,-4 1 0,-3 1 0,-4 0-1,-1-1-2,-3-1-2,-1-1-1,-3-1-1,1-1 1,-2 0 0,-1-2 1,1-2-4,1-1-8,3-2-9,1-2-7,5-4-14,7-6-19,7-6-20,6-6-18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9:43"/>
    </inkml:context>
    <inkml:brush xml:id="br0">
      <inkml:brushProperty name="width" value="0.05647" units="cm"/>
      <inkml:brushProperty name="height" value="0.05647" units="cm"/>
      <inkml:brushProperty name="color" value="#F2395B"/>
    </inkml:brush>
  </inkml:definitions>
  <inkml:trace contextRef="#ctx0" brushRef="#br0">16246 36922 389,'-6'-19'43,"4"7"6,4 8 6,4 8 6,1 5 0,-1 1-6,-1 3-7,0 2-5,-2 2-6,0 3-3,-2 3-4,0 3-3,-1 2-4,0 3-6,0 1-4,0 2-5,-2 3-3,-2 3-3,-4 2-3,-2 4-3,-2-1-2,1-2-3,-1-4-3,0-2-4,1-3-1,3-3-1,1-3 0,2-3 0,5-4 4,10-3 11,8-5 9,9-3 10,4-3 4,-2-2-2,0-2-4,-1-2-1,-1-1-3,-3 0 1,-1 0-1,-3 0-1,1 0-10,1 2-20,3 0-21,1 2-21,0-1-7,-3-1 4,-3 0 7,-2-1 4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6:58"/>
    </inkml:context>
    <inkml:brush xml:id="br0">
      <inkml:brushProperty name="width" value="0.0728" units="cm"/>
      <inkml:brushProperty name="height" value="0.0728" units="cm"/>
      <inkml:brushProperty name="color" value="#F2395B"/>
    </inkml:brush>
  </inkml:definitions>
  <inkml:trace contextRef="#ctx0" brushRef="#br0">28683 4537 302,'-6'-6'13,"4"6"26,4 4 27,4 6 26,3 3 6,1 5-15,3 3-15,2 5-15,1 2-10,-1 0-8,1 2-6,0 1-8,-2 1-5,2 2-4,0 3-3,-1 1-4,0-2-1,-1-3-1,0-4 1,-2-3 0,-2-8-19,-4-12-41,-4-12-40,-4-12-40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9:44"/>
    </inkml:context>
    <inkml:brush xml:id="br0">
      <inkml:brushProperty name="width" value="0.04693" units="cm"/>
      <inkml:brushProperty name="height" value="0.04693" units="cm"/>
      <inkml:brushProperty name="color" value="#F2395B"/>
    </inkml:brush>
  </inkml:definitions>
  <inkml:trace contextRef="#ctx0" brushRef="#br0">18111 37813 468,'-13'-1'48,"8"-1"0,7 0 0,6-1-1,6-1-1,3 0-4,5 0-5,3 0-3,4 0-3,1 0-3,2 0-2,3 1-3,-1-2-3,-2 2-2,-1-1-3,-3 0-2,-2 0-5,-3 2-9,-3 0-6,-2 2-9,-4 1-13,-1 2-20,-2 2-20,-2 2-20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9:44"/>
    </inkml:context>
    <inkml:brush xml:id="br0">
      <inkml:brushProperty name="width" value="0.05177" units="cm"/>
      <inkml:brushProperty name="height" value="0.05177" units="cm"/>
      <inkml:brushProperty name="color" value="#F2395B"/>
    </inkml:brush>
  </inkml:definitions>
  <inkml:trace contextRef="#ctx0" brushRef="#br0">18810 37098 424,'-15'-9'7,"2"0"13,2-2 13,3 1 13,1 2 8,2 10 1,2 8 3,2 9 1,1 6-3,0 5-8,0 3-7,0 4-8,-1 5-7,-2 4-7,-2 6-5,-2 4-8,0 3-7,2 1-10,3 1-10,1 2-11,0-2-8,-1-1-9,0-2-9,-1-2-8,-1-7-3,2-10 6,0-12 4,2-9 5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9:45"/>
    </inkml:context>
    <inkml:brush xml:id="br0">
      <inkml:brushProperty name="width" value="0.05361" units="cm"/>
      <inkml:brushProperty name="height" value="0.05361" units="cm"/>
      <inkml:brushProperty name="color" value="#F2395B"/>
    </inkml:brush>
  </inkml:definitions>
  <inkml:trace contextRef="#ctx0" brushRef="#br0">20621 36828 410,'-5'-14'8,"6"1"17,6 2 16,6 2 16,2 2 3,1 1-11,0 0-11,-1 2-10,3 0-7,4 2 1,3 0-1,5 2 0,-1 0-1,-4 2-3,-3 0-4,-4 2-2,-4 1-4,-3 3-2,-3 4-4,-2 2-3,-5 3-2,-4 3-2,-5 3-1,-6 3-2,-4 2-1,-3 3-1,-5 1-1,-3 3-1,-2-1-1,0-2-2,-1-1-1,1-3-1,-1-2 1,1-3 4,0-3 5,-1-3 4,2-2 4,1-1 4,3 0 4,2-2 3,6-2 7,12-2 10,12-4 9,12-2 9,7-4 0,6 0-10,5-3-8,5-2-10,1-1-7,-2 0-3,-2 0-3,-1 1-4,-3 0-5,-2 2-8,-1 2-7,-3 2-8,-2 1-8,-3 0-7,-3 0-7,-3 0-7,-2 0-3,0 0 3,-2 0 1,-1 0 2,-1-1 5,-2-2 7,-2-2 7,-2-2 7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9:45"/>
    </inkml:context>
    <inkml:brush xml:id="br0">
      <inkml:brushProperty name="width" value="0.05717" units="cm"/>
      <inkml:brushProperty name="height" value="0.05717" units="cm"/>
      <inkml:brushProperty name="color" value="#F2395B"/>
    </inkml:brush>
  </inkml:definitions>
  <inkml:trace contextRef="#ctx0" brushRef="#br0">22883 36787 384,'0'-15'4,"0"2"8,0 2 8,0 3 8,0 3 10,0 8 12,0 6 12,0 7 12,0 6 1,0 3-13,0 4-10,0 5-12,0 1-9,0 0-6,0 1-6,0-1-7,0 1-4,0 2-5,0 2-2,0 3-5,-1-2-3,0-2-2,-2-3-2,0-3-3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9:45"/>
    </inkml:context>
    <inkml:brush xml:id="br0">
      <inkml:brushProperty name="width" value="0.0395" units="cm"/>
      <inkml:brushProperty name="height" value="0.0395" units="cm"/>
      <inkml:brushProperty name="color" value="#F2395B"/>
    </inkml:brush>
  </inkml:definitions>
  <inkml:trace contextRef="#ctx0" brushRef="#br0">22950 37510 556,'0'-15'6,"2"4"12,0 3 11,2 3 12,0 0 2,2 2-5,0-1-6,1 0-5,3-1-2,4 0 5,4-1 4,3-2 4,2 1-2,-1 1-11,-1 0-9,0 2-11,-3 0-18,-1 2-30,-2 0-29,-2 2-30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9:45"/>
    </inkml:context>
    <inkml:brush xml:id="br0">
      <inkml:brushProperty name="width" value="0.06668" units="cm"/>
      <inkml:brushProperty name="height" value="0.06668" units="cm"/>
      <inkml:brushProperty name="color" value="#F2395B"/>
    </inkml:brush>
  </inkml:definitions>
  <inkml:trace contextRef="#ctx0" brushRef="#br0">23795 35915 329,'-1'-22'4,"-1"3"8,0 3 8,-1 3 8,-1 3 8,2 6 6,0 4 7,2 6 6,0 4 1,0 3-6,0 5-7,0 4-6,0 2-5,0 4-1,0 3-1,0 3-3,-1 2-2,0 2-2,-2 3-4,0 1-2,-2 3-4,0 4-3,-1 4-3,-2 4-2,0 5-6,1 7-4,-1 6-6,0 9-4,1-2-8,2-8-9,2-7-9,2-8-9,1-4-5,0 3-1,0 2 0,0 2-1,0-7 1,2-13 3,0-13 2,2-14 3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9:46"/>
    </inkml:context>
    <inkml:brush xml:id="br0">
      <inkml:brushProperty name="width" value="0.04612" units="cm"/>
      <inkml:brushProperty name="height" value="0.04612" units="cm"/>
      <inkml:brushProperty name="color" value="#F2395B"/>
    </inkml:brush>
  </inkml:definitions>
  <inkml:trace contextRef="#ctx0" brushRef="#br0">24500 37413 476,'9'-15'9,"3"2"17,4 2 18,2 3 17,1 1 5,1 2-9,0 2-8,-1 2-10,0 1-6,-3 0-5,-1 0-6,-2 0-5,-2 1-3,-2 4 0,-3 2-1,-1 4-1,-3 3-1,-6 5-5,-4 5-3,-5 5-5,-3 2-3,-2 0-5,0 1-5,-1-1-4,1-2-2,3-3 0,3-5 2,2-3 0,5-4 6,6-2 11,6-4 11,6-3 11,3-2 3,1-4-3,2-2-5,0-3-4,0-2-8,1 0-11,-1 0-11,1 0-11,-1 0-13,-1 1-14,-1-1-15,0 0-14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9:47"/>
    </inkml:context>
    <inkml:brush xml:id="br0">
      <inkml:brushProperty name="width" value="0.05375" units="cm"/>
      <inkml:brushProperty name="height" value="0.05375" units="cm"/>
      <inkml:brushProperty name="color" value="#F2395B"/>
    </inkml:brush>
  </inkml:definitions>
  <inkml:trace contextRef="#ctx0" brushRef="#br0">28064 37294 409,'-14'-1'6,"2"0"14,4-2 13,3 0 13,6-1 5,10 0-1,9 0-3,11 0-1,5 0-3,2-2-3,2 0-4,3-1-4,1-1-4,3 2-4,4 1-4,3 0-4,-1 1-3,-3 1 0,-2-1-1,-4 0-1,-2 0-8,-3 2-13,-3 0-15,-4 2-13,-3 1-10,-5 2-5,-5 2-5,-4 2-5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9:47"/>
    </inkml:context>
    <inkml:brush xml:id="br0">
      <inkml:brushProperty name="width" value="0.04869" units="cm"/>
      <inkml:brushProperty name="height" value="0.04869" units="cm"/>
      <inkml:brushProperty name="color" value="#F2395B"/>
    </inkml:brush>
  </inkml:definitions>
  <inkml:trace contextRef="#ctx0" brushRef="#br0">30316 36283 451,'-12'-6'12,"8"4"23,8 4 23,8 4 24,5 3 4,3 1-17,3 3-17,3 2-15,2 0-10,1-1-4,1-1-3,1 0-4,-1-2-3,-3 1-4,-3 0-2,-3 0-4,-3-1-9,-1-1-13,-2-1-13,-2 0-14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9:47"/>
    </inkml:context>
    <inkml:brush xml:id="br0">
      <inkml:brushProperty name="width" value="0.04831" units="cm"/>
      <inkml:brushProperty name="height" value="0.04831" units="cm"/>
      <inkml:brushProperty name="color" value="#F2395B"/>
    </inkml:brush>
  </inkml:definitions>
  <inkml:trace contextRef="#ctx0" brushRef="#br0">28027 37932 455,'-35'-1'5,"7"-1"12,8 0 10,9-1 11,5-1 5,4 2-2,4 0-1,4 2-2,5 0-2,5 0-2,7 0-3,5 0-2,6 0-2,5 0-2,4 0-2,6 0-1,2-1-3,2 0-2,0-2-4,2 0-2,-1-1-4,-2 2-6,-3 0-4,0 2-4,-4 0-8,-2 0-9,-3 0-9,-3 0-9,-5 0-4,-6 2 0,-5 0 2,-6 2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7:00"/>
    </inkml:context>
    <inkml:brush xml:id="br0">
      <inkml:brushProperty name="width" value="0.022" units="cm"/>
      <inkml:brushProperty name="height" value="0.022" units="cm"/>
      <inkml:brushProperty name="color" value="#FED406"/>
    </inkml:brush>
  </inkml:definitions>
  <inkml:trace contextRef="#ctx0" brushRef="#br0">63129 7832 999,'-22'-1'-6,"8"0"-12,2-1-12,6-1-12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9:48"/>
    </inkml:context>
    <inkml:brush xml:id="br0">
      <inkml:brushProperty name="width" value="0.04347" units="cm"/>
      <inkml:brushProperty name="height" value="0.04347" units="cm"/>
      <inkml:brushProperty name="color" value="#F2395B"/>
    </inkml:brush>
  </inkml:definitions>
  <inkml:trace contextRef="#ctx0" brushRef="#br0">28161 38409 506,'-15'-2'0,"1"0"0,1-3 0,0-2 0,2-1 5,3 2 12,1 1 10,2 1 11,5 1 10,8 3 6,8 4 8,7 2 7,6 3-4,3 2-16,2 2-15,4 1-15,0 2-13,-1 1-10,-3 2-10,-1 0-11,-4 0-8,-4 1-5,-3-1-5,-4 1-5,-4-2-4,-1-3-3,-2-3-3,-2-2-2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9:48"/>
    </inkml:context>
    <inkml:brush xml:id="br0">
      <inkml:brushProperty name="width" value="0.05153" units="cm"/>
      <inkml:brushProperty name="height" value="0.05153" units="cm"/>
      <inkml:brushProperty name="color" value="#F2395B"/>
    </inkml:brush>
  </inkml:definitions>
  <inkml:trace contextRef="#ctx0" brushRef="#br0">33776 36696 426,'-7'-22'-2,"2"4"-4,2 5-5,2 3-4,1 4 12,0 4 30,0 4 30,0 4 29,0 4 8,0 3-14,0 5-15,0 4-14,-1 3-10,-2 6-6,-2 5-6,-2 5-6,-1 3-7,1 2-9,-1 2-9,0 2-9,0 0-4,0-2-2,0-2 0,0-2-1,1-4-6,1-4-9,0-5-9,2-5-11,0-8-5,2-10-3,0-12-1,2-10-3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9:48"/>
    </inkml:context>
    <inkml:brush xml:id="br0">
      <inkml:brushProperty name="width" value="0.04029" units="cm"/>
      <inkml:brushProperty name="height" value="0.04029" units="cm"/>
      <inkml:brushProperty name="color" value="#F2395B"/>
    </inkml:brush>
  </inkml:definitions>
  <inkml:trace contextRef="#ctx0" brushRef="#br0">34000 36682 546,'9'-10'0,"3"-5"0,4-5 0,2-5 0,1-2 1,1 1 2,0 1 3,-1 1 3,1 2 5,1 5 9,1 3 10,2 4 9,-2 3 4,-3 0 0,-3 2-1,-3 1-1,-2 3-4,-2 7-6,-2 7-7,-2 8-6,-5 5-8,-8 5-7,-8 4-7,-7 6-7,-3-1-7,4-6-7,5-5-6,3-6-7,3-5-2,2-1 0,2-3 1,3-1 1,3-3 2,7-2 1,8-4 3,6-2 0,3-3 9,1 0 14,0-2 14,-1 0 14,-2-1 8,-3 2 2,-4 0 1,-4 2 1,-5 2-1,-2 6-4,-6 4-6,-2 5-3,-6 5-4,-6 3-2,-5 4-2,-7 5-2,-2 0-4,2 0-8,0-1-7,1-1-9,2-3-8,5-3-10,3-5-11,4-3-10,3-5-1,3-6 5,1-6 7,2-6 5,2-3 8,2-2 6,2 0 9,2-1 7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9:49"/>
    </inkml:context>
    <inkml:brush xml:id="br0">
      <inkml:brushProperty name="width" value="0.05868" units="cm"/>
      <inkml:brushProperty name="height" value="0.05868" units="cm"/>
      <inkml:brushProperty name="color" value="#F2395B"/>
    </inkml:brush>
  </inkml:definitions>
  <inkml:trace contextRef="#ctx0" brushRef="#br0">35844 36672 374,'7'-7'4,"-2"-1"5,-3 0 7,0 0 6,-4 4 9,0 8 10,-3 8 10,-2 7 11,-1 5 2,2 1-9,1 1-8,1 1-9,-1 1-5,2 1-5,-1 1-4,0 1-4,0 0-2,2 1-2,0-1-1,2 0 0,-1 1-4,0-1-6,-2 0-5,0 1-6,-1-2-8,0-2-8,0-1-9,1-3-8,-2-1-2,-1-3 4,0-1 5,-1-2 4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9:49"/>
    </inkml:context>
    <inkml:brush xml:id="br0">
      <inkml:brushProperty name="width" value="0.05586" units="cm"/>
      <inkml:brushProperty name="height" value="0.05586" units="cm"/>
      <inkml:brushProperty name="color" value="#F2395B"/>
    </inkml:brush>
  </inkml:definitions>
  <inkml:trace contextRef="#ctx0" brushRef="#br0">35531 36634 393,'8'-16'0,"0"1"0,0-1 0,0 0 0,0 1 5,3-1 8,2 0 10,2 1 8,2 0 3,5 4-3,3 3-3,5 3-4,1 2 0,0 3 4,1 4 4,-1 2 4,-1 3 1,-1 4-2,-3 2-2,-1 3-3,-3 2-2,-1 1-3,-3 1-3,-1 1-4,-2 1-2,-3 1-2,-1 1-3,-2 1-2,-2 0-2,0-3-1,-2-1-2,0-3-2,-4 1-1,-6 1-4,-6 3-2,-6 1-3,-5 2-1,-5 3 1,-4 1 2,-6 3 1,-5 1-9,-5 2-20,-4 2-18,-5 2-20,1-2-4,10-7 9,8-7 11,9-7 9,6-4 6,1-1 3,3-1 3,1 0 2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9:53"/>
    </inkml:context>
    <inkml:brush xml:id="br0">
      <inkml:brushProperty name="width" value="0.04822" units="cm"/>
      <inkml:brushProperty name="height" value="0.04822" units="cm"/>
      <inkml:brushProperty name="color" value="#F2395B"/>
    </inkml:brush>
  </inkml:definitions>
  <inkml:trace contextRef="#ctx0" brushRef="#br0">44100 38794 456,'4'-16'6,"8"1"15,7-1 13,9 0 13,1 3 3,-3 3-9,-5 4-9,-3 4-9,-3 3-5,-1 2-4,-1 2-2,0 2-2,-2 1-2,1 3-1,0 2 0,0 2 0,-1 1-1,-1 1-2,0 1 0,-2 1-2,-1 1-2,-2-1 1,-3 1-2,0-1-1,-4 1-1,0 0-2,-3-1-2,-2 1-2,-2-1-1,-2-1-2,-2-1 0,-1-1-2,-2-1 0,-2-1-2,0 0-1,-1-2-1,0-2 0,1-2 1,1-4 0,1-2 0,0-4 1,2-2 1,1-4 0,1-2 2,1-2-1,2-2 3,2 0 0,3-1 2,0 0 0,2-1-1,0 0 1,2 1-1,0-1 3,2 2 8,0 1 7,2 1 8,0 3 11,1 8 15,2 6 15,0 8 15,0 2 0,-2 1-12,-3 0-15,0-1-12,-2 5-9,0 7-4,0 8-2,0 9-4,-1-1-2,0-6-2,-2-8-1,0-5-1,-2-1-9,0 6-13,-1 8-15,-2 7-14,1 1-7,2-4 0,3-4 0,1-4-1,1-4 0,2-7 0,0-5-1,2-6-1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9:54"/>
    </inkml:context>
    <inkml:brush xml:id="br0">
      <inkml:brushProperty name="width" value="0.05292" units="cm"/>
      <inkml:brushProperty name="height" value="0.05292" units="cm"/>
      <inkml:brushProperty name="color" value="#F2395B"/>
    </inkml:brush>
  </inkml:definitions>
  <inkml:trace contextRef="#ctx0" brushRef="#br0">45780 38550 415,'0'-22'2,"0"4"2,0 5 2,0 3 4,0 4 7,2 6 12,1 4 13,0 6 12,1 3 2,0 3-5,0 3-8,0 3-5,-1 3-5,-1 3-2,0 3-1,-1 3-1,-1 2-4,0 2-3,0 2-5,0 2-4,0 3-3,0 2-2,0 4-3,0 2-1,0 3-2,0 3 0,0 4-1,0 2-1,0 1-3,0-1-7,0-1-7,0-1-7,0-2-4,0-4 1,0-4 1,0-4 0,-1-4 0,-1-2 3,0-4 2,-1-2 2,-1-5-3,0-5-7,0-7-6,0-5-7,-1-5-1,0-2 5,-1-4 5,-2-2 5,1-4 4,1 0 5,0-3 5,2-2 4,0-1 1,0-2-2,0 0-2,0-1-2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9:54"/>
    </inkml:context>
    <inkml:brush xml:id="br0">
      <inkml:brushProperty name="width" value="0.03854" units="cm"/>
      <inkml:brushProperty name="height" value="0.03854" units="cm"/>
      <inkml:brushProperty name="color" value="#F2395B"/>
    </inkml:brush>
  </inkml:definitions>
  <inkml:trace contextRef="#ctx0" brushRef="#br0">45467 38299 570,'-8'-30'5,"2"5"8,1 3 10,0 5 8,2 4 8,0 6 4,2 6 5,0 6 5,-1 5-3,-4 5-9,-4 5-9,-3 6-10,-3 1-7,-2 0-5,0 1-5,-1-1-6,0 0-5,1-1-5,1-1-5,1-1-6,1-1-6,2-3-4,2-1-5,3-2-5,1-3-4,2-1-4,2-2-2,2-2-3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19:54"/>
    </inkml:context>
    <inkml:brush xml:id="br0">
      <inkml:brushProperty name="width" value="0.03753" units="cm"/>
      <inkml:brushProperty name="height" value="0.03753" units="cm"/>
      <inkml:brushProperty name="color" value="#F2395B"/>
    </inkml:brush>
  </inkml:definitions>
  <inkml:trace contextRef="#ctx0" brushRef="#br0">46000 38547 586,'2'-21'9,"6"7"18,4 5 18,5 6 18,2 4 4,-1 4-10,-1 2-9,0 3-10,-2 4-10,1 2-8,0 3-10,-1 3-8,1 1-12,-2 1-12,-1-1-13,-1 1-12,-2-3-2,-2-3 10,-4-5 10,-2-3 9,-2-2 0,2 0-10,0 0-10,2 0-10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0:02"/>
    </inkml:context>
    <inkml:brush xml:id="br0">
      <inkml:brushProperty name="width" value="0.03954" units="cm"/>
      <inkml:brushProperty name="height" value="0.03954" units="cm"/>
      <inkml:brushProperty name="color" value="#F2395B"/>
    </inkml:brush>
  </inkml:definitions>
  <inkml:trace contextRef="#ctx0" brushRef="#br0">50012 38560 556,'-13'-15'8,"8"2"18,7 2 17,6 3 17,5 0 3,3 0-11,3 0-11,4 0-11,1 1-6,2 1-2,3 0-2,1 2-2,-1 0-3,-3 2-4,-5 0-4,-3 2-5,-5 2-8,-8 6-15,-7 4-14,-6 5-14,-4 2-2,-2-3 11,0-1 11,-1-2 10,0-2 8,1 1 5,1 0 6,0 0 5,1 0 4,-3 3 2,-2 2 3,-1 2 2,-1 1 1,2 1 0,3 1-2,1 1-1,2 0-1,0-1-2,2-1-1,1-1-3,3-2-4,8-1-10,6-2-10,7-2-9,5-5-5,3-5 1,3-6 0,3-5 1,1-4 1,-1 0 4,-1 0 3,-1 1 4,-2 0 3,-3 2 7,-3 2 6,-3 2 5,-6 3 7,-9 4 10,-8 4 10,-9 4 8,-6 2 1,-3 3-7,-3 2-9,-3 2-8,-2 1-6,-1 1-5,0 1-5,-2 1-4,0-1-3,0-1 2,-1-3 1,1-1 2,1-2 0,1-1-1,3-1 0,2 0-1,9-5 5,18-6 10,18-8 10,17-6 11,9-3 2,0 3-6,0 1-6,0 2-6,0 2-5,1 0-3,-1 2-4,0 1-3,-2 0-4,-2 2-1,-3 0-2,-3 2-1,-4 0-6,-3 0-6,-5 0-7,-3 0-6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7:03"/>
    </inkml:context>
    <inkml:brush xml:id="br0">
      <inkml:brushProperty name="width" value="0.05508" units="cm"/>
      <inkml:brushProperty name="height" value="0.05508" units="cm"/>
      <inkml:brushProperty name="color" value="#FED406"/>
    </inkml:brush>
  </inkml:definitions>
  <inkml:trace contextRef="#ctx0" brushRef="#br0">12240 1607 399,'-9'-15'110,"0"2"-27,-2 2-27,0 3-27,-1-1-14,1 0-6,-1-1-4,0-1-4,0-1-2,-1 2-1,-1 0-1,-2 2 0,1 1 0,1 1 0,1 0 0,1 2 0,-1 0 1,0 2-1,-1 0 1,-1 2-1,-1 0 0,2 0 0,1 0 0,1 0-1,-1 0 0,0 2 0,-1 0 1,0 2 0,-2 1 2,1 1 2,-1 3 1,0 2 3,2 1 0,3 0 1,2-1-2,4 1 1,2 1-1,0 1 3,2 3 0,0 2 2,2-1-1,2-3 0,2-3-1,2-2-2,1-2 0,0 1-1,-1 2 0,1 0-1,0 1 0,0 1-1,0 1 0,0 2-2,-2-1 1,-1 1-2,-2 0 1,-2-1-2,0 1 1,0-2-1,2-1-1,0-1-1,1 0 1,0-1 0,0 0 1,0 1 1,-3 0 1,-2 0 1,-5-1 2,-4 1 0,-2-1 0,1 0-2,-1-2-2,0 0-1,0-3-2,-2-1 1,0-2 0,-1-2 1,-1-1 1,-1 0-1,-1 0 0,-1 0 1,-1 0-1,1 0 1,-1 0 0,0 0 0,2 0 1,1-2-1,2 0 1,3-2 0,0 1-1,0 0 1,0 2 0,1 1-1,-2 0 1,0 0-1,-1 0 0,-1 0 1,-1 1 0,2 1 1,1 3 2,1 2 2,0 1 1,0 0 2,0 0 1,1 0 1,0 0 1,2 1-2,2 1-1,3 2-1,-1-1 0,2 1-1,-1 0-1,0 0 0,0 0 0,2 3 3,0 2 0,2 1 2,0 1 1,0-1-1,0 0-2,0-2-1,1 0 0,2 1 0,2 1-1,2 2-1,1-1-1,1 1-3,2-1-3,0 1-3,0-1-2,-1-1 0,0-1-1,-2-1 1,0-1-1,2-2 2,0-3 1,1-1 1,1-2 1,0-2-1,-1-2 0,1-2 0,0-1 0,2 0 0,0 0 1,1 0 0,2-1 0,1-4 2,3-2 2,2-3 2,-2-2 0,-1 2-1,-4 1 0,-3 0-1,-1 2 1,0 1-1,-1 0-1,1 2 1,-1 2 0,-1 4 1,0 4-1,-2 4 2,-1 2 0,-2 1-1,-2 1 0,-2 1 1,-2 1-2,0-2 0,-2-1-1,0-1-1,-1 1-1,0 0 1,0 1 0,0 1 0,0 0 0,-2-1 0,0 0-1,-1-2 1,-1 0 0,0 0-1,0-1 0,1 1 0,-2-1 0,0 2 0,-2 2 0,0 0 0,0 0 1,1-1 0,0-1 1,2 0 0,0-1 2,1 3 0,-1 2 2,0 1 1,1 1 1,2-1 1,2 0 0,2-2 0,1-1 0,2-1-1,1-1-3,0 0-2,2-2 0,2 1 0,1 0-1,3 0 0,2-1 2,0 1 1,1 0 1,1 0 3,3-2 1,5-3-1,5-2 1,5-4-1,2-2 0,-2-2-2,0-2-1,-2-1-1,-1-2-2,-1 2 0,-3 1-1,-1 0 0,-2 2 0,-1 0 0,-1 2 0,-1 0 1,0 2-1,-1 2 1,1 2 0,0 2 0,-2 1 1,-1 0 3,-2 0 3,-3-1 3,1 1-1,2-2-4,1-1-3,3 0-5,0-2-2,-1-2 0,-1-2 0,0-2 0,-2 0 1,1 2 4,0 2 4,-1 2 4,-1-3-10,-4-8-25,-5-8-24,-2-7-24,-4-4-11,-1 3 3,0 1 4,-1 3 3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0:03"/>
    </inkml:context>
    <inkml:brush xml:id="br0">
      <inkml:brushProperty name="width" value="0.0457" units="cm"/>
      <inkml:brushProperty name="height" value="0.0457" units="cm"/>
      <inkml:brushProperty name="color" value="#F2395B"/>
    </inkml:brush>
  </inkml:definitions>
  <inkml:trace contextRef="#ctx0" brushRef="#br0">50960 39218 481,'-9'-17'1,"-2"0"3,-2-1 2,-1-1 2,-1 1 5,4 3 6,3 3 6,3 2 6,1 7 4,2 8 5,0 9 2,2 10 5,0 4-1,2 4-4,0 3-5,2 3-4,-1 2-5,-1 4-5,0 2-5,-2 4-4,-1 3-7,-2 7-9,-2 6-7,-1 6-8,-1-1-7,2-4-8,2-4-8,2-6-8,1-5-2,0-6 1,0-6 1,0-6 1,0-5 2,0-7 3,0-5 3,0-6 2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0:03"/>
    </inkml:context>
    <inkml:brush xml:id="br0">
      <inkml:brushProperty name="width" value="0.03555" units="cm"/>
      <inkml:brushProperty name="height" value="0.03555" units="cm"/>
      <inkml:brushProperty name="color" value="#F2395B"/>
    </inkml:brush>
  </inkml:definitions>
  <inkml:trace contextRef="#ctx0" brushRef="#br0">52134 38272 618,'1'-29'6,"2"5"10,2 5 11,2 5 10,1 4 6,1 4-2,2 4 0,0 4 0,-1 5-5,-4 8-8,-4 6-7,-4 7-8,-4 3-4,-4 2-1,-4 1-1,-3 1-1,-2-2-4,4-3-9,3-5-7,3-3-8,3-4-6,4-3-7,4-3-6,4-2-6,1-4 2,1-1 10,0-2 12,0-2 9,-1 1 8,-2 4 1,-2 4 2,-2 4 3,-4 3 2,-4 3 2,-6 3 3,-4 3 3,-2 0 0,-1-1 0,0-3-1,1-1-1,4-4 0,10-5-1,10-4 0,10-6-2,3-3 0,-1 0 2,-2-2 2,-2 0 1,-3 1 1,-1 4-2,-2 4 0,-2 4-1,-3 2 1,-2 3 2,-3 2 4,-4 2 3,-1-1 1,1 1-4,-1-2-1,0-1-3,1-5-9,4-8-15,2-10-14,4-8-16,3-7-7,4-5 0,3-5 1,5-4 0,0-1 4,-4 7 9,-5 6 8,-3 5 8,-1 3 5,0 1 3,1-1 2,2 0 2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0:04"/>
    </inkml:context>
    <inkml:brush xml:id="br0">
      <inkml:brushProperty name="width" value="0.03692" units="cm"/>
      <inkml:brushProperty name="height" value="0.03692" units="cm"/>
      <inkml:brushProperty name="color" value="#F2395B"/>
    </inkml:brush>
  </inkml:definitions>
  <inkml:trace contextRef="#ctx0" brushRef="#br0">52889 37760 595,'16'-25'0,"2"-3"0,0-3 0,1-2 0,0 0 6,-1 7 12,-1 5 11,0 7 12,-3 5 7,-3 6-1,-3 6 0,-2 6 1,-4 5-5,-4 5-11,-4 5-8,-4 5-11,-2 1-7,1-1-4,-1-3-3,0-1-5,1-3-4,2-3-3,2-3-4,3-3-2,5-5-5,9-6-4,11-7-4,9-8-4,4-1 1,-5 1 7,-3 2 8,-5 2 6,-6 4 8,-10 6 6,-10 6 7,-10 6 7,-6 4 3,-3 3-1,-3 3 0,-3 3-1,0 0-1,1-1-3,3-3-2,1-1-3,4-3-3,5-3 0,5-3-2,5-2-2,3-3 0,3-1-2,4 0 0,2-2-1,5-1-1,6-4-1,5-2-2,7-3-2,2-2 0,-2 2-1,0 0 1,0 2-1,-4 1 0,-3 0 1,-5 2 0,-3 0 0,-5 3 0,-5 4 0,-4 4 0,-5 4-1,-6 2 2,-6 3 4,-5 1 6,-7 3 4,-2 0 2,0-1 0,-1-1-1,1-1 0,1-2 0,3-1-2,3-2 0,3-2-1,2-3-1,2-1 2,3-2-1,1-2 1,5-2 4,6-2 6,7-2 6,8-2 6,4-2 2,5-2-3,4-2-3,3-1-3,2-1-3,-1 2-3,-1 2-4,-1 2-3,-2 1-1,-1 0 0,-3 0 0,-1 1 0,-6-2-12,-9-2-27,-8-2-25,-9-2-26,-4 0-4,4 1 19,3 0 18,3 2 19,0 3 25,2 8 30,-1 6 32,0 8 30,-2 3 8,-2 1-18,-3 1-16,-3 1-18,-2 0-15,0-1-15,1-1-15,-1-1-15,0-1-6,0-1 1,1-1 1,-1-1 2,3-2-5,6-4-13,6-5-13,6-2-12,4-4 3,2-1 20,2 0 19,1-1 20,2-1 13,2 2 5,0 0 5,1 2 6,0 0 3,-3 0 1,-1 0 1,-2 0 0,-2 0 0,-1 2-5,0 0-4,-2 2-4,0-2-9,2-2-12,0-4-13,1-2-12,0-2-9,-2-2-5,-2 0-5,-2-1-3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0:05"/>
    </inkml:context>
    <inkml:brush xml:id="br0">
      <inkml:brushProperty name="width" value="0.0473" units="cm"/>
      <inkml:brushProperty name="height" value="0.0473" units="cm"/>
      <inkml:brushProperty name="color" value="#F2395B"/>
    </inkml:brush>
  </inkml:definitions>
  <inkml:trace contextRef="#ctx0" brushRef="#br0">53574 37960 465,'10'-10'4,"5"-4"8,5-4 9,5-3 9,1 0 2,-5 7 0,-3 5-2,-4 6-1,-4 4-2,-1 4-3,-2 2-3,-2 4-3,-4 3-6,-4 5-7,-5 5-9,-5 5-7,-4 2-5,-2 0-4,-2 1-4,-1-1-2,-1-1-2,-1-3 1,1-3 0,-1-3 1,1-3 1,3-3 3,1-3 2,3-2 2,1-3 5,4-1 5,3 0 7,2-2 5,7-1 6,8-4 8,9-2 7,9-3 8,5-3 0,1 0-7,1-2-7,1 0-6,-2 0-3,-4 3-1,-3 1-1,-5 2 0,-4 3-9,-4 4-18,-6 4-19,-4 4-18,-6 1-3,-2-1 13,-5-1 14,-4 0 12,0-3 8,1-1 3,2-2 3,2-1 2,1-2 4,-2 0 5,0 0 5,-1 0 5,0 0 8,2 1 11,2 2 12,3 0 10,0 3 3,2 2-9,0 3-7,2 4-8,0 1-5,0 3-4,0 1-3,0 3-4,-1 2-1,0 3 0,-2 3 0,0 2-1,-1 3 0,2 1-2,0 0-2,2 2-1,0-1-3,0-3-1,0-4-1,0-1-1,0-4-2,0-2-1,0-1-3,0-2-1,-1-3-2,0-1-3,-2-3-4,0-1-2,-3-2-1,-6 0-1,-4-2 0,-5-1 0,-5 1-2,-7 0-4,-5 1-5,-6 2-4,-2-2-1,4-1 2,2-2 2,3-2 1,5-1-4,7 0-10,7 0-9,7 0-9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0:05"/>
    </inkml:context>
    <inkml:brush xml:id="br0">
      <inkml:brushProperty name="width" value="0.03991" units="cm"/>
      <inkml:brushProperty name="height" value="0.03991" units="cm"/>
      <inkml:brushProperty name="color" value="#F2395B"/>
    </inkml:brush>
  </inkml:definitions>
  <inkml:trace contextRef="#ctx0" brushRef="#br0">55747 39032 551,'-2'-8'2,"13"2"7,13 0 4,13 2 6,4 0 7,-3 2 10,-5 0 10,-4 2 9,1 0 1,3 0-6,4 0-6,5 0-7,-1 0-8,-4 2-10,-4 0-12,-3 2-9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0:05"/>
    </inkml:context>
    <inkml:brush xml:id="br0">
      <inkml:brushProperty name="width" value="0.04839" units="cm"/>
      <inkml:brushProperty name="height" value="0.04839" units="cm"/>
      <inkml:brushProperty name="color" value="#F2395B"/>
    </inkml:brush>
  </inkml:definitions>
  <inkml:trace contextRef="#ctx0" brushRef="#br0">55875 38080 454,'-7'-15'4,"2"2"9,2 3 9,2 1 8,1 3 7,0 4 8,0 4 6,0 4 7,-1 4-1,-2 7-8,-2 6-8,-2 5-9,-4 6-5,-7 5-5,-7 4-4,-7 6-4,-4 2-3,-3 1-4,-1 2-2,-2 0-3,0 0-4,1-2-8,3-2-7,2-2-7,3-4-6,7-4-7,5-5-5,7-5-7,5-6 1,6-7 5,6-7 8,6-6 5,3-6 1,-1 0-5,1-3-5,0-2-6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0:06"/>
    </inkml:context>
    <inkml:brush xml:id="br0">
      <inkml:brushProperty name="width" value="0.04566" units="cm"/>
      <inkml:brushProperty name="height" value="0.04566" units="cm"/>
      <inkml:brushProperty name="color" value="#F2395B"/>
    </inkml:brush>
  </inkml:definitions>
  <inkml:trace contextRef="#ctx0" brushRef="#br0">56144 39943 481,'8'-8'4,"0"2"5,0 1 8,0 1 5,-2 1 7,-3 3 3,-2 4 6,-4 2 3,-2 4 2,-3 6-5,-4 4-4,-2 5-5,-1 2-2,3 1-4,1-1-3,2 1-4,2-3-4,0-2-6,2-3-7,1-2-5,3-5-6,7-5-6,7-5-6,8-4-6,3-5-4,3-3-2,1-5-3,3-4-2,-2 0 3,-4 5 8,-3 3 8,-4 4 8,-4 3 7,-1 0 8,-2 2 6,-2 0 8,-3 4 7,-3 4 11,-2 5 9,-4 6 11,-1 2 2,-2 1-7,0 0-5,-1 3-6,-1-2-7,2-3-7,1-3-9,0-3-7,3-3-7,4-2-3,4-4-3,4-2-5,4-6-9,5-8-14,5-8-15,5-7-14,0-2-6,-7 3 2,-5 5 2,-6 3 3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0:06"/>
    </inkml:context>
    <inkml:brush xml:id="br0">
      <inkml:brushProperty name="width" value="0.04583" units="cm"/>
      <inkml:brushProperty name="height" value="0.04583" units="cm"/>
      <inkml:brushProperty name="color" value="#F2395B"/>
    </inkml:brush>
  </inkml:definitions>
  <inkml:trace contextRef="#ctx0" brushRef="#br0">58366 37687 480,'23'-29'91,"-3"8"-13,-1 7-11,-2 7-13,-1 4-8,-1 2-4,1 2-3,0 2-5,-2 3-6,-3 4-7,-3 3-7,-2 5-9,-3 2-6,-2 3-6,-2 1-7,-2 3-6,-5 2-5,-6 3-2,-7 2-2,-7 4-3,-4 0-4,-1-3-8,-1-4-7,0-2-7,-1-3 0,3-3 8,2-3 7,1-2 8,2-4 9,1-3 10,1-3 10,1-2 10,2-3 8,3-1 4,3 0 5,3-1 3,3-1 5,6 0 4,4 0 4,6 0 4,4-1 1,5-1-3,5 0-2,6-1-4,2-3-4,4-2-7,3-3-7,3-3-7,0-2-4,-2 2-3,-1 1-1,-3 1-2,-3 1-5,-5 0-7,-5 2-7,-5 1-7,-3-1-7,-2 0-6,-2-2-7,-2 0-6,-2 0 1,-2 1 6,-2 0 8,-2 2 8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0:06"/>
    </inkml:context>
    <inkml:brush xml:id="br0">
      <inkml:brushProperty name="width" value="0.05137" units="cm"/>
      <inkml:brushProperty name="height" value="0.05137" units="cm"/>
      <inkml:brushProperty name="color" value="#F2395B"/>
    </inkml:brush>
  </inkml:definitions>
  <inkml:trace contextRef="#ctx0" brushRef="#br0">59007 38366 428,'-29'-7'19,"5"2"4,5 2 3,5 2 5,3 3 0,2 4-2,2 4-3,2 3-2,1 5 1,0 3 5,0 5 6,1 3 4,-1 4 0,2 1-6,0 2-5,2 2-5,0 3-3,0 2-1,0 4-2,0 2 0,-1 2-3,-1 0-6,0 0-5,-1 0-7,-1-3-10,2-6-17,0-6-16,2-5-16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0:07"/>
    </inkml:context>
    <inkml:brush xml:id="br0">
      <inkml:brushProperty name="width" value="0.05015" units="cm"/>
      <inkml:brushProperty name="height" value="0.05015" units="cm"/>
      <inkml:brushProperty name="color" value="#F2395B"/>
    </inkml:brush>
  </inkml:definitions>
  <inkml:trace contextRef="#ctx0" brushRef="#br0">58495 38767 438,'0'-15'3,"0"1"7,0 1 5,0 0 7,-2 4 5,-2 6 4,-4 6 4,-2 6 4,-4 5-2,-3 6-5,-5 3-7,-3 6-6,-4 2-5,-1-1-3,-2-1-4,-3-1-4,1-1-1,3-1-1,3-1 1,4-1 0,2-3-2,4-3-2,5-5-2,3-2-2,4-6-3,6-3-4,4-4-3,6-3-3,5-7-1,9-6 2,7-7 0,9-7 3,3-5-4,2-4-7,0-4-9,2-4-7,-1-1 0,-2 0 7,-2 1 6,-1 2 8,-4 2 5,-4 6 4,-4 4 4,-3 5 4,-5 5 7,-3 3 9,-4 4 10,-4 5 8,-3 4 12,-1 6 10,0 6 12,-2 6 11,0 3-1,0 1-15,0 1-13,0 2-15,0-1-10,2 1-7,0 0-6,2-1-6,0 0-3,1 0 1,1-2 1,2-1 1,-2 0-3,-3 2-7,-2 0-8,-4 1-7,-3 1-3,-6 1 0,-4 2 1,-5 0 1,-4 0 2,-1 1 2,-3-1 3,-1 1 2,0-2 3,3-3 0,3-3 1,3-2 1,4-4 1,8-2 0,6-4 0,8-2 0,4-3 2,3 0 3,3-2 2,3 0 4,1 0 1,-3 2-1,-1 2 1,-2 2-1,-3 1 2,-1 0 4,-2 0 5,-2 0 3,-3 1 1,-2 2-1,-4 2-2,-2 2-2,-3 1-3,-2 2-3,-2 0-5,-2 1-3,-2 1-2,-3 0-2,-3-1-2,-3 1-1,-1 0 0,1 0 0,1-1 1,1 1 1,1-1 1,2 0 3,2-2 3,3 0 3,5-3 2,10-1 0,10-2 2,9-2 0,6-2-1,1-4-2,1-2-2,1-3-3,-1-2-2,-2 2 0,-1 1-1,-2 1 0,-3 1 2,-3 2 5,-3 2 5,-3 2 4,-4 3 7,-4 4 7,-6 3 8,-4 5 7,-5 4 0,-3 5-4,-5 5-7,-4 5-5,-2 5-5,-3 4-4,-1 6-4,-3 4-4,-2 4-5,-6 4-8,-5 2-5,-4 3-8,-4 0-2,0-3 1,-2-2 1,0-4 2,1-3-4,4-2-8,4-4-8,4-2-7,5-7-7,7-8-5,7-9-5,7-8-6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8:43"/>
    </inkml:context>
    <inkml:brush xml:id="br0">
      <inkml:brushProperty name="width" value="0.04389" units="cm"/>
      <inkml:brushProperty name="height" value="0.04389" units="cm"/>
      <inkml:brushProperty name="color" value="#00BFF3"/>
    </inkml:brush>
  </inkml:definitions>
  <inkml:trace contextRef="#ctx0" brushRef="#br0">34310 1866 501,'-15'15'101,"2"1"-23,2 0-23,3-1-22,0 2-12,2 2-1,1 0 1,0 4-1,0 1-1,0 1-1,-1 1-1,-1 1-1,0 0-2,2 1 0,2-1 0,2 1-1,1-4-2,0 0-4,0-4-2,0-3-3,2-3-5,4-1-4,4-2-4,3-2-4,4-5-2,3-8 0,4-8 1,2-7 1,1-6 0,0-2 1,0-1 1,0-1 0,-1-2 0,-5 3 2,-3 1 1,-4 3 1,-4 1 2,-1 1 2,-2 1 1,-2 1 2,-2 1 1,-1 2 1,0 4 0,-1 0 0,-3 1 1,-2 0 1,-4 1 2,-2-1 1,-2 1 2,-2 0-2,0 2 1,-1 1-1,0 1-1,-1 2-3,0 2-3,1 2-3,-2 1-2,1 0-3,-2 0-3,-1 0-2,0 1-4,1 4-5,1 2-4,1 4-5,1 0-3,4-1 1,3-1-1,3 0 1,1-2 2,3-1 5,2 0 6,3-2 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8:54"/>
    </inkml:context>
    <inkml:brush xml:id="br0">
      <inkml:brushProperty name="width" value="0.04395" units="cm"/>
      <inkml:brushProperty name="height" value="0.04395" units="cm"/>
      <inkml:brushProperty name="color" value="#00BFF3"/>
    </inkml:brush>
  </inkml:definitions>
  <inkml:trace contextRef="#ctx0" brushRef="#br0">55079 95 500,'-8'-13'10,"2"4"20,1 6 20,0 5 21,0 6 3,0 9-13,-1 9-12,-1 9-13,-4 8-8,-4 10-3,-5 8-5,-5 9-3,-4 3-5,-4 0-3,-4-1-3,-4-1-5,-1-1-5,3 1-8,3 0-8,4-1-9,2-2-5,2-6-4,1-4-4,3-4-4,3-9 1,6-10 9,7-11 8,5-10 8,1-6 0,0 1-8,-3 1-7,-2 2-8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7:06"/>
    </inkml:context>
    <inkml:brush xml:id="br0">
      <inkml:brushProperty name="width" value="0.05533" units="cm"/>
      <inkml:brushProperty name="height" value="0.05533" units="cm"/>
      <inkml:brushProperty name="color" value="#FED406"/>
    </inkml:brush>
  </inkml:definitions>
  <inkml:trace contextRef="#ctx0" brushRef="#br0">14744 932 397,'-20'-6'5,"9"4"10,7 4 8,8 4 10,4 3 2,1 1-4,2 3-5,0 2-4,1-1-4,1-3-3,1-2-2,2-4-4,0-2-1,1 0 0,1-2 0,1 0 0,2-3-2,1-4-6,3-4-6,1-3-5,2-4-2,1 0 1,1-1 2,1-1 0,-1 1 2,-1 5 0,-3 3 0,-1 4 0,-3 3 2,-3 0 1,-3 2 2,-3 0 2,-2 3 3,0 2 6,-2 4 4,0 2 6,-1 0 1,1-3-1,2-2-3,0-4-1,1-3-3,3-3-4,2-5-2,2-4-4,0-1-2,1 1-1,-1 0-1,1 2-2,-1 1-1,-1 1 1,-1 0 0,-1 2-1,0 0 5,0 0 8,0 1 7,-1-1 7,0 0 3,-1 2-3,0 1-3,-2 0-4,0 2-2,0 0-1,-1 2-2,1 0 0,0 1-2,2 0-2,0 0 0,1 0-2,1 2-1,-1 2-1,1 4-1,0 2-1,-2 1 0,-3 1 1,-3 0 1,-2 0 2,-1-1-1,3-1-2,4 0-1,2-2-2,2-1-2,0 0-2,-2-2 0,2 0-2,0-1-1,-1 1 2,1 2 0,0 0 1,-1 1 0,-1 2 3,-1 0 1,-1 1 2,-1 0 0,0 0 1,-2-2 0,0-1 0,-1 0-1,3-2 1,2-1-2,2 0 0,0-3-1,1-2 0,0-4 1,-1-2-1,1-2 1,0-2-2,0 0 0,-1-1-1,0-1 0,-1 0 1,0 0 1,-2 1 1,-1 0 1,-1 0 1,0 2 0,-2 1 2,0-1 1,2-2 2,0-2 3,1-1 1,1-2 1,0 0-3,0 1-1,0-1-3,-1 0-1,1 1-2,0-1 0,0 0-1,-1 3 0,1 3 3,0 4 2,0 4 2,0 3 2,1 2 1,1 2 0,1 2 1,1 0 0,2-1 0,0-1-2,1 0 1,0-2-3,1 0 0,0-2-3,-1 0-2,2-1 0,0 0 0,0 0 0,3 0 0,-1 0 1,1 2 0,-1 0 0,1 2 1,-1 0 0,1 0 1,-1-1 0,1 2 1,-1-2-1,1-1 0,-1 0 0,1-2-1,0 0 0,1 0 1,1 0-1,1 0 1,1 0 0,1 0-1,0 0 0,2 0-1,0 1 0,-1 2-1,-1 2 1,-1 2 0,0 1-1,1 0 0,1 0 0,1-1 0,-1 1 0,0 0 0,-1 0-1,-1 0 0,1-1 1,3-1-2,3-1 1,3 0-1,1-2 0,2-2-3,1-2-1,0-2-1,0-1-2,-2 0 1,-1 0 1,-3 1 0,-2-1 1,-3 2 0,-3 0 1,-3 2 0,-3 1 0,-1 3 1,-3 4 0,-1 2 0,-2 1 2,-1 0 2,-1-2 2,0-1 2,-1 0 1,-1 0 0,1 0-1,0 0-1,0-1-1,1-1-4,2 0-4,0-2-3,2-1-1,0-2 1,4-2 0,1-2 1,2-1 0,1-2 0,1 0-1,1-1-1,0-1 2,1 0 2,-1 0 3,1 0 3,-2 1 1,-3 2 0,-3 3-1,-3 1 1,-1 1 0,0 0 5,-1 0 2,1 0 3,1 0 1,1 0-1,3 0-2,1 0-1,1 0-1,-3 2-2,-1 0-1,-2 2-1,-2 0-1,-1 3-2,-1 2-2,0 2-3,-4 1 1,-3 3 0,-4 2 1,-4 2 1,-2 0 0,0 1-1,0-1 0,1 1 0,0-2-1,6-1 0,2-2 0,5-2 1,3-2 0,0-1 0,1-1 1,1 0 0,1-2 0,1-1 1,2 0 0,0-2 1,1-1 0,1 0 3,1-2 2,1 0 1,-1 0 1,-1 2-1,-3 1-1,-1 3-2,-1 1-1,0 1 0,-1 2 0,1 0-1,-1 1-1,-3 1 1,-1 1 1,-2 2-1,-2-1-1,0 1-2,-2 0-3,0-1-2,-2 2-1,-1 2 0,0 1 0,-1 3 1,-2 0 0,-1-1 0,0-1 1,-1-1 0,-2-1 1,0-1 1,-2-1 1,0-1 1,0 0 0,0 2 0,2 0-1,1 1 0,1-1 0,6-1 0,2-2 2,5-2 0,3-1 1,0 1 0,1 1 2,1 2 0,1-1 0,0-1 0,-1-1 0,1-1 0,0 0 0,-1 0 1,1-1 0,0 1 0,-1 0 1,-1 0-1,-1-1-1,0 1 0,-3 2-1,-1 2 2,-2 3 0,-2 3 0,-2 2 2,-2 1 0,-2 1 0,-2 1 2,-2-1-1,0 0-1,-1-1-1,-2 0-1,0-2-1,-1 0-2,-2 0-2,0 1-2,0-2 0,1-3-2,0-3-1,2-3-1,-1-2 0,-2-1-2,-2 0 0,-1-2-1,-2 0-1,-2 0-2,0 0-1,-1 0-2,-1-1 0,-1 1 1,-1 0 2,-1 0 1,-1 1 3,-1 1 2,-1 3 2,-1 2 4,1 0 1,1-1 2,3-1 0,1 0 2,2-3 2,1-1 2,1-2 3,1-2 2,0 0 0,0 0-4,1 1-3,-1 2-4,-3-1-2,-7-1 1,-7-1 0,-7 0 0,0-2 0,6 0-2,5-2-2,7 0-2,0-3-2,-3-2-1,-5-3-2,-3-4-2,-1-1 0,1-3 1,3-2 2,2-1 1,2-1 3,2 2 1,4 3 2,3 1 3,2 1 1,-1-2 0,0 0 0,1-1 0,-1 0 0,0-1 1,2 0 2,-2 1 1,1 0 0,0 4-3,2 3-1,1 2-2,0 4-1,0 2 0,1 4-1,-1 2 0,0 2 0,0 2 1,1 0 0,-1 1 0,-1 0 0,-2 0 0,-1-2-1,-3 0 1,-2-3-2,-3-1 0,-3-2 0,-3-2-2,0-1 1,1 0-1,3 0 1,1 0 0,-1-1-1,-5-2 0,-4-2 0,-6-1-1,-1-2 1,2 2 0,1 1 1,3 0 1,1 2 1,0 2 0,-1 2 0,1 2 0,-1 2 0,-2 2 0,-3 1 0,-1 3 0,-1 2-1,-2 0 0,0 1-1,-2 1 0,0 0 0,2-2 0,0-3 0,2-1 0,0-1 2,3-2 1,2-1 1,2 0 2,0-2 0,-3-1 0,-1 0 0,-2-1-1,0-1 1,0 0 0,1 0 2,2 0 0,0 1 2,1 1 0,1 3 0,2 2 2,-1 1-1,1 0 1,0 0 0,-1 0 0,3-1-1,4 1 0,3 0-1,5 0 0,2-1-1,0-1 0,2 0 1,1-1 0,1-2-2,1-1-3,0 0-2,2-2-4,-1 0-1,-3 0-2,-3 0-1,-3 0-1,-2 0-1,1 0 3,-1 0 0,1 0 2,-2 1 1,-1 0 2,-2 2 2,-2 0 2,-1 2 2,3 0-1,1 1 1,3 2 0,-1 0 1,-1-1 1,-3 1 1,-1 0 1,-1-1 0,1-2-2,2-3-1,0 0-2,-1-2 0,-1 0-1,-3 0 0,-1 0-1,-1-2 0,0 0 0,-1-3 1,1-2-1,0-1 2,0 2 1,-1 1 3,1 1 2,0-1 0,-1 2 0,1-1-1,0 0 0,0 0-1,1 2 1,1 0-1,2 2 1,-1-2-1,1-2-1,-1-3 1,1-3-1,2-2-1,3 2-2,5 0-1,3 2-2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0:07"/>
    </inkml:context>
    <inkml:brush xml:id="br0">
      <inkml:brushProperty name="width" value="0.03003" units="cm"/>
      <inkml:brushProperty name="height" value="0.03003" units="cm"/>
      <inkml:brushProperty name="color" value="#F2395B"/>
    </inkml:brush>
  </inkml:definitions>
  <inkml:trace contextRef="#ctx0" brushRef="#br0">59550 40400 732,'22'17'35,"-1"1"-1,-3 3 1,-1 1 0,-1 4-1,0 3-4,-1 5-3,1 3-3,-1 0-11,-3-4-17,-1-3-17,-2-5-19,-2-2-9,0-3-2,-2-1-2,0-2-3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0:09"/>
    </inkml:context>
    <inkml:brush xml:id="br0">
      <inkml:brushProperty name="width" value="0.04485" units="cm"/>
      <inkml:brushProperty name="height" value="0.04485" units="cm"/>
      <inkml:brushProperty name="color" value="#F2395B"/>
    </inkml:brush>
  </inkml:definitions>
  <inkml:trace contextRef="#ctx0" brushRef="#br0">64200 39338 490,'-22'0'4,"4"2"7,5 0 8,3 1 7,4-1 4,6-4-2,4-3-2,6-5-1,3-3-3,5-2-2,3-1-3,5-3-2,0-1-3,-1 1 0,-3-1-2,-1 1-2,-2 0 0,-3 2-1,-1 3-1,-2 1 0,-2 2-2,-1 1 0,0 0-1,-2 2-1,0 2 1,0 6 1,0 4 1,-1 6 2,1 4 1,2 7 1,0 5 1,2 7 1,-2 2 2,-1 0 2,-2 0 2,-2 1 2,-1-1 0,0 0-4,-1 0-3,2 1-3,-2-1-3,-1 0-3,0 0-4,-2 1-2,0-2-2,0 0-2,0-1-1,0-1-2,0-3-2,0-3-1,0-5-2,0-3 0,1-8-10,0-12-17,2-12-16,0-11-18,2-5-1,0 5 11,1 3 13,2 5 13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0:10"/>
    </inkml:context>
    <inkml:brush xml:id="br0">
      <inkml:brushProperty name="width" value="0.05129" units="cm"/>
      <inkml:brushProperty name="height" value="0.05129" units="cm"/>
      <inkml:brushProperty name="color" value="#F2395B"/>
    </inkml:brush>
  </inkml:definitions>
  <inkml:trace contextRef="#ctx0" brushRef="#br0">64976 38849 428,'8'-22'0,"-2"3"0,-1 3 0,0 3 0,-2 2 7,-1 0 14,0 2 13,-1 1 14,-2 3 5,-1 8-1,0 6-2,-1 7-2,-4 5-4,-6 1-7,-5 3-6,-7 1-8,-3 2-3,-1 1 0,-1 1-2,-1 1 1,-1 1-3,-1 2-4,-1 2-4,0 3-4,-2 2-2,-1 6 0,-1 4-1,0 5 1,0 3-7,1 0-12,3-1-12,2 1-12,3-4-7,8-8-4,7-8-3,7-7-3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0:10"/>
    </inkml:context>
    <inkml:brush xml:id="br0">
      <inkml:brushProperty name="width" value="0.05059" units="cm"/>
      <inkml:brushProperty name="height" value="0.05059" units="cm"/>
      <inkml:brushProperty name="color" value="#F2395B"/>
    </inkml:brush>
  </inkml:definitions>
  <inkml:trace contextRef="#ctx0" brushRef="#br0">66676 40416 434,'-15'-7'4,"2"2"5,2 2 7,3 2 7,1 2 9,2 4 13,2 2 12,2 3 12,0 3 1,0 2-12,-2 1-13,0 3-11,-1 1-8,0-1-4,0 1-2,0-1-4,0 1-4,0 1-6,0 1-5,1 2-4,-2-2-7,2-2-5,-1-1-7,0-2-5,0-2-10,2-1-11,0-1-13,2 0-11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0:10"/>
    </inkml:context>
    <inkml:brush xml:id="br0">
      <inkml:brushProperty name="width" value="0.03907" units="cm"/>
      <inkml:brushProperty name="height" value="0.03907" units="cm"/>
      <inkml:brushProperty name="color" value="#F2395B"/>
    </inkml:brush>
  </inkml:definitions>
  <inkml:trace contextRef="#ctx0" brushRef="#br0">67005 39961 563,'9'-9'3,"0"-2"7,1-1 8,2-3 6,-2 1 7,1 2 8,-2 4 8,0 3 7,-4 5 0,-2 8-7,-6 8-8,-2 7-8,-5 4-8,-2 1-10,-3-1-10,-3 1-9,-1-3-8,2-1-5,3-4-7,1-3-5,5-3-2,8-3 3,8-3 4,8-2 3,4-3 4,3 0 7,1-2 6,3 0 7,-2 0 4,-3 2 2,-5 2 3,-3 2 1,-4 1 1,-4 3 1,-4 2-1,-4 2 1,-5 1 0,-6 3 0,-5 1 0,-7 3 0,-2 0-2,-1-1-1,1-1-2,0-1-2,0-1-1,2-3-1,3-1 0,2-2-1,3-5-11,6-8-22,6-8-21,6-8-21,4-2-6,2 3 12,2 2 11,2 4 12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0:10"/>
    </inkml:context>
    <inkml:brush xml:id="br0">
      <inkml:brushProperty name="width" value="0.05652" units="cm"/>
      <inkml:brushProperty name="height" value="0.05652" units="cm"/>
      <inkml:brushProperty name="color" value="#F2395B"/>
    </inkml:brush>
  </inkml:definitions>
  <inkml:trace contextRef="#ctx0" brushRef="#br0">67947 40571 389,'6'-8'6,"-2"0"14,-4 1 13,-2-1 13,-1 3 9,2 8 2,2 6 4,2 7 3,0 4-3,-1 1-11,0 1-11,-1 1-11,-2 2-6,-1 1-2,0 2-4,-1 3-2,-2 0-3,0 0-5,-1 1-4,-2-1-5,1-1-5,-1-3-7,0-4-5,0-1-6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0:11"/>
    </inkml:context>
    <inkml:brush xml:id="br0">
      <inkml:brushProperty name="width" value="0.05112" units="cm"/>
      <inkml:brushProperty name="height" value="0.05112" units="cm"/>
      <inkml:brushProperty name="color" value="#F2395B"/>
    </inkml:brush>
  </inkml:definitions>
  <inkml:trace contextRef="#ctx0" brushRef="#br0">67828 40460 430,'22'-29'17,"-2"5"6,-4 5 6,-3 5 6,0 3 2,1 4 0,3 2 0,2 4-1,0 1-1,1 0-5,-1 0-3,1 0-4,1 2-2,1 4 2,3 4 1,1 3 2,-1 5-1,-5 5-2,-4 5-3,-6 5-2,-7 2-4,-10 1-6,-10-1-6,-9 0-7,-9 3-8,-7 5-11,-6 4-12,-8 6-12,2-3 0,10-10 9,10-10 9,10-9 9,4-6-2,2-1-16,1-1-14,1 0-15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0:13"/>
    </inkml:context>
    <inkml:brush xml:id="br0">
      <inkml:brushProperty name="width" value="0.05138" units="cm"/>
      <inkml:brushProperty name="height" value="0.05138" units="cm"/>
      <inkml:brushProperty name="color" value="#F2395B"/>
    </inkml:brush>
  </inkml:definitions>
  <inkml:trace contextRef="#ctx0" brushRef="#br0">70418 39611 428,'0'-13'9,"2"8"19,0 7 19,2 6 19,0 6 5,2 3-10,0 5-9,1 3-9,1 3-7,-2 1-4,-1 1-5,0 1-4,-2 2-4,-1 6-3,0 5-3,-1 4-3,-2 4-2,-1 2-2,0 2-3,-1 2-1,-2 0-4,-2 1-1,-2 0-3,-1 0-3,-3-2-1,0-1 2,-1-2 1,-1-2 1,0-2-3,2-2-6,2-2-7,3-2-6,0-4-3,2-7 2,0-7 1,2-7 1,1-9-4,2-11-9,2-10-9,2-11-8,1-4-1,0 1 9,0 3 9,0 1 9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0:14"/>
    </inkml:context>
    <inkml:brush xml:id="br0">
      <inkml:brushProperty name="width" value="0.04896" units="cm"/>
      <inkml:brushProperty name="height" value="0.04896" units="cm"/>
      <inkml:brushProperty name="color" value="#F2395B"/>
    </inkml:brush>
  </inkml:definitions>
  <inkml:trace contextRef="#ctx0" brushRef="#br0">70199 39373 449,'7'-35'0,"-1"9"0,-1 9 0,0 9 0,-1 1 4,2-4 8,0-5 7,2-5 9,-2 2 5,-3 9 3,-2 8 3,-4 10 3,-2 4-1,-3 3-6,-4 1-6,-2 3-6,-3 1-3,-1 1 1,-3 1 0,-1 1 0,-2 1 0,1-1-2,-1 1-3,0-1-1,1 0-2,1-1 0,1-1 0,1-1-1,2-1-7,2-1-17,4-1-14,3 0-16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0:14"/>
    </inkml:context>
    <inkml:brush xml:id="br0">
      <inkml:brushProperty name="width" value="0.04776" units="cm"/>
      <inkml:brushProperty name="height" value="0.04776" units="cm"/>
      <inkml:brushProperty name="color" value="#F2395B"/>
    </inkml:brush>
  </inkml:definitions>
  <inkml:trace contextRef="#ctx0" brushRef="#br0">70750 39559 460,'8'-15'25,"0"4"4,0 3 4,-1 3 3,3 2 2,4 3 2,4 4 0,3 2 2,2 3 0,-1 4-2,-1 2 0,0 3-2,-2 2-3,-1-1-8,-1 1-8,-1 0-6,-1-1-10,-2 1-13,-2-1-13,-2 1-11,-3-2-15,-3-1-14,-2-2-15,-4-2-15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7:09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70177 6246 999,'-34'-15'-6,"11"3"-12,8 2-12,10 1-12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0:22"/>
    </inkml:context>
    <inkml:brush xml:id="br0">
      <inkml:brushProperty name="width" value="0.05015" units="cm"/>
      <inkml:brushProperty name="height" value="0.05015" units="cm"/>
      <inkml:brushProperty name="color" value="#F2395B"/>
    </inkml:brush>
  </inkml:definitions>
  <inkml:trace contextRef="#ctx0" brushRef="#br0">13354 44843 438,'-1'-28'8,"0"7"14,-2 6 16,0 8 15,-1 6 4,0 6-8,0 6-9,0 6-7,0 3-5,1 2-4,-1 3-3,0 2-3,-1 2-2,0 4-1,-2 4 0,0 5-1,-1 1 0,1 3-2,-1 2 0,0 2-1,0 1-2,0 0-5,0 0-2,0 0-5,1-1-2,1-2-1,0-2-2,2-2-1,0-3 0,0-4 0,0-3 0,0-5 0,0-3-1,0-3-3,0-3-1,1-3-3,-2-5-2,2-6 1,-1-8 0,0-6 0,0-5 1,2-2 2,0-1 4,2-3 1,1 0 3,2 1 2,2 1 1,2 1 2,1 0 1,-1-2 0,1 0 0,0-1 1,0-1 0,2-1 2,0-1 1,1-1 1,2-1 3,0-1 0,1-1 2,1-1 2,1 0 1,2 1-1,0 1-1,1 2 0,0 0 1,-1 4 0,-1 3 2,0 3 1,-2 4 1,1 6 3,0 6 2,-1 6 2,-1 5 0,-4 3-3,-5 5-3,-2 3-2,-5 3-4,0 1-1,-3 1-2,-2 1-2,-2 0-3,-2-2-2,-2 0-1,-1-1-4,-3-1-1,-2-3-1,-1-1-1,-3-3-1,0-1-3,1-3-4,1-1-4,1-2-3,1-2-4,1-3-3,0-1-2,2-2-3,2 0-5,3 0-10,3 1-9,2 2-10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0:23"/>
    </inkml:context>
    <inkml:brush xml:id="br0">
      <inkml:brushProperty name="width" value="0.04418" units="cm"/>
      <inkml:brushProperty name="height" value="0.04418" units="cm"/>
      <inkml:brushProperty name="color" value="#F2395B"/>
    </inkml:brush>
  </inkml:definitions>
  <inkml:trace contextRef="#ctx0" brushRef="#br0">16683 47137 497,'-6'-6'14,"4"6"26,4 4 26,4 6 28,2 1 3,0 1-19,-1 0-19,1 0-19,-1-1-26,0 1-29,-2 0-31,0 0-30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0:23"/>
    </inkml:context>
    <inkml:brush xml:id="br0">
      <inkml:brushProperty name="width" value="0.05484" units="cm"/>
      <inkml:brushProperty name="height" value="0.05484" units="cm"/>
      <inkml:brushProperty name="color" value="#F2395B"/>
    </inkml:brush>
  </inkml:definitions>
  <inkml:trace contextRef="#ctx0" brushRef="#br0">18686 45513 401,'-7'-15'3,"1"4"8,0 3 7,2 3 7,-1 0 3,0 2-3,-1-1-3,-2 0-2,-1 0-1,-1 2 0,-3 0 2,-2 2-1,-1 0 1,-1 2-1,-2 0 0,1 2-1,-3 1 0,0 1-1,-1 3-1,-1 2 0,0 2-1,-1 1 1,1 3 1,-1 2 0,2 2-1,1 3 0,2 3-2,3 3-2,1 1 0,2 0-1,2 1-1,3-1 0,1 0-1,2 1-2,2-1-1,2 0-1,1-1-2,2-1-1,0-3-3,2-1 0,2-4-2,7-5 1,6-5 0,6-4 0,3-4-5,4-1-8,3 0-10,3-1-9,2-4-5,4-4 0,3-6-1,2-3 1,-2-2 2,-9 4 8,-10 4 6,-7 5 7,-6 0-3,-1 2-15,-1-1-13,0 0-14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0:27"/>
    </inkml:context>
    <inkml:brush xml:id="br0">
      <inkml:brushProperty name="width" value="0.04758" units="cm"/>
      <inkml:brushProperty name="height" value="0.04758" units="cm"/>
      <inkml:brushProperty name="color" value="#F2395B"/>
    </inkml:brush>
  </inkml:definitions>
  <inkml:trace contextRef="#ctx0" brushRef="#br0">22999 44741 462,'-11'-4'6,"-7"8"12,-7 8 12,-7 7 12,0 2 1,7-5-9,6-4-9,9-6-9,-1 1-5,-4 6-2,-5 5-1,-5 7-2,-2 1 0,3-3 0,1-3-1,3-3 0,1-3-1,2-1-2,2-2-2,3-2-3,3-3-3,6-4-7,6-4-5,6-4-6,4-2-1,3 0 6,3 1 4,4-1 6,-1 1 5,-3 2 5,-3 2 5,-3 2 6,-2 3 5,0 4 3,-2 4 5,-1 3 4,0 4 3,-2 1 0,-1 3 0,0 2 1,-3 1-1,-2 4-4,-4 3-5,-2 3-3,-2 1-4,-2 1-3,0-1-3,-1 0-3,-2 0-2,-2-2-2,-1 0-2,-3-1-1,0-3-3,3-3 0,1-5-1,2-3-2,2-7-6,3-8-12,1-10-12,2-8-13,5-8-3,10-7 3,8-6 5,9-8 3,4-1 6,-2 2 4,0 3 6,0 4 5,-3 3 4,-2 5 2,-1 5 3,-2 5 1,-3 4 4,-1 2 4,-2 4 5,-2 3 4,-2 2 5,-1 2 7,-1 2 7,0 2 6,-3 3 5,-3 7 2,-2 6 2,-3 5 3,-3 3-5,0-3-9,-2-1-11,0-3-9,-1-1-7,-2-2-5,0-3-5,-1-1-5,-1-2-4,0-2-7,0-3-5,1-1-6,0-3 2,4-4 8,2-4 8,4-3 9,3-4 2,6 0-1,4-1-3,5-1-1,3-1-4,0 1-5,-1-1-3,1 0-5,-2 1-2,-1-1 0,-2 0 0,-2 1-1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0:27"/>
    </inkml:context>
    <inkml:brush xml:id="br0">
      <inkml:brushProperty name="width" value="0.04408" units="cm"/>
      <inkml:brushProperty name="height" value="0.04408" units="cm"/>
      <inkml:brushProperty name="color" value="#F2395B"/>
    </inkml:brush>
  </inkml:definitions>
  <inkml:trace contextRef="#ctx0" brushRef="#br0">24083 44863 499,'2'-22'20,"6"6"2,4 5 0,5 5 1,4 2-1,0 2 1,1 0-1,1 2 0,-1 0-3,-1 0-5,-3 0-5,-1 0-5,-3 1-4,-2 2-6,-4 2-3,-2 2-5,-4 1-4,-3 1-2,-2 2-4,-3 0-2,-4 0-1,-2 1-1,-3 0 1,-3 0 0,-1-1 3,0-1 4,2 0 4,1-2 4,0-1 3,-2 0 1,0-2 2,-1 0 0,1-2 8,3-1 11,3 0 11,3-2 12,1 1 7,0 2 0,0 2 0,0 2 2,1 2-2,2 2-2,2 1-3,2 3-3,1 1-2,0 1-2,0 2-2,0 0-3,0 2-3,0 5-3,0 3-4,0 4-5,0 3-3,-2-1-5,0 0-6,-1 0-4,-2-1-4,0-5-3,-2-3-2,0-5-3,2-8-10,6-12-16,6-14-17,6-11-15,2-9-1,1-3 16,0-3 16,0-2 15,0 0 12,1 7 6,1 6 7,1 5 6,0 5 5,-1 3 4,-1 3 2,0 3 4,-2 1 4,1 2 3,0 0 4,0 2 3,-1 1 0,1 2-7,0 2-6,-1 2-5,0 1-6,0 2-4,-2 0-4,-1 2-3,-1-1-9,-2 1-11,-2 0-12,-2 0-11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0:28"/>
    </inkml:context>
    <inkml:brush xml:id="br0">
      <inkml:brushProperty name="width" value="0.04592" units="cm"/>
      <inkml:brushProperty name="height" value="0.04592" units="cm"/>
      <inkml:brushProperty name="color" value="#F2395B"/>
    </inkml:brush>
  </inkml:definitions>
  <inkml:trace contextRef="#ctx0" brushRef="#br0">24829 46000 479,'-22'8'33,"6"0"7,5 0 5,5-1 6,2 3-1,2 4-5,0 3-6,2 5-6,0 3-5,0 3-2,0 3-3,0 3-4,-1 3-2,0 6-3,-2 4-3,0 6-2,-1 3-2,2 1 1,0 3 2,2 2 0,0 0-8,0-1-18,0-1-18,0 0-20,0-5-7,0-7 1,0-6 2,0-7 2,0-5 2,0-3 6,0-4 3,0-1 6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0:28"/>
    </inkml:context>
    <inkml:brush xml:id="br0">
      <inkml:brushProperty name="width" value="0.04404" units="cm"/>
      <inkml:brushProperty name="height" value="0.04404" units="cm"/>
      <inkml:brushProperty name="color" value="#F2395B"/>
    </inkml:brush>
  </inkml:definitions>
  <inkml:trace contextRef="#ctx0" brushRef="#br0">26040 44782 499,'0'-19'9,"0"9"19,0 8 17,0 10 19,0 6 6,0 7-6,0 5-7,0 6-6,-2 4-9,-2-1-10,-4 0-11,-2 0-10,-2 1-6,-2-1-4,0 0-2,-1 0-2,0 0-2,1-1 0,1-1 0,0-1 1,2-4-10,3-4-19,1-5-20,2-4-18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0:28"/>
    </inkml:context>
    <inkml:brush xml:id="br0">
      <inkml:brushProperty name="width" value="0.05225" units="cm"/>
      <inkml:brushProperty name="height" value="0.05225" units="cm"/>
      <inkml:brushProperty name="color" value="#F2395B"/>
    </inkml:brush>
  </inkml:definitions>
  <inkml:trace contextRef="#ctx0" brushRef="#br0">25640 45895 421,'15'-29'36,"1"7"0,0 5-1,-1 6-2,1 3-2,0-1-3,0-2-4,-1 0-4,1 0-3,0 1-3,-1 0-4,1 2-2,-2 0-3,-1-2-2,-2 0-3,-2-1-2,-2 2 5,-2 6 11,-3 6 12,0 6 11,-2 3 4,0 3-5,0 2-6,0 2-4,-2 2-6,-2 2-3,-4 4-4,-2 4-4,-3 1-3,-3 4-4,-3 3-2,-3 2-3,-3 2-1,0-2 1,-1 0 0,0-1 1,-1-3-5,2-6-8,3-4-10,1-4-10,2-5-6,1-1-3,1-3-4,1-1-3,1-2-3,0-2-1,2-2-2,1-2-1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0:29"/>
    </inkml:context>
    <inkml:brush xml:id="br0">
      <inkml:brushProperty name="width" value="0.04577" units="cm"/>
      <inkml:brushProperty name="height" value="0.04577" units="cm"/>
      <inkml:brushProperty name="color" value="#F2395B"/>
    </inkml:brush>
  </inkml:definitions>
  <inkml:trace contextRef="#ctx0" brushRef="#br0">25500 46531 480,'1'-13'29,"2"3"-1,2 4-2,2 4-1,2 4 4,3 6 9,3 4 10,4 5 9,1 4 0,3 3-9,1 3-9,3 3-9,1 1-8,2 1-3,3-1-6,1 0-4,2 0-6,3-3-9,1-2-9,2-1-7,0-3-10,-2-1-11,-1-2-10,-3-2-12,-3-4 1,-3-3 10,-5-4 12,-3-4 10,-4-2 5,-3 2-1,-3 0-1,-2 2-2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0:29"/>
    </inkml:context>
    <inkml:brush xml:id="br0">
      <inkml:brushProperty name="width" value="0.04696" units="cm"/>
      <inkml:brushProperty name="height" value="0.04696" units="cm"/>
      <inkml:brushProperty name="color" value="#F2395B"/>
    </inkml:brush>
  </inkml:definitions>
  <inkml:trace contextRef="#ctx0" brushRef="#br0">27390 45099 468,'-8'-23'4,"2"1"10,1 1 8,0 1 10,2 4 6,2 7 7,2 6 4,2 8 6,2 4-2,0 3-6,1 3-9,2 3-7,-1 3-6,-2 3-3,-3 3-4,0 3-3,-2 3-4,0 1-3,0 2-4,0 2-3,-1 2-9,-1 0-13,0 2-13,-1 1-13,-1-1-6,0-1 0,0 0 2,0-1 0,0-4 1,0-8 2,0-6 1,0-6 1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1:14"/>
    </inkml:context>
    <inkml:brush xml:id="br0">
      <inkml:brushProperty name="width" value="0.0311" units="cm"/>
      <inkml:brushProperty name="height" value="0.0311" units="cm"/>
    </inkml:brush>
  </inkml:definitions>
  <inkml:trace contextRef="#ctx0" brushRef="#br0">66444 11694 707,'5'-12'12,"-8"3"26,-6 6 24,-7 5 26,-1 2-15,4 3-54,3 1-52,4 3-55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0:29"/>
    </inkml:context>
    <inkml:brush xml:id="br0">
      <inkml:brushProperty name="width" value="0.03913" units="cm"/>
      <inkml:brushProperty name="height" value="0.03913" units="cm"/>
      <inkml:brushProperty name="color" value="#F2395B"/>
    </inkml:brush>
  </inkml:definitions>
  <inkml:trace contextRef="#ctx0" brushRef="#br0">27700 46063 562,'15'-28'32,"-1"9"9,-1 7 10,0 8 10,-1 5 1,1 2-8,1 2-9,2 2-7,-1 2-10,-1 1-10,-1 3-10,-1 2-11,-1 1-3,-2-1 1,-2 1 4,-2 0 1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0:30"/>
    </inkml:context>
    <inkml:brush xml:id="br0">
      <inkml:brushProperty name="width" value="0.04387" units="cm"/>
      <inkml:brushProperty name="height" value="0.04387" units="cm"/>
      <inkml:brushProperty name="color" value="#F2395B"/>
    </inkml:brush>
  </inkml:definitions>
  <inkml:trace contextRef="#ctx0" brushRef="#br0">28987 44863 501,'-6'-8'11,"6"2"23,4 1 23,6 0 22,5 2 4,7 0-13,7 2-15,7 0-13,4 0-11,2-2-10,2-2-9,2-1-9,-1-1-8,-3 2-8,-5 2-9,-4 2-8,-4 1-4,-5 2 3,-5 0 2,-4 2 3,-5 0-5,-1 2-9,-2 0-11,-2 1-10,-2 1 0,-2-2 11,-2-1 11,-2 0 11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0:31"/>
    </inkml:context>
    <inkml:brush xml:id="br0">
      <inkml:brushProperty name="width" value="0.0497" units="cm"/>
      <inkml:brushProperty name="height" value="0.0497" units="cm"/>
      <inkml:brushProperty name="color" value="#F2395B"/>
    </inkml:brush>
  </inkml:definitions>
  <inkml:trace contextRef="#ctx0" brushRef="#br0">29959 45250 442,'-22'0'9,"4"0"3,5 0 5,3 0 4,2 1 5,2 4 4,1 2 4,0 4 4,1 1 3,0 3-2,0 1 1,0 3-1,0 3-1,1 5-3,-1 5-3,0 5-2,0 6-3,2 8-7,0 7-4,2 9-6,0 5-7,0 1-6,0 2-7,0 3-7,0-2-4,0-3 1,0-5 0,0-3 0,0-2-5,0 1-11,0 1-12,0 1-11,-1-5-4,0-12 3,-2-12 4,0-11 3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0:31"/>
    </inkml:context>
    <inkml:brush xml:id="br0">
      <inkml:brushProperty name="width" value="0.04302" units="cm"/>
      <inkml:brushProperty name="height" value="0.04302" units="cm"/>
      <inkml:brushProperty name="color" value="#F2395B"/>
    </inkml:brush>
  </inkml:definitions>
  <inkml:trace contextRef="#ctx0" brushRef="#br0">31497 45379 511,'-1'-9'11,"14"0"21,13-2 21,15 0 22,2 0 4,-4 3-16,-7 1-14,-5 2-14,-3 1-10,4 2-3,3 0-2,3 2-3,-1 0-10,-3 0-13,-5 0-15,-3 0-15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0:31"/>
    </inkml:context>
    <inkml:brush xml:id="br0">
      <inkml:brushProperty name="width" value="0.05452" units="cm"/>
      <inkml:brushProperty name="height" value="0.05452" units="cm"/>
      <inkml:brushProperty name="color" value="#F2395B"/>
    </inkml:brush>
  </inkml:definitions>
  <inkml:trace contextRef="#ctx0" brushRef="#br0">32476 44577 403,'-8'-9'0,"0"0"0,0-1 0,0-1 0,0-1 0,1 2 0,-1 1 0,0 1 0,0 0 6,2 2 12,1 0 13,0 2 11,2 4 9,0 10 4,2 8 5,0 9 4,1 5-3,0 2-9,0 3-9,0 1-10,0 3-6,0 4-6,0 4-5,0 4-5,0 2-5,0 0-7,0 0-7,0 0-6,0-3-3,0-2-2,0-6-1,0-2-1,0-6-4,0-4-4,0-5-4,0-5-5,-1-7-5,-2-8-9,-2-10-7,-1-8-8,-1-4 3,2-1 12,2 0 12,2 0 12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0:32"/>
    </inkml:context>
    <inkml:brush xml:id="br0">
      <inkml:brushProperty name="width" value="0.04098" units="cm"/>
      <inkml:brushProperty name="height" value="0.04098" units="cm"/>
      <inkml:brushProperty name="color" value="#F2395B"/>
    </inkml:brush>
  </inkml:definitions>
  <inkml:trace contextRef="#ctx0" brushRef="#br0">32003 45901 536,'3'-31'49,"-10"17"9,-10 17 8,-9 16 10,-5 8-4,3 2-14,1 1-14,3 1-15,1-1-17,4-3-21,3-4-21,3-1-20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0:32"/>
    </inkml:context>
    <inkml:brush xml:id="br0">
      <inkml:brushProperty name="width" value="0.04236" units="cm"/>
      <inkml:brushProperty name="height" value="0.04236" units="cm"/>
      <inkml:brushProperty name="color" value="#F2395B"/>
    </inkml:brush>
  </inkml:definitions>
  <inkml:trace contextRef="#ctx0" brushRef="#br0">32650 45916 519,'21'-7'10,"-3"2"10,-4 2 9,-4 2 10,-2 1 5,0 2 2,-1 0 0,1 2 3,1 1-4,2 2-5,2 1-6,1 3-7,1 1-5,0 0-6,-2 0-7,-1 0-5,-1-1-7,0 1-11,-2 0-10,0 0-10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0:32"/>
    </inkml:context>
    <inkml:brush xml:id="br0">
      <inkml:brushProperty name="width" value="0.05398" units="cm"/>
      <inkml:brushProperty name="height" value="0.05398" units="cm"/>
      <inkml:brushProperty name="color" value="#F2395B"/>
    </inkml:brush>
  </inkml:definitions>
  <inkml:trace contextRef="#ctx0" brushRef="#br0">33696 45261 407,'0'-13'89,"0"8"-8,0 7-7,0 6-8,0 5-7,0 3-9,0 3-8,0 4-8,-1 1-7,-1 4-5,0 3-5,-1 3-5,-2 1-4,-2 1-2,-2-1-2,-2 0-3,0-1-9,3-3-17,1-3-17,2-3-16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0:32"/>
    </inkml:context>
    <inkml:brush xml:id="br0">
      <inkml:brushProperty name="width" value="0.06001" units="cm"/>
      <inkml:brushProperty name="height" value="0.06001" units="cm"/>
      <inkml:brushProperty name="color" value="#F2395B"/>
    </inkml:brush>
  </inkml:definitions>
  <inkml:trace contextRef="#ctx0" brushRef="#br0">33968 44541 366,'0'-16'2,"2"-1"5,0-2 3,2 1 5,0-1 4,2 4 3,0 3 3,1 3 3,2 2-2,0 2-8,1 2-9,2 2-8,-1 1-4,-1 2-1,0 0-1,-2 2 0,-1 1 1,-2 1 2,-3 3 3,0 2 2,-2 3 7,0 5 11,0 5 11,0 5 11,-1 3 3,-1-1-7,0 0-7,-1 1-6,-1 0-3,0 4-1,0 3 1,0 3 0,1 2 0,0 2-3,2 2 0,0 2-3,1-1-1,0-2-4,0-4-2,0-2-2,0-4-4,0-3-3,0-5-5,0-4-4,-3-8-11,-8-12-21,-6-13-20,-7-13-20,-2-10-3,3-5 14,3-6 14,3-6 14,3-2 10,4 2 6,4 2 6,5 2 6,1 3 6,0 7 6,0 6 6,0 5 5,1 5 5,3 3 3,4 3 3,2 2 3,1 5 1,-1 6 0,0 6 0,-2 6-1,-2 5-1,-6 3-5,-4 5-5,-5 3-4,-4 2-5,0-1-5,-1-1-5,-1-1-4,0-3-3,2-3 1,2-5 1,2-3 0,6-3-4,8-2-12,9-3-10,10-1-12,1-3-1,-3-4 6,-5-3 8,-3-5 7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0:33"/>
    </inkml:context>
    <inkml:brush xml:id="br0">
      <inkml:brushProperty name="width" value="0.05906" units="cm"/>
      <inkml:brushProperty name="height" value="0.05906" units="cm"/>
      <inkml:brushProperty name="color" value="#F2395B"/>
    </inkml:brush>
  </inkml:definitions>
  <inkml:trace contextRef="#ctx0" brushRef="#br0">35250 45122 372,'15'-36'22,"-3"6"5,-1 5 5,-2 7 5,-1 3 3,0 4-1,0 3 0,0 3 0,-1 4-1,-1 7-1,0 7-1,-2 8 0,-1 4-1,-4 5-2,-2 3-2,-3 4-1,-3 3-4,0 4-5,-2 3-5,0 2-6,0 0-7,0-4-10,2-4-10,1-4-10,1-4-7,2-5-3,2-5-2,2-5-4,1-6-6,2-8-10,0-8-11,2-8-10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1:15"/>
    </inkml:context>
    <inkml:brush xml:id="br0">
      <inkml:brushProperty name="width" value="0.04823" units="cm"/>
      <inkml:brushProperty name="height" value="0.04823" units="cm"/>
    </inkml:brush>
  </inkml:definitions>
  <inkml:trace contextRef="#ctx0" brushRef="#br0">12924 14217 456,'-7'-28'6,"2"5"12,2 7 13,2 5 11,1 6 9,0 6 2,0 6 4,0 6 3,-1 4-4,0 3-11,-2 3-10,0 3-10,-1 2-7,1 2-3,-1 3-3,0 1-4,0 2-2,-2 2-2,0 2-3,-1 2-1,-1 2-1,0 2 1,0 2-1,1 2 2,0 0-4,1 0-4,0-2-6,2 0-5,0-4-6,2-1-5,0-4-5,2-2-6,0-4-3,0-5 0,0-5-1,0-5 0,1-4 0,2-4 0,2-5 0,2-2-1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0:33"/>
    </inkml:context>
    <inkml:brush xml:id="br0">
      <inkml:brushProperty name="width" value="0.07346" units="cm"/>
      <inkml:brushProperty name="height" value="0.07346" units="cm"/>
      <inkml:brushProperty name="color" value="#F2395B"/>
    </inkml:brush>
  </inkml:definitions>
  <inkml:trace contextRef="#ctx0" brushRef="#br0">36000 44293 299,'15'-37'1,"-1"6"1,-1 4 3,0 5 1,0 3 2,5 0 5,4 2 4,3 1 4,2 2 1,-1 3-5,-1 2-3,-1 4-4,-1 2-4,-3 2-1,-1 2-2,-2 2-3,-2 1 1,-1 2 0,-1 0 1,0 2 2,-2-1 1,-3 1 1,-1 0 0,-2 0 1,0 1 4,0 3 7,1 4 5,2 2 7,-1 1 2,-1 1-4,0-1-3,-2 1-3,0 1-1,0 1 1,0 3 1,0 1 1,-1 2 0,0 3 1,-2 1-1,0 3 0,-1 0-1,0 2-2,0 1-1,0 1-3,0 0-1,0 0-3,0 0-2,0 0-3,0-1-1,2-1-3,0-3-2,2-2-2,0-2-1,0-3-4,-1-3-1,1-3-3,-2-6-8,-6-10-15,-4-10-15,-5-10-15,-2-5-10,0-3-6,2-1-5,1-3-5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0:33"/>
    </inkml:context>
    <inkml:brush xml:id="br0">
      <inkml:brushProperty name="width" value="0.03966" units="cm"/>
      <inkml:brushProperty name="height" value="0.03966" units="cm"/>
      <inkml:brushProperty name="color" value="#F2395B"/>
    </inkml:brush>
  </inkml:definitions>
  <inkml:trace contextRef="#ctx0" brushRef="#br0">36252 45405 554,'0'-13'81,"0"6"-16,0 6-14,0 6-15,0 4-10,-2 1-3,0 3-3,-2 2-4,0 0-6,-2-1-10,0-1-8,-1 0-9,1-2-9,6-3-11,4-1-9,6-2-10,3-1 1,3 0 14,3 0 12,3 0 13,0 0 7,-5 0 2,-3 0 0,-4 0 2,-3 1 6,-1 5 14,0 4 14,-2 4 12,-2 1 6,-6 1-3,-4-1-2,-5 1-3,-4-2-4,-1-3-1,-3-3-4,-1-2-2,-1-3-2,2-1-4,3 0-2,1-2-2,3-3-13,3-8-20,2-6-20,4-7-22,2-2-10,2 3 0,2 3-1,2 3 1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0:35"/>
    </inkml:context>
    <inkml:brush xml:id="br0">
      <inkml:brushProperty name="width" value="0.05684" units="cm"/>
      <inkml:brushProperty name="height" value="0.05684" units="cm"/>
      <inkml:brushProperty name="color" value="#F2395B"/>
    </inkml:brush>
  </inkml:definitions>
  <inkml:trace contextRef="#ctx0" brushRef="#br0">40600 45101 387,'0'-15'0,"2"4"0,0 3 0,2 2 0,1 2 5,3 1 12,4-1 11,2 0 10,1 2 6,-1 4-3,-1 3-1,0 5-3,-2 4-2,-3 4-3,-1 3-4,-2 5-3,-2 3-4,0 4-3,-2 4-2,0 5-5,-2 1-1,-4 2-3,-2 0-2,-3 2-2,-2-2-2,2-4 1,1-4-2,0-3 0,4-6-2,4-6-3,6-5-4,4-6-2,5-8-2,5-10 4,5-10 1,5-9 3,1-4 1,-3 3 1,-3 3 1,-3 3 0,-2 1 0,-1-1 1,0-1-1,-2-1 0,1-4 0,5-5 0,3-6-1,5-6 0,0-2-1,-3 4 0,-3 2-1,-3 3 0,-4 4-1,-3 2 0,-4 3-1,-4 3 1,-3 2-1,-2 1 2,-2 1 1,-2 1 0,-3 1 1,-2 2 3,-3 3 0,-3 1 2,-3 2 3,0 2 3,-1 3 4,-1 1 3,-1 1 1,1 2-1,-1 0-1,1 2-2,0 1 1,0 2 3,2 2 2,1 2 4,2 2 0,2 3-1,4 3-2,3 3-1,3 3-2,2 0-3,3 0-3,4 3-2,3-1-3,5-2-1,5 0-4,5 0-1,4-2-2,1 1-3,2-1-2,3 1-2,1 0-8,0 1-12,2 1-12,1 1-13,-2 0-3,-4-3 6,-4-1 7,-3-2 6,-4-3 1,-3-3-4,-3-3-5,-2-2-5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0:35"/>
    </inkml:context>
    <inkml:brush xml:id="br0">
      <inkml:brushProperty name="width" value="0.06079" units="cm"/>
      <inkml:brushProperty name="height" value="0.06079" units="cm"/>
      <inkml:brushProperty name="color" value="#F2395B"/>
    </inkml:brush>
  </inkml:definitions>
  <inkml:trace contextRef="#ctx0" brushRef="#br0">43663 44910 361,'-21'-14'4,"8"1"5,7 2 7,7 2 6,6 2 7,7 1 5,7 0 5,7 2 7,5 0-3,3 0-10,2 0-9,4 0-11,-1 0-8,-2 0-8,-3 0-8,-3 1-8,-4-1-5,-5 0 0,-5 0-3,-5 0 0,-5-1-3,-4-2-3,-6-2-3,-4-1-3,-4-3 2,-4 0 8,-2-1 8,-3-1 7,-2-1 6,1 0 4,-1 1 3,1-1 5,0 1 6,2 3 7,3 1 9,1 2 7,2 2 6,0 0 2,2 2 2,1 1 1,1 3 3,2 7 0,2 7 1,2 8 1,1 5-2,0 8-2,0 7-4,0 7-4,0 3-4,-2 3-8,0 2-7,-2 2-8,0 8-5,-2 15-7,0 14-4,-1 15-6,0 0-8,2-14-9,2-15-10,2-15-9,1-10-7,0-5-1,0-4-3,0-5-3,0-7 5,0-8 12,0-7 11,0-8 11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0:35"/>
    </inkml:context>
    <inkml:brush xml:id="br0">
      <inkml:brushProperty name="width" value="0.04299" units="cm"/>
      <inkml:brushProperty name="height" value="0.04299" units="cm"/>
      <inkml:brushProperty name="color" value="#F2395B"/>
    </inkml:brush>
  </inkml:definitions>
  <inkml:trace contextRef="#ctx0" brushRef="#br0">43838 45728 511,'-8'-21'6,"2"3"13,1 4 12,0 5 12,0 2 7,0 2 1,-1 2-1,-1 2 1,-3 4-3,-2 6-9,-3 5-7,-3 7-8,-3 5-6,-3 5-5,-3 4-4,-3 6-4,0 2-7,1 0-9,3 0-8,1 0-9,4-3-9,5-9-6,5-8-9,5-7-6,3-6-3,3-4 4,4-4 4,2-4 3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0:35"/>
    </inkml:context>
    <inkml:brush xml:id="br0">
      <inkml:brushProperty name="width" value="0.04591" units="cm"/>
      <inkml:brushProperty name="height" value="0.04591" units="cm"/>
      <inkml:brushProperty name="color" value="#F2395B"/>
    </inkml:brush>
  </inkml:definitions>
  <inkml:trace contextRef="#ctx0" brushRef="#br0">44400 46147 479,'28'-21'55,"-5"7"-2,-6 5-4,-6 6-3,-3 4-2,3 2 0,2 2-1,2 2 0,0 2-4,1 3-4,0 3-6,-1 3-6,1 1-8,-2-1-13,-1 0-11,-1-2-13,-1-1-17,0-1-20,-2-1-20,0 0-20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0:36"/>
    </inkml:context>
    <inkml:brush xml:id="br0">
      <inkml:brushProperty name="width" value="0.05517" units="cm"/>
      <inkml:brushProperty name="height" value="0.05517" units="cm"/>
      <inkml:brushProperty name="color" value="#F2395B"/>
    </inkml:brush>
  </inkml:definitions>
  <inkml:trace contextRef="#ctx0" brushRef="#br0">45680 45628 398,'0'-10'15,"0"12"31,0 12 30,0 11 30,-1 7 4,0 1-24,-2 1-24,0 1-23,-2 0-14,0 0-7,-1 0-6,-2 1-6,1-4-10,1-4-18,0-4-16,2-6-16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0:36"/>
    </inkml:context>
    <inkml:brush xml:id="br0">
      <inkml:brushProperty name="width" value="0.05941" units="cm"/>
      <inkml:brushProperty name="height" value="0.05941" units="cm"/>
      <inkml:brushProperty name="color" value="#F2395B"/>
    </inkml:brush>
  </inkml:definitions>
  <inkml:trace contextRef="#ctx0" brushRef="#br0">45954 45094 370,'1'-15'2,"2"1"5,2 0 3,2 2 6,0 1 2,1 2 1,0 3 1,0 1 2,1 1 0,2 2-2,1 0 0,3 2-1,0 1-2,-1 2 0,0 2-1,-2 2-2,-2 1 1,-2 1 3,-4 2 1,-2 0 3,-3 1 1,-1 3 1,0 2 1,-1 2 1,-1 1-2,2 3-1,0 1-3,2 3-3,0 2 0,0 4-1,0 5 2,0 3-1,0 1-1,0 0-3,0-1-4,0-1-3,-1-3-3,0-2-4,-2-3-2,0-3-4,-1-3-1,0-3 0,0-3-2,0-3 1,-2-6-9,-5-8-14,-6-10-14,-4-8-16,0-8-1,3-9 9,4-7 11,5-8 10,2-3 6,2 0 5,2 1 3,2 2 4,2 3 2,4 6 1,2 5 0,3 7 2,2 5 4,0 5 8,0 4 8,0 6 8,-1 2 3,-1 0-2,-1 0-3,0 0-2,-3 3-2,-1 6-2,-2 6-2,-1 6-2,-5 5-2,-4 5 0,-6 4-2,-4 6 0,-2 1-1,-1-1 1,0-3 1,1-1 1,0-4 0,2-2-1,3-3 1,1-2-2,4-5-1,6-1-6,6-4-5,6-3-4,2-3-1,-1-4 2,0-4 3,-2-4 3,0-1-4,0-1-13,0 0-13,0 0-11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0:36"/>
    </inkml:context>
    <inkml:brush xml:id="br0">
      <inkml:brushProperty name="width" value="0.0517" units="cm"/>
      <inkml:brushProperty name="height" value="0.0517" units="cm"/>
      <inkml:brushProperty name="color" value="#F2395B"/>
    </inkml:brush>
  </inkml:definitions>
  <inkml:trace contextRef="#ctx0" brushRef="#br0">47562 45728 425,'-1'-21'0,"-1"5"0,0 5 0,-1 5 0,-1 5 14,2 7 27,0 7 28,2 8 28,-1 4 3,-2 5-19,-2 3-21,-2 4-20,-1 2-13,0-2-6,1 0-6,-1-1-7,0-2-6,2-3-9,0-3-7,2-3-8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0:37"/>
    </inkml:context>
    <inkml:brush xml:id="br0">
      <inkml:brushProperty name="width" value="0.07364" units="cm"/>
      <inkml:brushProperty name="height" value="0.07364" units="cm"/>
      <inkml:brushProperty name="color" value="#F2395B"/>
    </inkml:brush>
  </inkml:definitions>
  <inkml:trace contextRef="#ctx0" brushRef="#br0">48000 44975 298,'9'-16'2,"1"-1"4,3-1 3,2-1 4,2 1 3,3 5 2,3 2 1,3 6 2,2 1-1,-1 2-4,1 0-3,-1 2-4,-1 0-2,-3 2-2,-3 0 0,-2 2-3,-4 0 2,-1 2 0,-2 0 3,-2 1 1,-1 2 3,1 2 3,2 2 2,0 1 4,-1 2 3,-2 0 1,-4-1 3,-2 1 1,-2 1 2,0 3 0,0 3 0,0 3 1,0 3-3,0 1-4,0 2-4,0 3-5,0 0 0,0 2 1,0 1 3,0 1 1,0 0-1,0 0-4,0 0-4,0 0-4,0-1-4,1-3-2,2-3-2,0-3-3,-1-4-14,-6-3-25,-4-5-25,-5-3-26,-3-5-2,0-6 19,1-6 19,-1-6 21,1-3 7,2-2-4,3 0-4,1-1-4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1:16"/>
    </inkml:context>
    <inkml:brush xml:id="br0">
      <inkml:brushProperty name="width" value="0.05218" units="cm"/>
      <inkml:brushProperty name="height" value="0.05218" units="cm"/>
    </inkml:brush>
  </inkml:definitions>
  <inkml:trace contextRef="#ctx0" brushRef="#br0">13955 14199 421,'15'1'4,"-4"2"7,-3 1 9,-2 3 7,-3 1 2,-1 2-3,0 0-4,-2 1-4,-1 2-3,-2 3-1,-2 3-3,-1 4-1,-3-1-2,0 0-3,-1-1-3,-1 0-3,-2 0-2,0 3-3,-1 2-1,-1 5-3,0-2-1,2-4 1,3-3 0,1-4 1,1-6 0,2-5-1,1-6-1,0-6-1,4-6-1,6-5-1,6-7-2,6-5-1,3-3 1,1 1 2,1 1 3,1 1 3,0 3 2,-1 5 6,-1 5 4,-1 5 5,-2 2 3,-1 2 0,-2 1 2,-2 0 1,-3 3 1,-1 4 4,-2 4 4,-2 4 3,-2 3-1,0 1-4,-2 3-3,0 2-4,-2 0-4,-2 1-2,-2-1-2,-2 1-4,1-4-6,4-7-10,4-6-12,4-7-10,3-6-3,4 0 4,2-3 4,3-1 5,1-1 5,-3 2 6,-1 2 8,-2 3 6,-2 1 7,-1 2 8,-1 2 8,0 2 9,-2 2 1,-2 2-5,-3 2-3,0 2-4,0-2-12,7-3-17,6-4-17,6-3-18,1-4-5,-4 0 6,-2-2 7,-3 0 6,-2 0 7,-2 3 5,-3 1 6,-1 2 7,-1 3 13,0 2 21,0 3 22,0 4 22,-1 1 3,0 1-16,-2 2-15,0 0-15,-1 1-10,0 0-4,0-1-4,0 1-5,2-1-3,4-1-2,4 0-3,3-2-2,2-2-4,0-2-6,-2-4-4,-1-2-5,0-4-3,0-2-1,-1-3 1,1-3-1,-2-2 3,-2 1 5,-4-1 4,-2 0 6,-2 2 3,0 1 2,0 2 3,0 2 3,-2 1 2,-4 1 3,-4-1 2,-4 0 3,-1 1 1,-1 2-1,0 2-1,1 2-1,-1 2-2,2 2-3,1 2-1,1 2-3,3 0-10,6-2-16,6-3-17,6 0-16,3-4-4,3 0 12,2-3 12,2-2 10,1-3 8,2-4 2,3-3 3,2-5 2,-1-1 2,-2 0 2,-1 0 3,-2-1 1,-3-1 1,1-3 1,-2-3 0,-1-2 0,-1-2 1,-3 1-1,-1 1 1,-2 2 0,-2 1 1,0 3 0,-2 3 2,0 3 0,-2 2 4,-1 1 7,0 0 6,-1 2 6,-1 7 12,0 12 16,0 13 16,0 14 17,0 5 0,0 0-16,0 0-17,0 1-16,0-1-10,0 0-4,0 0-4,0 0-3,0 2-6,0 1-5,0 2-6,0 1-5,0 3-8,0 0-10,0 2-10,0 0-8,0 1-10,3 0-8,2 0-8,2 0-7,0-4 1,0-10 12,-2-8 12,0-8 12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0:37"/>
    </inkml:context>
    <inkml:brush xml:id="br0">
      <inkml:brushProperty name="width" value="0.03906" units="cm"/>
      <inkml:brushProperty name="height" value="0.03906" units="cm"/>
      <inkml:brushProperty name="color" value="#F2395B"/>
    </inkml:brush>
  </inkml:definitions>
  <inkml:trace contextRef="#ctx0" brushRef="#br0">48510 45800 563,'-29'44'35,"5"-8"-11,5-6-11,5-7-11,3-4-4,4-3 0,2-1 0,4-2 2,2-3-3,4-3-4,2-2-6,4-4-4,2-1-2,5 0 1,3 0 2,5 0 1,1 1 4,-3 0 7,-1 2 6,-3 0 8,-3 2 5,-4 3 2,-6 4 3,-4 2 3,-5 2 6,0 1 9,-3 2 11,-2 0 9,-2-1 2,-2 1-8,-2-2-8,-1-1-8,-3 0-10,0-1-13,-1 1-14,-1 0-12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0:37"/>
    </inkml:context>
    <inkml:brush xml:id="br0">
      <inkml:brushProperty name="width" value="0.02479" units="cm"/>
      <inkml:brushProperty name="height" value="0.02479" units="cm"/>
      <inkml:brushProperty name="color" value="#F2395B"/>
    </inkml:brush>
  </inkml:definitions>
  <inkml:trace contextRef="#ctx0" brushRef="#br0">51850 46682 887,'8'-14'7,"0"4"14,0 4 14,0 4 15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0:43"/>
    </inkml:context>
    <inkml:brush xml:id="br0">
      <inkml:brushProperty name="width" value="0.04258" units="cm"/>
      <inkml:brushProperty name="height" value="0.04258" units="cm"/>
      <inkml:brushProperty name="color" value="#F2395B"/>
    </inkml:brush>
  </inkml:definitions>
  <inkml:trace contextRef="#ctx0" brushRef="#br0">14916 50381 516,'-7'-22'0,"2"4"0,2 5 0,2 3 0,3 1 5,6-4 9,4-2 10,5-3 10,4 0 2,1 5-3,3 3-5,1 4-2,2 3-4,-1 2-1,1 2-1,-1 2-2,-1 2-2,-3 4-1,-3 2-3,-2 3-2,-4 3-2,-1 3-2,-2 3-2,-2 3-3,-3 2-1,-3-1-2,-2 0 0,-4 1-2,-2 0-1,-3 3-2,-4 1-3,-2 2-2,-1 1-2,-1-3 0,0-2 0,0-1-1,1-4 0,1-1 0,1-4 0,1-3 0,0-3-1,0-3-1,0-3-1,0-2-1,1-5-1,-1-4 0,0-5 0,0-5 0,1-5 0,1-4 1,0-3 2,2-4 0,1-2 3,2 3 2,2 1 3,2 3 3,1 1 2,0 3 1,0 1 1,0 3 1,0 1 7,0 2 12,0 2 12,0 3 13,1 2 7,0 6 0,2 4 1,0 5 1,1 3-4,0 0-7,0-1-8,0 1-7,-1 1-6,0 2-1,-2 1-1,0 3-2,-1 3-3,0 5-1,0 5-3,0 5-2,-1 5-5,0 7-8,-2 8-7,0 6-7,-1 1-4,0-5-2,0-4-2,0-6-1,1-3-2,0-2-2,2-2-2,0-1-2,1-3 0,0 0-1,0-2 1,0 0-1,1-4 3,0-9 4,2-7 4,0-8 4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0:43"/>
    </inkml:context>
    <inkml:brush xml:id="br0">
      <inkml:brushProperty name="width" value="0.03969" units="cm"/>
      <inkml:brushProperty name="height" value="0.03969" units="cm"/>
      <inkml:brushProperty name="color" value="#F2395B"/>
    </inkml:brush>
  </inkml:definitions>
  <inkml:trace contextRef="#ctx0" brushRef="#br0">18231 50527 554,'-6'-6'6,"2"2"12,4 4 11,3 3 13,0 1 3,1 1-6,0 1-5,0 2-6,1 2-3,2 5-1,2 5 1,2 6-2,-1 3-1,-1 6-4,-2 5-4,-2 4-3,-1 6-3,0 6 1,0 6-1,0 5-1,-1 3-1,-2-1-2,-2-1-4,-2-1-2,-1-1-4,2-1-6,0 0-5,2-2-6,-1-2-3,0-1-1,-2-2 0,0-2 0,-1-3-1,0-4 1,0-4 1,0-4 1,0-4-1,-2-6 0,0-4-1,-1-5 0,-1-5-1,0-6 2,0-6 0,0-6 1,1-3 3,-1 0 3,0 0 4,0 0 4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0:43"/>
    </inkml:context>
    <inkml:brush xml:id="br0">
      <inkml:brushProperty name="width" value="0.03205" units="cm"/>
      <inkml:brushProperty name="height" value="0.03205" units="cm"/>
      <inkml:brushProperty name="color" value="#F2395B"/>
    </inkml:brush>
  </inkml:definitions>
  <inkml:trace contextRef="#ctx0" brushRef="#br0">17817 50668 686,'-7'-25'58,"2"13"-5,2 12-5,2 14-4,-1 6-7,-2 3-8,-3 1-9,-4 3-8,-1 0-5,-1 1-3,-1-1-3,-1 1-1,-1-2-5,0-2-6,1-1-5,-1-2-6,0-1-4,0 1-2,1 1-2,-1 1-2,1-2-3,2-3-4,3-4-4,1-4-4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0:44"/>
    </inkml:context>
    <inkml:brush xml:id="br0">
      <inkml:brushProperty name="width" value="0.04263" units="cm"/>
      <inkml:brushProperty name="height" value="0.04263" units="cm"/>
      <inkml:brushProperty name="color" value="#F2395B"/>
    </inkml:brush>
  </inkml:definitions>
  <inkml:trace contextRef="#ctx0" brushRef="#br0">18800 51150 516,'30'1'77,"-3"2"-13,-3 2-13,-3 2-13,-1 1-8,-1 3-4,1 2-4,0 2-3,-2 0-2,-1 1 0,-2 0 0,-2-1 0,-2 0 1,-1-1 0,-1 0 2,0-2 1,-4-3-9,-6-6-20,-6-6-19,-6-6-19,-2-2-13,3 0-7,1 2-7,2 1-7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0:47"/>
    </inkml:context>
    <inkml:brush xml:id="br0">
      <inkml:brushProperty name="width" value="0.04696" units="cm"/>
      <inkml:brushProperty name="height" value="0.04696" units="cm"/>
      <inkml:brushProperty name="color" value="#F2395B"/>
    </inkml:brush>
  </inkml:definitions>
  <inkml:trace contextRef="#ctx0" brushRef="#br0">24300 52360 468,'3'-15'148,"7"2"-33,8 2-34,6 3-32,2 0-20,-3 2-6,-3 1-5,-3 0-7,0 1-3,3 0 0,3 0-2,3 1 0,1-1 0,-1 2-1,-1 0 1,-1 2-1,0 0-1,-1 0-1,1 0-3,-1 0-1,1 0-1,0 2 0,-1 0 0,1 2 0,-1-1-1,1 1-1,-1 0-1,1 0-3,0-1 0,3-2 0,1-2-2,3-2 1,0-1-1,2 0 2,1 0 2,1 1 1,-1-1 2,-2 2 1,-1 0 2,-3 2 1,0 0 1,-1 0-2,0 0 1,1 0-2,-1 0 1,-1 2-2,-1 0 0,-1 2 0,0-1-1,1-1 1,1 0 1,1-2 0,0 0-1,-1 0-3,-1 0-2,-1 0-3,-2 0 0,-1-2 1,-3 0 1,-1-1 0,-2-1 2,0 2 0,-2 0 0,-1 2 0,0 0-2,0 0-2,-1 0-2,1 0-4,-1-2-8,-2 0-14,-2-3-15,-2-2-15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0:47"/>
    </inkml:context>
    <inkml:brush xml:id="br0">
      <inkml:brushProperty name="width" value="0.04376" units="cm"/>
      <inkml:brushProperty name="height" value="0.04376" units="cm"/>
      <inkml:brushProperty name="color" value="#F2395B"/>
    </inkml:brush>
  </inkml:definitions>
  <inkml:trace contextRef="#ctx0" brushRef="#br0">28808 51216 502,'-4'-7'6,"8"2"12,8 2 12,8 2 12,3 1 3,-1 2-4,-1 0-5,-1 2-4,0 0-4,-1 2-3,1 0-1,0 1-3,-2 2-1,1 0-2,-2 1-2,-1 2-2,-1 0-1,-1 1-2,0 1-1,-2 1-2,0 1-1,0 0 1,-1-1 0,1 1 0,-1 0-1,-1-1-5,0 1-5,-2 0-5,0-1-3,-2-1-1,-1-1-1,0 0-2,-2-1 0,-2 1 3,-2 1 2,-2 1 2,-5 1 0,-8 2 0,-7 0 0,-9 1-1,-6 4-4,-6 7-9,-6 6-8,-6 8-9,0 0-1,6-6 5,6-5 6,6-7 5,4-3 1,5-3-6,3-1-5,5-2-4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0:51"/>
    </inkml:context>
    <inkml:brush xml:id="br0">
      <inkml:brushProperty name="width" value="0.03571" units="cm"/>
      <inkml:brushProperty name="height" value="0.03571" units="cm"/>
      <inkml:brushProperty name="color" value="#F2395B"/>
    </inkml:brush>
  </inkml:definitions>
  <inkml:trace contextRef="#ctx0" brushRef="#br0">35800 50566 615,'23'-7'78,"-1"2"-16,-1 2-14,-1 2-15,2 1-8,3 0-3,5 0-2,3 0-2,1 0-2,-3 0 0,-3 0 0,-3 0 0,-3 1-4,-1 2-10,-3 2-7,-1 2-10,-3 1-9,-4 1-10,-5 1-11,-2 2-9,-5-1-5,0-1 4,-3-1 4,-2 0 2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0:51"/>
    </inkml:context>
    <inkml:brush xml:id="br0">
      <inkml:brushProperty name="width" value="0.03508" units="cm"/>
      <inkml:brushProperty name="height" value="0.03508" units="cm"/>
      <inkml:brushProperty name="color" value="#F2395B"/>
    </inkml:brush>
  </inkml:definitions>
  <inkml:trace contextRef="#ctx0" brushRef="#br0">35660 51150 627,'-15'0'-1,"4"2"0,3 0-1,3 2-1,0-1 0,-1-1 1,0 0 1,-1-1 0,-1-1 5,0 0 8,1 0 10,-1 0 8,1 1 4,2 3-2,2 4-3,2 2-1,2 3-2,2 1-1,2 3 0,2 2-1,0 2-1,-1 5-3,-1 3-3,0 4-3,-2 3-3,0 1-4,-2 0-4,0 2-3,-1-1-8,0-3-10,0-4-10,0-2-10,-1-3-7,0-5-3,-2-3-2,0-4-3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1:28"/>
    </inkml:context>
    <inkml:brush xml:id="br0">
      <inkml:brushProperty name="width" value="0.05017" units="cm"/>
      <inkml:brushProperty name="height" value="0.05017" units="cm"/>
    </inkml:brush>
  </inkml:definitions>
  <inkml:trace contextRef="#ctx0" brushRef="#br0">19612 13547 438,'0'-16'4,"2"0"7,1 1 8,0-1 8,0 1 3,0 2-2,-2 3-2,0 1-2,-1 1-2,0-2-2,0 0-2,0-1-2,-1 0-2,-2 0-1,-2 2-1,-2 1-1,-1 0-2,0 0-1,1 0-2,-1 0-1,-2 2-2,-2 2 0,-3 4-2,-3 3 0,0 2-2,0 3-1,0 3-2,2 4-2,0 2-1,-1 3 0,-1 3 2,-1 3-1,0 3 1,0 2 1,2 4 1,1 3 1,1 1 0,1-2 1,0 0 2,2-1 0,0-2 1,1 0 1,-1-1 1,0-2 0,1-1 0,2-1 1,2-3 0,3-1 0,0-3-1,0 0 0,0-1 0,0 0-2,1-2 0,2-1 0,2-1 0,2-1-1,2-1 0,2-3-1,1-1 0,3-2-2,3-2-1,4-2-3,3-2-3,5-2-1,2-2-3,3-2 0,1-2 0,2-2-1,2-2 1,3-3 0,1-4 2,1-2 0,1-2 1,-3-3-1,-4-1-2,-2-3 0,-4 1-1,-5 3 2,-5 3 1,-4 3 1,-5 2 1,-1 1 2,-2 1 2,-2 0 2,-3 2 3,-4 1 5,-4 0 5,-4 2 5,-2 2 3,-2 2 0,0 4 0,-1 2 1,0 3 0,-1 2-1,0 2 0,1 2-1,-2 1-1,0 3 0,-1 2-3,-1 1 0,0 2-2,3 1 0,1 1-2,2 2-1,2-2-1,1-2 0,0-1-1,3-2 0,0-1-2,2-1 0,2 1-1,2 0-2,4-2-4,4-3-8,4-3-9,7-2-8,2-5-4,3-6 1,1-6 0,3-6 1,-1-4 1,0-3 2,-1-3 2,0-2 2,-3-1 3,-3 5 3,-3 3 4,-3 5 3,-3 4 14,-2 8 24,-4 6 23,-2 8 24,-2 2 4,0 1-16,0 0-14,0 0-16,0-1-11,0 1-3,0 0-6,0 0-4,1 0-4,1 1-2,4 1-1,0 2-3,4-2-4,2-1-4,3-3-7,3 0-4,3-7-7,1-6-10,3-9-8,1-8-9,3-6 0,1-7 8,2-5 8,3-6 9,1-3 2,0 0-1,2 0-3,0 1-3,-1 0 4,-3 0 6,-5 2 9,-4 0 7,-3 3 6,-2 6 5,-4 4 4,-3 5 5,-3 4 1,-2 3-1,-4 3-2,-2 2-2,-2 3 9,0 1 19,0 0 20,0 2 20,-3 3 4,-2 6-10,-5 6-11,-4 6-9,-1 4-10,1 1-8,0 3-8,2 1-8,1 2-5,1-1-4,0 1-3,2-1-3,1 1-3,2-1-1,2 1-1,2-1-2,2 0 0,0-1-1,2-1-1,0-1-1,2-1 0,2-2 0,2-3 0,2-1-1,0-1 1,1-1 0,0 0 2,0 1 0,0-1 2,1-1 0,1 0 2,2-2 0,-1 0 2,1 2 2,0 0 2,-1 1 3,-1 1 2,-2 0 4,-4 0 3,-3-1 4,-2 1 0,-4 0-2,-2-1-4,-3 1-2,-6 2-5,-8 2-6,-7 3-7,-8 3-5,-7 3-10,-3 5-11,-4 3-11,-4 4-12,3 0-7,9-5-3,8-6-3,9-3-4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0:52"/>
    </inkml:context>
    <inkml:brush xml:id="br0">
      <inkml:brushProperty name="width" value="0.03369" units="cm"/>
      <inkml:brushProperty name="height" value="0.03369" units="cm"/>
      <inkml:brushProperty name="color" value="#F2395B"/>
    </inkml:brush>
  </inkml:definitions>
  <inkml:trace contextRef="#ctx0" brushRef="#br0">35550 51707 653,'38'-36'51,"-2"7"-4,-1 7-6,-3 7-4,1 4-5,3 0-5,2 2-4,4 1-4,-1 1-3,-3 2-2,-5 2-2,-4 2-1,-4 1-3,-5 2-2,-4 0-4,-6 2-1,-3 1-4,-2 3-3,-3 4-2,0 2-3,-5 3-2,-4 3-1,-6 3 0,-4 3-1,-3 1 0,-1-3 2,-1-1 2,-1-2 1,0-3 1,-1 1 1,1-2-1,-1-1 1,1-1 1,1-2 2,1-3 2,1-1 3,2-1 3,2-2 4,4-1 5,3 0 5,4-2-1,6-2-5,6-2-5,6-2-5,3-3-5,3-4-5,1-4-4,3-3-6,-2-1-3,-3 2-5,-4 4-4,-4 3-3,-4 1-1,-1 0 5,-2 0 4,-2 0 5,-1 0 2,0-1 1,0-2 0,0 0 0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0:52"/>
    </inkml:context>
    <inkml:brush xml:id="br0">
      <inkml:brushProperty name="width" value="0.03531" units="cm"/>
      <inkml:brushProperty name="height" value="0.03531" units="cm"/>
      <inkml:brushProperty name="color" value="#F2395B"/>
    </inkml:brush>
  </inkml:definitions>
  <inkml:trace contextRef="#ctx0" brushRef="#br0">35924 50966 622,'1'-12'4,"2"8"12,2 8 13,2 8 12,0 6 4,-2 7-5,-3 5-6,0 6-5,-4 5-5,0 2-3,-3 4-3,-2 3-5,-1 0 0,-2-2 0,0-2 1,-1-2 1,0-4-6,2-6-15,2-5-15,3-7-13,1-5-9,3-6-4,4-6-5,2-6-3,2-4 1,0-2 7,0-2 6,0-2 6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0:52"/>
    </inkml:context>
    <inkml:brush xml:id="br0">
      <inkml:brushProperty name="width" value="0.03792" units="cm"/>
      <inkml:brushProperty name="height" value="0.03792" units="cm"/>
      <inkml:brushProperty name="color" value="#F2395B"/>
    </inkml:brush>
  </inkml:definitions>
  <inkml:trace contextRef="#ctx0" brushRef="#br0">36005 51224 580,'0'-11'65,"0"10"-9,0 10-9,0 10-10,-2 6-6,-2 4-4,-4 5-2,-2 3-4,-2 4-2,-2 4-4,0 4-2,-1 4-4,-2 2-1,-1 0 2,-3-1 2,-1 1 0,-1-1-2,1-4-7,1-3-9,1-2-6,1-4-6,2-4 0,2-3-1,3-5-2,3-4 3,6-7 5,6-5 6,6-6 6,4-4 4,3-1 1,3 0 3,3-1 2,2-1 1,1 2 0,1 0 1,1 1 0,0 1-2,-1 0-6,-1 0-6,-1 0-5,-1 0-6,-3 0-5,-1 0-6,-2 0-4,-3-2-7,-3-4-5,-3-4-7,-2-4-7,-3-2 2,-1 1 9,0-1 8,-1 0 9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0:52"/>
    </inkml:context>
    <inkml:brush xml:id="br0">
      <inkml:brushProperty name="width" value="0.03517" units="cm"/>
      <inkml:brushProperty name="height" value="0.03517" units="cm"/>
      <inkml:brushProperty name="color" value="#F2395B"/>
    </inkml:brush>
  </inkml:definitions>
  <inkml:trace contextRef="#ctx0" brushRef="#br0">36211 52990 625,'0'-19'8,"0"10"14,0 10 16,0 10 15,-2 6 3,0 3-10,-3 3-8,-2 3-10,-2 2-6,-2 1-2,-2 1-2,-1 1-2,-3 0-6,-1-2-11,-3 0-9,-1-1-10,-2-1-10,2-3-11,1-1-9,1-3-11,1-3-1,-1-4 8,0-6 9,1-4 7,1-3 7,2 0 7,4 0 5,3 0 7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0:53"/>
    </inkml:context>
    <inkml:brush xml:id="br0">
      <inkml:brushProperty name="width" value="0.03094" units="cm"/>
      <inkml:brushProperty name="height" value="0.03094" units="cm"/>
      <inkml:brushProperty name="color" value="#F2395B"/>
    </inkml:brush>
  </inkml:definitions>
  <inkml:trace contextRef="#ctx0" brushRef="#br0">34816 53440 711,'-7'-15'1,"2"2"3,2 2 2,2 3 3,1-1 0,2 0-2,0-2-2,2 0-2,4 0 4,7 1 11,9 0 11,7 2 11,7 1 2,6 2-5,6 2-5,6 3-7,3-1-11,0-1-16,-1 0-18,1-1-16,-3-1-6,-8 2 5,-6 0 6,-7 2 5,-6-1 0,-3 0-5,-5-2-5,-3 0-6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0:53"/>
    </inkml:context>
    <inkml:brush xml:id="br0">
      <inkml:brushProperty name="width" value="0.03218" units="cm"/>
      <inkml:brushProperty name="height" value="0.03218" units="cm"/>
      <inkml:brushProperty name="color" value="#F2395B"/>
    </inkml:brush>
  </inkml:definitions>
  <inkml:trace contextRef="#ctx0" brushRef="#br0">38350 51128 683,'2'-14'0,"4"1"1,4 2 1,3 2 0,3 2 7,0 1 12,-1 0 11,1 2 12,3 0 3,5 2-8,7 0-7,5 2-8,1 1-5,-6 2-3,-4 2-2,-4 2-3,-6 1-7,-3 3-14,-4 2-14,-4 2-12,-8 3-8,-8 5-2,-11 5-2,-9 5-2,-3-2 3,7-6 6,5-7 7,7-6 6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0:53"/>
    </inkml:context>
    <inkml:brush xml:id="br0">
      <inkml:brushProperty name="width" value="0.0368" units="cm"/>
      <inkml:brushProperty name="height" value="0.0368" units="cm"/>
      <inkml:brushProperty name="color" value="#F2395B"/>
    </inkml:brush>
  </inkml:definitions>
  <inkml:trace contextRef="#ctx0" brushRef="#br0">37882 51972 597,'-45'20'33,"20"-7"7,19-6 7,20-8 8,11-3-1,2-2-10,4 0-8,3-1-11,5-3-6,6-4-5,8-3-5,6-5-5,0 0-1,-8 1 2,-8 3 1,-8 1 2,-6 2-12,-7 2-28,-5 3-27,-6 1-29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0:53"/>
    </inkml:context>
    <inkml:brush xml:id="br0">
      <inkml:brushProperty name="width" value="0.04471" units="cm"/>
      <inkml:brushProperty name="height" value="0.04471" units="cm"/>
      <inkml:brushProperty name="color" value="#F2395B"/>
    </inkml:brush>
  </inkml:definitions>
  <inkml:trace contextRef="#ctx0" brushRef="#br0">38905 50518 492,'-1'-15'0,"-2"2"0,-2 3 0,-1 1 0,-2 1 4,2 0 10,0 1 10,2-1 9,1 3 6,2 8 0,2 6 1,2 7 2,1 6-3,0 7-4,0 5-3,0 6-6,-1 6-2,-1 4-2,0 5-2,-1 6-2,-1 2-2,0-1-3,0 1-2,0-1-3,0-2-2,0-8-4,0-7-2,0-6-2,0-6-3,1-7-2,2-6-1,0-5-2,3-6-2,2-4-3,3-6-4,4-4-3,1-6-1,5-6 1,2-5 1,3-6 2,-1-3-1,-1 3 0,-4 2-1,-3 1-1,-3 3-1,-1 3 1,-2 3 0,-2 3 1,-4 2-1,-2 2 1,-6 2-2,-2 2 1,-5 2-1,-4 2 0,-3 2 0,-5 2 0,0 1 2,3 0 3,3 0 4,3 0 3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0:54"/>
    </inkml:context>
    <inkml:brush xml:id="br0">
      <inkml:brushProperty name="width" value="0.03526" units="cm"/>
      <inkml:brushProperty name="height" value="0.03526" units="cm"/>
      <inkml:brushProperty name="color" value="#F2395B"/>
    </inkml:brush>
  </inkml:definitions>
  <inkml:trace contextRef="#ctx0" brushRef="#br0">37755 52386 623,'-29'-15'4,"8"2"6,7 3 6,7 1 7,3 4 7,0 6 5,0 6 6,0 6 5,-2 5 0,-3 5-8,-5 5-8,-4 5-7,-2 2-6,-3 0-6,-1 0-5,-3 1-5,0-3-9,1-2-11,1-3-10,1-3-12,2-3-6,1-1-2,3-2-2,1-2-1,2-3 2,2-3 7,3-3 8,1-2 6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0:54"/>
    </inkml:context>
    <inkml:brush xml:id="br0">
      <inkml:brushProperty name="width" value="0.03594" units="cm"/>
      <inkml:brushProperty name="height" value="0.03594" units="cm"/>
      <inkml:brushProperty name="color" value="#F2395B"/>
    </inkml:brush>
  </inkml:definitions>
  <inkml:trace contextRef="#ctx0" brushRef="#br0">37400 53543 612,'8'-7'0,"0"2"0,0 2 0,-1 2 0,3 1 5,4-2 12,3 0 12,5-1 10,3 0 6,5 3-3,3 4-1,5 2-3,3 4-4,4 6-5,4 4-5,4 5-7,2 2-4,-1 1-4,1-1-4,0 1-4,0 0-6,0 2-6,0 3-7,0 1-7,-3-1-7,-2-7-6,-5-5-8,-4-7-6,-5-3-2,-6-2 4,-5-2 5,-6-2 3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1:29"/>
    </inkml:context>
    <inkml:brush xml:id="br0">
      <inkml:brushProperty name="width" value="0.04515" units="cm"/>
      <inkml:brushProperty name="height" value="0.04515" units="cm"/>
    </inkml:brush>
  </inkml:definitions>
  <inkml:trace contextRef="#ctx0" brushRef="#br0">13496 19687 487,'-7'-6'90,"3"6"-14,1 4-13,2 6-14,1 4-8,0 5-6,0 5-3,0 5-6,0 5-3,0 4-2,0 6-3,0 5-2,0 3-4,0 6-5,0 5-3,0 5-6,-1 4-5,-2 3-8,-2 3-7,-2 3-8,1-5-3,1-10 5,2-11 4,2-10 4,1-9-6,2-8-16,0-6-16,2-6-17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0:54"/>
    </inkml:context>
    <inkml:brush xml:id="br0">
      <inkml:brushProperty name="width" value="0.03842" units="cm"/>
      <inkml:brushProperty name="height" value="0.03842" units="cm"/>
      <inkml:brushProperty name="color" value="#F2395B"/>
    </inkml:brush>
  </inkml:definitions>
  <inkml:trace contextRef="#ctx0" brushRef="#br0">41060 51580 572,'1'-15'6,"5"2"11,4 3 12,4 1 10,2 3 4,-1 4-9,1 4-6,0 4-7,-2 3-6,-3 1-4,-3 3-4,-2 2-4,-4 2-5,-2 5-5,-4 3-6,-2 5-5,-4 1-3,-3 2 0,-5 1-1,-4 1 0,0-2 1,1-6 1,2-3 1,3-6 1,-1-3 0,-2 1-1,-1 0 0,-3-1-2,1-1 8,3-2 14,3-4 14,3-2 15,3-2 11,6 1 7,4 2 6,6 0 8,5 0-3,5-2-10,7-3-10,5 0-12,5-3-7,1-1-6,2 0-6,3-1-6,0-2-4,0 0 0,0-1-2,1-2 0,-2 0-11,0-1-18,-2-2-20,1 0-20,-5 0-4,-6 1 9,-5 0 11,-6 2 8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0:54"/>
    </inkml:context>
    <inkml:brush xml:id="br0">
      <inkml:brushProperty name="width" value="0.04125" units="cm"/>
      <inkml:brushProperty name="height" value="0.04125" units="cm"/>
      <inkml:brushProperty name="color" value="#F2395B"/>
    </inkml:brush>
  </inkml:definitions>
  <inkml:trace contextRef="#ctx0" brushRef="#br0">43450 51102 533,'0'-22'9,"2"4"17,0 5 19,2 3 17,0 5 5,2 6-7,0 6-9,2 6-7,-2 3-8,0 3-8,-4 1-7,0 3-9,-3 0-6,-1 1-8,0-1-5,-1 1-7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0:55"/>
    </inkml:context>
    <inkml:brush xml:id="br0">
      <inkml:brushProperty name="width" value="0.04265" units="cm"/>
      <inkml:brushProperty name="height" value="0.04265" units="cm"/>
      <inkml:brushProperty name="color" value="#F2395B"/>
    </inkml:brush>
  </inkml:definitions>
  <inkml:trace contextRef="#ctx0" brushRef="#br0">43364 50622 515,'14'-14'3,"-1"2"7,-2 4 5,-2 3 6,-3 4 4,-2 7 4,-4 8 1,-2 6 4,-5 5-4,-4 5-8,-5 3-9,-5 4-8,-2 1-8,2-3-4,3-4-5,1-2-5,3-3-2,3-5 3,2-3 1,4-4 2,3-5 1,4-3 0,4-4-1,4-4 1,2-2 1,1-2 5,1 0 3,2-1 4,-2 0 3,-1 2 1,-2 2 2,-2 2 1,-3 2 0,-1 4-1,-2 2-1,-2 4-2,-3 3 1,-6 5-1,-4 5 0,-5 5 0,-3 1-3,1-4-8,-1-2-6,1-2-7,0-5-2,2-1 0,3-4 1,1-3 1,2-2 1,0-2 0,2-2-1,1-2 1,0 0 4,2 4 6,1 2 7,0 3 7,0 3 6,-2 0 8,-1 1 6,-3 1 6,0 2 4,0 3 1,2 3-1,1 3 0,1 0 0,2-3-3,2-3-3,2-2-1,3-4-4,4-3-1,4-3-2,3-2-3,4-6-3,3-8-6,4-8-5,2-7-6,2-8-5,0-5-6,2-6-4,1-6-6,2-7-2,3-10 0,3-7 0,2-10 0,3-2 1,1 6 3,0 4 1,2 5 3,-4 7 5,-8 12 7,-8 10 8,-7 12 7,-7 10 10,-6 10 13,-6 11 13,-6 12 12,-2 4 1,2 1-12,2-1-10,2 1-12,3-1-8,2-1-7,3-1-5,4 0-7,0-3-4,-1-1 0,0-2-2,-2-2 0,-1-1-1,-2 3 1,-3 2 0,0 2 1,-5 2 1,-2 7 2,-5 3 3,-4 6 3,-4 4-1,-3 2-2,-5 4-2,-3 3-2,-3-1-4,-1-2-4,-1-4-6,0-2-5,-1-4-5,3-3-5,2-5-4,1-3-6,4-5 1,5-5 8,5-5 6,5-4 7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0:55"/>
    </inkml:context>
    <inkml:brush xml:id="br0">
      <inkml:brushProperty name="width" value="0.03881" units="cm"/>
      <inkml:brushProperty name="height" value="0.03881" units="cm"/>
      <inkml:brushProperty name="color" value="#F2395B"/>
    </inkml:brush>
  </inkml:definitions>
  <inkml:trace contextRef="#ctx0" brushRef="#br0">44300 51741 566,'24'-22'31,"1"1"-1,1 2 2,1 3 0,1 1 2,3 2 1,1 2 1,2 3 2,3 1-1,3 2-3,2 2-2,4 2-2,-1 3-8,-2 6-11,-3 4-13,-3 5-11,-3 6-4,-2 5 6,-2 6 5,-1 7 6,-5-2-11,-5-8-27,-6-7-27,-6-8-27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0:56"/>
    </inkml:context>
    <inkml:brush xml:id="br0">
      <inkml:brushProperty name="width" value="0.03649" units="cm"/>
      <inkml:brushProperty name="height" value="0.03649" units="cm"/>
      <inkml:brushProperty name="color" value="#F2395B"/>
    </inkml:brush>
  </inkml:definitions>
  <inkml:trace contextRef="#ctx0" brushRef="#br0">45200 52963 602,'31'-22'59,"-2"6"-6,0 5-7,0 5-5,-3 3-7,-2 4-5,-1 2-6,-2 4-7,-5 2-3,-3 1-2,-6 3-2,-4 2-1,-6 2-1,-2 3-1,-5 3 1,-4 3 0,-3 1 0,-1-3 0,-3-1-2,-1-2 0,-1-4-1,3-1-4,1-4-2,3-3-2,1-6-3,2-11-1,2-12-2,3-9 0,3-7-5,7 1-10,8-1-8,6 1-9,3 2-6,-3 5-3,-1 5-3,-2 5-4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0:56"/>
    </inkml:context>
    <inkml:brush xml:id="br0">
      <inkml:brushProperty name="width" value="0.03956" units="cm"/>
      <inkml:brushProperty name="height" value="0.03956" units="cm"/>
      <inkml:brushProperty name="color" value="#F2395B"/>
    </inkml:brush>
  </inkml:definitions>
  <inkml:trace contextRef="#ctx0" brushRef="#br0">47041 50478 556,'-7'-7'0,"4"1"0,2 0 0,4 2 0,6-1 10,13 0 21,11-1 20,12-2 21,3 1 3,-6 1-13,-5 0-13,-7 2-14,-4 0-12,-5 2-11,-3 0-10,-4 2-12,-4 1-8,-3 4-8,-2 2-8,-4 4-8,-5 2-3,-8 3 0,-7 3 1,-9 3 1,-4 2 1,0-1 4,-2 1 3,-1-1 3,-1 0 5,-1-1 5,0-1 5,-2-1 6,1-1 4,2-3 4,1-1 3,3-2 4,2-2 6,3-1 8,3 0 10,3-2 7,5-1 8,7-2 7,6-3 6,8 0 6,7-4-2,11 0-11,9-3-11,10-2-10,6-2-7,0-2-4,2-2-2,0-1-3,0-1-3,-2 1-4,-2 0-3,-1 2-2,-5 2-7,-6 2-6,-6 4-8,-5 3-6,-10-2-12,-10-2-14,-13-5-15,-12-4-14,-3 0 2,5 1 17,5 2 18,5 2 19</inkml:trace>
</inkml:ink>
</file>

<file path=ppt/ink/ink30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0:57"/>
    </inkml:context>
    <inkml:brush xml:id="br0">
      <inkml:brushProperty name="width" value="0.0501" units="cm"/>
      <inkml:brushProperty name="height" value="0.0501" units="cm"/>
      <inkml:brushProperty name="color" value="#F2395B"/>
    </inkml:brush>
  </inkml:definitions>
  <inkml:trace contextRef="#ctx0" brushRef="#br0">48079 50093 439,'-15'-23'1,"2"1"2,2 1 2,2 1 3,2 1 3,1 1 6,0 1 5,2 1 5,0 1 5,2 2 6,0 2 5,2 3 5,1 3-1,2 8-6,2 6-7,2 7-6,1 5-4,-1 5-3,1 3-1,0 5-1,-1 3-2,-2 6-3,-2 4-1,-2 6-2,-2 3-3,0 3-2,-2 4-4,0 2-2,-2-1-4,0-3-6,-1-4-4,-2-4-6,1-5-1,1-7 0,0-4 2,2-7 1,4-10 1,10-16 3,8-16 2,9-15 3,5-9 0,3 1-2,1 0-2,2 0-2,-1 1-3,-5 5-1,-5 3-3,-5 5-3,-7 4-4,-10 5-9,-10 4-7,-10 6-8,-4 2 1,3 0 11,1 0 10,2 0 10</inkml:trace>
</inkml:ink>
</file>

<file path=ppt/ink/ink30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0:57"/>
    </inkml:context>
    <inkml:brush xml:id="br0">
      <inkml:brushProperty name="width" value="0.04311" units="cm"/>
      <inkml:brushProperty name="height" value="0.04311" units="cm"/>
      <inkml:brushProperty name="color" value="#F2395B"/>
    </inkml:brush>
  </inkml:definitions>
  <inkml:trace contextRef="#ctx0" brushRef="#br0">46635 51809 510,'-22'-8'0,"4"2"0,5 1 0,3 0 0,2 1 2,0 0 4,0 0 5,1 1 4,-1 0 8,2 3 10,0 4 10,2 2 11,1 5 2,0 6-8,2 5-8,0 7-7,0 3-5,-4 4-3,-2 3-4,-3 2-3,-4 3-3,-4 0-5,-3 2-4,-5 1-3,-1-2-7,-1-2-7,1-4-8,0-2-7,0-3-9,1-2-7,0-1-9,3-3-9,0-3-2,4-5 4,3-5 4,3-4 5</inkml:trace>
</inkml:ink>
</file>

<file path=ppt/ink/ink30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0:57"/>
    </inkml:context>
    <inkml:brush xml:id="br0">
      <inkml:brushProperty name="width" value="0.03952" units="cm"/>
      <inkml:brushProperty name="height" value="0.03952" units="cm"/>
      <inkml:brushProperty name="color" value="#F2395B"/>
    </inkml:brush>
  </inkml:definitions>
  <inkml:trace contextRef="#ctx0" brushRef="#br0">46750 53277 556,'75'-6'57,"-7"2"-2,-7 4-3,-6 3-2,-2 2-4,5 3-2,5 3-4,6 4-3,1 1-7,1 3-9,-1 2-11,1 1-8,-2 2-13,-1-1-11,-2 1-14,-3-1-12,-3-1-5,-8-4 1,-6-5 1,-8-3 2,-6-3 3,-7 0 4,-7-2 3,-6 0 5</inkml:trace>
</inkml:ink>
</file>

<file path=ppt/ink/ink30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0:58"/>
    </inkml:context>
    <inkml:brush xml:id="br0">
      <inkml:brushProperty name="width" value="0.05287" units="cm"/>
      <inkml:brushProperty name="height" value="0.05287" units="cm"/>
      <inkml:brushProperty name="color" value="#F2395B"/>
    </inkml:brush>
  </inkml:definitions>
  <inkml:trace contextRef="#ctx0" brushRef="#br0">48900 50767 416,'1'-22'0,"1"3"0,4 3 0,0 3 0,5 1 4,8 2 8,6 0 9,7 2 9,1 1 2,-4 1-1,-3 0-3,-4 2-1,-5 2-4,-3 6-5,-4 4-4,-4 5-5,-7 5-3,-8 5-4,-10 5-4,-7 5-4,-5 3-1,1 2 0,1 3 1,1 1-1,2-1 2,3-4 3,3-4 3,3-3 2,1-4 3,2-1 2,1-3 2,1-1 3,2-3 1,6-3-1,4-3 2,6-2-1,4-6-3,4-5-7,3-6-7,5-5-6,3-8-5,5-7-2,3-8-3,4-8-1,0-5-3,-3-1-2,-5 0-2,-3-1-3,-5 0 1,-3 2 3,-4 2 2,-4 2 3,-4 2 3,-3 6 4,-2 2 4,-4 5 3,-1 2 5,-2 3 4,0 1 5,-1 3 5,-1 2 5,2 2 5,1 4 3,0 3 5,3 5 6,4 8 6,4 8 7,4 7 7,3 8-1,1 5-9,3 6-9,2 6-8,-1 9-6,-1 12-1,-2 11-2,-2 12-2,-2 0-2,-1-11-3,-1-13-3,0-11-4,-1-6-11,-1-2-20,1 0-21,0-2-21,-1-3-7,0-5 4,-2-7 4,0-5 5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1:30"/>
    </inkml:context>
    <inkml:brush xml:id="br0">
      <inkml:brushProperty name="width" value="0.05433" units="cm"/>
      <inkml:brushProperty name="height" value="0.05433" units="cm"/>
    </inkml:brush>
  </inkml:definitions>
  <inkml:trace contextRef="#ctx0" brushRef="#br0">14480 19986 404,'6'16'91,"-4"2"-23,-4 2-21,-4 3-22,-2 1-12,-2 1-3,0 1-2,-1 1-2,-2-1-2,0 0 0,-1-1 0,-1-1 1,0-2-4,2-4-6,3-5-5,1-3-7,4-5-4,6-6-7,6-6-4,6-6-6,3-4 0,3-3 7,2-3 5,1-3 7,0 1 4,-1 3 4,-2 4 4,-2 5 3,-3 2 5,-1 2 4,-3 2 6,0 3 5,-4 2 5,-1 6 7,-2 4 5,-2 5 7,-1 2 0,0-1-5,0-1-6,0 0-5,2-3-11,6-4-16,4-5-17,4-2-16,4-5-6,0-4 6,-1-4 4,1-3 5,-2-1 5,-1 4 5,-2 4 6,-2 5 5,-3 2 7,-1 3 8,-2 4 10,-2 2 8,-2 2 5,0 0 2,-2 0 2,0 0 1,1-2-5,4-2-12,3-4-12,5-2-12,1-2-9,-1 0-4,-1 0-5,0 0-3,-2 2 1,-3 4 11,-1 4 9,-2 4 9,-1 1 6,0 1 1,0 0 2,0 0 2,1-2 1,4-1-3,2-2 0,3-2-3,2-3-1,0-2-4,-1-4-3,1-2-3,-1-3-2,-1-2-3,-1-1-2,0-3-2,-2-1-1,-3 1-1,-1-1 0,-2 0 0,-2 0 0,0-3 1,-2-2 1,0-1 1,-2 1 1,-2 6 3,-2 4 2,-2 4 1,-1 4 4,-1 0 4,-2 2 4,0 1 5,-1 1 2,-2 3 0,0 4 2,-1 2-1,1 1 0,1 1-3,2-1-3,2 1-3,5-2-11,8-4-20,8-4-20,8-4-20,3-4-5,1-2 12,-1-3 10,1-3 11,1-3 7,1-5 4,5-3 3,3-4 4,0-3 3,-5 1 2,-4 0 3,-3-1 3,-4 2 2,-3 3 0,-2 4 1,-4 2 0,-2 2 5,-2 2 11,-3 2 10,0 3 10,-2 3 11,0 6 10,0 6 12,0 6 11,-1 5-2,-1 7-14,0 5-15,-1 7-13,-1 2-9,2 0-1,0 0-2,2 1-1,0-1-3,0 2-6,0 1-4,0 0-5,0 0-8,0 0-10,0-2-9,0 0-11,0-1-8,0-1-7,0-2-9,0 0-6,0-3-3,2-7 4,0-5 4,2-6 3</inkml:trace>
</inkml:ink>
</file>

<file path=ppt/ink/ink30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0:58"/>
    </inkml:context>
    <inkml:brush xml:id="br0">
      <inkml:brushProperty name="width" value="0.04306" units="cm"/>
      <inkml:brushProperty name="height" value="0.04306" units="cm"/>
      <inkml:brushProperty name="color" value="#F2395B"/>
    </inkml:brush>
  </inkml:definitions>
  <inkml:trace contextRef="#ctx0" brushRef="#br0">49915 51670 510,'-2'-11'12,"-2"8"24,-4 9 25,-2 10 23,-3 7 3,-3 6-17,-3 8-17,-3 7-18,-4 2-11,-1 0-8,-5-2-7,-1 0-6,-3-2-9,-1-3-7,0-4-9,-2-2-8,1-4-7,3-3-6,3-5-6,4-3-6,2-4 1,6-4 8,5-5 7,5-2 8</inkml:trace>
</inkml:ink>
</file>

<file path=ppt/ink/ink30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0:58"/>
    </inkml:context>
    <inkml:brush xml:id="br0">
      <inkml:brushProperty name="width" value="0.03804" units="cm"/>
      <inkml:brushProperty name="height" value="0.03804" units="cm"/>
      <inkml:brushProperty name="color" value="#F2395B"/>
    </inkml:brush>
  </inkml:definitions>
  <inkml:trace contextRef="#ctx0" brushRef="#br0">50150 50006 578,'15'-29'0,"-1"7"0,-1 5 0,0 6 0,-1 5 9,1 2 19,2 4 17,0 3 20,-1 3 4,-1 5-9,-2 5-8,-2 5-9,-1 6-11,0 5-16,0 6-13,-1 7-16,1-2-13,-2-6-10,-1-7-12,0-7-11,-1-5-4,0-3 4,0-3 3,0-2 4</inkml:trace>
</inkml:ink>
</file>

<file path=ppt/ink/ink30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0:59"/>
    </inkml:context>
    <inkml:brush xml:id="br0">
      <inkml:brushProperty name="width" value="0.04631" units="cm"/>
      <inkml:brushProperty name="height" value="0.04631" units="cm"/>
      <inkml:brushProperty name="color" value="#F2395B"/>
    </inkml:brush>
  </inkml:definitions>
  <inkml:trace contextRef="#ctx0" brushRef="#br0">51510 50477 475,'0'-21'13,"2"5"26,1 5 26,0 4 26,1 6 3,0 6-19,0 6-20,0 6-19,-4 4-13,-8 5-6,-8 3-6,-7 4-6,-7 4-6,-5 2-8,-5 4-8,-4 3-7,-5 1-3,-2 0 1,-4 0 1,-2 0 2,0-3-1,4-6-2,4-6-3,4-5-1,5-7 2,8-5 5,6-6 6,7-6 7,6-4 4,6-1 6,6 0 4,6-1 5,8-4 5,11-6 6,11-5 5,11-7 5,5-2 2,3-1-2,2 1-3,2 0-2,1 1-2,2 2-2,0 4-2,1 3-1,-2 3-5,-6 1-8,-6 2-7,-6 2-7,-10 2-14,-13 1-20,-14 0-21,-14 2-20,-6-1-3,0 0 14,2-1 13,1-2 14</inkml:trace>
</inkml:ink>
</file>

<file path=ppt/ink/ink30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0:59"/>
    </inkml:context>
    <inkml:brush xml:id="br0">
      <inkml:brushProperty name="width" value="0.05925" units="cm"/>
      <inkml:brushProperty name="height" value="0.05925" units="cm"/>
      <inkml:brushProperty name="color" value="#F2395B"/>
    </inkml:brush>
  </inkml:definitions>
  <inkml:trace contextRef="#ctx0" brushRef="#br0">51711 50668 371,'-15'-8'2,"4"1"6,3-1 4,3 0 6,3 2 7,5 6 13,6 4 11,4 6 11,1 4 4,-1 5-8,-2 5-6,-2 5-7,-2 5-6,-2 4-4,-3 6-5,0 5-4,-4 3-4,-2 3-2,-4 3-3,-2 4-2,-1-2-3,1-5-5,0-4-4,2-6-5,1-4-2,2-7 1,2-6 0,2-5 2,5-7-6,8-7-13,7-6-12,9-8-12,2-4-5,-1-3 5,-3-4 5,-1-2 4,-1-1-1,2-1-5,3 1-6,1-1-5,-1 2 1,-7 3 9,-5 2 9,-6 4 8</inkml:trace>
</inkml:ink>
</file>

<file path=ppt/ink/ink30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0:59"/>
    </inkml:context>
    <inkml:brush xml:id="br0">
      <inkml:brushProperty name="width" value="0.04133" units="cm"/>
      <inkml:brushProperty name="height" value="0.04133" units="cm"/>
      <inkml:brushProperty name="color" value="#F2395B"/>
    </inkml:brush>
  </inkml:definitions>
  <inkml:trace contextRef="#ctx0" brushRef="#br0">53000 52450 532,'0'16'97,"2"-1"-14,0 1-13,2 0-14,1 0-11,1 1-7,3 1-9,2 1-8,0 0-6,0-1-6,-2 0-4,-1-2-6,0 0-9,-2-1-11,-1 1-11,0 0-12,-1-2-9,0-1-7,0-2-7,0-2-8</inkml:trace>
</inkml:ink>
</file>

<file path=ppt/ink/ink30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0:59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54700 53400 333,'49'20'167,"16"14"-1,16 15 1,16 15 0</inkml:trace>
</inkml:ink>
</file>

<file path=ppt/ink/ink30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1:00"/>
    </inkml:context>
    <inkml:brush xml:id="br0">
      <inkml:brushProperty name="width" value="0.05496" units="cm"/>
      <inkml:brushProperty name="height" value="0.05496" units="cm"/>
      <inkml:brushProperty name="color" value="#F2395B"/>
    </inkml:brush>
  </inkml:definitions>
  <inkml:trace contextRef="#ctx0" brushRef="#br0">58731 49725 400,'-22'0'2,"3"0"3,3 0 4,3 0 4,6-6 8,11-11 10,12-13 12,10-11 12,4-3-1,-3 6-11,-4 5-10,-1 7-12,-2 1-6,3-3-1,1-3-1,3-3-2,0 0-1,1 2 0,-1 1-1,0 3 1,0 2-2,-1 3 0,-1 3 0,-1 3-2,-2 2 0,-3 4-1,-3 3-2,-2 3-1,-3 3 0,-1 5 3,0 6 1,-2 4 2,0 5 2,0 5 0,-1 5 0,1 5 1,0 3 0,-2 2 0,-1 2 0,0 3-1,-1 0 0,0 0-3,-1 0-2,2 0-1,-2 0-4,1 0-1,0 0-3,0 1-3,-1-2-3,0-2-3,-2-2-5,0-2-3,-1-2-4,0-5-5,0-4-4,0-3-5,1-8-6,2-10-12,2-12-10,2-10-10</inkml:trace>
</inkml:ink>
</file>

<file path=ppt/ink/ink30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1:01"/>
    </inkml:context>
    <inkml:brush xml:id="br0">
      <inkml:brushProperty name="width" value="0.05461" units="cm"/>
      <inkml:brushProperty name="height" value="0.05461" units="cm"/>
      <inkml:brushProperty name="color" value="#F2395B"/>
    </inkml:brush>
  </inkml:definitions>
  <inkml:trace contextRef="#ctx0" brushRef="#br0">59727 49246 402,'0'-24'0,"2"1"0,0-1 0,2 1 0,-1 1 6,-1 5 10,0 3 12,-1 4 10,-3 5 8,0 6 7,-3 6 5,-2 6 5,-4 5-2,-7 7-11,-8 5-11,-5 6-10,-7 5-8,-5 5-2,-4 2-4,-6 5-2,-2 4-3,-2 4 1,0 3-1,-1 5 0,0 3-9,4 3-17,2 3-18,4 3-18,4-2-9,6-6-3,5-5-1,7-6-3,5-10 3,5-10 8,4-13 6,6-11 8</inkml:trace>
</inkml:ink>
</file>

<file path=ppt/ink/ink30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1:01"/>
    </inkml:context>
    <inkml:brush xml:id="br0">
      <inkml:brushProperty name="width" value="0.05373" units="cm"/>
      <inkml:brushProperty name="height" value="0.05373" units="cm"/>
      <inkml:brushProperty name="color" value="#F2395B"/>
    </inkml:brush>
  </inkml:definitions>
  <inkml:trace contextRef="#ctx0" brushRef="#br0">61681 50667 409,'8'-14'4,"-2"3"7,-1 2 7,0 4 8,-1 3 11,0 2 15,0 3 16,0 4 15,-1 2 0,-1 3-15,0 4-17,-1 2-15,-3 3-11,-1 3-8,-2 3-8,-1 3-6,-2 0-9,2 0-6,1-1-8,0-1-8,1-2-6,-2-3-6,0-3-5,-1-3-6,0-6-4,2-10-3,2-10-1,2-9-3,2-8 5,2-1 11,2-4 12,2-3 10,3-1 10,5 1 7,5 2 6,5 0 8,2 3 5,-3 3 2,-1 5 2,-2 3 2,-3 3 5,1 2 6,-2 3 7,-1 1 6,-3 4 2,-4 6-1,-6 6-2,-4 6-2,-6 3-5,-4 3-9,-5 1-10,-5 3-10,-2-1-6,2-1-3,3-3-4,1-1-4,4-2-3,7-2-2,5-3-3,6-1-2,4-2 1,5 0 4,4-2 4,3 0 4,1-2 4,-2-1 1,-4 0 3,-3-1 1,-2 0 3,-2 3 2,-3 4 2,-1 2 3,-2 3 0,-4 1 0,-2 3 0,-3 2-2,-4 0 0,-2 1 0,-3-1-1,-3 1 0,-1-1-1,0-3-2,2-1-2,1-2-2</inkml:trace>
</inkml:ink>
</file>

<file path=ppt/ink/ink30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1:01"/>
    </inkml:context>
    <inkml:brush xml:id="br0">
      <inkml:brushProperty name="width" value="0.05028" units="cm"/>
      <inkml:brushProperty name="height" value="0.05028" units="cm"/>
      <inkml:brushProperty name="color" value="#F2395B"/>
    </inkml:brush>
  </inkml:definitions>
  <inkml:trace contextRef="#ctx0" brushRef="#br0">62931 50621 437,'14'-21'0,"-2"5"0,-4 4 0,-2 6 0,-2 3 11,1 2 23,1 2 21,2 2 23,-1 2 5,-2 4-15,-3 2-14,0 3-14,-2 3-9,0 1-4,0 3-5,0 2-4,-2 1-3,0 2-4,-3 3-2,-2 1-3,-1 2-5,0-1-7,1 0-6,-1 1-7,0-2-7,0 0-9,0-1-8,0-1-9,1-3-3,-1-5 3,0-5 2,0-4 2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1:30"/>
    </inkml:context>
    <inkml:brush xml:id="br0">
      <inkml:brushProperty name="width" value="0.04587" units="cm"/>
      <inkml:brushProperty name="height" value="0.04587" units="cm"/>
    </inkml:brush>
  </inkml:definitions>
  <inkml:trace contextRef="#ctx0" brushRef="#br0">21000 19561 479,'0'-15'6,"0"3"12,0 1 12,0 2 11,-2 1 8,0 0 1,-3 1 2,-2-1 1,-1 2-3,-2 4-10,0 4-9,-1 4-9,-2 3-6,-2 1-3,-1 3-4,-3 2-2,1 1-2,0 3 1,1 2 0,1 1 1,1 1-1,2-1-2,2-1-5,3-1-2,1 0-1,2-1-1,2 1 0,2 0-1,2-2 0,4-1-1,2-3 0,4-2-2,1-1 0,3 0-2,1-2 0,3-1-1,1 0 0,-1 0 1,0 0 2,1 0 1,-2 0 2,-1-1 2,-3 1 3,-1 0 3,-3 1 3,-2 3 5,-4 4 4,-2 2 4,-5 1 1,-2-1 1,-5-1-1,-4-1 0,-3 0-5,-3 0-10,-3-1-10,-3 1-9,0 0-7,-2-1-3,1 1-2,0 0-3</inkml:trace>
</inkml:ink>
</file>

<file path=ppt/ink/ink30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1:02"/>
    </inkml:context>
    <inkml:brush xml:id="br0">
      <inkml:brushProperty name="width" value="0.05216" units="cm"/>
      <inkml:brushProperty name="height" value="0.05216" units="cm"/>
      <inkml:brushProperty name="color" value="#F2395B"/>
    </inkml:brush>
  </inkml:definitions>
  <inkml:trace contextRef="#ctx0" brushRef="#br0">62875 50702 421,'16'-21'30,"0"3"0,-1 4 2,1 5 0,1 1 1,3 2 2,3 0 1,3 2 1,1 1 0,-3 2-4,-1 2-3,-3 2-3,-2 2-2,-2 4 0,-4 2 1,-3 3-1,-2 3-1,0 1-4,-2 3-4,0 2-3,-4 2-4,-6 5-5,-6 3-6,-6 4-3,-5 4-5,-5 2-3,-4 4-2,-6 2-4,-4 1-6,-1-4-10,-2-2-11,-2-3-10,3-6-6,8-8-1,7-7-2,9-8 0</inkml:trace>
</inkml:ink>
</file>

<file path=ppt/ink/ink30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1:02"/>
    </inkml:context>
    <inkml:brush xml:id="br0">
      <inkml:brushProperty name="width" value="0.05225" units="cm"/>
      <inkml:brushProperty name="height" value="0.05225" units="cm"/>
      <inkml:brushProperty name="color" value="#F2395B"/>
    </inkml:brush>
  </inkml:definitions>
  <inkml:trace contextRef="#ctx0" brushRef="#br0">56304 53253 421,'-16'-8'2,"2"2"5,1 0 6,1 2 4,3 1 9,6 0 11,6 2 13,6 0 11,6 1 2,7 0-9,7 0-9,7 0-9,6 0-6,6 0-3,6 0-3,6 0-3,6-1-4,9-4-2,7-2-3,8-3-3,4-1-2,-2 2-3,0 2-2,-1 2-3,0 2-3,2 2-2,2 2-2,2 2-3,0 1-2,-2 0-2,-2 0-3,-1 0-1,-3 0-1,-2 0 1,-2-1 2,-2 2 0,-2-2 1,-3-1-1,-3 0-1,-3-2-2,-3 0-1,-4-2-1,-5 0-1,-3-1-1,-5-2-1,-8 2-2,-6-1 0,-7 0-2,-7 1-2,-7 4-1,-7 2-2,-6 4-3</inkml:trace>
</inkml:ink>
</file>

<file path=ppt/ink/ink30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1:03"/>
    </inkml:context>
    <inkml:brush xml:id="br0">
      <inkml:brushProperty name="width" value="0.05361" units="cm"/>
      <inkml:brushProperty name="height" value="0.05361" units="cm"/>
      <inkml:brushProperty name="color" value="#F2395B"/>
    </inkml:brush>
  </inkml:definitions>
  <inkml:trace contextRef="#ctx0" brushRef="#br0">57992 54153 410,'-15'-1'0,"2"-2"0,2-2 0,3-1 0,5-5 4,11-2 7,11-5 8,11-3 8,5-2 4,-1 1 3,-1 1 2,-1 1 2,-2 1-1,-2 2-6,-1 3-5,-3 1-5,-2 2-3,-2 0 0,-4 2 0,-3 1 0,-2 2-2,-1 6 0,0 4-1,-2 6-1,-1 3-1,-2 3 1,-2 3 0,-2 3 0,0 3 0,2 1 0,2 2-1,2 3 0,0 1-1,-1 2-3,-1 3-3,0 1-2,-1 1-2,0 0-4,0 0-1,0 0-4,-1 0-1,-1-1-1,0-2-1,-1 0-1,-1-3-3,0-3-5,0-5-5,0-3-6,-2-6-10,0-7-16,-3-6-18,-2-8-15</inkml:trace>
</inkml:ink>
</file>

<file path=ppt/ink/ink30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1:03"/>
    </inkml:context>
    <inkml:brush xml:id="br0">
      <inkml:brushProperty name="width" value="0.04834" units="cm"/>
      <inkml:brushProperty name="height" value="0.04834" units="cm"/>
      <inkml:brushProperty name="color" value="#F2395B"/>
    </inkml:brush>
  </inkml:definitions>
  <inkml:trace contextRef="#ctx0" brushRef="#br0">58823 53824 455,'7'-8'0,"-2"0"0,-3 0 0,0 0 0,-5 5 13,-6 8 29,-6 9 27,-5 10 28,-5 5 3,-1 4-21,-3 4-21,-1 5-22,-3 1-13,-3 4-7,-3 0-7,-2 4-6,-3-1-5,-1 1 1,0 0-2,-2 0 0,3-2-8,4-4-16,5-4-16,5-3-16,6-6-6,5-6 4,6-5 2,7-6 4,2-5 4,0 1 6,0-2 5,0 0 5</inkml:trace>
</inkml:ink>
</file>

<file path=ppt/ink/ink30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1:03"/>
    </inkml:context>
    <inkml:brush xml:id="br0">
      <inkml:brushProperty name="width" value="0.04884" units="cm"/>
      <inkml:brushProperty name="height" value="0.04884" units="cm"/>
      <inkml:brushProperty name="color" value="#F2395B"/>
    </inkml:brush>
  </inkml:definitions>
  <inkml:trace contextRef="#ctx0" brushRef="#br0">60792 54745 450,'-14'-7'12,"3"0"23,2 2 23,4 1 23,3 2 5,2 5-17,3 6-15,4 4-16,-1 4-10,-1 1-3,-2 3-4,-1 1-4,-2 2-4,0 1-5,0 1-4,0 1-4,-2 0-7,-2-1-11,-4-1-10,-2-1-10,2-8-11,6-15-11,7-14-11,8-15-11,3-6 2,1 2 16,1 1 15,1 3 15,0 2 11,-1 3 4,0 3 6,-2 3 5,-2 3 13,-1 2 19,-2 4 20,-2 3 19,-4 4 7,-4 6-7,-6 5-5,-4 7-7,-2 2-7,0-3-12,2-1-9,1-2-11,0-2-8,0 1-6,0 0-5,1 0-7,2 0-1,5 1-1,7 1 1,6 2 0,2-2 1,-1-1 4,0-2 2,-2-2 3,-1-1 3,-2 1 1,-3 1 3,-1 2 2,-3 0 0,-6 3 1,-4 2-1,-5 1 0,-4 1-2,-1-1-3,-3 0-3,-1-2-3,-2-1-4,2-1-1,1-1-3,1 0-3</inkml:trace>
</inkml:ink>
</file>

<file path=ppt/ink/ink30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1:04"/>
    </inkml:context>
    <inkml:brush xml:id="br0">
      <inkml:brushProperty name="width" value="0.05355" units="cm"/>
      <inkml:brushProperty name="height" value="0.05355" units="cm"/>
      <inkml:brushProperty name="color" value="#F2395B"/>
    </inkml:brush>
  </inkml:definitions>
  <inkml:trace contextRef="#ctx0" brushRef="#br0">61892 55143 410,'7'-8'3,"-1"2"4,-1 1 4,0 1 5,-1 1 5,2 3 7,0 4 6,2 2 7,-1 2 2,-1 2-2,-1 0-1,0 2-1,-2 0-3,0 1-4,-2 1-4,0 1-4,-2 2-2,0 1-1,-2 3-2,0 2-1,-2 0-2,-2 1 0,-2-1-2,-1 1-2,-2-1-4,0 1-11,0-1-8,1 1-10,-1-2-2,2-3 3,1-3 4,1-3 3,5-3 3,11-2 1,11-4 2,11-2 0,4-3 2,-5-1 2,-4 0 3,-3-1 1,-3-1 0,-3 2-2,-1 0-3,-2 2-3</inkml:trace>
</inkml:ink>
</file>

<file path=ppt/ink/ink30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1:05"/>
    </inkml:context>
    <inkml:brush xml:id="br0">
      <inkml:brushProperty name="width" value="0.0417" units="cm"/>
      <inkml:brushProperty name="height" value="0.0417" units="cm"/>
      <inkml:brushProperty name="color" value="#F2395B"/>
    </inkml:brush>
  </inkml:definitions>
  <inkml:trace contextRef="#ctx0" brushRef="#br0">64132 50700 527,'38'11'7,"-3"7"15,-3 7 15,-3 7 14,-3 4 5,-1 1-5,-3 0-5,-1 2-4,-3-1-6,-3-2-5,-3-2-7,-2-1-5,-3 5-4,-1 14-3,0 13-2,-2 15-2,-2 4-3,-6-4-4,-4-4-5,-5-3-4,-8 0-2,-7 3 3,-10 4 1,-8 4 3,-8 1-8,-5-3-15,-4-4-15,-5-1-16,3-10-6,13-15 0,10-14 1,13-15 2</inkml:trace>
</inkml:ink>
</file>

<file path=ppt/ink/ink30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1:05"/>
    </inkml:context>
    <inkml:brush xml:id="br0">
      <inkml:brushProperty name="width" value="0.03915" units="cm"/>
      <inkml:brushProperty name="height" value="0.03915" units="cm"/>
      <inkml:brushProperty name="color" value="#F2395B"/>
    </inkml:brush>
  </inkml:definitions>
  <inkml:trace contextRef="#ctx0" brushRef="#br0">56970 49663 561,'-16'-28'0,"2"9"0,1 7 0,1 8 0,-1 7 3,-2 6 3,-1 5 5,-3 7 5,-2 6 5,-3 7 9,-3 6 8,-3 8 8,-1 3 1,0 2-6,-1 0-6,1 1-5,1 4-6,1 6-4,3 5-6,1 7-4,3 3-1,3 2 0,3 3 2,3 1 0,3 1-4,6 0-14,4 1-13,6-1-12,5-1-8,7-2-5,7-2-3,7-1-5,1-9 0,-5-15 3,-5-14 2,-5-15 2</inkml:trace>
</inkml:ink>
</file>

<file path=ppt/ink/ink30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1:07"/>
    </inkml:context>
    <inkml:brush xml:id="br0">
      <inkml:brushProperty name="width" value="0.05306" units="cm"/>
      <inkml:brushProperty name="height" value="0.05306" units="cm"/>
      <inkml:brushProperty name="color" value="#F2395B"/>
    </inkml:brush>
  </inkml:definitions>
  <inkml:trace contextRef="#ctx0" brushRef="#br0">66073 54611 414,'0'-15'7,"2"3"15,0 1 14,2 2 15,0 3 2,0 4-9,-1 4-10,1 4-10,-1 4-5,-4 6-1,-2 4-2,-3 5-1,-4 3-2,0 0-3,-3 2-3,-1 1-3,-1-3-2,2-5 0,2-7-2,3-5 1,5-7-7,11-8-13,11-7-11,11-9-13,6-3-2,-1 1 5,0 1 7,1 1 6,-3 1 4,-4 3 3,-3 1 3,-5 2 2,-4 5 8,-5 6 10,-4 8 10,-6 6 12,-3 5 7,-2 1 4,-2 3 3,-1 1 4,-2 0-5,2-3-12,1-3-13,0-2-13,4-5-8,4-5-4,5-4-3,6-5-5,2-4-1,3-2 1,2-2 1,1-1 1,0-1 0,-5 2 2,-3 3 2,-4 1 1,-3 4 10,-2 6 19,-3 6 19,0 5 19,-2 3 4,0 0-9,0-2-11,0-1-9,2 0-14,5 0-17,6-1-17,4 1-17,3-2-10,1-4-4,1-4-3,1-4-3,1-4 1,-1-2 8,1-3 8,-1-3 7,1-3 7,-1 0 6,1-1 5,-1-1 5,-1 0 5,-5-1 3,-3 0 3,-4 1 3,-3 1 5,-1 2 7,0 4 7,-2 3 7,-1 1 4,-2 0 1,-2 1 2,-2-1 1,-2 1-2,-1 2-5,-3 2-6,-2 2-5,-1 2-3,-2 4-1,0 2-1,-1 4-1,-1 1 0,-1 3 0,-2 2 0,1 1 0,-1 2 0,4-1-1,3 1-2,3 0-2,1-2-1,2-1 0,1-3-2,0-1-1,3-2-6,4-2-12,4-2-11,4-2-11,2-3-5,3-3 1,2-2 0,2-3 0,-1-2 4,-3 2 5,-3 1 5,-2 0 5,-3 3 10,-1 2 13,-1 4 15,0 2 13,-1 2 6,0 2-4,0 0-3,0 1-4,1 1-7,3 0-9,3-1-11,4 1-10,1-2-9,1-4-9,1-4-7,1-4-9,3-4-2,4-4 3,3-4 2,4-3 4,2-4 4,1-3 5,-1-3 5,0-3 5,-1 0 4,-3 1 3,-3 3 3,-3 1 4,-4 3 3,-5 3 3,-5 3 4,-4 3 4,-4 2 7,-1 0 11,0 2 11,-1 1 12,-3 2 7,-2 4 5,-4 4 3,-2 4 4,-2 4-3,-2 5-12,0 5-11,-1 5-11,-1 4-9,-1 1-5,-1 2-6,-1 3-5,-2 0-4,0 2-3,-1 1-3,-1 0-3,1-1-6,3-5-10,3-5-11,3-5-11,2-4-6,0-3-5,2-3-5,1-2-3</inkml:trace>
</inkml:ink>
</file>

<file path=ppt/ink/ink30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1:07"/>
    </inkml:context>
    <inkml:brush xml:id="br0">
      <inkml:brushProperty name="width" value="0.04545" units="cm"/>
      <inkml:brushProperty name="height" value="0.04545" units="cm"/>
      <inkml:brushProperty name="color" value="#F2395B"/>
    </inkml:brush>
  </inkml:definitions>
  <inkml:trace contextRef="#ctx0" brushRef="#br0">69100 54682 484,'3'-19'12,"6"9"25,5 8 25,7 10 25,4 7 4,3 9-15,3 7-15,3 8-16,0 5-15,-2 2-16,-1 2-14,-2 2-16,-3 0-5,-2-4 5,-1-2 5,-2-3 6,-3-6-12,-3-8-27,-3-7-26,-2-8-28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1:31"/>
    </inkml:context>
    <inkml:brush xml:id="br0">
      <inkml:brushProperty name="width" value="0.05098" units="cm"/>
      <inkml:brushProperty name="height" value="0.05098" units="cm"/>
    </inkml:brush>
  </inkml:definitions>
  <inkml:trace contextRef="#ctx0" brushRef="#br0">22409 20096 431,'-15'1'169,"2"3"-42,2 4-41,3 2-42,-1 3-21,0 3-4,-2 3-2,0 4-2,0 0-3,0 2 1,-1 0-2,0 2 1,1 0-3,1-3-2,0-1-3,2-3-3,2-1-5,6-1-5,4 0-5,6-2-7,3-3-3,5-5-2,4-4-1,2-6-2,4-4-1,-1-7 3,1-6 1,-1-5 1,0-5 4,-3-1 2,-2-2 3,-2-3 3,-2 1 2,-4 3 2,-4 0 1,-5 3 2,-2 2 2,-4 3 3,-2 3 3,-3 3 3,-4 2 1,-2 2 1,-3 3-1,-3 1 1,-2 3-3,-1 4-5,-1 4-4,-1 4-4,0 3-6,1 1-3,1 3-4,1 2-4,2-1-4,6-1-1,2-2-4,4-2-1</inkml:trace>
</inkml:ink>
</file>

<file path=ppt/ink/ink30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1:08"/>
    </inkml:context>
    <inkml:brush xml:id="br0">
      <inkml:brushProperty name="width" value="0.04212" units="cm"/>
      <inkml:brushProperty name="height" value="0.04212" units="cm"/>
      <inkml:brushProperty name="color" value="#F2395B"/>
    </inkml:brush>
  </inkml:definitions>
  <inkml:trace contextRef="#ctx0" brushRef="#br0">71985 51313 522,'-7'-9'12,"18"0"25,17-1 24,18-1 25,4 0 3,-11 4-17,-11 2-19,-11 4-17,-3 1-15,7 0-10,5 0-12,7 0-12,-4 3-11,-11 7-12,-12 8-13,-12 6-13,-11 4-3,-9 3 4,-11 1 6,-9 2 4,-1-1 7,6-7 8,7-5 9,7-7 8,5-3 5,3 0 2,3-2 3,3 0 1</inkml:trace>
</inkml:ink>
</file>

<file path=ppt/ink/ink30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1:08"/>
    </inkml:context>
    <inkml:brush xml:id="br0">
      <inkml:brushProperty name="width" value="0.04383" units="cm"/>
      <inkml:brushProperty name="height" value="0.04383" units="cm"/>
      <inkml:brushProperty name="color" value="#F2395B"/>
    </inkml:brush>
  </inkml:definitions>
  <inkml:trace contextRef="#ctx0" brushRef="#br0">71106 52161 501,'-20'8'2,"-7"2"1,-9 0 3,-7 1 3,0-1 2,8-2 6,7-4 3,9-2 5,6-2 5,6 0 4,6 0 4,6 0 4,7 0 2,9 0-4,9 0-4,9 0-2,6-1-5,6-1-4,4 0-6,6-1-4,0-1-5,-3 0-3,-2 0-5,-4 0-3,-5 1-5,-7 0-7,-9 2-7,-8 0-7,-6-1-11,-4-3-17,-6-5-15,-4-4-17,-4-1 1,-1 3 18,0 1 18,-1 2 19,-2 1 11,0-2 4,-1 0 5,-2-1 4</inkml:trace>
</inkml:ink>
</file>

<file path=ppt/ink/ink30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1:09"/>
    </inkml:context>
    <inkml:brush xml:id="br0">
      <inkml:brushProperty name="width" value="0.05445" units="cm"/>
      <inkml:brushProperty name="height" value="0.05445" units="cm"/>
      <inkml:brushProperty name="color" value="#F2395B"/>
    </inkml:brush>
  </inkml:definitions>
  <inkml:trace contextRef="#ctx0" brushRef="#br0">72338 50844 404,'-14'-37'1,"1"7"2,2 5 3,2 7 3,2 3 3,1 2 5,0 3 6,2 1 4,0 3 6,2 6 3,0 4 4,2 6 5,0 5-1,0 7-2,0 7-4,0 7-2,-1 5-5,0 6-4,-2 4-4,0 5-5,-2 5-2,-2 4-1,-2 3-2,-1 5-1,-1-2-1,2-7-3,2-7-2,2-6-2,1-8-6,0-4-7,0-7-9,1-5-7,2-8-6,7-7-3,7-8-4,8-8-4,4-6 1,5-4 6,3-3 7,4-5 5,0 0 3,-5 3 0,-5 3 0,-5 3 0,-4 1 0,-3 2 2,-2 1 2,-4 1 1,-4 1-1,-6 2-2,-6 2-5,-6 2-2,-2 1-1,1 0 5,1 0 4,0 0 4,1 0 3,1 0 0,-1 0 1,0 0 1</inkml:trace>
</inkml:ink>
</file>

<file path=ppt/ink/ink30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1:09"/>
    </inkml:context>
    <inkml:brush xml:id="br0">
      <inkml:brushProperty name="width" value="0.04234" units="cm"/>
      <inkml:brushProperty name="height" value="0.04234" units="cm"/>
      <inkml:brushProperty name="color" value="#F2395B"/>
    </inkml:brush>
  </inkml:definitions>
  <inkml:trace contextRef="#ctx0" brushRef="#br0">70907 52867 519,'-23'-14'0,"4"1"0,3 2 0,3 2 0,2 2 4,2-1 9,2 0 9,3 0 8,0 3 7,2 6 5,0 6 5,2 6 5,-1 5 0,-2 7-7,-2 5-6,-2 6-6,-3 5-7,-6 2-8,-4 4-7,-5 3-8,-2-1-3,0-1 1,-1-2 1,1-1 2,1-4-9,2-2-15,4-3-17,3-3-17,3-5-7,3-4 2,2-5 1,4-4 1</inkml:trace>
</inkml:ink>
</file>

<file path=ppt/ink/ink30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1:09"/>
    </inkml:context>
    <inkml:brush xml:id="br0">
      <inkml:brushProperty name="width" value="0.04764" units="cm"/>
      <inkml:brushProperty name="height" value="0.04764" units="cm"/>
      <inkml:brushProperty name="color" value="#F2395B"/>
    </inkml:brush>
  </inkml:definitions>
  <inkml:trace contextRef="#ctx0" brushRef="#br0">70850 54000 461,'15'0'5,"-1"2"11,-1 0 9,0 2 10,2 1 7,7 3 0,7 4 1,7 2 2,5 3-1,4 3-3,4 3-1,4 3-4,4 2-3,4 1-8,3 1-7,5 1-7,1-1-4,-1-2 1,-1-2 1,-1-1-1,-2-3-3,-4-1-6,-5-2-8,-3-2-7,-6-3-16,-10-3-24,-8-3-24,-8-2-25</inkml:trace>
</inkml:ink>
</file>

<file path=ppt/ink/ink30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1:10"/>
    </inkml:context>
    <inkml:brush xml:id="br0">
      <inkml:brushProperty name="width" value="0.05332" units="cm"/>
      <inkml:brushProperty name="height" value="0.05332" units="cm"/>
      <inkml:brushProperty name="color" value="#F2395B"/>
    </inkml:brush>
  </inkml:definitions>
  <inkml:trace contextRef="#ctx0" brushRef="#br0">73412 51935 412,'-8'-22'0,"2"6"0,1 5 0,0 5 0,4-1 7,4-4 13,5-5 14,6-5 13,4-1 2,5 5-8,5 3-9,5 4-8,-1 3-7,-4 2-4,-5 3-3,-4 1-4,-9 6-4,-11 11-4,-10 11-5,-11 11-4,-7 5-2,-3 0 1,-3 0 2,-2 0 0,-1-1 3,1-4 1,3-2 2,2-3 1,2-3 3,5-3 3,3-3 1,5-3 4,6-4 1,10-5 0,10-4 2,10-6 0,4-4-2,1-6-8,-1-4-7,1-5-7,0-6-6,2-5-4,3-6-6,1-6-5,-2-3 0,-5 1 4,-6 2 3,-6 0 4,-6 1 4,-3 2 3,-4 0 3,-3 1 4,-3 2 3,0 3 5,0 3 3,0 4 5,1 2 5,0 4 5,2 5 5,1 3 6,0 4 5,2 6 8,0 4 6,2 6 7,1 3-2,2 5-9,2 3-11,2 5-9,1 6-2,3 10 5,2 10 7,2 10 4,0 4-1,1-1-12,0-1-10,-1 0-11,0-4-4,-3-3 0,-1-4 2,-2-4 0,-2-3-7,0-4-15,-2-2-15,0-3-15</inkml:trace>
</inkml:ink>
</file>

<file path=ppt/ink/ink30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1:10"/>
    </inkml:context>
    <inkml:brush xml:id="br0">
      <inkml:brushProperty name="width" value="0.04958" units="cm"/>
      <inkml:brushProperty name="height" value="0.04958" units="cm"/>
      <inkml:brushProperty name="color" value="#F2395B"/>
    </inkml:brush>
  </inkml:definitions>
  <inkml:trace contextRef="#ctx0" brushRef="#br0">74049 52998 443,'-2'-17'13,"-2"11"27,-4 12 25,-2 11 27,-4 8 4,-3 3-19,-5 3-17,-3 3-19,-4 1-12,-1 0-8,-2 0-7,-3 1-7,0-1-6,0 0-1,-1 0-4,1 1-3,2-3-6,4-4-12,3-3-11,5-5-11,1-4-9,2-6-9,1-6-8,1-6-8</inkml:trace>
</inkml:ink>
</file>

<file path=ppt/ink/ink30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1:10"/>
    </inkml:context>
    <inkml:brush xml:id="br0">
      <inkml:brushProperty name="width" value="0.03923" units="cm"/>
      <inkml:brushProperty name="height" value="0.03923" units="cm"/>
      <inkml:brushProperty name="color" value="#F2395B"/>
    </inkml:brush>
  </inkml:definitions>
  <inkml:trace contextRef="#ctx0" brushRef="#br0">74300 51190 560,'9'-22'0,"3"5"0,4 3 0,2 4 0,3 4 13,3 2 24,3 4 25,3 3 26,0 4 1,-1 9-20,-3 7-22,-1 9-20,-3 5-19,-3 6-20,-3 4-18,-3 6-19,-2-3-11,-2-10-4,-2-10-4,-2-9-4</inkml:trace>
</inkml:ink>
</file>

<file path=ppt/ink/ink30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1:10"/>
    </inkml:context>
    <inkml:brush xml:id="br0">
      <inkml:brushProperty name="width" value="0.03697" units="cm"/>
      <inkml:brushProperty name="height" value="0.03697" units="cm"/>
      <inkml:brushProperty name="color" value="#F2395B"/>
    </inkml:brush>
  </inkml:definitions>
  <inkml:trace contextRef="#ctx0" brushRef="#br0">76000 52571 595,'8'-22'0,"0"5"0,0 3 0,-1 4 0,3 2 9,6-2 20,4 0 18,5-1 20,4 0 4,3 0-13,3 2-11,3 1-12,-2 0-12,-4 0-9,-5 0-10,-5 0-9,-7 2-17,-8 1-22,-10 2-23,-8 2-22,-4 0-1,3 0 18,1-2 20,2 0 18</inkml:trace>
</inkml:ink>
</file>

<file path=ppt/ink/ink30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1:10"/>
    </inkml:context>
    <inkml:brush xml:id="br0">
      <inkml:brushProperty name="width" value="0.05877" units="cm"/>
      <inkml:brushProperty name="height" value="0.05877" units="cm"/>
      <inkml:brushProperty name="color" value="#F2395B"/>
    </inkml:brush>
  </inkml:definitions>
  <inkml:trace contextRef="#ctx0" brushRef="#br0">75518 51351 374,'-15'-36'3,"4"7"6,3 7 7,2 7 6,3 6 9,1 6 11,0 6 11,2 6 11,0 6 2,2 7-8,0 7-7,1 7-9,1 4-7,0 2-3,0 2-5,0 2-5,-3 2-4,-4 2-5,-5 2-5,-5 2-5,-5 0-1,-2-2 0,-3-3 1,-3 0 1,-3-4-8,-4 0-14,-5-3-14,-3-2-16,-1-3-9,2-6-2,1-4-5,3-4-2,4-6 1,7-3 5,7-4 5,7-4 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8:54"/>
    </inkml:context>
    <inkml:brush xml:id="br0">
      <inkml:brushProperty name="width" value="0.03688" units="cm"/>
      <inkml:brushProperty name="height" value="0.03688" units="cm"/>
      <inkml:brushProperty name="color" value="#00BFF3"/>
    </inkml:brush>
  </inkml:definitions>
  <inkml:trace contextRef="#ctx0" brushRef="#br0">56000 2066 596,'16'-7'4,"-1"2"10,1 2 8,0 2 9,-2 1 5,0 0 3,-1 0 2,0 0 2,-1 1-2,1 2-4,1 2-6,2 2-5,-1 1-6,-1 1-7,-2 1-7,1 1-8,-2 1-5,-1 1-6,-1 1-4,0 2-6,-4-2-9,-2 0-17,-6-1-15,-2 0-15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1:31"/>
    </inkml:context>
    <inkml:brush xml:id="br0">
      <inkml:brushProperty name="width" value="0.04117" units="cm"/>
      <inkml:brushProperty name="height" value="0.04117" units="cm"/>
    </inkml:brush>
  </inkml:definitions>
  <inkml:trace contextRef="#ctx0" brushRef="#br0">23941 20616 534,'14'-7'41,"-1"2"1,-2 2 2,-2 2 1,-1 1 0,1 0-2,2 0-2,0 0-1,-1 2-6,-2 6-8,-1 4-8,-2 5-8,-3 3-8,-4 1-4,-4 1-7,-3 1-5,-3 0-3,-3 3 0,-2 0-1,-1 1-1,-1-1 1,1-2 1,0-1 2,2-3 1,2-2 2,3-1 0,3-2 2,2-2 0,4-3 4,4-1 8,4-2 7,4-2 7,3-2 5,3-2 1,3-2 2,3-2 1,2-1 0,1 0 0,1 0 0,0 0-1,0 0-5,-1 0-11,-3 0-11,-1 1-11,-2-1-10,-3 2-12,-1 0-10,-2 2-11</inkml:trace>
</inkml:ink>
</file>

<file path=ppt/ink/ink31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1:11"/>
    </inkml:context>
    <inkml:brush xml:id="br0">
      <inkml:brushProperty name="width" value="0.04285" units="cm"/>
      <inkml:brushProperty name="height" value="0.04285" units="cm"/>
      <inkml:brushProperty name="color" value="#F2395B"/>
    </inkml:brush>
  </inkml:definitions>
  <inkml:trace contextRef="#ctx0" brushRef="#br0">76450 53900 513,'17'1'7,"1"2"16,3 2 15,1 2 15,1 1 8,-1 3 0,-1 2 1,0 2 1,-2 2-8,-1 3-17,-1 3-17,-1 3-17,-2 1-9,-4 1-5,-5-1-3,-2 1-4</inkml:trace>
</inkml:ink>
</file>

<file path=ppt/ink/ink31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1:11"/>
    </inkml:context>
    <inkml:brush xml:id="br0">
      <inkml:brushProperty name="width" value="0.03601" units="cm"/>
      <inkml:brushProperty name="height" value="0.03601" units="cm"/>
      <inkml:brushProperty name="color" value="#F2395B"/>
    </inkml:brush>
  </inkml:definitions>
  <inkml:trace contextRef="#ctx0" brushRef="#br0">79050 54495 610,'14'-3'166,"-4"11"-46,-5 11-46,-2 11-44,-5 3-39,0-7-28,-4-5-29,0-6-30</inkml:trace>
</inkml:ink>
</file>

<file path=ppt/ink/ink31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1:13"/>
    </inkml:context>
    <inkml:brush xml:id="br0">
      <inkml:brushProperty name="width" value="0.04838" units="cm"/>
      <inkml:brushProperty name="height" value="0.04838" units="cm"/>
      <inkml:brushProperty name="color" value="#F2395B"/>
    </inkml:brush>
  </inkml:definitions>
  <inkml:trace contextRef="#ctx0" brushRef="#br0">84910 50981 454,'-9'-13'0,"0"3"0,-2 4 0,0 4 0,-4 8 10,-7 12 21,-7 11 20,-7 12 21,-2 4 1,4-2-19,2-3-16,3-3-19,1-2-11,-1 0-5,-1 0-4,-1 1-6,3-4-2,5-6-3,7-5-2,5-6-1,6-7-3,6-7-4,6-6-3,6-7-3,3-4 2,3 2 9,2 1 7,1 1 8,0 1 7,-3 2 6,-3 2 5,-2 3 6,-3 2 3,-1 6 3,-1 4 2,0 5 3,-2 4-1,-2 3-2,-3 3-4,0 3-1,-4 2-4,0 1-1,-3 1-3,-2 1-1,-2 0-3,-2-2-3,-2 0-3,-1-1-3,-2-1-2,1-1-5,-1-1-4,0-1-3,1-2-9,1-3-14,0-3-13,2-2-15,4-7-2,8-9 7,8-8 9,8-9 8,5-6 6,5-5 7,3-3 6,5-4 7,0 0 3,0 3 4,-1 5 3,-1 4 4,-3 2 4,-3 4 9,-5 3 7,-3 3 9,-3 3 4,-3 2 1,-1 4 0,-2 3 2,-2 3-2,-2 5-4,-2 5-5,-2 6-4,-4 2-4,-4 3-5,-5 1-6,-5 3-5,-4-1-4,0 0-4,-1-1-5,-1 0-3,2-4-4,3-3-1,4-5-4,5-3-1,4-5-4,8-6-4,6-6-4,7-5-5,6-6 0,3-4 5,4-3 4,5-4 5,0-5 3,-1-3 2,-3-4 2,-1-4 1,-4-3 4,-3 0 2,-5-2 5,-3 0 3,-3 0 1,-1 4 2,0 2 0,-2 4 1,-1 2 2,0 5 2,-2 4 4,0 3 2,-1 5 7,1 3 12,2 4 11,0 5 12,3 2 3,4 2-3,3 2-3,5 2-4,2 1-3,1 0-5,1 0-3,1 0-4,-1 0-5,-3 0-5,-3 0-5,-3 0-5,-3 1-6,-2 4-6,-4 2-5,-3 4-5,-3 1-7,-6 3-5,-4 1-6,-5 3-6,-5 1-3,-3-1 3,-5 1 3,-3 0 1,-2-2 3,3-1 2,1-3 2,3-1 2,2-2 3,3-2 2,3-2 2,2-2 2,3-2 9,3 1 15,1 0 15,2 0 14,2 1 7,0 2 0,1 2-3,2 2 0,0 2-3,-2 5-7,-1 3-5,0 5-6,-2 1-4,-3 1-3,-4-1-2,-2 1-3,-1-3-2,3-3-1,1-5-2,2-3 0,4-4-4,8-2-6,6-4-6,8-2-6,4-4-3,5-2-2,3-4-1,4-2-2,2-2 1,-3 1 0,-2-1 1,-1 0 1,-4 1 0,-3 2-1,-4 2-1,-5 3-1,-4 0 1,-6 2 3,-6 0 1,-6 2 3,-3 0 3,1 2 2,-1 0 3,0 2 2,1-1 4,1-1 6,0 0 4,2-2 4,0 0 7,0 0 4,1 0 7,-1 0 5,0 1 3,2 2 1,1 2-1,0 2 1,2 2-2,0 3-4,2 4-6,0 2-3,1 3-2,0 5 4,0 3 3,0 5 3,0 3-2,-2 4-7,0 4-8,-2 4-6,-1 8-9,-3 11-11,-4 13-10,-2 11-10,-2 3-7,-1-4 0,-2-5-2,1-6-1,0-10 3,6-16 7,5-18 6,4-15 7,3-10 0,-2 1-8,0 0-6,-1 0-8</inkml:trace>
</inkml:ink>
</file>

<file path=ppt/ink/ink31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1:14"/>
    </inkml:context>
    <inkml:brush xml:id="br0">
      <inkml:brushProperty name="width" value="0.0443" units="cm"/>
      <inkml:brushProperty name="height" value="0.0443" units="cm"/>
      <inkml:brushProperty name="color" value="#F2395B"/>
    </inkml:brush>
  </inkml:definitions>
  <inkml:trace contextRef="#ctx0" brushRef="#br0">87968 50724 496,'24'-21'0,"-1"5"0,1 5 0,-1 5 0,-1 3 8,-2 3 15,-4 4 16,-3 2 15,-2 4 2,-3 4-11,-1 3-13,-2 5-11,-4 2-7,-6 1-1,-5 1 0,-7 1-2,-3-1-7,-1-3-13,-1-3-12,-1-3-14,0-3-6,1-3 1,1-2 0,1-4 1,1-2 3,2 0 8,2-2 6,3 0 8,1-2 6,2 0 8,2-2 6,3 0 6,-1 2 10,-1 6 14,0 6 12,-1 6 14,-1 4 1,-2 2-10,0 4-12,-1 3-9,-2 2-8,0-1-5,-1 0-3,-1 1-5,0-3-3,4-3-3,3-5-4,3-3-4,2-6-9,4-7-17,2-6-16,4-7-17,3-7-5,7-6 9,5-5 9,7-6 7,3-3 9,1 3 7,0 1 9,2 3 7,0 3 4,1 3 0,-1 4 0,0 5 0,0 2 9,1 2 18,-1 2 19,0 3 18,-1 0 6,-5 3-7,-3 2-6,-5 3-7,-3 2-6,-4 5-6,-5 5-8,-3 5-6,-4 2-5,-4-3-5,-4-1-4,-3-2-4,-5-2-7,-2 1-9,-3 0-8,-3-1-9,-2 0-3,1 0 5,-1-2 3,1-1 4,-1 0 4,-1 0 2,-1-1 4,-1 1 2,0-1 2,3 0 1,1-2 1,3-1 0,1-1 0,2-2-5,3-2-2,1-2-3,3-4-4,2-6-1,4-6-2,3-5-3,1-6 1,2-3 4,0-4 4,2-4 3,0-1 5,3 1 5,2 3 5,2 2 6,0 3 6,-1 5 7,0 5 8,-2 5 6,-3 6 8,-4 8 8,-6 8 8,-4 7 8,-3 7-10,1 3-24,-1 4-27,0 5-25,2-2-12,2-7 2,4-7 4,3-7 3,3-4 2,5-2 4,6-2 3,4-2 4,3-1 2,1 0 1,1 0 1,1 0 0,-1 0 3,-3 0 4,-3 0 3,-2 0 4,-4 1 2,-3 2 3,-2 2 1,-4 1 1,-4 3 1,-6 0-2,-5 1-2,-7 2-2,-4 0 0,-3 3-2,-3 1-1,-2 3-2,-3 0 1,1-1-1,0-1 1,-1 0 0,2-3-3,0-1-7,1-2-5,1-2-7,2-2-2,1-1 3,3 0 2,1-2 4,5 1 8,7 2 14,7 2 13,6 2 15,3 1 4,0 3-5,-2 2-6,0 1-6,-2 1-4,0-1-2,-2 0-3,0-2-3,-1-1-3,0-1-2,0-1-1,1 0-3,1-3-10,5-3-16,6-2-17,4-4-17,6-3-4,7-6 8,7-4 10,7-5 8,4-2 7,2 1 4,2 0 6,2 2 4,2 1 6,1 1 9,3 1 9,2 1 8,-1 1 7,-2 2 7,-4 2 5,-2 2 7,-5 2 0,-8 0-8,-6 2-8,-7 0-6,-8 2-6,-10 2-1,-10 2-2,-10 2-2,-6 2-5,-5 3-6,-3 4-7,-4 2-8,-2 1-4,1-1-2,1-1-2,1 0-2,1-2-1,1 1 1,2 0 1,0-1 1,1 0 1,3-3 1,1-1 2,3-2 1,1-2 1,4-2-1,3-2 1,3-2-1,1-2 1,2-2 1,1-2 1,0-2 1,0 2 9,-2 6 18,-2 6 16,-1 6 17,-1 2 4,4-1-9,3-1-11,2 0-8,5-3-14,6-3-16,6-2-15,5-4-18,5-4-6,1-6 0,3-5 1,1-7 2,0-2 3,-3 1 10,-3 1 7,-3 1 9,-3 2 6,-3 2 4,-3 4 4,-2 3 4,-4 6 17,-1 8 33,-2 9 32,-1 9 32,-4 10 0,-1 10-31,-2 12-30,-1 10-31,-3 9-24,-2 5-13,-2 6-16,-1 6-14,-2 1-9,0-4-1,1-4-3,-1-3-1,1-10 0,3-13 2,1-14 2,2-13 3</inkml:trace>
</inkml:ink>
</file>

<file path=ppt/ink/ink31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1:16"/>
    </inkml:context>
    <inkml:brush xml:id="br0">
      <inkml:brushProperty name="width" value="0.06115" units="cm"/>
      <inkml:brushProperty name="height" value="0.06115" units="cm"/>
      <inkml:brushProperty name="color" value="#F2395B"/>
    </inkml:brush>
  </inkml:definitions>
  <inkml:trace contextRef="#ctx0" brushRef="#br0">91465 51512 359,'-7'-22'0,"2"4"0,3 5 0,1 3 0,2 5 9,1 8 16,3 6 18,2 7 17,1 6 2,-2 5-11,-1 5-11,0 5-12,-4 2-8,-4 2-5,-5 1-5,-6 0-5,-2 0-2,-1-5-2,-1-4 1,-1-3-2,5-9-7,14-11-17,12-12-15,13-12-17,7-7-2,1-3 11,1-3 12,1-3 11,-2 1 9,-4 5 7,-3 5 8,-5 5 6,-3 3 7,-2 2 6,-4 2 4,-3 3 6,-2 1 2,0 4 1,-2 2 0,0 4 1,-2 1-2,-1 3-4,0 2-4,-2 2-4,0 1-4,-2 1-2,0 1-3,-1 1-3,-4 1-3,-4 1-2,-5 1-2,-5 1-3,-2 0-3,1-1-5,1-1-4,1 0-5,5-8-6,10-13-10,10-12-9,10-13-10,5-5 3,3 1 11,1 3 13,3 1 13,-1 3 6,0 1 1,-1 3 1,0 1 1,0 2 5,4 1 10,5 0 10,3 2 9,3 1 5,2 1-1,2 0-1,2 2 0,-1 0-4,-3 2-4,-5 1-5,-4 0-5,-3 2-5,-3 0-5,-3 2-5,-3 1-5,-4-3-5,-5-2-6,-4-5-4,-6-4-6,-3-2 1,-4-1 5,-2-1 7,-3-1 5,-3-2 4,0-2 1,-1-1 0,-1-2 0,-1-2 2,0 1 2,1-1 2,-1 1 2,0 1 3,1 3 3,-1 3 3,0 3 4,1 2 4,1 4 6,1 3 4,1 3 6,1 3 1,4 5-2,2 6-2,4 4-1,0 6-3,0 5-1,-2 6-2,0 7-2,0 4-2,0 4-2,2 4-3,0 4-3,1 2-2,0 1-3,0 2-3,0 0-2,0-1-3,0-2-5,0-4-3,0-2-5,0-2-1,-2 2 1,0 0 1,-1 2 1,-3-2-5,0-4-8,-3-4-9,-2-4-9,-1-5-4,-2-5 2,0-7 1,-1-5 2,-1-5 2,-1-4 4,-1-4 4,-1-4 3,-2-6 5,0-8 4,-1-7 6,0-9 4,0-2 5,4 0 3,5 1 5,3 1 3,3 2 4,4 1 5,2 3 3,4 1 5,5 2-1,9 1-4,9 1-6,9 1-5,7 1-3,6 3 1,6 1-1,6 3 1,1 1-3,-3 2-3,-2 2-5,-4 2-3,-6 1-10,-10 0-15,-9 0-14,-10 1-14</inkml:trace>
</inkml:ink>
</file>

<file path=ppt/ink/ink31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1:16"/>
    </inkml:context>
    <inkml:brush xml:id="br0">
      <inkml:brushProperty name="width" value="0.04988" units="cm"/>
      <inkml:brushProperty name="height" value="0.04988" units="cm"/>
      <inkml:brushProperty name="color" value="#F2395B"/>
    </inkml:brush>
  </inkml:definitions>
  <inkml:trace contextRef="#ctx0" brushRef="#br0">95263 52811 441,'-7'-13'127,"2"8"-21,2 7-21,2 6-22,1 5-15,0 3-7,0 3-7,0 3-8,-1 2-8,-2-1-9,-2 1-7,-2-1-10,0 0-2,-1-3-1,0-1 2,0-2 0</inkml:trace>
</inkml:ink>
</file>

<file path=ppt/ink/ink31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1:17"/>
    </inkml:context>
    <inkml:brush xml:id="br0">
      <inkml:brushProperty name="width" value="0.06602" units="cm"/>
      <inkml:brushProperty name="height" value="0.06602" units="cm"/>
      <inkml:brushProperty name="color" value="#F2395B"/>
    </inkml:brush>
  </inkml:definitions>
  <inkml:trace contextRef="#ctx0" brushRef="#br0">96255 50578 333,'22'-22'5,"-1"3"11,-2 3 11,-3 3 11,1 5-1,2 8-12,1 8-10,3 8-13,-3 4-7,-5 2-5,-6 3-4,-6 2-5,-2-1-2,2 0 1,2-1 0,2-1 1,2-2 1,5-3 0,4-3 1,3-2 1,4-3 1,1-1 4,3 0 3,1-2 3,2 0 2,1 2 1,1 0 0,1 1 1,-2 0 1,-2-2-1,-3-2 1,-3-2-1,-3-2 3,-5 1 5,-3 0 4,-4 0 4,-5 1 10,-6 2 14,-6 2 14,-6 2 14,-1 2 2,1 3-11,2 3-9,2 3-11,1 3-6,1 3-2,-1 3 0,0 3-2,0 2-1,2 4-3,1 2-1,0 4-1,1 0-3,0 0-4,0-2-2,1 0-4,-1-1-2,0 0 0,0 0-2,0 1-1,0-3 0,2-4 1,0-4 0,2-3 1,-2-5-12,-6-3-23,-4-5-24,-5-3-23,-5-6-3,-3-6 14,-5-8 16,-3-6 15,-3-8 6,-3-9-3,-1-9-4,-2-8-4,1-6 0,4 0 6,3-1 4,5-2 6,3 2 5,5 2 7,3 4 6,5 3 6,2 2 6,2 3 1,2 3 2,2 4 3,4 3 0,4 5 0,5 5-1,6 5 0,1 3 3,-1 2 6,-1 2 7,0 2 7,-3 4 2,-1 6-5,-2 6-3,-2 6-4,-2 4-3,-2 5-2,-2 3-3,-2 4-1,-3 2-2,-4 1-1,-4-1-2,-3 0 0,-3-1-4,1-3-3,-1-3-5,0-3-4,1-4-2,1-3 0,1-5 0,1-3 1,3-5-6,8-6-10,7-6-11,6-5-10,7-6-3,7-3 7,7-5 6,7-3 6,3-2 5,0 3 2,1 2 3,-1 1 3,-2 3 5,-4 5 6,-3 3 7,-5 4 7,-3 4 6,-4 1 6,-5 2 6,-3 2 7,-7 5 2,-8 9-1,-9 9-1,-9 9-2,-6 3-3,-1-3-8,-2-3-6,-3-3-7,3-4-7,5-3-3,7-5-5,5-3-3,7-5-10,6-6-13,8-6-13,6-5-13,4-3-4,0 2 6,-1 3 7,1 1 5</inkml:trace>
</inkml:ink>
</file>

<file path=ppt/ink/ink31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1:19"/>
    </inkml:context>
    <inkml:brush xml:id="br0">
      <inkml:brushProperty name="width" value="0.05436" units="cm"/>
      <inkml:brushProperty name="height" value="0.05436" units="cm"/>
      <inkml:brushProperty name="color" value="#F2395B"/>
    </inkml:brush>
  </inkml:definitions>
  <inkml:trace contextRef="#ctx0" brushRef="#br0">98903 51077 404,'0'-30'10,"17"3"20,17 3 19,17 3 19,4 3 3,-8 5-18,-8 3-16,-7 4-16,-7 3-13,-2 0-6,-2 2-6,-4 0-6,-8 6-9,-14 8-8,-14 9-10,-13 9-8,-9 3-2,-3-2 7,-2-1 7,-4-3 7,0-1 5,2-1 3,2-1 3,2-1 3,2-3 4,3-3 4,4-4 2,2-4 4,3-3 5,5-1 4,3 0 5,5-2 6,4-1 6,6 0 6,6-2 8,6 0 7,8-1-2,9 0-7,11 0-10,9 0-8,6-2-7,2-2-3,2-3-3,2-3-4,0-3-4,0 0-3,-2-1-4,0-1-3,-5 0-2,-8 4 0,-8 3 1,-7 3 1,-8-3-7,-8-6-14,-8-7-13,-8-7-14,-5-4-2,-2-1 11,-2-1 11,-1 0 11,-1-1 6,1-1 4,0 1 4,2 0 2,2 1 3,1 3 0,2 3 1,2 3 1,2 3 7,0 3 12,2 3 13,1 3 13,0 7 9,2 12 4,0 11 7,2 13 4,0 9 0,0 8-7,0 8-5,0 8-7,-1-1-6,-2-7-8,-2-8-8,-2-8-7,0-2-4,0 5-2,2 2-1,1 6-2,0-1-2,0-3-4,0-2-5,0-3-3,1-5-6,2-6-7,2-5-6,2-7-8,3-4-1,5-4 7,5-5 5,6-2 7,2-6 2,3-2-1,1-5 0,3-4-2,-1-1 1,0 1 0,-1 1 2,-1 1 0,-3 0-3,-5 0-5,-4 0-6,-6 1-6,-5-1-1,-6 2 5,-6 1 5,-6 0 4,-2 2 3,1 2 1,1 3 1,0 1 0,1 0 2,1 0 0,-1-2 1,0 0 1</inkml:trace>
</inkml:ink>
</file>

<file path=ppt/ink/ink31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1:19"/>
    </inkml:context>
    <inkml:brush xml:id="br0">
      <inkml:brushProperty name="width" value="0.0463" units="cm"/>
      <inkml:brushProperty name="height" value="0.0463" units="cm"/>
      <inkml:brushProperty name="color" value="#F2395B"/>
    </inkml:brush>
  </inkml:definitions>
  <inkml:trace contextRef="#ctx0" brushRef="#br0">98619 52846 475,'-15'0'0,"2"0"1,2 0 0,3 0 0,-1-2 1,0-2-1,-2-4 0,0-2-1,1-1 8,3 0 15,2 2 15,4 1 15,2 2 4,2 4-7,2 4-8,2 4-8,0 3-4,-1 3 0,-1 4-2,0 2 0,-4 3-3,-4 5-3,-5 3-4,-5 4-4,-6 4-4,-6 1-4,-5 2-4,-6 2-5,-3 2-4,1 0-5,2 2-7,0 1-5,3-3-5,5-2-5,5-5-3,5-4-4,4-4-2,2-7 4,4-5 1,3-6 4</inkml:trace>
</inkml:ink>
</file>

<file path=ppt/ink/ink31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1:19"/>
    </inkml:context>
    <inkml:brush xml:id="br0">
      <inkml:brushProperty name="width" value="0.04641" units="cm"/>
      <inkml:brushProperty name="height" value="0.04641" units="cm"/>
      <inkml:brushProperty name="color" value="#F2395B"/>
    </inkml:brush>
  </inkml:definitions>
  <inkml:trace contextRef="#ctx0" brushRef="#br0">98700 53811 474,'8'-8'5,"0"2"9,0 1 11,-1 0 10,3 1 7,4 0 2,3 0 4,5 1 2,3 1-1,5 5-6,3 6-6,4 4-5,4 5-6,1 5-2,2 5-4,2 5-2,0 2-7,0 0-9,-2 0-9,0 1-9,-2-1-3,0 0 4,-1 0 2,-1 1 5,-2-4-5,0-4-10,-1-5-11,-1-4-11,-4-5-7,-6-3-6,-5-3-4,-6-2-5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1:32"/>
    </inkml:context>
    <inkml:brush xml:id="br0">
      <inkml:brushProperty name="width" value="0.04318" units="cm"/>
      <inkml:brushProperty name="height" value="0.04318" units="cm"/>
    </inkml:brush>
  </inkml:definitions>
  <inkml:trace contextRef="#ctx0" brushRef="#br0">14437 26716 509,'-8'38'142,"0"-2"-32,0-2-34,0-2-33,1 0-18,0 2-3,2 3-4,1 1-3,0-1-3,0-2-2,0-3-2,0-4-2,1-2-2,2-3-5,2-3-3,2-3-4,2-3-3,4-4 1,2-5-1,3-2-1,3-7-1,3-8-2,3-8-3,3-7-3,0-6 1,0-3 0,-1-2 3,-1-3 0,-3-1 4,-5 3 3,-5 4 5,-4 2 3,-4 3 3,-1 4 2,0 2 1,-1 3 1,-3 2 3,0 3 3,-3 1 3,-2 3 3,-1 1-1,-2 4-3,0 2-6,-1 4-4,-3 2-3,-2 2-2,-3 2-3,-3 2-2,1 2-6,0 3-13,3 3-10,1 4-13,3-2-4,2-1 1,4-4 1,3-3 2</inkml:trace>
</inkml:ink>
</file>

<file path=ppt/ink/ink31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1:20"/>
    </inkml:context>
    <inkml:brush xml:id="br0">
      <inkml:brushProperty name="width" value="0.05901" units="cm"/>
      <inkml:brushProperty name="height" value="0.05901" units="cm"/>
      <inkml:brushProperty name="color" value="#F2395B"/>
    </inkml:brush>
  </inkml:definitions>
  <inkml:trace contextRef="#ctx0" brushRef="#br0">100784 51287 372,'8'-29'0,"1"5"0,2 5 0,0 5 0,7 2 6,13 0 13,12 0 11,14 1 13,0 1 1,-11 4-7,-10 4-9,-11 4-8,-10 5-5,-10 7-5,-10 7-3,-10 8-5,-7 1-1,-5 0 1,-5-1 0,-4-1 0,-3-1 1,1 1 2,2-1 1,0 1 3,2-2-1,3 0 1,3-1-1,3 0 0,4-3-1,3-1-1,4-3-1,5-1-1,4-3-1,8-3-4,6-3-2,7-2-3,6-4-3,5-4-1,5-4-2,5-4-2,1-3-2,0-3-2,-1-3-1,-1-3-1,-3-3-3,-2-3-2,-3-3-3,-3-3-3,-4-3 1,-5-4 2,-5-4 4,-4-4 2,-5 0 3,-2 4 5,-4 4 3,-2 4 5,-2 3 1,-2 3 0,0 3-1,-1 3 1,0 3 2,2 1 5,2 2 5,3 3 5,0 3 12,2 8 18,0 7 19,2 6 18,1 9 5,3 9-11,4 10-9,2 10-10,1 8-9,-2 6-7,-2 5-7,-2 7-6,-1 2-6,1-1-4,2-1-5,0-1-4,0-3-5,-2-3-8,-3-4-7,0-4-6,-2-5-5,0-3 0,0-4-2,0-3-1,-1-6-3,0-4-4,-2-5-4,0-5-4,-1-6-4,2-8-3,0-8-3,2-8-4,0-5 3,2 0 10,0-1 10,2-1 9</inkml:trace>
</inkml:ink>
</file>

<file path=ppt/ink/ink31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1:20"/>
    </inkml:context>
    <inkml:brush xml:id="br0">
      <inkml:brushProperty name="width" value="0.04834" units="cm"/>
      <inkml:brushProperty name="height" value="0.04834" units="cm"/>
      <inkml:brushProperty name="color" value="#F2395B"/>
    </inkml:brush>
  </inkml:definitions>
  <inkml:trace contextRef="#ctx0" brushRef="#br0">101747 53064 455,'7'-8'3,"-2"0"7,-3 1 6,0-1 7,-4 2 9,0 4 11,-3 4 13,-2 4 11,-4 4 0,-6 5-12,-5 5-12,-6 5-11,-5 3-9,-1-1-4,-2 0-6,-2 1-5,-2-1-2,1 1 2,0-1 0,0 0 2,2-1-7,3-3-15,5-3-13,4-2-15,2-4-13,4-3-12,3-3-14,3-2-11</inkml:trace>
</inkml:ink>
</file>

<file path=ppt/ink/ink31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1:20"/>
    </inkml:context>
    <inkml:brush xml:id="br0">
      <inkml:brushProperty name="width" value="0.03892" units="cm"/>
      <inkml:brushProperty name="height" value="0.03892" units="cm"/>
      <inkml:brushProperty name="color" value="#F2395B"/>
    </inkml:brush>
  </inkml:definitions>
  <inkml:trace contextRef="#ctx0" brushRef="#br0">102000 50940 565,'16'-8'4,"1"2"8,1 0 8,2 2 9,0 1-1,3 2-7,1 2-8,3 2-9,-2 4 7,-1 5 18,-4 7 20,-3 6 20,-3 4-2,-3 6-20,-3 5-21,-2 4-20,-3-1-16,0-10-8,-2-8-9,0-8-8,-1-6-10,2 1-10,0 0-10,2 0-11</inkml:trace>
</inkml:ink>
</file>

<file path=ppt/ink/ink31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1:20"/>
    </inkml:context>
    <inkml:brush xml:id="br0">
      <inkml:brushProperty name="width" value="0.05025" units="cm"/>
      <inkml:brushProperty name="height" value="0.05025" units="cm"/>
      <inkml:brushProperty name="color" value="#F2395B"/>
    </inkml:brush>
  </inkml:definitions>
  <inkml:trace contextRef="#ctx0" brushRef="#br0">103649 51680 437,'1'-15'8,"0"2"16,2 3 15,0 1 16,-2 3 5,-4 4-3,-5 4-4,-5 4-5,-6 5-4,-4 5-7,-5 7-8,-4 5-6,-5 4-4,-3 1-3,-3 1-2,-2 1-3,-2 0-2,0 2-2,0 1-2,-1 0-2,3 0-2,4-3 0,4-3-3,4-3 0,4-4-2,6-3-4,7-5-3,5-3-3,8-4-1,10-4-1,10-4-1,9-4 0,8-4 1,7-4 1,5-4 3,6-3 1,2-3 0,-1 1-1,0-1-3,-1 0-1,-3 1-1,-2 1-1,-4 1 1,-2 1 0,-4 0 0,-6 2-1,-4 1-1,-4 1-1,-6 0-1,-3 0 2,-4 1-1,-4-1 1,-4 0-1,-4 0-2,-4 0-2,-4 1-3,-2 1 1,-2 2 3,0 4 3,-1 2 3,0 2 3,3-2 2,1 0 4,2-1 2</inkml:trace>
</inkml:ink>
</file>

<file path=ppt/ink/ink31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1:21"/>
    </inkml:context>
    <inkml:brush xml:id="br0">
      <inkml:brushProperty name="width" value="0.06725" units="cm"/>
      <inkml:brushProperty name="height" value="0.06725" units="cm"/>
      <inkml:brushProperty name="color" value="#F2395B"/>
    </inkml:brush>
  </inkml:definitions>
  <inkml:trace contextRef="#ctx0" brushRef="#br0">103690 51853 327,'-22'-15'0,"2"-1"1,4 0 1,3 1 1,2-1 3,2 2 7,3 1 6,1 1 8,3 2 7,4 4 8,3 4 10,6 4 9,-1 4 0,-3 4-7,-2 3-9,-4 5-7,-1 4-6,0 5-3,0 5-3,0 5-3,-1 3-3,-2 4-2,-2 2-2,-2 4-2,0 0-3,-1-2-2,0-2-3,0-2-2,0-3-2,2-2 0,1-3 0,0-3-1,1-3-3,1-3-5,-2-4-4,2-1-5,-1-4-3,0 1-2,0-2-2,0-1-2,4-4-4,8-6-7,8-8-6,7-6-7,6-6-3,3-6 1,3-3 0,3-6 2,-2 0 3,-6 5 7,-5 5 5,-6 5 8,-5 2 3,-1 2 3,-2 1 1,-2 0 3</inkml:trace>
</inkml:ink>
</file>

<file path=ppt/ink/ink31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1:21"/>
    </inkml:context>
    <inkml:brush xml:id="br0">
      <inkml:brushProperty name="width" value="0.06724" units="cm"/>
      <inkml:brushProperty name="height" value="0.06724" units="cm"/>
      <inkml:brushProperty name="color" value="#F2395B"/>
    </inkml:brush>
  </inkml:definitions>
  <inkml:trace contextRef="#ctx0" brushRef="#br0">104850 53500 327,'14'16'153,"-1"-1"-32,-2 1-32,-2 0-31,-1 0-17,1 1-5,2 1-3,0 1-4,1 1-4,0-1-1,-1 1-4,1-1-2,1 1-4,1 0-5,3-1-7,2 1-4</inkml:trace>
</inkml:ink>
</file>

<file path=ppt/ink/ink31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2:36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90800 20500 333,'49'20'167,"16"14"-1,16 15 1,16 15 0</inkml:trace>
</inkml:ink>
</file>

<file path=ppt/ink/ink31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2:43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92525 20425 333,'49'20'167,"16"14"-1,16 15 1,16 15 0</inkml:trace>
</inkml:ink>
</file>

<file path=ppt/ink/ink31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2:44"/>
    </inkml:context>
    <inkml:brush xml:id="br0">
      <inkml:brushProperty name="width" value="0.04154" units="cm"/>
      <inkml:brushProperty name="height" value="0.04154" units="cm"/>
      <inkml:brushProperty name="color" value="#00BFF3"/>
    </inkml:brush>
  </inkml:definitions>
  <inkml:trace contextRef="#ctx0" brushRef="#br0">91964 20316 529,'-13'-7'8,"6"2"14,6 2 15,6 2 15,4 1 3,2 0-9,2 0-10,1 0-9,1 1-5,0 2 2,-2 2 1,-1 2 0,-2 2-5,-4 3-14,-4 3-12,-4 4-14,-4 0-5,-2 1 2,-3-1 4,-3 1 2,-2-1 1,2-1 0,1-1-1,1 0 1,1-3 1,0-1 2,2-2 3,1-2 3,2-3 5,4-1 8,4-2 7,4-2 8,3-1 3,3 0-2,3 0-2,4 0-1,-1 1-3,-1 0-2,-3 2-1,-1 0-2,-1 2-1,0 4 2,-1 2 1,1 3 2,-2 2-1,-2 0-3,-4-1-2,-2 1-2,-4 0-1,0 1-2,-3 2 0,-2 0-2,-1-1-1,0 1-1,1-2-3,-1-1-2,-1-1-3,0-1-5,-1 0-5,-1-2-4,-1-1-7,0-2-10,0-3-10,1-1-9,1-2 1,4-4 10,4-2 10,4-3 10,2-3 5,0 0-2,0-2-2,0 0-2</inkml:trace>
</inkml:ink>
</file>

<file path=ppt/ink/ink31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2:44"/>
    </inkml:context>
    <inkml:brush xml:id="br0">
      <inkml:brushProperty name="width" value="0.03256" units="cm"/>
      <inkml:brushProperty name="height" value="0.03256" units="cm"/>
      <inkml:brushProperty name="color" value="#00BFF3"/>
    </inkml:brush>
  </inkml:definitions>
  <inkml:trace contextRef="#ctx0" brushRef="#br0">93000 21250 675,'22'14'113,"-3"-1"-25,-3-2-24,-2-2-26,-3-1-20,-1 2-15,0 0-14,-2 1-15,-1 0-11,0 0-7,-2-2-6,0 0-8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1:32"/>
    </inkml:context>
    <inkml:brush xml:id="br0">
      <inkml:brushProperty name="width" value="0.03644" units="cm"/>
      <inkml:brushProperty name="height" value="0.03644" units="cm"/>
    </inkml:brush>
  </inkml:definitions>
  <inkml:trace contextRef="#ctx0" brushRef="#br0">15500 27250 603,'8'13'57,"2"-2"-6,0-6-6,1-3-7,1-1-3,0 0 1,-1 2 0,1 0 1,0 1-5,1 3-12,1 2-10,1 2-13,0 0-4,-3 1 2,-1 0 2,-2 0 2,-2-2-13,0 2-25,-2 0-27,0 0-25</inkml:trace>
</inkml:ink>
</file>

<file path=ppt/ink/ink31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2:45"/>
    </inkml:context>
    <inkml:brush xml:id="br0">
      <inkml:brushProperty name="width" value="0.04303" units="cm"/>
      <inkml:brushProperty name="height" value="0.04303" units="cm"/>
      <inkml:brushProperty name="color" value="#00BFF3"/>
    </inkml:brush>
  </inkml:definitions>
  <inkml:trace contextRef="#ctx0" brushRef="#br0">93447 20395 511,'-8'-13'5,"0"4"11,1 6 10,-1 5 11,1 3 3,2 5-5,2 4-5,2 4-6,1 0-2,2 1-2,0-2-1,2-1-1,0-1 0,2-1-2,0-1 1,1 0-1,1-1-1,0-1 1,0 1-1,0 0-1,0-1 0,-1-1-1,1 0-3,0-2 0,0 0-2,2 2-2,0 0-2,1 1-1,1 0-2,0 0 0,-1-2-2,1-1-1,-1 1 0,-2 0-2,-2 1 0,-2 2 0,-2 0-1,2 3 0,-2 2 1,1 1 0,-3 3-3,-8 1-4,-6 3-5,-7 1-5,-3 0-6,1-3-9,1-3-9,1-2-8,1-4-2,2-3 5,3-3 5,1-2 5</inkml:trace>
</inkml:ink>
</file>

<file path=ppt/ink/ink31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2:45"/>
    </inkml:context>
    <inkml:brush xml:id="br0">
      <inkml:brushProperty name="width" value="0.03336" units="cm"/>
      <inkml:brushProperty name="height" value="0.03336" units="cm"/>
      <inkml:brushProperty name="color" value="#00BFF3"/>
    </inkml:brush>
  </inkml:definitions>
  <inkml:trace contextRef="#ctx0" brushRef="#br0">93650 20644 659,'0'-15'5,"2"2"8,0 3 10,2 1 8,2 1 6,5 2 4,5 1 2,6 0 4,2 2-5,1 0-11,1 2-12,1 1-10,0-1-11,-1-1-9,-1 0-8,-1-1-8,-2-1-5,-3 2 2,-3 0 0,-2 2 1</inkml:trace>
</inkml:ink>
</file>

<file path=ppt/ink/ink31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2:45"/>
    </inkml:context>
    <inkml:brush xml:id="br0">
      <inkml:brushProperty name="width" value="0.04021" units="cm"/>
      <inkml:brushProperty name="height" value="0.04021" units="cm"/>
      <inkml:brushProperty name="color" value="#00BFF3"/>
    </inkml:brush>
  </inkml:definitions>
  <inkml:trace contextRef="#ctx0" brushRef="#br0">95213 20150 547,'-8'9'115,"0"3"-24,0 4-23,0 2-25,-1 2-14,-2 3-5,-1 1-6,-3 3-5,-1 0-3,1 1-2,-1-1-2,0 1-2,-1 0 0,-1 2 1,-3 3 2,-1 1 0,-1 1-7,4-1-19,3-2-18,3 0-19,2-3-8,2-7 2,2-5 2,3-6 2,0-6 5,0-2 8,0-6 10,0-2 7</inkml:trace>
</inkml:ink>
</file>

<file path=ppt/ink/ink31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2:45"/>
    </inkml:context>
    <inkml:brush xml:id="br0">
      <inkml:brushProperty name="width" value="0.03843" units="cm"/>
      <inkml:brushProperty name="height" value="0.03843" units="cm"/>
      <inkml:brushProperty name="color" value="#00BFF3"/>
    </inkml:brush>
  </inkml:definitions>
  <inkml:trace contextRef="#ctx0" brushRef="#br0">94950 20324 572,'3'-11'32,"6"10"11,5 10 10,7 10 10,1 3-1,-1 0-10,-2-1-10,-2 0-11,-2-1-9,1 1-6,0 1-7,-1 1-7,0 0-6,-1 1-9,0-1-7,-2 1-7,0-1-4,0 1 3,-1-1 2,1 1 1,-1-3-4,-2-3-12,-2-4-11,-2-4-11</inkml:trace>
</inkml:ink>
</file>

<file path=ppt/ink/ink31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2:46"/>
    </inkml:context>
    <inkml:brush xml:id="br0">
      <inkml:brushProperty name="width" value="0.03868" units="cm"/>
      <inkml:brushProperty name="height" value="0.03868" units="cm"/>
      <inkml:brushProperty name="color" value="#00BFF3"/>
    </inkml:brush>
  </inkml:definitions>
  <inkml:trace contextRef="#ctx0" brushRef="#br0">96747 19461 568,'0'-13'9,"0"8"18,0 7 17,0 6 17,0 6 5,2 5-12,0 5-10,2 5-10,-1 3-8,-2 1-3,-2 0-5,-2 2-4,-2-1-5,0-2-6,-1-1-8,-2-3-6,1-1-7,1-3-5,0-1-8,2-3-5,0-2-7,2-3-5,0-2-5,2-4-6,1-2 2,2-2 10,2-3 9,2 0 9</inkml:trace>
</inkml:ink>
</file>

<file path=ppt/ink/ink31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2:46"/>
    </inkml:context>
    <inkml:brush xml:id="br0">
      <inkml:brushProperty name="width" value="0.04651" units="cm"/>
      <inkml:brushProperty name="height" value="0.04651" units="cm"/>
      <inkml:brushProperty name="color" value="#00BFF3"/>
    </inkml:brush>
  </inkml:definitions>
  <inkml:trace contextRef="#ctx0" brushRef="#br0">97497 19797 473,'6'-7'7,"-2"4"15,-4 3 14,-2 2 15,-3 4 5,0 6-6,-1 4-5,-2 5-5,1 2-6,1 1-5,0-1-5,2 1-5,0-2-3,2-1-1,0-3-2,2-1-1,0-1-1,0 0 0,0-1 0,0 1 1,1-2-3,4-1-5,2-2-7,4-2-5,1-4-7,1-6-6,1-6-6,1-6-7,0-3-1,-1-1 2,0-1 4,-2-1 3,-2-2 4,-2 0 4,-4 0 4,-2-2 4,-2-1 4,0 3 3,0 0 3,0 0 3,-2 3 1,0 1-1,-3 2 0,-2 3-2,-1 1-2,0 0-4,1 2-5,-1 1-5,-1 1-1,0 2 0,-2 2 1,1 2 1</inkml:trace>
</inkml:ink>
</file>

<file path=ppt/ink/ink31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2:46"/>
    </inkml:context>
    <inkml:brush xml:id="br0">
      <inkml:brushProperty name="width" value="0.03548" units="cm"/>
      <inkml:brushProperty name="height" value="0.03548" units="cm"/>
      <inkml:brushProperty name="color" value="#00BFF3"/>
    </inkml:brush>
  </inkml:definitions>
  <inkml:trace contextRef="#ctx0" brushRef="#br0">98031 18466 620,'8'-7'1,"0"2"5,0 2 3,0 2 4,0 1 3,0 0 6,-1 0 4,1 0 6,0 0 3,0 2 2,0 0 3,0 2 3,-2 1-4,-1 1-10,-2 3-9,-2 2-11,-2 1-6,-2 2-6,-2 0-5,-1 1-5,-2 0-1,2-1 2,1-1 2,0 0 2,3-2 0,2-3 1,3-1 0,4-2-1,2-1 3,2 0 5,1 0 5,3 0 5,-1 0 1,-2 2-1,-4 0-1,-3 1-3,-2 2 0,-4 2 0,-2 2-1,-3 2 0,-4 1 0,-2 5-2,-3 2-2,-3 3-1,-2 0-6,0-1-9,1-3-11,-1-1-10,2-3-9,2-3-6,4-3-8,3-2-6</inkml:trace>
</inkml:ink>
</file>

<file path=ppt/ink/ink31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2:47"/>
    </inkml:context>
    <inkml:brush xml:id="br0">
      <inkml:brushProperty name="width" value="0.05247" units="cm"/>
      <inkml:brushProperty name="height" value="0.05247" units="cm"/>
      <inkml:brushProperty name="color" value="#00BFF3"/>
    </inkml:brush>
  </inkml:definitions>
  <inkml:trace contextRef="#ctx0" brushRef="#br0">99279 18600 419,'-15'38'165,"4"-4"-38,3-2-39,2-3-37,2 0-22,0 3-4,0 2-4,1 4-5,-1 1-2,0 1 0,0-1-1,0 0-2,0-1-5,2-2-11,0-2-11,2-1-11,1-3-4,2-3 5,2-4 3,2-1 5,1-5-6,1-3-18,2-4-16,0-4-18</inkml:trace>
</inkml:ink>
</file>

<file path=ppt/ink/ink31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2:47"/>
    </inkml:context>
    <inkml:brush xml:id="br0">
      <inkml:brushProperty name="width" value="0.03869" units="cm"/>
      <inkml:brushProperty name="height" value="0.03869" units="cm"/>
      <inkml:brushProperty name="color" value="#00BFF3"/>
    </inkml:brush>
  </inkml:definitions>
  <inkml:trace contextRef="#ctx0" brushRef="#br0">99673 19172 568,'6'-7'7,"-1"-1"14,-2 0 14,-1 0 14,-4 4 5,-2 8-3,-4 8-4,-2 7-2,-4 5-7,-2-1-8,-3 1-9,-3 0-8,0-2-6,3-2-1,3-1-2,3-2-1,2-1-3,4-1 0,2 1-1,4 0-1,4-2-1,6-3 2,5-3 1,7-2 0,3-3-2,-1-1-7,1 0-6,-1-1-8,0-2-6,-3-1-4,-1 0-7,-2-1-4,-3-1-2,-1 0 4,-2 0 2,-2 0 3,-2 0 3,0 0 2,-2 0 2,0 0 3</inkml:trace>
</inkml:ink>
</file>

<file path=ppt/ink/ink31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2:47"/>
    </inkml:context>
    <inkml:brush xml:id="br0">
      <inkml:brushProperty name="width" value="0.03329" units="cm"/>
      <inkml:brushProperty name="height" value="0.03329" units="cm"/>
      <inkml:brushProperty name="color" value="#00BFF3"/>
    </inkml:brush>
  </inkml:definitions>
  <inkml:trace contextRef="#ctx0" brushRef="#br0">100450 18297 660,'8'-8'3,"0"2"6,0 1 7,-1 0 5,2 1 4,2 1 2,2-1 2,1 0 2,2 0-1,2 2-2,0 0-2,1 2-4,0 1-1,1 2-5,0 2-2,-1 2-4,-1 1-3,-4 3-3,-4 2-4,-5 2-2,-2 1-3,-4 1-1,-2 1-2,-3 1-1,-3 0-2,-2-1-5,-2-1-3,-1-1-5,-2-1-3,0 0-2,1-2-2,-1-1-2,1-2 0,2-2 2,3-4 2,1-2 3,1-4 0,2 0 2,1-3 1,0-2 1,2-1 3,0 0 3,2 1 6,0-1 3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1:32"/>
    </inkml:context>
    <inkml:brush xml:id="br0">
      <inkml:brushProperty name="width" value="0.04889" units="cm"/>
      <inkml:brushProperty name="height" value="0.04889" units="cm"/>
    </inkml:brush>
  </inkml:definitions>
  <inkml:trace contextRef="#ctx0" brushRef="#br0">17165 25668 449,'-7'-15'96,"3"18"-4,1 18-3,2 17-3,1 13-12,0 7-18,0 9-19,0 6-18,0 9-18,0 7-15,0 6-16,0 8-15,0-2-6,0-9 7,0-9 5,0-8 5,0-11-1,2-14-9,0-14-10,2-13-10</inkml:trace>
</inkml:ink>
</file>

<file path=ppt/ink/ink31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2:48"/>
    </inkml:context>
    <inkml:brush xml:id="br0">
      <inkml:brushProperty name="width" value="0.04754" units="cm"/>
      <inkml:brushProperty name="height" value="0.04754" units="cm"/>
      <inkml:brushProperty name="color" value="#00BFF3"/>
    </inkml:brush>
  </inkml:definitions>
  <inkml:trace contextRef="#ctx0" brushRef="#br0">100666 18616 462,'0'-12'12,"0"8"17,0 8 17,0 8 19,-1 4 3,-1 3-8,0 1-10,-1 3-8,-1 1-8,2 3-5,0 1-5,2 3-5,0 1-3,0 2-2,0 2-1,0 3-2,0 0-6,0 2-10,0 1-12,0 0-11,0 0-8,0 0-7,0-1-5,0-1-7,0-5 0,0-6 5,0-7 7,0-6 5,0-6 3,0 1 1,0-2 1,0 0 1</inkml:trace>
</inkml:ink>
</file>

<file path=ppt/ink/ink31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3:22:48"/>
    </inkml:context>
    <inkml:brush xml:id="br0">
      <inkml:brushProperty name="width" value="0.05464" units="cm"/>
      <inkml:brushProperty name="height" value="0.05464" units="cm"/>
      <inkml:brushProperty name="color" value="#00BFF3"/>
    </inkml:brush>
  </inkml:definitions>
  <inkml:trace contextRef="#ctx0" brushRef="#br0">101832 18818 402,'0'-15'5,"0"0"11,0 2 9,0 1 11,0 1 2,0 0-6,0 2-7,0 1-6,-1 0-3,0 0-1,-2 0 0,0 0-1,-3 5 0,-6 8 1,-4 9 1,-5 10 2,-1 2-1,1 0-2,2-1-2,3 0-1,1-3-1,2 0 0,3-1-1,1 0 0,1-2-1,2-1-3,1-1-3,0-1-4,3-2-2,4-4-4,4-4-4,4-4-4,2-4-2,3 0 1,2-3-1,2-2 1,0-2-2,1-2-1,-1-2-2,1-1-3,-1-1 2,-3 1 5,-1 0 3,-2 2 5,-3 4 13,-3 6 21,-2 7 21,-4 8 22,0 4 4,2 1-13,2 3-12,2 1-12,1 1-11,0-1-7,0-1-8,-1 0-6,2-2-8,0 1-6,1-1-5,2 1-7,-1-2-4,1-1-5,0-2-4,0-2-5</inkml:trace>
</inkml:ink>
</file>

<file path=ppt/ink/ink31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2:38"/>
    </inkml:context>
    <inkml:brush xml:id="br0">
      <inkml:brushProperty name="width" value="0.06289" units="cm"/>
      <inkml:brushProperty name="height" value="0.06289" units="cm"/>
      <inkml:brushProperty name="color" value="#00BFF3"/>
    </inkml:brush>
  </inkml:definitions>
  <inkml:trace contextRef="#ctx0" brushRef="#br0">38450 29445 349,'30'-13'149,"-3"3"-36,-3 4-36,-3 4-36,-2 2-18,1 2-4,0 1-2,-1 0-3,0 1-3,-1 2-1,0 0-1,-2 1-3,0 1 0,-1-2 0,1-1-1,0 0-1,0-1 1,1 0-1,1 0-1,1 0 0,1-1 0,-1 1 1,1 0-1,0 0 2,-2-1-1,1 0 0,-2-2 0,-1 0 0,1-1 1,3 2 0,3 0 0,3 2 0,0-1 0,-3-2-1,-3-2-1,-2-2-1,-2-2-1,3 0-2,1-1-2,3-2-2,1 1 1,-1 1 3,1 0 3,-1 2 3,1-1 1,-1 0 0,1-1 0,-1-2 0,-1 2-2,-1 1 0,-2 2-2,-2 2 0,-1 1-2,1 0-1,1 0 0,1 0-1,1-1 0,1 0 0,1-2 1,1 0 1,1 0-1,1 0 1,1 1-1,1 2 0,1 0 0,1 0 0,1 0 0,1 0 0,0 0 0,1 0 0,-1 0 0,0 0 1,0 0 0,-1 0 1,-1 0 1,-1 0 1,0 0 0,3 0 0,1 0-1,2 0-1,2 0 0,3-2-2,1-1 0,2 0 0,0-1-1,-2 0 1,-1 0 0,-3 1 0,-1-1 1,-2 2-1,0 0 0,-1 2 0,0 0 1,-1 0 1,0 0 0,1 0 2,-2 0-1,0 0 1,-1 0 0,-1 0-1,0 0 0,1 0 0,1 0 0,1 0 0,0 0 0,1 2 0,-1 0 1,0 2 0,1-1 0,-1-1-1,1 0 0,-1-2 0,0 0-1,1 0 0,-1 0-1,0 0 1,0 0-2,-1 0 1,-1 0-1,-1 0 1,0 0-1,1 0 1,0 0-1,3 0 1,-2 0 0,0 0 0,-1 0 0,-1 0 0,0 0 0,1 0 0,1 0 0,1 0 0,0 0 0,2 0 1,1 0-1,1 0 0,0 0 0,-2 0 0,0 0 0,-1 0 0,0 0 0,-1 0-1,0 0-2,1 0 0,-1 0 0,0 0 0,1 0 1,-1 0 0,0 0 0,-1 0 1,-1 0 0,-1 0 1,-2 0-1,0 0 1,0 0 0,-2 0 0,-1 0 1,-1 0-2,-1 0 1,-1 0-1,-1 0-1,1 0 1,0 0-1,-1 0 1,1 0 0,0 0-1,-1 0 1,1 0 0,0 0 0,1 0-1,1 0 0,1 0 0,0 0 0,-1 0 0,-1 0 0,-1 0 0,-5-1-17,-10-3-33,-10-4-34,-10-2-33</inkml:trace>
</inkml:ink>
</file>

<file path=ppt/ink/ink31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2:41"/>
    </inkml:context>
    <inkml:brush xml:id="br0">
      <inkml:brushProperty name="width" value="0.06605" units="cm"/>
      <inkml:brushProperty name="height" value="0.06605" units="cm"/>
      <inkml:brushProperty name="color" value="#FED406"/>
    </inkml:brush>
  </inkml:definitions>
  <inkml:trace contextRef="#ctx0" brushRef="#br0">4790 33081 333,'-26'-7'19,"9"1"7,10 0 8,10 2 6,6 0 1,3 2-3,4 0-5,2 2-3,1 0-3,-3 0-4,-1 0-3,-2 0-4,-1 0-1,1 0-1,1 0-1,2 0 1,-1 0-2,1 2-2,0 0-1,-1 2-3,1 0 0,2 0-1,0-1 0,1 2-1,0-2 0,-1 1-1,-1 0 1,-1 0-1,0 0 1,2 0-1,0 0 1,1 0-1,1-1 1,1-1 1,1 0-1,1-1 1,1-1 0,-1 0-1,1 0 1,-1 0 0,0 0 0,-1 0-1,-1 0 0,0 0 0,-1 0 0,1 0-1,1 0 0,1 0-1,-1 0 0,-1 0 0,-3 0 0,-1 0 1,1 0 0,3 0-1,5 0 0,3 0 0,0 0-1,-3 0 0,-4 0 0,-5 0 0,0 0 0,3 0 0,4 0 1,2 0 0,2-1 1,0-1 0,2 0 0,1-1 1,2-1-1,1 0 1,2 0 1,2 0-1,0 1 1,-3 0-1,-4 2 0,-1 0 0,-3 1-1,1-2-1,-1 0-1,0-1-1,0-1 0,-1 2 1,-1 0-1,-1 2 1,1 0 0,3 0 0,3 0 0,3 0 0,1-1-1,0-1 0,1 0-1,-1-1 1,-1-1-1,-1 2 1,-3 0 0,-2 2 1,0 0 0,1 2 0,1 0 1,1 2-1,0-1 0,-1-1 0,-2 0 0,1-1 0,-3-1 0,0 2 0,-1 0-1,0 2 0,-2-1 1,3-1-1,0 0 1,1-2 0,0 0 0,2-2 0,1 0 0,1-1-1,-1-1 1,-3 2 1,-3 0 0,-3 2 1,0 0-1,3 0-2,3 0-1,3 0-2,0 0-1,-3 0 1,-3 0 1,-3 0 0,-1 0 0,1 0-1,1 0 0,1 0 0,0 0-5,-1 0-7,-1 0-9,-1 0-7,-5 2-15,-8 5-19,-10 6-20,-8 4-19</inkml:trace>
</inkml:ink>
</file>

<file path=ppt/ink/ink31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2:45"/>
    </inkml:context>
    <inkml:brush xml:id="br0">
      <inkml:brushProperty name="width" value="0.06036" units="cm"/>
      <inkml:brushProperty name="height" value="0.06036" units="cm"/>
      <inkml:brushProperty name="color" value="#FED406"/>
    </inkml:brush>
  </inkml:definitions>
  <inkml:trace contextRef="#ctx0" brushRef="#br0">17731 32600 364,'-13'1'29,"3"2"2,4 2 0,4 2 1,3 1-2,4 3-4,2 2-4,4 2-5,1 0-3,1 1 0,1 0-2,1-1-1,0 1-1,0 0-1,-2-1-1,-1 1-1,-1-1-1,0-3-1,-2-1 1,-1-2-1,1-1-1,0 0-1,1 0-1,2 0-1,-1-1 0,1 1-2,0 0 1,0 0-2,0-1 0,1-1 0,1 0-1,2-2 0,0-1 0,3-4 0,1-2 0,3-3 0,1-4 0,-1-4-1,1-4 0,-1-3 0,-1-2-1,-1 3 1,-2 1 0,-2 2 2,-2 3 0,1 1 0,0 2 1,-1 2 1,1 2 1,0 1 1,-1 0 1,1 2 1,0 0 2,1 0 2,1 0 1,2 0 2,-1 3 2,1 4 1,-1 5 1,1 6 1,-2 1 1,-1 1-1,-2 0-1,-2-1-1,-2 1-1,1-2-2,0-1-1,0-1-2,-1 0-2,1 0-2,0-1-2,0 1-1,-1-1-2,1 0-1,0-2-1,0 0-1,1-3-2,5-1-4,3-2-3,5-2-3,1-2 0,-3-2 0,-1-2 2,-3-1 1,0-4 1,-1 0 2,1-3 1,0-1 2,-2-1 0,1 2 3,-2 2 0,-1 3 2,-1 0 1,-1 2 2,0 0 0,-2 2 1,0 1 3,1 0 2,2 1 2,0 2 4,1 0 0,1 2 0,1 1 0,2 0 0,-2 2-1,-1 2-1,-3 1 0,-1 3-2,0 2-1,2 0 2,1 1-1,3 1 0,0 1 1,1 0-2,0-1 0,-1 1-2,0-2 0,-1-1-3,0-2 0,-2-2-2,0-2-2,1-1-2,1 0-1,2-2-3,1-1 0,2-4-3,4-2 0,3-3-2,2-5 0,-1-4-1,1-5 0,-1-5 0,0-2-1,1 1 1,-1 1-1,0 1 0,-2 3 1,-3 3 2,-4 4 4,-5 4 2,-2 3 4,0 1 4,-2 0 5,-1 2 6,0 1 1,0 4 2,-1 2 0,1 4 1,0 1 0,0-1 1,-1 1-1,1 0 0,0 0-1,0 2-3,-1 0-2,1 1-4,2 2-1,2 2-1,3 1-2,3 3 0,1-1-4,1-5-3,0-3-4,-1-4-4,-1-3-3,-1 0 1,-2-2 0,-3 0 1,1-3-2,3-4-1,4-4-2,2-3-1,0-4 0,0 0 1,-1-1 3,0-1 1,-3 1 3,-1 2 3,-3 4 3,-1 3 4,-2 2 2,-1 0 1,-1 2 0,0 1 2,-1 1 2,3 6 7,2 2 6,2 5 6,-1 2 1,-1 0-4,-2-1-3,-3 1-4,0-1-2,0 0-1,-1-2-2,1 0-1,1-1-2,0 1-1,1 1-1,1 2-2,1-2-2,0-1-2,-1-2-4,1-2-2,0-1-2,-1 0 1,1 0 0,0 0 0,1-2-2,3-2-2,3-4-2,3-2-4,2-4-1,1-4-1,1-3 1,1-5-1,-1 0 2,-2 1 2,-1 2 4,-3 3 2,-1 1 3,-3 2 4,-1 3 3,-2 1 4,-2 2 2,-1 2 1,-1 2 0,0 2 0,-2 2 2,1 4 3,0 2 2,0 4 3,0 0 1,1 1 1,1 0-1,2 0 0,0-1-1,1 1-4,1 0-3,1 0-3,0-1-2,-1 1-1,-1 0-1,0 0-1,-1-2-1,1-1-1,1-2 0,1-2-2,0-1-1,-1 0-3,-1 0-3,0 0-2,-1-1-2,3-2-1,2-2-1,1-2-2,3-3 0,1-4 0,3-4 0,1-3 0,1-4 0,-2 0 1,0-1 1,0 0 0,-3-1 2,-2 2 0,-1 3 3,-2 1 0,-3 3 3,-1 2 3,-2 4 2,-3 3 2,0 1 4,0 0 3,-1 0 4,1 0 4,0 2 0,0 2 0,0 3-1,-1 4-1,2 1-1,2 2 0,1 0 1,3 1-1,0 1 0,-1 0-2,-1-1-1,0 1-3,-1-1 0,1 0-2,1-2 0,1 0-2,1-2-1,0-1-2,-1-1-2,1 0-2,-1-2-1,1 0 0,-1-2 0,1 0 0,0-2-1,3-2-5,2-2-3,1-2-5,1-1-1,1-2-1,-1 0-1,1-1 0,-2 0 2,-1 0 2,-3 2 3,-1 1 3,-2 0 2,-3 2 2,-1 1 1,-2 0 3,-2 2 3,1 0 5,0 2 6,0 0 5,-1 2 4,1 2 1,0 2 3,0 2 2,0 2 0,1 2-2,1 1-1,2 3-2,0 0-2,1-1-3,1-1-2,1 0-3,1-2-2,1-3 1,1-1-1,2-2 0,-1-1-3,1-2-7,-1 0-5,1-2-6,-1-1-4,1-2 1,-1-2 1,1-1 0,0-3-1,1 0-2,1-2-1,1 0-1,-1-1 0,-2 1 4,-1-1 4,-2 0 3,-2 1 3,1 3 4,-1 1 4,1 2 3,-1 2 2,-1 2 0,-1 2 1,0 2 0,-1 1 1,1 2 4,1 0 4,1 1 3,1 2 1,1 0-2,1 1-1,1 2-2,0-2-1,-1-1-2,-1-2 0,0-2-2,-2-1-3,1 0-7,-1 0-5,1 0-5,-1-1-8,-1-1-6,-1 0-7,0-1-7</inkml:trace>
</inkml:ink>
</file>

<file path=ppt/ink/ink31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2:47"/>
    </inkml:context>
    <inkml:brush xml:id="br0">
      <inkml:brushProperty name="width" value="0.02297" units="cm"/>
      <inkml:brushProperty name="height" value="0.02297" units="cm"/>
      <inkml:brushProperty name="color" value="#FED406"/>
    </inkml:brush>
  </inkml:definitions>
  <inkml:trace contextRef="#ctx0" brushRef="#br0">77230 32405 957,'-1'-13'16,"0"6"-4,-2 6-3,0 6-4,-1 4-4,2 1-6,0 3-5,2 2-4,-1 2-6,0 3-3,-2 3-5,0 3-4,-1 0 1,0-5 5,0-3 4,1-4 6,-1-4 4,0 1 1,0-2 4,0 0 1</inkml:trace>
</inkml:ink>
</file>

<file path=ppt/ink/ink31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2:48"/>
    </inkml:context>
    <inkml:brush xml:id="br0">
      <inkml:brushProperty name="width" value="0.03674" units="cm"/>
      <inkml:brushProperty name="height" value="0.03674" units="cm"/>
      <inkml:brushProperty name="color" value="#FED406"/>
    </inkml:brush>
  </inkml:definitions>
  <inkml:trace contextRef="#ctx0" brushRef="#br0">76966 34200 598,'0'21'4,"2"-3"-1,0-4 1,2-4 0,-1-2 0,-1-1 0,0 1 1,-2 0 0,1 1 1,0 1 1,2 3 2,0 2 0,0 1 0,0 1-4,-1 1-4,-2 2-2,0 0-4,2 1-2,1 0-3,0 3-1,1-1-3,0 3-1,0 0-2,0 1-1,-1-1 0,2 0 2,-2-1 1,1-1 3,0-1 1,-2-3 3,0-1 3,-2-2 2,0-2 3,0 1 3,0 0 2,0-1 2,0 0 3,0-2 4,0-3 2,0-1 3,0 0 1,0 0-1,0 1-1,0 2-1,1-1-1,0 1 2,2 0 0,0 0 2,1-1 0,0 1-2,0 0-1,0 0-2,-1 0-1,-1 1-3,0 1-1,-1 1-2,-1 1-2,0 0-3,0-1-3,0 1-2,0 0-2,0-1 2,0 1 0,0 0 1,-1 0-3,-1 1-5,0 1-5,-1 1-5,-1 1-2,2-1 0,0 1 1,2 0 1,0-2 1,0 1 0,0-2 2,0-1 0,0 0 0,0-1 0,0 1 1,0 0-1,-1 0 2,0 1 1,-2 1 3,0 1 3,-1 1 0,0 1 0,0 1-1,0 1 0,0 1 2,1-1 4,-2 1 4,2-1 3,-2 0 3,0-1-1,-2-1-1,0 0 0,0-1 1,2 1-1,2 1 0,2 1 0,1 0-1,0-1-1,0-1-3,0-1-2,0 0 0,0 1 0,0 1 1,0 1 0,0 1 1,-2 1 0,0 1 0,-1 1 0,-1 0 1,2 1 0,0-1 1,2 1 0,0-1 0,0 0 1,0 1-1,0-1 1,0 0-1,0-3 1,0-1-1,0-3 1,0 0 0,0-1 1,0 1 1,0 0 2,0-2 0,0 1 0,0-2 0,0-1 1,0 0 0,0-1 1,0 1 1,0 0 2,0-1-1,0 1-2,0 0 0,0-1-1,0 0-2,0 0-1,0-2-1,0-1-1,-1 1-2,0 0 0,-2 1-2,0 1 0,-1 1 0,2-1-1,0 1 1,2 0-1,0-1 0,0 1 0,0 0-1,0-1 0,0 1 0,0-2 1,0-1 0,0-1 1,0 1 0,0 0-1,0 1 0,0 1-1,0 1 0,0-1 3,0 1 3,0 0 1,0 0 2,0 1 0,0 1 0,0 1 1,0 1-2,0 1-1,0 1-1,0 1-1,0 0-2,2-1 0,0-1-1,2 0 0,-1-3 0,0 1 1,-2-2-1,0-1 1,-1 0 0,0-1 1,0 1 1,0 0 1,0-1 1,0 1-1,0 0 0,0-1 0,0 1 1,0 0-1,0-1 0,0 1 0,0 0 0,0-1-1,0 1 0,0 0-1,0-1 0,0-1 1,0-1 0,0 0 0,0-1 0,0 1 1,0 1-1,0 1 1,0 1-1,2 0 1,0-1-1,2 1 0,-1 0 0,-1 0-2,0-1-1,-2 1-1,1 0 0,0-1 0,2 1 0,0 0 0,0-1 1,0-1-1,-1-1 1,-2-1 0,0 1 1,2 0 0,1 1 1,0 1 1,1 0 1,0-1-1,0-1-1,0 0 0,-1-1 0,-1 1 2,0 1 2,-1 2 1,-1-1 0,0-1 0,0-1-1,0 0-1,0-2 1,0 1 0,0 0 2,0 0 1,0-1 0,0 1-3,0 0-4,0 0-1</inkml:trace>
</inkml:ink>
</file>

<file path=ppt/ink/ink31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3:00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69800 11075 333,'49'20'167,"16"14"-1,16 15 1,16 15 0</inkml:trace>
</inkml:ink>
</file>

<file path=ppt/ink/ink31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3:18"/>
    </inkml:context>
    <inkml:brush xml:id="br0">
      <inkml:brushProperty name="width" value="0.05228" units="cm"/>
      <inkml:brushProperty name="height" value="0.05228" units="cm"/>
      <inkml:brushProperty name="color" value="#F2395B"/>
    </inkml:brush>
  </inkml:definitions>
  <inkml:trace contextRef="#ctx0" brushRef="#br0">4855 7323 420,'-29'-7'-13,"5"3"4,5 4 4,5 3 3,2 0 3,1 2 1,-1-2 1,0 1 1,1-1 0,0 0 1,2-1-1,1-2 2,2 0 7,4 2 18,4 1 18,4 0 16,3 0 3,1 0-12,3-2-13,2 0-11,1-1-9,3 0-5,2 0-3,1 0-4,1 0-4,-1 0 0,-1 0-3,0 0-1,-1 0-1,2 0 0,3 0 0,2 0 1,-1 0-1,0 0 0,-1 0 1,-1 0-1,1-1 1,1 0-1,3-2 0,1 0 0,3 0 0,1 0 1,2 1 1,2 2 1,-1 0 0,-3 0 0,-5 0-1,-3 0 0,-3 0 0,1 0-1,-1 0 0,1 0 0,0 0-1,1 0-1,1 0 0,1 0-1,-1 0 0,-1 0 0,-3 0 0,-1 0 1,-1 0 0,1-2 1,1-1 0,1 0 1,0 0 0,-1 0-1,-1 2 1,-1 1-1,0 0 0,0 0-1,-1 0-1,1 0-1,-1 0 0,1 1-1,-1 2 1,1 0-1,1 0 0,3 0-1,3-1 0,3-2-2,0 0 1,-1 0 0,-3 0 1,-1 0 1,-1 0 0,1 0 1,1 0 0,1 0 0,-1 0 0,0 0 0,-1 0 1,0 0-1,-2 0 1,2 2-1,2 1 0,-1 0 0,3 1-1,3 0 1,3 0-1,3 0 1,3-2 1,6-2 2,4-4 3,6-2 1,3-4 3,3-4-1,3-4 2,3-3 0,0-1 0,-2 3-2,-4 3-1,-3 3-2,1 1-1,5 0-2,5 0-1,6 1-3,-3 0-1,-5 4-1,-8 2-2,-7 4-1,-5 2-1,-2 2 0,-3 2 0,-3 2 0,-3 1-1,0-1-1,-2 1-2,0 0-2,1-1-1,1 0 0,2-2 0,2 0 0,1-2 3,-2-1 4,0 0 4,-1-2 4,-2 0 3,-2 0-2,-2 0-1,-1 0-1,-2 0 0,-1 0 0,-2 0 0,1 0 1,-3 0-1,-2 0 0,-1 0 0,-2 0 0,-3 0-1,-1 0 0,-2 0 0,-3 0 1,2 1-2,2 0 1,3 2 0,3 0-1,1 0 0,1 0 2,-1-2-1,1 0 1,0-1 0,3 2 0,1 0 0,3 2-1,0 0 0,2 0 0,1 0 0,1 0 0,0-1-1,1 1 0,-1 0-1,0 0-1,0 0 0,1 0 2,-1 0-1,0 0 2,0-1 0,1 0 1,-1-2 0,0 0 0,0-1 1,1 2 0,-1 0 0,0 2 1,1-1 0,1 2 0,1-2 0,0 1 0,3-1 0,1 0 1,2-1-1,2-2 0,1 0-1,2 0 1,0 0 0,2 0 0,-1 0-1,0-2 1,-2-1 0,0 0-1,-2 0 1,0 0-1,-2 2 1,0 1-1,-1 0 1,0 1-1,0 2 0,1 0 0,-1 0 0,0 0 0,0-1 0,0-2 0,0 0-1,0 2 1,0 1 0,1 0-1,-1 0 1,2 0 0,0-2 0,2 0 0,-1-1 0,-2 0 0,-2 0 1,-2 0 0,0 0 0,-1 2 1,0 0-1,0 2 1,1 0 0,0 1-1,2 2 0,1 0 0,-1 0 0,0 0-1,-1-2 1,-2 0-1,1-1 0,1 0 0,0-1 0,2 1 0,1 0 0,2-2 0,2 0 0,2-2-1,2 0 0,0 0 1,1 0 0,2 0-1,-1 0 1,-1-2 0,0 0 0,-2-2 0,1 1 0,0 0 0,2 2 1,0 1-1,0 0 1,0 0 0,-2 0 0,0 0 1,-1 0 0,2 0 0,0 0 0,1 0 0,2 0 0,0 0 0,1 0-1,2 0 0,-1 0-1,-1 0 0,0 0 0,-2 0 0,-1 0 0,-2 0 0,-2 0 0,-2 0 0,-1 1 0,2 1 1,0 3 1,2 2-1,-2 0 1,-2 0-1,-3-2-2,-4 0 0,-1-1 0,-2 2-1,0 0 0,-1 1 0,-1 1 0,1-2 0,-1-1 0,0 0 0,0-2 1,-1-1-1,-1 0 0,-1-1 0,-1-1 1,0 0-1,1 0 1,-1 0 0,-1-1 1,-1-1-1,-3 0 0,-1-1 0,-2-1-1,-1 2 0,-1 0 0,-1 2-1,-1 0 1,1 0-1,0 0 1,-1 0 0,0 0 0,-2 0 0,-3 0 0,-1 0-1,-1 0 0,0 0 1,-1 0 1,1 0 0,0 0 0,0 0 1,-1 0 0,1 0 0,0 0 0,0 0 1,-1 0-1,1 0 1,0 0-1,0 0-1,-1 0-1,1 0-2,0 0 1,0 0-1,-1 0 2,1 0 0,1-1 0,0 0 1,1-2 0,1 0 1,0-1 0,-1 0 0,0 0 0,-2 0 0,0 1 1,1 1-1,2 0 1,0 2-1,0 0 1,-1 0-1,-1 0-1,0 0 0,-1 0-1,1 0 1,1 0-1,2 0 1</inkml:trace>
</inkml:ink>
</file>

<file path=ppt/ink/ink31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3:20"/>
    </inkml:context>
    <inkml:brush xml:id="br0">
      <inkml:brushProperty name="width" value="0.03611" units="cm"/>
      <inkml:brushProperty name="height" value="0.03611" units="cm"/>
      <inkml:brushProperty name="color" value="#F2395B"/>
    </inkml:brush>
  </inkml:definitions>
  <inkml:trace contextRef="#ctx0" brushRef="#br0">44253 6010 609,'-12'-8'44,"8"2"0,8 1 0,8 0-1,4 2-2,-1 0-6,1 2-6,0 0-4,2 0-4,5-4-3,5-2-3,5-3-2,0-1-3,-3 0-4,-5 2-4,-3 1-3,-4 1-2,1 2 2,-2 2 0,-1 2 1,-2 2-4,-4 4-9,-5 2-8,-2 4-9,-6 1 0,-6 3 8,-6 1 8,-5 3 8,-3 0 4,2-1 1,3-1 1,1 0 1,-1 0 3,-3 3 5,-5 3 6,-3 3 6,-2 1 1,3 1-7,2-1-4,1 1-6,2-1-3,1 0-3,1 1-1,1-1-3,1 0-1,2-3-1,2-1 0,3-3 0,1-2-5,2-3-9,2-2-11,3-4-9,1-4-4,3-4-1,4-6 2,2-4 0,2-2 4,0 1 6,0 0 7,0 2 6,0 0 5,-1-2 4,1 0 4,0-1 2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1:33"/>
    </inkml:context>
    <inkml:brush xml:id="br0">
      <inkml:brushProperty name="width" value="0.05519" units="cm"/>
      <inkml:brushProperty name="height" value="0.05519" units="cm"/>
    </inkml:brush>
  </inkml:definitions>
  <inkml:trace contextRef="#ctx0" brushRef="#br0">17826 26391 398,'13'9'92,"-3"3"-23,-4 3-21,-4 3-23,-5 5-12,-4 5-2,-5 5-2,-5 8-3,-2 0-4,2-4-5,3-4-7,1-3-7,2-6-2,2-4-1,2-4-1,3-6-1,3-8-1,7-10-2,7-11-3,8-11-3,2-4 2,1 2 6,-1 1 7,1 3 5,-2 3 6,-3 7 6,-3 5 7,-3 6 6,-3 6 8,-2 6 9,-4 6 9,-2 6 10,-3 1 0,0 1-8,-2-2-8,0-1-8,-1-1-7,0-1-3,0-1-4,0 0-4,3-6-9,6-8-15,6-10-16,6-8-15,2-3-4,-1 1 8,-1 3 7,-1 1 7,-1 2 8,-1 3 7,0 1 7,-2 2 7,-1 4 9,-2 6 9,-3 6 10,-1 6 9,-2 1 3,-4-1-1,-2-2-4,-3-2-2,0-3-10,6-3-15,4-2-16,5-3-15,2 0-3,-1 7 12,-1 6 12,0 6 12,-3 1 7,-1-1 1,-2-2 1,-2-2 2,1-3-3,2-1-10,4-2-7,2-2-10,2-4-4,1-4 0,1-5-1,2-6-1,-1-1 0,-1 1 0,-1 1 0,0 1 0,-3 0 1,-3 0 2,-2 0 2,-4 1 2,-2-1 2,0 0 2,-2 0 3,0 1 3,-1-1 2,-2 2 1,0 1 1,-1 0 2,-2 2 0,0 1 1,-1 1 1,-1 1-1,-2 2 1,0 4 0,-1 3-1,-1 5 0,1 1-1,4 1-1,4 0 0,4 0-2,5-3-8,6-5-17,6-4-15,5-6-17,3-4-4,-1-5 8,-1-5 8,0-4 7,-1-3 7,1 1 3,1 1 5,1 1 5,-2 1 3,-3 1 2,-5 1 3,-3 1 1,-3 1 4,-2 3 3,-2 1 5,-2 2 3,-1 2 6,0 1 8,0 0 9,0 2 8,0 0 5,0 1 4,0-1 4,0 0 3,0 2-1,2 6-3,1 4-6,0 6-3,1 2-6,0 3-7,0 2-7,0 1-7,-1 5-5,-1 7-6,0 7-4,-1 7-6,-1 4-2,1 3 1,2 3 0,0 3 0,1-3-7,0-8-12,0-10-15,0-8-12,0-5-11,0-3-8,0-1-7,0-2-9</inkml:trace>
</inkml:ink>
</file>

<file path=ppt/ink/ink31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3:20"/>
    </inkml:context>
    <inkml:brush xml:id="br0">
      <inkml:brushProperty name="width" value="0.03599" units="cm"/>
      <inkml:brushProperty name="height" value="0.03599" units="cm"/>
      <inkml:brushProperty name="color" value="#F2395B"/>
    </inkml:brush>
  </inkml:definitions>
  <inkml:trace contextRef="#ctx0" brushRef="#br0">44750 6997 611,'21'-21'-24,"-3"7"16,-4 5 16,-4 6 16,-2 4 8,0 4 2,0 2 2,-1 4 2,1 1 0,0 1-3,0 1-4,0 1-2,-1 2-4,-2 1-2,-3 3-2,0 2-2,-2 1-5,0 2-4,0 3-7,0 1-4,-2 3-5,0 1-6,-3 2-6,-2 2-4,-1-1-9,0-3-9,0-5-10,0-3-11</inkml:trace>
</inkml:ink>
</file>

<file path=ppt/ink/ink31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3:20"/>
    </inkml:context>
    <inkml:brush xml:id="br0">
      <inkml:brushProperty name="width" value="0.03141" units="cm"/>
      <inkml:brushProperty name="height" value="0.03141" units="cm"/>
      <inkml:brushProperty name="color" value="#F2395B"/>
    </inkml:brush>
  </inkml:definitions>
  <inkml:trace contextRef="#ctx0" brushRef="#br0">45400 7316 700,'21'-7'74,"-3"2"-14,-4 2-12,-4 2-14,-2 1-8,3 2-5,2 0-4,2 2-4,0 1-6,-1 2-8,-1 1-7,-1 3-7,-1 0-4,-2 0-2,-2-2-3,-2 0-1</inkml:trace>
</inkml:ink>
</file>

<file path=ppt/ink/ink31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3:21"/>
    </inkml:context>
    <inkml:brush xml:id="br0">
      <inkml:brushProperty name="width" value="0.032" units="cm"/>
      <inkml:brushProperty name="height" value="0.032" units="cm"/>
      <inkml:brushProperty name="color" value="#F2395B"/>
    </inkml:brush>
  </inkml:definitions>
  <inkml:trace contextRef="#ctx0" brushRef="#br0">46550 5513 687,'16'-22'75,"1"6"-13,1 5-12,2 5-13,0 2-8,3 2-6,1 0-5,3 2-5,-1 0-8,-1 2-8,-3 0-10,-1 2-9,-4 1-7,-3 6-2,-4 2-4,-4 5-2,-3 0-2,-1-1 2,0-2 0,-1-2 1,-3-3 3,0 1 4,-3-2 5,-2 0 4</inkml:trace>
</inkml:ink>
</file>

<file path=ppt/ink/ink31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3:21"/>
    </inkml:context>
    <inkml:brush xml:id="br0">
      <inkml:brushProperty name="width" value="0.03592" units="cm"/>
      <inkml:brushProperty name="height" value="0.03592" units="cm"/>
      <inkml:brushProperty name="color" value="#F2395B"/>
    </inkml:brush>
  </inkml:definitions>
  <inkml:trace contextRef="#ctx0" brushRef="#br0">45997 6497 612,'-36'7'3,"7"-2"5,7-3 6,7 0 6,5-2 5,6 0 8,4 0 6,6 0 8,5 0-2,7 0-8,7 0-8,7 0-9,5-2-4,2 0-2,4-3-1,3-2-1,0-1-3,-2 2-5,-2 1-6,-2 1-5,-3-1-8,-5 2-9,-5-1-12,-5 0-9,-4 0-4,-3 2 3,-3 0 2,-2 2 3</inkml:trace>
</inkml:ink>
</file>

<file path=ppt/ink/ink31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3:21"/>
    </inkml:context>
    <inkml:brush xml:id="br0">
      <inkml:brushProperty name="width" value="0.03384" units="cm"/>
      <inkml:brushProperty name="height" value="0.03384" units="cm"/>
      <inkml:brushProperty name="color" value="#F2395B"/>
    </inkml:brush>
  </inkml:definitions>
  <inkml:trace contextRef="#ctx0" brushRef="#br0">46923 4829 650,'-15'0'3,"2"-2"8,2 0 7,3-1 8,0 1 7,2 5 8,0 6 7,2 4 8,-1 6-4,0 9-16,-1 7-15,-2 8-16,0 5-12,-1 0-7,-2 2-6,0 0-8,0-2-5,2-4-3,3-5-4,1-6-4,1-4 0,2-7 2,0-5 2,2-6 3</inkml:trace>
</inkml:ink>
</file>

<file path=ppt/ink/ink31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3:21"/>
    </inkml:context>
    <inkml:brush xml:id="br0">
      <inkml:brushProperty name="width" value="0.03609" units="cm"/>
      <inkml:brushProperty name="height" value="0.03609" units="cm"/>
      <inkml:brushProperty name="color" value="#F2395B"/>
    </inkml:brush>
  </inkml:definitions>
  <inkml:trace contextRef="#ctx0" brushRef="#br0">46132 5950 609,'-10'31'117,"-2"1"-26,-3-1-24,-3 0-26,-4 2-15,-1 3-5,-4 2-6,-3 4-6,-2 2-6,-1 0-4,-1 1-5,0 2-6,-1 0-1,1-2 1,1-1 3,1 0 2,3-3-8,3-3-18,5-5-18,3-4-17,4-4-3,2-5 11,4-5 11,3-4 12</inkml:trace>
</inkml:ink>
</file>

<file path=ppt/ink/ink31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3:21"/>
    </inkml:context>
    <inkml:brush xml:id="br0">
      <inkml:brushProperty name="width" value="0.03077" units="cm"/>
      <inkml:brushProperty name="height" value="0.03077" units="cm"/>
      <inkml:brushProperty name="color" value="#F2395B"/>
    </inkml:brush>
  </inkml:definitions>
  <inkml:trace contextRef="#ctx0" brushRef="#br0">46650 7294 715,'8'-8'0,"2"0"0,0 0 0,1 0 0,0 1 4,0 1 11,-2 0 9,0 2 9,0 0 5,5 0-1,4 0 0,3 0 0,2 0-6,-1 1-11,-1-1-12,0 0-9,-3 0-12,-1 2-11,-2 0-10,-2 2-12</inkml:trace>
</inkml:ink>
</file>

<file path=ppt/ink/ink31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3:22"/>
    </inkml:context>
    <inkml:brush xml:id="br0">
      <inkml:brushProperty name="width" value="0.03661" units="cm"/>
      <inkml:brushProperty name="height" value="0.03661" units="cm"/>
      <inkml:brushProperty name="color" value="#F2395B"/>
    </inkml:brush>
  </inkml:definitions>
  <inkml:trace contextRef="#ctx0" brushRef="#br0">46664 7032 600,'-22'-19'19,"4"9"11,5 8 14,3 10 12,2 4 1,2 3-8,1 1-9,0 3-9,2 0-6,0-3-6,2-1-4,0-2-6,3-2-4,4-1-5,4 0-4,4-2-6,2-1-2,1 0-2,1-2-2,1 0-2,-1-1 0,-2 1-2,-4 2-1,-3 0-1,-2 1 1,0 0 2,-2 0 2,0 0 2,-4 1 5,-6 3 5,-6 3 7,-6 4 6,-4 1 2,-3 1 1,-3 1 0,-2 1 1,-3-1-2,1-1 0,-1-3-1,1-1-1,2-3-8,3-2-14,5-4-14,3-3-14,3-2-6,2-4 1,3-2 2,1-3 2</inkml:trace>
</inkml:ink>
</file>

<file path=ppt/ink/ink31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3:22"/>
    </inkml:context>
    <inkml:brush xml:id="br0">
      <inkml:brushProperty name="width" value="0.03175" units="cm"/>
      <inkml:brushProperty name="height" value="0.03175" units="cm"/>
      <inkml:brushProperty name="color" value="#F2395B"/>
    </inkml:brush>
  </inkml:definitions>
  <inkml:trace contextRef="#ctx0" brushRef="#br0">48800 5213 692,'1'-15'76,"4"4"-14,2 3-12,4 3-13,1 0-9,3 2-6,1-1-4,3 0-6,1 0-10,-1 2-12,1 0-14,0 2-13</inkml:trace>
</inkml:ink>
</file>

<file path=ppt/ink/ink31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3:22"/>
    </inkml:context>
    <inkml:brush xml:id="br0">
      <inkml:brushProperty name="width" value="0.02977" units="cm"/>
      <inkml:brushProperty name="height" value="0.02977" units="cm"/>
      <inkml:brushProperty name="color" value="#F2395B"/>
    </inkml:brush>
  </inkml:definitions>
  <inkml:trace contextRef="#ctx0" brushRef="#br0">48280 4900 739,'-13'0'7,"6"2"17,6 0 16,6 2 16,2 2-1,-1 7-18,0 6-19,-2 6-18,-3 3-9,-6 4-3,-5 3-1,-7 3-2,-3-1-5,1-2-6,-1-3-8,1-3-6,-1-4-1,1-3 6,-1-4 5,0-5 6,2-2 5,3-2 5,3-2 5,3-2 4,6-4 12,11-6 17,11-6 18,11-6 17,6-3 4,1-1-10,0-1-12,2-1-9,0 0-10,-2 1-6,0 1-8,-1 1-5,-3 2-7,-3 2-4,-5 4-5,-3 3-4,-6 4-9,-7 6-11,-6 6-11,-8 6-12,-3 1 0,1-3 12,-1-3 12,0-2 10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1:34"/>
    </inkml:context>
    <inkml:brush xml:id="br0">
      <inkml:brushProperty name="width" value="0.05037" units="cm"/>
      <inkml:brushProperty name="height" value="0.05037" units="cm"/>
    </inkml:brush>
  </inkml:definitions>
  <inkml:trace contextRef="#ctx0" brushRef="#br0">22383 25600 436,'0'24'185,"2"1"-43,0 1-44,1 1-43,0 2-25,-1 2-7,0 4-6,-1 3-7,-1 2-6,0 2-7,0 1-4,0 3-7,-1 0-7,-1-4-9,0-2-9,-1-3-8,0-5-8,-1-6-8,0-5-7,0-6-7</inkml:trace>
</inkml:ink>
</file>

<file path=ppt/ink/ink31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3:22"/>
    </inkml:context>
    <inkml:brush xml:id="br0">
      <inkml:brushProperty name="width" value="0.03385" units="cm"/>
      <inkml:brushProperty name="height" value="0.03385" units="cm"/>
      <inkml:brushProperty name="color" value="#F2395B"/>
    </inkml:brush>
  </inkml:definitions>
  <inkml:trace contextRef="#ctx0" brushRef="#br0">48242 5900 649,'-50'14'2,"11"-1"1,11-2 4,12-2 1,4 0 6,2 1 6,0 3 7,2 2 7,1 1 1,2 1-4,3 1-5,1 2-3,-2 5-4,-2 14-2,-5 13-1,-4 12-3,-1 8-1,-1 7 1,0 3 0,1 6 0,-1 0-9,0-2-16,1-3-18,-1-3-18,2-9-4,2-15 6,4-14 8,3-15 7,1-9 2,2-3-3,0-3-3,2-2-2</inkml:trace>
</inkml:ink>
</file>

<file path=ppt/ink/ink31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3:23"/>
    </inkml:context>
    <inkml:brush xml:id="br0">
      <inkml:brushProperty name="width" value="0.039" units="cm"/>
      <inkml:brushProperty name="height" value="0.039" units="cm"/>
      <inkml:brushProperty name="color" value="#F2395B"/>
    </inkml:brush>
  </inkml:definitions>
  <inkml:trace contextRef="#ctx0" brushRef="#br0">48605 5924 564,'1'-28'37,"2"7"-2,2 7-2,2 7-3,0 5-1,-1 5-3,0 6-2,-2 4-1,0 4-2,-2 1-1,0 3 0,-2 1-1,1 1-1,0-1-4,2-1-3,0 0-3,1-3 0,2-1 0,0-3 0,2-1 2,0-3-5,1-2-11,1-4-10,2-2-11,2-5-9,7-6-6,5-6-8,7-5-6,0-5-1,-4-1 6,-3-3 4,-4-1 6,-6 1 7,-3 5 7,-6 5 9,-4 5 7,-4 3 7,-1 0 4,0 2 5,-1 1 5,-2 1 5,0 2 4,-1 2 6,-2 2 5,1 0 7,-1 0 11,0-2 10,0 0 10,0 2-2,-2 6-13,0 6-13,-1 6-13,-2 3-9,0 1-4,-1 1-5,-1 1-3,-3 2-4,-3 6-1,-5 5-1,-3 5-2,-2 1-4,1-2-3,1-2-4,1-1-5,1-3-3,1 0-3,1-1-4,2-1-3,0-2-1,4-3 0,3-4 0,3-1 1</inkml:trace>
</inkml:ink>
</file>

<file path=ppt/ink/ink31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3:24"/>
    </inkml:context>
    <inkml:brush xml:id="br0">
      <inkml:brushProperty name="width" value="0.04335" units="cm"/>
      <inkml:brushProperty name="height" value="0.04335" units="cm"/>
      <inkml:brushProperty name="color" value="#F2395B"/>
    </inkml:brush>
  </inkml:definitions>
  <inkml:trace contextRef="#ctx0" brushRef="#br0">49250 7157 507,'9'7'24,"1"1"5,3 0 5,2 0 6,0 0 0,-1 1-5,-1 2-3,0 0-6,-1 1-2,-1 0-3,1-1-2,0 1-3,0 0-1,1 1 0,1 2-1,2 0-1,-2-1-1,-1-1 0,-2-2-2,-2-2-1,-1-6 1,0-10-1,-1-10 2,1-9 0,-1-4-3,0 1-4,-2 3-6,0 1-5,-1 2-4,2-1-2,0 1-3,1-1-2,1 2-2,2 3-1,0 3 0,2 3 0,-1 2-1,1 2-1,0 2-1,0 2-1,-1 1 2,-1 1 2,-1-1 3,0 0 3,0 0 3,1 2 3,3 0 3,2 2 2,0 0 4,-1 2 4,-1 0 4,0 2 3,-2 0 3,1 0 0,0-1 1,0 1 0,-1 1 1,-1 0-1,-1 1 1,0 2 0,-2 0-5,-1 2-12,0 0-10,-2 1-11,-2 0-8,-6-1-2,-4 0-4,-5-2-2,-2-1 1,2-2 6,3-2 7,1-2 5,1-1 2,0 2 0,0 0-2,1 2-2</inkml:trace>
</inkml:ink>
</file>

<file path=ppt/ink/ink31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3:24"/>
    </inkml:context>
    <inkml:brush xml:id="br0">
      <inkml:brushProperty name="width" value="0.03525" units="cm"/>
      <inkml:brushProperty name="height" value="0.03525" units="cm"/>
      <inkml:brushProperty name="color" value="#F2395B"/>
    </inkml:brush>
  </inkml:definitions>
  <inkml:trace contextRef="#ctx0" brushRef="#br0">49850 7032 624,'17'-14'160,"3"4"-45,3 4-43,3 4-43,0 3-38,-3 4-27,-3 2-29,-2 4-29</inkml:trace>
</inkml:ink>
</file>

<file path=ppt/ink/ink31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3:32"/>
    </inkml:context>
    <inkml:brush xml:id="br0">
      <inkml:brushProperty name="width" value="0.03222" units="cm"/>
      <inkml:brushProperty name="height" value="0.03222" units="cm"/>
      <inkml:brushProperty name="color" value="#F2395B"/>
    </inkml:brush>
  </inkml:definitions>
  <inkml:trace contextRef="#ctx0" brushRef="#br0">2850 10550 682,'44'0'72,"-8"2"-18,-6 0-17,-7 2-18,-4 0-10,-1 2-1,0 0-2,-2 1-2,-2 2-2,-3 0-1,-3 1-3,-2 2-2,-3 0-2,-2 3-2,-2 1-1,-2 3-2,-3 1-1,-2 1 2,-3 1 0,-3 2 0,-2-2 1,1-2-1,-1-1-1,0-2 0,0-1 1,-1-1 3,-2 1 1,1 0 4,-1-2 1,4-3 3,3-3 3,3-2 3,4-3 4,6-1 9,6 0 7,5-1 8,4-2 0,2-1-6,0 0-7,1-1-7,1-2-4,1 0-2,1-1-2,1-2-3,0 1-3,-3 1-3,-1 0-6,-2 2-3,-2 0-6,1 0-8,0 0-8,-1 0-8,0 0-4,0 0-1,-2 0-3,-1 0-1,-1 0 3,-2-2 10,-2 0 9,-2-1 9</inkml:trace>
</inkml:ink>
</file>

<file path=ppt/ink/ink31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3:32"/>
    </inkml:context>
    <inkml:brush xml:id="br0">
      <inkml:brushProperty name="width" value="0.03467" units="cm"/>
      <inkml:brushProperty name="height" value="0.03467" units="cm"/>
      <inkml:brushProperty name="color" value="#F2395B"/>
    </inkml:brush>
  </inkml:definitions>
  <inkml:trace contextRef="#ctx0" brushRef="#br0">2665 9721 634,'-22'-28'3,"2"7"5,4 7 7,3 7 4,1 3 3,1 0-2,-1 0-1,0 0-2,-1 1-2,-1 0 0,-3 2-2,-2 0-1,0 3 0,-1 2 0,0 4 0,1 2 1,-1 2-2,-1 1 0,-1 1-2,-1 2-1,0 0 0,2 1 1,3 1-1,1 1 2,0 3-1,-1 5-1,-3 5-2,-1 5-1,0 3 0,6 2 0,5 2 2,5 2 1,2 0-2,2-2-2,0-2-3,2-2-2,1-2-2,4-1 0,2-3 0,4-2 0,1-2 0,3-3 0,1-3 0,3-3-1,1-3 1,0-3 1,-1-2 0,1-4 2,2-2-1,5-2 0,4-3 0,6 0-2,3-5 1,-1-2-1,0-5 1,0-4 0,-1-4 0,-1-3 1,-3-5 1,-1-3 0,-3-3 0,-2-2 0,-1-3-2,-3-1 1,-1-1-1,-3-2-1,-1-1 1,-2 0-1,-3-1 0,-1 2 1,-2 0-1,-2 1 0,-4 1 0,-2 2 0,-6 0 1,-2 2-1,-4 1 0,-2 3 0,-2 3 0,-1 3-1,-3 3 0,0 5-3,-1 3-1,-1 4-1,-2 4-5,-5 2-4,-3 4-7,-5 3-4,-1 3-4,0 7 0,-1 5-1,1 7 0,2 1 2,5-3 3,5-3 3,5-3 3</inkml:trace>
</inkml:ink>
</file>

<file path=ppt/ink/ink31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3:33"/>
    </inkml:context>
    <inkml:brush xml:id="br0">
      <inkml:brushProperty name="width" value="0.03224" units="cm"/>
      <inkml:brushProperty name="height" value="0.03224" units="cm"/>
      <inkml:brushProperty name="color" value="#F2395B"/>
    </inkml:brush>
  </inkml:definitions>
  <inkml:trace contextRef="#ctx0" brushRef="#br0">2714 14283 682,'44'-6'89,"-5"4"-23,-7 4-25,-5 4-23,-7 4-12,-5 3 2,-6 5 1,-6 3 2,-4 3-5,-2 1-10,-2 1-10,-2 1-10,-1-1-4,-2-3 2,0-3 2,-1-3 2,0-3 3,0-4 3,2-4 3,1-4 4,3-3 7,5-2 10,7-2 10,6-2 10,4 0 4,1 0-2,3 2-4,2 1-3,-1 0-3,-3 4-2,-3 0-2,-3 4-3,-2 0-3,-2 1-2,-2 2-2,-2 0-3,-2 2-1,-2 3 0,-2 4-1,-2 2-1,-3 2 0,-4 1-2,-4 1-1,-3 1-2,-4-1-2,0-1-6,-1-3-3,-1-1-4,0-3-2,1-4 2,1-5 1,1-2 3,1-5-5,1-2-10,0-4-9,2-2-10,2-2 0,3 1 9,2-1 9,4 0 10</inkml:trace>
</inkml:ink>
</file>

<file path=ppt/ink/ink31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3:33"/>
    </inkml:context>
    <inkml:brush xml:id="br0">
      <inkml:brushProperty name="width" value="0.04183" units="cm"/>
      <inkml:brushProperty name="height" value="0.04183" units="cm"/>
      <inkml:brushProperty name="color" value="#F2395B"/>
    </inkml:brush>
  </inkml:definitions>
  <inkml:trace contextRef="#ctx0" brushRef="#br0">2274 13155 525,'-1'-35'24,"-2"8"-3,-2 7 0,-2 8-2,-3 5 0,-3 1 2,-5 0 1,-3 2 1,-4 1-1,-1 4-3,-3 2-5,-1 4-4,-4 3-3,-3 7-2,-4 6-1,-4 5-3,-2 5 0,0 2-1,0 4 0,0 3 0,2 0 2,4 0 4,3-1 3,5-2 4,3 0 2,1 1-2,3-1 0,1 0-1,4-1 0,5-2 3,5-2 4,5-1 2,3-3-1,3-2-3,4-1-3,2-3-4,4 0-3,6-1-4,4 1-3,5-1-2,3 0-4,3-3-3,1-1-3,2-2-3,3-3 0,3-3 0,2-3 1,4-2 1,1-3 1,0-2 2,0-2 2,0-2 1,1-5 2,2-6-1,2-7 0,2-7-1,0-4 0,-2-4 1,-2-3-1,-2-2 1,-4-2-2,-6 1-2,-6 2-2,-5 0-2,-6 1 0,-5 2 3,-5 0 2,-4 1 3,-5-1 1,-4-2 1,-4-4 1,-4-2 2,-4-2-2,-5 2-1,-5 0-2,-5 2-2,-3 2-2,-1 7-4,-1 6-2,0 6-3,-3 5-3,-3 6-3,-3 6-3,-2 6-2,2 4 0,8 0 5,7 1 5,9 2 4</inkml:trace>
</inkml:ink>
</file>

<file path=ppt/ink/ink31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3:37"/>
    </inkml:context>
    <inkml:brush xml:id="br0">
      <inkml:brushProperty name="width" value="0.03907" units="cm"/>
      <inkml:brushProperty name="height" value="0.03907" units="cm"/>
      <inkml:brushProperty name="color" value="#F2395B"/>
    </inkml:brush>
  </inkml:definitions>
  <inkml:trace contextRef="#ctx0" brushRef="#br0">46427 10116 563,'-10'-7'23,"10"2"13,12 2 15,10 2 13,6 1 1,3 0-12,1 0-12,2 0-12,2 0-8,3 0-3,1 0-3,2 0-4,0 0-3,-4 0-7,-2 0-5,-3 0-6,-4 0-6,-5 2-7,-5 0-6,-5 2-7,-3 0-5,-2 2-4,-2 0-3,-2 2-3</inkml:trace>
</inkml:ink>
</file>

<file path=ppt/ink/ink31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3:37"/>
    </inkml:context>
    <inkml:brush xml:id="br0">
      <inkml:brushProperty name="width" value="0.0382" units="cm"/>
      <inkml:brushProperty name="height" value="0.0382" units="cm"/>
      <inkml:brushProperty name="color" value="#F2395B"/>
    </inkml:brush>
  </inkml:definitions>
  <inkml:trace contextRef="#ctx0" brushRef="#br0">47532 10400 575,'-14'8'40,"4"0"-6,4 0-7,4-1-7,2 2-1,0 2 4,0 2 2,0 1 4,0 3 0,0 3-3,0 4-3,0 2-4,0 2-1,0 2-1,0 3-1,0 1-1,0 0-1,0-1-2,0-3-2,0-2-2,0 1-7,0 3-15,0 3-14,0 3-13,0-2-7,0-8-1,0-6 1,0-6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1:34"/>
    </inkml:context>
    <inkml:brush xml:id="br0">
      <inkml:brushProperty name="width" value="0.0414" units="cm"/>
      <inkml:brushProperty name="height" value="0.0414" units="cm"/>
    </inkml:brush>
  </inkml:definitions>
  <inkml:trace contextRef="#ctx0" brushRef="#br0">22450 26462 531,'8'-15'113,"2"4"-20,0 4-19,1 2-19,2 1-14,2 2-7,1 0-8,3 2-7,1-1-9,1-1-6,0 0-9,2-1-7,-1-1-10,-1 2-13,-2 0-12,-2 2-12,-3 0-6,-1 0 3,-2 0 1,-2 0 3</inkml:trace>
</inkml:ink>
</file>

<file path=ppt/ink/ink31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3:37"/>
    </inkml:context>
    <inkml:brush xml:id="br0">
      <inkml:brushProperty name="width" value="0.04627" units="cm"/>
      <inkml:brushProperty name="height" value="0.04627" units="cm"/>
      <inkml:brushProperty name="color" value="#F2395B"/>
    </inkml:brush>
  </inkml:definitions>
  <inkml:trace contextRef="#ctx0" brushRef="#br0">49179 9605 475,'0'-13'9,"2"6"18,0 6 18,2 6 18,0 5 3,1 4-12,2 3-13,0 5-12,0 1-7,0 3 0,-2 0-1,0 0-1,-2 4-1,-1 5-1,0 4-1,-1 6-2,-3 4-1,0 4-4,-3 4-3,-2 4-2,-1 1-5,0-1-4,0-1-5,0-1-4,1-2-7,-1-4-8,0-4-8,0-4-8,0-4-3,0-4 3,0-4 3,0-3 2,1-6-1,-1-7-1,0-7-3,0-6-2</inkml:trace>
</inkml:ink>
</file>

<file path=ppt/ink/ink31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3:38"/>
    </inkml:context>
    <inkml:brush xml:id="br0">
      <inkml:brushProperty name="width" value="0.03564" units="cm"/>
      <inkml:brushProperty name="height" value="0.03564" units="cm"/>
      <inkml:brushProperty name="color" value="#F2395B"/>
    </inkml:brush>
  </inkml:definitions>
  <inkml:trace contextRef="#ctx0" brushRef="#br0">48804 9405 617,'-1'-21'4,"-1"3"8,0 4 9,-1 4 7,-2 7 10,-2 8 8,-2 9 8,-1 10 10,-3 4-6,-2 0-19,-2 2-21,-1 1-19,-1-1-15,2-1-10,3-3-11,1-1-10,2-4-4,1-3 5,0-4 3,2-4 4</inkml:trace>
</inkml:ink>
</file>

<file path=ppt/ink/ink31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3:38"/>
    </inkml:context>
    <inkml:brush xml:id="br0">
      <inkml:brushProperty name="width" value="0.04309" units="cm"/>
      <inkml:brushProperty name="height" value="0.04309" units="cm"/>
      <inkml:brushProperty name="color" value="#F2395B"/>
    </inkml:brush>
  </inkml:definitions>
  <inkml:trace contextRef="#ctx0" brushRef="#br0">49450 9350 510,'16'0'127,"-1"2"-26,1 0-25,0 2-25,1 1-16,1 1-5,3 3-5,2 2-4,-1 1-7,-3 0-6,-3-1-7,-3 1-6,-2 0-9,0-1-12,-2 1-10,0 0-12,-3 0-8,-3 1-5,-2 1-6,-4 2-6</inkml:trace>
</inkml:ink>
</file>

<file path=ppt/ink/ink31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3:40"/>
    </inkml:context>
    <inkml:brush xml:id="br0">
      <inkml:brushProperty name="width" value="0.03559" units="cm"/>
      <inkml:brushProperty name="height" value="0.03559" units="cm"/>
      <inkml:brushProperty name="color" value="#F2395B"/>
    </inkml:brush>
  </inkml:definitions>
  <inkml:trace contextRef="#ctx0" brushRef="#br0">52832 9477 618,'5'-25'14,"-5"16"17,-4 14 16,-5 16 18,-4 5 2,0 0-14,-1-1-13,-1 0-14,-3-1-8,-3 2-6,-5 3-5,-3 1-5,-1 0-4,1-3 0,3-3-3,1-3 0,3-3-1,3-3-1,3-3-1,3-2-1,3-3 2,6-1 3,4 0 3,6-2 3,3 0 3,3 0 0,4 0 3,2 0 0,3 0 0,3 2-1,3 0-1,3 2-2,0 0-2,0 1-4,-1 1-5,-1 2-3,-2-1-3,-3 1-2,-3 0-2,-3 0-1,-2-2-1,-2-1 2,-3-2 1,-1-2 1,-1-1-6,0 0-14,0 0-15,0 0-14</inkml:trace>
</inkml:ink>
</file>

<file path=ppt/ink/ink31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3:40"/>
    </inkml:context>
    <inkml:brush xml:id="br0">
      <inkml:brushProperty name="width" value="0.04209" units="cm"/>
      <inkml:brushProperty name="height" value="0.04209" units="cm"/>
      <inkml:brushProperty name="color" value="#F2395B"/>
    </inkml:brush>
  </inkml:definitions>
  <inkml:trace contextRef="#ctx0" brushRef="#br0">53270 10246 522,'-11'0'49,"8"0"-4,9 0-3,10 0-3,4-1-5,1-1-3,1 0-6,1-1-4,1-1-3,1 0 0,1 0-1,1 0 0,1 1-2,1 0 1,0 2-2,2 0-1,0 1 0,-1 0-1,-1 0 0,-1 0-1,3 0-2,6 0-4,8 0-4,7 0-3,2 0-6,1-2-6,0 0-7,0-2-6,0 0-4,2 1 0,0-2-1,1 2 0,1-1 0,0 2-1,0 0 0,-1 2 1,-2 0 0,-6 0 1,-6 0 2,-5 0 1,-7-1 2,-6 0 2,-5-2 1,-6 0 2</inkml:trace>
</inkml:ink>
</file>

<file path=ppt/ink/ink31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3:54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67100 13050 999,'14'1'0,"-3"2"0,-3 2 0,-2 2 0,-2 0-6,0 1-12,0 0-12,0 0-12</inkml:trace>
</inkml:ink>
</file>

<file path=ppt/ink/ink31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3:55"/>
    </inkml:context>
    <inkml:brush xml:id="br0">
      <inkml:brushProperty name="width" value="0.0383" units="cm"/>
      <inkml:brushProperty name="height" value="0.0383" units="cm"/>
      <inkml:brushProperty name="color" value="#00BFF3"/>
    </inkml:brush>
  </inkml:definitions>
  <inkml:trace contextRef="#ctx0" brushRef="#br0">46011 14166 574,'-13'0'9,"8"0"19,7 0 19,6 0 19,5 0 2,3 0-12,3 0-13,4 0-13,2-1-8,4-1-3,5 0-3,3-1-4,0-1-4,-4 2-6,-3 0-7,-5 2-6,-2 0-6,-3 0-6,-1 0-8,-2 0-7</inkml:trace>
</inkml:ink>
</file>

<file path=ppt/ink/ink31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3:55"/>
    </inkml:context>
    <inkml:brush xml:id="br0">
      <inkml:brushProperty name="width" value="0.03783" units="cm"/>
      <inkml:brushProperty name="height" value="0.03783" units="cm"/>
      <inkml:brushProperty name="color" value="#00BFF3"/>
    </inkml:brush>
  </inkml:definitions>
  <inkml:trace contextRef="#ctx0" brushRef="#br0">46548 14450 581,'-14'8'8,"4"0"14,4 0 16,4-1 15,2 2 3,0 2-6,0 2-7,0 1-7,0 3-6,0 1-4,0 3-5,0 2-5,0 0-4,0 3-5,0 0-6,0 1-6,-1 0-1,0 0 1,-2 1 1,0-1 2,-1 0-6,2-1-13,0-1-13,2-1-14,0-3-7,2-3-2,0-4-4,2-4-1</inkml:trace>
</inkml:ink>
</file>

<file path=ppt/ink/ink31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3:56"/>
    </inkml:context>
    <inkml:brush xml:id="br0">
      <inkml:brushProperty name="width" value="0.04259" units="cm"/>
      <inkml:brushProperty name="height" value="0.04259" units="cm"/>
      <inkml:brushProperty name="color" value="#00BFF3"/>
    </inkml:brush>
  </inkml:definitions>
  <inkml:trace contextRef="#ctx0" brushRef="#br0">47896 15087 516,'-7'-6'46,"2"6"5,2 4 5,2 6 6,1 2-2,0 1-11,0 1-10,0 2-10,0 0-7,0 3-3,0 1-2,0 3-2,-1 1-4,0 3-5,-2 1-5,0 3-3,-1 2-7,0 6-8,0 4-8,0 6-7,0-3-3,1-8 1,-2-9 2,2-9 2,-1-4-3,0-1-11,0 1-8,0 0-10</inkml:trace>
</inkml:ink>
</file>

<file path=ppt/ink/ink31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3:57"/>
    </inkml:context>
    <inkml:brush xml:id="br0">
      <inkml:brushProperty name="width" value="0.03822" units="cm"/>
      <inkml:brushProperty name="height" value="0.03822" units="cm"/>
      <inkml:brushProperty name="color" value="#00BFF3"/>
    </inkml:brush>
  </inkml:definitions>
  <inkml:trace contextRef="#ctx0" brushRef="#br0">50355 13200 575,'-13'0'86,"6"2"-16,6 0-16,6 2-15,6-1-9,7 0-4,7-2-2,7 0-4,2-1-3,-3 0-3,-3 0-3,-3 0-4,-3 0-1,-3 2 0,-3 0 1,-2 2 1,-3-1-9,1-1-16,0 0-15,0-1-17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1:34"/>
    </inkml:context>
    <inkml:brush xml:id="br0">
      <inkml:brushProperty name="width" value="0.05692" units="cm"/>
      <inkml:brushProperty name="height" value="0.05692" units="cm"/>
    </inkml:brush>
  </inkml:definitions>
  <inkml:trace contextRef="#ctx0" brushRef="#br0">23412 25028 386,'0'-10'14,"0"12"28,0 12 28,0 11 28,0 8 3,0 1-19,0 2-20,0 2-21,-1 4-11,-1 4-6,0 5-3,-1 5-5,-2 5-6,0 5-7,-1 5-8,-1 5-8,0 1-7,1-3-11,0-4-8,2-2-11,0-5-3,2-6 2,0-8 2,2-6 2</inkml:trace>
</inkml:ink>
</file>

<file path=ppt/ink/ink31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3:58"/>
    </inkml:context>
    <inkml:brush xml:id="br0">
      <inkml:brushProperty name="width" value="0.03822" units="cm"/>
      <inkml:brushProperty name="height" value="0.03822" units="cm"/>
      <inkml:brushProperty name="color" value="#00BFF3"/>
    </inkml:brush>
  </inkml:definitions>
  <inkml:trace contextRef="#ctx0" brushRef="#br0">49572 13300 575,'-30'0'0,"5"2"0,3 0 0,5 2-1,1 0 3,2 0 4,1-1 4,1 1 5,1 1 4,4 2 5,2 2 5,4 2 4,1 0 2,0 1-4,0 0-4,0 0-3,-1 1-3,0 5-1,-2 3 0,0 5-2,-2 3-1,-4 3 0,-2 2 0,-3 4-2,-5 3-2,-5 4-4,-7 4-6,-5 4-4,-3 0-5,2-4-6,0-4-7,1-4-6,0-1-6,-1 0-7,0 2-6,-2 1-8,4-5-2,7-10 3,9-9 2,7-10 3</inkml:trace>
</inkml:ink>
</file>

<file path=ppt/ink/ink31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3:58"/>
    </inkml:context>
    <inkml:brush xml:id="br0">
      <inkml:brushProperty name="width" value="0.03315" units="cm"/>
      <inkml:brushProperty name="height" value="0.03315" units="cm"/>
      <inkml:brushProperty name="color" value="#00BFF3"/>
    </inkml:brush>
  </inkml:definitions>
  <inkml:trace contextRef="#ctx0" brushRef="#br0">50450 14466 663,'24'-7'132,"1"2"-35,1 2-35,1 2-34,-1 1-19,-1 0-3,-3 0-4,-1 0-2,-2 0-7,-1 0-11,-1 0-10,-1 0-10,-1 1-6,-4 4-3,-3 2-2,-2 4-2</inkml:trace>
</inkml:ink>
</file>

<file path=ppt/ink/ink31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3:58"/>
    </inkml:context>
    <inkml:brush xml:id="br0">
      <inkml:brushProperty name="width" value="0.03929" units="cm"/>
      <inkml:brushProperty name="height" value="0.03929" units="cm"/>
      <inkml:brushProperty name="color" value="#00BFF3"/>
    </inkml:brush>
  </inkml:definitions>
  <inkml:trace contextRef="#ctx0" brushRef="#br0">50282 15300 560,'-19'8'49,"9"0"3,8 0 2,10-1 2,2 2-3,-1 0-8,-2 1-10,-2 2-8,-2 1-8,0 3-7,-2 3-6,0 3-6,-2 0-7,0-1-4,-2-2-6,0-2-4,1-5-9,4-7-11,4-6-12,4-8-12,4-4 0,5-5 15,5-4 12,5-3 14,1-1 11,-1 3 9,-3 3 10,-1 3 9,-3 2 7,-1 4 4,-3 3 3,-1 3 4,-3 1 2,-1 2-1,-2 0 0,-2 2-1,-2 1-1,-2 3-3,-2 4-3,-2 2-3,-3 4-2,-2 4-3,-4 3-1,-2 5-2,-3 2-4,-3 0-3,-3 2-5,-3 1-3,-1-1-3,4-3-4,3-3-2,3-3-3,7-5-9,12-8-14,12-8-15,11-8-13,4-5-3,-3-2 12,-5-1 11,-3-3 12,-4 0 5,-1 3 0,-2 1 1,-2 2-1</inkml:trace>
</inkml:ink>
</file>

<file path=ppt/ink/ink31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3:59"/>
    </inkml:context>
    <inkml:brush xml:id="br0">
      <inkml:brushProperty name="width" value="0.0408" units="cm"/>
      <inkml:brushProperty name="height" value="0.0408" units="cm"/>
      <inkml:brushProperty name="color" value="#00BFF3"/>
    </inkml:brush>
  </inkml:definitions>
  <inkml:trace contextRef="#ctx0" brushRef="#br0">52445 13650 539,'38'0'102,"-1"0"-26,-3 0-25,-2 0-26,-2 0-14,-3 0-4,-3 0-4,-3 0-3,-3 1-4,-4 2-2,-5 2-3,-3 2-1,-5 3 1,-8 7 8,-6 5 7,-7 7 7,-4 3 3,-1 1 1,-1 0 0,-1 2 1,0 0-1,-1-2-3,1 0-1,-1-1-3,1-2-2,1-1-3,1-3-2,2-1-3,0-3-3,4-1-6,3-3-6,3-1-5,7-6-12,12-8-14,12-10-17,11-8-15,4-3 2,-5 1 19,-5 2 20,-5 3 20,-4 1 13,-1 2 7,-2 2 7,-2 2 8,-1 4 13,0 6 19,0 6 19,-1 6 19,1 3 0,-2 3-19,-1 1-20,0 3-19,-2 1-15,0 2-11,-2 3-9,0 1-11,-3-1-3,0-3 3,-3-5 3,-2-3 4</inkml:trace>
</inkml:ink>
</file>

<file path=ppt/ink/ink31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3:59"/>
    </inkml:context>
    <inkml:brush xml:id="br0">
      <inkml:brushProperty name="width" value="0.03936" units="cm"/>
      <inkml:brushProperty name="height" value="0.03936" units="cm"/>
      <inkml:brushProperty name="color" value="#00BFF3"/>
    </inkml:brush>
  </inkml:definitions>
  <inkml:trace contextRef="#ctx0" brushRef="#br0">53400 14978 558,'14'-28'50,"-1"7"-4,-2 7-3,-2 7-2,0 3-3,2 2-2,1 0-1,3 2-2,1 1-3,0 2-3,-1 2-4,1 2-3,0 1-6,-1 1-9,1 1-7,0 2-8,-2-1-8,-3 1-7,-3 0-8,-2 0-8,-3-1-6,-1-1-8,0-1-6,-1 0-8</inkml:trace>
</inkml:ink>
</file>

<file path=ppt/ink/ink31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3:59"/>
    </inkml:context>
    <inkml:brush xml:id="br0">
      <inkml:brushProperty name="width" value="0.03358" units="cm"/>
      <inkml:brushProperty name="height" value="0.03358" units="cm"/>
      <inkml:brushProperty name="color" value="#00BFF3"/>
    </inkml:brush>
  </inkml:definitions>
  <inkml:trace contextRef="#ctx0" brushRef="#br0">55250 12552 655,'9'-21'0,"1"3"2,3 4 2,2 5 0,2 1 5,3 2 8,3 0 7,3 2 7,1 1 5,-3 2 5,-1 2 4,-3 2 4,-1 2-6,-2 2-16,-3 1-14,-1 3-17,-4 3-9,-4 4-7,-6 3-7,-4 5-5,-6 1-4,-6 2-3,-5 1-1,-6 1-3,-2-3 3,7-5 7,3-7 8,6-5 7,2-4 2,1 0-1,-1-2-2,0 0-1</inkml:trace>
</inkml:ink>
</file>

<file path=ppt/ink/ink31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3:59"/>
    </inkml:context>
    <inkml:brush xml:id="br0">
      <inkml:brushProperty name="width" value="0.04099" units="cm"/>
      <inkml:brushProperty name="height" value="0.04099" units="cm"/>
      <inkml:brushProperty name="color" value="#00BFF3"/>
    </inkml:brush>
  </inkml:definitions>
  <inkml:trace contextRef="#ctx0" brushRef="#br0">54645 13700 536,'-14'10'11,"6"3"20,5 5 21,5 4 20,1 1 4,1 2-13,0 1-15,0 1-14,-1 1-10,0-1-6,-2 0-7,0 1-5,-1-2-3,0-1 1,0-3 1,0-1 0,-2-3-14,0-3-32,-3-3-33,-2-2-31</inkml:trace>
</inkml:ink>
</file>

<file path=ppt/ink/ink31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4:01"/>
    </inkml:context>
    <inkml:brush xml:id="br0">
      <inkml:brushProperty name="width" value="0.04086" units="cm"/>
      <inkml:brushProperty name="height" value="0.04086" units="cm"/>
      <inkml:brushProperty name="color" value="#00BFF3"/>
    </inkml:brush>
  </inkml:definitions>
  <inkml:trace contextRef="#ctx0" brushRef="#br0">54924 13499 538,'38'-23'29,"-3"3"-3,-4 1-3,-2 3-3,-1 1 1,-1 2 3,1 2 5,-1 3 4,1 0 2,-1 2-3,1 0-1,-1 2-2,-1 1-1,-3 2-4,-3 2-1,-3 2-3,-2 4-4,-4 5-5,-3 7-5,-2 6-4,-6 1-6,-6 0-4,-7-1-5,-8 0-5,-3-2-4,-3 1-3,-1-1-3,-2 1-3,-1-3-1,1-3 4,1-5 2,1-3 4,2-3 1,3-2-1,3-2 0,3-2 0,2-4 0,2-6 1,2-6 1,3-5 1,1-6 1,3-3 2,4-4 0,3-4 1,2-1 1,3 3 0,3 3-1,4 3 0,-1 4 3,-3 3 5,-2 5 5,-4 3 4,-2 6 13,0 6 19,-2 7 18,0 8 20,-1 4 1,0 3-15,0 3-17,0 3-15,0 2-11,0 1-5,0 1-3,0 1-6,-1-1-1,-2-2 1,-2-2 1,-2-1 0,0-3-7,0-5-17,2-3-16,1-4-16,0-5-4,2-6 10,0-6 9,2-6 11,2-3 6,4-1 4,3-1 5,5-1 3,2 0 2,2 2 0,0 3-1,1 1-1,-1 2 5,-1 2 12,-2 2 10,-2 3 11,-3 1 7,-1 4 3,-2 2 4,-2 4 2,-4 2-2,-4 5-10,-5 4-9,-5 3-9,-5 4-7,-4 1-6,-3 3-5,-5 1-5,-2 0-3,-2-1-1,-3-3-1,-1-1-1,1-4-2,4-3-2,3-5-2,5-3-1,3-3 0,4 0 6,5-2 3,3 0 6,4-1 11,4 3 19,4 2 21,4 2 18,0 2 4,-1 3-11,-2 3-13,-1 4-11,-2 0-9,0-2-5,0 0-5,0 0-6,0-6-15,3-9-26,2-8-26,2-9-26,3-7-5,6-2 18,4-3 17,5-3 17,3 0 13,1 3 9,0 3 9,3 3 9,0 2 8,2-1 4,2 0 7,3 1 5,-1-1 4,0 0 3,-1 1 1,-1-1 2,-3 2 2,-2 2 0,-3 4 0,-2 3 1,-4 1-1,-3 2-4,-3 0-3,-3 2-4,-3 3-3,-2 6-4,-4 5-4,-2 7-4,-5 3-4,-6 1-7,-6 1-4,-5 1-7,-5-1-4,-2-1-6,-1-3-4,-2-1-6,-1-3-1,1-1-1,1-2 1,1-3-1,1-1 2,1-4 1,1-3 2,1-2 1,2-3 2,3 0 3,3-2 4,2 0 3,4-1 4,5 0 8,3 0 6,4 0 7,1 2 4,-1 4 1,0 4 2,-1 4 1,-1 1-1,0-1-3,0 0-3,0-2-3,0 0-5,0 0-7,0 0-6,0 0-8,1-2-3,1-3-2,3-2-1,2-4-2</inkml:trace>
</inkml:ink>
</file>

<file path=ppt/ink/ink31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4:01"/>
    </inkml:context>
    <inkml:brush xml:id="br0">
      <inkml:brushProperty name="width" value="0.04027" units="cm"/>
      <inkml:brushProperty name="height" value="0.04027" units="cm"/>
      <inkml:brushProperty name="color" value="#00BFF3"/>
    </inkml:brush>
  </inkml:definitions>
  <inkml:trace contextRef="#ctx0" brushRef="#br0">56400 15239 546,'7'-5'129,"0"6"-29,-2 6-28,0 6-28,-1 4-17,0 5-2,0 3-4,0 5-2,-1 7-6,-1 14-10,0 12-7,-1 13-10,-1 3-3,0-6 2,0-5 2,0-6 3,-1-7-11,-1-7-22,0-6-22,-1-7-23</inkml:trace>
</inkml:ink>
</file>

<file path=ppt/ink/ink31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4:01"/>
    </inkml:context>
    <inkml:brush xml:id="br0">
      <inkml:brushProperty name="width" value="0.03091" units="cm"/>
      <inkml:brushProperty name="height" value="0.03091" units="cm"/>
      <inkml:brushProperty name="color" value="#00BFF3"/>
    </inkml:brush>
  </inkml:definitions>
  <inkml:trace contextRef="#ctx0" brushRef="#br0">58450 12747 711,'57'-21'53,"-10"7"-7,-11 5-4,-11 6-7,-4 3-4,5 0-4,3 0-4,5 0-4,-2 0-7,-5 2-11,-7 0-11,-5 2-11,-5 1-7,-4 2-4,-4 1-5,-4 3-4,-3 0-2,-2 0 0,-2-2 1,-2 0 1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1:34"/>
    </inkml:context>
    <inkml:brush xml:id="br0">
      <inkml:brushProperty name="width" value="0.04273" units="cm"/>
      <inkml:brushProperty name="height" value="0.04273" units="cm"/>
    </inkml:brush>
  </inkml:definitions>
  <inkml:trace contextRef="#ctx0" brushRef="#br0">23900 26613 514,'7'-8'0,"-1"2"0,0 1 0,-1 0 0,0 0 10,3 0 18,3-1 18,4-1 20,1 0 4,3 2-6,1 2-9,3 2-7,-1 3-9,-3 4-10,-3 4-10,-2 3-10,-4 5-7,-4 5-1,-1 5-4,-4 5-3,-2 2-1,-2-1-2,-2-2-2,-1 0-1,-1-3-3,1-2-4,0-3-4,2-3-4,3-3-2,6-4-1,5-5 1,6-3-1,6-4 0,5-6 2,5-4 0,5-5 2,-1-2-1,-8 0-4,-6 2-3,-6 1-4</inkml:trace>
</inkml:ink>
</file>

<file path=ppt/ink/ink31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4:01"/>
    </inkml:context>
    <inkml:brush xml:id="br0">
      <inkml:brushProperty name="width" value="0.03247" units="cm"/>
      <inkml:brushProperty name="height" value="0.03247" units="cm"/>
      <inkml:brushProperty name="color" value="#00BFF3"/>
    </inkml:brush>
  </inkml:definitions>
  <inkml:trace contextRef="#ctx0" brushRef="#br0">57564 13678 677,'-8'8'4,"1"-2"8,-1-1 7,0 0 9,2-2-1,4-1-5,4 0-8,4-1-6,5-3 1,9 0 7,8-3 9,7-2 8,6-1 0,6-2-6,5 0-8,4-1-6,1 0-6,-2 2-2,-4 2-3,-2 3-3,-5 0-5,-6 2-6,-5 0-8,-7 2-6,-4 0-5,-5 0-4,-3 0-4,-4 0-4,-3-2-1,-2 0 2,-3-3 3,0-2 1</inkml:trace>
</inkml:ink>
</file>

<file path=ppt/ink/ink31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4:01"/>
    </inkml:context>
    <inkml:brush xml:id="br0">
      <inkml:brushProperty name="width" value="0.03741" units="cm"/>
      <inkml:brushProperty name="height" value="0.03741" units="cm"/>
      <inkml:brushProperty name="color" value="#00BFF3"/>
    </inkml:brush>
  </inkml:definitions>
  <inkml:trace contextRef="#ctx0" brushRef="#br0">58742 12000 588,'-9'-9'5,"0"0"11,-2-1 11,0-1 10,1 4 6,5 11 2,2 12 1,6 10 1,0 7-3,-1 4-7,0 4-7,-2 4-8,-2 5-10,-3 4-14,-5 5-15,-4 6-15,-1-5-4,4-13 6,3-12 7,3-13 6,0-6-4,0-1-15,-2 1-16,0 0-14</inkml:trace>
</inkml:ink>
</file>

<file path=ppt/ink/ink31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4:02"/>
    </inkml:context>
    <inkml:brush xml:id="br0">
      <inkml:brushProperty name="width" value="0.03845" units="cm"/>
      <inkml:brushProperty name="height" value="0.03845" units="cm"/>
      <inkml:brushProperty name="color" value="#00BFF3"/>
    </inkml:brush>
  </inkml:definitions>
  <inkml:trace contextRef="#ctx0" brushRef="#br0">58042 13083 572,'-9'-6'12,"0"4"24,-2 4 25,0 4 23,-1 5 3,-3 7-22,-2 7-21,-1 7-22,-5 6-12,-4 6-5,-4 6-4,-6 6-4,-4 3-1,-2 1 2,-4 1 3,-2 2 2,-1-3-6,3-3-12,4-4-14,2-4-12,6-7-6,9-8 5,9-9 2,9-8 5</inkml:trace>
</inkml:ink>
</file>

<file path=ppt/ink/ink31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4:02"/>
    </inkml:context>
    <inkml:brush xml:id="br0">
      <inkml:brushProperty name="width" value="0.03017" units="cm"/>
      <inkml:brushProperty name="height" value="0.03017" units="cm"/>
      <inkml:brushProperty name="color" value="#00BFF3"/>
    </inkml:brush>
  </inkml:definitions>
  <inkml:trace contextRef="#ctx0" brushRef="#br0">58550 14594 729,'17'-22'0,"1"7"-1,3 3 0,2 6 0,1 2 9,2 0 17,3 0 19,1 0 18,1 0 0,-1 1-19,-1-1-19,-1 0-18,-2 0-16,-5 2-12,-3 0-12,-4 2-13</inkml:trace>
</inkml:ink>
</file>

<file path=ppt/ink/ink31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4:02"/>
    </inkml:context>
    <inkml:brush xml:id="br0">
      <inkml:brushProperty name="width" value="0.04233" units="cm"/>
      <inkml:brushProperty name="height" value="0.04233" units="cm"/>
      <inkml:brushProperty name="color" value="#00BFF3"/>
    </inkml:brush>
  </inkml:definitions>
  <inkml:trace contextRef="#ctx0" brushRef="#br0">58711 14100 519,'-23'8'5,"4"0"10,3 0 10,3-1 11,1 3 5,-2 6 2,0 4 3,-1 5 1,0 2-1,3-1-8,1-1-6,2-1-6,2-1-5,2-1-3,2-1-3,2-1-3,4-1-3,4-1-4,5-1-4,6-1-5,2 0-5,1-2-5,1-1-6,1-1-5,-1-1-2,-1 0 2,-3-2 2,-1 0 3,-3-2 2,-2 1 1,-4 0 2,-3 0 1,-2 1 1,-4 1 0,-2 3 1,-3 2-1,-5 1 4,-6 1 7,-6 1 7,-5 1 7,-4 1 1,-1 0-5,-1-1-5,0 1-5,-1-2-4,3-3-4,2-3-2,2-2-4,2-4-7,6-3-8,5-2-10,5-4-9</inkml:trace>
</inkml:ink>
</file>

<file path=ppt/ink/ink31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4:02"/>
    </inkml:context>
    <inkml:brush xml:id="br0">
      <inkml:brushProperty name="width" value="0.02907" units="cm"/>
      <inkml:brushProperty name="height" value="0.02907" units="cm"/>
      <inkml:brushProperty name="color" value="#00BFF3"/>
    </inkml:brush>
  </inkml:definitions>
  <inkml:trace contextRef="#ctx0" brushRef="#br0">61250 12429 756,'16'-8'1,"1"0"2,2 0 2,0 0 1,-1 1 6,-1 0 7,-2 2 9,-2 1 7,0 0 2,3 0-5,3 0-5,3 0-5,0 0-8,-5 2-11,-3 0-13,-4 2-11,-5 0-11,-4 2-11,-6 0-10,-4 2-10</inkml:trace>
</inkml:ink>
</file>

<file path=ppt/ink/ink31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4:03"/>
    </inkml:context>
    <inkml:brush xml:id="br0">
      <inkml:brushProperty name="width" value="0.03866" units="cm"/>
      <inkml:brushProperty name="height" value="0.03866" units="cm"/>
      <inkml:brushProperty name="color" value="#00BFF3"/>
    </inkml:brush>
  </inkml:definitions>
  <inkml:trace contextRef="#ctx0" brushRef="#br0">60661 11970 569,'-14'-11'31,"6"8"9,5 9 8,4 10 8,3 4 0,0 3-11,0 1-9,0 3-9,-1 0-11,-2 2-8,-2 1-10,-2 1-10,-4 0-6,-4 1-7,-5-1-5,-5 0-5,-4-1-3,-3-3 1,-3-3 1,-3-3 0,1-3 3,4-3 4,3-2 3,5-4 4,2-2 5,4-2 7,3-3 7,3 0 7,3-3 7,4 0 7,4-2 8,4 0 8,6-3 1,11-2-3,9-3-4,11-3-4,4-2-1,0 2 0,0 1 1,0 1 0,-2 1-2,-4 0-6,-4 2-5,-3 1-6,-5 0-5,-6 2-6,-3 1-6,-6 0-7,-5 2-6,-6 2-10,-6 2-9,-6 2-8,-4 2 0,-2 0 10,-1 1 11,-3 2 10,0-1 9,3-1 5,1 0 8,3-2 5,1 0 7,2 0 5,2 0 5,2 0 6,0 1 4,-2 3 3,-2 4 3,-1 2 3,-2 4 1,0 5-3,0 5-3,1 5-1,-2 5-6,0 6-7,-1 6-7,-1 6-7,-3 3-9,-3 1-7,-5 1-9,-3 2-8,-2-2-6,3-1-3,1-2-3,3-2-4,2-6 2,5-10 6,3-10 5,4-9 6</inkml:trace>
</inkml:ink>
</file>

<file path=ppt/ink/ink31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4:04"/>
    </inkml:context>
    <inkml:brush xml:id="br0">
      <inkml:brushProperty name="width" value="0.04141" units="cm"/>
      <inkml:brushProperty name="height" value="0.04141" units="cm"/>
      <inkml:brushProperty name="color" value="#00BFF3"/>
    </inkml:brush>
  </inkml:definitions>
  <inkml:trace contextRef="#ctx0" brushRef="#br0">61424 13827 531,'0'15'122,"0"0"-28,0-2-27,0-1-27,0 0-15,2 0-5,0-1-3,2 1-4,0 0-4,0 2-5,-1 0-3,2 1-5,-1 0-4,1-3-6,2-1-6,0-2-5,1-2 1,2 0 10,0-2 9,1 0 9,1-2 2,0-1-2,-1 0-3,1-1-4,1-2-2,0-1-2,1 0-3,1-1-3,0-1-1,-2 0-4,-3 0-1,-1 0-4,-1-1-1,0 0-3,0-1-2,0-2-3,-1-1 0,-1-1 2,0-3 0,-2-2 2,0 0 2,0-1 6,0 0 4,0 1 5,-1-1 4,-2 2 1,-2 1 2,-2 1 1,-1 1 6,0 2 10,0 2 9,0 3 9,-1 1 12,-2 3 12,-1 4 13,-3 2 12,-1 3-2,0 2-15,0 2-17,1 1-15,-2 2-11,0 2-4,-1 0-4,-1 1-4,-2 1-5,-2 1-5,-1 1-7,-3 1-6,-1 1-2,-1 1 1,-1 1 2,-1 1 0,1 0-4,3-1-13,3-1-11,3-1-11,3-3-4,2-3 7,4-4 6,3-4 6</inkml:trace>
</inkml:ink>
</file>

<file path=ppt/ink/ink31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4:05"/>
    </inkml:context>
    <inkml:brush xml:id="br0">
      <inkml:brushProperty name="width" value="0.04495" units="cm"/>
      <inkml:brushProperty name="height" value="0.04495" units="cm"/>
      <inkml:brushProperty name="color" value="#00BFF3"/>
    </inkml:brush>
  </inkml:definitions>
  <inkml:trace contextRef="#ctx0" brushRef="#br0">61700 15474 489,'8'9'126,"2"0"-22,0 1-22,1 2-22,0-1-16,0 1-9,-2 0-9,-1 0-9,1-1-7,0 1-5,1 0-3,2 0-6,-1-1-2,-1 1-3,-1 0-2,0 0-2,-1-1 2,0-1 7,-1-1 5,1 0 7,0-4 2,0-2-5,0-6-3,0-2-4,0-3-3,1 2-4,2 1-2,0 0-3,0 0 2,-3-3 9,-1-4 8,-2-2 7,-2-2 5,0-1-2,-1-2-2,-2 1 0,0-1-4,0 2-8,0 2-6,0 3-7,0 0-4,0 0-2,0 0-3,0 1-1,2 0-5,6 2-8,4 2-7,5 3-8,3 1 0,0 3 9,-1 4 8,1 2 8,-1 2 9,-1-2 9,-1-1 7,0 0 9,-3-1 7,-1 0 7,-3-1 7,0 2 6,-3-2 3,1 1-3,0 0-2,0 0-2,-3 2-15,-6 2-26,-6 3-27,-6 3-26,-4 1-8,-3-4 10,-3-3 11,-3-2 10,1-4 7,5-1 4,4-2 5,6-1 4</inkml:trace>
</inkml:ink>
</file>

<file path=ppt/ink/ink31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4:05"/>
    </inkml:context>
    <inkml:brush xml:id="br0">
      <inkml:brushProperty name="width" value="0.03181" units="cm"/>
      <inkml:brushProperty name="height" value="0.03181" units="cm"/>
      <inkml:brushProperty name="color" value="#00BFF3"/>
    </inkml:brush>
  </inkml:definitions>
  <inkml:trace contextRef="#ctx0" brushRef="#br0">61880 15450 691,'-9'0'48,"14"2"6,13 0 6,15 2 6,6 1-11,-2 3-29,0 3-31,-1 4-30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1:35"/>
    </inkml:context>
    <inkml:brush xml:id="br0">
      <inkml:brushProperty name="width" value="0.04628" units="cm"/>
      <inkml:brushProperty name="height" value="0.04628" units="cm"/>
    </inkml:brush>
  </inkml:definitions>
  <inkml:trace contextRef="#ctx0" brushRef="#br0">26300 12794 475,'8'-16'3,"2"1"5,0-1 5,1 0 6,1 3 3,2 3 1,0 4 2,1 4 1,1 2 0,0 0-2,-1 0-2,0 0-2,0 2-1,-1 4-2,-1 4-2,0 3-2,-2 4-1,-3 3-2,-1 3 0,-2 3-2,-2 4-1,-2 3 1,-2 4 0,-2 4 1,-1 3-1,-2 2-3,0 2-1,-1 2-2,-1 0 0,0-2 1,0-2 1,0-2 1,1-1 2,1-2 1,0 0 3,2-2 2,1 0 0,2 0 0,2 0-2,2 0 0,2-2-1,3-3-2,4-5 0,2-3-2,1-3-2,-1-1-2,-1-1-3,0-1-3,0 0-1,1 1-2,3 1-2,2 1-2,1 2-5,3 1-6,1 2-7,3 3-8,-3-2-1,-2-2 2,-4-3 3,-5-2 2,-1-5 2,0-1 4,0-4 2,-1-3 4,0-1-3,0 0-6,-2 0-8,0 0-6</inkml:trace>
</inkml:ink>
</file>

<file path=ppt/ink/ink31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4:07"/>
    </inkml:context>
    <inkml:brush xml:id="br0">
      <inkml:brushProperty name="width" value="0.03036" units="cm"/>
      <inkml:brushProperty name="height" value="0.03036" units="cm"/>
      <inkml:brushProperty name="color" value="#00BFF3"/>
    </inkml:brush>
  </inkml:definitions>
  <inkml:trace contextRef="#ctx0" brushRef="#br0">65933 15433 724,'-6'-6'75,"4"4"-14,4 4-15,4 4-16,2 2-8,0 0-5,-1-1-4,1 1-4,0 0-6,0 0-11,0 0-9,0 0-10</inkml:trace>
</inkml:ink>
</file>

<file path=ppt/ink/ink31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4:07"/>
    </inkml:context>
    <inkml:brush xml:id="br0">
      <inkml:brushProperty name="width" value="0.037" units="cm"/>
      <inkml:brushProperty name="height" value="0.037" units="cm"/>
      <inkml:brushProperty name="color" value="#00BFF3"/>
    </inkml:brush>
  </inkml:definitions>
  <inkml:trace contextRef="#ctx0" brushRef="#br0">67500 12987 594,'82'-15'137,"-9"2"-33,-9 2-32,-9 3-32,-5 0-19,-2 2-5,-2 0-6,-2 2-5,-3 1-7,-5 2-12,-5 2-10,-5 2-10,-6 2-6,-5 2-1,-6 1-1,-6 3 0,-3 0-2,0 0 1,0-2-1,0 0-1</inkml:trace>
</inkml:ink>
</file>

<file path=ppt/ink/ink31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4:07"/>
    </inkml:context>
    <inkml:brush xml:id="br0">
      <inkml:brushProperty name="width" value="0.03723" units="cm"/>
      <inkml:brushProperty name="height" value="0.03723" units="cm"/>
      <inkml:brushProperty name="color" value="#00BFF3"/>
    </inkml:brush>
  </inkml:definitions>
  <inkml:trace contextRef="#ctx0" brushRef="#br0">68332 13400 590,'14'46'129,"-3"0"-30,-2-2-29,-4 0-29,-2 3-18,-4 6-6,-2 7-6,-3 8-6,-3 1-2,-1 0 0,0-1 1,-1 0 0,0-5-8,4-7-21,2-6-18,4-8-19,2-7-7,2-9 3,2-9 5,2-8 4</inkml:trace>
</inkml:ink>
</file>

<file path=ppt/ink/ink31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4:08"/>
    </inkml:context>
    <inkml:brush xml:id="br0">
      <inkml:brushProperty name="width" value="0.03819" units="cm"/>
      <inkml:brushProperty name="height" value="0.03819" units="cm"/>
      <inkml:brushProperty name="color" value="#00BFF3"/>
    </inkml:brush>
  </inkml:definitions>
  <inkml:trace contextRef="#ctx0" brushRef="#br0">69800 15005 576,'0'-13'68,"0"6"-5,0 6-3,0 6-6,0 5-5,0 5-9,0 5-9,0 5-9,0 3-6,0 1-5,0 1-4,0 1-5,0 0-3,0-2-2,0 0-4,0-1-2,0-2-13,0-5-23,0-3-25,0-4-22</inkml:trace>
</inkml:ink>
</file>

<file path=ppt/ink/ink31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4:08"/>
    </inkml:context>
    <inkml:brush xml:id="br0">
      <inkml:brushProperty name="width" value="0.03986" units="cm"/>
      <inkml:brushProperty name="height" value="0.03986" units="cm"/>
      <inkml:brushProperty name="color" value="#00BFF3"/>
    </inkml:brush>
  </inkml:definitions>
  <inkml:trace contextRef="#ctx0" brushRef="#br0">70515 12697 551,'19'-1'94,"5"0"-22,7-2-21,5 0-23,3-2-12,0 0-2,1-1-2,-1-1-3,-3 0-1,-4 2-3,-5 2 0,-5 2-3,-7 3-11,-8 4-21,-10 4-22,-8 3-22,-6 2-2,-3-1 15,-3 0 15,-3-2 15,-1-1 10,1-1 4,1 0 6,1-2 4,1 0 5,3 0 5,1 0 7,3 0 5,1-1 6,4-1 6,3-1 7,2 0 6,2 0 3,1 2-3,-2 2-2,2 2-3,-1 2-2,2 3-2,0 3-2,2 3-3,-1 2-3,0 1-2,-2 1-4,0 1-2,-4 5-2,-6 10-3,-5 10-1,-7 10-1,-2 2-2,-1-3 1,1-4 0,0-4 0,0-5-5,1-4-13,0-5-12,3-5-11,0-6-9,4-4-3,3-5-5,3-4-3</inkml:trace>
</inkml:ink>
</file>

<file path=ppt/ink/ink31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4:08"/>
    </inkml:context>
    <inkml:brush xml:id="br0">
      <inkml:brushProperty name="width" value="0.03479" units="cm"/>
      <inkml:brushProperty name="height" value="0.03479" units="cm"/>
      <inkml:brushProperty name="color" value="#00BFF3"/>
    </inkml:brush>
  </inkml:definitions>
  <inkml:trace contextRef="#ctx0" brushRef="#br0">71100 14191 632,'44'-29'6,"-6"7"14,-5 5 12,-7 7 14,-1 1 5,3 0-3,3-2-2,3 0-3,0 1-7,-1 3-11,-3 2-12,-1 4-12,-4 1-9,-3 0-11,-5 0-9,-3 0-9,-4 2-5,-2 4-1,-4 4 0,-2 3 0,-4 2 1,0-3 3,-3-1 1,-2-2 3</inkml:trace>
</inkml:ink>
</file>

<file path=ppt/ink/ink31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4:09"/>
    </inkml:context>
    <inkml:brush xml:id="br0">
      <inkml:brushProperty name="width" value="0.03873" units="cm"/>
      <inkml:brushProperty name="height" value="0.03873" units="cm"/>
      <inkml:brushProperty name="color" value="#00BFF3"/>
    </inkml:brush>
  </inkml:definitions>
  <inkml:trace contextRef="#ctx0" brushRef="#br0">71655 14800 568,'-14'1'42,"2"4"3,4 2 4,3 4 3,2 2-3,0 3-10,1 3-10,2 3-11,-1 1-5,-2-1-2,-2-1-3,-2-1-2,4-4-5,8-8-9,9-8-8,10-8-9,5-5-3,6-2 6,5-1 4,5-3 4,-1 1 3,-4 5 0,-5 3 0,-5 4 1,-7 6 5,-7 8 14,-8 8 12,-8 7 13,-6 4 4,-4-3-3,-4-1-5,-3-3-3,-3 0-5,0 0-6,1-1-5,-1 1-5,5-4-13,10-7-18,10-6-19,10-8-18,4-3-3,-1-2 9,-1 0 11,0-1 11,-3 0 4,-1 0-1,-2 2-2,-2 1-1</inkml:trace>
</inkml:ink>
</file>

<file path=ppt/ink/ink31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4:10"/>
    </inkml:context>
    <inkml:brush xml:id="br0">
      <inkml:brushProperty name="width" value="0.0508" units="cm"/>
      <inkml:brushProperty name="height" value="0.0508" units="cm"/>
      <inkml:brushProperty name="color" value="#00BFF3"/>
    </inkml:brush>
  </inkml:definitions>
  <inkml:trace contextRef="#ctx0" brushRef="#br0">75045 12028 433,'-1'-14'2,"-2"1"5,-2 2 4,-2 2 4,-1 2 7,1 1 9,-1 0 8,0 2 9,-1 0 1,0 2-6,-1 0-7,-1 2-5,-2 1-4,-2 4-1,-2 2-2,-1 3-2,-3 4-1,-1 4-2,-3 3-3,-1 5-1,-2 3-3,1 2 0,-1 4-2,1 3-1,0 2-1,1 4-3,1 3-1,1 2-2,2 1-2,5 0-1,3-2-2,4 0-2,4-3-3,2-2-5,4-4-6,3-2-4,2-4-5,3-5 0,3-5-2,4-5-2,2-4-2,5-2-2,3-4-1,5-3-3,4-4 1,6-8 2,6-6 3,6-7 3,1-4 2,-6-1 2,-4-1 2,-5-1 2,-6 1 3,-4 3 5,-4 3 4,-6 3 4,-5 2 5,-3 1 6,-4 1 5,-4 0 5,-3 2 3,0 3-3,-2 1 0,0 2-3,-2 1 4,-4 0 9,-2 0 10,-3 0 8,-2 1 2,1 2-3,-1 2-6,0 2-3,0 3-4,-1 2-3,-1 3-1,-1 4-3,-1 1-3,1 5-2,-1 2-2,0 3-3,1 0-1,3 0-1,1-1 0,3 0 0,1-4-3,2-1-3,2-4-4,2-3-3,6-2-8,12-3-10,10-1-12,11-2-10,4-5-4,0-7 3,-1-9 3,-1-8 3,-3-2 3,-3 1 4,-5 3 5,-3 1 4,-5 3 6,-5 1 7,-5 2 7,-4 3 8,-4 2 12,-2 4 18,-2 4 17,-2 4 19,0 4 1,0 4-16,2 3-16,1 5-15,0 1-10,2-1-4,0-1-4,2 0-5,1-2-4,3-1-7,4-1-5,2-1-7,3-2-4,0-2-4,1-4-5,1-2-3,2-3-2,3-2 0,3-2 1,3-2 0,2-4 3,-1-5 5,1-7 5,-1-5 5,-1-2 2,-5 5 1,-3 3 0,-4 5-1</inkml:trace>
</inkml:ink>
</file>

<file path=ppt/ink/ink31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4:10"/>
    </inkml:context>
    <inkml:brush xml:id="br0">
      <inkml:brushProperty name="width" value="0.05571" units="cm"/>
      <inkml:brushProperty name="height" value="0.05571" units="cm"/>
      <inkml:brushProperty name="color" value="#00BFF3"/>
    </inkml:brush>
  </inkml:definitions>
  <inkml:trace contextRef="#ctx0" brushRef="#br0">77754 12723 394,'7'-14'0,"-1"1"0,0 2 0,-1 2 0,-2 2 0,-1-1 0,0 0 0,-2 0 0,-1 1 10,-2 0 20,-2 2 18,-1 1 21,-3 2 3,0 5-12,-2 6-12,0 4-13,-1 5-7,-3 3-5,-2 5-3,-1 3-3,-1 2-3,2-1-1,2-2-1,3 1-1,1-3-2,0 0-2,2-1-2,1-1-2,1-1-2,2-3 1,2-1 1,2-2 0,6-5-11,9-7-22,11-6-23,9-7-23,5-7-5,-1-4 13,-2-5 13,1-5 13,-4-1 11,-4 3 7,-3 4 9,-5 2 8,-5 6 17,-6 10 26,-8 10 25,-6 10 25,-4 5 5,0 3-17,0 1-18,1 3-17,-1-1-11,2-2-5,0-1-5,2-2-6,2-3-3,6-3-3,4-3-3,6-2-2,2-5-9,5-5-10,2-4-13,3-5-11,1-5-4,-1-4 2,-1-3 4,-1-5 3,-1-2 4,-1-3 6,-1-1 5,-1-2 6,-2 0 3,-4 3 0,-5 3 2,-3 3 0,-4 3 5,-4 3 8,-4 3 9,-3 3 8,-4 4 2,0 6-7,-1 6-5,-1 6-7,1 3-6,6 1-8,4 1-9,6 2-7,5-3-1,6-3 7,5-4 8,7-4 7,1-2 6,-1 0 5,-3 0 4,-1 0 5,-3 2 4,-5 4 0,-3 4 2,-4 3 1,-4 5 0,-4 4-1,-4 3 0,-4 4-1,-2 4-1,-1 1-2,-2 2-3,0 3-2,1-3-4,3-2-6,3-5-7,2-3-5,4-4-2,2-3 0,3-3 3,4-3 1,2-2 2,3 0 2,4-2 2,2 0 2,1-1 3,1 3 1,0 2 2,-1 2 2,-1 1 2,-4 1 2,-4 1 3,-5 1 2,-2 1 0,-4 3-3,-2 1-4,-3 3-2,-5 1-5,-6 3-6,-6 1-6,-5 2-6,-4 1-2,-3-1 1,-1-1 3,-2-1 1,2-3-6,5-3-13,7-5-15,5-3-15</inkml:trace>
</inkml:ink>
</file>

<file path=ppt/ink/ink31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4:13"/>
    </inkml:context>
    <inkml:brush xml:id="br0">
      <inkml:brushProperty name="width" value="0.03839" units="cm"/>
      <inkml:brushProperty name="height" value="0.03839" units="cm"/>
      <inkml:brushProperty name="color" value="#00BFF3"/>
    </inkml:brush>
  </inkml:definitions>
  <inkml:trace contextRef="#ctx0" brushRef="#br0">81600 11897 573,'1'-14'9,"2"2"20,2 4 19,2 3 20,3 1 3,5 2-9,5 0-12,5 2-10,2 1-11,-1 2-13,-1 2-12,-1 2-11,-2 1-6,-2 3 2,-4 2 2,-3 2 3,-3 1-7,-4 1-15,-4 1-16,-4 1-15,-3 0-5,0-3 4,-2-1 5,0-2 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8:55"/>
    </inkml:context>
    <inkml:brush xml:id="br0">
      <inkml:brushProperty name="width" value="0.04866" units="cm"/>
      <inkml:brushProperty name="height" value="0.04866" units="cm"/>
      <inkml:brushProperty name="color" value="#00BFF3"/>
    </inkml:brush>
  </inkml:definitions>
  <inkml:trace contextRef="#ctx0" brushRef="#br0">55800 2615 452,'18'-17'67,"5"-1"-14,5-3-13,5 0-15,1-2-9,-1 3-4,0 1-5,-1 2-4,-2 3-2,-5 3 2,-3 3 0,-4 2 2,-4 4 0,-3 4 2,-4 4 1,-1 4 0,-5 3 1,-4 3-3,-5 3-2,-5 3-2,-2 2-3,-1 0-1,0 2-2,1 1-3,-2-1 0,0-3 2,-1-3 1,-1-2 1,0-4-2,1-3-5,0-3-7,2-2-6,1-3-3,2-1-2,0 0-1,0-1 0,2-4 0,1-4 3,0-6 3,2-4 3,1-2 2,2-1 2,2 0 2,2 1 1,2 1 4,0 2 6,2 4 5,0 3 6,0 3 10,0 4 17,-2 4 16,0 4 17,-1 3 2,0 2-13,0 1-12,0 3-11,0 2-7,0 3 0,0 3 0,0 3 0,0 1-1,0-3-4,0-1-3,0-3-3,0-1-3,2 1 0,0-1-1,2 1 0,2-3-7,4-3-9,3-4-11,5-4-10,0-3-2,2-1 6,0 0 6,-1-1 6,3-1 3,4 0 1,3 0 0,4 0 1,0-1 0,-5-1 1,-6 0-1,-4-1 1,-3-1 4,0 0 8,-2 0 8,-1 0 9,-1-1 1,-2-4-4,-2-2-5,-2-3-4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1:35"/>
    </inkml:context>
    <inkml:brush xml:id="br0">
      <inkml:brushProperty name="width" value="0.05598" units="cm"/>
      <inkml:brushProperty name="height" value="0.05598" units="cm"/>
    </inkml:brush>
  </inkml:definitions>
  <inkml:trace contextRef="#ctx0" brushRef="#br0">27277 17600 392,'-8'8'1,"0"0"2,0-1 2,0 1 1,0 0 5,-2 2 7,0 0 7,-1 1 8,0 3 2,1 4-3,0 3-3,2 5-3,0 2-2,0 1-3,0 0-2,1 2-3,-1 2-1,2 3 3,0 2 1,2 4 1,1 2 1,0 2-1,2 2-1,0 2-2,1 0-1,0 0-2,0-2-1,0 0-2,0-2 0,0-2-1,0-2 1,0-2 0,1 0-1,2 0-2,2 2 0,2 1-2,0 0-1,-1 2-1,0 0-1,-2 2 0,1 0-1,0 0 0,1-1 0,2 1 1,-1 0-2,-1 0 0,0 0-2,-2 0-2,0-2 0,0-4-2,0-4 0,0-4-2,1-1 0,0-1 1,1 0 0,2 1 1,-2-2-1,-1-2 0,-2-1-2,-2-3-2,0 0 0,0-1 0,2 1 0,0-1-1,0 2 1,0 3 2,-2 3 2,0 3 2,-2 0-1,0 0-1,-2-1-2,0-1-1,-3 0-4,-4 1-5,-3 0-5,-5 2-4,-5 1-4,-9 1-3,-7 0-2,-7 2-4,-1-3-1,8-6-1,8-5-2,7-6 0</inkml:trace>
</inkml:ink>
</file>

<file path=ppt/ink/ink32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4:13"/>
    </inkml:context>
    <inkml:brush xml:id="br0">
      <inkml:brushProperty name="width" value="0.05047" units="cm"/>
      <inkml:brushProperty name="height" value="0.05047" units="cm"/>
      <inkml:brushProperty name="color" value="#00BFF3"/>
    </inkml:brush>
  </inkml:definitions>
  <inkml:trace contextRef="#ctx0" brushRef="#br0">80899 12750 435,'-7'7'6,"0"-1"12,2 0 12,1-1 11,0 2 7,2 9 1,0 8 1,2 7 1,0 4-3,0 0-9,0 0-9,0 1-8,-1-2-11,-2-2-12,-2-1-14,-2-3-12,-1-2-8,0-5-2,1-3-3,-1-4-2,1-6-1,2-7 2,2-6 2,2-7 0,2-7 3,4-7 4,2-7 4,4-7 3,0-1 5,1 6 4,0 4 4,0 5 5,0 4 6,3 3 7,2 3 7,1 3 6,2 1 7,1 2 3,1 0 6,2 2 3,-1 1 3,1 1-3,-1 0-1,1 2-2,-2 0-3,-3 2-3,-3 0-4,-3 2-5,-3 2-5,-2 6-7,-4 4-8,-2 5-8,-5 3-7,-4-1-4,-6 1-6,-4 0-5,-3-2-2,-3 0-1,-1 0 0,-3-2-1,0-1 4,1-1 8,1-1 8,2 0 7,0-3 9,4-1 6,3-2 6,3-2 8,5-2 4,10 0 3,8-2 2,10 0 2,5-3-2,6-6-7,5-4-6,5-5-8,-1-2-5,-4 2-5,-5 3-4,-5 1-4,-7 5-1,-9 8 1,-8 8 3,-10 8 1,-6 5 2,-7 3 3,-5 3 2,-7 3 3,0-1 1,4-2-2,3-3-1,5-2-2,2-4 0,0 0 0,2 0 0,1-2 0,1-1 0,1-1 1,1-1 1,0 0 0,1-1-1,1 1-2,-1 1-3,0 2-2,0-1-4,-1 1-4,-1 0-4,-2-1-5,2-1-3,1-2-5,2-4-3,2-2-3,6-6-2,8-6 1,9-8 2,10-6 0,4-2 5,0 1 7,2 3 6,1 1 8,-2 3 4,-3 5 3,-5 3 1,-3 4 2,-3 3 12,-3 1 18,-1 3 20,-2 2 18,-2 2 7,0 2-7,-2 2-8,0 1-8,-1 2-6,1 0-7,2-1-7,0 1-7,2-1-5,4-1-5,2-1-3,3 0-4,2-2-5,-1-1-5,1 0-3,-1-2-6,1-1-8,0-2-13,-1-3-14,1 0-12,-2-4-4,-1 0 6,-2-3 6,-2-2 5,-3 0 3,1 0-2,-2 2-1,0 1-2</inkml:trace>
</inkml:ink>
</file>

<file path=ppt/ink/ink32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4:14"/>
    </inkml:context>
    <inkml:brush xml:id="br0">
      <inkml:brushProperty name="width" value="0.04234" units="cm"/>
      <inkml:brushProperty name="height" value="0.04234" units="cm"/>
      <inkml:brushProperty name="color" value="#00BFF3"/>
    </inkml:brush>
  </inkml:definitions>
  <inkml:trace contextRef="#ctx0" brushRef="#br0">83061 12380 519,'7'-15'4,"-2"2"9,-3 3 9,0 1 8,-3 3 8,-1 4 6,0 4 8,-1 4 6,-4 5-1,-6 9-9,-5 7-11,-7 9-9,-3 3-7,1 2-6,0 1-6,-1 1-4,1-1-10,1-2-10,1-2-11,1-2-11,3-3-8,3-7-2,4-5-4,4-7-4,3-3 1,-1-2 3,0-2 3,0-2 4</inkml:trace>
</inkml:ink>
</file>

<file path=ppt/ink/ink32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4:14"/>
    </inkml:context>
    <inkml:brush xml:id="br0">
      <inkml:brushProperty name="width" value="0.04259" units="cm"/>
      <inkml:brushProperty name="height" value="0.04259" units="cm"/>
      <inkml:brushProperty name="color" value="#00BFF3"/>
    </inkml:brush>
  </inkml:definitions>
  <inkml:trace contextRef="#ctx0" brushRef="#br0">83750 12650 516,'30'0'27,"-3"2"-7,-3 0-7,-3 2-7,-1 1 8,3 3 22,1 4 21,3 2 23,-1 2 1,-3 1-19,-3 1-19,-3 1-18,-3 1-13,-2 0-5,-4-1-7,-3 1-5,-2 0-12,-4 3-19,-2 1-20,-3 3-18,-2-3-3,0-6 13,0-5 13,0-6 13,0-2 8,1 0 1,-1 1 2,0 2 0</inkml:trace>
</inkml:ink>
</file>

<file path=ppt/ink/ink32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4:15"/>
    </inkml:context>
    <inkml:brush xml:id="br0">
      <inkml:brushProperty name="width" value="0.0545" units="cm"/>
      <inkml:brushProperty name="height" value="0.0545" units="cm"/>
      <inkml:brushProperty name="color" value="#00BFF3"/>
    </inkml:brush>
  </inkml:definitions>
  <inkml:trace contextRef="#ctx0" brushRef="#br0">83537 13618 403,'29'2'87,"-3"2"-19,-5 4-20,-3 2-18,-3 2-11,-1 1-2,-1 1-1,0 2-2,-2 0-2,-3 3-4,-1 1-2,-2 3-3,-4 1-5,-6 3-4,-5 1-6,-7 3-4,-3-2-4,-1-4-1,-1-3-2,-1-5-1,1-2 1,4-4 3,5-3 2,3-2 4,4-5 1,6-5 0,4-4 1,6-5-1,4-2 4,5 1 5,5 1 5,5 0 5,1 2 5,-3 1 2,-3 0 3,-3 2 2,-4 3 2,-5 8 0,-4 6-2,-6 8 0,-5 3-2,-8 3-4,-6 1-5,-7 3-3,-3-1-2,1-2-1,1-1 1,1-2-1,2-4 1,3-1 1,3-4 1,3-3 2,4-1 0,8-2 0,6-1-1,8 0 0,5-3-2,5-4-6,5-4-5,5-4-5,1-4-3,0-3-1,-1-5-2,-1-3-2,1-7 0,4-9-1,4-8 0,5-9-1,-2-2 3,-4 6 7,-6 6 7,-3 6 6,-7 6 6,-4 8 5,-4 6 6,-6 7 5,-5 8 11,-4 11 18,-6 12 18,-4 10 18,-2 4-2,1 0-19,0-1-20,2-1-20,-1-2-16,-2-1-10,-2-3-11,-1-1-11</inkml:trace>
</inkml:ink>
</file>

<file path=ppt/ink/ink32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4:15"/>
    </inkml:context>
    <inkml:brush xml:id="br0">
      <inkml:brushProperty name="width" value="0.05283" units="cm"/>
      <inkml:brushProperty name="height" value="0.05283" units="cm"/>
      <inkml:brushProperty name="color" value="#00BFF3"/>
    </inkml:brush>
  </inkml:definitions>
  <inkml:trace contextRef="#ctx0" brushRef="#br0">85850 11737 416,'9'-6'5,"1"6"11,3 4 10,2 6 11,3 4 5,3 5-1,5 5-1,3 5 0,6 4 1,6 4 6,8 4 4,6 5 4,4-1-3,0-2-11,0-4-12,0-2-12,-4-2-13,-7 1-16,-6-1-15,-7 0-15,-8-2-3,-7-5 6,-8-5 8,-8-5 7,-4-3-4,0-1-17,0-1-15,0 0-17</inkml:trace>
</inkml:ink>
</file>

<file path=ppt/ink/ink32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4:15"/>
    </inkml:context>
    <inkml:brush xml:id="br0">
      <inkml:brushProperty name="width" value="0.04587" units="cm"/>
      <inkml:brushProperty name="height" value="0.04587" units="cm"/>
      <inkml:brushProperty name="color" value="#00BFF3"/>
    </inkml:brush>
  </inkml:definitions>
  <inkml:trace contextRef="#ctx0" brushRef="#br0">85797 13616 479,'17'-7'93,"3"2"-19,3 2-20,3 2-19,2 1-11,-1 0-3,0 0-1,1 0-2,-3 2-1,-3 4-2,-4 4 0,-5 3-2,-2 4 0,-2 3-1,-2 3 0,-2 4 1,-4 2-1,-6 4 0,-6 4 0,-6 5 0,-4-1-1,-3-2-4,-3-4-2,-3-2-4,0-4-4,3-7-4,4-5-3,2-6-4,5-13-14,8-16-24,8-18-22,8-18-24,5-6-2,5 8 22,4 7 20,3 6 21,0 7 15,-5 5 9,-5 7 8,-4 5 8,-5 7 9,-2 6 12,-4 7 11,-2 8 11,-5 4 6,-6 3 1,-6 3 2,-5 3 1,-4 1-6,1-1-11,0-1-11,-1-1-12,2-2-10,3-3-8,3-3-9,3-2-7</inkml:trace>
</inkml:ink>
</file>

<file path=ppt/ink/ink32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4:16"/>
    </inkml:context>
    <inkml:brush xml:id="br0">
      <inkml:brushProperty name="width" value="0.06266" units="cm"/>
      <inkml:brushProperty name="height" value="0.06266" units="cm"/>
      <inkml:brushProperty name="color" value="#00BFF3"/>
    </inkml:brush>
  </inkml:definitions>
  <inkml:trace contextRef="#ctx0" brushRef="#br0">88176 11197 351,'36'-21'58,"-4"7"-10,-5 5-9,-5 6-11,-2 4-5,-1 4-3,1 2-2,0 4-2,-2 2-5,-3 3-5,-3 3-6,-2 3-7,-6 3-3,-5 5-2,-6 3-2,-5 4-3,-4 0 0,-2-3-1,0-5-1,-1-3 0,0-5-2,1-3-4,1-5-3,1-3-4,1-2 1,2-2 6,2-1 6,3 0 7,0-1 4,2 0 2,0-1 2,2 2 2,0-1 1,0 3 2,0 2 1,0 2 2,0 0 3,-2 1 4,0 0 5,-1 0 4,-1 0 4,0 1 3,0 1 4,0 2 3,1 0-1,1 1-4,0 1-4,2 1-5,-1 1-1,0-1-1,-1 1 2,-2 0 0,1 0-1,1 2-1,0 3-1,2 2-2,0-2-2,2-3-5,0-5-3,2-3-5,4-6-8,10-8-12,8-8-12,9-8-13,4-6-4,2-7 3,1-5 3,1-6 3,-3-1 6,-6 7 10,-5 6 11,-7 6 9,-4 6 12,-4 8 14,-4 8 12,-4 8 13,-4 5 3,-4 5-5,-4 3-6,-4 5-7,-1 2-4,1 1-3,1 1-5,1 1-3,1-2-4,2-2-5,2-3-4,2-2-5,6-13-13,10-21-25,10-19-23,9-22-23,4-7-3,0 3 20,-1 4 19,-1 4 19,-2 4 14,-1 6 8,-3 4 8,-1 5 8,-1 4 7,-1 3 7,1 3 8,-1 3 7,-1 3 4,-3 2 1,-3 4 2,-2 3 1,-4 4-1,-4 6-7,-5 5-5,-2 7-6,-6 4-7,-6 1-10,-6 3-9,-5 1-10,-4 2-7,1 1-6,-1 1-5,1 1-4,7-6-2,16-9 6,16-12 4,16-10 4,7-6 5,0 0 7,0 0 5,1 1 6,-4 0 3,-4 2 2,-4 2 0,-6 3 1,-8 4 2,-10 11 2,-12 10 1,-10 9 3,-6 6-1,-3 1-6,-1 0-4,-2 2-5,-2 0-2,1-2 0,0 0 2,0-1 0,0-3 1,1-3-2,1-5 0,1-3-1,3-5 1,5-1 4,5-4 4,5-3 3,6-2 2,10-2 0,8-2 0,9-2-1,8-4 0,7-6 0,7-6 0,7-5-1,1-3-1,-1 1-4,-1 1-4,-3 1-4,-2 2-3,-2 5-2,-2 2-3,-1 6-1,-5 1-2,-4 0 0,-5 0-1,-4 0 0,-9-1-8,-11-4-12,-10-2-14,-11-3-13,-5-4 0,3-3 11,1-5 12,3-3 11,1-1 9,3 1 5,1 3 7,2 1 5,2 4 5,2 3 6,3 4 7,1 5 4,0 3 12,0 6 16,-1 4 15,-2 6 16,1 5 2,1 11-11,0 7-12,2 10-12,0 9-8,0 11-5,0 11-4,0 11-5,0 8-7,0 6-8,0 6-7,0 6-10,-1 6-8,-3 10-11,-4 9-10,-2 8-10,-1-8-4,3-27 3,1-26 4,2-27 3,1-14-3,0 0-7,1-1-8,-1-1-7</inkml:trace>
</inkml:ink>
</file>

<file path=ppt/ink/ink32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4:22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66100 20575 333,'49'20'167,"16"14"-1,16 15 1,16 15 0</inkml:trace>
</inkml:ink>
</file>

<file path=ppt/ink/ink32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4:24"/>
    </inkml:context>
    <inkml:brush xml:id="br0">
      <inkml:brushProperty name="width" value="0.0459" units="cm"/>
      <inkml:brushProperty name="height" value="0.0459" units="cm"/>
      <inkml:brushProperty name="color" value="#F2395B"/>
    </inkml:brush>
  </inkml:definitions>
  <inkml:trace contextRef="#ctx0" brushRef="#br0">25616 17020 479,'0'-11'12,"0"8"23,0 9 25,0 10 23,0 5 4,0 5-17,0 3-17,0 4-16,0 3-12,0 1-4,0 0-5,0 2-5,-1 1-4,-1 2-3,0 2-5,-1 3-4,-1 0-3,2 1-3,0 2-4,2 0-1,0 1-5,0-2-4,0 0-5,0-2-4,0-2-2,0-4 0,0-4 0,0-3 1,0-4 0,0-3 2,0-3 3,0-3 1,0-3 3,0-3 1,0-3 1,0-2 2</inkml:trace>
</inkml:ink>
</file>

<file path=ppt/ink/ink32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4:25"/>
    </inkml:context>
    <inkml:brush xml:id="br0">
      <inkml:brushProperty name="width" value="0.04234" units="cm"/>
      <inkml:brushProperty name="height" value="0.04234" units="cm"/>
      <inkml:brushProperty name="color" value="#F2395B"/>
    </inkml:brush>
  </inkml:definitions>
  <inkml:trace contextRef="#ctx0" brushRef="#br0">26211 18395 519,'5'-13'68,"-2"4"-3,-6 6-3,-2 5-3,-5 3-8,-4 5-14,-4 4-14,-3 4-13,-3 1-11,-1 1-4,-1-1-6,-1 1-5,0-1-1,1-1 3,1-1 3,1 0 4,2-3 2,3-1 4,3-2 3,3-2 4,2-1 3,4 1 3,2 2 5,4 0 3,3 1 0,6-1-3,4 1-2,5 0-2,3-1-3,1-1 1,1 0-1,1-2-1,1 0-1,0 0-1,-1 0-2,1 0-3,-2-1-2,-1-1-5,-3-1-5,-1 0-5,-1 0-6,-1 0-6,1 1-6,0 2-6,-1-2-7,-1-3-8,-1-2-8,0-4-9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1:36"/>
    </inkml:context>
    <inkml:brush xml:id="br0">
      <inkml:brushProperty name="width" value="0.04785" units="cm"/>
      <inkml:brushProperty name="height" value="0.04785" units="cm"/>
    </inkml:brush>
  </inkml:definitions>
  <inkml:trace contextRef="#ctx0" brushRef="#br0">29250 17365 459,'17'-8'132,"3"2"-28,3 1-27,3 0-29,2 1-16,3 0-6,1 0-4,3 0-5,2 0-3,6-2-1,4 0 0,6-1-1,5-1-2,4-1-1,8-1-3,6-1-3,3-2-1,4 0-1,3-1-2,3-1-1,-1-1-1,-4 0 1,-3 2 1,-5-2 0,-4 2-2,-8 2-5,-4 4-3,-6 3-4,-5 1-4,-4 2-2,-4 0-4,-3 2-2,-5 0-4,-4 2-2,-3 0-4,-5 2-2,-3 0-1,-2 0 5,-4-1 3,-3 2 4,-1-2 1,0-1-4,0 0-2,0-2-2</inkml:trace>
</inkml:ink>
</file>

<file path=ppt/ink/ink32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4:25"/>
    </inkml:context>
    <inkml:brush xml:id="br0">
      <inkml:brushProperty name="width" value="0.05012" units="cm"/>
      <inkml:brushProperty name="height" value="0.05012" units="cm"/>
      <inkml:brushProperty name="color" value="#F2395B"/>
    </inkml:brush>
  </inkml:definitions>
  <inkml:trace contextRef="#ctx0" brushRef="#br0">27432 18700 438,'-14'1'14,"4"4"26,4 2 27,4 4 26,2 2 5,0 3-19,0 3-19,0 3-19,0 5-12,0 7-9,0 6-6,0 8-8,0 4-6,0 3-8,0 4-7,0 2-8,0 2-4,0 1-1,0 2-3,0 0-2,0-1-4,2-1-8,0-2-6,2-3-8,-1-4 1,0-10 9,-2-8 9,0-9 9,-2-7 5,0-3 4,-2-4 2,0-4 3</inkml:trace>
</inkml:ink>
</file>

<file path=ppt/ink/ink32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4:25"/>
    </inkml:context>
    <inkml:brush xml:id="br0">
      <inkml:brushProperty name="width" value="0.0401" units="cm"/>
      <inkml:brushProperty name="height" value="0.0401" units="cm"/>
      <inkml:brushProperty name="color" value="#F2395B"/>
    </inkml:brush>
  </inkml:definitions>
  <inkml:trace contextRef="#ctx0" brushRef="#br0">27266 18581 548,'8'-7'6,"-1"1"13,1 0 12,0 2 12,1 0 3,1 2-6,3 0-7,2 2-5,0 0-5,-1 0-2,-1 0-1,0 0-2,-2 1-2,1 2-1,0 2-1,0 2-1,-1 1-1,-1 1-2,0 2 0,-2 0-2,-1 1-1,-2 3-1,-3 2 0,0 1-1,-6 5-3,-6 5-8,-7 6-7,-7 7-7,-4 2-7,-1 0-7,-1 0-7,-1 0-7,3-4-5,5-7-1,7-9-2,5-7-1</inkml:trace>
</inkml:ink>
</file>

<file path=ppt/ink/ink32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4:27"/>
    </inkml:context>
    <inkml:brush xml:id="br0">
      <inkml:brushProperty name="width" value="0.03659" units="cm"/>
      <inkml:brushProperty name="height" value="0.03659" units="cm"/>
      <inkml:brushProperty name="color" value="#F2395B"/>
    </inkml:brush>
  </inkml:definitions>
  <inkml:trace contextRef="#ctx0" brushRef="#br0">29750 17647 601,'24'-8'145,"-1"2"-37,1 1-40,-1 0-37,0 1-21,-1 1 1,-1-1-1,-1 0 0,0 0-4,0 2-8,-1 0-7,1 2-8,-2 0-5,-1 2-4,-2 0-4,-3 2-4,-1 0 0,0 0 4,-2-1 4,0 1 5</inkml:trace>
</inkml:ink>
</file>

<file path=ppt/ink/ink32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4:27"/>
    </inkml:context>
    <inkml:brush xml:id="br0">
      <inkml:brushProperty name="width" value="0.04194" units="cm"/>
      <inkml:brushProperty name="height" value="0.04194" units="cm"/>
      <inkml:brushProperty name="color" value="#F2395B"/>
    </inkml:brush>
  </inkml:definitions>
  <inkml:trace contextRef="#ctx0" brushRef="#br0">29700 18600 524,'9'7'146,"1"-2"-34,3-2-32,2-2-35,2-1-18,3 0-5,3 0-4,3 0-5,1 0-5,-1 0-4,-1 0-4,-1 0-4,0 0-2,-1 0 1,1 0 1,-1 0 0,0 0-4,-3 0-10,-1 0-11,-2 0-9,-3 0-10,-1 2-10,-2 0-8,-2 2-9</inkml:trace>
</inkml:ink>
</file>

<file path=ppt/ink/ink32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4:28"/>
    </inkml:context>
    <inkml:brush xml:id="br0">
      <inkml:brushProperty name="width" value="0.04507" units="cm"/>
      <inkml:brushProperty name="height" value="0.04507" units="cm"/>
      <inkml:brushProperty name="color" value="#F2395B"/>
    </inkml:brush>
  </inkml:definitions>
  <inkml:trace contextRef="#ctx0" brushRef="#br0">32498 17200 488,'0'39'142,"0"0"-32,0 1-31,0-1-34,0 2-17,0 6-3,0 4-4,0 6-3,-1 3-4,-1 3-2,0 3-3,-1 3-3,-1-4-3,0-11-4,0-10-3,0-11-4,0 1-5,0 16-10,0 14-9,0 15-8,0 4-7,2-7-3,0-8-4,2-5-4,0-10 2,0-10 5,0-12 6,0-9 5</inkml:trace>
</inkml:ink>
</file>

<file path=ppt/ink/ink32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4:29"/>
    </inkml:context>
    <inkml:brush xml:id="br0">
      <inkml:brushProperty name="width" value="0.04439" units="cm"/>
      <inkml:brushProperty name="height" value="0.04439" units="cm"/>
      <inkml:brushProperty name="color" value="#F2395B"/>
    </inkml:brush>
  </inkml:definitions>
  <inkml:trace contextRef="#ctx0" brushRef="#br0">32550 17407 495,'0'-36'26,"0"9"-4,0 7-4,0 9-5,0 3-1,2 0 2,0 0 1,2 0 2,2 1 1,5 1-2,5 0 1,6 2-2,2 0 2,3 2 0,1 0 1,3 2 2,-1 1 0,0 4-1,-1 2-1,-1 3 0,-2 2-2,-3 0 0,-3 0-2,-2-1 0,-4 1-2,-3 0-1,-3 0-1,-2-1 0,-3 2-1,-2 2 1,-2 1 1,-2 3 0,-4 2-3,-6 5-6,-5 3-6,-7 5-6,-4 1-5,-3 0-2,-3 0-3,-2 1-2,-1-3-1,3-2 0,3-3 0,3-3 0,4-4-2,3-3-5,4-4-4,5-4-6</inkml:trace>
</inkml:ink>
</file>

<file path=ppt/ink/ink32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4:29"/>
    </inkml:context>
    <inkml:brush xml:id="br0">
      <inkml:brushProperty name="width" value="0.05084" units="cm"/>
      <inkml:brushProperty name="height" value="0.05084" units="cm"/>
      <inkml:brushProperty name="color" value="#F2395B"/>
    </inkml:brush>
  </inkml:definitions>
  <inkml:trace contextRef="#ctx0" brushRef="#br0">35114 17063 432,'5'-15'2,"-2"2"5,-6 2 4,-2 3 4,-3 1 4,0 2 5,0 2 3,0 2 4,1 1-1,-1 2-5,0 0-6,0 2-5,-2 1-4,-3 1-3,-5 3-2,-4 2-2,-1 1-2,1 2 1,1 0 0,1 1 0,1-1-1,3-1-1,1-2-1,2-2-2,2-1 2,2 0 4,3-1 4,1 1 4,1 1 3,2 2 2,0 2 1,2 1 1,0 2 1,2 1 0,0 2 1,2 0 0,-1 1-1,-1 3 0,0 1-2,-1 3 0,-1 0-2,0 0-2,0 1-3,0-1-2,0 0-1,0-3 0,0-1-1,0-3 0,0-1-2,2-1-1,0-1-2,2 0-3,0-1-5,1 1-7,2 1-10,0 1-7,1-1-6,2-3-4,0-2-3,1-4-3,1-2-1,0-2 3,-1-3 1,1 0 4</inkml:trace>
</inkml:ink>
</file>

<file path=ppt/ink/ink32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4:30"/>
    </inkml:context>
    <inkml:brush xml:id="br0">
      <inkml:brushProperty name="width" value="0.05326" units="cm"/>
      <inkml:brushProperty name="height" value="0.05326" units="cm"/>
      <inkml:brushProperty name="color" value="#F2395B"/>
    </inkml:brush>
  </inkml:definitions>
  <inkml:trace contextRef="#ctx0" brushRef="#br0">36520 17430 413,'-7'-15'3,"1"2"6,0 3 8,2 1 5,-1 3 6,-2 4 5,-2 4 4,-1 4 5,-3 4-1,-2 5-6,-2 5-7,-1 5-7,-2 4-2,1 1-1,-1 2 0,0 3 0,1-1 0,-1-2-2,0-1-1,1-3-1,1-1-2,2-3-2,4-1-2,3-3-2,5-2-8,8-4-11,8-4-12,7-4-11,8-6-4,5-6 1,6-8 4,7-6 1,0-3 4,-2-1 3,-4 1 4,-2-1 4,-4 2 4,-5 3 5,-5 3 5,-5 3 6,-4 3 10,-2 6 15,-4 4 16,-3 6 15,-2 3 3,-4 3-9,-2 4-11,-3 2-10,-2 1-6,2 1-2,0-1-3,2 1-3,1 0-2,0-1-1,1 1-2,2 0-2,1-2-3,4 1-7,2-2-6,4-1-6,1-4-3,3-6-3,2-8-2,1-6-2,2-6 0,0-2 0,-1-3 1,1-3 1,-2-1 1,-1-1 4,-2 1 4,-2-1 3,-3 1 3,-1-1 3,-2 1 2,-2-1 2,-2 2 2,-2 3 0,-2 3 2,-2 3 0,-3 2 0,-2 2 1,-3 2-1,-3 2 1,-3 2-5,0 0-8,-1 2-9,-1 0-9,-2 3-4,-1 4 0,-3 4-1,-1 4 1,1 0 1,5-1 6,5-2 5,4-2 4,4-1-1,1-1-7,0 1-9,2 0-7</inkml:trace>
</inkml:ink>
</file>

<file path=ppt/ink/ink32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4:30"/>
    </inkml:context>
    <inkml:brush xml:id="br0">
      <inkml:brushProperty name="width" value="0.0404" units="cm"/>
      <inkml:brushProperty name="height" value="0.0404" units="cm"/>
      <inkml:brushProperty name="color" value="#F2395B"/>
    </inkml:brush>
  </inkml:definitions>
  <inkml:trace contextRef="#ctx0" brushRef="#br0">38550 18366 544,'35'-7'92,"-7"2"-22,-9 2-21,-7 2-22,-3 1-9,3 0 2,4 0 3,2 0 4,-1 3-2,-3 6-3,-4 5-4,-4 7-3,-5 3-6,-6 3-5,-6 1-5,-5 3-6,-4-1-3,0-2-1,1-1 1,-1-3-1,1-2 2,3-3 6,1-3 4,3-2 6,4-3 4,10-1 4,8 0 4,9-2 3,5-1-4,1-2-12,1-3-14,1 0-12,-1-3-7,-1-1-3,-3 0-3,-1-1-2,-3-1-5,-1 0-10,-2 0-9,-2 0-9</inkml:trace>
</inkml:ink>
</file>

<file path=ppt/ink/ink32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4:31"/>
    </inkml:context>
    <inkml:brush xml:id="br0">
      <inkml:brushProperty name="width" value="0.06004" units="cm"/>
      <inkml:brushProperty name="height" value="0.06004" units="cm"/>
      <inkml:brushProperty name="color" value="#F2395B"/>
    </inkml:brush>
  </inkml:definitions>
  <inkml:trace contextRef="#ctx0" brushRef="#br0">39463 16816 366,'31'-1'66,"-2"-1"-15,0 0-15,0-1-16,-3-1-8,-2 2-3,-1 0-3,-2 2-2,-3 0-1,-1 2 3,-2 0 2,-2 2 2,-2 1 5,-1 3 4,-1 4 7,0 2 5,-2 2 1,-1-1-3,0 1-3,-2 0-4,0 2-1,0 5-2,0 5-2,0 5 0,0 1-3,0-2-1,0-2-2,0-1-3,-1-1 0,-1 1 0,0 0 0,-1 2 1,-1 1-1,0 1 0,0 1-1,0 1-1,0-1-1,0 0-2,0-1-1,0-1-1,-1-1-1,-1-2 2,0 0 0,-1-1 1,-1-2-1,2-3-1,0-3-3,2-2-1,-1-3-1,-2 1 0,-2 0-1,-2-1 1,-7 1-3,-11 2-3,-12 0-3,-12 1-4,-3-1-4,5-1-8,7-2-7,6-2-7,3-3-8,3 1-10,1-2-11,3 0-9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1:37"/>
    </inkml:context>
    <inkml:brush xml:id="br0">
      <inkml:brushProperty name="width" value="0.0489" units="cm"/>
      <inkml:brushProperty name="height" value="0.0489" units="cm"/>
    </inkml:brush>
  </inkml:definitions>
  <inkml:trace contextRef="#ctx0" brushRef="#br0">35100 15950 449,'9'8'146,"3"0"-35,4-1-33,2 1-33,2 1-20,1 2-4,1 2-4,1 1-5,1 2-2,1 2-4,1 0-1,1 1-3,-1 0-2,2 1 0,-1-1-1,1 1-1,-3-1-1,-1-1 1,-4-1-1,-3 0 0,-3-2 0,-1-1 2,-2-1 0,-2-1 2,-4 1 2,-2 0 5,-6 1 3,-2 0 5,-6 3 1,-8 1-3,-6 3-3,-6 1-3,-6 3-6,-3 3-9,-2 3-11,-3 3-9,0 0-10,6-2-10,4-1-8,5-3-10,5-3-2,5-5 3,5-5 5,5-4 4</inkml:trace>
</inkml:ink>
</file>

<file path=ppt/ink/ink32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4:48"/>
    </inkml:context>
    <inkml:brush xml:id="br0">
      <inkml:brushProperty name="width" value="0.03545" units="cm"/>
      <inkml:brushProperty name="height" value="0.03545" units="cm"/>
      <inkml:brushProperty name="color" value="#F2395B"/>
    </inkml:brush>
  </inkml:definitions>
  <inkml:trace contextRef="#ctx0" brushRef="#br0">13116 45766 620,'-16'-7'3,"-1"-1"7,-1 0 7,-1 0 6,1 1 2,2 2-2,4 2-1,3 2-3,2 2-1,0 2-2,2 2-1,1 2-2,-1 1-1,-2 2 0,-2 0-1,-2 1 0,0 1 0,1 2-2,0 0 0,2 1 0,0 1-2,0 1 2,1 1-1,-1 2 1,1 0-1,2 1-1,2 0-1,2 3-1,1-1-1,0 3 0,0 0 0,0 1-1,0-1 0,0 0-2,0-1 0,0-1-1,1-1-1,2-1 1,2-1 1,2 0 1,1-4-1,3-1 1,2-4-2,2-3 1,0-1-1,1-2 1,0-1 0,-1 0 1,2-2 0,2-1-1,1 0-2,3-1-2,1-3 1,3 0-1,1-3 1,2-2 0,1-3 1,-1-3-1,-1-5 0,-1-4 0,-1-1 0,1 1 1,-1 1 0,1 1 0,-2 0 0,-1-3 0,-3-1 1,-1-3 0,-3-1-1,-1-1 1,-2-1-1,-2 0 0,-3-2-1,-1 1 1,-2 0-1,-2-1 1,-2 1-1,-1 0 1,0-1 0,-1 1 0,-3 1 1,0 3-1,-3 3 0,-2 3 0,-2 2 0,-2 1 2,-2 1-1,-1 1 2,-3 1 0,-1 2 0,-3 2 0,-1 3 0,-2 1 0,1 2-2,-1 2-1,1 2 0,-1 3-4,1 4-3,-1 4-4,1 3-4,-1 4-4,1 3-3,-1 3-4,0 4-4,3-2-3,3-2-3,5-3-4,3-2-3</inkml:trace>
</inkml:ink>
</file>

<file path=ppt/ink/ink32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4:48"/>
    </inkml:context>
    <inkml:brush xml:id="br0">
      <inkml:brushProperty name="width" value="0.03464" units="cm"/>
      <inkml:brushProperty name="height" value="0.03464" units="cm"/>
      <inkml:brushProperty name="color" value="#F2395B"/>
    </inkml:brush>
  </inkml:definitions>
  <inkml:trace contextRef="#ctx0" brushRef="#br0">13950 46300 635,'7'9'103,"0"3"-22,-2 4-22,0 2-22,-2 3-13,-1 3-3,0 3-4,-1 3-3,-1 3-5,0 4-10,0 4-8,0 4-8,0-1-7,0-6-4,0-5-5,0-7-3,0-3-5,0-3-5,0-1-6,0-2-4</inkml:trace>
</inkml:ink>
</file>

<file path=ppt/ink/ink32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4:48"/>
    </inkml:context>
    <inkml:brush xml:id="br0">
      <inkml:brushProperty name="width" value="0.03777" units="cm"/>
      <inkml:brushProperty name="height" value="0.03777" units="cm"/>
      <inkml:brushProperty name="color" value="#F2395B"/>
    </inkml:brush>
  </inkml:definitions>
  <inkml:trace contextRef="#ctx0" brushRef="#br0">15802 46576 582,'-22'0'0,"5"0"0,3 0 0,4 0 0,5-1 9,6-1 18,6 0 17,6-1 18,4-2 3,5 0-10,3-2-12,5 0-11,2-1-8,4-2-3,3 0-5,3-1-3,0 0-6,0 2-8,-1 2-8,-1 3-8,-2-1-5,0 2-6,-1-1-5,-1 0-5,-4 0-1,-4 2 2,-5 0 2,-4 2 2</inkml:trace>
</inkml:ink>
</file>

<file path=ppt/ink/ink32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4:49"/>
    </inkml:context>
    <inkml:brush xml:id="br0">
      <inkml:brushProperty name="width" value="0.03875" units="cm"/>
      <inkml:brushProperty name="height" value="0.03875" units="cm"/>
      <inkml:brushProperty name="color" value="#F2395B"/>
    </inkml:brush>
  </inkml:definitions>
  <inkml:trace contextRef="#ctx0" brushRef="#br0">16871 45787 567,'-21'-21'0,"6"3"0,7 4 0,5 4 0,2 3 3,0-1 6,-2 0 6,0 0 6,0 5 8,2 10 12,2 10 11,2 9 12,0 8-1,0 5-13,-2 4-14,0 6-14,-1 2-8,0 3-5,0 2-5,0 2-4,0 0-12,0-3-18,0-1-18,0-2-18,0-6-4,0-10 11,0-9 10,0-10 11,-1-6 6,0 1 2,-2 0 1,0 0 2</inkml:trace>
</inkml:ink>
</file>

<file path=ppt/ink/ink32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4:49"/>
    </inkml:context>
    <inkml:brush xml:id="br0">
      <inkml:brushProperty name="width" value="0.03918" units="cm"/>
      <inkml:brushProperty name="height" value="0.03918" units="cm"/>
      <inkml:brushProperty name="color" value="#F2395B"/>
    </inkml:brush>
  </inkml:definitions>
  <inkml:trace contextRef="#ctx0" brushRef="#br0">18722 45678 561,'1'-14'0,"0"3"0,2 2 0,0 4 0,5 0 6,6 0 13,7-1 13,7-1 12,3 0 4,1 2-3,-1 2-4,0 2-4,-1 2-5,-3 2-5,-3 2-6,-3 2-5,-3 2-5,-4 3-3,-4 3-3,-5 4-3,-4 2-4,-6 5-5,-5 3-3,-7 4-5,-4 2-3,-3 1-2,-3-1-1,-3 0-3,-1-2 1,1-3 2,1-5 1,1-3 2,2-5 3,3-3 2,3-4 2,3-4 3,2-3 2,3-1 5,1 0 2,2-1 5,5-1 5,8 0 8,8 0 7,7 0 8,5-2 2,1 0-3,1-3-4,1-2-2,1-1-4,1 0-4,1 1-3,1-1-3,-1 1-8,-1 2-12,-3 2-12,-1 2-12,-2 1-7,-1 2-5,-1 0-5,-1 2-3,-2-1-1,-2-1 7,-4 0 4,-3-1 7,-2-1 3,0 2 3,-2 0 4,0 2 2</inkml:trace>
</inkml:ink>
</file>

<file path=ppt/ink/ink32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4:50"/>
    </inkml:context>
    <inkml:brush xml:id="br0">
      <inkml:brushProperty name="width" value="0.03926" units="cm"/>
      <inkml:brushProperty name="height" value="0.03926" units="cm"/>
      <inkml:brushProperty name="color" value="#F2395B"/>
    </inkml:brush>
  </inkml:definitions>
  <inkml:trace contextRef="#ctx0" brushRef="#br0">18524 45157 560,'-15'-28'0,"4"7"0,3 6 0,3 8 0,0 2 1,0-2 2,-2-1 2,0-3 1,-2 0 4,-3 0 2,-4 2 5,-2 1 2,-1 1 1,-1 2-2,0 2-3,1 2-2,-2 1-2,-3 2 1,-3 0 0,-3 2 1,-2 1 0,-1 3 2,-1 4 1,0 2 1,-2 3 0,1 3 0,0 3-3,0 3 0,0 2-1,1 3-2,1 1 1,1 3-1,2 0-2,3 2 0,4 1-2,2 1-1,3 0 0,4 2 0,4 1 1,5 0 1,2 1 0,3-2-2,4 0-1,2-1-1,4-3-2,6-2-3,4-3-2,5-3-3,4-2-1,2-1-1,4-1 0,3-1 0,1-3-1,1-3-3,-1-4-2,0-4-2,1-4-1,2-3 0,2-2 0,2-4 1,2-4-1,2-9-1,2-8-2,2-7 0,-1-7 0,-2-6 1,-4-6 1,-2-6 2,-5-4 2,-6-2 5,-5-1 5,-7-3 5,-5 2 3,-4 5-2,-6 4 0,-4 6-2,-6 4 1,-6 4 1,-6 3 2,-5 5 0,-5 4 2,-1 3-1,-3 5 2,-1 3-1,-3 4-1,-1 5-3,-2 3-4,-2 4-3,-1 5-6,1 5-7,2 7-7,0 6-7,3 0-3,7-3 3,5-5 3,7-3 2</inkml:trace>
</inkml:ink>
</file>

<file path=ppt/ink/ink32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4:50"/>
    </inkml:context>
    <inkml:brush xml:id="br0">
      <inkml:brushProperty name="width" value="0.03367" units="cm"/>
      <inkml:brushProperty name="height" value="0.03367" units="cm"/>
      <inkml:brushProperty name="color" value="#F2395B"/>
    </inkml:brush>
  </inkml:definitions>
  <inkml:trace contextRef="#ctx0" brushRef="#br0">21750 46544 653,'0'-15'0,"2"4"0,0 3 0,2 3 0,1 1 6,6 0 11,2 0 11,5 0 12,3-1 3,5 0-5,3-1-5,5-1-5,1 0-4,2 2-5,1 2-5,1 2-4,-2 1-1,-4 2 1,-4 0 1,-3 2 3,-5 0-11,-3 0-22,-4-1-22,-4 1-21</inkml:trace>
</inkml:ink>
</file>

<file path=ppt/ink/ink32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4:50"/>
    </inkml:context>
    <inkml:brush xml:id="br0">
      <inkml:brushProperty name="width" value="0.04254" units="cm"/>
      <inkml:brushProperty name="height" value="0.04254" units="cm"/>
      <inkml:brushProperty name="color" value="#F2395B"/>
    </inkml:brush>
  </inkml:definitions>
  <inkml:trace contextRef="#ctx0" brushRef="#br0">22641 45855 517,'-16'-1'4,"2"-2"8,1-2 8,1-1 9,2 1 7,4 8 9,4 6 8,4 7 9,1 5-2,0 5-10,-2 3-10,0 5-10,-1 3-8,0 4-9,0 4-6,0 4-9,1 0-7,2-4-11,2-4-9,2-4-10,0-4-1,-1-7 7,-1-5 7,0-7 6,0-3-3,0-2-14,1-2-14,2-2-14</inkml:trace>
</inkml:ink>
</file>

<file path=ppt/ink/ink32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4:51"/>
    </inkml:context>
    <inkml:brush xml:id="br0">
      <inkml:brushProperty name="width" value="0.03992" units="cm"/>
      <inkml:brushProperty name="height" value="0.03992" units="cm"/>
      <inkml:brushProperty name="color" value="#F2395B"/>
    </inkml:brush>
  </inkml:definitions>
  <inkml:trace contextRef="#ctx0" brushRef="#br0">24550 45610 551,'23'-29'57,"-1"7"-7,-1 5-6,-1 6-7,1 4-4,1 1-1,3 0-1,1 2 0,1 0-3,-3 2-3,-1 0-4,-2 2-4,-4 1-2,-3 4-4,-4 2-2,-4 4-3,-5 1-5,-5 1-5,-4 1-7,-5 1-6,-3 1-4,-1 2-3,-2 0-4,1 1-2,-2-1 0,2-3 4,1-3 4,1-2 4,1-3 4,2-1 5,3-1 4,1 0 4,3-2 4,6 0 4,4-2 4,6 0 5,2-1 2,3 2 0,2 0 2,1 2 0,2 0-1,0 0-3,-1-1-3,1 2-3,-1-1-2,-1 1-2,-1 1-1,0 2-2,-3 1-2,-3 3-2,-3 4-3,-2 2-2,-5 2-1,-6 1-2,-6 1-1,-6 1-2,-3 1 1,-1-1-1,-1 1 2,-1-1 0,0-1 1,3-3 0,1-3 2,3-2 0,0-4-3,0 1-6,1-2-6,-1 0-6</inkml:trace>
</inkml:ink>
</file>

<file path=ppt/ink/ink32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4:52"/>
    </inkml:context>
    <inkml:brush xml:id="br0">
      <inkml:brushProperty name="width" value="0.04304" units="cm"/>
      <inkml:brushProperty name="height" value="0.04304" units="cm"/>
      <inkml:brushProperty name="color" value="#F2395B"/>
    </inkml:brush>
  </inkml:definitions>
  <inkml:trace contextRef="#ctx0" brushRef="#br0">24397 44963 511,'7'-8'-1,"-4"0"0,-2 0 0,-4 0-1,-2 1 3,-2 1 7,-1 0 7,-3 2 8,-2 0 1,-2 2-3,-1 0-4,-3 2-4,-1 0-2,-3 0-1,-2 0-1,-1 0-1,-2 0 0,-3 2 0,-1 0 0,-2 2 0,-3 0 0,-1 0 1,-2-1 0,-2 2 1,-2 0-1,-1 3 1,0 3 0,-2 4 0,1 1 1,2 1 1,2 1 1,2 1 3,3 1 0,3 1 0,5 1 1,3 1 0,4 2 0,3 3-2,3 3-1,3 3-3,3 4 0,4 6-1,4 6-1,4 6 0,4 2-3,2 0-1,3-2-3,3-1-3,3-2-3,3-6-3,4-4-4,2-5-3,2-6-1,0-4 1,2-5 0,1-4 2,2-5 0,3-3 0,3-3 1,2-2 0,4-4-1,2-4 0,4-4-1,2-4 0,2-4-1,-2-3 2,-1-5 1,0-3 1,-4-3 1,-4-1 2,-5-1 2,-5-1 0,-3-4 1,2-8-1,1-8-2,1-8 0,-3-1-2,-5 4 0,-7 6 0,-5 4-1,-5 4 1,-2 0 2,-4 1 3,-2 2 2,-5 1 1,-2 3 1,-5 3 0,-4 4 0,-5 2 0,-5 2-1,-6 4-2,-6 3-2,-7 5 0,-7 5-1,-6 6 0,-7 6 0,1 3-5,12-1-10,10 1-10,11 0-9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1:38"/>
    </inkml:context>
    <inkml:brush xml:id="br0">
      <inkml:brushProperty name="width" value="0.04742" units="cm"/>
      <inkml:brushProperty name="height" value="0.04742" units="cm"/>
    </inkml:brush>
  </inkml:definitions>
  <inkml:trace contextRef="#ctx0" brushRef="#br0">39799 4959 463,'-16'-8'4,"2"0"6,1 0 6,1 0 7,0 2 4,0 2-1,0 4 1,1 3-1,-2 3-1,0 5-3,-1 5-3,-1 5-3,-1 5-1,1 5 0,-1 5 1,0 5 0,0 2 1,1 2-1,-1 0 0,0 2-1,1-2 0,1 0-1,1-3-2,1-2 0,1-1-1,4-2-1,2 0-1,4-1 0,1-1-1,2 0-1,0 0 0,2 1-1,0 0-1,2 2-2,0 2-1,1 3-2,1-1-1,0-1 2,0 0 0,0-1 1,0-2 0,-1-2 0,1-2 1,0-1 0,0-1 0,0 2 1,0 2 0,-1 2 1,1-1 0,-2-3-2,-1-5-1,0-4-1,-2 0-2,0 1-2,-2 3-2,0 1-2,-2 3 0,-2 2 0,-2 4 1,-2 3 1,-4 4-4,-5 6-6,-7 5-6,-5 7-8,-6 2-3,-3-1-2,-3-1-3,-5 0-2,-2-3-1,2-3-1,0-3 1,2-2-1,3-6 3,7-8 7,7-8 6,7-7 7,4-6 3,2-3-1,3-3 0,1-2-2</inkml:trace>
</inkml:ink>
</file>

<file path=ppt/ink/ink32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4:55"/>
    </inkml:context>
    <inkml:brush xml:id="br0">
      <inkml:brushProperty name="width" value="0.04306" units="cm"/>
      <inkml:brushProperty name="height" value="0.04306" units="cm"/>
      <inkml:brushProperty name="color" value="#F2395B"/>
    </inkml:brush>
  </inkml:definitions>
  <inkml:trace contextRef="#ctx0" brushRef="#br0">1914 6206 510,'-30'-7'27,"5"2"0,3 2-2,5 2 0,0 2-1,0 2-2,-1 2-2,-1 2-1,0 1-1,3 3 1,1 2 2,2 2 1,2 1 0,1 1-3,0 1-2,2 1-3,0 1-2,0 3-1,1 1-1,-1 3-1,1 0-1,2-1-1,2-1 1,2-1-1,1-1-1,0 1 1,0-1-1,0 1 0,0 0-1,2 3-1,0 1-2,2 3-2,1-1 0,1 0 0,3-1 0,2-1 0,1-2 0,2-1 2,0-3 0,1-1 1,1-4 0,-1-3 0,1-4 0,0-4 0,2-3 0,5-2 0,5-2 0,5-2 0,1-3 1,0-4-2,-1-4 0,-1-3 0,-1-3-3,1-1-2,-1-1-4,0-1-2,0-1-1,-3 1 2,-2-1 1,-1 1 3,-3 0-1,-3 1 0,-3 1-2,-2 1 0,-3-1-1,-1 0 1,0-1 2,-2 0 0,-1-3 1,-2 0-1,-3-1 1,0 0 0,-2-1-1,0 1 0,0 1 0,0 1-1,-2 1 1,-2 1 0,-4 1 0,-2 1 0,-3 0 1,-1 1 3,-3-1 1,-2 0 2,-1 2 1,-3 1 0,-1 2-1,-3 3 0,0 1-1,-1 2 1,1 2-1,0 3 0,-2 1-3,1 3-5,-2 4-5,-1 2-6,1 5-5,1 6-8,3 5-6,1 7-7,4-1 0,3-6 5,4-5 7,4-6 7,3-3 2,1 2 1,0 0-1,2 1 1</inkml:trace>
</inkml:ink>
</file>

<file path=ppt/ink/ink32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4:55"/>
    </inkml:context>
    <inkml:brush xml:id="br0">
      <inkml:brushProperty name="width" value="0.03999" units="cm"/>
      <inkml:brushProperty name="height" value="0.03999" units="cm"/>
      <inkml:brushProperty name="color" value="#F2395B"/>
    </inkml:brush>
  </inkml:definitions>
  <inkml:trace contextRef="#ctx0" brushRef="#br0">2882 6805 550,'-8'-13'58,"2"6"5,0 6 5,2 6 5,0 5-6,2 3-14,0 5-17,2 4-15,0 2-12,0 4-8,0 3-8,0 3-8,0 2-4,2 2 1,0 2 1,2 3 1,-1-4 1,0-6 2,-2-7 3,0-7 1,-1-3-8,0-1-20,0 1-19,0 0-20</inkml:trace>
</inkml:ink>
</file>

<file path=ppt/ink/ink32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5:01"/>
    </inkml:context>
    <inkml:brush xml:id="br0">
      <inkml:brushProperty name="width" value="0.03866" units="cm"/>
      <inkml:brushProperty name="height" value="0.03866" units="cm"/>
      <inkml:brushProperty name="color" value="#F2395B"/>
    </inkml:brush>
  </inkml:definitions>
  <inkml:trace contextRef="#ctx0" brushRef="#br0">32079 46031 569,'18'-4'36,"-11"8"0,-10 8 0,-12 8-1,-5 4-3,-1 1-6,-1 1-6,-1 1-6,0-1-4,1 0-3,1-1-2,1 0-2,1-3-2,2-1 1,2-3-1,3-1 1,1-3-1,2-1 1,2-2-1,3-2 1,1-1-1,3 2 2,4 0 0,2 1 2,3-1 0,4-2-1,2-4 1,3-2 0,2-2 1,1 0 0,1 0 1,2 0 0,-1 0 1,-1 0 0,-1 0-1,-1 0 0,-1 0 0,-3 0 0,-1 0 1,-2 0-1,-2-3 0,-1-2 0,0-5 0,-2-4 0,-1-2-2,-2-1 0,-2-1-2,-2-1-1,-1-2-3,0 0-4,0-1-4,0 0-4,0-2-3,0 1-1,0-1-3,0 0 0,0 1-5,0 1-5,0 1-5,0 1-5,0 2-2,0 3 1,0 2 2,0 4 2,0 2 2,2-1 4,0 0 4,2 0 4</inkml:trace>
</inkml:ink>
</file>

<file path=ppt/ink/ink32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5:02"/>
    </inkml:context>
    <inkml:brush xml:id="br0">
      <inkml:brushProperty name="width" value="0.04468" units="cm"/>
      <inkml:brushProperty name="height" value="0.04468" units="cm"/>
      <inkml:brushProperty name="color" value="#F2395B"/>
    </inkml:brush>
  </inkml:definitions>
  <inkml:trace contextRef="#ctx0" brushRef="#br0">33550 45509 492,'7'-8'6,"-2"0"13,-3 0 12,0 0 12,-1 2 6,1 2-2,4 4-2,0 3-2,2 2-4,-2 3-5,-1 3-6,0 4-5,-2 2-3,0 5-2,-2 3-1,0 5-2,-2 3-3,-2 6-2,-2 5-4,-2 4-3,0 3-5,0 0-6,2 0-5,1 0-7,0-3-4,2-4-7,0-6-5,2-4-5,0-5-4,2-7-1,0-5-1,2-6-1,0-5 2,1-3 5,2-2 5,0-4 6,0-1 3,0-2 5,-2 0 5,0-1 3</inkml:trace>
</inkml:ink>
</file>

<file path=ppt/ink/ink32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5:02"/>
    </inkml:context>
    <inkml:brush xml:id="br0">
      <inkml:brushProperty name="width" value="0.03322" units="cm"/>
      <inkml:brushProperty name="height" value="0.03322" units="cm"/>
      <inkml:brushProperty name="color" value="#F2395B"/>
    </inkml:brush>
  </inkml:definitions>
  <inkml:trace contextRef="#ctx0" brushRef="#br0">33816 46438 662,'-1'-17'0,"-1"0"0,0-1 0,-1-1 0,-1 1 5,2 3 9,0 3 10,2 3 10,0 1 4,2 0 0,0 0-1,2 0 0,1 1-4,6 1-6,2 0-6,5 2-6,1 0-6,-1 2-4,-1 0-5,-1 2-4,-1 0-3,-1 0-1,0 0-2,-2 0-1,-1 0-7,-1 2-14,0 0-12,-2 2-12,0-1-4,0-2 7,0-2 7,0-2 6</inkml:trace>
</inkml:ink>
</file>

<file path=ppt/ink/ink32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5:02"/>
    </inkml:context>
    <inkml:brush xml:id="br0">
      <inkml:brushProperty name="width" value="0.05219" units="cm"/>
      <inkml:brushProperty name="height" value="0.05219" units="cm"/>
      <inkml:brushProperty name="color" value="#F2395B"/>
    </inkml:brush>
  </inkml:definitions>
  <inkml:trace contextRef="#ctx0" brushRef="#br0">34782 44951 421,'-1'-17'3,"0"-2"4,-2-1 5,0-3 6,0 4 10,2 7 17,2 8 16,2 8 17,1 7 1,0 5-12,0 7-14,0 5-13,-1 7-9,-1 7-7,0 6-7,-1 8-6,-3 6-7,0 9-7,-4 7-8,0 8-7,-2 4-3,2-2 2,0 0 2,2-1 1,0-5-5,2-8-15,0-7-14,2-8-13,0-9-6,0-10 5,0-10 5,0-9 4</inkml:trace>
</inkml:ink>
</file>

<file path=ppt/ink/ink32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5:03"/>
    </inkml:context>
    <inkml:brush xml:id="br0">
      <inkml:brushProperty name="width" value="0.03757" units="cm"/>
      <inkml:brushProperty name="height" value="0.03757" units="cm"/>
      <inkml:brushProperty name="color" value="#F2395B"/>
    </inkml:brush>
  </inkml:definitions>
  <inkml:trace contextRef="#ctx0" brushRef="#br0">36200 45760 585,'29'-29'115,"-3"8"-27,-5 7-25,-3 7-26,-1 3-14,3 0-2,3 0-3,3 1-2,2-2-2,-1 2-4,0-1-4,1 0-3,-2 0-5,-3 2-7,-3 0-7,-3 2-8,-2 0-6,-1 2-8,0 0-6,-2 2-7,-2 0-2,-2 2 1,-4 0 3,-2 1 1</inkml:trace>
</inkml:ink>
</file>

<file path=ppt/ink/ink32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5:03"/>
    </inkml:context>
    <inkml:brush xml:id="br0">
      <inkml:brushProperty name="width" value="0.03412" units="cm"/>
      <inkml:brushProperty name="height" value="0.03412" units="cm"/>
      <inkml:brushProperty name="color" value="#F2395B"/>
    </inkml:brush>
  </inkml:definitions>
  <inkml:trace contextRef="#ctx0" brushRef="#br0">36176 46560 644,'-21'-2'7,"5"-2"15,5-4 14,5-2 14,4-1 3,5 1-7,6 0-6,4 2-8,5 0-7,5 0-5,5 1-7,5-1-5,1 1-5,-1 2-4,-3 2-4,-2 2-4,0 1-6,-1 2-7,1 0-7,-1 2-7,-1 0-6,-5 2-7,-3 0-5,-4 1-6</inkml:trace>
</inkml:ink>
</file>

<file path=ppt/ink/ink32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5:04"/>
    </inkml:context>
    <inkml:brush xml:id="br0">
      <inkml:brushProperty name="width" value="0.0457" units="cm"/>
      <inkml:brushProperty name="height" value="0.0457" units="cm"/>
      <inkml:brushProperty name="color" value="#F2395B"/>
    </inkml:brush>
  </inkml:definitions>
  <inkml:trace contextRef="#ctx0" brushRef="#br0">38621 45631 481,'-9'-13'36,"-2"3"1,-2 4 1,-1 4 2,-3 4-3,-1 6-3,-3 4-5,-1 5-5,-2 3-3,1-1-2,-1 1-2,1 0-2,0-1-1,1 1-1,1-1 0,1 1 0,1-1-1,2-1-1,2-1-3,3 0 0,1-2-2,2-1-2,2-1-1,3-1-2,2-1-2,5-2-4,6-2-3,4-2-4,3-1 0,1 1 1,1 2 2,2 0 2,0 1 2,1 0 0,1 0 2,1 0 1,0-1 1,1 1 2,-1 0 1,1 0 1,-2-1 1,-1-2 1,-3-3 0,-1 0 0,-3-5 2,-1-6 2,-2-6 2,-2-5 2,-2-4 2,-2-2-1,-3 0 1,0 0-1,-4-2-2,-2 1-4,-4-1-5,-2 1-4,-1 1-4,1 3-5,0 3-3,2 3-5,1 1-4,0 2-4,2 1-4,1 1-5</inkml:trace>
</inkml:ink>
</file>

<file path=ppt/ink/ink32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5:04"/>
    </inkml:context>
    <inkml:brush xml:id="br0">
      <inkml:brushProperty name="width" value="0.04632" units="cm"/>
      <inkml:brushProperty name="height" value="0.04632" units="cm"/>
      <inkml:brushProperty name="color" value="#F2395B"/>
    </inkml:brush>
  </inkml:definitions>
  <inkml:trace contextRef="#ctx0" brushRef="#br0">40050 45266 474,'8'-7'34,"0"2"12,0 2 12,0 2 13,-1 4 1,-1 7-8,0 8-9,-2 6-10,-1 5-9,-4 5-10,-2 2-12,-3 6-9,-2 0-9,0 0-2,0-1-4,0-2-4,1-2-6,2-3-10,2-5-9,2-3-10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1:38"/>
    </inkml:context>
    <inkml:brush xml:id="br0">
      <inkml:brushProperty name="width" value="0.05229" units="cm"/>
      <inkml:brushProperty name="height" value="0.05229" units="cm"/>
    </inkml:brush>
  </inkml:definitions>
  <inkml:trace contextRef="#ctx0" brushRef="#br0">39750 13450 420,'7'24'54,"-2"1"-9,-3 1-12,0 1-9,-2 2-5,2 2 1,0 4 1,2 3 1,-1 1-1,-1-2-1,0 0-2,-2-1-1,0 0-2,0 2 1,0 2-1,0 2-1,0 1 1,0 1 0,0-1 0,0 0 0,0 1 0,0 4-1,0 2 0,0 4-2,1 1-1,-1 1 0,3 2-2,0 0-1,0 0-1,0-1-1,-2 0-1,0-2-2,-1-2 0,2-2-1,0-4 0,2-2 0,-1-1-1,-1 4 1,0 2-1,-1 4 0,-1 2 1,0 5-1,0 4 0,0 3 1,0 1-1,0-5 1,0-3 0,0-4 1,0-1-1,0 1-2,0 3 0,0 2-2,0 2-1,0 5 0,0 3 0,0 5-1,-1-1 1,-1 0 0,0-3 2,-1-1 0,-1-2 1,0 1 0,0-1-1,0 1 0,1 1 1,0 4 0,3 5 1,-1 3 1,1-1-1,0-6-1,0-5-1,0-6-2,0-4-2,0 1-1,0 0-4,0-1-1,0 3-1,0 5 0,0 5 1,0 5 0,1-1 0,-1-7 0,3-7-2,0-7 0,0-4-1,0 0-1,-2-2-1,0 0 0,-1-1-1,0 3-2,0 2-1,0 2-2,0 0-2,0-1-5,0 0-3,0-2-4,0-5 0,2-8 7,0-9 5,2-9 6,-1-5 2,-1-3-4,0-1-2,-1-2-3</inkml:trace>
</inkml:ink>
</file>

<file path=ppt/ink/ink32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5:04"/>
    </inkml:context>
    <inkml:brush xml:id="br0">
      <inkml:brushProperty name="width" value="0.03474" units="cm"/>
      <inkml:brushProperty name="height" value="0.03474" units="cm"/>
      <inkml:brushProperty name="color" value="#F2395B"/>
    </inkml:brush>
  </inkml:definitions>
  <inkml:trace contextRef="#ctx0" brushRef="#br0">40150 45894 633,'2'-29'64,"4"7"-3,4 5-2,3 7-3,3 3-7,0 2-12,0 2-11,-1 2-13,0 1-11,0 0-12,-2 0-12,-1 0-10,-1 0-11,0 0-10,-2 0-9,0 0-9</inkml:trace>
</inkml:ink>
</file>

<file path=ppt/ink/ink32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5:04"/>
    </inkml:context>
    <inkml:brush xml:id="br0">
      <inkml:brushProperty name="width" value="0.05466" units="cm"/>
      <inkml:brushProperty name="height" value="0.05466" units="cm"/>
      <inkml:brushProperty name="color" value="#F2395B"/>
    </inkml:brush>
  </inkml:definitions>
  <inkml:trace contextRef="#ctx0" brushRef="#br0">40863 44812 402,'0'-16'0,"0"2"0,0 1 0,0 1 0,0 0 7,0 0 14,0 0 13,0 1 15,0 4 8,0 10 2,0 10 2,0 9 4,0 7-5,0 3-9,0 2-9,0 4-10,-2 5-7,0 6-7,-3 7-7,-2 8-5,-1 4-8,2 3-7,1 2-7,1 4-7,-1-2-10,2-9-12,-1-7-14,0-8-12,0-9 1,2-8 12,0-9 14,2-8 13,0-7 5,0 1-4,0-2-2,0 0-3</inkml:trace>
</inkml:ink>
</file>

<file path=ppt/ink/ink32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5:04"/>
    </inkml:context>
    <inkml:brush xml:id="br0">
      <inkml:brushProperty name="width" value="0.04072" units="cm"/>
      <inkml:brushProperty name="height" value="0.04072" units="cm"/>
      <inkml:brushProperty name="color" value="#F2395B"/>
    </inkml:brush>
  </inkml:definitions>
  <inkml:trace contextRef="#ctx0" brushRef="#br0">41399 46242 540,'-7'-15'11,"2"2"21,2 2 23,2 3 21,1 5 4,2 11-12,0 11-13,2 11-12,-1 7-15,-1 3-17,0 2-15,-1 4-16,-2-1-12,-1-6-7,0-4-6,-1-5-7,-1-5-4,0-5-1,0-5 1,0-4-1</inkml:trace>
</inkml:ink>
</file>

<file path=ppt/ink/ink32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5:05"/>
    </inkml:context>
    <inkml:brush xml:id="br0">
      <inkml:brushProperty name="width" value="0.03997" units="cm"/>
      <inkml:brushProperty name="height" value="0.03997" units="cm"/>
      <inkml:brushProperty name="color" value="#F2395B"/>
    </inkml:brush>
  </inkml:definitions>
  <inkml:trace contextRef="#ctx0" brushRef="#br0">42131 45444 550,'-13'-9'9,"3"0"19,4-1 19,4-1 18,7 0 5,9 2-10,11 2-9,9 2-9,6 2-10,-1 0-8,0 2-9,0 1-9,-1-1-6,-5-1-5,-4 0-5,-3-1-5,-4-1-2,-3 2 1,-3 0 1,-2 2 1</inkml:trace>
</inkml:ink>
</file>

<file path=ppt/ink/ink32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5:05"/>
    </inkml:context>
    <inkml:brush xml:id="br0">
      <inkml:brushProperty name="width" value="0.04583" units="cm"/>
      <inkml:brushProperty name="height" value="0.04583" units="cm"/>
      <inkml:brushProperty name="color" value="#F2395B"/>
    </inkml:brush>
  </inkml:definitions>
  <inkml:trace contextRef="#ctx0" brushRef="#br0">42895 44713 480,'-16'-16'8,"0"2"16,0 1 16,1 1 16,1 4 5,4 8-3,4 8-5,4 7-5,2 8-4,2 5-7,0 6-6,2 7-7,-1 2-5,0 2-8,-2 0-5,0 2-8,-2 0-9,0 0-10,-2 0-10,0 0-12,-1-4-5,2-6-2,0-7-2,2-7-1,0-4 1,0-3 2,0-1 3,0-2 2</inkml:trace>
</inkml:ink>
</file>

<file path=ppt/ink/ink32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5:05"/>
    </inkml:context>
    <inkml:brush xml:id="br0">
      <inkml:brushProperty name="width" value="0.04835" units="cm"/>
      <inkml:brushProperty name="height" value="0.04835" units="cm"/>
      <inkml:brushProperty name="color" value="#F2395B"/>
    </inkml:brush>
  </inkml:definitions>
  <inkml:trace contextRef="#ctx0" brushRef="#br0">44110 44952 454,'0'-22'5,"0"4"8,0 5 9,0 3 8,-2 5 9,-2 6 7,-4 6 7,-2 6 7,-4 4-2,-5 3-13,-5 3-12,-5 3-13,-2-1-8,3-1-3,2-4-3,1-3-4,3-3-2,5-1-3,3-2-2,4-2-2,4-1-2,2 1 0,4 2-2,3 0-1,2 1 0,3-1 2,3 1 1,4 0 1,1-1 5,1-1 4,1 0 6,1-2 5,1-1 0,-1-2-2,1-3-4,0 0-3,-1-2-2,-1 0 2,-1 0 0,-1 0 0,-1-2 2,-2-2 3,-3-4 1,-1-2 2,-1-3 1,-2-1-1,-1-3 0,0-1-2,-2-2 0,-1 0 0,0 1-1,-1-1 1,-3 1-1,0 1-3,-3 1-1,-2 1-3,-1 1-3,2 0-7,1 2-6,0 1-6,2 0-10,1 1-14,0-1-15,2 0-14</inkml:trace>
</inkml:ink>
</file>

<file path=ppt/ink/ink32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5:06"/>
    </inkml:context>
    <inkml:brush xml:id="br0">
      <inkml:brushProperty name="width" value="0.0544" units="cm"/>
      <inkml:brushProperty name="height" value="0.0544" units="cm"/>
      <inkml:brushProperty name="color" value="#F2395B"/>
    </inkml:brush>
  </inkml:definitions>
  <inkml:trace contextRef="#ctx0" brushRef="#br0">45433 44389 404,'7'-5'119,"-1"6"-25,0 6-27,-2 6-26,0 3-11,0 1 1,0 1 1,0 1 3,-1 2-1,0 3-4,-2 3-4,0 3-4,-3 2-5,0 1-5,-3 1-6,-2 0-7,-1 0-7,-2-1-9,0-3-11,-1-1-9</inkml:trace>
</inkml:ink>
</file>

<file path=ppt/ink/ink32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5:06"/>
    </inkml:context>
    <inkml:brush xml:id="br0">
      <inkml:brushProperty name="width" value="0.0395" units="cm"/>
      <inkml:brushProperty name="height" value="0.0395" units="cm"/>
      <inkml:brushProperty name="color" value="#F2395B"/>
    </inkml:brush>
  </inkml:definitions>
  <inkml:trace contextRef="#ctx0" brushRef="#br0">45400 45141 556,'1'-16'0,"2"2"0,2 1 0,2 1 0,1 1 6,1 0 13,2 2 11,0 1 12,1 0 7,1 2 1,2 1 1,0 0 2,1 1-5,-1 1-9,1-1-10,0 0-9,-1 0-13,-1 2-13,-1 0-14,0 2-14</inkml:trace>
</inkml:ink>
</file>

<file path=ppt/ink/ink32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5:06"/>
    </inkml:context>
    <inkml:brush xml:id="br0">
      <inkml:brushProperty name="width" value="0.05973" units="cm"/>
      <inkml:brushProperty name="height" value="0.05973" units="cm"/>
      <inkml:brushProperty name="color" value="#F2395B"/>
    </inkml:brush>
  </inkml:definitions>
  <inkml:trace contextRef="#ctx0" brushRef="#br0">46027 43812 368,'0'-30'3,"0"1"8,0 3 7,0 1 8,0 4 5,0 3 7,0 4 6,0 5 6,0 4 2,0 8 1,0 6-1,0 7 1,0 7-4,0 7-8,0 7-7,0 6-8,-1 4-6,-1 0-5,0 0-6,-1 0-4,-2 1-4,0 0-1,-1 2-2,-2 0-3,1 0 1,-1-2-1,0-2 1,0-2 0,1-2-7,0-2-16,2-1-16,1-3-16,0-3-7,0-3 3,0-5 2,0-3 1</inkml:trace>
</inkml:ink>
</file>

<file path=ppt/ink/ink32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5:06"/>
    </inkml:context>
    <inkml:brush xml:id="br0">
      <inkml:brushProperty name="width" value="0.04985" units="cm"/>
      <inkml:brushProperty name="height" value="0.04985" units="cm"/>
      <inkml:brushProperty name="color" value="#F2395B"/>
    </inkml:brush>
  </inkml:definitions>
  <inkml:trace contextRef="#ctx0" brushRef="#br0">46250 45307 441,'9'-10'0,"1"-2"0,3-3 0,2-3 0,0 0 6,-1 2 13,-1 4 12,0 3 12,0 1 5,3 0-4,3 1-5,4-1-3,-1 1-2,-3 2 2,-3 2 1,-3 2 1,-3 3-1,-2 6-5,-4 4-6,-2 5-3,-5 4-7,-4 1-6,-6 3-7,-4 1-6,-1 1-4,1-1-2,2-1-3,3-1-2,1-2-1,2-3 0,2-3-1,2-3-1,3-2 0,4-2-1,4-2 0,4-2 0,2-3-3,1-4-5,2-4-4,0-4-5,-1-1-1,-1 2 6,-2 3 4,-2 1 6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1:48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60800 9575 333,'49'20'167,"16"14"-1,15 14 1,17 16 0</inkml:trace>
</inkml:ink>
</file>

<file path=ppt/ink/ink32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5:06"/>
    </inkml:context>
    <inkml:brush xml:id="br0">
      <inkml:brushProperty name="width" value="0.04179" units="cm"/>
      <inkml:brushProperty name="height" value="0.04179" units="cm"/>
      <inkml:brushProperty name="color" value="#F2395B"/>
    </inkml:brush>
  </inkml:definitions>
  <inkml:trace contextRef="#ctx0" brushRef="#br0">47616 45226 526,'-7'-23'8,"2"4"17,2 3 17,2 3 17,6 2 5,9 0-6,11 2-7,9 1-5,4 1-7,-1 2-7,-3 2-9,-1 2-7,-3 1-7,0 0-8,-1 0-6,-1 0-8,-2 0-9,-5 0-11,-3 0-12,-4 0-12</inkml:trace>
</inkml:ink>
</file>

<file path=ppt/ink/ink32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5:07"/>
    </inkml:context>
    <inkml:brush xml:id="br0">
      <inkml:brushProperty name="width" value="0.04733" units="cm"/>
      <inkml:brushProperty name="height" value="0.04733" units="cm"/>
      <inkml:brushProperty name="color" value="#F2395B"/>
    </inkml:brush>
  </inkml:definitions>
  <inkml:trace contextRef="#ctx0" brushRef="#br0">48290 44319 464,'-15'-7'0,"4"-1"0,3 0 0,2 0 0,2 0 3,1-2 5,-1 0 6,0-1 5,0 2 12,2 6 15,0 6 18,2 6 15,0 5 1,0 7-16,0 5-16,0 7-17,-1 3-10,0 2-6,-2 2-6,0 3-6,-3-1-7,-2 2-11,-3-1-9,-3 0-10,-1-3-6,4-4-4,3-5-4,3-5-2,1-5-3,0-3-1,0-4-1,0-4-2</inkml:trace>
</inkml:ink>
</file>

<file path=ppt/ink/ink32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5:07"/>
    </inkml:context>
    <inkml:brush xml:id="br0">
      <inkml:brushProperty name="width" value="0.0497" units="cm"/>
      <inkml:brushProperty name="height" value="0.0497" units="cm"/>
      <inkml:brushProperty name="color" value="#F2395B"/>
    </inkml:brush>
  </inkml:definitions>
  <inkml:trace contextRef="#ctx0" brushRef="#br0">49573 44534 442,'0'-15'11,"0"2"21,0 3 21,0 1 21,-2 3 4,0 6-11,-3 4-13,-2 6-12,-4 4-10,-7 7-7,-7 5-6,-7 7-6,-4 1-6,1 0-3,0-1-3,0-1-3,2-3-2,5-3 1,5-5 0,5-3 1,8-4-2,12-1-2,12-2-3,11-2-2,5-2-1,-1-2 4,-3-3 3,-1 0 3,-3-3 2,-1-1 0,-3 0 2,-1-1 0,-2-1 3,-1 2 4,0 0 3,-2 2 4,-1-2 1,-1-6-3,0-4-2,-2-5-2,-1-4-3,-2-3-2,-2-3-1,-2-3-3,-2 0-2,0 3-6,-2 3-4,0 3-5,-1 2-4,0 3-6,0 1-4,1 2-4</inkml:trace>
</inkml:ink>
</file>

<file path=ppt/ink/ink32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5:07"/>
    </inkml:context>
    <inkml:brush xml:id="br0">
      <inkml:brushProperty name="width" value="0.06323" units="cm"/>
      <inkml:brushProperty name="height" value="0.06323" units="cm"/>
      <inkml:brushProperty name="color" value="#F2395B"/>
    </inkml:brush>
  </inkml:definitions>
  <inkml:trace contextRef="#ctx0" brushRef="#br0">50697 44290 347,'8'-22'5,"0"5"10,0 3 11,-1 4 9,2 4 9,0 2 7,1 4 7,2 3 8,-2 2-1,-1 5-9,-2 4-9,-2 4-10,-2 2-5,-2 3-6,-2 1-4,-2 3-5,-3 2-3,-2 2-1,-3 4-2,-3 3 0,-2-1-10,2-3-14,1-5-16,1-4-16,1-3-13,0-3-10,2-3-10,1-2-11,1-6 3,2-6 15,2-8 14,2-6 16,1-4 11,2-1 7,0-2 8,2 1 7,1-1 4,1 2 0,3 2 0,2 3 1,1 1 6,2 0 11,0 2 13,1 1 11,1 0 5,-1 2-2,1 0-3,0 2-2,-1 0-5,-1 0-7,-1 0-5,0 0-7,-2 1-7,1 0-9,0 2-7,0 1-8</inkml:trace>
</inkml:ink>
</file>

<file path=ppt/ink/ink32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5:08"/>
    </inkml:context>
    <inkml:brush xml:id="br0">
      <inkml:brushProperty name="width" value="0.06615" units="cm"/>
      <inkml:brushProperty name="height" value="0.06615" units="cm"/>
      <inkml:brushProperty name="color" value="#F2395B"/>
    </inkml:brush>
  </inkml:definitions>
  <inkml:trace contextRef="#ctx0" brushRef="#br0">51321 43553 332,'0'-43'32,"0"8"2,0 7 3,0 9 2,0 9 7,0 12 8,0 12 10,0 11 10,0 9-2,0 3-14,0 4-13,0 4-13,-2 5-8,-2 6-5,-4 5-4,-2 7-4,-1 3-4,1 1-3,0 1-3,2 1-5,0 0-3,0 1-8,1-1-5,-1 1-7,0-2-6,0-1-4,0-3-6,0-1-5,1-4 1,-1-5 4,0-5 5,0-4 4,1-8 4,0-8 1,2-9 1,1-8 0,0-7 0,0 1-2,0-2-3,0 0-3</inkml:trace>
</inkml:ink>
</file>

<file path=ppt/ink/ink32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5:08"/>
    </inkml:context>
    <inkml:brush xml:id="br0">
      <inkml:brushProperty name="width" value="0.04459" units="cm"/>
      <inkml:brushProperty name="height" value="0.04459" units="cm"/>
      <inkml:brushProperty name="color" value="#F2395B"/>
    </inkml:brush>
  </inkml:definitions>
  <inkml:trace contextRef="#ctx0" brushRef="#br0">52050 45090 493,'15'-21'0,"-1"5"0,-1 4 0,0 6 0,0 2 1,3 0 3,3 0 2,4 1 2,-1 0 2,-1 3 0,-3 4 1,-1 2 1,-3 3-1,-4 2 0,-5 2-1,-2 1-1,-5 2-1,0 2-4,-4 0-4,0 1-3,-4 0-1,-4-1 0,-4-1 1,-3-1 1,-1 0-2,3-2-4,3-1-5,2-1-3,3-1-1,3 0 5,1-2 2,2 0 4,5-2 6,8-1 7,8-1 7,7 0 8,4-1 2,-1 2-1,-1 0-2,-1 2-2,-1-1 1,-1 1 2,-1 0 2,0 0 3,-3 0 1,-1 0-2,-3-1 0,-1 1-1,-2 0-1,0 2-2,-2 0-1,0 1-1,-3 2-1,-3 0-2,-2 1 0,-4 1-1,-3 2-6,-5 3-13,-5 4-11,-5 2-11,-6 2-12,-7 4-11,-7 3-12,-7 3-10,1-2-1,6-8 7,7-6 8,7-6 8</inkml:trace>
</inkml:ink>
</file>

<file path=ppt/ink/ink32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6:44"/>
    </inkml:context>
    <inkml:brush xml:id="br0">
      <inkml:brushProperty name="width" value="0.04558" units="cm"/>
      <inkml:brushProperty name="height" value="0.04558" units="cm"/>
      <inkml:brushProperty name="color" value="#F2395B"/>
    </inkml:brush>
  </inkml:definitions>
  <inkml:trace contextRef="#ctx0" brushRef="#br0">95347 33667 482,'1'-32'38,"0"12"-1,2 12-1,0 14 0,1 5-2,0-1-3,0-1-3,0 0-2,-1 1-2,-1 3 2,0 5 1,-1 3 1,-3 4-1,0 3-3,-3 3-3,-2 3-4,-1-1-1,2-2-3,1-3 0,0-3-3,1-1-4,-2 1-10,0 1-8,-1 1-8,0 0-6,2-3-1,2-1-1,2-3-3,2-5-6,4-10-13,2-10-13,4-10-12,-1-4 1,-3 3 16,-2 1 15,-4 3 15</inkml:trace>
</inkml:ink>
</file>

<file path=ppt/ink/ink32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6:44"/>
    </inkml:context>
    <inkml:brush xml:id="br0">
      <inkml:brushProperty name="width" value="0.05034" units="cm"/>
      <inkml:brushProperty name="height" value="0.05034" units="cm"/>
      <inkml:brushProperty name="color" value="#F2395B"/>
    </inkml:brush>
  </inkml:definitions>
  <inkml:trace contextRef="#ctx0" brushRef="#br0">96528 32973 436,'8'-46'26,"-2"19"15,-1 19 16,0 18 16,-2 10 2,-1 1-11,0 1-11,-1 1-11,-2 2-8,-1 3-5,0 3-4,-1 3-6,-2 1-5,0 0-6,-1 0-4,-2 1-7,1-1-3,-1 0-1,0 0-2,0 1-1,0-1-4,2 0-5,1 0-7,1 1-5,-1-1-5,2 0-3,-1 0-3,0 1-4,0-4-1,2-6 1,0-5 2,2-6 1</inkml:trace>
</inkml:ink>
</file>

<file path=ppt/ink/ink32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6:44"/>
    </inkml:context>
    <inkml:brush xml:id="br0">
      <inkml:brushProperty name="width" value="0.0454" units="cm"/>
      <inkml:brushProperty name="height" value="0.0454" units="cm"/>
      <inkml:brushProperty name="color" value="#F2395B"/>
    </inkml:brush>
  </inkml:definitions>
  <inkml:trace contextRef="#ctx0" brushRef="#br0">96950 34210 484,'44'-42'38,"-6"11"2,-5 11 2,-7 11 2,-3 5-2,-1 2-4,-1 0-3,0 2-4,-3 1-5,-3 2-2,-3 2-5,-2 2-4,-4 2-3,-3 5-2,-2 4-4,-3 3-2,-5 3-3,-6 1-1,-6 1-1,-5 1-1,-2 0-3,2-3 0,4-1-2,3-3-2,3-2 1,1-3 1,2-2 2,2-4 2,7-2 4,12-2 8,11-3 8,13 0 8,5-5 2,1-2-5,-1-5-5,0-4-4,-2 0-6,-3 3-4,-5 3-7,-3 2-5</inkml:trace>
</inkml:ink>
</file>

<file path=ppt/ink/ink32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6:45"/>
    </inkml:context>
    <inkml:brush xml:id="br0">
      <inkml:brushProperty name="width" value="0.03703" units="cm"/>
      <inkml:brushProperty name="height" value="0.03703" units="cm"/>
      <inkml:brushProperty name="color" value="#F2395B"/>
    </inkml:brush>
  </inkml:definitions>
  <inkml:trace contextRef="#ctx0" brushRef="#br0">95566 34203 594,'-12'-9'39,"8"0"5,8-2 7,8 0 4,6 0 0,7 2-11,5 3-8,6 1-10,3 1-6,-2 0-5,0 0-3,-1 0-4,-2 1-8,-3 2-9,-3 2-12,-3 2-10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1:50"/>
    </inkml:context>
    <inkml:brush xml:id="br0">
      <inkml:brushProperty name="width" value="0.05054" units="cm"/>
      <inkml:brushProperty name="height" value="0.05054" units="cm"/>
      <inkml:brushProperty name="color" value="#F2395B"/>
    </inkml:brush>
  </inkml:definitions>
  <inkml:trace contextRef="#ctx0" brushRef="#br0">44112 4028 435,'-8'-8'7,"0"-1"13,0-2 15,0 0 13,0 0 4,-2 2-8,0 3-7,-1 1-8,-1 1-5,-2 2-2,0 0-3,-1 2-2,0 0-3,-1 0-1,0 0-3,0 0-1,1 1-2,-2 4-2,-1 2 0,-1 4-1,-2 1-1,-1 1 0,-3 1 0,-1 1 0,0 1 1,3 2 0,2 0 2,5 1 0,1 0 1,2-1 0,2-1 0,3-1 0,1 0 0,3 2 0,4 0 1,3 0-1,2 1-1,3-1-1,3-1-1,4 0-2,1-2-1,3 1-1,2 0-1,1-1 0,1 0-1,-1-1 0,-1 0 1,0-2 0,-2 0 0,1 0 0,-1-1 0,1 1-1,-2 0 1,-4 2 1,-2 0 1,-2 1 1,-2 0 1,0-1 0,-1-1 0,1 0 0,-1 0 1,-2 3 0,-2 3 0,-2 3 1,-3 1-1,-4-3 0,-4-1-1,-3-2-2,-5-1 0,-2 1 1,-2 0-1,-4 2 0,-3 1 0,-3 1-1,-2 1 0,-4 2-2,-2-2 0,-1 0 1,0-1 0,-2 0 1,2-3-3,5-3-6,2-3-5,5-2-6,3-4-1,3-3 1,3-2 4,3-4 1,4-2-5,8-5-12,7-4-13,6-4-12,3 0-3,-1 3 7,0 3 8,-2 3 8,0 1 5,2 0 1,0 0 2,1 0 2</inkml:trace>
</inkml:ink>
</file>

<file path=ppt/ink/ink32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6:47"/>
    </inkml:context>
    <inkml:brush xml:id="br0">
      <inkml:brushProperty name="width" value="0.05115" units="cm"/>
      <inkml:brushProperty name="height" value="0.05115" units="cm"/>
      <inkml:brushProperty name="color" value="#F2395B"/>
    </inkml:brush>
  </inkml:definitions>
  <inkml:trace contextRef="#ctx0" brushRef="#br0">96046 37994 430,'28'-43'5,"-5"9"3,-6 9 2,-6 9 1,-4 5 7,-1 0 12,-1 2 12,0 1 11,-5 2 2,-8 6-12,-7 4-10,-9 6-11,-4 2-7,1 1-4,0 1-5,-1 2-4,1 0-2,1 5 0,1 2 1,1 3 0,2 0 1,1-2 0,2-1 2,3-2 0,1-2 0,4 1 2,3-1 0,3 1 0,3-2 0,5-3-2,6-3-3,4-2-1,4-5-2,3-2-1,3-6-1,3-2-1,5-6-2,5-6-2,6-5-2,6-7-3,1 0 0,-6 4 0,-4 3 1,-5 4 1,-4 3 0,-3 1 1,-3 1 0,-3 1 1,-3 1 3,-1 4 5,-2 2 5,-2 4 5,-3 3 3,-3 4 3,-2 4 2,-4 4 2,-1 1 1,0 3 2,0 0 1,0 1 2,-1 1-1,-2 1-1,-2 1-3,-1 1-1,-2-1-3,2-1-1,0-3-3,2-1-2,2-2-1,2-1-1,3 0 0,4-2 0,2-2-3,3-4-6,4-4-5,2-4-5,3-3-3,3-2 0,3-2 0,3-2-1,0-1 2,-2-1 1,-1-1 2,-2-1 3,-3 0 1,-1 2 3,-3 3 1,-1 1 2,-3 0 2,-3-2 0,-2-2 1,-4-1 0,-1-3-1,0 0 1,0-1-2,0-1 0,-1 0-1,-2-1-1,-2 0 0,-2 1-2,-2 0 1,-2 3 0,-2 1 0,-1 2 0,-3 3-1,-2 3-2,-2 2-4,-1 4-2,-4 5-5,-3 8-7,-5 7-7,-3 9-6,0 1 0,7-4 7,5-3 7,7-5 7,2-1-2,0-2-8,0-1-10,1-1-9</inkml:trace>
</inkml:ink>
</file>

<file path=ppt/ink/ink32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6:48"/>
    </inkml:context>
    <inkml:brush xml:id="br0">
      <inkml:brushProperty name="width" value="0.05442" units="cm"/>
      <inkml:brushProperty name="height" value="0.05442" units="cm"/>
      <inkml:brushProperty name="color" value="#F2395B"/>
    </inkml:brush>
  </inkml:definitions>
  <inkml:trace contextRef="#ctx0" brushRef="#br0">96189 42697 404,'-7'-7'2,"0"0"6,2 2 4,1 1 5,-1-1 7,-2 2 6,-2-1 7,-2 0 8,-1 0 0,-2 2-6,0 0-5,-1 2-6,-1 1-4,-1 4-2,-1 2-3,-1 4-3,-2 1-2,-2 3-2,-1 1-1,-2 3-3,0 2-1,2 1 1,4 3 1,3 1 1,2 1-2,1-1-2,1-1-3,1-1-2,1-1-1,4-1 0,2-1 1,4-1 0,1-1 0,0-1-2,0 0-2,0-2-1,1-2-1,4-3 0,2-3-1,4-2 0,3-4-1,5-2-3,5-4-3,5-2-2,3-4-2,2-3 0,3-5 1,1-3 0,0-3 1,0 1 3,-1-1 2,-1 0 3,-4 2 1,-4 3 1,-4 3 2,-6 3 0,-4 5 6,-3 10 9,-3 8 10,-2 9 10,-4 5 2,-2 1-3,-4 1-4,-2 1-3,-1 1-3,0-1-2,2 0-2,1 1-2,0-2-3,2-3-1,0-3-4,2-3-1,1-2-4,3-1-2,4 0-3,2-2-4,3-2-2,3-4-3,4-4-1,2-4-2,2-4-1,1-4 0,1-4 1,1-3 0,-1-5 0,-1-1 2,-3-4 2,-1-3 0,-3-1 3,-1 1 1,-2 1 2,-2 1 2,-3 1 1,-1 1 1,-2 1 1,-2 1 0,-2 2 0,-2 3 2,-2 3-1,-2 3 1,-2 2 0,-2 2-1,-2 2 0,-1 3-1,-4 0-2,-2 0-4,-3 0-5,-3 0-3,-3 1-7,-1 4-5,-3 2-8,-1 4-7,0 2-1,1 3 2,3 3 4,1 4 2</inkml:trace>
</inkml:ink>
</file>

<file path=ppt/ink/ink32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06:48"/>
    </inkml:context>
    <inkml:brush xml:id="br0">
      <inkml:brushProperty name="width" value="0.04997" units="cm"/>
      <inkml:brushProperty name="height" value="0.04997" units="cm"/>
      <inkml:brushProperty name="color" value="#F2395B"/>
    </inkml:brush>
  </inkml:definitions>
  <inkml:trace contextRef="#ctx0" brushRef="#br0">98440 44116 440,'15'-7'28,"1"2"3,0 2 2,-1 2 3,2 1-1,3 0-3,3 0-3,3 0-3,0 0-3,-3 2-2,-3 0-2,-2 2-3,-4 0-1,-1 2-3,-3 0-1,0 1-1,-4 2-2,-1 4 0,-2 2 0,-2 3 0,-4 2-2,-6 1-1,-5 1-2,-7 1-2,-3 0-1,-1-1 0,-1-1 0,-1 0-1,1-2 1,1 1 1,3-1 1,2 1 0,1-2 2,4-3 1,3-3 2,3-2 3,4-2 1,8-1 4,6 1 2,7 0 3,5-1-1,5-2-6,3-3-5,5 0-5,0-4-6,0 0-2,-1-3-3,-1-2-4,-2-1-2,-3 0 0,-4 1 0,-1-1-1</inkml:trace>
</inkml:ink>
</file>

<file path=ppt/ink/ink32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1:33"/>
    </inkml:context>
    <inkml:brush xml:id="br0">
      <inkml:brushProperty name="width" value="0.03643" units="cm"/>
      <inkml:brushProperty name="height" value="0.03643" units="cm"/>
      <inkml:brushProperty name="color" value="#F2395B"/>
    </inkml:brush>
  </inkml:definitions>
  <inkml:trace contextRef="#ctx0" brushRef="#br0">66360 20683 603,'-7'-6'42,"0"4"3,2 4 3,0 4 2,1 3-3,-2 1-8,0 3-9,-1 2-9,-1 1-6,0 1-3,0 1-1,0 1-3,1 1-2,1 0 0,0-1-1,2 1 0,0-1-2,2 1-1,0-1 0,2 1-3,0 0-1,2-1-3,0 1-4,2-1-4,0 1-1,2 0 0,0-1 0,1 1 1,1-2-3,0-1-2,0-2-3,0-3-2,0-1-2,2 0 0,0-2 1,1 0 1,1-3-2,0-3-4,-1-2-4,1-4-3,-1-1 1,0-2 5,-2 0 6,0-1 4</inkml:trace>
</inkml:ink>
</file>

<file path=ppt/ink/ink32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1:33"/>
    </inkml:context>
    <inkml:brush xml:id="br0">
      <inkml:brushProperty name="width" value="0.03005" units="cm"/>
      <inkml:brushProperty name="height" value="0.03005" units="cm"/>
      <inkml:brushProperty name="color" value="#F2395B"/>
    </inkml:brush>
  </inkml:definitions>
  <inkml:trace contextRef="#ctx0" brushRef="#br0">66837 20816 732,'-6'6'75,"6"0"-16,4-4-15,6 0-17,2-3-10,1-1-2,1 0-2,2-1-4,0-1-2,1 0-6,1 0-3,1 0-4,0 0-5,-3 2-5,-1 0-4,-2 2-4,-2 0-2,1 2 2,0 0 2,0 2 1</inkml:trace>
</inkml:ink>
</file>

<file path=ppt/ink/ink32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1:34"/>
    </inkml:context>
    <inkml:brush xml:id="br0">
      <inkml:brushProperty name="width" value="0.02916" units="cm"/>
      <inkml:brushProperty name="height" value="0.02916" units="cm"/>
      <inkml:brushProperty name="color" value="#F2395B"/>
    </inkml:brush>
  </inkml:definitions>
  <inkml:trace contextRef="#ctx0" brushRef="#br0">67050 21050 754,'0'37'97,"0"-6"-25,0-4-25,0-5-24,0-3-17,0-1-6,0-1-6,0 0-7,0-3-6,0-1-6,0-2-4,0-2-5</inkml:trace>
</inkml:ink>
</file>

<file path=ppt/ink/ink32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1:34"/>
    </inkml:context>
    <inkml:brush xml:id="br0">
      <inkml:brushProperty name="width" value="0.03166" units="cm"/>
      <inkml:brushProperty name="height" value="0.03166" units="cm"/>
      <inkml:brushProperty name="color" value="#F2395B"/>
    </inkml:brush>
  </inkml:definitions>
  <inkml:trace contextRef="#ctx0" brushRef="#br0">67400 21011 694,'0'-13'55,"0"8"-8,0 7-8,0 6-7,0 5-6,0 5-4,0 4-2,0 3-5,0 2-1,0-3-3,0-2 0,0-1-3,0-2-2,0-3-7,0-1-5,0-2-6,0-2-6,0 1-8,0 0-7,0 0-8</inkml:trace>
</inkml:ink>
</file>

<file path=ppt/ink/ink32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1:34"/>
    </inkml:context>
    <inkml:brush xml:id="br0">
      <inkml:brushProperty name="width" value="0.03292" units="cm"/>
      <inkml:brushProperty name="height" value="0.03292" units="cm"/>
      <inkml:brushProperty name="color" value="#F2395B"/>
    </inkml:brush>
  </inkml:definitions>
  <inkml:trace contextRef="#ctx0" brushRef="#br0">66554 21937 668,'-16'0'1,"2"0"4,1 0 3,1 0 3,3 0 7,6 0 10,6 0 11,6 0 10,5-2 1,5-2-9,5-4-9,5-2-10,3-1-7,1 2-6,1 2-5,0 3-7,0 0-7,-3 0-6,-3 0-8,-3 0-7,-3 1-3,-3 2-2,-3 2-1,-2 2-1</inkml:trace>
</inkml:ink>
</file>

<file path=ppt/ink/ink32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1:34"/>
    </inkml:context>
    <inkml:brush xml:id="br0">
      <inkml:brushProperty name="width" value="0.03627" units="cm"/>
      <inkml:brushProperty name="height" value="0.03627" units="cm"/>
      <inkml:brushProperty name="color" value="#F2395B"/>
    </inkml:brush>
  </inkml:definitions>
  <inkml:trace contextRef="#ctx0" brushRef="#br0">68031 20700 606,'16'1'13,"0"4"7,-1 2 7,1 4 6,-1-1 3,-1 1-4,-1-2-2,0 0-4,-2-1-3,1 1-1,0 2-2,0 0-2,-1 0 0,-1 1-1,0 0-1,-2 0 0,-1 1-2,-2 3-5,-3 3-6,0 3-3,-5 4-6,-4 5-3,-6 5-4,-3 5-4,-5 1-4,0-1-6,-1 0-6,-1-1-6,1-2-1,1-4 3,3-2 1,1-3 4,2-4 0,2-5 0,3-5-1,1-4 0</inkml:trace>
</inkml:ink>
</file>

<file path=ppt/ink/ink32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1:37"/>
    </inkml:context>
    <inkml:brush xml:id="br0">
      <inkml:brushProperty name="width" value="0.03626" units="cm"/>
      <inkml:brushProperty name="height" value="0.03626" units="cm"/>
      <inkml:brushProperty name="color" value="#F2395B"/>
    </inkml:brush>
  </inkml:definitions>
  <inkml:trace contextRef="#ctx0" brushRef="#br0">70850 20394 606,'1'-15'108,"4"4"-24,2 3-25,4 3-24,2 0-12,5 0-3,3-2-1,5 0-1,1 0-4,1 0-4,-1 2-6,1 1-6,-2 0-5,-1 2-6,-3 0-6,-1 2-7,-2 0-1,-1 2 3,-1 0 2,0 2 3,-3 0-4,-1 1-14,-2 2-13,-2 0-13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1:50"/>
    </inkml:context>
    <inkml:brush xml:id="br0">
      <inkml:brushProperty name="width" value="0.0519" units="cm"/>
      <inkml:brushProperty name="height" value="0.0519" units="cm"/>
      <inkml:brushProperty name="color" value="#F2395B"/>
    </inkml:brush>
  </inkml:definitions>
  <inkml:trace contextRef="#ctx0" brushRef="#br0">46300 6100 423,'16'0'109,"-1"2"-24,1 0-23,0 2-23,0 0-13,3 0-1,2-1-2,0 2-1,2-1-2,-1 1-2,-1 2-1,0 0-1,-3 2-1,-1 3-1,-3 4-1,-1 2-1,-4 1-3,-4 4-6,-5 1-6,-6 3-7,-3 0-2,-3-1-1,-4-1 1,-2-1 0,-2-2-1,1-1-1,-1-4-2,1 0-2,0-2 2,0-2 2,3-3 4,0-1 4,1-1 2,1-2 4,0-1 2,2 0 3,5-2 6,10-1 8,10 0 8,10-1 8,5-2 1,-1-1-5,3 0-6,1-1-6,2-1-8,1 0-10,2 0-12,3 0-9,-2 1-10,1 0-10,-1 2-8,-1 0-10</inkml:trace>
</inkml:ink>
</file>

<file path=ppt/ink/ink32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1:37"/>
    </inkml:context>
    <inkml:brush xml:id="br0">
      <inkml:brushProperty name="width" value="0.03175" units="cm"/>
      <inkml:brushProperty name="height" value="0.03175" units="cm"/>
      <inkml:brushProperty name="color" value="#F2395B"/>
    </inkml:brush>
  </inkml:definitions>
  <inkml:trace contextRef="#ctx0" brushRef="#br0">71629 20550 692,'-22'2'43,"6"4"1,5 4 0,5 3 0,2 3-3,2 0-9,0-1-7,2 1-9,0 1-6,0 1-3,0 3-5,0 1-5,-1 2-2,0-1-2,-2 1-3,0-1-2,-1 0-4,2-1-8,0-1-7,2 0-7</inkml:trace>
</inkml:ink>
</file>

<file path=ppt/ink/ink32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1:37"/>
    </inkml:context>
    <inkml:brush xml:id="br0">
      <inkml:brushProperty name="width" value="0.04346" units="cm"/>
      <inkml:brushProperty name="height" value="0.04346" units="cm"/>
      <inkml:brushProperty name="color" value="#F2395B"/>
    </inkml:brush>
  </inkml:definitions>
  <inkml:trace contextRef="#ctx0" brushRef="#br0">73162 19866 506,'0'-12'56,"3"8"-3,2 8-5,2 8-5,0 4-4,0 3-4,-2 1-4,0 3-5,-2 1-4,-1 1-1,0 1-2,-1 1-3,-1 1-1,0 1-1,0 0-1,0 2-1,-2 2-2,0 3-1,-3 3-3,-2 2-1,-2 3-4,0 2-6,-1 2-6,-1 2-5,-1 1-5,2-2-5,1 0-4,0-2-6,2-2-2,0-6 0,2-4-1,1-5-1,0-5 0,0-5 2,0-5 2,0-4 1</inkml:trace>
</inkml:ink>
</file>

<file path=ppt/ink/ink32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1:38"/>
    </inkml:context>
    <inkml:brush xml:id="br0">
      <inkml:brushProperty name="width" value="0.0322" units="cm"/>
      <inkml:brushProperty name="height" value="0.0322" units="cm"/>
      <inkml:brushProperty name="color" value="#F2395B"/>
    </inkml:brush>
  </inkml:definitions>
  <inkml:trace contextRef="#ctx0" brushRef="#br0">73109 19389 683,'0'-14'3,"0"1"5,0 2 5,0 2 6,0 6 7,0 8 7,0 9 7,0 10 8,-2 3-2,-2 0-11,-4 1-10,-2-1-10,-2 0-10,-2 1-6,0-1-8,-1 1-6,0-2-6,0-2-2,2-1-4,1-2-2</inkml:trace>
</inkml:ink>
</file>

<file path=ppt/ink/ink32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1:38"/>
    </inkml:context>
    <inkml:brush xml:id="br0">
      <inkml:brushProperty name="width" value="0.03789" units="cm"/>
      <inkml:brushProperty name="height" value="0.03789" units="cm"/>
      <inkml:brushProperty name="color" value="#F2395B"/>
    </inkml:brush>
  </inkml:definitions>
  <inkml:trace contextRef="#ctx0" brushRef="#br0">73450 19600 580,'16'1'125,"1"2"-27,1 2-27,2 2-26,-2 1-17,0 1-7,0 2-5,-2 0-7,-2 0-5,-1 1-2,-2 0-2,-2 0-3,-2 0-15,-2 1-26,-3 1-26,0 2-27</inkml:trace>
</inkml:ink>
</file>

<file path=ppt/ink/ink32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1:41"/>
    </inkml:context>
    <inkml:brush xml:id="br0">
      <inkml:brushProperty name="width" value="0.03532" units="cm"/>
      <inkml:brushProperty name="height" value="0.03532" units="cm"/>
      <inkml:brushProperty name="color" value="#F2395B"/>
    </inkml:brush>
  </inkml:definitions>
  <inkml:trace contextRef="#ctx0" brushRef="#br0">76818 20328 622,'-15'1'72,"3"0"-19,1 2-20,2 0-19,1 2-11,-2 2-1,0 2 0,-1 2-2,-2 1 0,-2 3-3,-1 1-1,-3 3-2,1-1 0,3-2 1,2-4 2,4-3 2,1-2 0,1 0 1,-1-2 0,0 0 0,2-2 3,4 2 5,4-2 5,4 1 6,2 0 0,1-2-4,2 0-4,0-2-4,2 0-3,3-2-1,3 0-1,4-2-2,-1 1 1,-1 0-1,-3 2 0,-1 1 1,-2 0-1,-3 0 0,-1 0 0,-2 0 1,-2-2 2,-2-2 7,-2-4 6,-2-2 7,-2-3 0,0 0-4,-2-1-4,0-1-6,0-1-6,0-1-12,1-2-9,2 1-11,0-1-7,0 2-4,0 2-5,0 3-3,1 1-1,2 2 4,2 2 4,2 3 4,1 0 4,1 2 7,2 0 6,0 2 5,0-1 8,-1-1 6,0 0 7,-2-1 7,0-1 8,0 2 9,0 0 7,0 2 9,-1 2 3,1 4-2,0 4-1,0 3-3,-1 2-4,-2 0-6,-3-2-6,0-1-6,-3 2-5,-1 5-4,0 5-4,-1 5-4,-1 1-5,0-3-7,0-3-6,0-3-6,1-2-9,0-3-12,2-1-12,0-2-12,2-4-1,0-6 10,2-6 10,0-6 10</inkml:trace>
</inkml:ink>
</file>

<file path=ppt/ink/ink32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1:41"/>
    </inkml:context>
    <inkml:brush xml:id="br0">
      <inkml:brushProperty name="width" value="0.02907" units="cm"/>
      <inkml:brushProperty name="height" value="0.02907" units="cm"/>
      <inkml:brushProperty name="color" value="#F2395B"/>
    </inkml:brush>
  </inkml:definitions>
  <inkml:trace contextRef="#ctx0" brushRef="#br0">77900 20694 756,'0'-15'0,"0"2"0,0 3 0,0 1 0,1 1 4,2 2 6,2 1 7,2 0 8,1 1 2,-1 1 1,1-1-1,0 0 0,0 0-3,0 2-4,0 0-4,-1 2-5,1 0-5,2 0-4,0 0-6,2 0-5,-2 0-11,1 2-16,-2 0-18,0 2-16</inkml:trace>
</inkml:ink>
</file>

<file path=ppt/ink/ink32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1:41"/>
    </inkml:context>
    <inkml:brush xml:id="br0">
      <inkml:brushProperty name="width" value="0.03713" units="cm"/>
      <inkml:brushProperty name="height" value="0.03713" units="cm"/>
      <inkml:brushProperty name="color" value="#F2395B"/>
    </inkml:brush>
  </inkml:definitions>
  <inkml:trace contextRef="#ctx0" brushRef="#br0">78480 19982 592,'-1'-19'11,"0"9"17,-2 8 16,0 10 16,-1 5 2,2 5-11,0 3-13,2 5-12,-1 2-7,0 0 0,-2 2-2,0 1-1,-1 1-4,0 1-7,0 1-8,1 0-7,-1 2-4,2 1 3,0 0 0,2 2 2,-1-3-10,0-6-23,-2-5-20,0-6-23</inkml:trace>
</inkml:ink>
</file>

<file path=ppt/ink/ink32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1:41"/>
    </inkml:context>
    <inkml:brush xml:id="br0">
      <inkml:brushProperty name="width" value="0.03356" units="cm"/>
      <inkml:brushProperty name="height" value="0.03356" units="cm"/>
      <inkml:brushProperty name="color" value="#F2395B"/>
    </inkml:brush>
  </inkml:definitions>
  <inkml:trace contextRef="#ctx0" brushRef="#br0">79160 20213 655,'-1'-15'8,"-1"4"15,0 3 15,-1 3 16,-4 4 4,-4 7-9,-5 7-9,-5 8-8,-3 2-9,1-1-9,-1-1-9,1-1-8,0 0-4,1-1-1,1 1 1,0 0 1,3-3-2,1-1-2,2-4-2,3-3-1,1-1 1,2 0 5,2 0 6,2 0 5,4-2 3,6-1-1,6-2 0,6-2-2,2-1 2,1 0 2,-1 0 2,1 0 2,0 1-1,-1 0-4,1 2-5,0 0-5,-1 1-6,1 0-7,-1 0-7,1 0-7,-1 0-2,-3 0 6,-1 0 4,-2 0 5</inkml:trace>
</inkml:ink>
</file>

<file path=ppt/ink/ink32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1:42"/>
    </inkml:context>
    <inkml:brush xml:id="br0">
      <inkml:brushProperty name="width" value="0.03761" units="cm"/>
      <inkml:brushProperty name="height" value="0.03761" units="cm"/>
      <inkml:brushProperty name="color" value="#F2395B"/>
    </inkml:brush>
  </inkml:definitions>
  <inkml:trace contextRef="#ctx0" brushRef="#br0">80326 20759 584,'-22'-7'10,"6"4"17,5 2 20,5 4 17,2 2 4,2 3-13,0 4-14,2 2-12,0 1-9,0-1-3,0-1-3,0 0-4,0-1-3,0 1-2,0 1-4,0 2-2,2-2-4,6-3-5,4-3-5,5-2-5,3-4-3,-1-4-2,1-4-1,0-4-1,-2-2-1,1-2 2,-2 0 1,-1-1 1,-2-1 3,-2-1 3,-4-1 3,-3-1 3,-2 1 7,-4 2 9,-2 4 11,-3 3 9,-4 1 5,-2 2-1,-3 1 0,-3 1-1,-4 1-3,-2 3-2,-3 4-2,-2 2-4,-1 2-2,7 0-1,3 0 0,6 0-2,3 0-15,1-1-30,0 1-29,2 0-30</inkml:trace>
</inkml:ink>
</file>

<file path=ppt/ink/ink32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1:45"/>
    </inkml:context>
    <inkml:brush xml:id="br0">
      <inkml:brushProperty name="width" value="0.03614" units="cm"/>
      <inkml:brushProperty name="height" value="0.03614" units="cm"/>
      <inkml:brushProperty name="color" value="#F2395B"/>
    </inkml:brush>
  </inkml:definitions>
  <inkml:trace contextRef="#ctx0" brushRef="#br0">85095 20061 608,'-2'-13'40,"-2"8"0,-4 7-1,-2 6 0,-3 4-4,-3 1-10,-3 1-9,-3 2-9,-1-2-6,4-1-1,3-2-3,3-2-1,0-1-1,-1-1 1,-3 1 0,-1 0 1,-1 0 0,2 0 1,2-1-1,3 1 0,1-1 0,0 0 0,2-2 0,1 0 0,1-1 1,2 1 2,2 2 1,2 0 3,1 1 3,0 0 6,0 0 6,0-1 6,2 0 1,4-2-5,4-2-3,3-2-4,3-1-3,0 0-1,-1 0-1,1 0-1,0 0-2,-1 2-2,1 0-3,0 2-1,-1 0-4,-1 0-3,-1 0-3,0 0-3,-3-1-4,1 1-3,-2 0-4,0 0-4,-2 1-2,-1 0 0,-1 1 0,0 2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1:52"/>
    </inkml:context>
    <inkml:brush xml:id="br0">
      <inkml:brushProperty name="width" value="0.0433" units="cm"/>
      <inkml:brushProperty name="height" value="0.0433" units="cm"/>
      <inkml:brushProperty name="color" value="#F2395B"/>
    </inkml:brush>
  </inkml:definitions>
  <inkml:trace contextRef="#ctx0" brushRef="#br0">44374 10297 508,'5'-21'71,"-6"7"-10,-6 5-11,-6 6-12,-4 4-7,-3 4-7,-3 2-5,-3 4-6,-2 1-3,-1 1 0,-1 1-1,0 1-1,0 1-1,3 2 1,4 0-2,2 1 1,2 0-1,2 1 0,2 0 1,3-2 0,2 1 0,2-1 0,4-1-1,2 0-1,3-2 0,2 1-2,2 0 0,2-1-3,4 1 0,5 2-1,7 0-2,5 1 0,3 0-1,-3-3 1,-3-1 1,0-2 0,-3-1 0,-1 1 2,-2 1-1,-2 2 1,-3-1 1,-3-1 0,-3-1-1,-2-1 2,-2 0 0,0-1 1,-1 1 3,1-1 0,-2 1 2,-4 0 0,-4 0 0,-3-1 0,-5 1 0,-2 0-2,-3 0 0,-3-1-3,-3 1-1,-1 0-2,-2 0-2,-2 0-3,-1-2-4,2-1-6,0-2-6,1-2-6,2-2-4,3-1-3,3 0-1,3-1-3,4-3-2,6-2-3,6-4-5,6-2-2,3-1 1,0 1 8,0 0 8,-1 2 7</inkml:trace>
</inkml:ink>
</file>

<file path=ppt/ink/ink32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1:46"/>
    </inkml:context>
    <inkml:brush xml:id="br0">
      <inkml:brushProperty name="width" value="0.04081" units="cm"/>
      <inkml:brushProperty name="height" value="0.04081" units="cm"/>
      <inkml:brushProperty name="color" value="#F2395B"/>
    </inkml:brush>
  </inkml:definitions>
  <inkml:trace contextRef="#ctx0" brushRef="#br0">85700 20516 539,'9'-7'86,"1"2"-17,3 2-18,2 2-19,1 1-9,1 0-1,2 0-3,0 0-1,1 0-1,1 0 0,1 0-2,1 0 0,1 0-1,1 0-3,1 0-2,1 0-2,0 0-1,-1 0 1,-1 0 1,-1 0 1,-1 0-3,1 0-7,-1 0-5,1 0-7,-1 0-3,1 2 0,0 0 0,-1 2 0,0-1 1,-1-1 0,-1 0 2,-1-1 0,-1-1 2,-3 2 0,-1 0 0,-2 1 0,-4 1-2,-6 0-5,-6 0-6,-6 0-5,-3 0-5,1 0-5,-1 0-6,0 0-4</inkml:trace>
</inkml:ink>
</file>

<file path=ppt/ink/ink32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1:48"/>
    </inkml:context>
    <inkml:brush xml:id="br0">
      <inkml:brushProperty name="width" value="0.0378" units="cm"/>
      <inkml:brushProperty name="height" value="0.0378" units="cm"/>
      <inkml:brushProperty name="color" value="#F2395B"/>
    </inkml:brush>
  </inkml:definitions>
  <inkml:trace contextRef="#ctx0" brushRef="#br0">78282 24283 581,'-7'-6'37,"2"4"4,2 4 5,2 4 5,1 3-1,2 1-7,0 3-7,2 2-8,-1 2-5,-1 1-3,0 3-5,-1 1-4,-1 2-2,0 1-4,0 1-2,0 1-2,-2 0-4,0-1-1,-3-1-3,-2-1-3,0-1-6,2-3-11,2-1-12,2-2-11</inkml:trace>
</inkml:ink>
</file>

<file path=ppt/ink/ink32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1:48"/>
    </inkml:context>
    <inkml:brush xml:id="br0">
      <inkml:brushProperty name="width" value="0.03339" units="cm"/>
      <inkml:brushProperty name="height" value="0.03339" units="cm"/>
      <inkml:brushProperty name="color" value="#F2395B"/>
    </inkml:brush>
  </inkml:definitions>
  <inkml:trace contextRef="#ctx0" brushRef="#br0">78350 24597 658,'22'-14'119,"-1"4"-27,-3 4-28,-1 5-28,-1 0-17,0-1-9,-1 0-8,1-1-10,-1-1-12,-1 2-17,-1 0-17,0 2-17</inkml:trace>
</inkml:ink>
</file>

<file path=ppt/ink/ink32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1:48"/>
    </inkml:context>
    <inkml:brush xml:id="br0">
      <inkml:brushProperty name="width" value="0.04369" units="cm"/>
      <inkml:brushProperty name="height" value="0.04369" units="cm"/>
      <inkml:brushProperty name="color" value="#F2395B"/>
    </inkml:brush>
  </inkml:definitions>
  <inkml:trace contextRef="#ctx0" brushRef="#br0">79074 23805 503,'-1'-13'9,"0"6"17,-2 6 17,0 6 18,0 4 4,2 3-9,2 4-9,2 2-9,0 2-6,0 1-4,-2 1-4,0 1-3,-1 1-4,0 3-4,0 1-4,0 3-4,0 0-3,0 0-2,0 1-2,0-1-2,0 0-7,0-2-12,0 0-12,0 0-12,0-4-6,0-2-1,0-3 0,0-2 0</inkml:trace>
</inkml:ink>
</file>

<file path=ppt/ink/ink32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1:49"/>
    </inkml:context>
    <inkml:brush xml:id="br0">
      <inkml:brushProperty name="width" value="0.03598" units="cm"/>
      <inkml:brushProperty name="height" value="0.03598" units="cm"/>
      <inkml:brushProperty name="color" value="#F2395B"/>
    </inkml:brush>
  </inkml:definitions>
  <inkml:trace contextRef="#ctx0" brushRef="#br0">79300 24505 611,'22'-14'55,"-1"3"-4,-3 2-4,-1 4-3,-2 2-6,0 2-6,-2 2-8,-1 2-5,-1 1-4,0 2 0,-2 0 0,-1 2 1,-1 1-4,-2 3-6,-2 3-7,-2 4-7,-2 0-3,-2 1 1,-2-1 1,-2 1 0,0-1-1,1-3-2,0-1-2,2-2-2,2-2 1,4-2 7,4-3 5,4-1 5,2-2 3,3-4-2,1-2-1,3-3-3,0-2-3,-1 0-5,0 0-4,-2 0-6,-1 0-7,-1 0-13,-1 1-10,0-1-13</inkml:trace>
</inkml:ink>
</file>

<file path=ppt/ink/ink32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1:50"/>
    </inkml:context>
    <inkml:brush xml:id="br0">
      <inkml:brushProperty name="width" value="0.04328" units="cm"/>
      <inkml:brushProperty name="height" value="0.04328" units="cm"/>
      <inkml:brushProperty name="color" value="#F2395B"/>
    </inkml:brush>
  </inkml:definitions>
  <inkml:trace contextRef="#ctx0" brushRef="#br0">81277 23411 508,'0'-13'73,"0"8"-7,0 7-7,0 6-8,1 4-6,0 0-8,2-1-8,0 1-8,1 1-4,0 3-2,0 3-3,0 4-1,-1 0-1,-1 1 0,0-1 0,-1 1 0,-2 0-1,-1 4-4,0 3-3,-1 3-5,-2 2-4,0 2-7,-2 2-7,0 3-6,-1-1-5,-2-2-2,0-2-2,-1-2-1,0-2-2,0-3 0,2-3 1,1-3-1,0-4 2,2-3 0,0-4 1,2-4 1</inkml:trace>
</inkml:ink>
</file>

<file path=ppt/ink/ink32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1:50"/>
    </inkml:context>
    <inkml:brush xml:id="br0">
      <inkml:brushProperty name="width" value="0.03936" units="cm"/>
      <inkml:brushProperty name="height" value="0.03936" units="cm"/>
      <inkml:brushProperty name="color" value="#F2395B"/>
    </inkml:brush>
  </inkml:definitions>
  <inkml:trace contextRef="#ctx0" brushRef="#br0">80727 24933 558,'-6'-6'37,"2"4"1,4 4 2,3 4 1,1 3-2,1 3-5,2 3-5,0 4-6,1 0-3,0 1-1,0-1-1,-1 1-2,1 0-2,-2 1-2,-1 1-2,0 1-3,-2 0-2,0-1-1,-2-1-4,0-1-1,-2-1-2,0-3-2,-2-1-2,0-2-1,3-5 1,8-6 7,7-8 7,9-6 6,2-4 2,-1 1-2,-3-1-3,-1 0-2,0-1-8,1-3-11,3-3-14,1-3-11,0 1-12,-5 3-10,-3 4-10,-4 5-11</inkml:trace>
</inkml:ink>
</file>

<file path=ppt/ink/ink32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1:51"/>
    </inkml:context>
    <inkml:brush xml:id="br0">
      <inkml:brushProperty name="width" value="0.04225" units="cm"/>
      <inkml:brushProperty name="height" value="0.04225" units="cm"/>
      <inkml:brushProperty name="color" value="#F2395B"/>
    </inkml:brush>
  </inkml:definitions>
  <inkml:trace contextRef="#ctx0" brushRef="#br0">84278 24200 520,'11'1'27,"-9"4"12,-8 2 11,-9 3 12,-6 3 0,0 2-12,0 1-12,-2 3-12,0 1-7,2-1-4,3 1-2,1-1-2,3 0-4,3-1-2,2 0-3,4-2-3,2-1-4,2-1-6,2-1-6,2 0-5,3-3-3,4-3-2,3-2 0,5-4-1,2-3 1,3-4-1,2-4 2,1-3 0,1-3 2,-1 1 4,-1-1 2,-1 0 4,-3 2 4,-3 1 3,-4 2 3,-4 2 4,-3 3 10,-1 4 20,0 4 17,-2 4 19,-1 3 3,0 2-13,-2 2-12,0 1-13,-1 1-9,0-1-4,0 0-4,0-2-4,0 0-7,0 0-7,0-1-8,0 1-8,1-3-5,4-5 1,2-4 0,4-5 0,1-5 0,1-4-2,1-4-1,1-3-1,0-1 2,-2 1 4,-3 3 6,-1 1 4,-2 2 5,-2 2 6,-2 3 6,-2 1 5,-2 1 6,-2 2 2,-2 1 5,-2 0 3,2 1-6,6-2-15,6 0-17,6-1-16,2 0-5,-1 2 4,-1 2 6,0 2 3,-2 2 9,-1 0 13,0 2 12,-2 0 12,-1 2 5,0 2-5,-2 1-3,0 3-5,-2 2-3,-1 2-4,0 1-3,-1 3-3,-1 0-2,0 1 0,0 0 0,0-1 1,-2 0-2,-1-3-3,-2-1-1,-1-2-3,-2-1-1,0-1 0,0 1 0,1 0 1,3-4-3,9-6-4,10-8-4,8-6-5,5-5-3,0-1 0,2-3-1,1-1-1,-1-1-1,-1 1-1,-3 1-2,-1 1-2,-4 2 2,-3 2 4,-4 4 4,-4 3 5</inkml:trace>
</inkml:ink>
</file>

<file path=ppt/ink/ink32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1:54"/>
    </inkml:context>
    <inkml:brush xml:id="br0">
      <inkml:brushProperty name="width" value="0.04305" units="cm"/>
      <inkml:brushProperty name="height" value="0.04305" units="cm"/>
      <inkml:brushProperty name="color" value="#F2395B"/>
    </inkml:brush>
  </inkml:definitions>
  <inkml:trace contextRef="#ctx0" brushRef="#br0">87000 23533 511,'8'-6'70,"0"4"-11,0 4-13,0 4-13,-1 2-5,-1 1 1,0 2 2,-2 0 1,1 3-1,0 3-3,1 5-4,2 3-4,-1 4-2,-2 1-4,-3 2-3,0 3-3,-2 1-3,0 0-4,0 2-3,0 1-4,-1-1-4,-1 0-6,0-1-6,-1-1-5,-1-3-5,0-2-3,0-3-2,0-3-3,-1-3-2,0-1 1,-1-2 1,-2-2 0,0-3 1,1-3 3,-1-3 4,0-2 2</inkml:trace>
</inkml:ink>
</file>

<file path=ppt/ink/ink32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1:54"/>
    </inkml:context>
    <inkml:brush xml:id="br0">
      <inkml:brushProperty name="width" value="0.03892" units="cm"/>
      <inkml:brushProperty name="height" value="0.03892" units="cm"/>
      <inkml:brushProperty name="color" value="#F2395B"/>
    </inkml:brush>
  </inkml:definitions>
  <inkml:trace contextRef="#ctx0" brushRef="#br0">86800 24910 565,'0'-12'-21,"0"8"28,0 8 26,0 8 27,0 4 9,2 1-8,0 1-9,2 1-8,0 1-7,0 0-7,-1-1-7,2 1-6,-2-1-6,-1 1-3,0-1-4,-2 1-5,0-1-3,0-3-1,0-1-2,0-2-1,4-5-2,8-8-1,8-8-1,7-8-1,6-7 0,3-9-1,3-7 1,2-8-1,0-1-2,-5 6-6,-5 5-6,-5 7-6,-5 4-5,-3 3-4,-4 3-5,-4 3-5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1:53"/>
    </inkml:context>
    <inkml:brush xml:id="br0">
      <inkml:brushProperty name="width" value="0.05069" units="cm"/>
      <inkml:brushProperty name="height" value="0.05069" units="cm"/>
      <inkml:brushProperty name="color" value="#F2395B"/>
    </inkml:brush>
  </inkml:definitions>
  <inkml:trace contextRef="#ctx0" brushRef="#br0">45845 10924 434,'8'-7'2,"-2"0"5,-1 2 5,0 1 4,-4 2 8,-4 7 11,-5 6 10,-6 6 10,-1 3 2,1 3-8,1 0-8,1 4-7,1 0-6,-1 1-3,0-1-2,0 1-4,1-1-1,-1 2-1,0 1-2,0 1-1,1-1-2,3-4-3,1-2-3,2-3-3,2-2-4,2-1 0,2-1-3,2-1-2,3-2 0,4-4 0,3-5 0,5-2 0,4-6-3,5-6-4,4-6-6,6-5-4,2-6-3,0-3 0,0-5-1,1-2 0,-3-3 2,-3-2 4,-2-1 4,-3 0 4,-5 0 3,-7 3 3,-7 4 3,-6 3 2,-7 2 2,-2 3 0,-5 3 0,-4 3 1,-3 3 1,-1 5 3,-3 3 4,-1 4 2,-2 5-1,-2 6-9,-3 6-8,-1 6-7,0 4-6,1 5 0,3 3-2,1 4-1,4-2-5,5-6-5,5-7-8,5-7-6</inkml:trace>
</inkml:ink>
</file>

<file path=ppt/ink/ink32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1:56"/>
    </inkml:context>
    <inkml:brush xml:id="br0">
      <inkml:brushProperty name="width" value="0.04227" units="cm"/>
      <inkml:brushProperty name="height" value="0.04227" units="cm"/>
      <inkml:brushProperty name="color" value="#F2395B"/>
    </inkml:brush>
  </inkml:definitions>
  <inkml:trace contextRef="#ctx0" brushRef="#br0">91518 23650 520,'-17'1'56,"0"2"-12,-1 2-9,-1 2-12,0 1-6,3-1-4,1 1-3,2 0-2,-1 2-2,-3 4-1,-5 3 1,-3 5-1,-2 1 2,3-1 1,1-1 1,3-1 2,1-1 1,2 1 0,2 0 1,3-1 0,3-1-2,6-2-7,6-4-6,6-3-6,5-3-4,7-6-3,5-4-3,7-6-3,3-2-2,2-3-1,3-2-1,1-1-1,-2 0 1,-4 2 3,-5 4 3,-5 3 4,-6 3 12,-6 6 23,-8 4 22,-6 6 22,-5 1 5,-1 1-14,0 0-14,-1 0-14,0-1-7,2 1-4,2 0-2,2 0-2,1-1-3,-2 1-1,0 0-1,-2 0-3,3-1-3,4-1-4,5 0-6,6-2-5,3-3-2,3-4-1,3-6-1,3-4 0,1-4 0,-1-1-2,-1-3 1,-1-2-1,-2 0 0,-5 1 4,-3 1 2,-4 1 3,-3 1 3,-2 0 3,-3 2 2,0 1 3,-5 0 3,-2 0 3,-5 1 4,-4-1 2,-1 1 1,-1 2-1,0 2-2,1 3-1,-1 0-1,2 2 0,1 0-1,1 2-1,0 0-12,0 2-26,0 0-24,1 2-26</inkml:trace>
</inkml:ink>
</file>

<file path=ppt/ink/ink32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1:57"/>
    </inkml:context>
    <inkml:brush xml:id="br0">
      <inkml:brushProperty name="width" value="0.04107" units="cm"/>
      <inkml:brushProperty name="height" value="0.04107" units="cm"/>
      <inkml:brushProperty name="color" value="#F2395B"/>
    </inkml:brush>
  </inkml:definitions>
  <inkml:trace contextRef="#ctx0" brushRef="#br0">93974 23091 535,'7'-4'55,"0"8"-3,-2 8-3,0 7-3,-2 6-4,-1 1-3,0 3-4,-1 1-5,-3 3-4,0 2-3,-3 4-5,-2 3-4,-2 2-3,0 0-2,-1 2-1,-1 0-3,-1 0-2,2-2-4,1-2-2,0-1-2,2-5-5,-1-6-5,0-5-4,0-7-5,0-3-3,2 0 2,1-2 2,0-1 0,0-3-6,-2-4-13,-1-6-13,-3-4-14</inkml:trace>
</inkml:ink>
</file>

<file path=ppt/ink/ink32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1:57"/>
    </inkml:context>
    <inkml:brush xml:id="br0">
      <inkml:brushProperty name="width" value="0.03525" units="cm"/>
      <inkml:brushProperty name="height" value="0.03525" units="cm"/>
      <inkml:brushProperty name="color" value="#F2395B"/>
    </inkml:brush>
  </inkml:definitions>
  <inkml:trace contextRef="#ctx0" brushRef="#br0">93817 22861 624,'-2'-13'10,"-2"8"20,-4 7 20,-2 6 21,-3 5 1,-1 3-15,-3 3-16,-2 4-16,-1 0-11,-3 2-9,-1 1-6,-3 1-9,1-1-7,3-5-5,3-3-7,3-4-6</inkml:trace>
</inkml:ink>
</file>

<file path=ppt/ink/ink32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1:57"/>
    </inkml:context>
    <inkml:brush xml:id="br0">
      <inkml:brushProperty name="width" value="0.02994" units="cm"/>
      <inkml:brushProperty name="height" value="0.02994" units="cm"/>
      <inkml:brushProperty name="color" value="#F2395B"/>
    </inkml:brush>
  </inkml:definitions>
  <inkml:trace contextRef="#ctx0" brushRef="#br0">94500 22950 734,'29'1'62,"-5"4"-8,-5 2-7,-5 4-7,-1 0-9,0 1-10,1 0-11,1 0-9,0-1-7,-2-1 0,-3 0-1,-1-2-1,-1-1-10,0 0-17,0-2-18,0 0-18</inkml:trace>
</inkml:ink>
</file>

<file path=ppt/ink/ink32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1:58"/>
    </inkml:context>
    <inkml:brush xml:id="br0">
      <inkml:brushProperty name="width" value="0.04549" units="cm"/>
      <inkml:brushProperty name="height" value="0.04549" units="cm"/>
      <inkml:brushProperty name="color" value="#F2395B"/>
    </inkml:brush>
  </inkml:definitions>
  <inkml:trace contextRef="#ctx0" brushRef="#br0">97264 23100 483,'6'39'187,"-3"0"-45,-2 0-46,-4 1-45,-1-2-28,-2-2-10,0-2-9,-1-1-9,-1-3-5,0-2 1,0-2-1,0-1 1,1-3-8,2-3-15,2-3-15,2-2-16</inkml:trace>
</inkml:ink>
</file>

<file path=ppt/ink/ink32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1:58"/>
    </inkml:context>
    <inkml:brush xml:id="br0">
      <inkml:brushProperty name="width" value="0.03851" units="cm"/>
      <inkml:brushProperty name="height" value="0.03851" units="cm"/>
      <inkml:brushProperty name="color" value="#F2395B"/>
    </inkml:brush>
  </inkml:definitions>
  <inkml:trace contextRef="#ctx0" brushRef="#br0">97450 23529 571,'7'-8'27,"0"0"5,-2 0 5,0 0 4,-1 1 2,3 0-4,2 2-2,2 1-3,1 0-3,2 0-3,0 0-4,1 0-3,0 0-4,-1 2-5,0 0-7,-2 2-5,0 0-6,0 0-7,-1 0-7,1 0-7,-1 1-11,-2 2-14,-2 2-15,-2 2-13</inkml:trace>
</inkml:ink>
</file>

<file path=ppt/ink/ink32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1:58"/>
    </inkml:context>
    <inkml:brush xml:id="br0">
      <inkml:brushProperty name="width" value="0.05013" units="cm"/>
      <inkml:brushProperty name="height" value="0.05013" units="cm"/>
      <inkml:brushProperty name="color" value="#F2395B"/>
    </inkml:brush>
  </inkml:definitions>
  <inkml:trace contextRef="#ctx0" brushRef="#br0">98077 22737 438,'6'-15'3,"-1"2"6,-2 2 7,-2 3 5,-1 3 10,0 8 15,0 6 13,0 7 14,0 4 1,-2 1-14,0 1-14,-2 1-14,0 1-9,1 1-5,-2 1-5,2 1-4,-2 0-2,0 1 0,-2-1-1,0 1 2,0-2-8,0-2-11,2-1-13,1-2-13,2-6-12,5-7-11,6-8-11,4-8-10,4-4 2,1-1 15,3-2 17,2 0 16,-1 1 12,-3 1 7,-3 2 8,-3 2 8,-2 2 9,-2 1 10,-2 0 10,-2 2 10,-3 3 6,-1 6 0,-2 5 0,-1 7 0,-2 2-3,0-3-8,0-1-8,0-2-7,2-3-12,6-3-14,4-2-16,5-4-14,4-2-8,4-4-1,2-2 1,3-3-1,0-2 2,-1 0 7,-3 1 5,-1-1 5,-3 1 7,-3 2 5,-2 2 6,-4 3 6,-3 1 14,-4 6 22,-4 2 24,-4 5 22,-2 3 3,2 3-18,1 3-19,0 4-18,4-1-14,4-3-11,5-3-9,6-3-11,2-3-5,-1-4 1,1-4 2,0-4 1,-1-4 0,1-2 0,0-3 1,0-3-1,-2-3 0,-1 0 3,-2-1 2,-2-1 2,-3 0 2,-3 3 1,-2 1 3,-4 3 1,-2 0 0,-3 2 1,-4 1-1,-2 0 0,-3 3-3,-1 1-8,-3 2-7,-1 2-6,0 1-2,5 0 5,3 0 4,4 0 6,2 0-2,0 2-11,0 0-10,1 2-10</inkml:trace>
</inkml:ink>
</file>

<file path=ppt/ink/ink32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2:09"/>
    </inkml:context>
    <inkml:brush xml:id="br0">
      <inkml:brushProperty name="width" value="0.03747" units="cm"/>
      <inkml:brushProperty name="height" value="0.03747" units="cm"/>
      <inkml:brushProperty name="color" value="#F2395B"/>
    </inkml:brush>
  </inkml:definitions>
  <inkml:trace contextRef="#ctx0" brushRef="#br0">100942 21800 587,'1'24'99,"0"1"-21,2 1-20,0 1-22,1 1-11,0 2-3,0 3-1,0 1-3,-1 1-2,0 1-2,-2-1-4,0 0-2,-1 2-3,0 2-3,0 4-2,0 3-4,-2 2-3,-2 3-2,-4 4-3,-2 2-2,-1 1-2,1-1-1,0 0-1,2-2-1,0-2-3,0-2-2,1-4-4,-1-2-4,0-5-1,0-8-1,0-6 0,0-6-1,1-6 2,1-3 5,0-3 4,2-2 4</inkml:trace>
</inkml:ink>
</file>

<file path=ppt/ink/ink32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2:10"/>
    </inkml:context>
    <inkml:brush xml:id="br0">
      <inkml:brushProperty name="width" value="0.0324" units="cm"/>
      <inkml:brushProperty name="height" value="0.0324" units="cm"/>
      <inkml:brushProperty name="color" value="#F2395B"/>
    </inkml:brush>
  </inkml:definitions>
  <inkml:trace contextRef="#ctx0" brushRef="#br0">100770 21650 678,'-9'23'122,"-2"-1"-31,-2-1-29,-1-1-31,-2 0-19,0 1-8,1 1-9,-1 2-8,0-2-6,0-1-4,1-3-5,-1-1-3,1-1-3,2-1-2,3 1 0,1 0-1</inkml:trace>
</inkml:ink>
</file>

<file path=ppt/ink/ink32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2:10"/>
    </inkml:context>
    <inkml:brush xml:id="br0">
      <inkml:brushProperty name="width" value="0.03937" units="cm"/>
      <inkml:brushProperty name="height" value="0.03937" units="cm"/>
      <inkml:brushProperty name="color" value="#F2395B"/>
    </inkml:brush>
  </inkml:definitions>
  <inkml:trace contextRef="#ctx0" brushRef="#br0">101350 21550 558,'9'7'7,"1"-1"13,3 0 13,2-1 14,0-1 3,-1 1-6,0 2-6,-2 0-8,0 1-2,0 2-2,-1 0-1,1 1-1,0 0-2,0 0-3,-1-2-4,1 0-3,1-1-10,0 3-20,1 2-17,1 2-19,0-1-10,-4-1-1,-3-2-2,-2-2-1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8:57"/>
    </inkml:context>
    <inkml:brush xml:id="br0">
      <inkml:brushProperty name="width" value="0.04505" units="cm"/>
      <inkml:brushProperty name="height" value="0.04505" units="cm"/>
      <inkml:brushProperty name="color" value="#00BFF3"/>
    </inkml:brush>
  </inkml:definitions>
  <inkml:trace contextRef="#ctx0" brushRef="#br0">58000 759 488,'52'0'95,"-4"0"-20,-6 0-22,-4 0-20,-3-2-13,0-2-3,0-4-2,1-2-4,-3 0-4,-3 1-5,-2 2-4,-2 2-4,-5 0-10,-3 0-15,-5-1-13,-3-1-15,-5-2-2,-8 0 8,-6-2 9,-7 1 8,-4-3 8,1-2 6,-1-2 6,0-1 6,2-2 5,2 1 2,1-1 3,2 1 2,2 0 2,3 4 4,1 3 2,2 3 4,1 1 1,0 2 3,0 1 1,0 0 2,1 4 7,0 6 12,2 6 13,1 6 13,-1 4 0,-1 5-12,0 3-12,-1 4-11,-1 5-7,0 4-1,0 6 0,0 4-2,0 6-2,0 7-7,0 7-6,0 7-6,0 5-10,-2 4-17,0 3-15,-1 6-15,-1-3-7,2-6 3,1-8 4,0-6 3,1-11 5,0-14 5,0-15 5,1-15 6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1:53"/>
    </inkml:context>
    <inkml:brush xml:id="br0">
      <inkml:brushProperty name="width" value="0.04294" units="cm"/>
      <inkml:brushProperty name="height" value="0.04294" units="cm"/>
      <inkml:brushProperty name="color" value="#F2395B"/>
    </inkml:brush>
  </inkml:definitions>
  <inkml:trace contextRef="#ctx0" brushRef="#br0">47700 11677 512,'24'-6'6,"-1"2"11,1 4 13,-1 3 11,-3 0 4,-2 1-1,-4 0-3,-4 0-1,-2 2-4,0 4-5,-1 3-4,1 5-4,-1 3-3,-4 1-2,-3 3-1,-2 1-2,-4 2-3,-4 3-6,-3 0-5,-5 4-5,-2-2-5,1-4-2,0-3-3,0-5-3,0-2 0,4-2 2,3-3 1,3-1 2,4-2 6,7-2 8,8-3 8,6-1 8,6-2 4,5-4-1,4-2-1,6-3-2,2-2-3,0 0-6,1 0-7,-1 0-7,-4 1-5,-5 2-4,-5 3-5,-6 1-3</inkml:trace>
</inkml:ink>
</file>

<file path=ppt/ink/ink33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2:17"/>
    </inkml:context>
    <inkml:brush xml:id="br0">
      <inkml:brushProperty name="width" value="0.04646" units="cm"/>
      <inkml:brushProperty name="height" value="0.04646" units="cm"/>
      <inkml:brushProperty name="color" value="#F2395B"/>
    </inkml:brush>
  </inkml:definitions>
  <inkml:trace contextRef="#ctx0" brushRef="#br0">77010 32665 473,'-8'-22'5,"2"3"8,1 3 10,0 3 9,2 3 8,2 6 4,2 4 6,2 6 5,1 3-2,0 3-8,0 4-10,0 2-8,-1 3-7,-1 3-3,0 3-3,-1 3-3,-1 1-2,0 2-2,0 1 0,0 1-2,0 0 0,0 0-2,0 0 0,0 1-1,0-2-1,0-2-1,0-1 0,0-3-1,0-1-1,0-1 0,0-1-1,0-1 0,0-1 0,0 1-1,0-1-1,0 1 0,0 0-1,0 1 2,0 1 0,0 1 1,0 0 1,0 1 0,0-1 0,0 0 1,0 1 1,0-1-1,0 0-1,0 1 1,0-1-1,0-1 0,0-1 0,0-1 0,0-1 0,0 1 0,0-1 0,0 1 0,0 0 0,0 1 0,0 1 0,0 1 0,0 0 0,0 0 0,0 1 0,0-1 0,0 1 0,0-1 0,0 0-1,0 1 1,0-1-1,0 1 0,0-1 1,0 1 0,0 0 0,0 0 0,0 2 1,0 1 0,0 0 0,0 1 0,0-1-1,0 0-1,0 0 0,0-1-2,0-1 0,0-1-1,0-1-3,0 1-2,0-1-4,0 1-2,-1-1-1,-1 2 0,0 1 2,-1 1 0,-1 0 2,0 1 2,0-1 3,0 0 1,0 1 2,0 1-2,0 1 0,1 1 0,-1 0 1,2 0 3,0 0 4,2 1 4,0-1 2,0 0 0,0 0 0,0 1 1,0-2-2,0 0-3,0-1-3,0-1-2,0-1-2,0 2 0,0 1 0,0 1-1,0-1 1,0-2 1,0-1 1,0-3 0,0 0 2,0 1 0,0 1 1,0 1 2,-1-1 0,-1 0 1,0-1 2,-1-1 1,-1-1 1,2 1-1,0-1 0,2 1-1,0-2 0,0 0 0,0 0-1,0-2 0,0-1-2,0 1-1,0-1-2,0 1-1,0 0-2,0 2-2,0 3-3,0 1-2,0 0 0,0-1 0,0-3 1,0-1 1,0-2 2,0 1 1,0-1 2,0 1 2,0-1 3,0-1 1,0-1 3,0-1 3,0 0 1,0 1 1,0 1 1,0 1 1,0 0 0,0-1-2,0-1-2,0-1-1,0 0-2,0 1 1,0 1-1,0 2-1,0-1 1,0 1-1,0-1-1,0 1 0,-1-1 0,0 2 0,-2 1 1,0 1 1,-1 0-1,0-1 1,0-1 1,1-1-1,-2 0 1,2-1-1,-1 1 1,0-1-1,0 1 1,2 1 0,0 1 1,2 1 0,0 1 0,0 1-1,0 1-1,0 1-1,0 0-1,2 0-1,0 1-1,2-1-1,0 0 0,2 2 1,0 1 1,1 1 1,0-1-1,-2 0-1,-2-1-2,-2-1 0,-1-2-2,0-1 0,0-3-2,0-1 1,0-3-2,0-1 1,0-3-1,0-1 0,-1-5-6,-2-6-11,-2-8-11,-2-6-11,0-4-6,1 0 0,0 1 0,2-1 0</inkml:trace>
</inkml:ink>
</file>

<file path=ppt/ink/ink33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4:19"/>
    </inkml:context>
    <inkml:brush xml:id="br0">
      <inkml:brushProperty name="width" value="0.03873" units="cm"/>
      <inkml:brushProperty name="height" value="0.03873" units="cm"/>
      <inkml:brushProperty name="color" value="#00BFF3"/>
    </inkml:brush>
  </inkml:definitions>
  <inkml:trace contextRef="#ctx0" brushRef="#br0">72437 43826 567,'-15'-1'4,"2"-1"7,2 0 8,3-1 6,3-2 6,8-2 4,6-2 2,7-1 4,4-2-1,1 0-6,1 0-5,1 1-6,1-1-3,1 0-2,1 0-1,1 1-2,1-2-2,3 0-3,1-1-3,3-1-4,0-1-2,0 1-3,0-1-1,1 0-2,-3 1-2,-2 1-1,-3 1-2,-3 0-2,-3 2 0,-1 3 1,-2 1 1,-2 2 2,-3 0 1,-1 0 5,-3-1 2,0-1 4,-2 0-3,1 2-12,1 2-11,2 2-12</inkml:trace>
</inkml:ink>
</file>

<file path=ppt/ink/ink33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4:19"/>
    </inkml:context>
    <inkml:brush xml:id="br0">
      <inkml:brushProperty name="width" value="0.0405" units="cm"/>
      <inkml:brushProperty name="height" value="0.0405" units="cm"/>
      <inkml:brushProperty name="color" value="#00BFF3"/>
    </inkml:brush>
  </inkml:definitions>
  <inkml:trace contextRef="#ctx0" brushRef="#br0">74027 42927 543,'-5'-6'76,"6"2"-10,6 4-9,6 3-9,2 1-8,1 1-6,0 1-5,-1 2-5,1-1-5,0-1-3,0 0-4,-1-2-2,1 1-3,0 0-1,-1 1 0,1 2-2,-1 0-1,-1 0-5,-1-1-3,0 1-3,-1 0-3,0 2-3,-1 0-2,1 1-2,-3 2 1,-6 0 3,-6 1 3,-6 1 5,-5 2 1,-3 1 1,-5 3-1,-3 2 1,-5 1-3,-3 4-7,-5 3-6,-3 3-7,1 0-3,4-2 1,5-1 0,5-3 0,5-3-1,5-5-3,4-5-4,6-4-3</inkml:trace>
</inkml:ink>
</file>

<file path=ppt/ink/ink33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4:23"/>
    </inkml:context>
    <inkml:brush xml:id="br0">
      <inkml:brushProperty name="width" value="0.03786" units="cm"/>
      <inkml:brushProperty name="height" value="0.03786" units="cm"/>
      <inkml:brushProperty name="color" value="#00BFF3"/>
    </inkml:brush>
  </inkml:definitions>
  <inkml:trace contextRef="#ctx0" brushRef="#br0">83664 42681 581,'1'-13'44,"4"3"0,2 4 1,4 4-1,-1 3-2,-1 2-6,-2 2-6,-2 2-7,0 1-3,2-1-2,1 1-1,3 0-2,0 0-2,0 0-3,-2 0-3,0-1-2,-1 1-2,1 0-1,2 0-1,0 0-2,0 0-1,1-1-4,0 1-3,0 0-4,0 0 0,-1 2-1,1 0 2,0 1 0,-4 2 1,-6 0 2,-8 1 2,-6 1 2,-7 2-3,-7 1-5,-7 3-7,-6 2-7,-1-2-1,7-3 3,7-5 4,7-3 2,4-2-3,0 0-7,2 0-9,1 0-8</inkml:trace>
</inkml:ink>
</file>

<file path=ppt/ink/ink33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4:37"/>
    </inkml:context>
    <inkml:brush xml:id="br0">
      <inkml:brushProperty name="width" value="0.03863" units="cm"/>
      <inkml:brushProperty name="height" value="0.03863" units="cm"/>
      <inkml:brushProperty name="color" value="#F2395B"/>
    </inkml:brush>
  </inkml:definitions>
  <inkml:trace contextRef="#ctx0" brushRef="#br0">60626 49193 569,'-39'-3'109,"3"10"-25,2 10-25,1 9-25,4 4-15,3-1-4,5-3-4,3-1-4,3-3-3,3-3 0,1-3-1,2-3 1,2-1-3,0 0-3,2 0-3,1-1-4,1 0-3,3-2 0,4-2-2,2-2-2,5-3 0,6-4 0,5-4 0,7-4-1,2-2 1,-2-2 1,0 0 2,0-1 2,-4 1 1,-3 1 3,-5 2 2,-3 2 3,-3 3 5,-2 4 10,-3 4 8,-1 4 9,-1 2 4,-2 2-2,0 0-3,-2 1-2,0 2-2,0 0-3,0 1-2,0 1-4,1 0-4,0-1-5,2 0-8,0-2-5,2-2-4,2-2-1,2-4-2,2-2-2,1-2 0,1 0 0,1 0 1,1 0 0,1-2 2,0-2 1,0-4 2,-1-2 2,0-3 1,-2-1 0,-3-3 1,-1-2 1,-1-1 3,-2-3 3,-1-1 4,0-3 4,-2 1 3,-2 3 0,-2 3 0,-2 3 0,-2 2 1,0 3-2,-1 1-1,-2 2-1,-2 1-4,-3 0-8,-5 1-8,-3-1-9,-2 3-7,4 8-8,3 6-8,3 7-7,2 4-3,2 0 4,2-1 3,3 1 4,0-2 5,2-3 6,0-3 6,2-2 7</inkml:trace>
</inkml:ink>
</file>

<file path=ppt/ink/ink33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4:37"/>
    </inkml:context>
    <inkml:brush xml:id="br0">
      <inkml:brushProperty name="width" value="0.03487" units="cm"/>
      <inkml:brushProperty name="height" value="0.03487" units="cm"/>
      <inkml:brushProperty name="color" value="#F2395B"/>
    </inkml:brush>
  </inkml:definitions>
  <inkml:trace contextRef="#ctx0" brushRef="#br0">62057 49655 630,'8'-7'3,"1"0"5,2 2 5,0 1 6,0 0 3,-1 0 5,0 0 2,-2 0 4,0 1 0,2 2-4,0 2-3,1 2-5,0 2-1,-2 2-2,-2 1-1,-2 3 0,-2 2-3,-1 2-3,0 1-4,-1 3-5,-4 1-2,-4 1-2,-6 1-3,-4 1-3,-2 0-1,1-3-2,1-1-1,1-2-1,0-3 0,2-1 4,1-2 3,1-2 3,3-1 1,6-1 1,6 1-2,6 0 1,4-1-1,3-2-1,3-3 0,4 0-2,-1-3-9,-3-1-18,-3 0-18,-3-1-19</inkml:trace>
</inkml:ink>
</file>

<file path=ppt/ink/ink33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4:37"/>
    </inkml:context>
    <inkml:brush xml:id="br0">
      <inkml:brushProperty name="width" value="0.03344" units="cm"/>
      <inkml:brushProperty name="height" value="0.03344" units="cm"/>
      <inkml:brushProperty name="color" value="#F2395B"/>
    </inkml:brush>
  </inkml:definitions>
  <inkml:trace contextRef="#ctx0" brushRef="#br0">64859 48740 657,'-14'-1'3,"3"-1"6,3 0 4,2-1 7,4-1 5,4 2 6,4 0 6,4 2 6,4 0 0,5 0-7,5 0-6,5 0-7,2 0-6,1 0-7,-1 0-8,0 0-6,-1-1-6,-1 0-5,-3-2-3,-1 0-5,-3 0-3,-3 2-5,-3 2-3,-3 2-5,-2 1-2,-2 2-1,-2 0 0,-2 2-2</inkml:trace>
</inkml:ink>
</file>

<file path=ppt/ink/ink33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4:37"/>
    </inkml:context>
    <inkml:brush xml:id="br0">
      <inkml:brushProperty name="width" value="0.03226" units="cm"/>
      <inkml:brushProperty name="height" value="0.03226" units="cm"/>
      <inkml:brushProperty name="color" value="#F2395B"/>
    </inkml:brush>
  </inkml:definitions>
  <inkml:trace contextRef="#ctx0" brushRef="#br0">65429 49100 681,'-15'4'35,"4"8"5,3 7 5,2 9 5,2 3-2,0 2-9,0 1-9,1 1-10,-1 0-9,0 1-11,0-1-8,0 0-10,0-1-10,2-1-8,0-3-10,2-1-8</inkml:trace>
</inkml:ink>
</file>

<file path=ppt/ink/ink33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4:38"/>
    </inkml:context>
    <inkml:brush xml:id="br0">
      <inkml:brushProperty name="width" value="0.03177" units="cm"/>
      <inkml:brushProperty name="height" value="0.03177" units="cm"/>
      <inkml:brushProperty name="color" value="#F2395B"/>
    </inkml:brush>
  </inkml:definitions>
  <inkml:trace contextRef="#ctx0" brushRef="#br0">66215 49893 692,'-8'-8'5,"2"2"10,0 1 11,2 1 9,0 1 5,2 3 1,0 4-1,2 2 1,0 4-7,2 4-12,0 3-14,2 5-11,-1 2-9,-2 3-3,-2 1-3,-2 2-3,-1-1-7,0-7-13,0-5-13,0-6-12</inkml:trace>
</inkml:ink>
</file>

<file path=ppt/ink/ink33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4:38"/>
    </inkml:context>
    <inkml:brush xml:id="br0">
      <inkml:brushProperty name="width" value="0.03109" units="cm"/>
      <inkml:brushProperty name="height" value="0.03109" units="cm"/>
      <inkml:brushProperty name="color" value="#F2395B"/>
    </inkml:brush>
  </inkml:definitions>
  <inkml:trace contextRef="#ctx0" brushRef="#br0">67550 48200 707,'14'9'90,"-3"1"-22,-3 3-21,-2 2-21,-3 1-12,0-1 1,-2 1 0,0 0-1,-1-2-10,2-1-23,0-2-21,2-2-21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1:55"/>
    </inkml:context>
    <inkml:brush xml:id="br0">
      <inkml:brushProperty name="width" value="0.04725" units="cm"/>
      <inkml:brushProperty name="height" value="0.04725" units="cm"/>
      <inkml:brushProperty name="color" value="#F2395B"/>
    </inkml:brush>
  </inkml:definitions>
  <inkml:trace contextRef="#ctx0" brushRef="#br0">44948 16950 465,'7'23'157,"-1"1"-36,-1-1-36,0 1-35,-2 1-20,-2 3-5,-2 3-3,-2 2-5,-1 3-4,0 1-4,0-1-4,0 3-5,0 0-7,1-2-11,-1 0-11,1-1-11,-1-3-8,0-3-5,0-5-4,0-3-5</inkml:trace>
</inkml:ink>
</file>

<file path=ppt/ink/ink33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4:39"/>
    </inkml:context>
    <inkml:brush xml:id="br0">
      <inkml:brushProperty name="width" value="0.04237" units="cm"/>
      <inkml:brushProperty name="height" value="0.04237" units="cm"/>
      <inkml:brushProperty name="color" value="#F2395B"/>
    </inkml:brush>
  </inkml:definitions>
  <inkml:trace contextRef="#ctx0" brushRef="#br0">67550 47888 519,'9'-15'3,"0"2"8,1 3 6,2 1 8,-4 5 4,-7 8 5,-6 8 3,-7 7 3,-5 5-4,-2 1-15,-1 1-13,-3 1-14,-1 0-7,-1-3-2,-1-2-1,-1-1-1,0-2 0,1-3-2,1-1-1,1-2-1,2-3 1,1-1 3,3-2 2,1-2 3,2-1 3,2 0 4,3 0 4,1 0 3,3-1 7,6-1 9,4 0 10,6-1 9,5-3 2,7 0-4,7-3-6,7-2-3,2-1-4,0 0-3,-1 0-1,-1 1-3,-3-1-2,-2 2-3,-3 1-3,-3 0-3,-3 2-7,-3 2-10,-3 2-11,-2 2-10,-4 2-6,-4 2 0,-4 2 0,-4 1-1,-3 1 3,0 0 6,-2-2 5,0 0 6,-3-2 2,-3-1 0,-5-1-1,-4 0-1,-2-1 2,-3 0 6,-1 0 4,-2 0 4,-1 0 6,1 0 3,1-1 4,1 1 4,2 1 2,3 0-2,3 1 0,3 2 0,2-1 2,4-1 7,3 0 8,2-2 6,3 1 4,2 0 0,2 1 0,2 2 0,1 1-3,-2 1-5,0 3-7,-2 2-4,-1 1-7,-2 1-8,-2 1-6,-1 1-8,-2 0-3,2-3 2,0-1 2,2-2 0,1-2 1,2-1-3,2 0-3,2-2-2,3-2-2,4-2-2,3-4-1,5-2-2,1-4 1,-1-2 3,-1-3 2,0-3 3,-2-1 2,-1 2 0,-1 3-1,0 1 1,-3 3 10,-1 6 18,-2 4 20,-2 6 19,-2 1 3,-2 1-11,-2 0-12,-2 0-12,1-2-15,4-3-17,4-2-17,4-4-18,2-3-5,1-6 5,1-4 7,2-5 6,-2-1 6,-1 3 8,-2 2 8,-2 4 7,-2 5 14,-1 6 21,-1 7 21,0 8 22,-2 1 0,-2-1-17,-2-2-18,-2-3-17,3-3-22,6-6-26,7-6-26,7-6-25,1-2-6,-5 1 17,-4 0 15,-6 2 16,-2 2 16,0 4 18,0 4 17,0 4 18,1-1-5,2-6-26,1-6-27,3-5-26,1-6-6,0-2 13,-1-3 12,1-3 13,-1 0 8,-2 3 2,-2 3 2,-2 3 3,-1 3 7,0 1 13,-1 2 14,1 2 12,1 6 10,0 10 4,1 10 5,2 9 3,-1 9-4,-2 6-15,-3 8-13,0 6-15,-4 6-13,0 6-15,-3 3-12,-2 6-14,-1-1-10,2-9-6,1-7-6,0-8-7,1-6 1,1-4 5,-1-4 5,0-3 6</inkml:trace>
</inkml:ink>
</file>

<file path=ppt/ink/ink33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4:42"/>
    </inkml:context>
    <inkml:brush xml:id="br0">
      <inkml:brushProperty name="width" value="0.03309" units="cm"/>
      <inkml:brushProperty name="height" value="0.03309" units="cm"/>
      <inkml:brushProperty name="color" value="#F2395B"/>
    </inkml:brush>
  </inkml:definitions>
  <inkml:trace contextRef="#ctx0" brushRef="#br0">70497 48150 664,'-24'23'128,"1"1"-31,-1-1-32,1 1-31,-1-1-22,0 1-16,1-1-14,-1 1-14,2 0-9,1 1 0,3 1-1,1 1 0,2-3 1,4-3 5,3-6 5,3-5 5,1-3 3,0 0 1,0-2 1,0 0 1</inkml:trace>
</inkml:ink>
</file>

<file path=ppt/ink/ink33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4:42"/>
    </inkml:context>
    <inkml:brush xml:id="br0">
      <inkml:brushProperty name="width" value="0.03218" units="cm"/>
      <inkml:brushProperty name="height" value="0.03218" units="cm"/>
      <inkml:brushProperty name="color" value="#F2395B"/>
    </inkml:brush>
  </inkml:definitions>
  <inkml:trace contextRef="#ctx0" brushRef="#br0">70191 49331 683,'-4'7'80,"8"-2"-16,8-3-15,7 0-16,6-4-9,3 0-3,3-3-4,3-2-3,0 0-4,0 0-5,-1 2-6,-1 1-5,-2 0-4,-1 2-4,-3 0-4,-1 2-4,-4 0-1,-3 2 1,-4 0 2,-4 2 2</inkml:trace>
</inkml:ink>
</file>

<file path=ppt/ink/ink33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4:42"/>
    </inkml:context>
    <inkml:brush xml:id="br0">
      <inkml:brushProperty name="width" value="0.03328" units="cm"/>
      <inkml:brushProperty name="height" value="0.03328" units="cm"/>
      <inkml:brushProperty name="color" value="#F2395B"/>
    </inkml:brush>
  </inkml:definitions>
  <inkml:trace contextRef="#ctx0" brushRef="#br0">70845 48828 661,'-15'-1'5,"4"0"9,3-2 11,2 0 10,3 1 3,0 4-5,2 4-3,0 4-4,1 3-3,0 3-4,0 3-2,0 3-3,-1 3-2,-2 3-3,-2 3-2,-1 3-3,-2-1 1,2-2 1,0-3 1,2-3 1,0-2-7,2-3-15,0-1-17,2-2-16</inkml:trace>
</inkml:ink>
</file>

<file path=ppt/ink/ink33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4:42"/>
    </inkml:context>
    <inkml:brush xml:id="br0">
      <inkml:brushProperty name="width" value="0.03804" units="cm"/>
      <inkml:brushProperty name="height" value="0.03804" units="cm"/>
      <inkml:brushProperty name="color" value="#F2395B"/>
    </inkml:brush>
  </inkml:definitions>
  <inkml:trace contextRef="#ctx0" brushRef="#br0">71365 48739 578,'-7'-5'106,"2"6"-26,2 6-26,2 6-26,1 4-12,0 3 3,0 3 3,0 3 2,0 5 0,0 8-5,0 8-3,0 8-5,-1 5-9,0 3-13,-2 3-15,0 4-13,-1-7-4,2-13 7,0-14 7,2-13 7,-1-7-2,0-1-12,-2 1-10,0 0-12</inkml:trace>
</inkml:ink>
</file>

<file path=ppt/ink/ink33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4:43"/>
    </inkml:context>
    <inkml:brush xml:id="br0">
      <inkml:brushProperty name="width" value="0.03648" units="cm"/>
      <inkml:brushProperty name="height" value="0.03648" units="cm"/>
      <inkml:brushProperty name="color" value="#F2395B"/>
    </inkml:brush>
  </inkml:definitions>
  <inkml:trace contextRef="#ctx0" brushRef="#br0">72246 47875 603,'2'-21'0,"2"5"1,4 4 1,2 6 1,2 4 4,3 4 6,2 4 7,2 4 7,-2 2-2,-5 3-8,-5 2-10,-4 2-9,-4-1-5,-2 0-1,-2 0-3,-2-2-1,-2 0-1,-3-1-2,-4 1-1,-2 0-1,0-2 0,3-1 2,2-2 1,4-2 1,3-3 6,5-3 7,2-2 8,5-4 7,4-1 4,6-2 0,4 0 0,5-1-1,1 0 0,-3 2 1,-3 2 0,-3 2 0,-6 4-2,-8 4-6,-10 5-5,-8 5-6,-6 3-6,-3 0-10,-3-1-8,-3 1-8,1-3-3,5-3 6,5-4 5,5-4 4,1-2 6,-1 0 5,-3-1 5,-2 1 4,2 1 12,3 0 15,4 1 17,4 2 16,3 1 3,2 1-9,2 3-9,2 2-10,1 2-7,-2 1-4,0 3-5,-2 1-4,-1 1-4,-2-1-4,-2-1-3,-1-1-5,-2-1-5,2-2-6,0-3-7,2-1-7,1-4-10,2-6-14,2-6-14,2-6-13</inkml:trace>
</inkml:ink>
</file>

<file path=ppt/ink/ink33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4:43"/>
    </inkml:context>
    <inkml:brush xml:id="br0">
      <inkml:brushProperty name="width" value="0.0333" units="cm"/>
      <inkml:brushProperty name="height" value="0.0333" units="cm"/>
      <inkml:brushProperty name="color" value="#F2395B"/>
    </inkml:brush>
  </inkml:definitions>
  <inkml:trace contextRef="#ctx0" brushRef="#br0">72550 49294 660,'30'-29'1,"-1"7"2,-3 5 3,-1 7 1,-2 3 6,-1 2 6,-1 2 9,-1 2 6,-1 1 3,-1 2-5,0 0-4,-2 2-4,-2 1-4,-1 3-2,-2 4-4,-2 2-3,-2 2-2,-2 1 0,-3 1-1,0 1-1,-4 2-1,-2 1-2,-4 3-3,-2 1-1,-3 1-2,-1-3-4,-3-1-3,-2-3-4,1-2-2,1-3-3,2-2-4,3-4-2,0-2-2,0-2 1,0-3 1,0 0-1,1-4 1,3 0-1,1-3 0,2-2-1,3-2 1,2-4 3,3-2 3,4-3 2,1-1 3,1 3 1,2 1 1,0 3 3,1 1 4,2 2 10,0 2 10,1 2 8,0 2 6,-3 0 0,-1 2 1,-2 0 1,-2 2-1,-2 2-4,-2 2-3,-2 2-3,-2 1-4,0 2-4,-2 0-4,0 1-4,-4 1-3,-4 0 0,-5-1-2,-5 1-1,-2-1-1,3-2-4,1-2-1,3-2-4,0-3-2,2-1-3,1-2-3,1-1-3,1-3 0,4 0 3,2-2 2,4 0 2,1-1-1,2 0-3,0 1-3,2-1-4</inkml:trace>
</inkml:ink>
</file>

<file path=ppt/ink/ink33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4:46"/>
    </inkml:context>
    <inkml:brush xml:id="br0">
      <inkml:brushProperty name="width" value="0.03077" units="cm"/>
      <inkml:brushProperty name="height" value="0.03077" units="cm"/>
      <inkml:brushProperty name="color" value="#F2395B"/>
    </inkml:brush>
  </inkml:definitions>
  <inkml:trace contextRef="#ctx0" brushRef="#br0">81600 49316 715,'28'0'87,"-5"0"-21,-7 0-23,-5 0-23,0-1-9,6-1 1,5 0 2,7-1 1,1-1-2,0 2-9,-1 0-9,-1 2-9,-2 0-7,-3 0-6,-3 0-7,-2 0-6,-4 1-3,-3 2-1,-3 2 1,-2 2 0</inkml:trace>
</inkml:ink>
</file>

<file path=ppt/ink/ink33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4:47"/>
    </inkml:context>
    <inkml:brush xml:id="br0">
      <inkml:brushProperty name="width" value="0.03373" units="cm"/>
      <inkml:brushProperty name="height" value="0.03373" units="cm"/>
      <inkml:brushProperty name="color" value="#F2395B"/>
    </inkml:brush>
  </inkml:definitions>
  <inkml:trace contextRef="#ctx0" brushRef="#br0">82213 49687 652,'-14'-6'6,"4"6"13,4 4 12,4 6 13,2 2 3,0 1-7,0 1-7,0 2-7,0 0-4,0 1-1,0 1-1,0 1-2,-1 1-4,-2 3-8,-2 1-7,-1 3-9,-1-1-7,2-1-7,2-3-8,2-1-7,1-3-1,0-3 6,0-3 6,0-2 5</inkml:trace>
</inkml:ink>
</file>

<file path=ppt/ink/ink33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4:47"/>
    </inkml:context>
    <inkml:brush xml:id="br0">
      <inkml:brushProperty name="width" value="0.03474" units="cm"/>
      <inkml:brushProperty name="height" value="0.03474" units="cm"/>
      <inkml:brushProperty name="color" value="#F2395B"/>
    </inkml:brush>
  </inkml:definitions>
  <inkml:trace contextRef="#ctx0" brushRef="#br0">83116 50266 633,'0'-12'30,"0"8"5,0 8 6,0 8 6,0 3-1,0 1-5,0 0-6,0-1-5,-1 3-6,-1 3-6,0 5-5,-1 3-6,-1 3-8,2-1-9,0 0-10,2 1-9,0-4-10,0-4-12,0-5-11,0-4-11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1:55"/>
    </inkml:context>
    <inkml:brush xml:id="br0">
      <inkml:brushProperty name="width" value="0.03887" units="cm"/>
      <inkml:brushProperty name="height" value="0.03887" units="cm"/>
      <inkml:brushProperty name="color" value="#F2395B"/>
    </inkml:brush>
  </inkml:definitions>
  <inkml:trace contextRef="#ctx0" brushRef="#br0">45150 17796 565,'8'-15'25,"0"5"6,0 2 5,-1 3 5,2 1 4,4 2-1,2 0 1,3 2 0,1 0-4,-2 0-8,0 0-9,0 0-8,-2 0-8,-1 2-8,-1 0-8,0 2-9</inkml:trace>
</inkml:ink>
</file>

<file path=ppt/ink/ink33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4:48"/>
    </inkml:context>
    <inkml:brush xml:id="br0">
      <inkml:brushProperty name="width" value="0.03265" units="cm"/>
      <inkml:brushProperty name="height" value="0.03265" units="cm"/>
      <inkml:brushProperty name="color" value="#F2395B"/>
    </inkml:brush>
  </inkml:definitions>
  <inkml:trace contextRef="#ctx0" brushRef="#br0">84250 49128 673,'0'-21'5,"2"5"10,0 5 9,2 4 9,2 3 4,7 1-3,6-1-4,6 0-3,2 0-3,2 2-2,1 0-1,1 2-2,-1 0-3,-1 0-5,-3 0-4,-1 0-5,-3 0-6,-3 2-8,-3 0-6,-3 2-8,-3 1-5,-2 1-5,-4 3-5,-2 2-5,-4 0 0,-2-1 2,-4 0 4,-2-2 2,-1-1 6,1 0 7,0-2 6,2 0 9</inkml:trace>
</inkml:ink>
</file>

<file path=ppt/ink/ink33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4:48"/>
    </inkml:context>
    <inkml:brush xml:id="br0">
      <inkml:brushProperty name="width" value="0.03381" units="cm"/>
      <inkml:brushProperty name="height" value="0.03381" units="cm"/>
      <inkml:brushProperty name="color" value="#F2395B"/>
    </inkml:brush>
  </inkml:definitions>
  <inkml:trace contextRef="#ctx0" brushRef="#br0">83980 49477 650,'-15'-6'6,"4"2"12,3 4 14,2 3 13,3 2 4,0 3-8,2 3-7,1 4-6,-2 1-6,0 3-2,-4 1-3,0 3-3,-4 2-3,-4 3-3,-4 3-4,-3 3-3,-4 0-5,-1 0-6,-3-1-6,-1-1-6,1-3-4,3-3-4,5-5-3,3-3-4</inkml:trace>
</inkml:ink>
</file>

<file path=ppt/ink/ink33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4:48"/>
    </inkml:context>
    <inkml:brush xml:id="br0">
      <inkml:brushProperty name="width" value="0.0283" units="cm"/>
      <inkml:brushProperty name="height" value="0.0283" units="cm"/>
      <inkml:brushProperty name="color" value="#F2395B"/>
    </inkml:brush>
  </inkml:definitions>
  <inkml:trace contextRef="#ctx0" brushRef="#br0">84297 50094 777,'16'-16'4,"1"1"7,2-1 8,0 0 8,0 3 3,1 3-3,-1 4-3,1 4-2,-1 2-5,-1 0-9,-1 0-7,0 0-8,-4 2-8,-3 4-7,-4 4-6,-4 3-7,-5 3-3,-8 2-1,-6 0 0,-7 1 0,-2-1 4,1-3 8,2-3 8,3-2 7,1-3 5,3-1 1,1-1 2,2 0 2,4-2 4,6-2 5,6-2 7,6-2 6,4-1 2,3 0 1,4 0-1,2 0 1,0 1-1,-3 0 0,-3 2 1,-2 1-1,-3 0-2,-1 3-5,-1 2-5,0 2-4,-3 1-4,-3 2-1,-2 0-3,-3 1-2,-3 1-1,0 0-1,-2-1 0,0 1-1,0-1 1,0 0 1,2-2 1,1-1 1,0 1 0,2 0-2,0 1-1,2 2-1,0-1-1,0-1 2,0-1 2,0 0 1,0-1 2,2-1 3,0 1 2,2 0 3,-2-1 2,-3-2-1,-2-3 0,-3 0 0,-4-2 1,-2 0 2,-3 0 2,-3 0 2,-2-2 1,1 0-1,-1-3 0,0-2-2,1-1 0,3-2 0,1 0-1,3-1-1,1 0-2,4 0-3,2 2-2,4 1-3,4-1-4,6 0-1,5-1-4,7-1-2,5-1-4,3 0-7,4 0-7,5 1-7,-3 0-1,-6 2 2,-7 2 3,-6 2 3,-5 1 2,1 1 2,0-2 0,0 2 2</inkml:trace>
</inkml:ink>
</file>

<file path=ppt/ink/ink33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4:50"/>
    </inkml:context>
    <inkml:brush xml:id="br0">
      <inkml:brushProperty name="width" value="0.04059" units="cm"/>
      <inkml:brushProperty name="height" value="0.04059" units="cm"/>
      <inkml:brushProperty name="color" value="#F2395B"/>
    </inkml:brush>
  </inkml:definitions>
  <inkml:trace contextRef="#ctx0" brushRef="#br0">86535 49550 541,'-30'2'7,"1"6"12,3 4 13,1 5 14,4 1 1,5-3-9,5-2-8,4-4-8,2 0-6,-4 3 0,-2 4-1,-3 2-2,-1 1-1,1-1-3,0-1-3,2 0-3,1-2-4,1 1-4,0 0-6,2-1-3,2-1-3,6-2 3,4-4 1,6-3 1,4-1-1,5-2-4,5 0-5,5-2-3,3-1-3,1-4 0,1-2 1,0-3-1,-1-2 3,-5 0 4,-5 0 5,-5 1 4,-4 0 5,-2 2 5,-4 2 5,-2 2 4,-5 4 11,-2 4 18,-5 5 18,-4 6 17,-1 1 1,0-1-13,2-1-13,1 0-15,1-2-7,2 1-3,2 0-2,2 0-2,3-1-9,6-1-19,4 0-17,5-2-18,3-2-6,-1-2 9,1-4 6,0-2 8,-2-4 3,1-4-2,-2-4 0,-1-3-1,-1-2 2,-3 0 5,-1 2 5,-2 1 5,-2 1 5,-2 3 5,-2 1 6,-2 2 5,-2 2 7,-2 0 6,-2 2 8,-2 1 7,1 0 1,4 2-6,4 0-5,4 2-7,3 0-5,4 0-4,2 0-6,3 0-4,1 0-3,-3 0 0,-1 0-1,-2 0 0,-2 1 2,-3 3 3,-1 4 4,-2 2 3,-2 3 2,0 0 1,-2 1 0,0 1 2,-2 1-2,-4 1 0,-2 2-3,-3 0-1,-2 0-2,0-1-2,0-1 0,1-1-2,4-2-3,11-4-7,12-5-5,10-2-7,4-5-3,-3 0-4,-4-3-4,-1-2-2,-2-1-3,1-2-4,1 0-2,1-1-3,-2 0 2,-3 0 5,-4 2 7,-4 1 5</inkml:trace>
</inkml:ink>
</file>

<file path=ppt/ink/ink33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4:50"/>
    </inkml:context>
    <inkml:brush xml:id="br0">
      <inkml:brushProperty name="width" value="0.0484" units="cm"/>
      <inkml:brushProperty name="height" value="0.0484" units="cm"/>
      <inkml:brushProperty name="color" value="#F2395B"/>
    </inkml:brush>
  </inkml:definitions>
  <inkml:trace contextRef="#ctx0" brushRef="#br0">89746 49358 454,'0'-16'1,"2"2"3,0 1 3,2 1 1,0 4 13,1 6 21,2 7 22,0 8 20,0 4 3,-2 5-16,-2 3-17,-2 5-16,-1 1-11,2 2-8,0 1-6,2 1-7,-1 0-7,-2 0-6,-2 0-5,-2 1-7,-2-2-3,-2 0-2,-2-1-3,-2-1-1,0-2-5,1-1-8,0-3-7,2-1-7,0-4 0,0-3 8,0-5 6,1-3 8,-1-3 4,2 0 3,0-2 2,2 0 2</inkml:trace>
</inkml:ink>
</file>

<file path=ppt/ink/ink33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4:50"/>
    </inkml:context>
    <inkml:brush xml:id="br0">
      <inkml:brushProperty name="width" value="0.04149" units="cm"/>
      <inkml:brushProperty name="height" value="0.04149" units="cm"/>
      <inkml:brushProperty name="color" value="#F2395B"/>
    </inkml:brush>
  </inkml:definitions>
  <inkml:trace contextRef="#ctx0" brushRef="#br0">89350 50777 530,'8'-6'83,"0"2"-17,0 4-16,-1 3-19,1 1-8,0 3-1,0 2-1,0 2-1,-2 1-2,-1 1-1,-2 1-2,-2 2-2,-1 0 0,0 1-1,0 1 1,0 1 0,0 0-2,0 1-2,0 0-2,0-1-3,0 0-2,0-3 0,0-1-1,0-2-1,3-5 0,4-6 1,5-8 0,6-6 0,0-4-2,1 1-6,-2-1-7,-1 1-7,3-4-7,5-4-8,6-5-8,7-4-9,-1 0-4,-8 7 1,-6 7-1,-6 7 1</inkml:trace>
</inkml:ink>
</file>

<file path=ppt/ink/ink33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4:50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92075 50325 333,'49'20'167,"16"14"-1,16 15 1,16 15 0</inkml:trace>
</inkml:ink>
</file>

<file path=ppt/ink/ink33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7:47"/>
    </inkml:context>
    <inkml:brush xml:id="br0">
      <inkml:brushProperty name="width" value="0.04859" units="cm"/>
      <inkml:brushProperty name="height" value="0.04859" units="cm"/>
      <inkml:brushProperty name="color" value="#F2395B"/>
    </inkml:brush>
  </inkml:definitions>
  <inkml:trace contextRef="#ctx0" brushRef="#br0">60893 3900 452,'-7'30'172,"2"-3"-41,2-3-43,2-3-41,0-1-22,0 3-3,-2 1-3,0 3-3,-2 2-3,0 5-5,-1 2-3,-1 6-3,-1-2-3,2-6 0,0-5 1,2-7 0,0-2-3,0-1-7,0 1-6,0 0-7,0-2-5,1-1-6,-2-3-6,2-1-5,-1-4-6,0-4-6,0-6-6,0-4-6</inkml:trace>
</inkml:ink>
</file>

<file path=ppt/ink/ink33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7:47"/>
    </inkml:context>
    <inkml:brush xml:id="br0">
      <inkml:brushProperty name="width" value="0.04114" units="cm"/>
      <inkml:brushProperty name="height" value="0.04114" units="cm"/>
      <inkml:brushProperty name="color" value="#F2395B"/>
    </inkml:brush>
  </inkml:definitions>
  <inkml:trace contextRef="#ctx0" brushRef="#br0">60850 4910 534,'9'-15'124,"1"4"-28,3 3-29,2 3-27,2 0-16,1 2-3,3-1-1,2 0-3,-1 0-2,-1 0-1,-3 0-2,-1 0-2,-2 1-5,-1 0-5,0 2-7,-2 0-6,0 1-12,0-2-19,-1 0-18,1-1-19,-1-2-2,-2-1 13,-2 0 14,-2-1 12</inkml:trace>
</inkml:ink>
</file>

<file path=ppt/ink/ink33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7:48"/>
    </inkml:context>
    <inkml:brush xml:id="br0">
      <inkml:brushProperty name="width" value="0.05482" units="cm"/>
      <inkml:brushProperty name="height" value="0.05482" units="cm"/>
      <inkml:brushProperty name="color" value="#F2395B"/>
    </inkml:brush>
  </inkml:definitions>
  <inkml:trace contextRef="#ctx0" brushRef="#br0">61827 3694 401,'0'-18'51,"0"10"13,0 11 11,0 12 11,0 5-1,0 1-18,0 1-16,0 1-16,0 1-11,0 1-4,0 1-3,0 1-5,-2 2-4,0 5-5,-3 3-3,-2 4-5,-1 3-4,0 4-6,1 2-5,-1 4-5,0-1-5,0 0-2,0-4-5,0 0-2,2-5-5,1-2-4,2-5-5,2-4-5,0-4 1,0-7 8,-2-5 6,0-6 8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1:56"/>
    </inkml:context>
    <inkml:brush xml:id="br0">
      <inkml:brushProperty name="width" value="0.05837" units="cm"/>
      <inkml:brushProperty name="height" value="0.05837" units="cm"/>
      <inkml:brushProperty name="color" value="#F2395B"/>
    </inkml:brush>
  </inkml:definitions>
  <inkml:trace contextRef="#ctx0" brushRef="#br0">46129 16386 376,'0'-15'8,"0"2"13,0 3 14,0 1 15,0 4 3,0 6-9,0 6-9,0 6-8,0 3-5,0 3 1,0 1 0,0 3 1,-1 1-1,-1 1 1,0 1 0,-1 1 0,-1 1-2,0 2-1,0 3-2,0 1-3,0 2-3,0 0-4,0 2-4,0 1-5,0-2-5,0 1-6,0-1-6,1-1-5,2-7-11,7-13-17,7-13-15,8-12-16,2-8 0,-1-3 18,-1-4 17,-1-1 18,-1 0 12,-1 5 8,-1 4 8,0 6 9,-2 3 6,-1 3 6,-1 2 6,-1 1 5,-2 3 3,-3 5-3,-2 5-1,-4 5-2,-1 3-2,0 1-2,0 1-3,0 1-2,0-1-3,-2-1-4,0-3-2,-2-1-4,6-5-8,10-6-10,11-8-12,11-6-12,4-5-3,-4-2 4,-2-1 4,-3-3 4,0-5 3,3-9-1,3-8 1,3-8 0,-2-6 1,-4 2 3,-5 1 3,-5 0 3,-5 5 3,-1 6 3,-4 7 3,-3 7 2,-2 5 4,-2 3 4,-2 3 5,-2 3 4,-2 4 10,0 6 18,-2 6 17,0 6 17,-2 5 1,0 5-13,-1 5-14,-1 5-13,-1 2-10,0-2-6,0 0-4,1-1-6,0-1-2,2-3-1,3-1 1,1-3-1,2 0-2,5 0-9,4-1-6,3 1-8,3-1-2,1-1 4,1-1 4,2-2 4,-2 0 2,-1-2 2,-3-3 2,-1-1 1,0-1 1,0 2 0,1 0 1,1 1 1,-1 2 0,-2 2-2,-4 1-1,-3 3-1,-2 0-1,-4-1 0,-2-1-1,-3 0-1,-6 0-2,-6 5-5,-7 3-4,-7 5-4,-4 0-6,0-2-10,-2-2-7,0-1-10,2-3-5,7-3-4,7-3-3,7-2-3</inkml:trace>
</inkml:ink>
</file>

<file path=ppt/ink/ink33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7:48"/>
    </inkml:context>
    <inkml:brush xml:id="br0">
      <inkml:brushProperty name="width" value="0.04153" units="cm"/>
      <inkml:brushProperty name="height" value="0.04153" units="cm"/>
      <inkml:brushProperty name="color" value="#F2395B"/>
    </inkml:brush>
  </inkml:definitions>
  <inkml:trace contextRef="#ctx0" brushRef="#br0">62250 4831 529,'8'-6'8,"0"0"16,0 4 16,-1 1 16,2 0 3,4 0-6,2-2-8,3 0-7,1-1-6,-1 2-7,-1 0-5,0 2-5,-3 1-8,-1 4-7,-2 2-7,-2 4-7,-3 1-5,-1 3-1,-2 2-1,-1 1-2,-4 2-1,-2 0 2,-4-1 1,-2 1 1,-2-2 1,0-1 1,1-2 1,-1-2 1,1-3 7,0-1 12,2-2 14,1-2 13,3-1 8,8 0 5,6 0 3,7 0 5,4-1-6,1-2-15,1-2-15,2-2-15,1-2-14,4-2-15,5-2-14,3-2-14,-1 0-7,-6 1-1,-5 0 0,-6 2 0</inkml:trace>
</inkml:ink>
</file>

<file path=ppt/ink/ink33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7:51"/>
    </inkml:context>
    <inkml:brush xml:id="br0">
      <inkml:brushProperty name="width" value="0.04752" units="cm"/>
      <inkml:brushProperty name="height" value="0.04752" units="cm"/>
      <inkml:brushProperty name="color" value="#F2395B"/>
    </inkml:brush>
  </inkml:definitions>
  <inkml:trace contextRef="#ctx0" brushRef="#br0">67909 3933 462,'-9'-6'74,"0"4"-17,-1 4-16,-1 4-18,-1 2-8,0 1-2,0 2-2,1 0 0,-3 3-2,-2 7-1,-3 6-1,-3 5-2,-1 2 1,1-1 2,1-3 1,1-1 2,1-3 0,2 0-2,2-1 0,3 0-2,1-4 1,2-1 0,2-4 1,3-3 1,2-2-4,5-2-9,6-3-8,4-1-10,4-2-2,1-2 4,3-2 3,2-2 3,2-3 1,4-3-1,5-5 0,3-4-2,1-1 0,-4 1 2,-2 1 1,-3 1 1,-3 0 0,-3 2 1,-3 1 0,-2 1 1,-4 1 4,-3 0 8,-3 2 9,-2 1 8,-3 2 8,-2 6 10,-2 4 7,-2 6 9,-2 2-1,-2 3-10,-2 1-10,-2 3-11,0 0-5,3-1-4,1 0-3,2-2-3,2 0-2,0-1-2,2 1-2,0 0 0,2-1-5,4 1-6,2 0-6,4-1-6,1-1-2,1-4 1,1-5 3,2-2 2,0-5 1,3-2 2,2-4 1,1-2 0,1-3 2,-1-1 1,-1-3 2,-1-2 1,-1 0 0,-1-1 3,0 0 0,-2 1 2,-2-1 1,-1 1 0,-2-1 2,-2 1 0,-2-1 2,-2 2 1,-3 1 0,0 1 2,-2 1 0,0 1 0,0 0 0,0 2-1,-2 0 3,-2 1 2,-4-1 4,-2 0 4,-2 2 0,1 2-2,-1 4-3,0 3-2,-2 2-9,-3 1-18,-5 3-15,-3 2-17,-2 1-5,3 2 6,1 0 6,3 1 7,1 1 2,2 0-1,2 0 0,3 0-1</inkml:trace>
</inkml:ink>
</file>

<file path=ppt/ink/ink33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7:52"/>
    </inkml:context>
    <inkml:brush xml:id="br0">
      <inkml:brushProperty name="width" value="0.04882" units="cm"/>
      <inkml:brushProperty name="height" value="0.04882" units="cm"/>
      <inkml:brushProperty name="color" value="#F2395B"/>
    </inkml:brush>
  </inkml:definitions>
  <inkml:trace contextRef="#ctx0" brushRef="#br0">74011 4150 450,'-30'16'97,"3"1"-21,3 1-23,3 1-21,0 1-12,0 0-2,-1-1 0,0 1-2,-2 0-1,2 1 0,1 1-2,1 1-1,1-1 0,3-1-1,1-3 1,3-1-1,1-2-1,4-1-4,2 0-2,4-2-3,5-2-5,8-2-6,7-4-8,9-2-6,4-5-6,4-4-2,3-6-4,3-4-4,0-2 2,-2 1 5,-2 1 6,-1 1 5,-5 1 4,-6 2 5,-5 3 2,-6 1 4,-6 4 14,-7 6 23,-4 6 24,-7 6 24,-3 3 4,2 1-16,1 1-16,1 1-15,1 0-11,2-1-7,2-1-5,2 0-6,3-2-9,4 1-10,3 0-11,5-1-10,3-2-3,1-6 2,3-6 2,2-6 4,0-5 3,1-4 4,-1-3 4,1-5 4,-1-2 3,-1-1 5,-1-1 2,-1-1 5,-2 1 1,-3 0 2,-2 0 2,-4 3 1,-2-1 1,-2 3-1,-3 0-1,0 0 1,-4 3-1,0 3 1,-3 3 1,-2 3 0,-1 1 0,-2 2-1,0 1-1,-1 0-2,-3 2-3,-4 2-7,-3 2-8,-5 2-7,0 2-6,1 4-6,3 2-4,1 3-6,3 1-2,3-2 3,2-3 2,4-1 3</inkml:trace>
</inkml:ink>
</file>

<file path=ppt/ink/ink33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7:53"/>
    </inkml:context>
    <inkml:brush xml:id="br0">
      <inkml:brushProperty name="width" value="0.04575" units="cm"/>
      <inkml:brushProperty name="height" value="0.04575" units="cm"/>
      <inkml:brushProperty name="color" value="#F2395B"/>
    </inkml:brush>
  </inkml:definitions>
  <inkml:trace contextRef="#ctx0" brushRef="#br0">76864 4800 480,'23'0'58,"-3"0"-6,-1 0-6,-2 0-6,-1 0-6,1 2-5,1 0-5,1 2-5,-1 0-4,-2 2-2,-4 0-3,-3 1-2,-2 2-3,-2 2-1,-2 2-3,-2 1-1,-3 3 0,-2 2 2,-4 1 1,-2 3 2,-3 0-1,-3 1-5,-3 0-5,-3-1-4,-1-1-2,1-1 0,1-2 1,1-2 0,1-3 3,4-1 3,3-2 5,3-2 3,8-3 8,15-3 12,15-2 11,15-4 13,8-1-2,3-2-12,4 0-13,2-1-14,1-1-6,-2 0 1,-3 0-1,-1 1 1,-6-1-17,-11 2-31,-12 0-33,-9 2-31</inkml:trace>
</inkml:ink>
</file>

<file path=ppt/ink/ink33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7:56"/>
    </inkml:context>
    <inkml:brush xml:id="br0">
      <inkml:brushProperty name="width" value="0.02668" units="cm"/>
      <inkml:brushProperty name="height" value="0.02668" units="cm"/>
      <inkml:brushProperty name="color" value="#F2395B"/>
    </inkml:brush>
  </inkml:definitions>
  <inkml:trace contextRef="#ctx0" brushRef="#br0">69600 8794 824,'1'-16'5,"2"2"1,2 1 3,2 1 1,1 1 3,1 2 0,2 2 3,0 3 1,2 0-2,5 2-2,4 0-4,3 2-4,4 0 0,3 2 2,3 0 2,3 2 2,3 0-1,4 0-8,4-1-5,4 1-7,3 0-3,3-2 0,4 0 0,2-2-1,1 0 0,1 0-4,0 0-2,-1 0-4,-1 0 0,-2 0 2,-4 0 2,-2 0 1,-8 0 1,-8-2-1,-11 0-2,-9-2-1</inkml:trace>
</inkml:ink>
</file>

<file path=ppt/ink/ink33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8:49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22450 23965 999,'14'-8'-24,"-1"2"-4,-2 0-2,-2 2-3,-2 0 2,0 0 5,-2 0 6,0 0 5</inkml:trace>
</inkml:ink>
</file>

<file path=ppt/ink/ink33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8:50"/>
    </inkml:context>
    <inkml:brush xml:id="br0">
      <inkml:brushProperty name="width" value="0.04745" units="cm"/>
      <inkml:brushProperty name="height" value="0.04745" units="cm"/>
      <inkml:brushProperty name="color" value="#F2395B"/>
    </inkml:brush>
  </inkml:definitions>
  <inkml:trace contextRef="#ctx0" brushRef="#br0">22148 23800 463,'-22'1'81,"3"2"-18,3 2-16,2 2-18,2 2-8,-3 3-1,-2 3-1,-1 3-2,-1 1-1,2-1-1,3 0-1,1-2-2,1 1-1,0 1 0,1 3-1,-1 1 0,1 1-2,2-1-1,2-1-2,3-1-2,-1 0-2,2 0-2,-1-1-2,0 1-2,0-1-1,2-1 0,0-1 0,2-1 1,1-2 0,4-2 1,2-4 2,4-3 1,1-2 0,1-4 0,1-2 1,1-3-1,2-4-2,3-2-2,4-3-3,2-3-3,2-3 0,0 0 2,2 0 1,1-2 3,-1 0-1,-1 2-4,-3 3-2,-1 1-4,-3 2-1,-3 1 3,-3 1 2,-2 0 2,-3 2 3,-1 1 4,-1 0 3,0 2 3,-2 0 2,-1 1 1,0-1 1,-2 0 1,1 0 2,0 2 6,1 1 4,2 0 6,-2 5 2,-2 6 0,-4 7 0,-2 8 0,-2 1-2,0-1-4,0-3-5,0-1-3,0-1-3,0-1-2,0 1-3,0 0-2,1-1-2,1 1 0,0 0 0,2-1 0,0 2-1,0 1-2,0 3-1,0 2-1,2-1 0,3-3-1,5-3-1,4-3 1,4-3-1,3-4 0,5-4-2,3-4 0,0-4-1,-3-2 1,-5-3 0,-3-3 1,-2-3 0,0-2-1,-1-1 1,1-3 0,-1 0 1,-1 1 1,-1 1 0,0 1 2,-2 0 1,-3-1 2,-1-1 2,-2-1 2,-1 1 1,0 3 0,0 3 0,0 2 1,-1 3 1,-2-1 0,-2 0 2,-2 0 0,-3 1-2,-4 1-6,-4 0-6,-3 2-6,-4 1-4,-1 2 2,-3 3 0,-1 1 0,-2 2-3,-1 1-8,-1 3-9,-1 2-7,2 1-4,3 2 1,5 0 1,3 1 1,3 0 1,1 0-1,0-2 1,2 0 0</inkml:trace>
</inkml:ink>
</file>

<file path=ppt/ink/ink33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8:51"/>
    </inkml:context>
    <inkml:brush xml:id="br0">
      <inkml:brushProperty name="width" value="0.04784" units="cm"/>
      <inkml:brushProperty name="height" value="0.04784" units="cm"/>
      <inkml:brushProperty name="color" value="#F2395B"/>
    </inkml:brush>
  </inkml:definitions>
  <inkml:trace contextRef="#ctx0" brushRef="#br0">26639 24194 459,'-5'-8'65,"6"2"0,6 1-1,6 0 1,4 1-5,3 0-10,3 0-10,3 1-11,2-1-5,3 0-4,1 0-3,2 0-2,1 0-4,1 0-3,-1 0-3,0 0-3,0 0-4,-1 1-7,-1-1-6,-1 0-6,-2 0-7,-3 2-7,-4 0-6,-1 2-8</inkml:trace>
</inkml:ink>
</file>

<file path=ppt/ink/ink33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8:51"/>
    </inkml:context>
    <inkml:brush xml:id="br0">
      <inkml:brushProperty name="width" value="0.0499" units="cm"/>
      <inkml:brushProperty name="height" value="0.0499" units="cm"/>
      <inkml:brushProperty name="color" value="#F2395B"/>
    </inkml:brush>
  </inkml:definitions>
  <inkml:trace contextRef="#ctx0" brushRef="#br0">27666 23232 440,'-7'-19'29,"2"9"18,2 8 19,2 10 20,1 5 1,0 5-15,0 3-15,0 5-16,0 3-12,0 2-6,0 4-8,0 3-8,0 3-7,0 4-11,0 4-10,0 4-9,0 4-10,2 3-9,0 5-9,2 4-9,-1-6-1,-1-11 5,0-13 5,-1-13 6</inkml:trace>
</inkml:ink>
</file>

<file path=ppt/ink/ink33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8:52"/>
    </inkml:context>
    <inkml:brush xml:id="br0">
      <inkml:brushProperty name="width" value="0.05107" units="cm"/>
      <inkml:brushProperty name="height" value="0.05107" units="cm"/>
      <inkml:brushProperty name="color" value="#F2395B"/>
    </inkml:brush>
  </inkml:definitions>
  <inkml:trace contextRef="#ctx0" brushRef="#br0">31413 23000 430,'0'30'195,"0"-1"-47,0-3-48,0-1-47,0-2-26,0 1-7,0-1-5,0 1-6,-2 0-6,0 1-7,-3 1-5,-2 1-6,0 0-7,0 1-8,2-1-7,1 1-8,-1-6-7,2-9-8,-1-10-6,0-10-8,0-6 6,2-2 19,0-1 18,2-3 19,0 1 10,2 3 4,0 3 4,2 2 2,0 3 5,2 1 6,0 0 6,1 2 5,2 0 3,0 0 1,1 0 0,2 0 1,0 0-2,1 0-4,1 0-5,1 1-4,0-1-4,0 2-2,-2 0-3,-1 2-2,0 0-4,0 0-6,-1 0-4,1 0-7,0-1-10,0-1-16,-1 0-15,1-1-17,-1-2-1,-2 0 11,-2-1 14,-2-2 11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1:58"/>
    </inkml:context>
    <inkml:brush xml:id="br0">
      <inkml:brushProperty name="width" value="0.04983" units="cm"/>
      <inkml:brushProperty name="height" value="0.04983" units="cm"/>
      <inkml:brushProperty name="color" value="#F2395B"/>
    </inkml:brush>
  </inkml:definitions>
  <inkml:trace contextRef="#ctx0" brushRef="#br0">45298 22850 441,'6'37'113,"-1"-3"-20,-3-5-19,0-4-20,-2-1-12,0 0-6,0 2-4,0 1-6,-1 1-5,-1 1-4,0 1-4,-1 1-5,0 1-2,-1 4 1,0 3 0,0 2 1,0 0-7,1-2-11,-1-3-13,0-3-12</inkml:trace>
</inkml:ink>
</file>

<file path=ppt/ink/ink33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8:52"/>
    </inkml:context>
    <inkml:brush xml:id="br0">
      <inkml:brushProperty name="width" value="0.05926" units="cm"/>
      <inkml:brushProperty name="height" value="0.05926" units="cm"/>
      <inkml:brushProperty name="color" value="#F2395B"/>
    </inkml:brush>
  </inkml:definitions>
  <inkml:trace contextRef="#ctx0" brushRef="#br0">32195 22647 371,'-1'-29'-26,"-1"7"13,0 5 13,-1 6 12,-1 3 7,2 1 1,0-1 3,2 0 2,0 2 8,0 6 18,0 4 16,0 6 17,-1 3 0,0 5-16,-2 3-15,0 5-15,-1 2-11,0 3-6,0 1-5,0 2-5,0 2-4,0 3-2,0 1-2,0 2-3,1 1-2,0 0-5,2 0-4,1 0-5,0 1-4,0 0-5,0 2-4,0 1-5,0-2-2,0 0-2,0-3 0,0-2-2,0-3 2,0-6 3,0-4 4,0-5 2,-2-5 0,-1-6-5,-2-6-4,-1-6-6,-1-4 3,2 0 9,2-2 8,2 0 9</inkml:trace>
</inkml:ink>
</file>

<file path=ppt/ink/ink33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8:52"/>
    </inkml:context>
    <inkml:brush xml:id="br0">
      <inkml:brushProperty name="width" value="0.05765" units="cm"/>
      <inkml:brushProperty name="height" value="0.05765" units="cm"/>
      <inkml:brushProperty name="color" value="#F2395B"/>
    </inkml:brush>
  </inkml:definitions>
  <inkml:trace contextRef="#ctx0" brushRef="#br0">32100 24310 381,'15'-79'11,"-1"17"4,-1 15 3,0 15 3,-1 10 3,3 1 2,2 3 1,2 1 3,0 2 0,1 1-1,-1 1-1,1 0-1,-1 3-1,-3 3-2,-1 2-3,-2 4-1,-3 3-3,-1 6-3,-2 4-2,-2 5-4,-2 3-1,-2 1-1,-2 1-1,-2 1-2,0-1-3,0-1-6,2-2-8,0-3-6,3-2-4,2-6 1,4-5 0,2-4 1,3-6-1,5-6-1,4-5 0,3-7-1,3-2 1,-1 1 1,0 1 1,1 2 2,-2-1 3,-3 2 4,-3 1 3,-3 1 3,-2 2 5,-2 3 3,-3 3 5,-1 3 3,-1 1 6,-2 0 7,-1 0 7,0 0 6,-1 5 9,0 10 8,0 10 8,0 9 10,-2 4-4,-1-1-14,-2-3-16,-1-1-15,-2-2-10,2 1-5,0-1-6,2 1-4,2-2-6,4-1-6,3-3-7,5-1-7,2-5-1,1-6 3,2-8 3,0-6 3,0-5 4,-1 0 3,-1-1 4,-1-1 4,-1-2 2,-1-1-1,0-3 0,-2-1 0,-1-2 2,0 1 4,-2-1 5,-1 1 4,0 0 1,-2 3 0,-1 1 0,0 3-2,-2 0-1,-2 2-2,-2 1-3,-2 1-2,-3 1-4,-2 2-4,-3 2-4,-3 3-5,-4 1-4,-3 3-1,-5 4-2,-3 2-1,-1 2-7,7 0-9,3 0-9,6 0-10</inkml:trace>
</inkml:ink>
</file>

<file path=ppt/ink/ink33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8:53"/>
    </inkml:context>
    <inkml:brush xml:id="br0">
      <inkml:brushProperty name="width" value="0.04579" units="cm"/>
      <inkml:brushProperty name="height" value="0.04579" units="cm"/>
      <inkml:brushProperty name="color" value="#F2395B"/>
    </inkml:brush>
  </inkml:definitions>
  <inkml:trace contextRef="#ctx0" brushRef="#br0">37077 23746 480,'-10'-1'12,"10"-1"22,12 0 24,10-1 23,8-1 3,4 0-17,6 0-17,5 0-17,3 1-10,2 0-2,2 2-3,2 0-3,1 1-3,3-2-4,2 0-5,2-2-3,-1 1-8,-3 0-10,-3 2-10,-2 1-9,-4-1-8,-2-1-1,-3 0-4,-4-1-2,-5-1 2,-7 2 6,-9 0 7,-7 2 6,-4-1 3,0 0 1,0-2-1,0 0 2</inkml:trace>
</inkml:ink>
</file>

<file path=ppt/ink/ink33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8:53"/>
    </inkml:context>
    <inkml:brush xml:id="br0">
      <inkml:brushProperty name="width" value="0.04158" units="cm"/>
      <inkml:brushProperty name="height" value="0.04158" units="cm"/>
      <inkml:brushProperty name="color" value="#F2395B"/>
    </inkml:brush>
  </inkml:definitions>
  <inkml:trace contextRef="#ctx0" brushRef="#br0">40250 22931 529,'1'-13'101,"4"3"-20,2 4-20,4 4-19,1 2-12,1 2-3,1 0-3,1 2-3,4 1-3,7 1-2,7 3-3,7 2-2,1 0-2,-2-1-2,-3 0-2,-3-2-1,-3 0-5,-3 0-9,-4 0-9,-1 0-10,-4 0-7,-3 1-8,-3 1-7,-2 2-7</inkml:trace>
</inkml:ink>
</file>

<file path=ppt/ink/ink33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8:54"/>
    </inkml:context>
    <inkml:brush xml:id="br0">
      <inkml:brushProperty name="width" value="0.03722" units="cm"/>
      <inkml:brushProperty name="height" value="0.03722" units="cm"/>
      <inkml:brushProperty name="color" value="#F2395B"/>
    </inkml:brush>
  </inkml:definitions>
  <inkml:trace contextRef="#ctx0" brushRef="#br0">37924 24150 591,'-16'0'2,"0"2"6,1 0 6,-1 2 5,3 0 8,8 0 9,7-1 10,6 1 11,8 0-2,7 0-10,9 0-10,7 0-12,6-1-7,4 0-4,4-2-3,4 0-5,1-1-4,1 0-1,0 0-2,0 0-2,-1 0-2,-2 0 1,-2 0 0,-2 0 0,-5 0 0,-6 0 2,-7 0 1,-7 0 1</inkml:trace>
</inkml:ink>
</file>

<file path=ppt/ink/ink33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8:54"/>
    </inkml:context>
    <inkml:brush xml:id="br0">
      <inkml:brushProperty name="width" value="0.03468" units="cm"/>
      <inkml:brushProperty name="height" value="0.03468" units="cm"/>
      <inkml:brushProperty name="color" value="#F2395B"/>
    </inkml:brush>
  </inkml:definitions>
  <inkml:trace contextRef="#ctx0" brushRef="#br0">38290 24550 634,'-19'2'72,"10"4"-6,10 4-5,10 3-5,7 3-10,5 2-12,5 0-12,5 1-14,3-1-11,4-5-13,3-3-13,2-4-13,-2-2-8,-7 0-5,-9 0-4,-7 0-6</inkml:trace>
</inkml:ink>
</file>

<file path=ppt/ink/ink33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8:55"/>
    </inkml:context>
    <inkml:brush xml:id="br0">
      <inkml:brushProperty name="width" value="0.05908" units="cm"/>
      <inkml:brushProperty name="height" value="0.05908" units="cm"/>
      <inkml:brushProperty name="color" value="#F2395B"/>
    </inkml:brush>
  </inkml:definitions>
  <inkml:trace contextRef="#ctx0" brushRef="#br0">43828 22780 372,'-15'-21'45,"3"5"-1,1 4-2,2 6-2,-2 6-1,-5 8-1,-7 7 0,-5 9-2,-4 4-2,1 1-6,0 0-6,-1 2-6,1 1-3,0-1-3,-1 0-3,1 1-2,1-2-1,3 0 0,3-1-2,3-1 1,3-2-1,3-3-1,2-3-1,4-3-1,7-3-3,12-4-8,11-4-6,13-4-7,8-6-3,6-8-1,6-8 0,6-7 1,2-4 0,-1 1 3,-1 1 2,0 2 3,-5 1 3,-5 2 3,-6 4 4,-5 3 3,-8 3 4,-6 3 4,-6 3 3,-8 2 4,-6 4 8,-4 2 14,-6 4 12,-4 2 14,-3 3 2,1 3-10,-1 4-9,0 2-9,0 2-6,-2 1-2,0 1-4,-1 1-1,1 1-4,3-1-1,2 1-2,4-1-2,1 0-2,0-1-1,0-1 0,0-1-2,3-1-4,6-3-10,6-1-11,6-2-8,4-5-4,3-8 5,3-8 4,3-8 5,1-5 1,2-3-1,1-3-1,1-3-2,-3-1 2,-4 0 4,-4-1 5,-6 1 4,-4 1 4,-3 1 1,-3 3 4,-2 1 1,-3 3 3,-2 3 0,-2 3 0,-2 3 1,-3 2 1,-4 2 0,-4 2 0,-3 3 0,-4 0-3,-1 4-6,-3 0-8,-1 4-7,-1 0-5,3 3-7,1 2-5,3 2-7,2 1-1,4-1 0,4 1 0,5 0 2</inkml:trace>
</inkml:ink>
</file>

<file path=ppt/ink/ink33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8:55"/>
    </inkml:context>
    <inkml:brush xml:id="br0">
      <inkml:brushProperty name="width" value="0.04572" units="cm"/>
      <inkml:brushProperty name="height" value="0.04572" units="cm"/>
      <inkml:brushProperty name="color" value="#F2395B"/>
    </inkml:brush>
  </inkml:definitions>
  <inkml:trace contextRef="#ctx0" brushRef="#br0">46450 23700 481,'29'0'1,"-5"2"2,-5 0 2,-5 2 2,0-1 7,4-1 10,3 0 11,5-1 11,1 0 4,1 1-1,-1 3-3,1 2-1,-3 2-3,-3 2-6,-5 2-4,-3 1-6,-4 2-4,-4 2-6,-4 0-5,-4 1-4,-6 2-5,-8 3-4,-7 3-4,-9 3-4,-3 0-2,2-1-3,0-3-2,1-1-2,3-3-1,5-3 1,5-3 1,5-3 2,6-3 1,8-2 4,8-4 2,7-2 3,7-5-1,5-2-3,5-5-4,5-4-3,3-1-1,2-1 0,2 0 1,3 1 2,-3 0-3,-2 2-4,-5 2-6,-4 3-4,-4 0-2,-5 2 1,-5 0 1,-4 2 0</inkml:trace>
</inkml:ink>
</file>

<file path=ppt/ink/ink33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8:55"/>
    </inkml:context>
    <inkml:brush xml:id="br0">
      <inkml:brushProperty name="width" value="0.04596" units="cm"/>
      <inkml:brushProperty name="height" value="0.04596" units="cm"/>
      <inkml:brushProperty name="color" value="#F2395B"/>
    </inkml:brush>
  </inkml:definitions>
  <inkml:trace contextRef="#ctx0" brushRef="#br0">49141 23582 478,'-4'-8'28,"8"2"12,8 0 14,7 2 12,8 0 4,5 2-7,6 0-6,6 2-7,3 0-9,0 0-11,0 0-13,0 0-11,-1 0-11,-3 0-7,-4 0-8,-2 0-7,-4 0-4,-3 0 3,-5 0 1,-3 0 2</inkml:trace>
</inkml:ink>
</file>

<file path=ppt/ink/ink33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8:56"/>
    </inkml:context>
    <inkml:brush xml:id="br0">
      <inkml:brushProperty name="width" value="0.05197" units="cm"/>
      <inkml:brushProperty name="height" value="0.05197" units="cm"/>
      <inkml:brushProperty name="color" value="#F2395B"/>
    </inkml:brush>
  </inkml:definitions>
  <inkml:trace contextRef="#ctx0" brushRef="#br0">50279 22768 423,'-28'-29'29,"8"7"4,9 5 3,7 7 3,3 5 2,0 8 3,-2 6 2,0 7 3,-1 5-2,2 3-3,0 3-4,2 3-4,0 2-4,0 2-7,0 3-6,0 1-7,0 1-8,0 0-9,0 0-11,0 0-10,0-1-11,0-1-10,0-3-11,0-2-11,0-3 2,2-7 11,0-5 14,2-6 12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1:58"/>
    </inkml:context>
    <inkml:brush xml:id="br0">
      <inkml:brushProperty name="width" value="0.04118" units="cm"/>
      <inkml:brushProperty name="height" value="0.04118" units="cm"/>
      <inkml:brushProperty name="color" value="#F2395B"/>
    </inkml:brush>
  </inkml:definitions>
  <inkml:trace contextRef="#ctx0" brushRef="#br0">45450 23779 534,'1'-21'57,"2"7"-4,2 6-3,2 5-3,1 3-4,3 0-3,2 0-3,2 0-3,1 0-4,1 0-4,1 0-6,0 0-4,1 0-7,-1 0-6,0 0-6,-2 0-7,-1-1-9,-1 0-7,-1-2-10,0 0-9</inkml:trace>
</inkml:ink>
</file>

<file path=ppt/ink/ink33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8:56"/>
    </inkml:context>
    <inkml:brush xml:id="br0">
      <inkml:brushProperty name="width" value="0.05581" units="cm"/>
      <inkml:brushProperty name="height" value="0.05581" units="cm"/>
      <inkml:brushProperty name="color" value="#F2395B"/>
    </inkml:brush>
  </inkml:definitions>
  <inkml:trace contextRef="#ctx0" brushRef="#br0">52947 22505 394,'8'-13'45,"-2"6"2,-1 6 1,0 6 3,-1 5-2,0 5-3,0 5-5,0 5-4,-1 3-2,-2 1-2,-2 1-1,-2 1-1,-1 0-3,0 1-3,0-1-3,0 0-3,-1-1-7,0-1-8,-1-3-8,-2-1-9,0-3-14,1-1-19,-1-3-17,0-1-20,1-5-4,2-8 8,2-8 10,2-8 8</inkml:trace>
</inkml:ink>
</file>

<file path=ppt/ink/ink33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8:56"/>
    </inkml:context>
    <inkml:brush xml:id="br0">
      <inkml:brushProperty name="width" value="0.04572" units="cm"/>
      <inkml:brushProperty name="height" value="0.04572" units="cm"/>
      <inkml:brushProperty name="color" value="#F2395B"/>
    </inkml:brush>
  </inkml:definitions>
  <inkml:trace contextRef="#ctx0" brushRef="#br0">53200 23179 481,'8'-15'5,"0"2"11,0 2 10,-1 2 12,3 2 6,2 1 4,3 0 3,3 2 4,2 0-2,2 2-8,0 0-7,1 2-8,0 0-7,1 0-4,-1 0-4,1 0-5,-2 0-8,-3 0-9,-3 0-10,-2 0-10</inkml:trace>
</inkml:ink>
</file>

<file path=ppt/ink/ink33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8:56"/>
    </inkml:context>
    <inkml:brush xml:id="br0">
      <inkml:brushProperty name="width" value="0.07185" units="cm"/>
      <inkml:brushProperty name="height" value="0.07185" units="cm"/>
      <inkml:brushProperty name="color" value="#F2395B"/>
    </inkml:brush>
  </inkml:definitions>
  <inkml:trace contextRef="#ctx0" brushRef="#br0">54213 21488 306,'0'-29'0,"0"5"0,0 5 0,0 5 0,0 3 6,2 2 13,1 2 12,0 2 13,1 3 9,0 4 7,0 4 5,0 4 6,-1 6-3,-1 7-10,0 8-10,-1 9-11,-2 3-8,-1 3-4,0 2-3,-1 3-5,-2 0-4,0 1-2,-2 2-3,0 0-2,0-1-4,0-2-1,2-4-4,0-2-3,1 0-4,1 4-6,-2 4-7,2 4-7,-1 1-3,2-1 1,0-1 1,2 0 1,0-3-3,0-2-8,0-4-9,0-2-7,-1-4-2,-2-4 5,-2-4 5,-2-3 4</inkml:trace>
</inkml:ink>
</file>

<file path=ppt/ink/ink33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8:57"/>
    </inkml:context>
    <inkml:brush xml:id="br0">
      <inkml:brushProperty name="width" value="0.04501" units="cm"/>
      <inkml:brushProperty name="height" value="0.04501" units="cm"/>
      <inkml:brushProperty name="color" value="#F2395B"/>
    </inkml:brush>
  </inkml:definitions>
  <inkml:trace contextRef="#ctx0" brushRef="#br0">54900 23659 488,'50'-15'70,"-8"4"-5,-9 3-6,-9 3-6,-5 2-5,-1 3-5,-1 4-6,0 2-6,-4 3-4,-3 2-5,-4 2-4,-4 1-5,-3 3-3,-4 2-2,-2 1-3,-3 3-3,-3 0-2,-2 1-1,-2 0-1,-1-1-2,0 0-1,2-1-1,4-1 0,3-1 0,3-2 0,4-2 3,4-4 3,4-3 2,5-2 2,7 0 2,7-2 1,7 0 2,10-3-5,12-4-13,13-4-13,13-4-12,-1-1-4,-16 0 5,-16 2 4,-16 1 6,-9 0-6,-3 0-14,-3 0-14,-2 0-14</inkml:trace>
</inkml:ink>
</file>

<file path=ppt/ink/ink33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9:12"/>
    </inkml:context>
    <inkml:brush xml:id="br0">
      <inkml:brushProperty name="width" value="0.04399" units="cm"/>
      <inkml:brushProperty name="height" value="0.04399" units="cm"/>
    </inkml:brush>
  </inkml:definitions>
  <inkml:trace contextRef="#ctx0" brushRef="#br0">1967 34254 500,'-15'0'2,"-1"0"6,0 0 5,1 0 5,2 0 8,6 0 9,6 0 10,6 0 10,6-2 0,7-2-7,7-4-8,7-2-9,5-2-4,2-2-4,4 0-2,3-1-4,-1 0-2,-2 1-5,-3 1-3,-3 1-4,-4 1-3,-4 2-2,-3 2-3,-5 2-3,-2 2-5,-2 0-8,-3 2-8,-1 0-7,-3-1-10,-4-3-11,-4-6-12,-4-2-10</inkml:trace>
</inkml:ink>
</file>

<file path=ppt/ink/ink33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9:12"/>
    </inkml:context>
    <inkml:brush xml:id="br0">
      <inkml:brushProperty name="width" value="0.04414" units="cm"/>
      <inkml:brushProperty name="height" value="0.04414" units="cm"/>
    </inkml:brush>
  </inkml:definitions>
  <inkml:trace contextRef="#ctx0" brushRef="#br0">2179 33040 498,'-14'-19'33,"3"10"6,3 10 6,2 10 6,3 7 0,0 5-8,2 5-6,0 5-8,1 3-4,0 4-2,0 3-2,0 2-2,0 2-1,0 0-3,0 0-1,0 0-2,0 2-2,0 2-2,0 4-3,0 2-1,0 2-5,0 1-4,0 1-4,0 2-4,1-4-4,0-7-1,2-6-1,0-7-2,0-7-1,0-4 1,-2-5 0,0-4 1,-2-5 2,-4-3 2,-2-3 3,-3-2 3,-4-4 2,-2-4 1,-3-4 2,-3-4 1,-2-3 1,1-1 0,-1-3 1,1-2 0,1 1 2,2 1 4,4 2 5,3 3 3,2 0 5,2 0 3,3 0 4,1 1 3,1-1 1,2 0-1,0 0-1,2 1-2,3-2-4,6-2-8,5-1-7,7-3-7,4-2-6,1-3-4,2-3-4,3-3-4,0 0-2,1 1-1,-1 3-1,0 1 0,0 2-4,-1 1-8,-1 1-8,-1 1-7,-3 1-2,-5 3 5,-5 1 5,-4 3 5</inkml:trace>
</inkml:ink>
</file>

<file path=ppt/ink/ink33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9:13"/>
    </inkml:context>
    <inkml:brush xml:id="br0">
      <inkml:brushProperty name="width" value="0.03999" units="cm"/>
      <inkml:brushProperty name="height" value="0.03999" units="cm"/>
    </inkml:brush>
  </inkml:definitions>
  <inkml:trace contextRef="#ctx0" brushRef="#br0">3600 33607 550,'14'-50'26,"-1"11"4,-2 11 4,-2 12 3,-1 5 0,0 4-6,0 2-5,-1 4-5,2 2-3,0 4 0,1 2-1,2 4-1,-2 4-1,-3 9-4,-2 7-4,-4 8-4,-3 4-3,-4-2-3,-4 0-2,-3-1-3,-2-4-1,4-5 0,3-7 0,3-5 0,4-10-5,7-14-8,7-14-11,8-13-9,3-7 1,1-1 10,1 1 11,1 0 10,-2 3 7,-3 7 4,-5 7 3,-3 7 3,-4 7 7,-4 10 8,-4 8 8,-4 10 9,-4 5 2,-2 4-2,-3 5-4,-4 3-3,2-1-3,3-5-5,4-7-4,4-5-4,7-8-5,10-6-6,9-10-3,11-6-6,1-5-4,-4 2-4,-5 1-3,-5 1-4,-2-1-4,1 0-5,1-1-4,1-1-4,-5 4-6,-10 10-7,-12 10-7,-10 10-6,-4 2 3,3-3 12,2-5 15,4-3 12</inkml:trace>
</inkml:ink>
</file>

<file path=ppt/ink/ink33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9:13"/>
    </inkml:context>
    <inkml:brush xml:id="br0">
      <inkml:brushProperty name="width" value="0.0406" units="cm"/>
      <inkml:brushProperty name="height" value="0.0406" units="cm"/>
    </inkml:brush>
  </inkml:definitions>
  <inkml:trace contextRef="#ctx0" brushRef="#br0">3545 35063 541,'-56'41'20,"14"-12"3,13-11 3,15-12 3,11-8 1,10-4 0,9-4-2,11-4-1,4-1-2,1-1-2,-1 0-3,1 1-2,-2 0-2,-2 2-1,-1 2-1,-3 3-1,-2 1-1,-2 2-1,-4 2-2,-3 2-1,-3 3-1,-2 4 1,-4 4 1,-2 3 2,-4 4-2,-1 3-2,-2 4-2,-1 2-3,-5 3 0,-4 4-1,-5 4-1,-5 5 0,-3-1-2,-3-4-5,-1-4-5,-2-3-5,-2-5-4,1-3-3,0-4-2,0-5-3,0-3-2,3-2-2,1-4-3,3-2-1,2-5 0,5-6 1,3-6 3,5-5 1,2-4 3,4 1 5,2-1 4,4 1 4,1 0 5,2 4 5,0 3 6,2 3 5,1 2 1,1 2-2,3 2-2,2 3-3,2 2 5,3 4 12,4 3 13,2 5 13,4 4 5,5 2-2,4 3-2,6 3-3,3 1-7,2-1-13,2-1-13,2-1-14,-2-2-11,-5-2-9,-7-4-10,-6-3-9,-4-2-4,-3 0 5,-3-2 4,-2 0 4</inkml:trace>
</inkml:ink>
</file>

<file path=ppt/ink/ink33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9:14"/>
    </inkml:context>
    <inkml:brush xml:id="br0">
      <inkml:brushProperty name="width" value="0.04961" units="cm"/>
      <inkml:brushProperty name="height" value="0.04961" units="cm"/>
    </inkml:brush>
  </inkml:definitions>
  <inkml:trace contextRef="#ctx0" brushRef="#br0">2279 38366 443,'-9'-1'7,"12"-2"13,13-2 15,14-2 13,6-2 3,2-2-8,2-1-8,2-3-9,1 0-4,1 1-3,-2 0-1,2 2-3,-4 1-4,-6 2-6,-5 3-7,-7 1-6,-3 0-5,-1 0-2,-1-1-2,0-2-2,-3 1-4,-3-1-7,-3 0-6,-2 0-6,-5-3-3,-6-6 4,-6-5 4,-5-6 2,-4-3 5,0 1 7,1 1 6,-1 1 7,1 2 5,3 5 1,1 3 2,2 5 2,2 1 1,-1 2-1,0 1-1,0 1-1,1 0 9,3 2 19,1 0 19,2 2 19,1 5 9,0 10-3,0 9-1,0 11-2,1 4-6,0 2-12,2 1-12,1 1-10,0-3-8,0-6-4,0-5-4,0-7-4,0 1-2,0 7-2,0 7-1,0 7-2,-1 5-1,-1 4-4,0 4-2,-1 4-3,-1-2-3,2-8-2,0-8-3,2-8-1,-3-9-6,-4-11-6,-5-10-8,-5-11-8,-2-10-1,0-7 2,2-9 4,1-7 2,1-3 6,1 0 5,1 2 7,0 0 5,2 3 7,3 5 3,1 5 6,2 6 4,2 3 8,0 5 10,1 3 11,2 4 11,1 2 2,4-2-7,2 0-6,4-1-7,2 0-5,3 0-3,3 2-5,3 1-3,3-2-9,3-2-18,3-3-16,3-3-16,0-3-6,-2 0 4,-1-1 4,-3 0 5,-2-1 5,-3 2 8,-3 3 8,-3 1 7,-4 4 15,-4 5 25,-6 4 24,-4 6 25,-4 4 3,-2 7-16,-2 6-16,-2 5-15,-2 6-12,-5 5-5,-3 4-6,-5 6-6,-1 2-3,-1 0 1,1 0 1,-1 0 0,2-3-5,3-7-9,3-8-10,3-5-10,2-7-5,3-3 0,1-4 0,2-4 0,4-4 1,8-2 4,6-4 3,8-2 5,3-2 6,1 2 9,1 1 10,1 0 9,0 2 9,1 0 5,-1 2 8,1 0 6,-1 2 2,-1 2-3,-1 2-4,-1 2-2,-1 1-4,-1 2-4,-1 0-5,0 1-4,-3 0-2,-1 0 0,-2-2 1,-2 0-1</inkml:trace>
</inkml:ink>
</file>

<file path=ppt/ink/ink33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9:15"/>
    </inkml:context>
    <inkml:brush xml:id="br0">
      <inkml:brushProperty name="width" value="0.04523" units="cm"/>
      <inkml:brushProperty name="height" value="0.04523" units="cm"/>
    </inkml:brush>
  </inkml:definitions>
  <inkml:trace contextRef="#ctx0" brushRef="#br0">4129 38144 486,'15'-35'5,"-3"9"10,-1 9 11,-2 9 9,-1 4 5,0 2-3,0 0-2,0 2-2,0 3-7,1 6-9,1 5-10,2 7-10,-4 4-5,-7 3-2,-6 3-1,-7 3-1,-3-1-3,0-4-5,2-3-3,1-5-5,3-4 5,6-5 13,6-4 14,6-6 13,4-2 7,5-2-1,4 0-1,3-1-1,1-1-3,-5 2-4,-3 0-7,-4 2-4,-6 4-6,-7 11-5,-6 10-7,-7 9-5,-5 4-2,-3-4-1,-4-2 1,-1-3 1,-4-3 2,1-3 5,-2-3 4,-1-3 5,1-2 7,1-2 9,3-3 8,1-1 10,3-1 3,3-2-2,3-1-1,3 0-3,4-2 1,6-1 2,6 0 3,6-1 3,6-3-2,7-2-5,7-4-6,7-2-6,4-2-5,2 1-2,2-1-3,2 0-3,1 1-4,-2 1-6,0 0-7,-2 2-5,-2 1-6,-3 2-5,-5 2-4,-4 2-5,-3 1-4,-3 0-5,-3 0-3,-2 0-5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1:59"/>
    </inkml:context>
    <inkml:brush xml:id="br0">
      <inkml:brushProperty name="width" value="0.06163" units="cm"/>
      <inkml:brushProperty name="height" value="0.06163" units="cm"/>
      <inkml:brushProperty name="color" value="#F2395B"/>
    </inkml:brush>
  </inkml:definitions>
  <inkml:trace contextRef="#ctx0" brushRef="#br0">46518 22268 356,'-1'-25'54,"0"13"4,-2 12 5,0 14 4,-1 6-3,0 3-11,0 1-10,1 3-10,-2 0-7,2 1-1,-1-1-3,0 0-1,0 1-2,0 0-4,0 2-2,0 1-3,0 1-4,0 3-6,0 1-5,0 2-6,0 1-5,1-2-6,-1 0-6,0-2-5,0 0-3,0-1 1,0-2-1,0 0 2,1-8-5,2-14-9,2-16-9,2-14-9,3-8 4,6-1 18,4-1 17,5 0 18,3 0 12,3 4 8,1 2 7,3 3 8,0 3 5,-2 2 2,0 4 3,-1 3 1,-3 2 0,-4 2-5,-3 2-5,-4 2-4,-4 3-2,-3 6 0,-2 4 0,-4 5 0,-1 4-1,-2 1-4,0 3-1,-1 1-4,-2-1-1,2-2-3,-1-2-3,0-4-2,2-5-4,6-5-8,4-6-7,5-6-6,4-5-4,3-5-1,4-5 0,2-5 0,3-4 1,4-2 3,4-4 2,5-2 4,-1 0 3,-4 7 4,-3 5 4,-5 7 5,-4 3 2,-5 4 1,-5 3 1,-4 3 2,-4 2 7,-1 3 11,-1 4 12,0 3 13,-2 1 2,0 3-4,-2 2-6,0 2-5,-1 0-5,0 1-3,0 0-5,0-1-4,0 1-2,0 2-3,0 0-1,0 1-2,0 0-2,0 1-1,0-2-1,0 2-2,0-1 0,2-1 1,0-1 0,2 0 0,1-3-3,2-3-3,5-3-5,2-2-4,2-4-4,1-2-1,1-4-3,2-2-2,0-3 0,1-4 0,1-2 0,1-3 1,-1-2 0,-1-1 3,-3-1 2,-1 0 3,-3-2 1,-4 1 3,-5-1 2,-2 1 2,-5 0 2,-2 1 1,-4 1 2,-2 1-1,-4 2 1,-3 4-4,-5 4-2,-3 5-3,-5 2-2,-3 3-1,-4 4-1,-4 3-3,1 0 2,8 1 2,6 0 2,7 0 3,4 0-7,0 0-16,2-1-17,1 1-15</inkml:trace>
</inkml:ink>
</file>

<file path=ppt/ink/ink33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9:15"/>
    </inkml:context>
    <inkml:brush xml:id="br0">
      <inkml:brushProperty name="width" value="0.05255" units="cm"/>
      <inkml:brushProperty name="height" value="0.05255" units="cm"/>
    </inkml:brush>
  </inkml:definitions>
  <inkml:trace contextRef="#ctx0" brushRef="#br0">5660 37719 418,'-2'-16'0,"0"1"-1,-3-1 0,-2 0-1,-1 1 2,2-1 5,1 0 4,1 1 5,-1 0 1,2 2 0,-1 2-2,0 3-1,-1 6 10,0 13 22,-1 13 22,-2 13 21,1 10 1,2 8-18,3 8-18,1 7-20,0 8-12,-1 6-6,0 8-7,-1 6-7,-1 10-8,2 9-13,0 12-13,2 11-11,1 3-3,4-4 6,2-4 8,4-4 6,-1-12-3,-1-21-12,-2-20-13,-2-20-12</inkml:trace>
</inkml:ink>
</file>

<file path=ppt/ink/ink33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9:21"/>
    </inkml:context>
    <inkml:brush xml:id="br0">
      <inkml:brushProperty name="width" value="0.0417" units="cm"/>
      <inkml:brushProperty name="height" value="0.0417" units="cm"/>
    </inkml:brush>
  </inkml:definitions>
  <inkml:trace contextRef="#ctx0" brushRef="#br0">15177 32466 527,'7'-14'2,"-1"3"3,-1 2 5,0 4 4,-1 0 4,0 0 7,0-1 5,0-1 6,-1-1 0,-1 0-5,0 0-4,-1 0-5,-2-1-3,-1-3-3,0-4-2,-1-1-2,-2-2-2,0 2-2,-2 2-2,0 3-2,-2 1-1,-3 0 1,-4 2-1,-2 1 0,-1 1-1,3 2 1,1 2-2,3 2 1,-1 2-1,0 4-2,-1 2-1,-1 4-1,-1 1 0,0 1 0,1 1 1,-1 1 0,1 3 2,0 4 1,2 3 2,1 4 2,0 3 1,0-1 0,1 0 0,-1 1 0,1-1-1,2 2 0,2 1-1,3 1 0,-1 0 0,2 0-1,-1 0 1,0 1 0,0-3 1,2-2 0,0-3 0,2-3 1,0-3-1,2-3 1,0-3-1,2-2 0,1-3-1,6-1 0,2 0-1,5-2-1,4-1-1,7-2-3,5-3 0,6 0-3,5-4-4,2 0-7,4-3-6,3-2-7,0-1-3,-1-2 3,0 0 1,-2-1 3,-4 0-5,-10 2-11,-8 2-12,-8 3-12</inkml:trace>
</inkml:ink>
</file>

<file path=ppt/ink/ink33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9:22"/>
    </inkml:context>
    <inkml:brush xml:id="br0">
      <inkml:brushProperty name="width" value="0.04587" units="cm"/>
      <inkml:brushProperty name="height" value="0.04587" units="cm"/>
    </inkml:brush>
  </inkml:definitions>
  <inkml:trace contextRef="#ctx0" brushRef="#br0">15032 38450 479,'-7'24'146,"2"-1"-33,2 1-35,2-1-33,1 2-19,0 3-4,0 3-3,0 3-5,0 1-1,0 0 0,0 0 0,0 1-1,0-1-6,0 2-11,0 1-13,0 1-11,-1-2-6,0-2 2,-2-3 2,0-3 1,-1-7-5,2-9-12,0-10-14,2-10-12,0-4 1,0 0 16,0 2 17,0 1 15</inkml:trace>
</inkml:ink>
</file>

<file path=ppt/ink/ink33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9:22"/>
    </inkml:context>
    <inkml:brush xml:id="br0">
      <inkml:brushProperty name="width" value="0.03923" units="cm"/>
      <inkml:brushProperty name="height" value="0.03923" units="cm"/>
    </inkml:brush>
  </inkml:definitions>
  <inkml:trace contextRef="#ctx0" brushRef="#br0">15000 39738 560,'0'-29'0,"2"5"0,0 5 0,2 5 0,0 2 3,2 2 6,0 1 6,1 1 6,2 0 5,0 0 6,1 0 6,2 0 5,0 1 2,1 2-5,1 3-4,2 1-4,-1 0-4,1-1-4,0 0-6,0-1-4,-1-1-4,-1 2-5,-1 0-5,0 2-4,-2 0-8,1 0-11,0 0-12,0 0-11</inkml:trace>
</inkml:ink>
</file>

<file path=ppt/ink/ink33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9:23"/>
    </inkml:context>
    <inkml:brush xml:id="br0">
      <inkml:brushProperty name="width" value="0.05536" units="cm"/>
      <inkml:brushProperty name="height" value="0.05536" units="cm"/>
    </inkml:brush>
  </inkml:definitions>
  <inkml:trace contextRef="#ctx0" brushRef="#br0">15913 38294 397,'-2'-16'3,"0"-1"6,-3-2 7,-2 1 5,0 2 10,4 8 11,3 8 12,2 8 11,1 5 1,0 3-9,-2 3-11,0 3-10,-1 4-7,0 3-4,0 4-4,0 5-4,0 0-4,0 0-3,0-1-2,0-1-2,0 0-2,0 2 2,0 2 1,0 2 1,-1 2-6,-2 2-10,-2 2-12,-2 3-12,0-2-6,1-1 0,0-1 0,2-3-1,0-4-1,2-4-1,0-5-2,2-5-1,0-7-1,0-9 0,0-8 0,0-10 0</inkml:trace>
</inkml:ink>
</file>

<file path=ppt/ink/ink33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9:23"/>
    </inkml:context>
    <inkml:brush xml:id="br0">
      <inkml:brushProperty name="width" value="0.05493" units="cm"/>
      <inkml:brushProperty name="height" value="0.05493" units="cm"/>
    </inkml:brush>
  </inkml:definitions>
  <inkml:trace contextRef="#ctx0" brushRef="#br0">16100 40031 400,'29'-50'4,"-5"10"7,-5 10 7,-5 9 7,-2 6 5,0 3 3,-1 1 2,1 2 3,-1 6-1,0 10-4,-2 10-3,-1 9-3,-2 6-5,-4 3-4,-4 1-4,-4 2-6,0-1-2,1-5 1,2-5 0,2-5 0,3-6-2,6-9-7,4-7-6,5-7-6,5-9-3,5-6 1,5-7 1,5-6 0,0-2 1,-2 5 2,-3 5 0,-3 5 1,-3 3 2,-3 3 1,-3 1 0,-3 2 1,-3 4 9,-4 6 16,-5 6 15,-3 6 16,-2 4 4,0 2-9,0 1-9,0 3-9,0 1-5,0 1-4,0 1-1,0 1-4,1 1-1,2-1-4,2 1-2,2-1-2,1-1-2,2-2-4,0-4-1,1-3-2,2-2-2,0-3 0,1-1 0,1-2 0,1-4 0,0-8-2,-1-6-1,1-7 0,0-5-2,-1-1 1,1-3 0,0-1 0,-2 0 2,-3 3 2,-3 3 4,-2 3 2,-3 3 2,-1 1 0,0 2 1,-1 3 1,-3 1-2,-2 2-3,-4 2-3,-2 2-4,-4 3-5,-5 2-9,-5 4-9,-5 2-7,0 2-1,5 0 7,5 0 9,5 0 7,2 0 0,0 1-11,0 1-9,1 2-10</inkml:trace>
</inkml:ink>
</file>

<file path=ppt/ink/ink33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9:25"/>
    </inkml:context>
    <inkml:brush xml:id="br0">
      <inkml:brushProperty name="width" value="0.05849" units="cm"/>
      <inkml:brushProperty name="height" value="0.05849" units="cm"/>
    </inkml:brush>
  </inkml:definitions>
  <inkml:trace contextRef="#ctx0" brushRef="#br0">14752 46044 376,'0'-15'2,"0"2"5,0 3 6,0 1 4,-1 1 3,0 0 2,-2 1 1,0-1 1,-3 1 1,-4 2 2,-4 2 0,-3 2 2,-3 2-1,-1 4-5,-1 2-4,-1 4-4,-1 2-2,1 3-1,-1 3 0,1 3-1,-2 3 0,0 3-2,-1 3-2,0 3-1,0 1 0,2 2-2,4 1 0,3 1 0,2 0-2,1 0 1,1 0-1,1 0 1,1 0-1,4 1 0,2-1 0,4 0 0,1 0 0,0-2 0,0 0-2,0-1 1,1-2-2,2-2 1,2-1-2,2-3 0,2-3-1,5-5-1,4-4-1,3-6-1,5-5-2,3-2-2,5-6-1,3-2-3,3-7-2,4-7-4,3-9-2,2-7-3,1-4-2,-2 1 1,-2 2-1,-2 0 1,-3 2 1,-7 3 4,-6 3 3,-5 3 3,-6 4 3,-5 3 3,-4 4 3,-6 5 2,-3 1 3,-2 2 6,-2 1 3,-2 0 5,-2 2 4,-1 0 0,-3 2 2,-2 0 2,-1 3-1,-1 2 0,-1 3-1,-1 4-2,-1 1 0,1 3-2,-1 2 0,0 1-2,2 2 0,1 0-1,2-1 0,3 1 0,0-1-2,0 1 0,0-1-2,1 1 0,0-1-3,4-3-3,2-1-2,4-2-4,4-3-4,8-4-5,6-5-6,7-2-5,3-6-2,-1-4 3,-1-5 3,-1-5 3,-1-2 1,1 1 1,-1 1 2,1 1 0,-3 1 2,-3 4 1,-4 3 2,-4 3 2,-3 3 7,-1 6 10,-1 4 10,0 6 11,-1 2 4,0 3-3,0 1-3,0 3-3,0 0-3,2-3-4,0-1-3,1-2-4,2-2-3,0-1-4,1 0-3,2-2-4,0-2-4,3-2-3,1-4-3,3-2-4,2-5-2,1-4-1,3-5-3,1-5 0,2-3-2,-1-1 2,1-1 0,-1-1 2,0 0 1,-1 1 1,-1 1 3,-1 1 1,-3 3 2,-3 3 0,-4 4 0,-4 5 1,-5 3 11,-5 6 22,-4 4 23,-5 5 22,-2 4 4,2 0-13,2 1-13,3 1-14,0 1-8,0 2-3,0 0-4,0 1-4,0 1-2,2 1-1,0 1-2,2 1-2,0 1 0,2 1 0,0 1 0,2 1 0,0-1-1,2-1-5,0-3-3,1-1-4,2-3-3,2-5-2,2-3-2,2-4-1,0-3-3,3-2 0,0-2 0,1-2-2,1-4 1,-1-4 2,1-5 1,-1-5 1,0-2 1,-2-1 3,-3 1 2,-1-1 2,-2 0 2,0-1 2,-2-1 3,-1-1 1,0-1 2,-2-1-1,-1-1 1,0 0 0,-2-1-1,-2 3 1,-2 1 0,-2 3-1,-3 3 0,-4 5 0,-4 4-1,-3 6 0,-5 5-2,-3 6-3,-5 5-4,-3 7-3,-2 4-7,0 3-9,-1 3-9,1 3-9,2-1-5,7-3 1,5-5 0,7-3 1</inkml:trace>
</inkml:ink>
</file>

<file path=ppt/ink/ink33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9:31"/>
    </inkml:context>
    <inkml:brush xml:id="br0">
      <inkml:brushProperty name="width" value="0.04821" units="cm"/>
      <inkml:brushProperty name="height" value="0.04821" units="cm"/>
    </inkml:brush>
  </inkml:definitions>
  <inkml:trace contextRef="#ctx0" brushRef="#br0">20950 32992 456,'9'-3'78,"1"8"-15,3 9-15,2 10-15,1 2-9,-1-2-3,1-1-1,0-2-3,-1-3-1,-1 1-1,-1-2-1,0-1-1,-3 1 0,-1 1-1,-2 3-1,-2 2-1,-2 1-1,-2 4 0,-2 3-2,-2 3 0,-3 2-1,-2 0 0,-3 2 0,-3 1 0,-2 1-1,2 2 1,1 2 0,1 2 0,0 3-1,0 2 0,0 3-2,1 4 0,0-1 0,2-1 1,2-2 0,3-2 0,0-3 0,2-2 0,0-3-2,2-4 1,1 0-1,1 1 0,3 0 1,2 2 1,1-1-3,2 0-2,0-1-5,2-2-3,-1 1-3,1-1-3,0 0-3,0 0-1,0-1-6,1-3-6,1-4-7,1-2-6,2-2-3,1-3 3,3-1 2,2-3 2,-2-2 4,-3-2 6,-5-4 5,-3-3 6,-2-2 2,0 0-3,0-2-1,0 0-2</inkml:trace>
</inkml:ink>
</file>

<file path=ppt/ink/ink33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9:31"/>
    </inkml:context>
    <inkml:brush xml:id="br0">
      <inkml:brushProperty name="width" value="0.05475" units="cm"/>
      <inkml:brushProperty name="height" value="0.05475" units="cm"/>
    </inkml:brush>
  </inkml:definitions>
  <inkml:trace contextRef="#ctx0" brushRef="#br0">20791 40500 401,'-15'16'4,"2"-1"8,2 1 8,3 0 7,1-1 4,2 1-2,2 0-1,2-1-2,1 4-2,0 5-1,0 7 0,0 5-2,0 4-1,0 2 0,0 2-1,0 2 0,-1 2-1,0 2 0,-2 2-3,0 2 0,-1 2-1,0 3-1,0 4 0,0 2-1,1 1 0,0-1 1,2-1 1,1-1 1,0-1-1,0-3-2,0-1-1,0-2-2,0-2-1,1-2-1,2-2-1,0-2 0,1-2-2,0 0-1,0-2-3,0 0-1,-1 0-1,0 0 0,-2 1 0,0 2 1,-1 1 0,0 2-1,0 2 0,0 2-1,-2 0 0,-2-1-2,-4 0-1,-2-2-2,-2-1-3,-3 0-3,-2-2-5,-1 0-4,-3-1-4,-2 2-4,-1 0-5,-2 2-4,-1-3-2,1-4 0,0-5 1,3-6-1,0-4 1,4-7 0,3-5-1,3-6 1</inkml:trace>
</inkml:ink>
</file>

<file path=ppt/ink/ink33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9:32"/>
    </inkml:context>
    <inkml:brush xml:id="br0">
      <inkml:brushProperty name="width" value="0.05383" units="cm"/>
      <inkml:brushProperty name="height" value="0.05383" units="cm"/>
    </inkml:brush>
  </inkml:definitions>
  <inkml:trace contextRef="#ctx0" brushRef="#br0">23641 40015 408,'-4'-7'26,"8"2"6,8 2 5,7 2 5,5 1 1,1 0-5,1 0-6,1 0-4,1 0-3,1 0-4,1 0-2,1 0-2,1-1-1,1 0 1,0-2 2,2 0 1,1 0 0,1 0-3,0 2-1,2 0-2,0 1-3,-2-2-3,0 0-2,-1-1-4,-2-1-1,-1 2 0,-3 0 0,-2 2 1,0-1-1,1 0-1,1-2-1,1 0-2,1-1 0,3 2 1,1 0 0,2 2 1,1-1 1,1-2 1,-1-2 1,0-2 1,0 0 0,0 1 1,0 0 0,1 2-1,-2 0 2,0 0 0,-1 0 1,-1 0 1,-1 1 0,0 0-1,0 2-1,1 0 0,-1 1-2,2 0-1,1 0-1,1 0-2,0 0 0,2 0 0,1 0 1,0 0 0,1 0-1,0 0-1,0 0 0,1 0-2,-1 0 0,2-2-2,0 0-2,2-1-2,-1-1 1,-2 0 1,-2 0 1,-2 0 2,-1 0 0,-1 2 0,-2 0 1,0 2-1,0 0 0,-1 0 0,0 0 1,0 0-1,0-1 0,-1-2-1,-1-2 0,-1-2-2,-1 0 0,0 1 1,1 0 0,-1 2 1,0 0 0,-1 0-1,-1 0 0,-1 0-2,-2 1 1,-1 0 0,-3 2 1,-1 0 0,-2 1 0,-1-2 0,-1 0 1,-1-1 1,-1-1 0,0 2 0,-2 0 0,-1 2 1,0-1-1,2 0 0,0-2-2,1 0-1,0-1-4,-1 0-9,-1 0-9,0 0-7,-2 0-4,-1 0 2,0 0 3,-2 1 1,-1-1 4,0 0 4,-2 0 4,0 0 4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2:00"/>
    </inkml:context>
    <inkml:brush xml:id="br0">
      <inkml:brushProperty name="width" value="0.04631" units="cm"/>
      <inkml:brushProperty name="height" value="0.04631" units="cm"/>
      <inkml:brushProperty name="color" value="#F2395B"/>
    </inkml:brush>
  </inkml:definitions>
  <inkml:trace contextRef="#ctx0" brushRef="#br0">45259 28300 475,'-7'15'129,"2"-1"-30,2-1-30,2 0-31,1 0-15,0 3-1,0 3-2,0 3 0,0 4-1,0 3 1,0 4 0,0 5 1,-2 5-4,-4 9-9,-4 10-10,-3 7-9,-1 2-6,1-4-5,2-4-3,3-6-5,1-6-5,2-8-7,2-8-7,2-7-7</inkml:trace>
</inkml:ink>
</file>

<file path=ppt/ink/ink33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9:32"/>
    </inkml:context>
    <inkml:brush xml:id="br0">
      <inkml:brushProperty name="width" value="0.05456" units="cm"/>
      <inkml:brushProperty name="height" value="0.05456" units="cm"/>
    </inkml:brush>
  </inkml:definitions>
  <inkml:trace contextRef="#ctx0" brushRef="#br0">34783 38700 403,'30'8'128,"-3"2"-27,-3 0-27,-3 1-26,-1 1-15,1 0-5,1-1-4,1 1-3,0-1-3,-1-1-1,-1 0 0,0-2-1,-2 0-2,1 2-1,-1 0-3,1 1-2,-1 2-2,-3 0 0,-1 1-2,-2 1-1,-2 0-1,1-1 0,0 0 0,0-2-1,0 0-1,0 0-3,-1-1-4,1 1-2,-3 1-2,-6 1 2,-6 3 2,-6 2 2,-5 0 0,-6-1 2,-3-1 0,-6-1 0,-6 2 0,-7 3-4,-7 5-2,-6 3-3,1-1-6,8-5-6,9-6-8,9-6-6,5-3-9,1 1-9,1 1-10,1 2-10</inkml:trace>
</inkml:ink>
</file>

<file path=ppt/ink/ink33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9:39"/>
    </inkml:context>
    <inkml:brush xml:id="br0">
      <inkml:brushProperty name="width" value="0.05087" units="cm"/>
      <inkml:brushProperty name="height" value="0.05087" units="cm"/>
    </inkml:brush>
  </inkml:definitions>
  <inkml:trace contextRef="#ctx0" brushRef="#br0">40315 30721 432,'-9'-8'3,"0"0"5,-2 1 6,0-1 6,-1 3 4,-1 8 2,-1 6 3,-1 7 2,0 4 0,2-1-4,2 1-3,3 0-4,0 0-2,0 1-1,0 1-2,0 1-1,0 0-1,0 1-1,1-1 0,-1 1-1,0-1-1,0 1 0,0-1-2,0 1-1,1-1 0,1 1 0,0-1 0,2 1 1,0 0 0,2 1 0,0 1 0,2 1 1,0 0 0,0 0 0,0 1 0,0-1-1,1 1 0,2 1 0,2 1-2,2 1 0,1 0-1,-1 0-1,1 1 0,0-1-1,-1 1 0,0 1 0,-2 0 1,0 2 0,-2 0 1,1 1-3,0-1 0,0 0-3,-1 1 0,0 1-1,-1 0-2,-2 2 0,0 0-1,-2 0-2,-1 1-2,0-1-1,-1 0-1,0 0-1,0 0-1,1 0 0,-2 1-1,-2-1 0,-2 0 1,-2 0-1,-2 0-1,-3-2-3,-3 0-3,-3-1-2,-2-1-3,1 0-1,-1 0-1,1 1-1,-2-2-2,0-2-2,-1-1-1,0-3-2,0-3 0,6-5 3,5-5 3,5-4 3</inkml:trace>
</inkml:ink>
</file>

<file path=ppt/ink/ink33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9:40"/>
    </inkml:context>
    <inkml:brush xml:id="br0">
      <inkml:brushProperty name="width" value="0.05163" units="cm"/>
      <inkml:brushProperty name="height" value="0.05163" units="cm"/>
    </inkml:brush>
  </inkml:definitions>
  <inkml:trace contextRef="#ctx0" brushRef="#br0">40250 38200 426,'14'30'100,"-3"-3"-20,-2-3-21,-4-3-21,-2-1-11,0 3-3,-1 1-3,-2 3-2,0 1-2,2 2-1,1 3-3,0 1-1,0 1-2,0 1-1,-2-1-1,0 0-1,-1 0-1,2 1-1,0-1 0,2 0-1,-1 1 0,-1 2-1,0 3 0,-1 1 0,-1 1-1,0 2 1,0 0 0,0 2 0,0-1 1,0 0 0,0-2 2,0 0-1,0-1 1,1-2 0,2 0 0,0-1-1,1-1-1,-2 0 0,0 0 0,-2 0-1,0 2-1,0 1 1,0 2-1,0 2 1,0 2-1,0 2-1,0 2-2,0 1 0,1 1-1,0-2 0,2-2 0,0-2 0,0-2 0,0-4-1,-2-2 0,0-3 0,-1-2-1,2 0 1,0 0 0,2 1 1,0-1 0,0 2-1,-1 1 0,2 1-1,-2 1 0,-1 3 1,0 4-1,-2 3 1,0 0-1,0-1-1,0 0-1,0-1-2,0-3 1,0-2 2,0-4 1,0-2 2,0-2 0,0 1 0,0-1-2,0 0 0,0 0 0,0 1-2,0-1 0,0 0 0,0 3 0,0 4-1,0 6 1,0 4 1,0 2-1,0 0-1,0-2 1,0 0-2,0-2 1,0-2-1,0-2 0,0-2 0,1 0 1,0 2 0,2 2 0,0 2 0,0 0-1,0-2-1,-2-2-3,0-2-1,-1 0-1,0 4 1,0 2 1,0 4 2,0-1-3,2-3-5,1-2-6,0-3-6,0-7-1,0-8 4,-2-9 4,0-9 3,-1-4 1,2 0-1,0 0-2,2 0-1</inkml:trace>
</inkml:ink>
</file>

<file path=ppt/ink/ink33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9: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44825 31375 333,'49'20'167,"16"14"-1,16 15 1,16 15 0</inkml:trace>
</inkml:ink>
</file>

<file path=ppt/ink/ink33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9:42"/>
    </inkml:context>
    <inkml:brush xml:id="br0">
      <inkml:brushProperty name="width" value="0.022" units="cm"/>
      <inkml:brushProperty name="height" value="0.022" units="cm"/>
    </inkml:brush>
  </inkml:definitions>
  <inkml:trace contextRef="#ctx0" brushRef="#br0">44900 31299 999,'7'-8'-62,"0"2"14,-2 0 15,0 2 15</inkml:trace>
</inkml:ink>
</file>

<file path=ppt/ink/ink33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9:42"/>
    </inkml:context>
    <inkml:brush xml:id="br0">
      <inkml:brushProperty name="width" value="0.04867" units="cm"/>
      <inkml:brushProperty name="height" value="0.04867" units="cm"/>
    </inkml:brush>
  </inkml:definitions>
  <inkml:trace contextRef="#ctx0" brushRef="#br0">44574 30695 452,'-2'-13'29,"-1"4"5,-2 6 5,-1 5 5,-4 5-2,-6 9-9,-4 8-8,-5 7-9,-3 3-4,-1 0-1,-1-1 0,0-1 0,-1-1 0,1 1-1,1-1 0,1 1 1,2-3-1,5-2-1,3-3 0,5-3 0,2-2-1,4-1-3,2 0-1,4-2-2,5-3-2,10-3-1,8-4-2,9-4 0,5-4-2,2-4-1,2-4-2,2-3-2,2-3-2,1-2-3,0 0-3,2-1-3,-1-1-1,-2-1 1,-2-1 1,-2-1 2,-3 1 0,-3 3 1,-5 3-1,-3 3 1,-5 1 5,-5 2 11,-5 1 11,-4 0 11,-4 4 7,-2 5 4,-2 4 3,-2 5 3,-2 4-1,-2 2-5,-2 1-5,-2 3-5,0 1-4,1 1-2,0 1-2,2 1-3,0 1-1,1-1-2,-1 1 0,0-1-2,1 1 1,2 1-1,2 1 1,2 1 0,2-1-1,2-3-4,2-3-3,2-3-4,2-3-1,1-2-1,3-4 0,2-3 0,2-2-1,5-4 0,4-2-1,3-3-2,4-5 0,5-6-3,3-5-2,4-7-2,0-2 0,-4 0 2,-4-1 1,-3 1 3,-5 0 1,-6 1 2,-3 1 3,-6 1 2,-3 1 1,-2 1 2,-3 1 2,-1 2 0,-3 0 2,-6 4 1,-4 3 0,-5 3 1,-4 3-1,-2 2-1,-1 4-1,-3 2-2,-2 5-4,-4 4-7,-5 5-7,-3 6-7,1 0-1,7-1 5,7-3 4,7-1 6,3-2-4,0 0-14,1-2-13,-1 0-14</inkml:trace>
</inkml:ink>
</file>

<file path=ppt/ink/ink33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9:43"/>
    </inkml:context>
    <inkml:brush xml:id="br0">
      <inkml:brushProperty name="width" value="0.05278" units="cm"/>
      <inkml:brushProperty name="height" value="0.05278" units="cm"/>
    </inkml:brush>
  </inkml:definitions>
  <inkml:trace contextRef="#ctx0" brushRef="#br0">44703 37158 416,'6'-16'3,"-1"0"7,-2 1 5,-2-1 6,-2 3 5,-4 4 4,-2 6 4,-3 5 4,-3 3-2,-2 5-6,-1 4-6,-3 4-6,-2 3-4,-1 2 1,-3 4 0,-1 3-1,-2 3 1,-1 1-1,-1 2-1,-1 2 0,1 1-1,3-1-1,4-2-1,2 0-1,3-2-1,4-3 1,4-3 1,5-3 0,3-4-1,5-3-4,6-5-4,4-3-3,6-4-3,7-6-3,7-4-2,7-5-2,4-7-3,4-6-2,2-7-4,4-6-3,0-4-2,-1 1 2,-1 2 0,0 0 1,-4 2 2,-6 5 4,-5 4 3,-7 3 5,-5 4 3,-3 3 5,-4 2 3,-5 4 6,-4 3 4,-4 5 8,-5 2 6,-6 5 7,-3 4 1,-2 6-4,-1 4-4,-3 5-4,0 3-2,3 1-2,1 0 0,2 2-2,1 1-1,0-1-3,1 0-1,-1 1-3,1-2-1,2 0 1,2-1-1,2-1 0,1-2-2,2-3-1,0-3-3,2-3-1,2-3-3,4-4-3,3-5-2,5-2-4,3-6 0,3-4 0,3-6-1,3-3 1,1-6-1,1-3-1,-1-5-2,0-3 0,-1-3-2,-3-1 2,-3 0 1,-3-2 0,-3 1 1,-3 3 1,-2 4 0,-4 2 0,-2 3 4,-2 3 6,-3 3 5,0 3 6,-4 2 2,-2 2-4,-4 2-2,-2 3-3,-3 1-2,-3 2-3,-3 2-3,-3 2-2,-3 3-6,-3 6-9,-3 4-11,-3 5-9,2 1-4,7-3 1,7-2 2,7-4 2</inkml:trace>
</inkml:ink>
</file>

<file path=ppt/ink/ink33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9:44"/>
    </inkml:context>
    <inkml:brush xml:id="br0">
      <inkml:brushProperty name="width" value="0.04905" units="cm"/>
      <inkml:brushProperty name="height" value="0.04905" units="cm"/>
    </inkml:brush>
  </inkml:definitions>
  <inkml:trace contextRef="#ctx0" brushRef="#br0">48084 38316 448,'10'-7'5,"4"2"11,3 2 10,5 2 11,1 2 2,1 4-4,0 2-5,-1 4-5,-1 1-3,-3 1-3,-3 1-2,-2 1-2,-4 2-2,-1 3-1,-2 4-3,-2 2 0,-4 2-2,-6 0-1,-6 2-1,-5 1 0,-5 1-3,-2-1-2,-1 0-3,-2 1-3,-1-3-2,2-3-1,3-5-2,1-3-1,3-4 1,1-3 5,2-3 3,3-2 4,5-2 9,11 0 14,12 0 15,10 0 13,6-2 1,2-4-12,3-4-14,1-4-12,0-1-11,-2 2-8,-1 2-9,-3 3-8,-3 0-8,-5 2-7,-5 0-7,-4 2-7</inkml:trace>
</inkml:ink>
</file>

<file path=ppt/ink/ink33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9:46"/>
    </inkml:context>
    <inkml:brush xml:id="br0">
      <inkml:brushProperty name="width" value="0.04492" units="cm"/>
      <inkml:brushProperty name="height" value="0.04492" units="cm"/>
    </inkml:brush>
  </inkml:definitions>
  <inkml:trace contextRef="#ctx0" brushRef="#br0">45562 43250 489,'-7'32'143,"2"1"-33,2 0-33,2 2-33,0 1-17,0 1-4,-2 0-3,0 2-3,-2 0-3,0 0-1,-1 1-2,-2-1-2,1-1-7,1-2-11,0-2-12,2-1-11,0-3-10,0-3-4,0-4-5,0-1-6</inkml:trace>
</inkml:ink>
</file>

<file path=ppt/ink/ink33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9:46"/>
    </inkml:context>
    <inkml:brush xml:id="br0">
      <inkml:brushProperty name="width" value="0.03788" units="cm"/>
      <inkml:brushProperty name="height" value="0.03788" units="cm"/>
    </inkml:brush>
  </inkml:definitions>
  <inkml:trace contextRef="#ctx0" brushRef="#br0">45550 44323 580,'0'-36'-8,"0"9"1,0 7 3,0 8 2,1 5 9,2 1 15,2 0 15,2 2 15,2-1 5,5 0-7,4-1-5,3-2-6,3 1-6,-1 1-5,1 0-4,-1 2-4,0 0-6,-3 2-5,-1 0-5,-2 2-6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2:00"/>
    </inkml:context>
    <inkml:brush xml:id="br0">
      <inkml:brushProperty name="width" value="0.03932" units="cm"/>
      <inkml:brushProperty name="height" value="0.03932" units="cm"/>
      <inkml:brushProperty name="color" value="#F2395B"/>
    </inkml:brush>
  </inkml:definitions>
  <inkml:trace contextRef="#ctx0" brushRef="#br0">45400 29527 559,'7'-8'6,"-2"0"11,-3 1 11,0-1 11,0 1 6,4 0-2,3 2-1,5 1-1,3 1-4,0-1-5,4 0-7,2 0-5,-1 0-4,0 2-1,-1 0-1,-1 2-1,-2 0-6,-1 0-10,-2 0-10,-2 0-10</inkml:trace>
</inkml:ink>
</file>

<file path=ppt/ink/ink33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9:46"/>
    </inkml:context>
    <inkml:brush xml:id="br0">
      <inkml:brushProperty name="width" value="0.0509" units="cm"/>
      <inkml:brushProperty name="height" value="0.0509" units="cm"/>
    </inkml:brush>
  </inkml:definitions>
  <inkml:trace contextRef="#ctx0" brushRef="#br0">46471 42822 432,'-8'-19'45,"2"7"9,1 8 8,0 8 8,2 5-1,0 3-11,2 4-10,0 2-10,1 4-8,0 5-4,0 4-5,0 6-5,-1 4-4,-2 4-3,-2 4-3,-1 4-3,-3 2-3,0 0-5,-1 0-5,-1 0-4,-1-2-4,0-1-3,0-2-3,1-2-4,-1-2-4,2 0-6,1-2-6,0 0-7,2-4-1,1-7 2,0-7 2,2-7 2</inkml:trace>
</inkml:ink>
</file>

<file path=ppt/ink/ink33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9:47"/>
    </inkml:context>
    <inkml:brush xml:id="br0">
      <inkml:brushProperty name="width" value="0.0424" units="cm"/>
      <inkml:brushProperty name="height" value="0.0424" units="cm"/>
    </inkml:brush>
  </inkml:definitions>
  <inkml:trace contextRef="#ctx0" brushRef="#br0">47250 44391 518,'8'-15'4,"2"2"5,0 2 7,1 3 7,2 0 0,1 2-5,3 1-6,2 0-5,0 3 2,1 4 6,0 4 8,-1 4 7,-1 2 1,-4 1-6,-5 1-6,-3 2-6,-3 0-4,-2 1-1,-2 1 0,-2 1-1,-2 1-1,-3 0 0,-4-1-1,-2 1-1,-2-2 0,1-1-2,-1-2 0,0-3-1,2 0 1,3 0 6,3 0 3,2-1 6,5 0 0,6-2-1,6-2-1,6-2-2,4-2-2,2-1-3,4 0-1,4-1-3,-1-3-1,-2 0 0,-1-3 1,-3-2 0,-1 0-6,-3 2-10,-1 2-11,-2 2-12</inkml:trace>
</inkml:ink>
</file>

<file path=ppt/ink/ink33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9:48"/>
    </inkml:context>
    <inkml:brush xml:id="br0">
      <inkml:brushProperty name="width" value="0.04256" units="cm"/>
      <inkml:brushProperty name="height" value="0.04256" units="cm"/>
    </inkml:brush>
  </inkml:definitions>
  <inkml:trace contextRef="#ctx0" brushRef="#br0">45363 49016 516,'-7'-12'59,"2"8"-2,2 8-4,2 8-1,1 6-5,0 7-7,0 5-6,0 6-8,-1 4-3,-2 2-3,-2 2-2,-2 3-1,0-3-4,1-5-2,0-4-3,2-5-3,0-2-8,2 3-13,0 1-15,2 3-13,0-4-11,2-6-7,0-7-9,2-6-7</inkml:trace>
</inkml:ink>
</file>

<file path=ppt/ink/ink33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9:48"/>
    </inkml:context>
    <inkml:brush xml:id="br0">
      <inkml:brushProperty name="width" value="0.03509" units="cm"/>
      <inkml:brushProperty name="height" value="0.03509" units="cm"/>
    </inkml:brush>
  </inkml:definitions>
  <inkml:trace contextRef="#ctx0" brushRef="#br0">45450 49694 627,'0'-15'5,"0"2"11,0 3 11,0 1 11,1 1 4,4 2-1,2 1-1,4 0-1,3 1-4,5 1-6,5-1-5,5 0-5,1 0-7,-3 2-7,-3 0-6,-3 2-8,-3 0-3,-3 2 0,-2 0-1,-4 2-1,-2 0-8,0 1-15,-2 2-17,0 0-15</inkml:trace>
</inkml:ink>
</file>

<file path=ppt/ink/ink33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9:48"/>
    </inkml:context>
    <inkml:brush xml:id="br0">
      <inkml:brushProperty name="width" value="0.05145" units="cm"/>
      <inkml:brushProperty name="height" value="0.05145" units="cm"/>
    </inkml:brush>
  </inkml:definitions>
  <inkml:trace contextRef="#ctx0" brushRef="#br0">46395 48317 427,'-2'-28'27,"0"5"4,-3 7 5,-2 5 5,0 6 2,2 6 1,2 6 0,2 6 0,1 4-2,0 3-4,0 3-4,0 3-5,0 4-4,0 4-2,0 6-3,0 5-3,-1 2-3,0 0-4,-2 0-3,0 0-4,-1-1-4,0-1-4,0 0-6,0-1-5,0-2-1,1-2 1,-2-2 2,2-1 2,-1-4-4,0-4-7,0-3-8,0-5-9,0-5-7,2-8-9,0-8-9,2-8-8</inkml:trace>
</inkml:ink>
</file>

<file path=ppt/ink/ink33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9:49"/>
    </inkml:context>
    <inkml:brush xml:id="br0">
      <inkml:brushProperty name="width" value="0.05188" units="cm"/>
      <inkml:brushProperty name="height" value="0.05188" units="cm"/>
    </inkml:brush>
  </inkml:definitions>
  <inkml:trace contextRef="#ctx0" brushRef="#br0">46700 49746 424,'9'-17'2,"1"-1"4,3-3 4,2-1 4,1-1 4,1 2 3,2 3 4,0 1 4,0 3 2,-1 3-1,-1 2 0,-1 4 1,-1 3-3,-2 4-2,-3 4-3,-1 4-3,-3 4-2,-4 7-1,-4 5-3,-4 7 0,-3 1-3,-1 0-4,-3-1-4,-2-1-4,2-3-3,3-5-3,4-5-4,4-5-2,3-4-2,4-2-3,2-4 0,3-2-3,5-6 1,4-4 3,5-7 3,5-5 2,3-5 3,0 0 2,2-1 3,1 0 1,-1-1 2,-1 1 0,-3 1 0,-1 1-1,-4 2 1,-3 3-1,-5 3 0,-3 2-1,-4 7 7,-2 8 13,-4 10 14,-2 8 14,-3 5 3,0 1-8,-2 1-6,0 1-7,-1 1-5,0 0-2,0 2-3,0 1-1,1-2-3,0-3-4,2-5-2,0-3-4,3-3-1,2-1-3,4 0 0,2-2-3,2-2 0,3-4-1,2-4 0,2-4-1,2-5-1,3-6 1,3-5-1,3-7 0,0-3 0,-3-1-4,-4-1-3,-1 0-3,-4-2 1,-3 1 2,-3 0 3,-2-1 3,-4 2 1,-3 3 0,-2 3 0,-4 3 0,-2 2 2,-3 1 1,-4 1 3,-2 1 2,-6 3-4,-7 8-13,-8 7-11,-8 6-13,0 3-2,9-1 7,9 0 7,9-2 7,3 0 0,0 2-8,-1 0-8,-1 1-8</inkml:trace>
</inkml:ink>
</file>

<file path=ppt/ink/ink33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9:56"/>
    </inkml:context>
    <inkml:brush xml:id="br0">
      <inkml:brushProperty name="width" value="0.0274" units="cm"/>
      <inkml:brushProperty name="height" value="0.0274" units="cm"/>
    </inkml:brush>
  </inkml:definitions>
  <inkml:trace contextRef="#ctx0" brushRef="#br0">40566 51650 802,'-7'14'19,"2"-1"-4,2-2-5,2-2-4,1 2-1,0 5 2,0 7 2,0 5 3,0 4 1,0 1-1,0 1-1,0 1 0,0-1 0,0 0-3,0-1 0,0-1-2,0 0 0,0 2 0,0 3 0,0 1 1,0-1-1,0-2-3,0-3-2,0-3-4,0-1-1,2 1 0,0 0 0,2 2 1,0 1 0,0-1 0,-1 0 2,2 1 1,-2 0 1,-1 2-1,0 3-1,-2 1 1,0 0-2,0-2 0,0-2 0,0-1-1,0-2-1,0-2-2,0 0-2,0-1-2,0 0 1,0-1 3,0 0 2,0 1 4,0-2 0,0-3-1,0-3-2,0-3-1,1-2-2,0-3-1,2-1-3,0-2-1,2-2-3,0 0-6,1-2-6,2 0-4</inkml:trace>
</inkml:ink>
</file>

<file path=ppt/ink/ink33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9:58"/>
    </inkml:context>
    <inkml:brush xml:id="br0">
      <inkml:brushProperty name="width" value="0.05229" units="cm"/>
      <inkml:brushProperty name="height" value="0.05229" units="cm"/>
    </inkml:brush>
  </inkml:definitions>
  <inkml:trace contextRef="#ctx0" brushRef="#br0">45396 53612 420,'1'-16'1,"4"1"2,2-1 2,4 0 2,-1 1 1,-3 3-2,-2 1-1,-4 2-1,-2 0 2,-2-2 4,-2-1 4,-2-3 4,-2 1 1,-3 3-2,-4 2-3,-2 4-1,-2 2-2,-1 2 0,-1 2-1,-1 2 0,-1 2 0,-1 2-2,-1 1-1,-1 3-1,0 2 0,-1 2-1,1 1 0,-1 3 0,2 2 0,-1 3-1,2 3 0,2 3 0,-1 1-1,2 1 0,1-1-1,1 0 0,1 1 0,3 3 0,1 1 0,3 2 1,1 0-1,4-2 0,2-2-1,4-1-1,2-3-1,2-3 0,2-3-2,2-3 0,1-2-2,3-1 0,2-1-1,2-1-1,3-2-1,5-4-1,5-5-2,5-2-2,2-5 0,2 0 1,1-3-1,1-2 2,0-2-2,0-4-2,0-2-3,1-3-2,-1-2 0,0-1 5,0-1 3,0-1 3,-1 0 3,-3-1 0,-3 1-1,-3-1 1,-5 2 0,-5 5 0,-6 3 1,-7 4-1,-3 3 4,-4-1 6,-2 0 7,-3 0 7,-3 1 3,-2 0-2,-2 2-3,-1 1-2,-3 1 0,0 6-1,-1 2 0,-1 5-1,-1 3 1,-1 0 1,-1 1 0,-1 1 1,-1 2-1,1 1-2,-1 3 0,1 1-3,0 1 0,4-1 1,3-1-1,3 0 0,3-3-2,2 1-6,4-2-4,2-1-6,5-2-3,4-4 0,5-5 0,6-3-1,2-4 0,3-3-1,1-5 0,3-4 1,1-3-1,1-1 1,0-3 1,2-1 0,-1-1 1,-5 2 0,-3 3 0,-4 1 2,-5 5 5,-5 5 12,-5 6 13,-4 6 11,-4 3 4,0 1-3,-1 2-3,-1 0-4,0 1-3,2 3-3,2 2-1,2 2-3,4-1-4,5-1-6,7-3-5,6-1-7,2-4-3,1-4-3,0-6-1,-1-4-2,2-5-2,3-3-1,3-5-1,3-4-2,2-3 0,2-4 1,2-5 0,3-3 1,-1-2 2,-2 0 1,-2 0 3,-2-1 2,-3 4 2,-5 4 3,-5 5 2,-5 5 3,-4 4 4,-4 2 8,-5 4 8,-2 3 6,-6 4 7,-2 6 3,-5 6 3,-4 6 5,-1 4-2,-1 3-7,0 3-6,1 3-7,-1 2-4,2 1-3,1 0-2,1 2-3,0 0-3,2-3-1,1-2-2,0-1-2,3-3-2,1-1-3,2-3-3,2-1-2,5-3-5,7-4-5,9-4-6,8-4-6,3-5-2,0-6 2,1-6 1,-1-5 1,1-5 3,1-3 3,1-3 3,0-3 4,0 0 4,-5 2 5,-4 1 7,-3 3 5,-4 2 3,-3 3 1,-2 3 1,-4 3 0,-3 4 7,-4 8 12,-4 7 11,-4 6 12,-3 5 2,-2 3-10,-2 3-10,-1 3-9,-1 2-6,0 1-1,2 1-3,1 1-1,1 0-2,2-1-3,2-1-3,3-1-3,0-2-1,2-1 0,0-3 0,2-1-1,1-2 0,3-2-4,4-3-2,2-1-3,3-2-2,2-2-1,1-2-2,3-2 0,2-3-1,1-4 0,3-4 1,1-3 0,1-5 1,-1-3 0,-1-5 2,-1-3 1,-2-4 1,-1-3 3,-2-3 1,-2-2 4,-3-1 0,-1 3 1,-2 4 0,-2 2 1,-3 4 1,-3 3 1,-2 5 2,-4 3 2,-2 4 0,-3 3-1,-4 2 0,-2 4 0,-3 2-4,-1 2-3,-3 2-5,-1 2-3,-2 3-8,-1 4-9,-1 3-9,-1 5-9,1 2-4,3 3 1,3 1 2,3 3 0,2-2 2,4-5 3,3-5 3,2-5 2</inkml:trace>
</inkml:ink>
</file>

<file path=ppt/ink/ink33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29:59"/>
    </inkml:context>
    <inkml:brush xml:id="br0">
      <inkml:brushProperty name="width" value="0.05419" units="cm"/>
      <inkml:brushProperty name="height" value="0.05419" units="cm"/>
    </inkml:brush>
  </inkml:definitions>
  <inkml:trace contextRef="#ctx0" brushRef="#br0">51305 54677 406,'9'-6'65,"4"2"-11,2 4-12,3 3-12,1 1-7,-3 3-1,-1 2-2,-2 2-1,-2 1-1,-1 1-3,0 1-1,-2 2-3,-2 0-1,-2 1 1,-4 1-1,-2 1 0,-4 1 0,-2-1-1,-3 1-2,-3 0-2,-2-2 0,2-1-2,1-3-1,1-1-1,0-1-1,2 2 0,1 0 2,1 1 0,4 1 1,8-1 2,7 1 2,9 0 1,2-2 2,-1-3-3,-3-3 0,-1-2-1,-2-2-1,-1 2 3,0 0 1,-2 1 3,-2 2 0,-2 2-1,-4 2-1,-2 1-1,-4 2 0,-2 0-1,-4-1-1,-2 1-1,-3 1-1,-1 1-1,-3 3-1,-2 1-1,-2 1-1,-3-1-3,-3-1-2,-2 0-1,-3-2-4,1 1-4,0-1-5,-1 1-3,3-2-6,5-1-5,5-2-6,5-2-5</inkml:trace>
</inkml:ink>
</file>

<file path=ppt/ink/ink33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0:17"/>
    </inkml:context>
    <inkml:brush xml:id="br0">
      <inkml:brushProperty name="width" value="0.04438" units="cm"/>
      <inkml:brushProperty name="height" value="0.04438" units="cm"/>
      <inkml:brushProperty name="color" value="#F2395B"/>
    </inkml:brush>
  </inkml:definitions>
  <inkml:trace contextRef="#ctx0" brushRef="#br0">46196 57138 495,'-2'-35'68,"-2"7"-12,-3 9-12,-3 7-10,-3 4-9,0-2-6,-1 0-5,-1-1-5,-1 0-3,0 0-1,1 2 0,-1 1-1,-1 1-1,-3 2 0,-4 2 1,-1 2-1,0 2 0,4 2-1,6 2 0,5 2 0,1 2-1,-4 3 1,-2 3 1,-3 3-1,-1 3 1,1 1 0,1 3 0,1 1 1,-1 2-1,0-1 1,-1 0 0,-1 1 0,0-1 1,3 1-1,1-1 1,2 1 0,2-2 0,2 0 0,3-1-1,1-1 1,1 0-2,2-1 1,0 1-2,2-1 0,0 0-1,2-1 0,0-1-1,2 0-1,1-3-1,1-1-1,3-3 0,2-1-1,2-3 1,2-2-1,1-4 0,3-2 1,1-3-2,3-1-3,1 0-3,3-1-4,1-3-2,3-4-2,1-4-2,3-3-2,-1-3-1,0 1 1,-1-1-1,-1 1 1,-2-1 2,-1 0 3,-3 1 3,-1-1 4,-4 2 1,-3 3 2,-5 3 2,-3 2 0,-3 3 3,-2-1 3,-2 0 4,-2 0 2,-3 1 3,-4 0 2,-4 2 1,-3 1 2,-3 1 0,0 2-1,1 2 0,-1 2-1,0 1 1,-2 3-1,0 2 1,-1 2 0,0 1 0,1 1 0,1 1 0,1 2 0,0 0-1,2 1 0,1 1-1,1 1-1,2 0 0,2-3-3,4-1-1,2-2-1,4-3-4,4-3-6,4-2-5,4-4-5,3-3-2,3-3 2,3-5 2,3-4 3,1-2 0,-1-1-3,-1-2-2,-1 1-3,-2-1 0,-3 4 2,-3 3 1,-2 3 3,-4 4 6,-3 8 15,-2 6 13,-4 7 13,-1 3 4,2-1-7,0-1-8,2 0-6,1-4-6,3-3-4,4-4-5,2-4-4,2-2-3,1 0-2,2 0-3,0 0-1,1-1-3,3-2-2,1-2-2,3-2-3,1-2 0,3-3 2,1-4 1,2-1 3,1-5-1,-3-2-2,-2-2-3,-1-4-1,-4-2 0,-3-1 3,-5-1 4,-3 0 4,-4 1 5,-2 5 8,-4 5 8,-2 5 8,-4 4 7,-2 6 5,-4 5 6,-2 4 5,-1 5 0,1 4-6,0 4-6,2 3-6,0 3-3,0 1-2,1 1-2,-1 2-2,0-1-1,2 1 0,1-1 0,0 0-1,1 0-1,0-1-3,0-1-2,0 0-3,1-3-1,0 1 0,2-2-1,1-1 0,1-1-2,3-1 0,4-1-3,2 0-1,3-3 0,1-3-2,3-2 0,2-4 0,1-3-1,3-6-2,1-4-1,3-5-1,-1-3-1,-1-3-1,-3-1-1,-1-3 0,-3-1 0,-3-1 1,-2 0 0,-4-2 2,-2 0 1,-2-1 1,-3 1 1,0 0 1,-5 0 2,-2 5 0,-5 2 1,-4 3 1,-1 3-2,-1 4-2,0 4-4,1 5-2,-1 2-5,2 4-5,1 2-7,1 4-5,1 0-3,2 1 0,2 0 0,2 0 1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2:01"/>
    </inkml:context>
    <inkml:brush xml:id="br0">
      <inkml:brushProperty name="width" value="0.0635" units="cm"/>
      <inkml:brushProperty name="height" value="0.0635" units="cm"/>
      <inkml:brushProperty name="color" value="#F2395B"/>
    </inkml:brush>
  </inkml:definitions>
  <inkml:trace contextRef="#ctx0" brushRef="#br0">46558 27969 346,'0'-22'2,"0"3"5,0 3 5,0 3 5,0 4 11,0 6 19,0 6 19,0 6 19,0 4 2,2 3-14,0 3-15,2 3-15,-1 1-9,-1-1-6,0-1-7,-1 0-5,-1-2-4,0 1-4,0-1-2,0 1-3,-2 5-3,-2 10-3,-4 12-5,-2 10-3,-1 10-1,-3 7 3,0 8 1,-1 8 2,1 4-6,3 0-16,3 0-15,3 0-16,1-9-5,2-16 4,0-17 4,2-15 4,0-12 4,0-2 4,0-3 5,0-2 4</inkml:trace>
</inkml:ink>
</file>

<file path=ppt/ink/ink33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0:18"/>
    </inkml:context>
    <inkml:brush xml:id="br0">
      <inkml:brushProperty name="width" value="0.04152" units="cm"/>
      <inkml:brushProperty name="height" value="0.04152" units="cm"/>
      <inkml:brushProperty name="color" value="#F2395B"/>
    </inkml:brush>
  </inkml:definitions>
  <inkml:trace contextRef="#ctx0" brushRef="#br0">51166 58366 529,'-6'-6'9,"6"4"16,4 4 17,6 4 18,1 1 1,-1-1-11,-1 0-13,0-1-12,-4-2-11,-5 2-12,-4-2-10,-5 1-12,-2-1-3,0-4 3,2-2 3,1-3 4,1-2 4,2 0 7,2 0 6,2 0 6,2 1 8,4 2 10,2 2 9,4 2 11,0 2-2,1 2-12,0 2-12,0 2-12,-1 1-21,1 2-32,0 0-31,0 1-32</inkml:trace>
</inkml:ink>
</file>

<file path=ppt/ink/ink33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0:19"/>
    </inkml:context>
    <inkml:brush xml:id="br0">
      <inkml:brushProperty name="width" value="0.04154" units="cm"/>
      <inkml:brushProperty name="height" value="0.04154" units="cm"/>
      <inkml:brushProperty name="color" value="#F2395B"/>
    </inkml:brush>
  </inkml:definitions>
  <inkml:trace contextRef="#ctx0" brushRef="#br0">53610 57030 529,'-14'-15'-36,"3"2"15,2 3 14,4 1 16,0 3 10,0 4 4,-1 4 5,-1 4 5,-3 3 0,0 3-4,-3 4-2,-1 2-5,-3 2-1,0 3 0,-1 1-1,-1 3 0,0 0 0,1 1-2,0-1-1,2 1 0,2-2-3,3-2-1,3-1-4,2-2-1,4-3-4,4-3-6,4-3-6,4-2-5,2-4-3,3-1-4,2-2-2,2-2-3,1-2-1,3-4 3,1-2 0,3-3 3,-1-3 2,-2 0 2,-1-1 3,-2-1 2,0-3 3,3-3 1,3-5 2,3-3 1,-1-1 3,-6 5 4,-4 3 4,-4 5 3,-5 5 8,-4 10 10,-5 8 10,-2 9 10,-4 6 1,0 1-8,-2 3-8,0 2-8,-1-1-7,0 0-2,1-1-3,-1 0-4,1-3-1,2 0-1,2-1 1,2 0-1,2-2-3,2-1-6,2-1-8,2-1-6,1-2-2,3-4 2,2-5 3,2-2 3,1-5-1,3-2-1,2-4-2,1-2-2,2-3 0,-1-1 0,1-3 1,-1-2 1,1-1 2,-1-3 1,1-1 4,-1-3 1,-1-1 2,-5-1 2,-3-1 1,-4 0 2,-3-1 1,-2 3-1,-3 1 1,0 3 0,-4 2-1,0 5-1,-3 3-1,-2 4-2,-2 3-4,-4 0-6,-2 2-6,-3 1-7,-2 1-4,-1 4-2,-1 2-2,-1 4-1,1 0 2,5 1 4,3 0 4,4 0 5,2 0 4,0 0 3,1-1 3,-1 1 4</inkml:trace>
</inkml:ink>
</file>

<file path=ppt/ink/ink33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0:19"/>
    </inkml:context>
    <inkml:brush xml:id="br0">
      <inkml:brushProperty name="width" value="0.04062" units="cm"/>
      <inkml:brushProperty name="height" value="0.04062" units="cm"/>
      <inkml:brushProperty name="color" value="#F2395B"/>
    </inkml:brush>
  </inkml:definitions>
  <inkml:trace contextRef="#ctx0" brushRef="#br0">56514 58116 541,'9'-7'-25,"2"2"15,2 2 17,1 2 15,2 1 6,0 2-1,-1 0-4,1 2-2,-1 1-1,-1 1 1,-1 3-1,0 2 0,-3 2 0,-4 3-2,-5 4 0,-2 2-2,-5 1-4,-2-1-8,-4-1-6,-2-1-9,-1-1-3,-1-3-2,0-1 0,1-2-2,-1-2 0,0-1 1,1-1 2,-1 0 1,1-2 4,2-2 6,3-3 7,1 0 5,3-1 8,4 3 7,4 4 9,4 2 7,3 0 3,3-2-6,4-4-5,2-2-5,2-3-4,1-1-3,1 0-3,1-1-4,1-2-1,3 0-4,1-1-1,3-2-3,-1 1-4,-3 2-3,-4 3-4,-1 1-4,-4 1-8,-1 0-9,-2 0-11,-3 0-11,-1 0-5,0 2-2,-2 0-3,0 1-1</inkml:trace>
</inkml:ink>
</file>

<file path=ppt/ink/ink33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0:36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14700 2600 999,'14'7'-6,"-2"0"-12,-4-2-12,-2 0-12</inkml:trace>
</inkml:ink>
</file>

<file path=ppt/ink/ink33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0:37"/>
    </inkml:context>
    <inkml:brush xml:id="br0">
      <inkml:brushProperty name="width" value="0.04115" units="cm"/>
      <inkml:brushProperty name="height" value="0.04115" units="cm"/>
      <inkml:brushProperty name="color" value="#F2395B"/>
    </inkml:brush>
  </inkml:definitions>
  <inkml:trace contextRef="#ctx0" brushRef="#br0">16000 1850 534,'44'22'147,"-6"-1"-33,-5-2-33,-7-3-33,-3-1-19,-3-2-8,-1-3-7,-2 0-8,-1-3-3,1 1-2,1 0 0,2 0-1,-2 0-10,-3 0-19,-3-1-20,-2 1-19,-4 0-7,-3 0 5,-2 0 5,-4 0 6</inkml:trace>
</inkml:ink>
</file>

<file path=ppt/ink/ink33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0:37"/>
    </inkml:context>
    <inkml:brush xml:id="br0">
      <inkml:brushProperty name="width" value="0.04465" units="cm"/>
      <inkml:brushProperty name="height" value="0.04465" units="cm"/>
      <inkml:brushProperty name="color" value="#F2395B"/>
    </inkml:brush>
  </inkml:definitions>
  <inkml:trace contextRef="#ctx0" brushRef="#br0">15329 2785 492,'-9'-1'12,"12"-4"23,13-2 22,14-3 25,8-4 2,6-2-15,6-3-17,6-3-16,1-1-11,-2 1-4,-4 1-6,-2 1-5,-5 2-4,-4 5-2,-5 2-5,-5 6-2,-5 1-5,-3 2-5,-5 0-7,-3 2-4,-7 1-6,-10 4-3,-10 2-4,-9 4-4,-5 2 6,3 3 17,1 3 16,3 3 17,0 2 8,2-1-1,1 1 0,1-1-1,-1 3-1,-1 3-1,-3 4-2,-1 5-1,-3 0-3,0 0-3,-1-2-2,0 1-3,-2-3-4,1 0-3,-1-1-4,1-1-3,0-2-4,3-2-4,1-1-4,3-2-5,3-6-7,8-7-10,6-8-9,8-8-11,3-4 2,2 0 11,0 0 14,1 1 11,1-2 7,0 0 1,0-2 0,-1 0 1</inkml:trace>
</inkml:ink>
</file>

<file path=ppt/ink/ink33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0:37"/>
    </inkml:context>
    <inkml:brush xml:id="br0">
      <inkml:brushProperty name="width" value="0.04758" units="cm"/>
      <inkml:brushProperty name="height" value="0.04758" units="cm"/>
      <inkml:brushProperty name="color" value="#F2395B"/>
    </inkml:brush>
  </inkml:definitions>
  <inkml:trace contextRef="#ctx0" brushRef="#br0">16750 3711 462,'14'-13'10,"-3"8"22,-2 7 21,-4 6 20,-2 5 5,0 3-15,-2 3-13,0 4-13,-1 0-9,2 3-3,0 0-3,2 1-2,0-1-4,2 0-3,0-1-3,1 0-4,3-3-5,2-1-5,3-3-6,3-1-7,3-3-3,3-1-1,3-2-2,3-2-1,4-4-4,3-4-4,4-6-5,4-4-5,-1-3-1,-6-2 4,-5 0 4,-7-1 3,-3 0 1,-3-1-2,-1 0-1,-2 1-1</inkml:trace>
</inkml:ink>
</file>

<file path=ppt/ink/ink33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0:38"/>
    </inkml:context>
    <inkml:brush xml:id="br0">
      <inkml:brushProperty name="width" value="0.03777" units="cm"/>
      <inkml:brushProperty name="height" value="0.03777" units="cm"/>
      <inkml:brushProperty name="color" value="#F2395B"/>
    </inkml:brush>
  </inkml:definitions>
  <inkml:trace contextRef="#ctx0" brushRef="#br0">18487 1691 582,'-6'-29'34,"6"7"8,4 5 7,6 7 6,3 2 0,3 0-8,3 0-8,3 0-9,5 1-6,5 1-8,6 0-5,7 2-7,-1 0-3,-4 2 1,-5 0 2,-5 2 1,-4 0-9,0 2-16,0 0-17,-2 2-18</inkml:trace>
</inkml:ink>
</file>

<file path=ppt/ink/ink33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0:39"/>
    </inkml:context>
    <inkml:brush xml:id="br0">
      <inkml:brushProperty name="width" value="0.03965" units="cm"/>
      <inkml:brushProperty name="height" value="0.03965" units="cm"/>
      <inkml:brushProperty name="color" value="#F2395B"/>
    </inkml:brush>
  </inkml:definitions>
  <inkml:trace contextRef="#ctx0" brushRef="#br0">18850 818 554,'-22'-28'30,"6"5"7,5 6 5,5 7 6,1 5 3,0 8-3,-1 6-2,-2 7-2,-2 8-6,-5 7-9,-5 8-9,-5 8-10,-2 2-8,1-6-4,1-4-6,1-5-6,2-5-2,3-3 0,3-5-1,2-3 0,7-4-4,7-3-8,7-3-6,9-2-8,4-3 1,3-2 10,1-2 10,3-2 9,-2 0 8,-5 0 4,-5 2 3,-4 0 4,-8 4 4,-9 8 5,-8 6 4,-9 7 4,-5 4 1,-1 1-3,0 1-4,-2 1-2,1-2-4,5-4-3,3-3-3,5-4-2,2-4-2,0-1 1,2-2 2,1-2 0,4-3-2,6-3-7,7-2-6,8-4-6,5-2-1,5-5 1,5-4 3,5-4 2,1-1 3,0-1 1,-1 1 2,-1-1 2,-3 1 1,-3 3-1,-5 1-1,-3 2-1,-4 2 5,-1 3 10,-2 1 10,-2 2 10,-4 3 3,-6 4-6,-6 4-6,-6 4-4,-4 2-5,-3 3-3,-3 2-3,-3 1-4,0 1-1,3-1-3,3 0-1,3-2-1,2-2-2,2-3 1,3-3 0,1-2 0,1-1-4,0 0-6,0 1-8,1 2-6,-1-1-2,0 1 2,0 0 5,0 0 2,0-1 9,1-2 15,-1-3 14,0 0 15,2-2-2,4 2-21,4 0-19,4 1-21,3 0-7,1-4 3,3-2 5,2-3 5,0-3 3,-1 0 3,-1-2 5,0 0 2,-2 0 3,-1 1 2,-1 0 0,0 2 1</inkml:trace>
</inkml:ink>
</file>

<file path=ppt/ink/ink33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0:39"/>
    </inkml:context>
    <inkml:brush xml:id="br0">
      <inkml:brushProperty name="width" value="0.04908" units="cm"/>
      <inkml:brushProperty name="height" value="0.04908" units="cm"/>
      <inkml:brushProperty name="color" value="#F2395B"/>
    </inkml:brush>
  </inkml:definitions>
  <inkml:trace contextRef="#ctx0" brushRef="#br0">18525 2453 448,'-12'-2'14,"8"0"-6,8-3-7,8-2-7,1 1 0,-5 6 7,-5 4 7,-4 6 8,-5 2 2,-2 3-1,-3 2-1,-3 2-2,-3 2-1,-3 5-1,-4 3-1,-1 4-1,-4 2-1,-1 1 1,-3-1 0,-1 0 1,-1 0-2,1-3-1,2-2-2,0-1-3,2-4 0,5-3 0,3-5 1,5-3 1,6-4 1,8-4 3,9-4 1,10-4 3,5-4-1,5-2-1,3-3-2,4-3-2,2-3-3,-1 0-4,-1-1-2,-1-1-3,-2-1-4,-2 1-4,-1-1-3,-3 1-3,1-3-3,1-3-3,3-5-2,1-3-3,0-1-1,-3 5-2,-3 4-1,-3 3-1,-3 4 2,-5 3 7,-3 2 7,-4 4 7,-1 2 15,4 2 25,2 3 25,3 1 25,2 2 6,2 1-10,0 3-11,1 2-11,1 1-9,1 0-7,1 0-6,1 0-7,0 0-5,-1-1-1,-1 1-2,-1 0-1,-1 1-11,-3 1-21,-1 3-19,-2 2-20,-4 0-8,-6-1 5,-6-1 4,-6 0 5,-3-1 3,1-1 1,-1 1 1,0 0 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8:57"/>
    </inkml:context>
    <inkml:brush xml:id="br0">
      <inkml:brushProperty name="width" value="0.04054" units="cm"/>
      <inkml:brushProperty name="height" value="0.04054" units="cm"/>
      <inkml:brushProperty name="color" value="#00BFF3"/>
    </inkml:brush>
  </inkml:definitions>
  <inkml:trace contextRef="#ctx0" brushRef="#br0">58633 1650 542,'-45'18'154,"5"3"-39,6 5-39,4 3-37,2 3-21,-1 1-1,0 0-2,-2 1-1,1 0-5,3-3-8,4-3-9,2-3-7,2-3-3,2-3 3,3-3 1,1-3 2,5-4-4,6-6-11,7-6-12,8-6-11,8-9-5,10-11 3,12-12 3,11-12 3,-1 0 5,-12 11 7,-9 10 8,-11 11 8,-5 6 5,0-1 2,-1 0 3,1 1 1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2:01"/>
    </inkml:context>
    <inkml:brush xml:id="br0">
      <inkml:brushProperty name="width" value="0.04635" units="cm"/>
      <inkml:brushProperty name="height" value="0.04635" units="cm"/>
      <inkml:brushProperty name="color" value="#F2395B"/>
    </inkml:brush>
  </inkml:definitions>
  <inkml:trace contextRef="#ctx0" brushRef="#br0">47341 29705 474,'10'-14'8,"4"3"17,3 2 17,5 4 16,1 2 4,-1 2-7,-2 2-8,0 2-8,-1 1-6,-1 2-5,-1 0-5,0 2-5,-3 0-4,-3 1-2,-3 2-3,-2 0-2,-3 3-1,-2 5 1,-2 5 1,-2 4 0,-5 5-3,-6 5-6,-7 3-7,-7 4-5,-2-1-5,1-6 0,4-7 0,0-4-1,3-5 3,3-3 5,3-3 5,3-3 6,4-2 5,6-2 6,6-2 7,6-2 5,7-3 1,7-4-3,8-4-4,9-4-3,4-2-7,7-2-11,4 0-11,5-1-10,-3 1-8,-7 5-6,-9 3-6,-9 4-6</inkml:trace>
</inkml:ink>
</file>

<file path=ppt/ink/ink34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0:40"/>
    </inkml:context>
    <inkml:brush xml:id="br0">
      <inkml:brushProperty name="width" value="0.05041" units="cm"/>
      <inkml:brushProperty name="height" value="0.05041" units="cm"/>
      <inkml:brushProperty name="color" value="#F2395B"/>
    </inkml:brush>
  </inkml:definitions>
  <inkml:trace contextRef="#ctx0" brushRef="#br0">19067 3900 436,'21'30'171,"-5"-3"-40,-5-3-39,-4-3-39,-3 0-23,1 3-4,2 3-5,0 3-5,1 0-5,-2-2-3,-1-1-4,0-3-3,-2-1-7,-1-1-6,0-1-6,-1 0-8,-3-5-3,-2-3-2,-4-6-2,-2-4-1,-3-5 1,-3-2 3,-4-4 4,-1-2 3,-3-4 0,0-5-5,1-5-3,-1-5-4,1-1 1,1 1 6,1 3 6,1 1 6,1 4 5,3 3 3,1 4 3,2 5 3,2 3 12,2 6 19,3 4 20,1 6 20,1 3 0,2 3-18,0 3-18,2 3-18,0 0-13,2-1-11,0-3-9,2-1-10,0-3-6,2-2-1,0-4-1,1-2-2,2-3 1,0-1-1,1 0 2,2-2 0</inkml:trace>
</inkml:ink>
</file>

<file path=ppt/ink/ink34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0:40"/>
    </inkml:context>
    <inkml:brush xml:id="br0">
      <inkml:brushProperty name="width" value="0.04078" units="cm"/>
      <inkml:brushProperty name="height" value="0.04078" units="cm"/>
      <inkml:brushProperty name="color" value="#F2395B"/>
    </inkml:brush>
  </inkml:definitions>
  <inkml:trace contextRef="#ctx0" brushRef="#br0">20400 4216 539,'21'-7'3,"-3"2"5,-4 2 6,-4 2 6,-2 1 4,1 0 1,2 0 2,0 0 1,1 0 4,1 0 5,1 0 4,2 0 5,-1 1-1,1 2-7,0 2-8,-1 2-7,1 1-9,-2 0-9,-1-1-9,-1 1-9,-1 0-3,-2 2 3,-2 0 4,-2 2 3</inkml:trace>
</inkml:ink>
</file>

<file path=ppt/ink/ink34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0:40"/>
    </inkml:context>
    <inkml:brush xml:id="br0">
      <inkml:brushProperty name="width" value="0.04094" units="cm"/>
      <inkml:brushProperty name="height" value="0.04094" units="cm"/>
      <inkml:brushProperty name="color" value="#F2395B"/>
    </inkml:brush>
  </inkml:definitions>
  <inkml:trace contextRef="#ctx0" brushRef="#br0">23100 881 537,'8'-13'9,"2"3"20,0 4 19,1 4 20,3 3 4,2 2-8,3 2-9,3 2-9,0 1-10,-1 3-12,-2 2-13,-2 2-11,-3 1-9,-1 1-7,-2 1-7,-2 1-7,-4 2-6,-4 3-5,-6 3-6,-4 3-6,-3-1 1,-2-3 7,0-5 6,-1-3 7,0-3 3,1-1 3,0-1 1,2 0 2</inkml:trace>
</inkml:ink>
</file>

<file path=ppt/ink/ink34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0:41"/>
    </inkml:context>
    <inkml:brush xml:id="br0">
      <inkml:brushProperty name="width" value="0.05354" units="cm"/>
      <inkml:brushProperty name="height" value="0.05354" units="cm"/>
      <inkml:brushProperty name="color" value="#F2395B"/>
    </inkml:brush>
  </inkml:definitions>
  <inkml:trace contextRef="#ctx0" brushRef="#br0">21809 2231 410,'-15'3'32,"4"6"10,3 6 10,3 5 12,0 6-3,0 3-15,-2 4-15,0 5-15,0-2-11,0-4-7,2-5-6,1-5-6,3-7-8,7-10-7,7-10-7,8-10-8,5-7 1,8-7 6,7-5 8,7-6 8,2-1 6,0 5 5,-2 5 7,0 6 6,-5 3 5,-6 6 6,-7 5 7,-7 5 5,-5 2 3,-3 2 1,-2 0-1,-4 2 2,-3 1-4,-2 4-4,-4 2-6,-2 4-5,-5 3-5,-6 7-4,-5 5-6,-7 7-4,-4 2-3,-5 2-2,-3 1-1,-4 0-2,-3 1-1,0-1 3,-2-2 0,0 0 2,0-2 3,3-5 2,4-4 3,2-3 3,4-4 4,7-3 2,5-3 5,7-2 3,7-4 3,10-1 6,10-2 4,9-1 5,10-5-1,7-4-6,8-6-6,8-4-6,3-3-5,1-1-3,0-1-4,0-1-4,-3 1-4,-6 3-6,-6 3-6,-6 3-5,-5 1-4,-5 2-2,-5 1-2,-5 0-2,-6 0-1,-6-3 1,-8-4 0,-6-1 1,-5-2 4,0 2 8,-1 2 7,-1 3 7,0 1 8,2 0 7,3 2 8,1 1 7,2 4 11,0 8 14,2 7 15,1 9 14,0 4 0,2 1-16,0 1-15,2 1-16,0 3-9,2 5-5,0 4-4,2 6-4,-1 1-3,-1 0 1,0-2 0,-2 0 0,0-3-5,0-4-13,0-3-11,0-5-13,0-3-5,-2-5 2,0-3 1,-1-4 1,-3-4 4,-4-1 4,-4-2 5,-4-2 5,-3-2 3,-3-1 3,-3 0 2,-2-1 2,-2-2 3,4-1 4,4 0 4,2-1 4,2-2 4,4 0 6,3-1 6,3-2 5,3 0 1,4-2-3,4 0-4,4-1-4,4-2-4,7-3-8,6-3-5,5-3-8,4-3-6,3 0-7,1-1-7,2 0-7,0-1-6,-3 1-1,-4 1-3,-1 1-2,-5 2 2,-3 3 6,-5 3 6,-3 2 7</inkml:trace>
</inkml:ink>
</file>

<file path=ppt/ink/ink34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0:41"/>
    </inkml:context>
    <inkml:brush xml:id="br0">
      <inkml:brushProperty name="width" value="0.04448" units="cm"/>
      <inkml:brushProperty name="height" value="0.04448" units="cm"/>
      <inkml:brushProperty name="color" value="#F2395B"/>
    </inkml:brush>
  </inkml:definitions>
  <inkml:trace contextRef="#ctx0" brushRef="#br0">25250 2540 494,'7'-5'14,"-4"8"28,-2 6 28,-4 7 29,0 5 1,0 3-24,1 3-24,2 3-24,0 1-14,0 1-6,0-1-5,0 0-6,0 0-8,0-3-13,0-2-11,0-1-13,0-3-4,0-3 3,0-3 4,0-2 2</inkml:trace>
</inkml:ink>
</file>

<file path=ppt/ink/ink34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0:41"/>
    </inkml:context>
    <inkml:brush xml:id="br0">
      <inkml:brushProperty name="width" value="0.05502" units="cm"/>
      <inkml:brushProperty name="height" value="0.05502" units="cm"/>
      <inkml:brushProperty name="color" value="#F2395B"/>
    </inkml:brush>
  </inkml:definitions>
  <inkml:trace contextRef="#ctx0" brushRef="#br0">26143 872 399,'-8'-19'39,"2"7"14,1 8 14,1 8 15,1 9 0,3 9-16,4 10-17,2 11-14,2 7-10,-2 5-2,-1 7-1,0 6-2,-2 8-3,-1 12-5,0 12-6,-1 12-3,-1 6-5,0 1-1,0 1-2,0 1-2,0 2-6,2 4-9,0 4-11,2 5-9,-1-6-6,1-12-1,0-13-3,0-12 0,0-13 1,0-11 4,0-12 4,0-12 4,-1-10 5,-1-8 2,0-7 4,-1-8 3</inkml:trace>
</inkml:ink>
</file>

<file path=ppt/ink/ink34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0:41"/>
    </inkml:context>
    <inkml:brush xml:id="br0">
      <inkml:brushProperty name="width" value="0.04217" units="cm"/>
      <inkml:brushProperty name="height" value="0.04217" units="cm"/>
      <inkml:brushProperty name="color" value="#F2395B"/>
    </inkml:brush>
  </inkml:definitions>
  <inkml:trace contextRef="#ctx0" brushRef="#br0">25466 3059 521,'-12'-15'73,"8"4"-8,8 3-10,8 3-8,6 2-4,8 3-1,7 4 0,7 2-1,3 3-5,0 4-13,0 2-12,1 3-11,-3 2-14,-2 0-13,-3-1-14,-4 1-13,-3-2-8,-5-3-2,-5-3-3,-4-2-1</inkml:trace>
</inkml:ink>
</file>

<file path=ppt/ink/ink34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0:42"/>
    </inkml:context>
    <inkml:brush xml:id="br0">
      <inkml:brushProperty name="width" value="0.04013" units="cm"/>
      <inkml:brushProperty name="height" value="0.04013" units="cm"/>
      <inkml:brushProperty name="color" value="#F2395B"/>
    </inkml:brush>
  </inkml:definitions>
  <inkml:trace contextRef="#ctx0" brushRef="#br0">27750 841 548,'8'-22'95,"2"6"-13,0 5-13,1 5-13,3 2-11,4 0-10,3 0-9,5 0-9,0 2-6,0 4-4,-1 4-3,-1 4-5,-2 2 0,-4 1 1,-5 1 3,-3 2 1,-3-1-15,-2-1-31,-3-1-30,0 0-32</inkml:trace>
</inkml:ink>
</file>

<file path=ppt/ink/ink34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0:42"/>
    </inkml:context>
    <inkml:brush xml:id="br0">
      <inkml:brushProperty name="width" value="0.05597" units="cm"/>
      <inkml:brushProperty name="height" value="0.05597" units="cm"/>
      <inkml:brushProperty name="color" value="#F2395B"/>
    </inkml:brush>
  </inkml:definitions>
  <inkml:trace contextRef="#ctx0" brushRef="#br0">27131 2100 393,'-21'1'13,"8"4"27,7 2 27,6 4 27,4 2 3,-2 5-23,0 3-22,-2 5-23,0 2-14,0 1-8,0 0-6,0 2-8,0 0-6,-2-1-6,0-1-6,-2-1-6,3-8-5,4-13-7,5-14-7,6-13-6,4-9 4,5-1 12,5-2 13,5-2 14,1 1 9,-2 5 7,-1 5 8,-3 5 6,-2 3 4,-3 4 2,-3 3 0,-2 3 1,-3 1 3,-1 2 1,-1 0 3,0 2 3,-3 3-1,-1 7-4,-2 7-5,-2 8-4,-4 3-2,-4 2-3,-5 2-1,-6 3-1,-3 0-8,-5 0-12,-4 1-13,-3-1-13,-1-2-6,1-5 1,3-5 0,2-5 1,1-5 3,2-3 4,3-4 6,1-4 4,3-4 4,2-6 3,4-4 2,3-5 3,4-4 2,8-1 3,6-3 3,7-1 3,5-1 4,3 1 6,3 1 6,3 1 5,-1 3 2,-2 5-2,-3 5-2,-3 4-3,-3 5 0,-3 4 2,-3 4 1,-2 4 1,-4 2-1,-4 3-7,-4 2-6,-4 2-6,-4 1-5,-4 1-2,-4 1-2,-3 1-3,-5 1-5,-3 3-5,-5 1-6,-3 3-6,-4-1-1,-3 0 7,-2-1 5,-4-1 5,1-2 5,4-1 1,3-3 3,5-1 3,3-3 5,3-3 9,3-2 10,3-4 9,10-2 9,16-2 8,17-3 8,17 0 8,11-5-2,6-4-14,6-6-14,5-3-13,4-3-12,0 4-11,-1 3-11,1 3-11,-4 1-8,-5 2-9,-6 1-7,-6 0-8,-8 2-5,-8 0-3,-9 2-2,-8 0-4</inkml:trace>
</inkml:ink>
</file>

<file path=ppt/ink/ink34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0:44"/>
    </inkml:context>
    <inkml:brush xml:id="br0">
      <inkml:brushProperty name="width" value="0.022" units="cm"/>
      <inkml:brushProperty name="height" value="0.022" units="cm"/>
      <inkml:brushProperty name="color" value="#FED406"/>
    </inkml:brush>
  </inkml:definitions>
  <inkml:trace contextRef="#ctx0" brushRef="#br0">63593 7166 999,'-43'-7'-6,"9"2"-12,9 2-12,9 2-12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2:10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62000 12850 333,'49'20'167,"16"14"-1,15 14 1,17 16 0</inkml:trace>
</inkml:ink>
</file>

<file path=ppt/ink/ink34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0:45"/>
    </inkml:context>
    <inkml:brush xml:id="br0">
      <inkml:brushProperty name="width" value="0.05546" units="cm"/>
      <inkml:brushProperty name="height" value="0.05546" units="cm"/>
      <inkml:brushProperty name="color" value="#FED406"/>
    </inkml:brush>
  </inkml:definitions>
  <inkml:trace contextRef="#ctx0" brushRef="#br0">14816 1221 396,'-7'-29'28,"2"7"10,2 5 12,2 6 11,1 8 2,0 8-6,0 9-7,0 10-6,1 4-6,2 4-6,2 3-4,2 3-6,0 1-3,-1 2-2,0 1-1,-2 0-3,-1 2-3,0 2-1,-2 2-4,0 2-2,-1 3-3,2 2-3,0 3-3,2 4-3,0-1-2,0-1 1,0-2 0,0-2 1,-1-3-1,-1-2 1,0-4-1,-2-2 1,1-4-1,0-4 1,2-4-1,0-3 0,1-4-1,0-3-4,0-3-4,0-3-3,0-5-9,0-8-18,0-8-16,0-8-17</inkml:trace>
</inkml:ink>
</file>

<file path=ppt/ink/ink34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0:46"/>
    </inkml:context>
    <inkml:brush xml:id="br0">
      <inkml:brushProperty name="width" value="0.05147" units="cm"/>
      <inkml:brushProperty name="height" value="0.05147" units="cm"/>
      <inkml:brushProperty name="color" value="#FED406"/>
    </inkml:brush>
  </inkml:definitions>
  <inkml:trace contextRef="#ctx0" brushRef="#br0">15733 663 427,'-6'-28'15,"4"5"10,4 7 9,4 5 10,3 4-1,1 2-8,3 2-10,2 2-9,1 1-5,3 0-1,2 0-1,1 0-1,3 0 0,1 0 1,3 0 1,1 0 2,2 0-1,1 0-1,0 0-2,2 0-1,2 0-1,3-2-1,2 0-2,4-1-1,1-1-1,0 2-2,0 0-2,0 2-3,0 0 0,0 0-1,0 0 1,0 0-1,-3 0 1,-7 0 0,-8 0 2,-5 0 0,0-1 1,10-1 0,10 0 0,10-1 0,2-2 0,-4 0 0,-5-1 1,-6-2 0,-1 1 0,-1 1 0,0 0 1,0 2 1,1 0 0,0 0 0,2 0 1,1 0-1,0 0 1,0 0 1,0 0 0,0 1 0,0-1-1,-2 2 0,0 0-2,-1 2-1,0 0-1,2 0 0,2 0-1,2 0 1,1 0 0,0 0 0,0 0 1,0 0 2,1 0-1,-1 0 0,0 0 0,0 0-1,-1 0 0,-1 0 0,0 0-2,-1 0 0,-1 0 0,0 0 0,0 0 0,0 0 0,-1 0 1,-1 0-2,-3 0 0,-2 0-1,-1 0-1,1 0 1,-1 0 1,0 0 0,1-2 1,1 0 1,0-3 0,2-2 0,0-1 1,1 2 0,-1 1-1,0 1-1,1-1 1,0-1-1,2 0 1,1-1 1,0 0-2,2 2 0,0 2-1,2 2-1,-1 1 0,0-2 0,-2 0 1,0-1 0,-2-2 1,-2 2 0,-1-1 1,-3 0 0,-2 0 1,-3 2 0,-3 0 2,-3 2 0,-3 0 1,-1 0-2,-3 0 1,-1 0-2,-2 0-1,-3 0-2,-1 0-3,-2 0-1,0 0-2,2 2 0,1 0-1,3 2 1,0-1 0,-1-1 2,0 0 2,-2-1 1,-1 0 11,-3 1 18,-1 3 18,-2 2 19,-1 2 4,-2 2-11,0 2-10,-2 1-11,0 3-6,0 3-3,0 3-2,0 4-2,0 1-2,-2 4-2,0 3-1,-2 3-1,0 0-1,1-2 0,-2-2-1,2-1 1,-1 0-2,2 6-1,0 5-3,2 4-1,0 1-1,2-2-1,0-3 0,2-4-1,0 0-1,1 1 0,2 0 0,0 2 0,1-1 0,0 0 1,0-1 1,0-2 1,-1 0 0,-1-2-3,-1 0-2,0-1-2,-1-1-2,0-2 0,0 0-1,0-1-1,0-1 0,0-1 1,-1-1-1,1-1 0,0-2-1,0-1-5,0-3-2,0-1-5,1-3-7,0-3-12,1-3-11,2-2-12</inkml:trace>
</inkml:ink>
</file>

<file path=ppt/ink/ink34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0:47"/>
    </inkml:context>
    <inkml:brush xml:id="br0">
      <inkml:brushProperty name="width" value="0.05721" units="cm"/>
      <inkml:brushProperty name="height" value="0.05721" units="cm"/>
      <inkml:brushProperty name="color" value="#FED406"/>
    </inkml:brush>
  </inkml:definitions>
  <inkml:trace contextRef="#ctx0" brushRef="#br0">15505 5923 384,'-13'-14'46,"6"4"1,6 4 0,6 4 1,6 2-2,5-2-6,7 0-5,5-1-6,4-2-4,-1 2-3,1-1-4,-1 0-4,6-2 0,10-2 1,11-3 0,12-3 2,4-2-1,2 0 1,1 1-1,1-1-1,-1 1-1,-1 1-2,-3 1-3,-1 0-2,-1 2-2,-1 1 0,1 0-1,-1 2-1,-1 1 0,-2 2 0,-4 2 0,-3 3 0,-2 0 0,-2 0-4,-2 0-1,-2 0-3,-1 0 0,2 0 0,0 0 1,1 0 2,2 0 0,2 0 0,2 0 1,2 0 0,0-1 1,1-1 0,0 0 0,-1-1 2,1-1-1,0 0 0,0 0 1,-1 0 0,1 0-1,2 0 1,0 0-1,1 0 1,0 1-2,-3 0 1,-1 2-2,-2 1-1,0 0 1,1 0-1,3 0 0,2 0 1,-1-2-2,-1-2 0,-2-4-3,-2-2 0,-3-1-1,-1 2 0,-2 2 0,-2 3 1,-1 0 1,0 2 2,0 0 1,0 2 2,0 0 1,0 0 1,0 0 1,0 0 1,-1 0-1,0 0 0,-2 0 0,0 0-1,-2-1-1,0 0-3,-2-2-2,0 0-2,-2-1-3,-2 0-1,-1 0-3,-3 0-2,-2 0-1,-3-2 1,-3 0 1,-3-1 0</inkml:trace>
</inkml:ink>
</file>

<file path=ppt/ink/ink34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9:27:47"/>
    </inkml:context>
    <inkml:brush xml:id="br0">
      <inkml:brushProperty name="width" value="0.04859" units="cm"/>
      <inkml:brushProperty name="height" value="0.04859" units="cm"/>
      <inkml:brushProperty name="color" value="#F2395B"/>
    </inkml:brush>
  </inkml:definitions>
  <inkml:trace contextRef="#ctx0" brushRef="#br0">60893 3900 452,'-7'30'172,"2"-3"-41,2-3-43,2-3-41,0-1-22,0 3-3,-2 1-3,0 3-3,-2 2-3,0 5-5,-1 2-3,-1 6-3,-1-2-3,2-6 0,0-5 1,2-7 0,0-2-3,0-1-7,0 1-6,0 0-7,0-2-5,1-1-6,-2-3-6,2-1-5,-1-4-6,0-4-6,0-6-6,0-4-6</inkml:trace>
</inkml:ink>
</file>

<file path=ppt/ink/ink34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9:27:47"/>
    </inkml:context>
    <inkml:brush xml:id="br0">
      <inkml:brushProperty name="width" value="0.04114" units="cm"/>
      <inkml:brushProperty name="height" value="0.04114" units="cm"/>
      <inkml:brushProperty name="color" value="#F2395B"/>
    </inkml:brush>
  </inkml:definitions>
  <inkml:trace contextRef="#ctx0" brushRef="#br0">60850 4910 534,'9'-15'124,"1"4"-28,3 3-29,2 3-27,2 0-16,1 2-3,3-1-1,2 0-3,-1 0-2,-1 0-1,-3 0-2,-1 0-2,-2 1-5,-1 0-5,0 2-7,-2 0-6,0 1-12,0-2-19,-1 0-18,1-1-19,-1-2-2,-2-1 13,-2 0 14,-2-1 12</inkml:trace>
</inkml:ink>
</file>

<file path=ppt/ink/ink34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9:27:48"/>
    </inkml:context>
    <inkml:brush xml:id="br0">
      <inkml:brushProperty name="width" value="0.05482" units="cm"/>
      <inkml:brushProperty name="height" value="0.05482" units="cm"/>
      <inkml:brushProperty name="color" value="#F2395B"/>
    </inkml:brush>
  </inkml:definitions>
  <inkml:trace contextRef="#ctx0" brushRef="#br0">61827 3694 401,'0'-18'51,"0"10"13,0 11 11,0 12 11,0 5-1,0 1-18,0 1-16,0 1-16,0 1-11,0 1-4,0 1-3,0 1-5,-2 2-4,0 5-5,-3 3-3,-2 4-5,-1 3-4,0 4-6,1 2-5,-1 4-5,0-1-5,0 0-2,0-4-5,0 0-2,2-5-5,1-2-4,2-5-5,2-4-5,0-4 1,0-7 8,-2-5 6,0-6 8</inkml:trace>
</inkml:ink>
</file>

<file path=ppt/ink/ink34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9:27:48"/>
    </inkml:context>
    <inkml:brush xml:id="br0">
      <inkml:brushProperty name="width" value="0.04153" units="cm"/>
      <inkml:brushProperty name="height" value="0.04153" units="cm"/>
      <inkml:brushProperty name="color" value="#F2395B"/>
    </inkml:brush>
  </inkml:definitions>
  <inkml:trace contextRef="#ctx0" brushRef="#br0">62250 4831 529,'8'-6'8,"0"0"16,0 4 16,-1 1 16,2 0 3,4 0-6,2-2-8,3 0-7,1-1-6,-1 2-7,-1 0-5,0 2-5,-3 1-8,-1 4-7,-2 2-7,-2 4-7,-3 1-5,-1 3-1,-2 2-1,-1 1-2,-4 2-1,-2 0 2,-4-1 1,-2 1 1,-2-2 1,0-1 1,1-2 1,-1-2 1,1-3 7,0-1 12,2-2 14,1-2 13,3-1 8,8 0 5,6 0 3,7 0 5,4-1-6,1-2-15,1-2-15,2-2-15,1-2-14,4-2-15,5-2-14,3-2-14,-1 0-7,-6 1-1,-5 0 0,-6 2 0</inkml:trace>
</inkml:ink>
</file>

<file path=ppt/ink/ink34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9:27:51"/>
    </inkml:context>
    <inkml:brush xml:id="br0">
      <inkml:brushProperty name="width" value="0.04752" units="cm"/>
      <inkml:brushProperty name="height" value="0.04752" units="cm"/>
      <inkml:brushProperty name="color" value="#F2395B"/>
    </inkml:brush>
  </inkml:definitions>
  <inkml:trace contextRef="#ctx0" brushRef="#br0">67909 3933 462,'-9'-6'74,"0"4"-17,-1 4-16,-1 4-18,-1 2-8,0 1-2,0 2-2,1 0 0,-3 3-2,-2 7-1,-3 6-1,-3 5-2,-1 2 1,1-1 2,1-3 1,1-1 2,1-3 0,2 0-2,2-1 0,3 0-2,1-4 1,2-1 0,2-4 1,3-3 1,2-2-4,5-2-9,6-3-8,4-1-10,4-2-2,1-2 4,3-2 3,2-2 3,2-3 1,4-3-1,5-5 0,3-4-2,1-1 0,-4 1 2,-2 1 1,-3 1 1,-3 0 0,-3 2 1,-3 1 0,-2 1 1,-4 1 4,-3 0 8,-3 2 9,-2 1 8,-3 2 8,-2 6 10,-2 4 7,-2 6 9,-2 2-1,-2 3-10,-2 1-10,-2 3-11,0 0-5,3-1-4,1 0-3,2-2-3,2 0-2,0-1-2,2 1-2,0 0 0,2-1-5,4 1-6,2 0-6,4-1-6,1-1-2,1-4 1,1-5 3,2-2 2,0-5 1,3-2 2,2-4 1,1-2 0,1-3 2,-1-1 1,-1-3 2,-1-2 1,-1 0 0,-1-1 3,0 0 0,-2 1 2,-2-1 1,-1 1 0,-2-1 2,-2 1 0,-2-1 2,-2 2 1,-3 1 0,0 1 2,-2 1 0,0 1 0,0 0 0,0 2-1,-2 0 3,-2 1 2,-4-1 4,-2 0 4,-2 2 0,1 2-2,-1 4-3,0 3-2,-2 2-9,-3 1-18,-5 3-15,-3 2-17,-2 1-5,3 2 6,1 0 6,3 1 7,1 1 2,2 0-1,2 0 0,3 0-1</inkml:trace>
</inkml:ink>
</file>

<file path=ppt/ink/ink34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9:27:52"/>
    </inkml:context>
    <inkml:brush xml:id="br0">
      <inkml:brushProperty name="width" value="0.04882" units="cm"/>
      <inkml:brushProperty name="height" value="0.04882" units="cm"/>
      <inkml:brushProperty name="color" value="#F2395B"/>
    </inkml:brush>
  </inkml:definitions>
  <inkml:trace contextRef="#ctx0" brushRef="#br0">74011 4150 450,'-30'16'97,"3"1"-21,3 1-23,3 1-21,0 1-12,0 0-2,-1-1 0,0 1-2,-2 0-1,2 1 0,1 1-2,1 1-1,1-1 0,3-1-1,1-3 1,3-1-1,1-2-1,4-1-4,2 0-2,4-2-3,5-2-5,8-2-6,7-4-8,9-2-6,4-5-6,4-4-2,3-6-4,3-4-4,0-2 2,-2 1 5,-2 1 6,-1 1 5,-5 1 4,-6 2 5,-5 3 2,-6 1 4,-6 4 14,-7 6 23,-4 6 24,-7 6 24,-3 3 4,2 1-16,1 1-16,1 1-15,1 0-11,2-1-7,2-1-5,2 0-6,3-2-9,4 1-10,3 0-11,5-1-10,3-2-3,1-6 2,3-6 2,2-6 4,0-5 3,1-4 4,-1-3 4,1-5 4,-1-2 3,-1-1 5,-1-1 2,-1-1 5,-2 1 1,-3 0 2,-2 0 2,-4 3 1,-2-1 1,-2 3-1,-3 0-1,0 0 1,-4 3-1,0 3 1,-3 3 1,-2 3 0,-1 1 0,-2 2-1,0 1-1,-1 0-2,-3 2-3,-4 2-7,-3 2-8,-5 2-7,0 2-6,1 4-6,3 2-4,1 3-6,3 1-2,3-2 3,2-3 2,4-1 3</inkml:trace>
</inkml:ink>
</file>

<file path=ppt/ink/ink34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9:27:53"/>
    </inkml:context>
    <inkml:brush xml:id="br0">
      <inkml:brushProperty name="width" value="0.04575" units="cm"/>
      <inkml:brushProperty name="height" value="0.04575" units="cm"/>
      <inkml:brushProperty name="color" value="#F2395B"/>
    </inkml:brush>
  </inkml:definitions>
  <inkml:trace contextRef="#ctx0" brushRef="#br0">76864 4800 480,'23'0'58,"-3"0"-6,-1 0-6,-2 0-6,-1 0-6,1 2-5,1 0-5,1 2-5,-1 0-4,-2 2-2,-4 0-3,-3 1-2,-2 2-3,-2 2-1,-2 2-3,-2 1-1,-3 3 0,-2 2 2,-4 1 1,-2 3 2,-3 0-1,-3 1-5,-3 0-5,-3-1-4,-1-1-2,1-1 0,1-2 1,1-2 0,1-3 3,4-1 3,3-2 5,3-2 3,8-3 8,15-3 12,15-2 11,15-4 13,8-1-2,3-2-12,4 0-13,2-1-14,1-1-6,-2 0 1,-3 0-1,-1 1 1,-6-1-17,-11 2-31,-12 0-33,-9 2-31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2:12"/>
    </inkml:context>
    <inkml:brush xml:id="br0">
      <inkml:brushProperty name="width" value="0.0581" units="cm"/>
      <inkml:brushProperty name="height" value="0.0581" units="cm"/>
      <inkml:brushProperty name="color" value="#00BFF3"/>
    </inkml:brush>
  </inkml:definitions>
  <inkml:trace contextRef="#ctx0" brushRef="#br0">55304 29092 378,'0'-22'120,"0"1"-29,0 4-29,0 0-28,0 1-17,0 1-3,0-1-4,0 0-4,-1 1-2,-2 1-2,-2 1-2,-2 0-2,-1 2 1,-2 3 1,0 1 2,-1 2 1,-1 2 1,1 2 0,-1 2-1,0 2 1,-1 1-2,-2 2 1,-1 0-1,-3 2 0,0 0 0,-1 1 0,0 1 0,1 2 0,0 0 1,2 1 1,-1 1 1,2 2 0,1 1 1,-1 3 1,0 3 0,0 2 0,2 3 0,1 2 0,2 3-1,2 1-1,2 1 0,1-1 0,0-1 1,2-1-1,0-2 0,2-2-2,0-2-2,2-2 0,0-1-2,2-1 0,0-1 0,2-1 0,1-3-1,6-6-1,2-6-2,5-6-1,2-7-1,3-6-2,1-7 0,3-7-2,1-4-2,0-2-4,2-2-4,1-2-4,-1-1-1,-3 2 1,-4 0 3,-1 1 1,-4 4 3,-3 5 4,-3 7 4,-2 5 4,-4 7 12,-3 6 19,-2 8 19,-3 6 19,-3 5 3,2 3-12,-1 3-11,0 3-14,1 2-7,2-1-3,2 0-5,2 1-2,2-1-7,3 1-9,4-1-9,2 1-8,3-3-4,1 1 3,3-1 2,2 0 3,0-3-4,3-3-12,3-3-11,1-3-12,-1-3-5,-5-2-1,-5-4-1,-4-2 0</inkml:trace>
</inkml:ink>
</file>

<file path=ppt/ink/ink34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9:27:56"/>
    </inkml:context>
    <inkml:brush xml:id="br0">
      <inkml:brushProperty name="width" value="0.02668" units="cm"/>
      <inkml:brushProperty name="height" value="0.02668" units="cm"/>
      <inkml:brushProperty name="color" value="#F2395B"/>
    </inkml:brush>
  </inkml:definitions>
  <inkml:trace contextRef="#ctx0" brushRef="#br0">69600 8794 824,'1'-16'5,"2"2"1,2 1 3,2 1 1,1 1 3,1 2 0,2 2 3,0 3 1,2 0-2,5 2-2,4 0-4,3 2-4,4 0 0,3 2 2,3 0 2,3 2 2,3 0-1,4 0-8,4-1-5,4 1-7,3 0-3,3-2 0,4 0 0,2-2-1,1 0 0,1 0-4,0 0-2,-1 0-4,-1 0 0,-2 0 2,-4 0 2,-2 0 1,-8 0 1,-8-2-1,-11 0-2,-9-2-1</inkml:trace>
</inkml:ink>
</file>

<file path=ppt/ink/ink34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9:28:49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22450 23965 999,'14'-8'-24,"-1"2"-4,-2 0-2,-2 2-3,-2 0 2,0 0 5,-2 0 6,0 0 5</inkml:trace>
</inkml:ink>
</file>

<file path=ppt/ink/ink34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9:28:50"/>
    </inkml:context>
    <inkml:brush xml:id="br0">
      <inkml:brushProperty name="width" value="0.04745" units="cm"/>
      <inkml:brushProperty name="height" value="0.04745" units="cm"/>
      <inkml:brushProperty name="color" value="#F2395B"/>
    </inkml:brush>
  </inkml:definitions>
  <inkml:trace contextRef="#ctx0" brushRef="#br0">22148 23800 463,'-22'1'81,"3"2"-18,3 2-16,2 2-18,2 2-8,-3 3-1,-2 3-1,-1 3-2,-1 1-1,2-1-1,3 0-1,1-2-2,1 1-1,0 1 0,1 3-1,-1 1 0,1 1-2,2-1-1,2-1-2,3-1-2,-1 0-2,2 0-2,-1-1-2,0 1-2,0-1-1,2-1 0,0-1 0,2-1 1,1-2 0,4-2 1,2-4 2,4-3 1,1-2 0,1-4 0,1-2 1,1-3-1,2-4-2,3-2-2,4-3-3,2-3-3,2-3 0,0 0 2,2 0 1,1-2 3,-1 0-1,-1 2-4,-3 3-2,-1 1-4,-3 2-1,-3 1 3,-3 1 2,-2 0 2,-3 2 3,-1 1 4,-1 0 3,0 2 3,-2 0 2,-1 1 1,0-1 1,-2 0 1,1 0 2,0 2 6,1 1 4,2 0 6,-2 5 2,-2 6 0,-4 7 0,-2 8 0,-2 1-2,0-1-4,0-3-5,0-1-3,0-1-3,0-1-2,0 1-3,0 0-2,1-1-2,1 1 0,0 0 0,2-1 0,0 2-1,0 1-2,0 3-1,0 2-1,2-1 0,3-3-1,5-3-1,4-3 1,4-3-1,3-4 0,5-4-2,3-4 0,0-4-1,-3-2 1,-5-3 0,-3-3 1,-2-3 0,0-2-1,-1-1 1,1-3 0,-1 0 1,-1 1 1,-1 1 0,0 1 2,-2 0 1,-3-1 2,-1-1 2,-2-1 2,-1 1 1,0 3 0,0 3 0,0 2 1,-1 3 1,-2-1 0,-2 0 2,-2 0 0,-3 1-2,-4 1-6,-4 0-6,-3 2-6,-4 1-4,-1 2 2,-3 3 0,-1 1 0,-2 2-3,-1 1-8,-1 3-9,-1 2-7,2 1-4,3 2 1,5 0 1,3 1 1,3 0 1,1 0-1,0-2 1,2 0 0</inkml:trace>
</inkml:ink>
</file>

<file path=ppt/ink/ink34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9:28:51"/>
    </inkml:context>
    <inkml:brush xml:id="br0">
      <inkml:brushProperty name="width" value="0.04784" units="cm"/>
      <inkml:brushProperty name="height" value="0.04784" units="cm"/>
      <inkml:brushProperty name="color" value="#F2395B"/>
    </inkml:brush>
  </inkml:definitions>
  <inkml:trace contextRef="#ctx0" brushRef="#br0">26639 24194 459,'-5'-8'65,"6"2"0,6 1-1,6 0 1,4 1-5,3 0-10,3 0-10,3 1-11,2-1-5,3 0-4,1 0-3,2 0-2,1 0-4,1 0-3,-1 0-3,0 0-3,0 0-4,-1 1-7,-1-1-6,-1 0-6,-2 0-7,-3 2-7,-4 0-6,-1 2-8</inkml:trace>
</inkml:ink>
</file>

<file path=ppt/ink/ink34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9:28:51"/>
    </inkml:context>
    <inkml:brush xml:id="br0">
      <inkml:brushProperty name="width" value="0.0499" units="cm"/>
      <inkml:brushProperty name="height" value="0.0499" units="cm"/>
      <inkml:brushProperty name="color" value="#F2395B"/>
    </inkml:brush>
  </inkml:definitions>
  <inkml:trace contextRef="#ctx0" brushRef="#br0">27666 23232 440,'-7'-19'29,"2"9"18,2 8 19,2 10 20,1 5 1,0 5-15,0 3-15,0 5-16,0 3-12,0 2-6,0 4-8,0 3-8,0 3-7,0 4-11,0 4-10,0 4-9,0 4-10,2 3-9,0 5-9,2 4-9,-1-6-1,-1-11 5,0-13 5,-1-13 6</inkml:trace>
</inkml:ink>
</file>

<file path=ppt/ink/ink34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9:28:52"/>
    </inkml:context>
    <inkml:brush xml:id="br0">
      <inkml:brushProperty name="width" value="0.05107" units="cm"/>
      <inkml:brushProperty name="height" value="0.05107" units="cm"/>
      <inkml:brushProperty name="color" value="#F2395B"/>
    </inkml:brush>
  </inkml:definitions>
  <inkml:trace contextRef="#ctx0" brushRef="#br0">31413 23000 430,'0'30'195,"0"-1"-47,0-3-48,0-1-47,0-2-26,0 1-7,0-1-5,0 1-6,-2 0-6,0 1-7,-3 1-5,-2 1-6,0 0-7,0 1-8,2-1-7,1 1-8,-1-6-7,2-9-8,-1-10-6,0-10-8,0-6 6,2-2 19,0-1 18,2-3 19,0 1 10,2 3 4,0 3 4,2 2 2,0 3 5,2 1 6,0 0 6,1 2 5,2 0 3,0 0 1,1 0 0,2 0 1,0 0-2,1 0-4,1 0-5,1 1-4,0-1-4,0 2-2,-2 0-3,-1 2-2,0 0-4,0 0-6,-1 0-4,1 0-7,0-1-10,0-1-16,-1 0-15,1-1-17,-1-2-1,-2 0 11,-2-1 14,-2-2 11</inkml:trace>
</inkml:ink>
</file>

<file path=ppt/ink/ink34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9:28:52"/>
    </inkml:context>
    <inkml:brush xml:id="br0">
      <inkml:brushProperty name="width" value="0.05926" units="cm"/>
      <inkml:brushProperty name="height" value="0.05926" units="cm"/>
      <inkml:brushProperty name="color" value="#F2395B"/>
    </inkml:brush>
  </inkml:definitions>
  <inkml:trace contextRef="#ctx0" brushRef="#br0">32195 22647 371,'-1'-29'-26,"-1"7"13,0 5 13,-1 6 12,-1 3 7,2 1 1,0-1 3,2 0 2,0 2 8,0 6 18,0 4 16,0 6 17,-1 3 0,0 5-16,-2 3-15,0 5-15,-1 2-11,0 3-6,0 1-5,0 2-5,0 2-4,0 3-2,0 1-2,0 2-3,1 1-2,0 0-5,2 0-4,1 0-5,0 1-4,0 0-5,0 2-4,0 1-5,0-2-2,0 0-2,0-3 0,0-2-2,0-3 2,0-6 3,0-4 4,0-5 2,-2-5 0,-1-6-5,-2-6-4,-1-6-6,-1-4 3,2 0 9,2-2 8,2 0 9</inkml:trace>
</inkml:ink>
</file>

<file path=ppt/ink/ink34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9:28:52"/>
    </inkml:context>
    <inkml:brush xml:id="br0">
      <inkml:brushProperty name="width" value="0.05765" units="cm"/>
      <inkml:brushProperty name="height" value="0.05765" units="cm"/>
      <inkml:brushProperty name="color" value="#F2395B"/>
    </inkml:brush>
  </inkml:definitions>
  <inkml:trace contextRef="#ctx0" brushRef="#br0">32100 24310 381,'15'-79'11,"-1"17"4,-1 15 3,0 15 3,-1 10 3,3 1 2,2 3 1,2 1 3,0 2 0,1 1-1,-1 1-1,1 0-1,-1 3-1,-3 3-2,-1 2-3,-2 4-1,-3 3-3,-1 6-3,-2 4-2,-2 5-4,-2 3-1,-2 1-1,-2 1-1,-2 1-2,0-1-3,0-1-6,2-2-8,0-3-6,3-2-4,2-6 1,4-5 0,2-4 1,3-6-1,5-6-1,4-5 0,3-7-1,3-2 1,-1 1 1,0 1 1,1 2 2,-2-1 3,-3 2 4,-3 1 3,-3 1 3,-2 2 5,-2 3 3,-3 3 5,-1 3 3,-1 1 6,-2 0 7,-1 0 7,0 0 6,-1 5 9,0 10 8,0 10 8,0 9 10,-2 4-4,-1-1-14,-2-3-16,-1-1-15,-2-2-10,2 1-5,0-1-6,2 1-4,2-2-6,4-1-6,3-3-7,5-1-7,2-5-1,1-6 3,2-8 3,0-6 3,0-5 4,-1 0 3,-1-1 4,-1-1 4,-1-2 2,-1-1-1,0-3 0,-2-1 0,-1-2 2,0 1 4,-2-1 5,-1 1 4,0 0 1,-2 3 0,-1 1 0,0 3-2,-2 0-1,-2 2-2,-2 1-3,-2 1-2,-3 1-4,-2 2-4,-3 2-4,-3 3-5,-4 1-4,-3 3-1,-5 4-2,-3 2-1,-1 2-7,7 0-9,3 0-9,6 0-10</inkml:trace>
</inkml:ink>
</file>

<file path=ppt/ink/ink34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9:28:53"/>
    </inkml:context>
    <inkml:brush xml:id="br0">
      <inkml:brushProperty name="width" value="0.04579" units="cm"/>
      <inkml:brushProperty name="height" value="0.04579" units="cm"/>
      <inkml:brushProperty name="color" value="#F2395B"/>
    </inkml:brush>
  </inkml:definitions>
  <inkml:trace contextRef="#ctx0" brushRef="#br0">37077 23746 480,'-10'-1'12,"10"-1"22,12 0 24,10-1 23,8-1 3,4 0-17,6 0-17,5 0-17,3 1-10,2 0-2,2 2-3,2 0-3,1 1-3,3-2-4,2 0-5,2-2-3,-1 1-8,-3 0-10,-3 2-10,-2 1-9,-4-1-8,-2-1-1,-3 0-4,-4-1-2,-5-1 2,-7 2 6,-9 0 7,-7 2 6,-4-1 3,0 0 1,0-2-1,0 0 2</inkml:trace>
</inkml:ink>
</file>

<file path=ppt/ink/ink34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9:28:53"/>
    </inkml:context>
    <inkml:brush xml:id="br0">
      <inkml:brushProperty name="width" value="0.04158" units="cm"/>
      <inkml:brushProperty name="height" value="0.04158" units="cm"/>
      <inkml:brushProperty name="color" value="#F2395B"/>
    </inkml:brush>
  </inkml:definitions>
  <inkml:trace contextRef="#ctx0" brushRef="#br0">40250 22931 529,'1'-13'101,"4"3"-20,2 4-20,4 4-19,1 2-12,1 2-3,1 0-3,1 2-3,4 1-3,7 1-2,7 3-3,7 2-2,1 0-2,-2-1-2,-3 0-2,-3-2-1,-3 0-5,-3 0-9,-4 0-9,-1 0-10,-4 0-7,-3 1-8,-3 1-7,-2 2-7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3:00"/>
    </inkml:context>
    <inkml:brush xml:id="br0">
      <inkml:brushProperty name="width" value="0.02699" units="cm"/>
      <inkml:brushProperty name="height" value="0.02699" units="cm"/>
    </inkml:brush>
  </inkml:definitions>
  <inkml:trace contextRef="#ctx0" brushRef="#br0">65683 15312 815,'-6'-15'99,"4"4"-37,4 4-39,4 2-37,1 0-23,1-1-7,-1 0-6,1-1-7</inkml:trace>
</inkml:ink>
</file>

<file path=ppt/ink/ink34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9:28:54"/>
    </inkml:context>
    <inkml:brush xml:id="br0">
      <inkml:brushProperty name="width" value="0.03722" units="cm"/>
      <inkml:brushProperty name="height" value="0.03722" units="cm"/>
      <inkml:brushProperty name="color" value="#F2395B"/>
    </inkml:brush>
  </inkml:definitions>
  <inkml:trace contextRef="#ctx0" brushRef="#br0">37924 24150 591,'-16'0'2,"0"2"6,1 0 6,-1 2 5,3 0 8,8 0 9,7-1 10,6 1 11,8 0-2,7 0-10,9 0-10,7 0-12,6-1-7,4 0-4,4-2-3,4 0-5,1-1-4,1 0-1,0 0-2,0 0-2,-1 0-2,-2 0 1,-2 0 0,-2 0 0,-5 0 0,-6 0 2,-7 0 1,-7 0 1</inkml:trace>
</inkml:ink>
</file>

<file path=ppt/ink/ink34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9:28:54"/>
    </inkml:context>
    <inkml:brush xml:id="br0">
      <inkml:brushProperty name="width" value="0.03468" units="cm"/>
      <inkml:brushProperty name="height" value="0.03468" units="cm"/>
      <inkml:brushProperty name="color" value="#F2395B"/>
    </inkml:brush>
  </inkml:definitions>
  <inkml:trace contextRef="#ctx0" brushRef="#br0">38290 24550 634,'-19'2'72,"10"4"-6,10 4-5,10 3-5,7 3-10,5 2-12,5 0-12,5 1-14,3-1-11,4-5-13,3-3-13,2-4-13,-2-2-8,-7 0-5,-9 0-4,-7 0-6</inkml:trace>
</inkml:ink>
</file>

<file path=ppt/ink/ink34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9:28:55"/>
    </inkml:context>
    <inkml:brush xml:id="br0">
      <inkml:brushProperty name="width" value="0.05908" units="cm"/>
      <inkml:brushProperty name="height" value="0.05908" units="cm"/>
      <inkml:brushProperty name="color" value="#F2395B"/>
    </inkml:brush>
  </inkml:definitions>
  <inkml:trace contextRef="#ctx0" brushRef="#br0">43828 22780 372,'-15'-21'45,"3"5"-1,1 4-2,2 6-2,-2 6-1,-5 8-1,-7 7 0,-5 9-2,-4 4-2,1 1-6,0 0-6,-1 2-6,1 1-3,0-1-3,-1 0-3,1 1-2,1-2-1,3 0 0,3-1-2,3-1 1,3-2-1,3-3-1,2-3-1,4-3-1,7-3-3,12-4-8,11-4-6,13-4-7,8-6-3,6-8-1,6-8 0,6-7 1,2-4 0,-1 1 3,-1 1 2,0 2 3,-5 1 3,-5 2 3,-6 4 4,-5 3 3,-8 3 4,-6 3 4,-6 3 3,-8 2 4,-6 4 8,-4 2 14,-6 4 12,-4 2 14,-3 3 2,1 3-10,-1 4-9,0 2-9,0 2-6,-2 1-2,0 1-4,-1 1-1,1 1-4,3-1-1,2 1-2,4-1-2,1 0-2,0-1-1,0-1 0,0-1-2,3-1-4,6-3-10,6-1-11,6-2-8,4-5-4,3-8 5,3-8 4,3-8 5,1-5 1,2-3-1,1-3-1,1-3-2,-3-1 2,-4 0 4,-4-1 5,-6 1 4,-4 1 4,-3 1 1,-3 3 4,-2 1 1,-3 3 3,-2 3 0,-2 3 0,-2 3 1,-3 2 1,-4 2 0,-4 2 0,-3 3 0,-4 0-3,-1 4-6,-3 0-8,-1 4-7,-1 0-5,3 3-7,1 2-5,3 2-7,2 1-1,4-1 0,4 1 0,5 0 2</inkml:trace>
</inkml:ink>
</file>

<file path=ppt/ink/ink34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9:28:55"/>
    </inkml:context>
    <inkml:brush xml:id="br0">
      <inkml:brushProperty name="width" value="0.04572" units="cm"/>
      <inkml:brushProperty name="height" value="0.04572" units="cm"/>
      <inkml:brushProperty name="color" value="#F2395B"/>
    </inkml:brush>
  </inkml:definitions>
  <inkml:trace contextRef="#ctx0" brushRef="#br0">46450 23700 481,'29'0'1,"-5"2"2,-5 0 2,-5 2 2,0-1 7,4-1 10,3 0 11,5-1 11,1 0 4,1 1-1,-1 3-3,1 2-1,-3 2-3,-3 2-6,-5 2-4,-3 1-6,-4 2-4,-4 2-6,-4 0-5,-4 1-4,-6 2-5,-8 3-4,-7 3-4,-9 3-4,-3 0-2,2-1-3,0-3-2,1-1-2,3-3-1,5-3 1,5-3 1,5-3 2,6-3 1,8-2 4,8-4 2,7-2 3,7-5-1,5-2-3,5-5-4,5-4-3,3-1-1,2-1 0,2 0 1,3 1 2,-3 0-3,-2 2-4,-5 2-6,-4 3-4,-4 0-2,-5 2 1,-5 0 1,-4 2 0</inkml:trace>
</inkml:ink>
</file>

<file path=ppt/ink/ink34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9:28:55"/>
    </inkml:context>
    <inkml:brush xml:id="br0">
      <inkml:brushProperty name="width" value="0.04596" units="cm"/>
      <inkml:brushProperty name="height" value="0.04596" units="cm"/>
      <inkml:brushProperty name="color" value="#F2395B"/>
    </inkml:brush>
  </inkml:definitions>
  <inkml:trace contextRef="#ctx0" brushRef="#br0">49141 23582 478,'-4'-8'28,"8"2"12,8 0 14,7 2 12,8 0 4,5 2-7,6 0-6,6 2-7,3 0-9,0 0-11,0 0-13,0 0-11,-1 0-11,-3 0-7,-4 0-8,-2 0-7,-4 0-4,-3 0 3,-5 0 1,-3 0 2</inkml:trace>
</inkml:ink>
</file>

<file path=ppt/ink/ink34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9:28:56"/>
    </inkml:context>
    <inkml:brush xml:id="br0">
      <inkml:brushProperty name="width" value="0.05197" units="cm"/>
      <inkml:brushProperty name="height" value="0.05197" units="cm"/>
      <inkml:brushProperty name="color" value="#F2395B"/>
    </inkml:brush>
  </inkml:definitions>
  <inkml:trace contextRef="#ctx0" brushRef="#br0">50279 22768 423,'-28'-29'29,"8"7"4,9 5 3,7 7 3,3 5 2,0 8 3,-2 6 2,0 7 3,-1 5-2,2 3-3,0 3-4,2 3-4,0 2-4,0 2-7,0 3-6,0 1-7,0 1-8,0 0-9,0 0-11,0 0-10,0-1-11,0-1-10,0-3-11,0-2-11,0-3 2,2-7 11,0-5 14,2-6 12</inkml:trace>
</inkml:ink>
</file>

<file path=ppt/ink/ink34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9:28:56"/>
    </inkml:context>
    <inkml:brush xml:id="br0">
      <inkml:brushProperty name="width" value="0.05581" units="cm"/>
      <inkml:brushProperty name="height" value="0.05581" units="cm"/>
      <inkml:brushProperty name="color" value="#F2395B"/>
    </inkml:brush>
  </inkml:definitions>
  <inkml:trace contextRef="#ctx0" brushRef="#br0">52947 22505 394,'8'-13'45,"-2"6"2,-1 6 1,0 6 3,-1 5-2,0 5-3,0 5-5,0 5-4,-1 3-2,-2 1-2,-2 1-1,-2 1-1,-1 0-3,0 1-3,0-1-3,0 0-3,-1-1-7,0-1-8,-1-3-8,-2-1-9,0-3-14,1-1-19,-1-3-17,0-1-20,1-5-4,2-8 8,2-8 10,2-8 8</inkml:trace>
</inkml:ink>
</file>

<file path=ppt/ink/ink34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9:28:56"/>
    </inkml:context>
    <inkml:brush xml:id="br0">
      <inkml:brushProperty name="width" value="0.04572" units="cm"/>
      <inkml:brushProperty name="height" value="0.04572" units="cm"/>
      <inkml:brushProperty name="color" value="#F2395B"/>
    </inkml:brush>
  </inkml:definitions>
  <inkml:trace contextRef="#ctx0" brushRef="#br0">53200 23179 481,'8'-15'5,"0"2"11,0 2 10,-1 2 12,3 2 6,2 1 4,3 0 3,3 2 4,2 0-2,2 2-8,0 0-7,1 2-8,0 0-7,1 0-4,-1 0-4,1 0-5,-2 0-8,-3 0-9,-3 0-10,-2 0-10</inkml:trace>
</inkml:ink>
</file>

<file path=ppt/ink/ink34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9:28:56"/>
    </inkml:context>
    <inkml:brush xml:id="br0">
      <inkml:brushProperty name="width" value="0.07185" units="cm"/>
      <inkml:brushProperty name="height" value="0.07185" units="cm"/>
      <inkml:brushProperty name="color" value="#F2395B"/>
    </inkml:brush>
  </inkml:definitions>
  <inkml:trace contextRef="#ctx0" brushRef="#br0">54213 21488 306,'0'-29'0,"0"5"0,0 5 0,0 5 0,0 3 6,2 2 13,1 2 12,0 2 13,1 3 9,0 4 7,0 4 5,0 4 6,-1 6-3,-1 7-10,0 8-10,-1 9-11,-2 3-8,-1 3-4,0 2-3,-1 3-5,-2 0-4,0 1-2,-2 2-3,0 0-2,0-1-4,0-2-1,2-4-4,0-2-3,1 0-4,1 4-6,-2 4-7,2 4-7,-1 1-3,2-1 1,0-1 1,2 0 1,0-3-3,0-2-8,0-4-9,0-2-7,-1-4-2,-2-4 5,-2-4 5,-2-3 4</inkml:trace>
</inkml:ink>
</file>

<file path=ppt/ink/ink34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9:28:57"/>
    </inkml:context>
    <inkml:brush xml:id="br0">
      <inkml:brushProperty name="width" value="0.04501" units="cm"/>
      <inkml:brushProperty name="height" value="0.04501" units="cm"/>
      <inkml:brushProperty name="color" value="#F2395B"/>
    </inkml:brush>
  </inkml:definitions>
  <inkml:trace contextRef="#ctx0" brushRef="#br0">54900 23659 488,'50'-15'70,"-8"4"-5,-9 3-6,-9 3-6,-5 2-5,-1 3-5,-1 4-6,0 2-6,-4 3-4,-3 2-5,-4 2-4,-4 1-5,-3 3-3,-4 2-2,-2 1-3,-3 3-3,-3 0-2,-2 1-1,-2 0-1,-1-1-2,0 0-1,2-1-1,4-1 0,3-1 0,3-2 0,4-2 3,4-4 3,4-3 2,5-2 2,7 0 2,7-2 1,7 0 2,10-3-5,12-4-13,13-4-13,13-4-12,-1-1-4,-16 0 5,-16 2 4,-16 1 6,-9 0-6,-3 0-14,-3 0-14,-2 0-14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3:02"/>
    </inkml:context>
    <inkml:brush xml:id="br0">
      <inkml:brushProperty name="width" value="0.04289" units="cm"/>
      <inkml:brushProperty name="height" value="0.04289" units="cm"/>
    </inkml:brush>
  </inkml:definitions>
  <inkml:trace contextRef="#ctx0" brushRef="#br0">55009 22524 512,'-7'-11'10,"2"10"20,2 10 20,2 10 19,0 3 5,0 0-13,-2-1-13,0 0-12,-2 1-8,0 5-4,-1 4-3,-1 5-5,0 3-4,-1-2-6,0 0-3,0-1-6,1 0-2,1 2 2,0 3 2,2 1 1,0 0-10,2-3-21,0-1-21,2-1-21,0-6-7,0-6 8,0-7 7,0-6 8</inkml:trace>
</inkml:ink>
</file>

<file path=ppt/ink/ink34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9:29:12"/>
    </inkml:context>
    <inkml:brush xml:id="br0">
      <inkml:brushProperty name="width" value="0.04399" units="cm"/>
      <inkml:brushProperty name="height" value="0.04399" units="cm"/>
    </inkml:brush>
  </inkml:definitions>
  <inkml:trace contextRef="#ctx0" brushRef="#br0">1967 34254 500,'-15'0'2,"-1"0"6,0 0 5,1 0 5,2 0 8,6 0 9,6 0 10,6 0 10,6-2 0,7-2-7,7-4-8,7-2-9,5-2-4,2-2-4,4 0-2,3-1-4,-1 0-2,-2 1-5,-3 1-3,-3 1-4,-4 1-3,-4 2-2,-3 2-3,-5 2-3,-2 2-5,-2 0-8,-3 2-8,-1 0-7,-3-1-10,-4-3-11,-4-6-12,-4-2-10</inkml:trace>
</inkml:ink>
</file>

<file path=ppt/ink/ink34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9:29:12"/>
    </inkml:context>
    <inkml:brush xml:id="br0">
      <inkml:brushProperty name="width" value="0.04414" units="cm"/>
      <inkml:brushProperty name="height" value="0.04414" units="cm"/>
    </inkml:brush>
  </inkml:definitions>
  <inkml:trace contextRef="#ctx0" brushRef="#br0">2179 33040 498,'-14'-19'33,"3"10"6,3 10 6,2 10 6,3 7 0,0 5-8,2 5-6,0 5-8,1 3-4,0 4-2,0 3-2,0 2-2,0 2-1,0 0-3,0 0-1,0 0-2,0 2-2,0 2-2,0 4-3,0 2-1,0 2-5,0 1-4,0 1-4,0 2-4,1-4-4,0-7-1,2-6-1,0-7-2,0-7-1,0-4 1,-2-5 0,0-4 1,-2-5 2,-4-3 2,-2-3 3,-3-2 3,-4-4 2,-2-4 1,-3-4 2,-3-4 1,-2-3 1,1-1 0,-1-3 1,1-2 0,1 1 2,2 1 4,4 2 5,3 3 3,2 0 5,2 0 3,3 0 4,1 1 3,1-1 1,2 0-1,0 0-1,2 1-2,3-2-4,6-2-8,5-1-7,7-3-7,4-2-6,1-3-4,2-3-4,3-3-4,0 0-2,1 1-1,-1 3-1,0 1 0,0 2-4,-1 1-8,-1 1-8,-1 1-7,-3 1-2,-5 3 5,-5 1 5,-4 3 5</inkml:trace>
</inkml:ink>
</file>

<file path=ppt/ink/ink34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9:29:13"/>
    </inkml:context>
    <inkml:brush xml:id="br0">
      <inkml:brushProperty name="width" value="0.03999" units="cm"/>
      <inkml:brushProperty name="height" value="0.03999" units="cm"/>
    </inkml:brush>
  </inkml:definitions>
  <inkml:trace contextRef="#ctx0" brushRef="#br0">3600 33607 550,'14'-50'26,"-1"11"4,-2 11 4,-2 12 3,-1 5 0,0 4-6,0 2-5,-1 4-5,2 2-3,0 4 0,1 2-1,2 4-1,-2 4-1,-3 9-4,-2 7-4,-4 8-4,-3 4-3,-4-2-3,-4 0-2,-3-1-3,-2-4-1,4-5 0,3-7 0,3-5 0,4-10-5,7-14-8,7-14-11,8-13-9,3-7 1,1-1 10,1 1 11,1 0 10,-2 3 7,-3 7 4,-5 7 3,-3 7 3,-4 7 7,-4 10 8,-4 8 8,-4 10 9,-4 5 2,-2 4-2,-3 5-4,-4 3-3,2-1-3,3-5-5,4-7-4,4-5-4,7-8-5,10-6-6,9-10-3,11-6-6,1-5-4,-4 2-4,-5 1-3,-5 1-4,-2-1-4,1 0-5,1-1-4,1-1-4,-5 4-6,-10 10-7,-12 10-7,-10 10-6,-4 2 3,3-3 12,2-5 15,4-3 12</inkml:trace>
</inkml:ink>
</file>

<file path=ppt/ink/ink34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9:29:13"/>
    </inkml:context>
    <inkml:brush xml:id="br0">
      <inkml:brushProperty name="width" value="0.0406" units="cm"/>
      <inkml:brushProperty name="height" value="0.0406" units="cm"/>
    </inkml:brush>
  </inkml:definitions>
  <inkml:trace contextRef="#ctx0" brushRef="#br0">3545 35063 541,'-56'41'20,"14"-12"3,13-11 3,15-12 3,11-8 1,10-4 0,9-4-2,11-4-1,4-1-2,1-1-2,-1 0-3,1 1-2,-2 0-2,-2 2-1,-1 2-1,-3 3-1,-2 1-1,-2 2-1,-4 2-2,-3 2-1,-3 3-1,-2 4 1,-4 4 1,-2 3 2,-4 4-2,-1 3-2,-2 4-2,-1 2-3,-5 3 0,-4 4-1,-5 4-1,-5 5 0,-3-1-2,-3-4-5,-1-4-5,-2-3-5,-2-5-4,1-3-3,0-4-2,0-5-3,0-3-2,3-2-2,1-4-3,3-2-1,2-5 0,5-6 1,3-6 3,5-5 1,2-4 3,4 1 5,2-1 4,4 1 4,1 0 5,2 4 5,0 3 6,2 3 5,1 2 1,1 2-2,3 2-2,2 3-3,2 2 5,3 4 12,4 3 13,2 5 13,4 4 5,5 2-2,4 3-2,6 3-3,3 1-7,2-1-13,2-1-13,2-1-14,-2-2-11,-5-2-9,-7-4-10,-6-3-9,-4-2-4,-3 0 5,-3-2 4,-2 0 4</inkml:trace>
</inkml:ink>
</file>

<file path=ppt/ink/ink34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9:29:14"/>
    </inkml:context>
    <inkml:brush xml:id="br0">
      <inkml:brushProperty name="width" value="0.04961" units="cm"/>
      <inkml:brushProperty name="height" value="0.04961" units="cm"/>
    </inkml:brush>
  </inkml:definitions>
  <inkml:trace contextRef="#ctx0" brushRef="#br0">2279 38366 443,'-9'-1'7,"12"-2"13,13-2 15,14-2 13,6-2 3,2-2-8,2-1-8,2-3-9,1 0-4,1 1-3,-2 0-1,2 2-3,-4 1-4,-6 2-6,-5 3-7,-7 1-6,-3 0-5,-1 0-2,-1-1-2,0-2-2,-3 1-4,-3-1-7,-3 0-6,-2 0-6,-5-3-3,-6-6 4,-6-5 4,-5-6 2,-4-3 5,0 1 7,1 1 6,-1 1 7,1 2 5,3 5 1,1 3 2,2 5 2,2 1 1,-1 2-1,0 1-1,0 1-1,1 0 9,3 2 19,1 0 19,2 2 19,1 5 9,0 10-3,0 9-1,0 11-2,1 4-6,0 2-12,2 1-12,1 1-10,0-3-8,0-6-4,0-5-4,0-7-4,0 1-2,0 7-2,0 7-1,0 7-2,-1 5-1,-1 4-4,0 4-2,-1 4-3,-1-2-3,2-8-2,0-8-3,2-8-1,-3-9-6,-4-11-6,-5-10-8,-5-11-8,-2-10-1,0-7 2,2-9 4,1-7 2,1-3 6,1 0 5,1 2 7,0 0 5,2 3 7,3 5 3,1 5 6,2 6 4,2 3 8,0 5 10,1 3 11,2 4 11,1 2 2,4-2-7,2 0-6,4-1-7,2 0-5,3 0-3,3 2-5,3 1-3,3-2-9,3-2-18,3-3-16,3-3-16,0-3-6,-2 0 4,-1-1 4,-3 0 5,-2-1 5,-3 2 8,-3 3 8,-3 1 7,-4 4 15,-4 5 25,-6 4 24,-4 6 25,-4 4 3,-2 7-16,-2 6-16,-2 5-15,-2 6-12,-5 5-5,-3 4-6,-5 6-6,-1 2-3,-1 0 1,1 0 1,-1 0 0,2-3-5,3-7-9,3-8-10,3-5-10,2-7-5,3-3 0,1-4 0,2-4 0,4-4 1,8-2 4,6-4 3,8-2 5,3-2 6,1 2 9,1 1 10,1 0 9,0 2 9,1 0 5,-1 2 8,1 0 6,-1 2 2,-1 2-3,-1 2-4,-1 2-2,-1 1-4,-1 2-4,-1 0-5,0 1-4,-3 0-2,-1 0 0,-2-2 1,-2 0-1</inkml:trace>
</inkml:ink>
</file>

<file path=ppt/ink/ink34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9:29:15"/>
    </inkml:context>
    <inkml:brush xml:id="br0">
      <inkml:brushProperty name="width" value="0.04523" units="cm"/>
      <inkml:brushProperty name="height" value="0.04523" units="cm"/>
    </inkml:brush>
  </inkml:definitions>
  <inkml:trace contextRef="#ctx0" brushRef="#br0">4129 38144 486,'15'-35'5,"-3"9"10,-1 9 11,-2 9 9,-1 4 5,0 2-3,0 0-2,0 2-2,0 3-7,1 6-9,1 5-10,2 7-10,-4 4-5,-7 3-2,-6 3-1,-7 3-1,-3-1-3,0-4-5,2-3-3,1-5-5,3-4 5,6-5 13,6-4 14,6-6 13,4-2 7,5-2-1,4 0-1,3-1-1,1-1-3,-5 2-4,-3 0-7,-4 2-4,-6 4-6,-7 11-5,-6 10-7,-7 9-5,-5 4-2,-3-4-1,-4-2 1,-1-3 1,-4-3 2,1-3 5,-2-3 4,-1-3 5,1-2 7,1-2 9,3-3 8,1-1 10,3-1 3,3-2-2,3-1-1,3 0-3,4-2 1,6-1 2,6 0 3,6-1 3,6-3-2,7-2-5,7-4-6,7-2-6,4-2-5,2 1-2,2-1-3,2 0-3,1 1-4,-2 1-6,0 0-7,-2 2-5,-2 1-6,-3 2-5,-5 2-4,-4 2-5,-3 1-4,-3 0-5,-3 0-3,-2 0-5</inkml:trace>
</inkml:ink>
</file>

<file path=ppt/ink/ink34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9:29:15"/>
    </inkml:context>
    <inkml:brush xml:id="br0">
      <inkml:brushProperty name="width" value="0.05255" units="cm"/>
      <inkml:brushProperty name="height" value="0.05255" units="cm"/>
    </inkml:brush>
  </inkml:definitions>
  <inkml:trace contextRef="#ctx0" brushRef="#br0">5660 37719 418,'-2'-16'0,"0"1"-1,-3-1 0,-2 0-1,-1 1 2,2-1 5,1 0 4,1 1 5,-1 0 1,2 2 0,-1 2-2,0 3-1,-1 6 10,0 13 22,-1 13 22,-2 13 21,1 10 1,2 8-18,3 8-18,1 7-20,0 8-12,-1 6-6,0 8-7,-1 6-7,-1 10-8,2 9-13,0 12-13,2 11-11,1 3-3,4-4 6,2-4 8,4-4 6,-1-12-3,-1-21-12,-2-20-13,-2-20-12</inkml:trace>
</inkml:ink>
</file>

<file path=ppt/ink/ink34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9:29:21"/>
    </inkml:context>
    <inkml:brush xml:id="br0">
      <inkml:brushProperty name="width" value="0.0417" units="cm"/>
      <inkml:brushProperty name="height" value="0.0417" units="cm"/>
    </inkml:brush>
  </inkml:definitions>
  <inkml:trace contextRef="#ctx0" brushRef="#br0">15177 32466 527,'7'-14'2,"-1"3"3,-1 2 5,0 4 4,-1 0 4,0 0 7,0-1 5,0-1 6,-1-1 0,-1 0-5,0 0-4,-1 0-5,-2-1-3,-1-3-3,0-4-2,-1-1-2,-2-2-2,0 2-2,-2 2-2,0 3-2,-2 1-1,-3 0 1,-4 2-1,-2 1 0,-1 1-1,3 2 1,1 2-2,3 2 1,-1 2-1,0 4-2,-1 2-1,-1 4-1,-1 1 0,0 1 0,1 1 1,-1 1 0,1 3 2,0 4 1,2 3 2,1 4 2,0 3 1,0-1 0,1 0 0,-1 1 0,1-1-1,2 2 0,2 1-1,3 1 0,-1 0 0,2 0-1,-1 0 1,0 1 0,0-3 1,2-2 0,0-3 0,2-3 1,0-3-1,2-3 1,0-3-1,2-2 0,1-3-1,6-1 0,2 0-1,5-2-1,4-1-1,7-2-3,5-3 0,6 0-3,5-4-4,2 0-7,4-3-6,3-2-7,0-1-3,-1-2 3,0 0 1,-2-1 3,-4 0-5,-10 2-11,-8 2-12,-8 3-12</inkml:trace>
</inkml:ink>
</file>

<file path=ppt/ink/ink34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9:29:22"/>
    </inkml:context>
    <inkml:brush xml:id="br0">
      <inkml:brushProperty name="width" value="0.04587" units="cm"/>
      <inkml:brushProperty name="height" value="0.04587" units="cm"/>
    </inkml:brush>
  </inkml:definitions>
  <inkml:trace contextRef="#ctx0" brushRef="#br0">15032 38450 479,'-7'24'146,"2"-1"-33,2 1-35,2-1-33,1 2-19,0 3-4,0 3-3,0 3-5,0 1-1,0 0 0,0 0 0,0 1-1,0-1-6,0 2-11,0 1-13,0 1-11,-1-2-6,0-2 2,-2-3 2,0-3 1,-1-7-5,2-9-12,0-10-14,2-10-12,0-4 1,0 0 16,0 2 17,0 1 15</inkml:trace>
</inkml:ink>
</file>

<file path=ppt/ink/ink34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9:29:22"/>
    </inkml:context>
    <inkml:brush xml:id="br0">
      <inkml:brushProperty name="width" value="0.03923" units="cm"/>
      <inkml:brushProperty name="height" value="0.03923" units="cm"/>
    </inkml:brush>
  </inkml:definitions>
  <inkml:trace contextRef="#ctx0" brushRef="#br0">15000 39738 560,'0'-29'0,"2"5"0,0 5 0,2 5 0,0 2 3,2 2 6,0 1 6,1 1 6,2 0 5,0 0 6,1 0 6,2 0 5,0 1 2,1 2-5,1 3-4,2 1-4,-1 0-4,1-1-4,0 0-6,0-1-4,-1-1-4,-1 2-5,-1 0-5,0 2-4,-2 0-8,1 0-11,0 0-12,0 0-11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3:03"/>
    </inkml:context>
    <inkml:brush xml:id="br0">
      <inkml:brushProperty name="width" value="0.05345" units="cm"/>
      <inkml:brushProperty name="height" value="0.05345" units="cm"/>
    </inkml:brush>
  </inkml:definitions>
  <inkml:trace contextRef="#ctx0" brushRef="#br0">56106 22981 411,'-8'8'81,"2"0"-19,1 0-17,0 0-19,1 0-8,0 3 3,0 2 1,1 2 3,-1 0 0,0 1-3,0 0 0,0-1-3,0 1-1,0-1 0,0 0 0,0 1 0,0 0-1,0 1-1,0 1-2,1 1-2,0 0-4,3-2-9,4-3-8,2-1-9,3-3-3,0-4 0,1-4 0,2-4 0,0-4 1,3-2-1,2-3 1,1-3-1,1-3 0,-2-2 2,1-1 1,-2-3 2,-2 1 1,-3 1 4,-2 3 2,-4 2 4,-2 0 2,0 1 3,-2-1 3,0 0 3,-2 2 3,0 1 0,-2 2 1,0 2 2,-2 2 0,-2 1 0,-1 0 0,-3 2 0,-2 0-1,0 2 0,-1 0-1,0 2-2,-1 0-1,0 0-5,2 0-4,1 0-4,4 0-6,10 2-11,8 0-10,10 2-9,3-2-2,1-2 7,3-4 7,0-2 7,-1-2 6,0 2 3,-1 1 5,0 0 4,-4 3 5,-3 2 7,-5 4 5,-3 2 8,-4 2 6,-6 2 7,-4 0 8,-6 1 8,-1 2 1,1 0-2,0 1-4,2 1-3,1 0-4,0-1-6,2 0-7,1-2-5,0 0-5,2 1-3,0 1-2,2 1-4,1 2-3,2 1-3,2 3-5,2 1-4,1 0-5,3-5-6,2-3-4,2-4-7,1-6 0,1-6 2,1-8 3,0-6 3,1-4 3,-1-1 1,0-1 3,-2-1 2,-2 0 2,-1-1 3,-2 1 2,-2 0 2,-2 1 3,-2 1 4,-3 3 4,0 1 4,-4 2 1,-2 1 0,-4 0-1,-2 2 0,-2 1-2,1 2-3,-1 3-2,0 1-2,-1 1-3,-2 2-2,-1 0-3,-3 2-2,1 1-4,-2 4-6,0 2-5,1 3-6,2 1-2,4 0 2,6-2 3,5 0 2,0-2 0,-1 1 1,-2 0-1,-1 0-1</inkml:trace>
</inkml:ink>
</file>

<file path=ppt/ink/ink34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9:29:23"/>
    </inkml:context>
    <inkml:brush xml:id="br0">
      <inkml:brushProperty name="width" value="0.05536" units="cm"/>
      <inkml:brushProperty name="height" value="0.05536" units="cm"/>
    </inkml:brush>
  </inkml:definitions>
  <inkml:trace contextRef="#ctx0" brushRef="#br0">15913 38294 397,'-2'-16'3,"0"-1"6,-3-2 7,-2 1 5,0 2 10,4 8 11,3 8 12,2 8 11,1 5 1,0 3-9,-2 3-11,0 3-10,-1 4-7,0 3-4,0 4-4,0 5-4,0 0-4,0 0-3,0-1-2,0-1-2,0 0-2,0 2 2,0 2 1,0 2 1,-1 2-6,-2 2-10,-2 2-12,-2 3-12,0-2-6,1-1 0,0-1 0,2-3-1,0-4-1,2-4-1,0-5-2,2-5-1,0-7-1,0-9 0,0-8 0,0-10 0</inkml:trace>
</inkml:ink>
</file>

<file path=ppt/ink/ink34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9:29:23"/>
    </inkml:context>
    <inkml:brush xml:id="br0">
      <inkml:brushProperty name="width" value="0.05493" units="cm"/>
      <inkml:brushProperty name="height" value="0.05493" units="cm"/>
    </inkml:brush>
  </inkml:definitions>
  <inkml:trace contextRef="#ctx0" brushRef="#br0">16100 40031 400,'29'-50'4,"-5"10"7,-5 10 7,-5 9 7,-2 6 5,0 3 3,-1 1 2,1 2 3,-1 6-1,0 10-4,-2 10-3,-1 9-3,-2 6-5,-4 3-4,-4 1-4,-4 2-6,0-1-2,1-5 1,2-5 0,2-5 0,3-6-2,6-9-7,4-7-6,5-7-6,5-9-3,5-6 1,5-7 1,5-6 0,0-2 1,-2 5 2,-3 5 0,-3 5 1,-3 3 2,-3 3 1,-3 1 0,-3 2 1,-3 4 9,-4 6 16,-5 6 15,-3 6 16,-2 4 4,0 2-9,0 1-9,0 3-9,0 1-5,0 1-4,0 1-1,0 1-4,1 1-1,2-1-4,2 1-2,2-1-2,1-1-2,2-2-4,0-4-1,1-3-2,2-2-2,0-3 0,1-1 0,1-2 0,1-4 0,0-8-2,-1-6-1,1-7 0,0-5-2,-1-1 1,1-3 0,0-1 0,-2 0 2,-3 3 2,-3 3 4,-2 3 2,-3 3 2,-1 1 0,0 2 1,-1 3 1,-3 1-2,-2 2-3,-4 2-3,-2 2-4,-4 3-5,-5 2-9,-5 4-9,-5 2-7,0 2-1,5 0 7,5 0 9,5 0 7,2 0 0,0 1-11,0 1-9,1 2-10</inkml:trace>
</inkml:ink>
</file>

<file path=ppt/ink/ink34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9:29:25"/>
    </inkml:context>
    <inkml:brush xml:id="br0">
      <inkml:brushProperty name="width" value="0.05849" units="cm"/>
      <inkml:brushProperty name="height" value="0.05849" units="cm"/>
    </inkml:brush>
  </inkml:definitions>
  <inkml:trace contextRef="#ctx0" brushRef="#br0">14752 46044 376,'0'-15'2,"0"2"5,0 3 6,0 1 4,-1 1 3,0 0 2,-2 1 1,0-1 1,-3 1 1,-4 2 2,-4 2 0,-3 2 2,-3 2-1,-1 4-5,-1 2-4,-1 4-4,-1 2-2,1 3-1,-1 3 0,1 3-1,-2 3 0,0 3-2,-1 3-2,0 3-1,0 1 0,2 2-2,4 1 0,3 1 0,2 0-2,1 0 1,1 0-1,1 0 1,1 0-1,4 1 0,2-1 0,4 0 0,1 0 0,0-2 0,0 0-2,0-1 1,1-2-2,2-2 1,2-1-2,2-3 0,2-3-1,5-5-1,4-4-1,3-6-1,5-5-2,3-2-2,5-6-1,3-2-3,3-7-2,4-7-4,3-9-2,2-7-3,1-4-2,-2 1 1,-2 2-1,-2 0 1,-3 2 1,-7 3 4,-6 3 3,-5 3 3,-6 4 3,-5 3 3,-4 4 3,-6 5 2,-3 1 3,-2 2 6,-2 1 3,-2 0 5,-2 2 4,-1 0 0,-3 2 2,-2 0 2,-1 3-1,-1 2 0,-1 3-1,-1 4-2,-1 1 0,1 3-2,-1 2 0,0 1-2,2 2 0,1 0-1,2-1 0,3 1 0,0-1-2,0 1 0,0-1-2,1 1 0,0-1-3,4-3-3,2-1-2,4-2-4,4-3-4,8-4-5,6-5-6,7-2-5,3-6-2,-1-4 3,-1-5 3,-1-5 3,-1-2 1,1 1 1,-1 1 2,1 1 0,-3 1 2,-3 4 1,-4 3 2,-4 3 2,-3 3 7,-1 6 10,-1 4 10,0 6 11,-1 2 4,0 3-3,0 1-3,0 3-3,0 0-3,2-3-4,0-1-3,1-2-4,2-2-3,0-1-4,1 0-3,2-2-4,0-2-4,3-2-3,1-4-3,3-2-4,2-5-2,1-4-1,3-5-3,1-5 0,2-3-2,-1-1 2,1-1 0,-1-1 2,0 0 1,-1 1 1,-1 1 3,-1 1 1,-3 3 2,-3 3 0,-4 4 0,-4 5 1,-5 3 11,-5 6 22,-4 4 23,-5 5 22,-2 4 4,2 0-13,2 1-13,3 1-14,0 1-8,0 2-3,0 0-4,0 1-4,0 1-2,2 1-1,0 1-2,2 1-2,0 1 0,2 1 0,0 1 0,2 1 0,0-1-1,2-1-5,0-3-3,1-1-4,2-3-3,2-5-2,2-3-2,2-4-1,0-3-3,3-2 0,0-2 0,1-2-2,1-4 1,-1-4 2,1-5 1,-1-5 1,0-2 1,-2-1 3,-3 1 2,-1-1 2,-2 0 2,0-1 2,-2-1 3,-1-1 1,0-1 2,-2-1-1,-1-1 1,0 0 0,-2-1-1,-2 3 1,-2 1 0,-2 3-1,-3 3 0,-4 5 0,-4 4-1,-3 6 0,-5 5-2,-3 6-3,-5 5-4,-3 7-3,-2 4-7,0 3-9,-1 3-9,1 3-9,2-1-5,7-3 1,5-5 0,7-3 1</inkml:trace>
</inkml:ink>
</file>

<file path=ppt/ink/ink34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9:29:31"/>
    </inkml:context>
    <inkml:brush xml:id="br0">
      <inkml:brushProperty name="width" value="0.04821" units="cm"/>
      <inkml:brushProperty name="height" value="0.04821" units="cm"/>
    </inkml:brush>
  </inkml:definitions>
  <inkml:trace contextRef="#ctx0" brushRef="#br0">20950 32992 456,'9'-3'78,"1"8"-15,3 9-15,2 10-15,1 2-9,-1-2-3,1-1-1,0-2-3,-1-3-1,-1 1-1,-1-2-1,0-1-1,-3 1 0,-1 1-1,-2 3-1,-2 2-1,-2 1-1,-2 4 0,-2 3-2,-2 3 0,-3 2-1,-2 0 0,-3 2 0,-3 1 0,-2 1-1,2 2 1,1 2 0,1 2 0,0 3-1,0 2 0,0 3-2,1 4 0,0-1 0,2-1 1,2-2 0,3-2 0,0-3 0,2-2 0,0-3-2,2-4 1,1 0-1,1 1 0,3 0 1,2 2 1,1-1-3,2 0-2,0-1-5,2-2-3,-1 1-3,1-1-3,0 0-3,0 0-1,0-1-6,1-3-6,1-4-7,1-2-6,2-2-3,1-3 3,3-1 2,2-3 2,-2-2 4,-3-2 6,-5-4 5,-3-3 6,-2-2 2,0 0-3,0-2-1,0 0-2</inkml:trace>
</inkml:ink>
</file>

<file path=ppt/ink/ink34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9:29:31"/>
    </inkml:context>
    <inkml:brush xml:id="br0">
      <inkml:brushProperty name="width" value="0.05475" units="cm"/>
      <inkml:brushProperty name="height" value="0.05475" units="cm"/>
    </inkml:brush>
  </inkml:definitions>
  <inkml:trace contextRef="#ctx0" brushRef="#br0">20791 40500 401,'-15'16'4,"2"-1"8,2 1 8,3 0 7,1-1 4,2 1-2,2 0-1,2-1-2,1 4-2,0 5-1,0 7 0,0 5-2,0 4-1,0 2 0,0 2-1,0 2 0,-1 2-1,0 2 0,-2 2-3,0 2 0,-1 2-1,0 3-1,0 4 0,0 2-1,1 1 0,0-1 1,2-1 1,1-1 1,0-1-1,0-3-2,0-1-1,0-2-2,0-2-1,1-2-1,2-2-1,0-2 0,1-2-2,0 0-1,0-2-3,0 0-1,-1 0-1,0 0 0,-2 1 0,0 2 1,-1 1 0,0 2-1,0 2 0,0 2-1,-2 0 0,-2-1-2,-4 0-1,-2-2-2,-2-1-3,-3 0-3,-2-2-5,-1 0-4,-3-1-4,-2 2-4,-1 0-5,-2 2-4,-1-3-2,1-4 0,0-5 1,3-6-1,0-4 1,4-7 0,3-5-1,3-6 1</inkml:trace>
</inkml:ink>
</file>

<file path=ppt/ink/ink34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9:29:32"/>
    </inkml:context>
    <inkml:brush xml:id="br0">
      <inkml:brushProperty name="width" value="0.05383" units="cm"/>
      <inkml:brushProperty name="height" value="0.05383" units="cm"/>
    </inkml:brush>
  </inkml:definitions>
  <inkml:trace contextRef="#ctx0" brushRef="#br0">23641 40015 408,'-4'-7'26,"8"2"6,8 2 5,7 2 5,5 1 1,1 0-5,1 0-6,1 0-4,1 0-3,1 0-4,1 0-2,1 0-2,1-1-1,1 0 1,0-2 2,2 0 1,1 0 0,1 0-3,0 2-1,2 0-2,0 1-3,-2-2-3,0 0-2,-1-1-4,-2-1-1,-1 2 0,-3 0 0,-2 2 1,0-1-1,1 0-1,1-2-1,1 0-2,1-1 0,3 2 1,1 0 0,2 2 1,1-1 1,1-2 1,-1-2 1,0-2 1,0 0 0,0 1 1,0 0 0,1 2-1,-2 0 2,0 0 0,-1 0 1,-1 0 1,-1 1 0,0 0-1,0 2-1,1 0 0,-1 1-2,2 0-1,1 0-1,1 0-2,0 0 0,2 0 0,1 0 1,0 0 0,1 0-1,0 0-1,0 0 0,1 0-2,-1 0 0,2-2-2,0 0-2,2-1-2,-1-1 1,-2 0 1,-2 0 1,-2 0 2,-1 0 0,-1 2 0,-2 0 1,0 2-1,0 0 0,-1 0 0,0 0 1,0 0-1,0-1 0,-1-2-1,-1-2 0,-1-2-2,-1 0 0,0 1 1,1 0 0,-1 2 1,0 0 0,-1 0-1,-1 0 0,-1 0-2,-2 1 1,-1 0 0,-3 2 1,-1 0 0,-2 1 0,-1-2 0,-1 0 1,-1-1 1,-1-1 0,0 2 0,-2 0 0,-1 2 1,0-1-1,2 0 0,0-2-2,1 0-1,0-1-4,-1 0-9,-1 0-9,0 0-7,-2 0-4,-1 0 2,0 0 3,-2 1 1,-1-1 4,0 0 4,-2 0 4,0 0 4</inkml:trace>
</inkml:ink>
</file>

<file path=ppt/ink/ink34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9:29:32"/>
    </inkml:context>
    <inkml:brush xml:id="br0">
      <inkml:brushProperty name="width" value="0.05456" units="cm"/>
      <inkml:brushProperty name="height" value="0.05456" units="cm"/>
    </inkml:brush>
  </inkml:definitions>
  <inkml:trace contextRef="#ctx0" brushRef="#br0">34783 38700 403,'30'8'128,"-3"2"-27,-3 0-27,-3 1-26,-1 1-15,1 0-5,1-1-4,1 1-3,0-1-3,-1-1-1,-1 0 0,0-2-1,-2 0-2,1 2-1,-1 0-3,1 1-2,-1 2-2,-3 0 0,-1 1-2,-2 1-1,-2 0-1,1-1 0,0 0 0,0-2-1,0 0-1,0 0-3,-1-1-4,1 1-2,-3 1-2,-6 1 2,-6 3 2,-6 2 2,-5 0 0,-6-1 2,-3-1 0,-6-1 0,-6 2 0,-7 3-4,-7 5-2,-6 3-3,1-1-6,8-5-6,9-6-8,9-6-6,5-3-9,1 1-9,1 1-10,1 2-10</inkml:trace>
</inkml:ink>
</file>

<file path=ppt/ink/ink34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9:29:39"/>
    </inkml:context>
    <inkml:brush xml:id="br0">
      <inkml:brushProperty name="width" value="0.05087" units="cm"/>
      <inkml:brushProperty name="height" value="0.05087" units="cm"/>
    </inkml:brush>
  </inkml:definitions>
  <inkml:trace contextRef="#ctx0" brushRef="#br0">40315 30721 432,'-9'-8'3,"0"0"5,-2 1 6,0-1 6,-1 3 4,-1 8 2,-1 6 3,-1 7 2,0 4 0,2-1-4,2 1-3,3 0-4,0 0-2,0 1-1,0 1-2,0 1-1,0 0-1,0 1-1,1-1 0,-1 1-1,0-1-1,0 1 0,0-1-2,0 1-1,1-1 0,1 1 0,0-1 0,2 1 1,0 0 0,2 1 0,0 1 0,2 1 1,0 0 0,0 0 0,0 1 0,0-1-1,1 1 0,2 1 0,2 1-2,2 1 0,1 0-1,-1 0-1,1 1 0,0-1-1,-1 1 0,0 1 0,-2 0 1,0 2 0,-2 0 1,1 1-3,0-1 0,0 0-3,-1 1 0,0 1-1,-1 0-2,-2 2 0,0 0-1,-2 0-2,-1 1-2,0-1-1,-1 0-1,0 0-1,0 0-1,1 0 0,-2 1-1,-2-1 0,-2 0 1,-2 0-1,-2 0-1,-3-2-3,-3 0-3,-3-1-2,-2-1-3,1 0-1,-1 0-1,1 1-1,-2-2-2,0-2-2,-1-1-1,0-3-2,0-3 0,6-5 3,5-5 3,5-4 3</inkml:trace>
</inkml:ink>
</file>

<file path=ppt/ink/ink34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9:29:40"/>
    </inkml:context>
    <inkml:brush xml:id="br0">
      <inkml:brushProperty name="width" value="0.05163" units="cm"/>
      <inkml:brushProperty name="height" value="0.05163" units="cm"/>
    </inkml:brush>
  </inkml:definitions>
  <inkml:trace contextRef="#ctx0" brushRef="#br0">40250 38200 426,'14'30'100,"-3"-3"-20,-2-3-21,-4-3-21,-2-1-11,0 3-3,-1 1-3,-2 3-2,0 1-2,2 2-1,1 3-3,0 1-1,0 1-2,0 1-1,-2-1-1,0 0-1,-1 0-1,2 1-1,0-1 0,2 0-1,-1 1 0,-1 2-1,0 3 0,-1 1 0,-1 1-1,0 2 1,0 0 0,0 2 0,0-1 1,0 0 0,0-2 2,0 0-1,0-1 1,1-2 0,2 0 0,0-1-1,1-1-1,-2 0 0,0 0 0,-2 0-1,0 2-1,0 1 1,0 2-1,0 2 1,0 2-1,0 2-1,0 2-2,0 1 0,1 1-1,0-2 0,2-2 0,0-2 0,0-2 0,0-4-1,-2-2 0,0-3 0,-1-2-1,2 0 1,0 0 0,2 1 1,0-1 0,0 2-1,-1 1 0,2 1-1,-2 1 0,-1 3 1,0 4-1,-2 3 1,0 0-1,0-1-1,0 0-1,0-1-2,0-3 1,0-2 2,0-4 1,0-2 2,0-2 0,0 1 0,0-1-2,0 0 0,0 0 0,0 1-2,0-1 0,0 0 0,0 3 0,0 4-1,0 6 1,0 4 1,0 2-1,0 0-1,0-2 1,0 0-2,0-2 1,0-2-1,0-2 0,0-2 0,1 0 1,0 2 0,2 2 0,0 2 0,0 0-1,0-2-1,-2-2-3,0-2-1,-1 0-1,0 4 1,0 2 1,0 4 2,0-1-3,2-3-5,1-2-6,0-3-6,0-7-1,0-8 4,-2-9 4,0-9 3,-1-4 1,2 0-1,0 0-2,2 0-1</inkml:trace>
</inkml:ink>
</file>

<file path=ppt/ink/ink34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9:29: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44825 31375 333,'49'20'167,"16"14"-1,16 15 1,16 15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3:03"/>
    </inkml:context>
    <inkml:brush xml:id="br0">
      <inkml:brushProperty name="width" value="0.05228" units="cm"/>
      <inkml:brushProperty name="height" value="0.05228" units="cm"/>
    </inkml:brush>
  </inkml:definitions>
  <inkml:trace contextRef="#ctx0" brushRef="#br0">58431 23103 420,'8'-14'38,"-2"1"-5,-1 2-5,0 2-4,-2 1-3,-1 1-4,0-1-2,-1 0-3,-3 0-1,0 0-1,-3 1-1,-2-1-1,-1 0-1,0 2 0,0 1-2,1 0-1,-3 3 0,-5 4 0,-5 4 2,-5 4 0,-1 3 1,3 3 1,3 3 2,3 3 1,1 1 1,0-1-3,1-1 0,-1-1-3,2 0 0,2 0-1,4-1 0,3 1-1,1-2 0,2 2-1,0-1 0,2 1-1,0-2-1,2-1 0,0-2-2,2-2 0,1-3-1,1-3-2,3-2-2,2-4-1,2-2-2,1-4-3,3-2-1,2-3-3,1-4-2,1-4-3,1-3-3,1-5-3,0 0-1,-1 2 3,-1 2 1,-2 1 3,-1 3 2,-4 1 4,-4 2 4,-5 3 3,-1 3 11,-2 6 18,0 6 17,-2 6 19,0 3 5,0 1-9,0 1-8,0 2-8,1 0-6,2 1-4,2 0-4,2 2-3,1 0-3,0 1-1,0 0-2,-1-1-1,2 0-1,0-1-2,1-1-2,2 0-2,-1-2-2,1-1-7,0-1-5,0 0-5,-1-2-3,1-1 1,0-1 0,0 0 0</inkml:trace>
</inkml:ink>
</file>

<file path=ppt/ink/ink34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9:29:42"/>
    </inkml:context>
    <inkml:brush xml:id="br0">
      <inkml:brushProperty name="width" value="0.022" units="cm"/>
      <inkml:brushProperty name="height" value="0.022" units="cm"/>
    </inkml:brush>
  </inkml:definitions>
  <inkml:trace contextRef="#ctx0" brushRef="#br0">44900 31299 999,'7'-8'-62,"0"2"14,-2 0 15,0 2 15</inkml:trace>
</inkml:ink>
</file>

<file path=ppt/ink/ink34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9:29:42"/>
    </inkml:context>
    <inkml:brush xml:id="br0">
      <inkml:brushProperty name="width" value="0.04867" units="cm"/>
      <inkml:brushProperty name="height" value="0.04867" units="cm"/>
    </inkml:brush>
  </inkml:definitions>
  <inkml:trace contextRef="#ctx0" brushRef="#br0">44574 30695 452,'-2'-13'29,"-1"4"5,-2 6 5,-1 5 5,-4 5-2,-6 9-9,-4 8-8,-5 7-9,-3 3-4,-1 0-1,-1-1 0,0-1 0,-1-1 0,1 1-1,1-1 0,1 1 1,2-3-1,5-2-1,3-3 0,5-3 0,2-2-1,4-1-3,2 0-1,4-2-2,5-3-2,10-3-1,8-4-2,9-4 0,5-4-2,2-4-1,2-4-2,2-3-2,2-3-2,1-2-3,0 0-3,2-1-3,-1-1-1,-2-1 1,-2-1 1,-2-1 2,-3 1 0,-3 3 1,-5 3-1,-3 3 1,-5 1 5,-5 2 11,-5 1 11,-4 0 11,-4 4 7,-2 5 4,-2 4 3,-2 5 3,-2 4-1,-2 2-5,-2 1-5,-2 3-5,0 1-4,1 1-2,0 1-2,2 1-3,0 1-1,1-1-2,-1 1 0,0-1-2,1 1 1,2 1-1,2 1 1,2 1 0,2-1-1,2-3-4,2-3-3,2-3-4,2-3-1,1-2-1,3-4 0,2-3 0,2-2-1,5-4 0,4-2-1,3-3-2,4-5 0,5-6-3,3-5-2,4-7-2,0-2 0,-4 0 2,-4-1 1,-3 1 3,-5 0 1,-6 1 2,-3 1 3,-6 1 2,-3 1 1,-2 1 2,-3 1 2,-1 2 0,-3 0 2,-6 4 1,-4 3 0,-5 3 1,-4 3-1,-2 2-1,-1 4-1,-3 2-2,-2 5-4,-4 4-7,-5 5-7,-3 6-7,1 0-1,7-1 5,7-3 4,7-1 6,3-2-4,0 0-14,1-2-13,-1 0-14</inkml:trace>
</inkml:ink>
</file>

<file path=ppt/ink/ink34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9:29:43"/>
    </inkml:context>
    <inkml:brush xml:id="br0">
      <inkml:brushProperty name="width" value="0.05278" units="cm"/>
      <inkml:brushProperty name="height" value="0.05278" units="cm"/>
    </inkml:brush>
  </inkml:definitions>
  <inkml:trace contextRef="#ctx0" brushRef="#br0">44703 37158 416,'6'-16'3,"-1"0"7,-2 1 5,-2-1 6,-2 3 5,-4 4 4,-2 6 4,-3 5 4,-3 3-2,-2 5-6,-1 4-6,-3 4-6,-2 3-4,-1 2 1,-3 4 0,-1 3-1,-2 3 1,-1 1-1,-1 2-1,-1 2 0,1 1-1,3-1-1,4-2-1,2 0-1,3-2-1,4-3 1,4-3 1,5-3 0,3-4-1,5-3-4,6-5-4,4-3-3,6-4-3,7-6-3,7-4-2,7-5-2,4-7-3,4-6-2,2-7-4,4-6-3,0-4-2,-1 1 2,-1 2 0,0 0 1,-4 2 2,-6 5 4,-5 4 3,-7 3 5,-5 4 3,-3 3 5,-4 2 3,-5 4 6,-4 3 4,-4 5 8,-5 2 6,-6 5 7,-3 4 1,-2 6-4,-1 4-4,-3 5-4,0 3-2,3 1-2,1 0 0,2 2-2,1 1-1,0-1-3,1 0-1,-1 1-3,1-2-1,2 0 1,2-1-1,2-1 0,1-2-2,2-3-1,0-3-3,2-3-1,2-3-3,4-4-3,3-5-2,5-2-4,3-6 0,3-4 0,3-6-1,3-3 1,1-6-1,1-3-1,-1-5-2,0-3 0,-1-3-2,-3-1 2,-3 0 1,-3-2 0,-3 1 1,-3 3 1,-2 4 0,-4 2 0,-2 3 4,-2 3 6,-3 3 5,0 3 6,-4 2 2,-2 2-4,-4 2-2,-2 3-3,-3 1-2,-3 2-3,-3 2-3,-3 2-2,-3 3-6,-3 6-9,-3 4-11,-3 5-9,2 1-4,7-3 1,7-2 2,7-4 2</inkml:trace>
</inkml:ink>
</file>

<file path=ppt/ink/ink34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9:29:44"/>
    </inkml:context>
    <inkml:brush xml:id="br0">
      <inkml:brushProperty name="width" value="0.04905" units="cm"/>
      <inkml:brushProperty name="height" value="0.04905" units="cm"/>
    </inkml:brush>
  </inkml:definitions>
  <inkml:trace contextRef="#ctx0" brushRef="#br0">48084 38316 448,'10'-7'5,"4"2"11,3 2 10,5 2 11,1 2 2,1 4-4,0 2-5,-1 4-5,-1 1-3,-3 1-3,-3 1-2,-2 1-2,-4 2-2,-1 3-1,-2 4-3,-2 2 0,-4 2-2,-6 0-1,-6 2-1,-5 1 0,-5 1-3,-2-1-2,-1 0-3,-2 1-3,-1-3-2,2-3-1,3-5-2,1-3-1,3-4 1,1-3 5,2-3 3,3-2 4,5-2 9,11 0 14,12 0 15,10 0 13,6-2 1,2-4-12,3-4-14,1-4-12,0-1-11,-2 2-8,-1 2-9,-3 3-8,-3 0-8,-5 2-7,-5 0-7,-4 2-7</inkml:trace>
</inkml:ink>
</file>

<file path=ppt/ink/ink34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9:29:46"/>
    </inkml:context>
    <inkml:brush xml:id="br0">
      <inkml:brushProperty name="width" value="0.04492" units="cm"/>
      <inkml:brushProperty name="height" value="0.04492" units="cm"/>
    </inkml:brush>
  </inkml:definitions>
  <inkml:trace contextRef="#ctx0" brushRef="#br0">45562 43250 489,'-7'32'143,"2"1"-33,2 0-33,2 2-33,0 1-17,0 1-4,-2 0-3,0 2-3,-2 0-3,0 0-1,-1 1-2,-2-1-2,1-1-7,1-2-11,0-2-12,2-1-11,0-3-10,0-3-4,0-4-5,0-1-6</inkml:trace>
</inkml:ink>
</file>

<file path=ppt/ink/ink34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9:29:46"/>
    </inkml:context>
    <inkml:brush xml:id="br0">
      <inkml:brushProperty name="width" value="0.03788" units="cm"/>
      <inkml:brushProperty name="height" value="0.03788" units="cm"/>
    </inkml:brush>
  </inkml:definitions>
  <inkml:trace contextRef="#ctx0" brushRef="#br0">45550 44323 580,'0'-36'-8,"0"9"1,0 7 3,0 8 2,1 5 9,2 1 15,2 0 15,2 2 15,2-1 5,5 0-7,4-1-5,3-2-6,3 1-6,-1 1-5,1 0-4,-1 2-4,0 0-6,-3 2-5,-1 0-5,-2 2-6</inkml:trace>
</inkml:ink>
</file>

<file path=ppt/ink/ink34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9:29:46"/>
    </inkml:context>
    <inkml:brush xml:id="br0">
      <inkml:brushProperty name="width" value="0.0509" units="cm"/>
      <inkml:brushProperty name="height" value="0.0509" units="cm"/>
    </inkml:brush>
  </inkml:definitions>
  <inkml:trace contextRef="#ctx0" brushRef="#br0">46471 42822 432,'-8'-19'45,"2"7"9,1 8 8,0 8 8,2 5-1,0 3-11,2 4-10,0 2-10,1 4-8,0 5-4,0 4-5,0 6-5,-1 4-4,-2 4-3,-2 4-3,-1 4-3,-3 2-3,0 0-5,-1 0-5,-1 0-4,-1-2-4,0-1-3,0-2-3,1-2-4,-1-2-4,2 0-6,1-2-6,0 0-7,2-4-1,1-7 2,0-7 2,2-7 2</inkml:trace>
</inkml:ink>
</file>

<file path=ppt/ink/ink34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9:29:47"/>
    </inkml:context>
    <inkml:brush xml:id="br0">
      <inkml:brushProperty name="width" value="0.0424" units="cm"/>
      <inkml:brushProperty name="height" value="0.0424" units="cm"/>
    </inkml:brush>
  </inkml:definitions>
  <inkml:trace contextRef="#ctx0" brushRef="#br0">47250 44391 518,'8'-15'4,"2"2"5,0 2 7,1 3 7,2 0 0,1 2-5,3 1-6,2 0-5,0 3 2,1 4 6,0 4 8,-1 4 7,-1 2 1,-4 1-6,-5 1-6,-3 2-6,-3 0-4,-2 1-1,-2 1 0,-2 1-1,-2 1-1,-3 0 0,-4-1-1,-2 1-1,-2-2 0,1-1-2,-1-2 0,0-3-1,2 0 1,3 0 6,3 0 3,2-1 6,5 0 0,6-2-1,6-2-1,6-2-2,4-2-2,2-1-3,4 0-1,4-1-3,-1-3-1,-2 0 0,-1-3 1,-3-2 0,-1 0-6,-3 2-10,-1 2-11,-2 2-12</inkml:trace>
</inkml:ink>
</file>

<file path=ppt/ink/ink34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9:29:48"/>
    </inkml:context>
    <inkml:brush xml:id="br0">
      <inkml:brushProperty name="width" value="0.04256" units="cm"/>
      <inkml:brushProperty name="height" value="0.04256" units="cm"/>
    </inkml:brush>
  </inkml:definitions>
  <inkml:trace contextRef="#ctx0" brushRef="#br0">45363 49016 516,'-7'-12'59,"2"8"-2,2 8-4,2 8-1,1 6-5,0 7-7,0 5-6,0 6-8,-1 4-3,-2 2-3,-2 2-2,-2 3-1,0-3-4,1-5-2,0-4-3,2-5-3,0-2-8,2 3-13,0 1-15,2 3-13,0-4-11,2-6-7,0-7-9,2-6-7</inkml:trace>
</inkml:ink>
</file>

<file path=ppt/ink/ink34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9:29:48"/>
    </inkml:context>
    <inkml:brush xml:id="br0">
      <inkml:brushProperty name="width" value="0.03509" units="cm"/>
      <inkml:brushProperty name="height" value="0.03509" units="cm"/>
    </inkml:brush>
  </inkml:definitions>
  <inkml:trace contextRef="#ctx0" brushRef="#br0">45450 49694 627,'0'-15'5,"0"2"11,0 3 11,0 1 11,1 1 4,4 2-1,2 1-1,4 0-1,3 1-4,5 1-6,5-1-5,5 0-5,1 0-7,-3 2-7,-3 0-6,-3 2-8,-3 0-3,-3 2 0,-2 0-1,-4 2-1,-2 0-8,0 1-15,-2 2-17,0 0-15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3:04"/>
    </inkml:context>
    <inkml:brush xml:id="br0">
      <inkml:brushProperty name="width" value="0.04533" units="cm"/>
      <inkml:brushProperty name="height" value="0.04533" units="cm"/>
    </inkml:brush>
  </inkml:definitions>
  <inkml:trace contextRef="#ctx0" brushRef="#br0">52676 10350 485,'-7'15'155,"2"-1"-38,2-1-36,2 0-37,1-1-20,0 1-4,0 1-4,0 2-3,-1 6-3,-2 14-1,-2 14 1,-2 14-1,0 2-3,1-9-6,1-9-4,1-9-5,0-5-2,0-1 1,0-3 2,0-1 1,0-1-3,0 2-9,0 2-8,1 3-10,-1-3-7,0-4-7,0-4-7,0-6-8</inkml:trace>
</inkml:ink>
</file>

<file path=ppt/ink/ink34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9:29:48"/>
    </inkml:context>
    <inkml:brush xml:id="br0">
      <inkml:brushProperty name="width" value="0.05145" units="cm"/>
      <inkml:brushProperty name="height" value="0.05145" units="cm"/>
    </inkml:brush>
  </inkml:definitions>
  <inkml:trace contextRef="#ctx0" brushRef="#br0">46395 48317 427,'-2'-28'27,"0"5"4,-3 7 5,-2 5 5,0 6 2,2 6 1,2 6 0,2 6 0,1 4-2,0 3-4,0 3-4,0 3-5,0 4-4,0 4-2,0 6-3,0 5-3,-1 2-3,0 0-4,-2 0-3,0 0-4,-1-1-4,0-1-4,0 0-6,0-1-5,0-2-1,1-2 1,-2-2 2,2-1 2,-1-4-4,0-4-7,0-3-8,0-5-9,0-5-7,2-8-9,0-8-9,2-8-8</inkml:trace>
</inkml:ink>
</file>

<file path=ppt/ink/ink34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9:29:49"/>
    </inkml:context>
    <inkml:brush xml:id="br0">
      <inkml:brushProperty name="width" value="0.05188" units="cm"/>
      <inkml:brushProperty name="height" value="0.05188" units="cm"/>
    </inkml:brush>
  </inkml:definitions>
  <inkml:trace contextRef="#ctx0" brushRef="#br0">46700 49746 424,'9'-17'2,"1"-1"4,3-3 4,2-1 4,1-1 4,1 2 3,2 3 4,0 1 4,0 3 2,-1 3-1,-1 2 0,-1 4 1,-1 3-3,-2 4-2,-3 4-3,-1 4-3,-3 4-2,-4 7-1,-4 5-3,-4 7 0,-3 1-3,-1 0-4,-3-1-4,-2-1-4,2-3-3,3-5-3,4-5-4,4-5-2,3-4-2,4-2-3,2-4 0,3-2-3,5-6 1,4-4 3,5-7 3,5-5 2,3-5 3,0 0 2,2-1 3,1 0 1,-1-1 2,-1 1 0,-3 1 0,-1 1-1,-4 2 1,-3 3-1,-5 3 0,-3 2-1,-4 7 7,-2 8 13,-4 10 14,-2 8 14,-3 5 3,0 1-8,-2 1-6,0 1-7,-1 1-5,0 0-2,0 2-3,0 1-1,1-2-3,0-3-4,2-5-2,0-3-4,3-3-1,2-1-3,4 0 0,2-2-3,2-2 0,3-4-1,2-4 0,2-4-1,2-5-1,3-6 1,3-5-1,3-7 0,0-3 0,-3-1-4,-4-1-3,-1 0-3,-4-2 1,-3 1 2,-3 0 3,-2-1 3,-4 2 1,-3 3 0,-2 3 0,-4 3 0,-2 2 2,-3 1 1,-4 1 3,-2 1 2,-6 3-4,-7 8-13,-8 7-11,-8 6-13,0 3-2,9-1 7,9 0 7,9-2 7,3 0 0,0 2-8,-1 0-8,-1 1-8</inkml:trace>
</inkml:ink>
</file>

<file path=ppt/ink/ink34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9:29:56"/>
    </inkml:context>
    <inkml:brush xml:id="br0">
      <inkml:brushProperty name="width" value="0.0274" units="cm"/>
      <inkml:brushProperty name="height" value="0.0274" units="cm"/>
    </inkml:brush>
  </inkml:definitions>
  <inkml:trace contextRef="#ctx0" brushRef="#br0">40566 51650 802,'-7'14'19,"2"-1"-4,2-2-5,2-2-4,1 2-1,0 5 2,0 7 2,0 5 3,0 4 1,0 1-1,0 1-1,0 1 0,0-1 0,0 0-3,0-1 0,0-1-2,0 0 0,0 2 0,0 3 0,0 1 1,0-1-1,0-2-3,0-3-2,0-3-4,0-1-1,2 1 0,0 0 0,2 2 1,0 1 0,0-1 0,-1 0 2,2 1 1,-2 0 1,-1 2-1,0 3-1,-2 1 1,0 0-2,0-2 0,0-2 0,0-1-1,0-2-1,0-2-2,0 0-2,0-1-2,0 0 1,0-1 3,0 0 2,0 1 4,0-2 0,0-3-1,0-3-2,0-3-1,1-2-2,0-3-1,2-1-3,0-2-1,2-2-3,0 0-6,1-2-6,2 0-4</inkml:trace>
</inkml:ink>
</file>

<file path=ppt/ink/ink34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9:29:58"/>
    </inkml:context>
    <inkml:brush xml:id="br0">
      <inkml:brushProperty name="width" value="0.05229" units="cm"/>
      <inkml:brushProperty name="height" value="0.05229" units="cm"/>
    </inkml:brush>
  </inkml:definitions>
  <inkml:trace contextRef="#ctx0" brushRef="#br0">45396 53612 420,'1'-16'1,"4"1"2,2-1 2,4 0 2,-1 1 1,-3 3-2,-2 1-1,-4 2-1,-2 0 2,-2-2 4,-2-1 4,-2-3 4,-2 1 1,-3 3-2,-4 2-3,-2 4-1,-2 2-2,-1 2 0,-1 2-1,-1 2 0,-1 2 0,-1 2-2,-1 1-1,-1 3-1,0 2 0,-1 2-1,1 1 0,-1 3 0,2 2 0,-1 3-1,2 3 0,2 3 0,-1 1-1,2 1 0,1-1-1,1 0 0,1 1 0,3 3 0,1 1 0,3 2 1,1 0-1,4-2 0,2-2-1,4-1-1,2-3-1,2-3 0,2-3-2,2-3 0,1-2-2,3-1 0,2-1-1,2-1-1,3-2-1,5-4-1,5-5-2,5-2-2,2-5 0,2 0 1,1-3-1,1-2 2,0-2-2,0-4-2,0-2-3,1-3-2,-1-2 0,0-1 5,0-1 3,0-1 3,-1 0 3,-3-1 0,-3 1-1,-3-1 1,-5 2 0,-5 5 0,-6 3 1,-7 4-1,-3 3 4,-4-1 6,-2 0 7,-3 0 7,-3 1 3,-2 0-2,-2 2-3,-1 1-2,-3 1 0,0 6-1,-1 2 0,-1 5-1,-1 3 1,-1 0 1,-1 1 0,-1 1 1,-1 2-1,1 1-2,-1 3 0,1 1-3,0 1 0,4-1 1,3-1-1,3 0 0,3-3-2,2 1-6,4-2-4,2-1-6,5-2-3,4-4 0,5-5 0,6-3-1,2-4 0,3-3-1,1-5 0,3-4 1,1-3-1,1-1 1,0-3 1,2-1 0,-1-1 1,-5 2 0,-3 3 0,-4 1 2,-5 5 5,-5 5 12,-5 6 13,-4 6 11,-4 3 4,0 1-3,-1 2-3,-1 0-4,0 1-3,2 3-3,2 2-1,2 2-3,4-1-4,5-1-6,7-3-5,6-1-7,2-4-3,1-4-3,0-6-1,-1-4-2,2-5-2,3-3-1,3-5-1,3-4-2,2-3 0,2-4 1,2-5 0,3-3 1,-1-2 2,-2 0 1,-2 0 3,-2-1 2,-3 4 2,-5 4 3,-5 5 2,-5 5 3,-4 4 4,-4 2 8,-5 4 8,-2 3 6,-6 4 7,-2 6 3,-5 6 3,-4 6 5,-1 4-2,-1 3-7,0 3-6,1 3-7,-1 2-4,2 1-3,1 0-2,1 2-3,0 0-3,2-3-1,1-2-2,0-1-2,3-3-2,1-1-3,2-3-3,2-1-2,5-3-5,7-4-5,9-4-6,8-4-6,3-5-2,0-6 2,1-6 1,-1-5 1,1-5 3,1-3 3,1-3 3,0-3 4,0 0 4,-5 2 5,-4 1 7,-3 3 5,-4 2 3,-3 3 1,-2 3 1,-4 3 0,-3 4 7,-4 8 12,-4 7 11,-4 6 12,-3 5 2,-2 3-10,-2 3-10,-1 3-9,-1 2-6,0 1-1,2 1-3,1 1-1,1 0-2,2-1-3,2-1-3,3-1-3,0-2-1,2-1 0,0-3 0,2-1-1,1-2 0,3-2-4,4-3-2,2-1-3,3-2-2,2-2-1,1-2-2,3-2 0,2-3-1,1-4 0,3-4 1,1-3 0,1-5 1,-1-3 0,-1-5 2,-1-3 1,-2-4 1,-1-3 3,-2-3 1,-2-2 4,-3-1 0,-1 3 1,-2 4 0,-2 2 1,-3 4 1,-3 3 1,-2 5 2,-4 3 2,-2 4 0,-3 3-1,-4 2 0,-2 4 0,-3 2-4,-1 2-3,-3 2-5,-1 2-3,-2 3-8,-1 4-9,-1 3-9,-1 5-9,1 2-4,3 3 1,3 1 2,3 3 0,2-2 2,4-5 3,3-5 3,2-5 2</inkml:trace>
</inkml:ink>
</file>

<file path=ppt/ink/ink34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9:29:59"/>
    </inkml:context>
    <inkml:brush xml:id="br0">
      <inkml:brushProperty name="width" value="0.05419" units="cm"/>
      <inkml:brushProperty name="height" value="0.05419" units="cm"/>
    </inkml:brush>
  </inkml:definitions>
  <inkml:trace contextRef="#ctx0" brushRef="#br0">51305 54677 406,'9'-6'65,"4"2"-11,2 4-12,3 3-12,1 1-7,-3 3-1,-1 2-2,-2 2-1,-2 1-1,-1 1-3,0 1-1,-2 2-3,-2 0-1,-2 1 1,-4 1-1,-2 1 0,-4 1 0,-2-1-1,-3 1-2,-3 0-2,-2-2 0,2-1-2,1-3-1,1-1-1,0-1-1,2 2 0,1 0 2,1 1 0,4 1 1,8-1 2,7 1 2,9 0 1,2-2 2,-1-3-3,-3-3 0,-1-2-1,-2-2-1,-1 2 3,0 0 1,-2 1 3,-2 2 0,-2 2-1,-4 2-1,-2 1-1,-4 2 0,-2 0-1,-4-1-1,-2 1-1,-3 1-1,-1 1-1,-3 3-1,-2 1-1,-2 1-1,-3-1-3,-3-1-2,-2 0-1,-3-2-4,1 1-4,0-1-5,-1 1-3,3-2-6,5-1-5,5-2-6,5-2-5</inkml:trace>
</inkml:ink>
</file>

<file path=ppt/ink/ink34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9:30:17"/>
    </inkml:context>
    <inkml:brush xml:id="br0">
      <inkml:brushProperty name="width" value="0.04438" units="cm"/>
      <inkml:brushProperty name="height" value="0.04438" units="cm"/>
      <inkml:brushProperty name="color" value="#F2395B"/>
    </inkml:brush>
  </inkml:definitions>
  <inkml:trace contextRef="#ctx0" brushRef="#br0">46196 57138 495,'-2'-35'68,"-2"7"-12,-3 9-12,-3 7-10,-3 4-9,0-2-6,-1 0-5,-1-1-5,-1 0-3,0 0-1,1 2 0,-1 1-1,-1 1-1,-3 2 0,-4 2 1,-1 2-1,0 2 0,4 2-1,6 2 0,5 2 0,1 2-1,-4 3 1,-2 3 1,-3 3-1,-1 3 1,1 1 0,1 3 0,1 1 1,-1 2-1,0-1 1,-1 0 0,-1 1 0,0-1 1,3 1-1,1-1 1,2 1 0,2-2 0,2 0 0,3-1-1,1-1 1,1 0-2,2-1 1,0 1-2,2-1 0,0 0-1,2-1 0,0-1-1,2 0-1,1-3-1,1-1-1,3-3 0,2-1-1,2-3 1,2-2-1,1-4 0,3-2 1,1-3-2,3-1-3,1 0-3,3-1-4,1-3-2,3-4-2,1-4-2,3-3-2,-1-3-1,0 1 1,-1-1-1,-1 1 1,-2-1 2,-1 0 3,-3 1 3,-1-1 4,-4 2 1,-3 3 2,-5 3 2,-3 2 0,-3 3 3,-2-1 3,-2 0 4,-2 0 2,-3 1 3,-4 0 2,-4 2 1,-3 1 2,-3 1 0,0 2-1,1 2 0,-1 2-1,0 1 1,-2 3-1,0 2 1,-1 2 0,0 1 0,1 1 0,1 1 0,1 2 0,0 0-1,2 1 0,1 1-1,1 1-1,2 0 0,2-3-3,4-1-1,2-2-1,4-3-4,4-3-6,4-2-5,4-4-5,3-3-2,3-3 2,3-5 2,3-4 3,1-2 0,-1-1-3,-1-2-2,-1 1-3,-2-1 0,-3 4 2,-3 3 1,-2 3 3,-4 4 6,-3 8 15,-2 6 13,-4 7 13,-1 3 4,2-1-7,0-1-8,2 0-6,1-4-6,3-3-4,4-4-5,2-4-4,2-2-3,1 0-2,2 0-3,0 0-1,1-1-3,3-2-2,1-2-2,3-2-3,1-2 0,3-3 2,1-4 1,2-1 3,1-5-1,-3-2-2,-2-2-3,-1-4-1,-4-2 0,-3-1 3,-5-1 4,-3 0 4,-4 1 5,-2 5 8,-4 5 8,-2 5 8,-4 4 7,-2 6 5,-4 5 6,-2 4 5,-1 5 0,1 4-6,0 4-6,2 3-6,0 3-3,0 1-2,1 1-2,-1 2-2,0-1-1,2 1 0,1-1 0,0 0-1,1 0-1,0-1-3,0-1-2,0 0-3,1-3-1,0 1 0,2-2-1,1-1 0,1-1-2,3-1 0,4-1-3,2 0-1,3-3 0,1-3-2,3-2 0,2-4 0,1-3-1,3-6-2,1-4-1,3-5-1,-1-3-1,-1-3-1,-3-1-1,-1-3 0,-3-1 0,-3-1 1,-2 0 0,-4-2 2,-2 0 1,-2-1 1,-3 1 1,0 0 1,-5 0 2,-2 5 0,-5 2 1,-4 3 1,-1 3-2,-1 4-2,0 4-4,1 5-2,-1 2-5,2 4-5,1 2-7,1 4-5,1 0-3,2 1 0,2 0 0,2 0 1</inkml:trace>
</inkml:ink>
</file>

<file path=ppt/ink/ink34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9:30:18"/>
    </inkml:context>
    <inkml:brush xml:id="br0">
      <inkml:brushProperty name="width" value="0.04152" units="cm"/>
      <inkml:brushProperty name="height" value="0.04152" units="cm"/>
      <inkml:brushProperty name="color" value="#F2395B"/>
    </inkml:brush>
  </inkml:definitions>
  <inkml:trace contextRef="#ctx0" brushRef="#br0">51166 58366 529,'-6'-6'9,"6"4"16,4 4 17,6 4 18,1 1 1,-1-1-11,-1 0-13,0-1-12,-4-2-11,-5 2-12,-4-2-10,-5 1-12,-2-1-3,0-4 3,2-2 3,1-3 4,1-2 4,2 0 7,2 0 6,2 0 6,2 1 8,4 2 10,2 2 9,4 2 11,0 2-2,1 2-12,0 2-12,0 2-12,-1 1-21,1 2-32,0 0-31,0 1-32</inkml:trace>
</inkml:ink>
</file>

<file path=ppt/ink/ink34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9:30:19"/>
    </inkml:context>
    <inkml:brush xml:id="br0">
      <inkml:brushProperty name="width" value="0.04154" units="cm"/>
      <inkml:brushProperty name="height" value="0.04154" units="cm"/>
      <inkml:brushProperty name="color" value="#F2395B"/>
    </inkml:brush>
  </inkml:definitions>
  <inkml:trace contextRef="#ctx0" brushRef="#br0">53610 57030 529,'-14'-15'-36,"3"2"15,2 3 14,4 1 16,0 3 10,0 4 4,-1 4 5,-1 4 5,-3 3 0,0 3-4,-3 4-2,-1 2-5,-3 2-1,0 3 0,-1 1-1,-1 3 0,0 0 0,1 1-2,0-1-1,2 1 0,2-2-3,3-2-1,3-1-4,2-2-1,4-3-4,4-3-6,4-3-6,4-2-5,2-4-3,3-1-4,2-2-2,2-2-3,1-2-1,3-4 3,1-2 0,3-3 3,-1-3 2,-2 0 2,-1-1 3,-2-1 2,0-3 3,3-3 1,3-5 2,3-3 1,-1-1 3,-6 5 4,-4 3 4,-4 5 3,-5 5 8,-4 10 10,-5 8 10,-2 9 10,-4 6 1,0 1-8,-2 3-8,0 2-8,-1-1-7,0 0-2,1-1-3,-1 0-4,1-3-1,2 0-1,2-1 1,2 0-1,2-2-3,2-1-6,2-1-8,2-1-6,1-2-2,3-4 2,2-5 3,2-2 3,1-5-1,3-2-1,2-4-2,1-2-2,2-3 0,-1-1 0,1-3 1,-1-2 1,1-1 2,-1-3 1,1-1 4,-1-3 1,-1-1 2,-5-1 2,-3-1 1,-4 0 2,-3-1 1,-2 3-1,-3 1 1,0 3 0,-4 2-1,0 5-1,-3 3-1,-2 4-2,-2 3-4,-4 0-6,-2 2-6,-3 1-7,-2 1-4,-1 4-2,-1 2-2,-1 4-1,1 0 2,5 1 4,3 0 4,4 0 5,2 0 4,0 0 3,1-1 3,-1 1 4</inkml:trace>
</inkml:ink>
</file>

<file path=ppt/ink/ink34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9:30:19"/>
    </inkml:context>
    <inkml:brush xml:id="br0">
      <inkml:brushProperty name="width" value="0.04062" units="cm"/>
      <inkml:brushProperty name="height" value="0.04062" units="cm"/>
      <inkml:brushProperty name="color" value="#F2395B"/>
    </inkml:brush>
  </inkml:definitions>
  <inkml:trace contextRef="#ctx0" brushRef="#br0">56514 58116 541,'9'-7'-25,"2"2"15,2 2 17,1 2 15,2 1 6,0 2-1,-1 0-4,1 2-2,-1 1-1,-1 1 1,-1 3-1,0 2 0,-3 2 0,-4 3-2,-5 4 0,-2 2-2,-5 1-4,-2-1-8,-4-1-6,-2-1-9,-1-1-3,-1-3-2,0-1 0,1-2-2,-1-2 0,0-1 1,1-1 2,-1 0 1,1-2 4,2-2 6,3-3 7,1 0 5,3-1 8,4 3 7,4 4 9,4 2 7,3 0 3,3-2-6,4-4-5,2-2-5,2-3-4,1-1-3,1 0-3,1-1-4,1-2-1,3 0-4,1-1-1,3-2-3,-1 1-4,-3 2-3,-4 3-4,-1 1-4,-4 1-8,-1 0-9,-2 0-11,-3 0-11,-1 0-5,0 2-2,-2 0-3,0 1-1</inkml:trace>
</inkml:ink>
</file>

<file path=ppt/ink/ink34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9:30:36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14700 2600 999,'14'7'-6,"-2"0"-12,-4-2-12,-2 0-12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3:05"/>
    </inkml:context>
    <inkml:brush xml:id="br0">
      <inkml:brushProperty name="width" value="0.03982" units="cm"/>
      <inkml:brushProperty name="height" value="0.03982" units="cm"/>
    </inkml:brush>
  </inkml:definitions>
  <inkml:trace contextRef="#ctx0" brushRef="#br0">53544 11066 552,'-7'15'41,"0"-1"-5,2-1-6,1-1-6,-1 2-3,0 4-1,-2 3 0,0 5-1,-1 0-1,0 0-1,1-1-2,-1-1-1,1-2-2,2 0 1,2-1-2,2 0 0,1-3-1,0-1-3,0-2-3,0-3-2,2-1-6,6 0-9,4-2-8,5 0-9,3-5-4,1-7 2,1-6 0,2-7 2,-3-5 1,0-1 3,-3-3 2,-1-1 3,-3-1 2,-3-1 3,-2 2 1,-4-2 3,-2 2 3,0 1 5,-2 3 4,0 1 4,-2 3 5,-2 3 6,-2 3 5,-2 3 5,-1 1 2,-1 2 0,-2 1-2,0 0-1,0 2-4,1 0-6,0 2-6,2 0-5,4 1-11,10-2-16,8 0-14,9-2-16,4 0-1,-3 1 11,-1-1 13,-3 0 11,-1 0 7,-2 2 3,-3 0 1,-1 2 3,-2 0 3,-2 2 7,-3 0 6,0 2 6,-3 1 5,1 1 3,0 3 4,0 2 3,-1 1 3,0 2 1,-2 0 1,0 1 2,-2 2-1,0 1-3,-2 3-4,0 1-2,-1 2-3,0-1-3,0 0-2,1 0-2,-1 0-3,2-1-1,0-1-3,2-1-1,0-1-2,0-1-1,0 0-1,0-2-1,1-2-5,3-1-6,4-2-7,2-2-8,2-4-2,0-2 0,-1-6 3,0-2 0,2-5 2,0-2 0,1-3 1,1-3 0,0-2 2,-1-1 0,0-1 0,-2-1 2,-2-1 1,-2-1 5,-4-1 3,-2 0 5,-2-1 1,0 3 2,0 1 1,0 3 1,-2 1 2,-2 1 0,-4 1 2,-2 1 1,-2 1 0,-2 2-3,0 2-3,-1 3-2,0 1-4,-1 2-5,0 2-5,0 2-5,2 2-7,0 2-9,1 2-9,1 2-9,0 1 0,2 1 9,0 2 8,2 0 9,1 0 7,0-1 3,2 0 5,1-2 3</inkml:trace>
</inkml:ink>
</file>

<file path=ppt/ink/ink34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9:30:37"/>
    </inkml:context>
    <inkml:brush xml:id="br0">
      <inkml:brushProperty name="width" value="0.04115" units="cm"/>
      <inkml:brushProperty name="height" value="0.04115" units="cm"/>
      <inkml:brushProperty name="color" value="#F2395B"/>
    </inkml:brush>
  </inkml:definitions>
  <inkml:trace contextRef="#ctx0" brushRef="#br0">16000 1850 534,'44'22'147,"-6"-1"-33,-5-2-33,-7-3-33,-3-1-19,-3-2-8,-1-3-7,-2 0-8,-1-3-3,1 1-2,1 0 0,2 0-1,-2 0-10,-3 0-19,-3-1-20,-2 1-19,-4 0-7,-3 0 5,-2 0 5,-4 0 6</inkml:trace>
</inkml:ink>
</file>

<file path=ppt/ink/ink34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9:30:37"/>
    </inkml:context>
    <inkml:brush xml:id="br0">
      <inkml:brushProperty name="width" value="0.04465" units="cm"/>
      <inkml:brushProperty name="height" value="0.04465" units="cm"/>
      <inkml:brushProperty name="color" value="#F2395B"/>
    </inkml:brush>
  </inkml:definitions>
  <inkml:trace contextRef="#ctx0" brushRef="#br0">15329 2785 492,'-9'-1'12,"12"-4"23,13-2 22,14-3 25,8-4 2,6-2-15,6-3-17,6-3-16,1-1-11,-2 1-4,-4 1-6,-2 1-5,-5 2-4,-4 5-2,-5 2-5,-5 6-2,-5 1-5,-3 2-5,-5 0-7,-3 2-4,-7 1-6,-10 4-3,-10 2-4,-9 4-4,-5 2 6,3 3 17,1 3 16,3 3 17,0 2 8,2-1-1,1 1 0,1-1-1,-1 3-1,-1 3-1,-3 4-2,-1 5-1,-3 0-3,0 0-3,-1-2-2,0 1-3,-2-3-4,1 0-3,-1-1-4,1-1-3,0-2-4,3-2-4,1-1-4,3-2-5,3-6-7,8-7-10,6-8-9,8-8-11,3-4 2,2 0 11,0 0 14,1 1 11,1-2 7,0 0 1,0-2 0,-1 0 1</inkml:trace>
</inkml:ink>
</file>

<file path=ppt/ink/ink34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9:30:37"/>
    </inkml:context>
    <inkml:brush xml:id="br0">
      <inkml:brushProperty name="width" value="0.04758" units="cm"/>
      <inkml:brushProperty name="height" value="0.04758" units="cm"/>
      <inkml:brushProperty name="color" value="#F2395B"/>
    </inkml:brush>
  </inkml:definitions>
  <inkml:trace contextRef="#ctx0" brushRef="#br0">16750 3711 462,'14'-13'10,"-3"8"22,-2 7 21,-4 6 20,-2 5 5,0 3-15,-2 3-13,0 4-13,-1 0-9,2 3-3,0 0-3,2 1-2,0-1-4,2 0-3,0-1-3,1 0-4,3-3-5,2-1-5,3-3-6,3-1-7,3-3-3,3-1-1,3-2-2,3-2-1,4-4-4,3-4-4,4-6-5,4-4-5,-1-3-1,-6-2 4,-5 0 4,-7-1 3,-3 0 1,-3-1-2,-1 0-1,-2 1-1</inkml:trace>
</inkml:ink>
</file>

<file path=ppt/ink/ink34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9:30:38"/>
    </inkml:context>
    <inkml:brush xml:id="br0">
      <inkml:brushProperty name="width" value="0.03777" units="cm"/>
      <inkml:brushProperty name="height" value="0.03777" units="cm"/>
      <inkml:brushProperty name="color" value="#F2395B"/>
    </inkml:brush>
  </inkml:definitions>
  <inkml:trace contextRef="#ctx0" brushRef="#br0">18487 1691 582,'-6'-29'34,"6"7"8,4 5 7,6 7 6,3 2 0,3 0-8,3 0-8,3 0-9,5 1-6,5 1-8,6 0-5,7 2-7,-1 0-3,-4 2 1,-5 0 2,-5 2 1,-4 0-9,0 2-16,0 0-17,-2 2-18</inkml:trace>
</inkml:ink>
</file>

<file path=ppt/ink/ink34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9:30:39"/>
    </inkml:context>
    <inkml:brush xml:id="br0">
      <inkml:brushProperty name="width" value="0.03965" units="cm"/>
      <inkml:brushProperty name="height" value="0.03965" units="cm"/>
      <inkml:brushProperty name="color" value="#F2395B"/>
    </inkml:brush>
  </inkml:definitions>
  <inkml:trace contextRef="#ctx0" brushRef="#br0">18850 818 554,'-22'-28'30,"6"5"7,5 6 5,5 7 6,1 5 3,0 8-3,-1 6-2,-2 7-2,-2 8-6,-5 7-9,-5 8-9,-5 8-10,-2 2-8,1-6-4,1-4-6,1-5-6,2-5-2,3-3 0,3-5-1,2-3 0,7-4-4,7-3-8,7-3-6,9-2-8,4-3 1,3-2 10,1-2 10,3-2 9,-2 0 8,-5 0 4,-5 2 3,-4 0 4,-8 4 4,-9 8 5,-8 6 4,-9 7 4,-5 4 1,-1 1-3,0 1-4,-2 1-2,1-2-4,5-4-3,3-3-3,5-4-2,2-4-2,0-1 1,2-2 2,1-2 0,4-3-2,6-3-7,7-2-6,8-4-6,5-2-1,5-5 1,5-4 3,5-4 2,1-1 3,0-1 1,-1 1 2,-1-1 2,-3 1 1,-3 3-1,-5 1-1,-3 2-1,-4 2 5,-1 3 10,-2 1 10,-2 2 10,-4 3 3,-6 4-6,-6 4-6,-6 4-4,-4 2-5,-3 3-3,-3 2-3,-3 1-4,0 1-1,3-1-3,3 0-1,3-2-1,2-2-2,2-3 1,3-3 0,1-2 0,1-1-4,0 0-6,0 1-8,1 2-6,-1-1-2,0 1 2,0 0 5,0 0 2,0-1 9,1-2 15,-1-3 14,0 0 15,2-2-2,4 2-21,4 0-19,4 1-21,3 0-7,1-4 3,3-2 5,2-3 5,0-3 3,-1 0 3,-1-2 5,0 0 2,-2 0 3,-1 1 2,-1 0 0,0 2 1</inkml:trace>
</inkml:ink>
</file>

<file path=ppt/ink/ink34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9:30:39"/>
    </inkml:context>
    <inkml:brush xml:id="br0">
      <inkml:brushProperty name="width" value="0.04908" units="cm"/>
      <inkml:brushProperty name="height" value="0.04908" units="cm"/>
      <inkml:brushProperty name="color" value="#F2395B"/>
    </inkml:brush>
  </inkml:definitions>
  <inkml:trace contextRef="#ctx0" brushRef="#br0">18525 2453 448,'-12'-2'14,"8"0"-6,8-3-7,8-2-7,1 1 0,-5 6 7,-5 4 7,-4 6 8,-5 2 2,-2 3-1,-3 2-1,-3 2-2,-3 2-1,-3 5-1,-4 3-1,-1 4-1,-4 2-1,-1 1 1,-3-1 0,-1 0 1,-1 0-2,1-3-1,2-2-2,0-1-3,2-4 0,5-3 0,3-5 1,5-3 1,6-4 1,8-4 3,9-4 1,10-4 3,5-4-1,5-2-1,3-3-2,4-3-2,2-3-3,-1 0-4,-1-1-2,-1-1-3,-2-1-4,-2 1-4,-1-1-3,-3 1-3,1-3-3,1-3-3,3-5-2,1-3-3,0-1-1,-3 5-2,-3 4-1,-3 3-1,-3 4 2,-5 3 7,-3 2 7,-4 4 7,-1 2 15,4 2 25,2 3 25,3 1 25,2 2 6,2 1-10,0 3-11,1 2-11,1 1-9,1 0-7,1 0-6,1 0-7,0 0-5,-1-1-1,-1 1-2,-1 0-1,-1 1-11,-3 1-21,-1 3-19,-2 2-20,-4 0-8,-6-1 5,-6-1 4,-6 0 5,-3-1 3,1-1 1,-1 1 1,0 0 2</inkml:trace>
</inkml:ink>
</file>

<file path=ppt/ink/ink34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9:30:40"/>
    </inkml:context>
    <inkml:brush xml:id="br0">
      <inkml:brushProperty name="width" value="0.05041" units="cm"/>
      <inkml:brushProperty name="height" value="0.05041" units="cm"/>
      <inkml:brushProperty name="color" value="#F2395B"/>
    </inkml:brush>
  </inkml:definitions>
  <inkml:trace contextRef="#ctx0" brushRef="#br0">19067 3900 436,'21'30'171,"-5"-3"-40,-5-3-39,-4-3-39,-3 0-23,1 3-4,2 3-5,0 3-5,1 0-5,-2-2-3,-1-1-4,0-3-3,-2-1-7,-1-1-6,0-1-6,-1 0-8,-3-5-3,-2-3-2,-4-6-2,-2-4-1,-3-5 1,-3-2 3,-4-4 4,-1-2 3,-3-4 0,0-5-5,1-5-3,-1-5-4,1-1 1,1 1 6,1 3 6,1 1 6,1 4 5,3 3 3,1 4 3,2 5 3,2 3 12,2 6 19,3 4 20,1 6 20,1 3 0,2 3-18,0 3-18,2 3-18,0 0-13,2-1-11,0-3-9,2-1-10,0-3-6,2-2-1,0-4-1,1-2-2,2-3 1,0-1-1,1 0 2,2-2 0</inkml:trace>
</inkml:ink>
</file>

<file path=ppt/ink/ink34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9:30:40"/>
    </inkml:context>
    <inkml:brush xml:id="br0">
      <inkml:brushProperty name="width" value="0.04078" units="cm"/>
      <inkml:brushProperty name="height" value="0.04078" units="cm"/>
      <inkml:brushProperty name="color" value="#F2395B"/>
    </inkml:brush>
  </inkml:definitions>
  <inkml:trace contextRef="#ctx0" brushRef="#br0">20400 4216 539,'21'-7'3,"-3"2"5,-4 2 6,-4 2 6,-2 1 4,1 0 1,2 0 2,0 0 1,1 0 4,1 0 5,1 0 4,2 0 5,-1 1-1,1 2-7,0 2-8,-1 2-7,1 1-9,-2 0-9,-1-1-9,-1 1-9,-1 0-3,-2 2 3,-2 0 4,-2 2 3</inkml:trace>
</inkml:ink>
</file>

<file path=ppt/ink/ink34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9:30:40"/>
    </inkml:context>
    <inkml:brush xml:id="br0">
      <inkml:brushProperty name="width" value="0.04094" units="cm"/>
      <inkml:brushProperty name="height" value="0.04094" units="cm"/>
      <inkml:brushProperty name="color" value="#F2395B"/>
    </inkml:brush>
  </inkml:definitions>
  <inkml:trace contextRef="#ctx0" brushRef="#br0">23100 881 537,'8'-13'9,"2"3"20,0 4 19,1 4 20,3 3 4,2 2-8,3 2-9,3 2-9,0 1-10,-1 3-12,-2 2-13,-2 2-11,-3 1-9,-1 1-7,-2 1-7,-2 1-7,-4 2-6,-4 3-5,-6 3-6,-4 3-6,-3-1 1,-2-3 7,0-5 6,-1-3 7,0-3 3,1-1 3,0-1 1,2 0 2</inkml:trace>
</inkml:ink>
</file>

<file path=ppt/ink/ink34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9:30:41"/>
    </inkml:context>
    <inkml:brush xml:id="br0">
      <inkml:brushProperty name="width" value="0.05354" units="cm"/>
      <inkml:brushProperty name="height" value="0.05354" units="cm"/>
      <inkml:brushProperty name="color" value="#F2395B"/>
    </inkml:brush>
  </inkml:definitions>
  <inkml:trace contextRef="#ctx0" brushRef="#br0">21809 2231 410,'-15'3'32,"4"6"10,3 6 10,3 5 12,0 6-3,0 3-15,-2 4-15,0 5-15,0-2-11,0-4-7,2-5-6,1-5-6,3-7-8,7-10-7,7-10-7,8-10-8,5-7 1,8-7 6,7-5 8,7-6 8,2-1 6,0 5 5,-2 5 7,0 6 6,-5 3 5,-6 6 6,-7 5 7,-7 5 5,-5 2 3,-3 2 1,-2 0-1,-4 2 2,-3 1-4,-2 4-4,-4 2-6,-2 4-5,-5 3-5,-6 7-4,-5 5-6,-7 7-4,-4 2-3,-5 2-2,-3 1-1,-4 0-2,-3 1-1,0-1 3,-2-2 0,0 0 2,0-2 3,3-5 2,4-4 3,2-3 3,4-4 4,7-3 2,5-3 5,7-2 3,7-4 3,10-1 6,10-2 4,9-1 5,10-5-1,7-4-6,8-6-6,8-4-6,3-3-5,1-1-3,0-1-4,0-1-4,-3 1-4,-6 3-6,-6 3-6,-6 3-5,-5 1-4,-5 2-2,-5 1-2,-5 0-2,-6 0-1,-6-3 1,-8-4 0,-6-1 1,-5-2 4,0 2 8,-1 2 7,-1 3 7,0 1 8,2 0 7,3 2 8,1 1 7,2 4 11,0 8 14,2 7 15,1 9 14,0 4 0,2 1-16,0 1-15,2 1-16,0 3-9,2 5-5,0 4-4,2 6-4,-1 1-3,-1 0 1,0-2 0,-2 0 0,0-3-5,0-4-13,0-3-11,0-5-13,0-3-5,-2-5 2,0-3 1,-1-4 1,-3-4 4,-4-1 4,-4-2 5,-4-2 5,-3-2 3,-3-1 3,-3 0 2,-2-1 2,-2-2 3,4-1 4,4 0 4,2-1 4,2-2 4,4 0 6,3-1 6,3-2 5,3 0 1,4-2-3,4 0-4,4-1-4,4-2-4,7-3-8,6-3-5,5-3-8,4-3-6,3 0-7,1-1-7,2 0-7,0-1-6,-3 1-1,-4 1-3,-1 1-2,-5 2 2,-3 3 6,-5 3 6,-3 2 7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3:06"/>
    </inkml:context>
    <inkml:brush xml:id="br0">
      <inkml:brushProperty name="width" value="0.05489" units="cm"/>
      <inkml:brushProperty name="height" value="0.05489" units="cm"/>
    </inkml:brush>
  </inkml:definitions>
  <inkml:trace contextRef="#ctx0" brushRef="#br0">56263 10837 400,'0'-22'-31,"0"6"17,0 2 15,0 4 17,0 2 7,0-1-3,0-2-1,0 0-2,0 0-2,0 1-2,0 0-1,0 2-3,-1 0 0,-2 0-1,-2 1 1,-2-1-2,-1 1 1,-2 2 1,0 2-1,-1 2 2,-2 1-1,0 0 0,-1 0 1,-1 0 0,-1 2-1,1 4 0,-1 4 0,1 3-1,0 5 0,-1 4 0,0 3 0,0 4 0,2 3-1,1-2-2,2 1-1,2 1-3,2-1-1,1-2-1,0 0 1,2-1 0,0-2-1,2-5 0,0-3 0,2-4 0,1-3-1,2-1-3,2-1-2,2-1-3,1-1 0,1-2 1,2-3 0,0 0 1,2-5-1,3-2-6,3-5-4,4-3-5,0-5-2,1-3 1,2-5 0,1-3 0,-1-2 2,-4 1 4,-5 2 2,-3 0 4,-3 1 3,-1 3 2,0 1 3,-2 3 2,-1 2 4,-2 3 4,-2 3 5,-2 3 5,-1 3 7,0 4 11,0 4 11,0 4 11,0 3 1,0 5-8,0 4-8,0 2-10,0 4-5,0 1-4,0 1-4,0 1-4,1 1-3,2-1-1,2 0-2,2 1-1,1-2-4,3-1-6,2-3-4,2-1-6,1-3-5,1 0-6,0-1-7,2 0-6,0-2-1,-1-1 3,-1-1 4,0-1 3,-2-1-5,-1 0-13,-1-2-13,0 0-14</inkml:trace>
</inkml:ink>
</file>

<file path=ppt/ink/ink34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9:30:41"/>
    </inkml:context>
    <inkml:brush xml:id="br0">
      <inkml:brushProperty name="width" value="0.04448" units="cm"/>
      <inkml:brushProperty name="height" value="0.04448" units="cm"/>
      <inkml:brushProperty name="color" value="#F2395B"/>
    </inkml:brush>
  </inkml:definitions>
  <inkml:trace contextRef="#ctx0" brushRef="#br0">25250 2540 494,'7'-5'14,"-4"8"28,-2 6 28,-4 7 29,0 5 1,0 3-24,1 3-24,2 3-24,0 1-14,0 1-6,0-1-5,0 0-6,0 0-8,0-3-13,0-2-11,0-1-13,0-3-4,0-3 3,0-3 4,0-2 2</inkml:trace>
</inkml:ink>
</file>

<file path=ppt/ink/ink34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9:30:41"/>
    </inkml:context>
    <inkml:brush xml:id="br0">
      <inkml:brushProperty name="width" value="0.05502" units="cm"/>
      <inkml:brushProperty name="height" value="0.05502" units="cm"/>
      <inkml:brushProperty name="color" value="#F2395B"/>
    </inkml:brush>
  </inkml:definitions>
  <inkml:trace contextRef="#ctx0" brushRef="#br0">26143 872 399,'-8'-19'39,"2"7"14,1 8 14,1 8 15,1 9 0,3 9-16,4 10-17,2 11-14,2 7-10,-2 5-2,-1 7-1,0 6-2,-2 8-3,-1 12-5,0 12-6,-1 12-3,-1 6-5,0 1-1,0 1-2,0 1-2,0 2-6,2 4-9,0 4-11,2 5-9,-1-6-6,1-12-1,0-13-3,0-12 0,0-13 1,0-11 4,0-12 4,0-12 4,-1-10 5,-1-8 2,0-7 4,-1-8 3</inkml:trace>
</inkml:ink>
</file>

<file path=ppt/ink/ink34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9:30:41"/>
    </inkml:context>
    <inkml:brush xml:id="br0">
      <inkml:brushProperty name="width" value="0.04217" units="cm"/>
      <inkml:brushProperty name="height" value="0.04217" units="cm"/>
      <inkml:brushProperty name="color" value="#F2395B"/>
    </inkml:brush>
  </inkml:definitions>
  <inkml:trace contextRef="#ctx0" brushRef="#br0">25466 3059 521,'-12'-15'73,"8"4"-8,8 3-10,8 3-8,6 2-4,8 3-1,7 4 0,7 2-1,3 3-5,0 4-13,0 2-12,1 3-11,-3 2-14,-2 0-13,-3-1-14,-4 1-13,-3-2-8,-5-3-2,-5-3-3,-4-2-1</inkml:trace>
</inkml:ink>
</file>

<file path=ppt/ink/ink34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9:30:42"/>
    </inkml:context>
    <inkml:brush xml:id="br0">
      <inkml:brushProperty name="width" value="0.04013" units="cm"/>
      <inkml:brushProperty name="height" value="0.04013" units="cm"/>
      <inkml:brushProperty name="color" value="#F2395B"/>
    </inkml:brush>
  </inkml:definitions>
  <inkml:trace contextRef="#ctx0" brushRef="#br0">27750 841 548,'8'-22'95,"2"6"-13,0 5-13,1 5-13,3 2-11,4 0-10,3 0-9,5 0-9,0 2-6,0 4-4,-1 4-3,-1 4-5,-2 2 0,-4 1 1,-5 1 3,-3 2 1,-3-1-15,-2-1-31,-3-1-30,0 0-32</inkml:trace>
</inkml:ink>
</file>

<file path=ppt/ink/ink34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9:30:42"/>
    </inkml:context>
    <inkml:brush xml:id="br0">
      <inkml:brushProperty name="width" value="0.05597" units="cm"/>
      <inkml:brushProperty name="height" value="0.05597" units="cm"/>
      <inkml:brushProperty name="color" value="#F2395B"/>
    </inkml:brush>
  </inkml:definitions>
  <inkml:trace contextRef="#ctx0" brushRef="#br0">27131 2100 393,'-21'1'13,"8"4"27,7 2 27,6 4 27,4 2 3,-2 5-23,0 3-22,-2 5-23,0 2-14,0 1-8,0 0-6,0 2-8,0 0-6,-2-1-6,0-1-6,-2-1-6,3-8-5,4-13-7,5-14-7,6-13-6,4-9 4,5-1 12,5-2 13,5-2 14,1 1 9,-2 5 7,-1 5 8,-3 5 6,-2 3 4,-3 4 2,-3 3 0,-2 3 1,-3 1 3,-1 2 1,-1 0 3,0 2 3,-3 3-1,-1 7-4,-2 7-5,-2 8-4,-4 3-2,-4 2-3,-5 2-1,-6 3-1,-3 0-8,-5 0-12,-4 1-13,-3-1-13,-1-2-6,1-5 1,3-5 0,2-5 1,1-5 3,2-3 4,3-4 6,1-4 4,3-4 4,2-6 3,4-4 2,3-5 3,4-4 2,8-1 3,6-3 3,7-1 3,5-1 4,3 1 6,3 1 6,3 1 5,-1 3 2,-2 5-2,-3 5-2,-3 4-3,-3 5 0,-3 4 2,-3 4 1,-2 4 1,-4 2-1,-4 3-7,-4 2-6,-4 2-6,-4 1-5,-4 1-2,-4 1-2,-3 1-3,-5 1-5,-3 3-5,-5 1-6,-3 3-6,-4-1-1,-3 0 7,-2-1 5,-4-1 5,1-2 5,4-1 1,3-3 3,5-1 3,3-3 5,3-3 9,3-2 10,3-4 9,10-2 9,16-2 8,17-3 8,17 0 8,11-5-2,6-4-14,6-6-14,5-3-13,4-3-12,0 4-11,-1 3-11,1 3-11,-4 1-8,-5 2-9,-6 1-7,-6 0-8,-8 2-5,-8 0-3,-9 2-2,-8 0-4</inkml:trace>
</inkml:ink>
</file>

<file path=ppt/ink/ink34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9:30:44"/>
    </inkml:context>
    <inkml:brush xml:id="br0">
      <inkml:brushProperty name="width" value="0.022" units="cm"/>
      <inkml:brushProperty name="height" value="0.022" units="cm"/>
      <inkml:brushProperty name="color" value="#FED406"/>
    </inkml:brush>
  </inkml:definitions>
  <inkml:trace contextRef="#ctx0" brushRef="#br0">63593 7166 999,'-43'-7'-6,"9"2"-12,9 2-12,9 2-12</inkml:trace>
</inkml:ink>
</file>

<file path=ppt/ink/ink34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9:30:45"/>
    </inkml:context>
    <inkml:brush xml:id="br0">
      <inkml:brushProperty name="width" value="0.05546" units="cm"/>
      <inkml:brushProperty name="height" value="0.05546" units="cm"/>
      <inkml:brushProperty name="color" value="#FED406"/>
    </inkml:brush>
  </inkml:definitions>
  <inkml:trace contextRef="#ctx0" brushRef="#br0">14816 1221 396,'-7'-29'28,"2"7"10,2 5 12,2 6 11,1 8 2,0 8-6,0 9-7,0 10-6,1 4-6,2 4-6,2 3-4,2 3-6,0 1-3,-1 2-2,0 1-1,-2 0-3,-1 2-3,0 2-1,-2 2-4,0 2-2,-1 3-3,2 2-3,0 3-3,2 4-3,0-1-2,0-1 1,0-2 0,0-2 1,-1-3-1,-1-2 1,0-4-1,-2-2 1,1-4-1,0-4 1,2-4-1,0-3 0,1-4-1,0-3-4,0-3-4,0-3-3,0-5-9,0-8-18,0-8-16,0-8-17</inkml:trace>
</inkml:ink>
</file>

<file path=ppt/ink/ink34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9:30:46"/>
    </inkml:context>
    <inkml:brush xml:id="br0">
      <inkml:brushProperty name="width" value="0.05147" units="cm"/>
      <inkml:brushProperty name="height" value="0.05147" units="cm"/>
      <inkml:brushProperty name="color" value="#FED406"/>
    </inkml:brush>
  </inkml:definitions>
  <inkml:trace contextRef="#ctx0" brushRef="#br0">15733 663 427,'-6'-28'15,"4"5"10,4 7 9,4 5 10,3 4-1,1 2-8,3 2-10,2 2-9,1 1-5,3 0-1,2 0-1,1 0-1,3 0 0,1 0 1,3 0 1,1 0 2,2 0-1,1 0-1,0 0-2,2 0-1,2 0-1,3-2-1,2 0-2,4-1-1,1-1-1,0 2-2,0 0-2,0 2-3,0 0 0,0 0-1,0 0 1,0 0-1,-3 0 1,-7 0 0,-8 0 2,-5 0 0,0-1 1,10-1 0,10 0 0,10-1 0,2-2 0,-4 0 0,-5-1 1,-6-2 0,-1 1 0,-1 1 0,0 0 1,0 2 1,1 0 0,0 0 0,2 0 1,1 0-1,0 0 1,0 0 1,0 0 0,0 1 0,0-1-1,-2 2 0,0 0-2,-1 2-1,0 0-1,2 0 0,2 0-1,2 0 1,1 0 0,0 0 0,0 0 1,0 0 2,1 0-1,-1 0 0,0 0 0,0 0-1,-1 0 0,-1 0 0,0 0-2,-1 0 0,-1 0 0,0 0 0,0 0 0,0 0 0,-1 0 1,-1 0-2,-3 0 0,-2 0-1,-1 0-1,1 0 1,-1 0 1,0 0 0,1-2 1,1 0 1,0-3 0,2-2 0,0-1 1,1 2 0,-1 1-1,0 1-1,1-1 1,0-1-1,2 0 1,1-1 1,0 0-2,2 2 0,0 2-1,2 2-1,-1 1 0,0-2 0,-2 0 1,0-1 0,-2-2 1,-2 2 0,-1-1 1,-3 0 0,-2 0 1,-3 2 0,-3 0 2,-3 2 0,-3 0 1,-1 0-2,-3 0 1,-1 0-2,-2 0-1,-3 0-2,-1 0-3,-2 0-1,0 0-2,2 2 0,1 0-1,3 2 1,0-1 0,-1-1 2,0 0 2,-2-1 1,-1 0 11,-3 1 18,-1 3 18,-2 2 19,-1 2 4,-2 2-11,0 2-10,-2 1-11,0 3-6,0 3-3,0 3-2,0 4-2,0 1-2,-2 4-2,0 3-1,-2 3-1,0 0-1,1-2 0,-2-2-1,2-1 1,-1 0-2,2 6-1,0 5-3,2 4-1,0 1-1,2-2-1,0-3 0,2-4-1,0 0-1,1 1 0,2 0 0,0 2 0,1-1 0,0 0 1,0-1 1,0-2 1,-1 0 0,-1-2-3,-1 0-2,0-1-2,-1-1-2,0-2 0,0 0-1,0-1-1,0-1 0,0-1 1,-1-1-1,1-1 0,0-2-1,0-1-5,0-3-2,0-1-5,1-3-7,0-3-12,1-3-11,2-2-12</inkml:trace>
</inkml:ink>
</file>

<file path=ppt/ink/ink34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9:30:47"/>
    </inkml:context>
    <inkml:brush xml:id="br0">
      <inkml:brushProperty name="width" value="0.05721" units="cm"/>
      <inkml:brushProperty name="height" value="0.05721" units="cm"/>
      <inkml:brushProperty name="color" value="#FED406"/>
    </inkml:brush>
  </inkml:definitions>
  <inkml:trace contextRef="#ctx0" brushRef="#br0">15505 5923 384,'-13'-14'46,"6"4"1,6 4 0,6 4 1,6 2-2,5-2-6,7 0-5,5-1-6,4-2-4,-1 2-3,1-1-4,-1 0-4,6-2 0,10-2 1,11-3 0,12-3 2,4-2-1,2 0 1,1 1-1,1-1-1,-1 1-1,-1 1-2,-3 1-3,-1 0-2,-1 2-2,-1 1 0,1 0-1,-1 2-1,-1 1 0,-2 2 0,-4 2 0,-3 3 0,-2 0 0,-2 0-4,-2 0-1,-2 0-3,-1 0 0,2 0 0,0 0 1,1 0 2,2 0 0,2 0 0,2 0 1,2 0 0,0-1 1,1-1 0,0 0 0,-1-1 2,1-1-1,0 0 0,0 0 1,-1 0 0,1 0-1,2 0 1,0 0-1,1 0 1,0 1-2,-3 0 1,-1 2-2,-2 1-1,0 0 1,1 0-1,3 0 0,2 0 1,-1-2-2,-1-2 0,-2-4-3,-2-2 0,-3-1-1,-1 2 0,-2 2 0,-2 3 1,-1 0 1,0 2 2,0 0 1,0 2 2,0 0 1,0 0 1,0 0 1,0 0 1,-1 0-1,0 0 0,-2 0 0,0 0-1,-2-1-1,0 0-3,-2-2-2,0 0-2,-2-1-3,-2 0-1,-1 0-3,-3 0-2,-2 0-1,-3-2 1,-3 0 1,-3-1 0</inkml:trace>
</inkml:ink>
</file>

<file path=ppt/ink/ink34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1:10"/>
    </inkml:context>
    <inkml:brush xml:id="br0">
      <inkml:brushProperty name="width" value="0.02531" units="cm"/>
      <inkml:brushProperty name="height" value="0.02531" units="cm"/>
      <inkml:brushProperty name="color" value="#FED406"/>
    </inkml:brush>
  </inkml:definitions>
  <inkml:trace contextRef="#ctx0" brushRef="#br0">64737 30787 869,'-9'-25'3,"-4"-1"8,-2-3 8,-3-1 7,3 2 1,10 7-6,10 7-6,10 6-7,4 3-11,-1-2-20,-1-1-19,0-3-19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8:58"/>
    </inkml:context>
    <inkml:brush xml:id="br0">
      <inkml:brushProperty name="width" value="0.05253" units="cm"/>
      <inkml:brushProperty name="height" value="0.05253" units="cm"/>
      <inkml:brushProperty name="color" value="#00BFF3"/>
    </inkml:brush>
  </inkml:definitions>
  <inkml:trace contextRef="#ctx0" brushRef="#br0">59481 1131 418,'2'-13'44,"2"3"3,4 4 2,2 4 4,2 2-7,0 2-19,-1 0-19,1 2-18,-1 1-11,-3 3-2,-1 4-2,-2 2-2,-4 3-1,-6 3 1,-5 3 1,-7 3 1,-4 1 2,-1 1 2,-3-2 2,-1 2 3,-1-3 1,2-3 1,0-5 2,1-3 1,1-3 1,3 0 3,1-2 1,2-1 3,7-2 11,13-4 19,10-4 20,13-4 19,6-3 2,2-3-17,3-4-17,0-1-17,0-2-11,-6 4-8,-4 3-7,-4 3-7,-5 2-5,-3 2-3,-3 2-3,-2 2-3,-4 2 1,-3 2 1,-2 2 4,-4 2 2,-2 1 2,-3 1 3,-4 2 2,-2 0 3,-1 0 2,1-3 4,1-1 3,0-2 4,2 0 4,1 0 6,0 1 6,2 2 6,1 1 7,0 3 10,2 3 10,1 4 9,0 1 3,2 1-8,0 1-7,2 1-7,0 1-5,0 3-4,0 1-3,0 3-4,0-1-4,2-1-2,0 0-3,2-1-3,-1-2-1,-1-3 0,0-3-1,-2-3 1,-2-2-8,-3-2-18,-5-3-16,-4-1-16,-2-4-8,1-8 4,0-6 3,-1-7 4,-1-9 2,-1-11 1,-3-11 2,-1-10 2,0 1 4,5 9 3,3 11 6,4 12 4,3 7 13,2 8 20,2 6 21,2 8 20,1 4 6,-2 3-11,0 4-11,-1 2-10,-2 1-8,2-1-6,-1-1-5,0 0-7,0-2-11,2-1-16,0-1-17,2-2-17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3:30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66700 10344 999,'7'-15'-26,"-2"3"-1,-3 1-1,-1 3 1,-1 1 1,2 1 3,0 0 3,2 2 3</inkml:trace>
</inkml:ink>
</file>

<file path=ppt/ink/ink35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1:13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64529 19300 999,'-29'0'-31,"6"2"-1,7 0-2,5 2-2</inkml:trace>
</inkml:ink>
</file>

<file path=ppt/ink/ink35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2:19"/>
    </inkml:context>
    <inkml:brush xml:id="br0">
      <inkml:brushProperty name="width" value="0.06115" units="cm"/>
      <inkml:brushProperty name="height" value="0.06115" units="cm"/>
      <inkml:brushProperty name="color" value="#00BFF3"/>
    </inkml:brush>
  </inkml:definitions>
  <inkml:trace contextRef="#ctx0" brushRef="#br0">45552 8723 359,'-34'-50'1,"8"13"2,8 12 1,10 11 3,4 6-1,0 0-3,0 1-3,0-1-2,-1 1-3,-1 2 1,-3 2-2,-2 2 0,-1 1 0,1 0 3,-1 0 3,0 0 2,1 0 2,0 0 3,2 0 2,1 0 1,2 0 11,4 2 16,4 0 18,4 2 16,3 1 2,1 3-15,3 4-16,2 2-14,0 1-9,-1-1-5,-1 0-3,0-2-3,0-1-5,5-2-3,3-2-3,5-2-4,0-3-2,-3-1 1,-3-2-1,-3-1 1,-1-3 0,0-1 0,-1 0 1,1-1 0,0-1 0,0 2 0,-1 1 0,1 0 1,0 1 0,-1 1 0,1-2 0,0 2 1,0-2-1,1 0 2,1-2 1,1 0 1,1 0 1,-1 2 0,1 2 1,0 2 1,-2 1 1,1-2 2,-2 0 0,-1-1 2,0-1 1,-1 3 1,1 2 0,0 3 0,-1-1 1,-1 1-2,-1 0 0,0 0-2,-1 1 0,1 0 0,1 1 0,2 2-1,1-2-1,3-2-1,3-4-3,3-2-2,0-2-1,-3 0 1,-3 0-1,-3 0 1,-1 1 0,1 0 1,2 1 1,0 2 0,0 0 1,1 0 0,-1 0 0,1 0 0,-1 1 0,-1 2 1,-1 2 0,0 2 0,-2 0 0,1-1 1,0 0 1,-1-2 1,1 0 0,0 0-1,-1 0 0,1 0-1,0-1-1,-1 0 1,1-2-2,0 0 1,0-1-1,1 0 0,1 0 0,1 0 0,0 0 1,-1 0-1,0 0 1,-2 0 1,0 0 0,-1 2 0,1 0 0,0 2 1,-1-1-1,1-1-1,0 0-1,-1-1 0,2-3-1,2 0-1,1-3 1,3-2-1,0-1 1,1 0-2,-1 0 0,1 1-2,-2-1 2,-3 2 0,-3 0 2,-3 2 1,0 1 3,0 4 4,1 2 4,1 4 4,0 2 1,-2 1 0,-3 3-2,-1 2 0,-1 0 0,0-1 3,0-1 3,0 0 3,3-1-2,7 0-5,7-1-6,7 1-4,2-2-8,-2-4-6,-1-4-7,-3-4-8,-1-3-3,-1-2 2,-1-2 2,-1-2 1,-1 1 2,-3 2 3,-1 4 2,-2 3 3,-1 1 3,1 0 4,1 0 4,1 0 3,0 0 5,-1 2 6,0 0 5,-2 2 6,0-1 2,-1 2-2,1-2-2,0 1-1,-1 0-8,1-2-13,0 0-13,-1-2-12,1-1-8,2-2-2,0-2-2,1-1-1,0-1-2,-1 2-1,-1 2 0,-1 2-1,-1 2-1,-4 2-5,-3 2-3,-2 2-4</inkml:trace>
</inkml:ink>
</file>

<file path=ppt/ink/ink35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2:25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76104 13640 999,'-42'-35'-40,"11"9"5,11 9 7,11 8 7,3 4 3,-4-3 1,-4-4 0,-3-2 0,-1 0 3,2 2 2,4 4 4,3 3 3</inkml:trace>
</inkml:ink>
</file>

<file path=ppt/ink/ink35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2:27"/>
    </inkml:context>
    <inkml:brush xml:id="br0">
      <inkml:brushProperty name="width" value="0.05856" units="cm"/>
      <inkml:brushProperty name="height" value="0.05856" units="cm"/>
      <inkml:brushProperty name="color" value="#00BFF3"/>
    </inkml:brush>
  </inkml:definitions>
  <inkml:trace contextRef="#ctx0" brushRef="#br0">70246 12517 375,'-22'0'6,"4"0"5,5 0 6,3 0 6,4 0 5,4 0 6,4 0 6,4 0 5,3 0-1,3 0-6,4 0-8,2 0-6,2 0-4,3 0-3,1 0-1,3 0-3,2 0-1,2 0-1,4 0-1,3 0-1,3-1 0,2-1-1,4 0 1,2-1-1,3-1 1,2 0-2,2 0 0,2 0-1,1-1-1,3 0 1,2-1-2,2-1 1,0-1-1,1 0 1,0 0 0,-1 0 1,0 0-1,-2 1-1,-3-1-1,-1 0-2,-2 0 0,-2 2 1,-2 1-1,-2 0 1,-2 1 0,-2 0 0,-2 0 0,-2 1 0,-1-1 0,0 0 0,0 0 1,0 0 0,0 1-1,1 0 2,-1 1 0,0 2 1,-1 0-1,0 0 0,-1 0-1,-2 0-2,1 0 1,-1 2 0,0 1 0,0 0 0,1 0 0,1 0-4,0-2-2,2 0-2,-1-1-1,0 0 1,-1 0 1,-1 0 1,-1-1 1,0 0 0,0-2 1,0 0 1,1-2 0,-1 0 1,0-1-1,0-2 0,-1 1 0,-2 1 1,-1 0-1,-3 2 1,0 0 0,-1 0 1,0 0-1,1 0 0,-2 1 1,-2 0 0,-1 2 0,-3 0-1,0 1 2,1-2 0,1 0 0,1-1 1,1-1 0,-1 2 0,1 0-1,-1 2 0,1 0 0,1 0 0,1 0-2,1 0 1,-1-1-1,0-1 0,-1 0-1,-1-1 1,0-1-1,-1 2 0,0 0 0,1 2-1,-1 0 0,-1 0 0,-1 0 1,-1 0 0,-1 0 0,1 0 0,0 0 0,-1 0 0,1 0 0,-1 0 0,1 0-1,-1 0 1,1 0-1,-1 0-1,1 0 1,-1 0-1,1 0 0,1 0 1,1 0 0,1 0 1,0 0 0,-1 0-1,-1 0 0,-1 0-1,0 0 1,-1 0-1,1 0 2,-1 0-1,-1 0 0,-1 0 1,-2 0-1,-2 0 0,-1 0 1,1 0-1,1 0 0,1 0 1,0 0-1,-1 0 0,-1 0 0,0 0 0,-1 0 1,1 0-1,1 0 1,1 0 1,0 0 0,-1 0 0,-1 0 0,0 0 0,-2 0 1,1 0 0,0 0-1,-1 0 1,1 0-1,0 0 0,-1 0 0,1 0-1,1 0 0,1 0-1,3 0-1,2 0 0,-1 0-2,-1 2 0,-3 0-2,-1 2 0,-1-1-9,-1-1-15,1 0-15,0-1-15</inkml:trace>
</inkml:ink>
</file>

<file path=ppt/ink/ink35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2:40"/>
    </inkml:context>
    <inkml:brush xml:id="br0">
      <inkml:brushProperty name="width" value="0.03554" units="cm"/>
      <inkml:brushProperty name="height" value="0.03554" units="cm"/>
      <inkml:brushProperty name="color" value="#00BFF3"/>
    </inkml:brush>
  </inkml:definitions>
  <inkml:trace contextRef="#ctx0" brushRef="#br0">59539 8563 619,'15'-22'30,"-2"6"-3,-3 5-1,-1 5-3,0 2-2,4 2-1,2 0-1,3 2-2,2 0 0,1 0-2,1 0 0,1 0-2,0 2-1,-1 4-1,-1 4 0,0 3-1,-2 2 1,-1-1 0,-1 0 1,-1-2 0,-2 1-2,-2 1-6,-4 3-7,-3 2-6,-1 0-2,-2 1 0,0-1 1,-2 1 1,-2-1-1,-6-1-1,-4-1-1,-5-1-2,-3 0 1,-1 0 2,-1-1 3,-1 1 2,-3 0 1,-3 1-1,-5 1 0,-3 2-1,-1-3 1,4-1 2,2-4 0,3-3 2,3-2 2,3-2 2,3-2 2,3-2 3,4-1 4,8 2 5,7 0 5,6 2 7,5-1-1,1-1-4,3 0-4,2-1-5,0-1-3,1 0-1,-1 0-2,1 0-1,2-2-4,7 0-6,5-3-7,7-2-7,0-1-7,-2 0-7,-3 1-6,-3-1-7,-4 0-3,-4 2 3,-3 1 3,-4 0 2,-4 1 3,-1 0 4,-2 0 3,-2 1 3</inkml:trace>
</inkml:ink>
</file>

<file path=ppt/ink/ink35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2:42"/>
    </inkml:context>
    <inkml:brush xml:id="br0">
      <inkml:brushProperty name="width" value="0.04944" units="cm"/>
      <inkml:brushProperty name="height" value="0.04944" units="cm"/>
      <inkml:brushProperty name="color" value="#00BFF3"/>
    </inkml:brush>
  </inkml:definitions>
  <inkml:trace contextRef="#ctx0" brushRef="#br0">61385 8507 444,'8'-7'2,"0"1"2,0 0 2,-1 2 3,1 1 6,-2 4 6,-1 2 8,0 4 7,-2 1 0,-2 1-5,-2 2-7,-2 0-5,-2 1-4,0 3-2,-1 2-1,-2 1-2,0 1-2,-1-1-2,-2 0-3,0-2-2,-1-1-1,1-1 0,-1-1-1,0 0 0,1-2 0,1-1-2,0-1 1,2 0-2,4-6-3,8-8-7,8-9-7,7-9-7,4-3-1,-1 3 4,-1 3 5,0 3 3,-3 2 6,1 2 4,-2 2 6,-1 3 5,-2 2 4,-2 4 5,-4 4 4,-3 4 5,-2 2 1,0 1 0,-1 2 0,-2 0-1,0 0-1,-2 1-1,-1 0-2,0 0-1,2-3-7,4-5-15,5-4-12,6-5-15,0-3-3,-1 0 4,-2 0 6,-2 0 5,-1 1 3,1 0-1,2 2 0,0 1 0,0-1 2,-1 0 6,0-2 4,-2 0 5,-1-1 3,0-2-1,-2 0 0,0-1 0,-1 3 3,0 6 8,-1 7 8,1 8 7,0 2 3,-2-1-3,0-1-3,-2 0-2,1-2-3,2-1-6,2-1-4,2 0-5,1-2-7,2-2-8,0-3-8,1 0-8,0-2 1,-1 0 11,0 0 11,-2 0 11,0 0 6,2 0 2,0 0 3,2 0 0,-1-1 1,1-1-4,0 0-3,0-1-3,-1-2-4,-1-2-2,-1-2-4,0-2-3,-3 0-1,-3-1 1,-2 0 1,-3 0 1,-3 1 0,-2-1 1,-2 0 0,-2 0 0,-1 2 0,1 1 1,-1 2-1,0 2 0,0 1 0,-2 0 0,0 0 1,-1 0-1,0 2 1,1 2 0,1 4 0,0 2-1,2 2 1,1 2-2,0 0-1,2 1-1,3-1-2,4-2-3,6-4-3,4-2-3,4-3-2,1 0-3,3-2-1,2 0-3,1-3-1,1-2 2,1-3 2,1-3 1,1-2 1,-1 1 0,1-1-1,-1 0 0,-1 1 1,-1-1 4,-2 0 4,-3 1 4,-1-1 3,-2 0 2,-3 1 2,-1-1 3,-2 1 4,-2 1 5,-2 0 5,-2 2 5,-1 1 7,0 1 8,0 0 10,0 2 9,0 4 4,2 8-3,1 8-2,0 7-2,1 6-5,0 3-9,0 3-8,0 3-9,-1 2-8,-1 0-5,0 2-7,-2 1-7,1 0-5,2 2-2,2 0-4,2 2-3,1-3 0,0-4 3,0-5 3,0-5 3,0-4-11,1-3-24,1-3-24,2-2-24</inkml:trace>
</inkml:ink>
</file>

<file path=ppt/ink/ink35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3:06"/>
    </inkml:context>
    <inkml:brush xml:id="br0">
      <inkml:brushProperty name="width" value="0.03276" units="cm"/>
      <inkml:brushProperty name="height" value="0.03276" units="cm"/>
      <inkml:brushProperty name="color" value="#00BFF3"/>
    </inkml:brush>
  </inkml:definitions>
  <inkml:trace contextRef="#ctx0" brushRef="#br0">53674 20027 671,'-8'-5'86,"0"6"-14,1 6-15,-1 6-15,0 2-12,2-1-8,1-1-8,0 0-9,1-1-5,-2 3-3,0 2-4,-1 2-3,-1-1-1,2 1 3,1-2 1,0-1 3,4-4 0,6-6 2,6-8 0,6-6 1,1-5 0,1 0 0,-2-1 0,-1-1 0,-2-1 1,-3 1-1,-2-1 0,-4 0 1,-1 2-1,0 1 1,0 2 1,0 2 0,-1 2 0,-1-1 1,0 0 0,-1 0 0,-3 0-2,-2 2-8,-4 1-8,-2 1-6,-2 1-4,1 3 1,-1 4 1,0 2 1,0 2 2,1 2 1,-1 0 2,0 2 2</inkml:trace>
</inkml:ink>
</file>

<file path=ppt/ink/ink35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3:06"/>
    </inkml:context>
    <inkml:brush xml:id="br0">
      <inkml:brushProperty name="width" value="0.03018" units="cm"/>
      <inkml:brushProperty name="height" value="0.03018" units="cm"/>
      <inkml:brushProperty name="color" value="#00BFF3"/>
    </inkml:brush>
  </inkml:definitions>
  <inkml:trace contextRef="#ctx0" brushRef="#br0">54550 20250 729,'8'9'90,"0"1"-17,0 3-17,-1 2-19,2-1-22,0-1-29,1-2-29,2-2-27</inkml:trace>
</inkml:ink>
</file>

<file path=ppt/ink/ink35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3:07"/>
    </inkml:context>
    <inkml:brush xml:id="br0">
      <inkml:brushProperty name="width" value="0.04506" units="cm"/>
      <inkml:brushProperty name="height" value="0.04506" units="cm"/>
      <inkml:brushProperty name="color" value="#00BFF3"/>
    </inkml:brush>
  </inkml:definitions>
  <inkml:trace contextRef="#ctx0" brushRef="#br0">54850 18855 488,'-15'-13'28,"4"6"10,3 6 10,2 6 11,2 5-1,1 5-9,-1 5-9,0 5-9,0 4-7,2 1-2,0 2-3,2 3-4,0-2-1,0-2-3,0-3-1,0-3-3,1-1 0,2 1 0,2 1 1,2 1 0,0-1-2,-1-1-3,-1-3-4,0-1-4,-1-2-2,0-1-2,0-1-2,0-1-3,-2 0 0,-2 0 0,-4-1 1,-2 1-1,-3-2 2,-2-3 2,-2-2 1,-1-4 2,-3-1-3,-2 0-10,-1 0-8,-3 0-9,0-1-4,1-2-2,1-2-1,1-2-1,2-2 2,5 0 5,3-1 4,4-2 5</inkml:trace>
</inkml:ink>
</file>

<file path=ppt/ink/ink35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3:07"/>
    </inkml:context>
    <inkml:brush xml:id="br0">
      <inkml:brushProperty name="width" value="0.03613" units="cm"/>
      <inkml:brushProperty name="height" value="0.03613" units="cm"/>
      <inkml:brushProperty name="color" value="#00BFF3"/>
    </inkml:brush>
  </inkml:definitions>
  <inkml:trace contextRef="#ctx0" brushRef="#br0">55200 19313 608,'23'-15'9,"-1"2"15,-1 2 17,-1 3 16,1 1 3,0 2-7,1 2-9,1 2-8,-1 1-8,-3 0-7,-3 0-8,-2 0-7,-3 1-18,1 2-28,0 2-27,0 2-28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3:33"/>
    </inkml:context>
    <inkml:brush xml:id="br0">
      <inkml:brushProperty name="width" value="0.04661" units="cm"/>
      <inkml:brushProperty name="height" value="0.04661" units="cm"/>
      <inkml:brushProperty name="color" value="#00BFF3"/>
    </inkml:brush>
  </inkml:definitions>
  <inkml:trace contextRef="#ctx0" brushRef="#br0">65346 15253 472,'0'-18'39,"0"14"16,0 12 15,0 13 15,0 7-1,0-1-17,0 1-16,0-1-16,-1 1-13,-1 2-8,0 2-8,-1 3-9,0 1-6,-1 2-3,0 2-5,0 2-4,0 0-1,0-3 1,1-5 1,-1-1 1,0-4-3,2-3-8,0-5-8,2-3-7,0-5-5,0-6 0,0-6-2,0-6-1</inkml:trace>
</inkml:ink>
</file>

<file path=ppt/ink/ink35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3:07"/>
    </inkml:context>
    <inkml:brush xml:id="br0">
      <inkml:brushProperty name="width" value="0.04387" units="cm"/>
      <inkml:brushProperty name="height" value="0.04387" units="cm"/>
      <inkml:brushProperty name="color" value="#00BFF3"/>
    </inkml:brush>
  </inkml:definitions>
  <inkml:trace contextRef="#ctx0" brushRef="#br0">56277 19550 501,'-7'9'8,"0"1"14,2 3 16,1 2 14,0 1 4,0 1-7,0 1-9,0 1-8,0 1-5,2 0-4,0-1-3,2 1-3,0-1-2,0-1-1,0-1 0,0-1 0,1-1-1,2-1-2,2 0-2,2-2-1,2-2-2,3-4-1,4-4-1,2-4-2,1-4-7,-1-4-9,-1-4-11,-1-3-11,-1-4-3,-2-1 4,-2-3 4,-2-1 3,-3-1 5,-3 1 5,-2 1 5,-4 1 5,-2 2 2,-5 3 0,-4 3 0,-4 2-1,-2 4-1,-1 5-2,-1 3-2,-1 4-3,1 2 0,2 0 1,4-1 3,3 1 1,1 1-3,1 2-9,-1 2-7,0 2-8</inkml:trace>
</inkml:ink>
</file>

<file path=ppt/ink/ink35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3:13"/>
    </inkml:context>
    <inkml:brush xml:id="br0">
      <inkml:brushProperty name="width" value="0.03216" units="cm"/>
      <inkml:brushProperty name="height" value="0.03216" units="cm"/>
      <inkml:brushProperty name="color" value="#00BFF3"/>
    </inkml:brush>
  </inkml:definitions>
  <inkml:trace contextRef="#ctx0" brushRef="#br0">45179 20678 684,'-15'-5'26,"2"6"11,2 6 10,2 6 10,2 3-2,1-1-13,0 1-14,2 0-13,0-1-9,2-1-4,0-1-2,2-1-3,1-1-3,2-2-2,2-2-2,2-2-2,2-3 0,1-4 2,3-4 2,2-4 1,1-2 1,1-2 1,1 0 1,2-1 1,-3 0 0,-3-1 0,-4 0-1,-4 1 1,-2-1 1,0 2 2,-1 1 2,1 1 1,-1 1 2,-4 0 0,-2 2 0,-3 1 1,-2 1-1,0 2-2,0 2 0,0 2-1,0 1-2,-2 0-1,0 0-3,-1 0-1,0 0-5,0 2-6,2 0-8,1 2-7,0 1-5,2 1-3,0 3-3,2 2-3,0 0 3,0-2 8,0-3 8,0-1 9</inkml:trace>
</inkml:ink>
</file>

<file path=ppt/ink/ink35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3:13"/>
    </inkml:context>
    <inkml:brush xml:id="br0">
      <inkml:brushProperty name="width" value="0.02828" units="cm"/>
      <inkml:brushProperty name="height" value="0.02828" units="cm"/>
      <inkml:brushProperty name="color" value="#00BFF3"/>
    </inkml:brush>
  </inkml:definitions>
  <inkml:trace contextRef="#ctx0" brushRef="#br0">45800 20950 777,'14'1'46,"-1"4"-2,-2 2-1,-2 4-1,-1 0-10,0-1-17,0 0-17,-1-2-17,1-1-9,0 0 1,0-2 2,0 0 0</inkml:trace>
</inkml:ink>
</file>

<file path=ppt/ink/ink35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3:13"/>
    </inkml:context>
    <inkml:brush xml:id="br0">
      <inkml:brushProperty name="width" value="0.03475" units="cm"/>
      <inkml:brushProperty name="height" value="0.03475" units="cm"/>
      <inkml:brushProperty name="color" value="#00BFF3"/>
    </inkml:brush>
  </inkml:definitions>
  <inkml:trace contextRef="#ctx0" brushRef="#br0">46747 20580 633,'-14'1'65,"5"3"-10,3 4-9,4 2-9,1 3-7,0 0-5,-2 1-4,0 1-4,-1 1-3,2 1-2,0 1-1,2 2-2,0-2-2,2-1 0,0-3-2,2-1-1,1-3-2,3-2-5,4-4-3,2-2-4,2-5-3,2-4-3,0-6-3,1-3-3,-1-5 0,-3 0 3,-2-1 1,-4-1 3,-2 1 3,-2 1 4,-3 3 5,0 1 5,-5 2 1,-2 3-1,-5 1 0,-4 2-1,-1 2 2,-1 2 4,0 2 5,0 2 3,2 1 2,1 0-5,2 0-3,2 0-3,4 0-11,8 0-17,6 0-17,8 0-17,1 0-3,-3-2 11,-3 0 12,-2-1 11,-2-1 5,1 0 1,2 0-1,0 0 1</inkml:trace>
</inkml:ink>
</file>

<file path=ppt/ink/ink35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3:14"/>
    </inkml:context>
    <inkml:brush xml:id="br0">
      <inkml:brushProperty name="width" value="0.04335" units="cm"/>
      <inkml:brushProperty name="height" value="0.04335" units="cm"/>
      <inkml:brushProperty name="color" value="#00BFF3"/>
    </inkml:brush>
  </inkml:definitions>
  <inkml:trace contextRef="#ctx0" brushRef="#br0">47284 19990 507,'6'-19'19,"-1"10"14,-2 10 17,-2 10 14,-1 6 2,0 3-11,0 3-13,0 3-10,0 1-8,0 1-3,0-1-3,0 1-3,1-1-3,0-1-1,2-1-1,0-1-3,2-2-1,2-1-2,2-3-1,1-1-3,1-1 0,0-1-2,-2 1-1,0 0-1,-1-1-1,-1-1-2,1-1-1,0 0-1,-1-1-1,-2 3-3,-3 2-1,0 1-2,-6 2 0,-6 0 0,-7-1 1,-7 1 1,-5-1 0,-1 1-4,-2-1-2,-3 1-3,1-2-4,0-3-7,1-2-6,1-4-6,3-2-1,5-2 6,5-3 4,5 0 6</inkml:trace>
</inkml:ink>
</file>

<file path=ppt/ink/ink35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3:14"/>
    </inkml:context>
    <inkml:brush xml:id="br0">
      <inkml:brushProperty name="width" value="0.02857" units="cm"/>
      <inkml:brushProperty name="height" value="0.02857" units="cm"/>
      <inkml:brushProperty name="color" value="#00BFF3"/>
    </inkml:brush>
  </inkml:definitions>
  <inkml:trace contextRef="#ctx0" brushRef="#br0">47850 20309 769,'18'-10'4,"5"-2"5,5-3 6,5-3 7,0 0 4,-3 4 4,-5 4 3,-3 4 3,-2 2-5,3 1-13,1-1-11,3 0-14,-2 0-14,-5 0-16,-5 0-16,-4 0-16</inkml:trace>
</inkml:ink>
</file>

<file path=ppt/ink/ink35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3:16"/>
    </inkml:context>
    <inkml:brush xml:id="br0">
      <inkml:brushProperty name="width" value="0.03727" units="cm"/>
      <inkml:brushProperty name="height" value="0.03727" units="cm"/>
      <inkml:brushProperty name="color" value="#00BFF3"/>
    </inkml:brush>
  </inkml:definitions>
  <inkml:trace contextRef="#ctx0" brushRef="#br0">21341 22355 590,'-22'-6'34,"5"4"1,3 4 1,4 4 0,3 3-2,-1 3-4,0 3-5,0 4-4,0 1-3,0 1 0,1 1-2,-1 1 0,1 0-1,2-1-2,2-1-2,2-1-3,1-1 1,0-3 0,0-1 1,0-2 0,2-3-5,4-4-12,4-4-12,3-4-12,3-6-3,2-6 7,0-7 6,1-7 7,0-3 3,-1 1 0,-1 1-1,-1 1 1,-2 2 0,-4 3-1,-5 3 1,-2 3 0,-5 2 3,-2 2 5,-4 3 6,-2 1 6,-2 4 2,-2 6-2,0 6-1,-1 6-2,0 3-7,1 1-11,1 1-12,1 1-12,1-1-6,2-2 2,2-4 1,2-3 1</inkml:trace>
</inkml:ink>
</file>

<file path=ppt/ink/ink35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3:16"/>
    </inkml:context>
    <inkml:brush xml:id="br0">
      <inkml:brushProperty name="width" value="0.03107" units="cm"/>
      <inkml:brushProperty name="height" value="0.03107" units="cm"/>
      <inkml:brushProperty name="color" value="#00BFF3"/>
    </inkml:brush>
  </inkml:definitions>
  <inkml:trace contextRef="#ctx0" brushRef="#br0">22100 22900 707,'8'8'42,"0"2"1,0 0 4,-1 1 2,1 1-5,-2 1-11,-1 2-11,0 0-11,-1 1-9,2-1-6,0 1-4,1-1-6,1 0-2,-2-2 3,-1-3 3,0-1 2,-1-1-8,0 0-17,0 0-16,0 0-18</inkml:trace>
</inkml:ink>
</file>

<file path=ppt/ink/ink35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3:17"/>
    </inkml:context>
    <inkml:brush xml:id="br0">
      <inkml:brushProperty name="width" value="0.03773" units="cm"/>
      <inkml:brushProperty name="height" value="0.03773" units="cm"/>
      <inkml:brushProperty name="color" value="#00BFF3"/>
    </inkml:brush>
  </inkml:definitions>
  <inkml:trace contextRef="#ctx0" brushRef="#br0">23279 21850 583,'-14'3'96,"4"7"-17,4 8-17,4 6-18,2 4-10,0 1-5,0 0-4,0 2-4,-1 1-5,-2 1-7,-2 1-7,-2 1-8,0-1-5,1-2-7,0-2-6,2-1-7,0-3-1,2-1 1,0-3 1,2-1 2,0-3-3,0-3-8,0-3-8,0-2-7</inkml:trace>
</inkml:ink>
</file>

<file path=ppt/ink/ink35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3:17"/>
    </inkml:context>
    <inkml:brush xml:id="br0">
      <inkml:brushProperty name="width" value="0.04044" units="cm"/>
      <inkml:brushProperty name="height" value="0.04044" units="cm"/>
      <inkml:brushProperty name="color" value="#00BFF3"/>
    </inkml:brush>
  </inkml:definitions>
  <inkml:trace contextRef="#ctx0" brushRef="#br0">23571 21850 544,'0'52'127,"0"-4"-29,0-6-29,0-4-30,1-3-15,0-2-3,2 0-4,0-1-3,1-2-3,0-1-1,0-3-1,0-1-2,0-3-2,0-1-2,-1-3-1,1-1-3,1-2-2,0-1-2,1 0-2,2-2-2,-1 0-3,-2 0-5,-3-1-4,0 1-5,-5 0-1,-2 0 1,-5-1 3,-4 1 1,-3-1 0,-3-1 0,-3 0-2,-3-2 0,-1-1 1,3-2 2,1-2 2,3-2 2,1-1-1,2 2-5,3 0-6,1 2-6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3:33"/>
    </inkml:context>
    <inkml:brush xml:id="br0">
      <inkml:brushProperty name="width" value="0.03835" units="cm"/>
      <inkml:brushProperty name="height" value="0.03835" units="cm"/>
      <inkml:brushProperty name="color" value="#00BFF3"/>
    </inkml:brush>
  </inkml:definitions>
  <inkml:trace contextRef="#ctx0" brushRef="#br0">65350 15993 573,'0'-15'9,"2"2"4,0 3 6,2 2 6,0 0 3,2 2 2,0 1 3,1 0 2,2 1 0,2 1-4,1-1-3,3 0-3,0 0-3,1 2-2,0 0 0,-1 2-2,1 0-3,-2 0-4,-2 0-4,1 0-4,-2 1-10,1 2-12,0 2-14,0 2-13</inkml:trace>
</inkml:ink>
</file>

<file path=ppt/ink/ink35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3:17"/>
    </inkml:context>
    <inkml:brush xml:id="br0">
      <inkml:brushProperty name="width" value="0.03876" units="cm"/>
      <inkml:brushProperty name="height" value="0.03876" units="cm"/>
      <inkml:brushProperty name="color" value="#00BFF3"/>
    </inkml:brush>
  </inkml:definitions>
  <inkml:trace contextRef="#ctx0" brushRef="#br0">24100 22012 567,'23'-22'9,"-1"6"19,-1 5 17,-1 5 20,-1 1 3,-1 2-10,0-1-10,-2 0-10,0 0-9,1 0-7,2 0-7,0 0-8</inkml:trace>
</inkml:ink>
</file>

<file path=ppt/ink/ink35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3:24"/>
    </inkml:context>
    <inkml:brush xml:id="br0">
      <inkml:brushProperty name="width" value="0.03759" units="cm"/>
      <inkml:brushProperty name="height" value="0.03759" units="cm"/>
      <inkml:brushProperty name="color" value="#00BFF3"/>
    </inkml:brush>
  </inkml:definitions>
  <inkml:trace contextRef="#ctx0" brushRef="#br0">32071 18537 585,'-22'16'113,"5"5"-28,3 2-27,4 3-27,2 2-15,-2 2-1,0 3-2,-1 1-1,0 1-1,2-2 0,2 0-1,3-1 1,0-3-2,2-3-1,0-5-2,2-3-1,2-4-4,6-2-9,4-4-7,5-3-8,3-4-3,-1-8 3,1-6 2,0-7 2,-1-6 2,1-5 0,-1-5 1,1-4 0,-2-3 2,-3 2 1,-2 0 2,-4 2 2,-2 1 1,-2 5 0,-3 4 1,0 3 0,-3 5 2,-1 3 5,0 4 3,-1 5 5,-3 1 2,-2 2 3,-3 0 3,-3 2 2,-3 1-1,0 2-1,-1 2-3,-1 2-3,-1 3-5,1 4-6,-1 3-8,1 5-7,-1 3-4,0 5 1,1 3 0,-1 5 0,2-3-4,5-6-9,3-6-7,4-8-10</inkml:trace>
</inkml:ink>
</file>

<file path=ppt/ink/ink35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3:24"/>
    </inkml:context>
    <inkml:brush xml:id="br0">
      <inkml:brushProperty name="width" value="0.03712" units="cm"/>
      <inkml:brushProperty name="height" value="0.03712" units="cm"/>
      <inkml:brushProperty name="color" value="#00BFF3"/>
    </inkml:brush>
  </inkml:definitions>
  <inkml:trace contextRef="#ctx0" brushRef="#br0">32900 19850 592,'21'21'45,"-3"-3"0,-4-4 0,-4-4 1,-2-2-2,2 1-6,0 2-4,1 0-6,0 1-5,-2 0-3,-2-1-4,-2 1-4,-1-1-4,2 0-4,0-2-6,2-1-5,-2 1-15,-3 0-23,-2 1-24,-4 2-23</inkml:trace>
</inkml:ink>
</file>

<file path=ppt/ink/ink35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3:25"/>
    </inkml:context>
    <inkml:brush xml:id="br0">
      <inkml:brushProperty name="width" value="0.04342" units="cm"/>
      <inkml:brushProperty name="height" value="0.04342" units="cm"/>
      <inkml:brushProperty name="color" value="#00BFF3"/>
    </inkml:brush>
  </inkml:definitions>
  <inkml:trace contextRef="#ctx0" brushRef="#br0">33493 17741 506,'7'-16'1,"1"1"3,0-1 2,0 0 2,1 1 5,1 1 6,3 1 8,2 0 7,0 3 2,-1 3-2,-1 2-3,0 4-3,-2 2-1,1 4-2,0 2-2,0 3-1,-2 4-3,-3 4-5,-2 3-4,-4 5-5,-2 3-3,-4 2-3,-2 4-3,-3 3-3,-3 0-2,0-4 0,-1-2-1,-1-3-2,1-3 0,2-1 1,4-3-1,3-1 0,2-3 1,2-3 0,2-3 2,2-2 1,1-2 2,3 0 2,2-1 2,2 1 2,2 0 2,1 0 2,3 0 2,2 0 2,-1 0 0,-3 1 0,-3 1 0,-2 2-1,-2 1 1,-1 3 4,1 3 3,0 3 4,-1 2 0,-2 1-1,-3 1-1,0 1-3,-4 0 0,0-1 0,-3-1-1,-2-1 0,-2 0-2,-2 1-2,-2 1-3,-1 1-4,-3 0-3,-3 2-6,-4 1-5,-1 1-5,-5 0-8,-3 1-10,-4-1-8,-4 0-10,2-2-6,7-7 0,9-5-1,7-6-1</inkml:trace>
</inkml:ink>
</file>

<file path=ppt/ink/ink35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3:26"/>
    </inkml:context>
    <inkml:brush xml:id="br0">
      <inkml:brushProperty name="width" value="0.0528" units="cm"/>
      <inkml:brushProperty name="height" value="0.0528" units="cm"/>
      <inkml:brushProperty name="color" value="#00BFF3"/>
    </inkml:brush>
  </inkml:definitions>
  <inkml:trace contextRef="#ctx0" brushRef="#br0">31693 15378 416,'-1'-15'2,"0"1"5,-2 1 3,0 1 4,-2 1 7,0 4 8,-1 2 8,-2 4 9,-2 3 0,-5 6-7,-5 4-7,-5 5-7,-5 4-4,-3 5-3,-4 3-2,-4 5-3,-4 3-2,-2 6-2,-4 4-2,-2 6-2,-4 4-2,-6 4-2,-4 3-2,-5 5-2,-4 2-1,-5 3-3,-3 1-1,-4 2-3,-1 2 0,3-1 1,4 1 2,2-1 1,5-4 1,7-7 2,7-9 2,6-6 2,7-8 1,6-2 2,6-5 2,6-4 1,4-4 1,6-3 0,5-5-1,5-3 0,2-2-1,2 0-4,1-1-1,1 1-3,1-1-2,3-1 0,4-1 0,2 0 0,2-2 1,2-1 3,0-1 1,2 0 3,0-2 1,3-2 1,1-3 1,3 0 0,3-2 2,5 0 1,5 0 1,5 0 1,5 0 1,6 0 0,6 0-1,6 0 0,3-1 0,3-1-1,2 0-1,1-1 0,2 0-2,-1 2-1,1 2-2,-1 2-2,1 1-1,1 3-1,1 2-2,1 2-1,-1 1-1,-3 0-1,-3-1-1,-2 1-1,-5 0 0,-3 2 0,-4 0 0,-4 1 1,-2-1 0,-2-3 1,-1-3 2,0-2 0,-3-2 1,-5 0-1,-5 0 0,-5 0 0,-4-2 2,-3-4 2,-3-4 3,-3-4 4,-3-3 0,-2-1-1,-4-3-1,-2-2-2,-3-1 2,-1-1 3,0-1 2,-1-1 3,-2 0 1,-2-1-2,-2 1-3,-2-1-1,0-1-2,-1-3-1,0-3-1,0-2 0,0-6-3,-1-7-2,-1-6-3,-1-7-2,-2-5-3,-2-2 0,-2-1-1,-1-2-1,-1-1 0,-1 2 0,1 3-1,-1 1 1,-1 3 0,-1 2 2,-2 4 2,-3 3 2,0 3-1,2 4 0,0 4-2,1 4-1,-1 3-3,-1 5-7,-2 3-5,-3 5-6,2 4-8,4 4-14,3 6-11,5 5-12</inkml:trace>
</inkml:ink>
</file>

<file path=ppt/ink/ink35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3:27"/>
    </inkml:context>
    <inkml:brush xml:id="br0">
      <inkml:brushProperty name="width" value="0.04875" units="cm"/>
      <inkml:brushProperty name="height" value="0.04875" units="cm"/>
      <inkml:brushProperty name="color" value="#00BFF3"/>
    </inkml:brush>
  </inkml:definitions>
  <inkml:trace contextRef="#ctx0" brushRef="#br0">86526 3027 451,'0'-10'12,"0"10"23,0 12 24,0 10 23,-1 6 4,-1 2-17,0 3-17,-1 1-16,-1 1-10,0 1-3,0-1-4,0 0-2,-1 1-4,0 1-3,-1 0-4,-1 2-3,-1 1-3,0 1-6,0 0-5,0 2-6,0 0-5,0 0-8,1 0-8,-1 0-7,1-3-4,2-5-1,2-7-1,2-5 0</inkml:trace>
</inkml:ink>
</file>

<file path=ppt/ink/ink35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3:28"/>
    </inkml:context>
    <inkml:brush xml:id="br0">
      <inkml:brushProperty name="width" value="0.04554" units="cm"/>
      <inkml:brushProperty name="height" value="0.04554" units="cm"/>
      <inkml:brushProperty name="color" value="#00BFF3"/>
    </inkml:brush>
  </inkml:definitions>
  <inkml:trace contextRef="#ctx0" brushRef="#br0">87250 4215 483,'17'-7'145,"3"2"-31,3 2-32,3 2-30,3 1-19,3 0-5,3 0-4,3 0-6,-1 0-6,-2 0-5,-3 0-6,-3 0-5,-2-1-9,-1 0-13,-1-2-13,-1 0-13,-3-1-2,-3 0 8,-4 0 6,-4 0 9</inkml:trace>
</inkml:ink>
</file>

<file path=ppt/ink/ink35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3:28"/>
    </inkml:context>
    <inkml:brush xml:id="br0">
      <inkml:brushProperty name="width" value="0.04559" units="cm"/>
      <inkml:brushProperty name="height" value="0.04559" units="cm"/>
      <inkml:brushProperty name="color" value="#00BFF3"/>
    </inkml:brush>
  </inkml:definitions>
  <inkml:trace contextRef="#ctx0" brushRef="#br0">90094 3393 482,'7'-6'24,"-2"6"10,-2 4 11,-2 6 12,-2 3 1,-2 3-7,-2 3-8,-2 3-6,-1 2-6,0 1-4,1 1-3,-1 1-5,0 0-3,0-1-2,0-1-2,0-1-2,1-2-2,2-3-3,3-3-2,1-3-4,2-3-6,3-2-10,4-4-11,2-2-10,3-5-4,3-6 5,4-6 5,2-5 5,1-4 4,1-1 1,-1-1 3,1-1 2,-2 0 3,-3 1 2,-3 1 3,-3 1 2,-2 2 2,-2 1 0,-2 3 1,-2 1 1,-2 2 1,-1 2 3,0 3 2,-1 1 3,-3 1 0,-2 2-2,-4 1-1,-2 1-2,-5 1-4,-5 3-5,-7 4-7,-5 2-5,-2 3-5,1 4-4,3 2-2,2 3-4,2 0 1,6-5 8,5-3 6,5-4 7</inkml:trace>
</inkml:ink>
</file>

<file path=ppt/ink/ink35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3:29"/>
    </inkml:context>
    <inkml:brush xml:id="br0">
      <inkml:brushProperty name="width" value="0.0347" units="cm"/>
      <inkml:brushProperty name="height" value="0.0347" units="cm"/>
      <inkml:brushProperty name="color" value="#00BFF3"/>
    </inkml:brush>
  </inkml:definitions>
  <inkml:trace contextRef="#ctx0" brushRef="#br0">91200 3850 634,'8'16'96,"2"-1"-15,0 1-15,1 0-17,0-1-13,-1 1-12,0 0-12,-2 0-11,-1-2-10,0-1-11,-2-2-11,0-2-9</inkml:trace>
</inkml:ink>
</file>

<file path=ppt/ink/ink35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3:29"/>
    </inkml:context>
    <inkml:brush xml:id="br0">
      <inkml:brushProperty name="width" value="0.04861" units="cm"/>
      <inkml:brushProperty name="height" value="0.04861" units="cm"/>
      <inkml:brushProperty name="color" value="#00BFF3"/>
    </inkml:brush>
  </inkml:definitions>
  <inkml:trace contextRef="#ctx0" brushRef="#br0">91592 2650 452,'7'39'163,"-2"-2"-38,-3 0-37,0-1-39,-3-2-20,-1-2-5,0-1-4,-1-3-5,-1 0-3,2 1-3,0 1-2,2 1-4,0-1-1,0 0-1,0-1-1,0-1 0,0-2-2,0-1-2,0-2-3,0-3-2,-1-1-2,-2-1 1,-2-1 1,-2 0-1,-3-2-2,-3 1-8,-5 0-6,-3-1-6,-5 0-6,-3-1-1,-5 0-3,-3-2-1,0-2 0,4-2 4,3-4 4,5-2 5,3-4 1,5 0 1,3-3 0,4-2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3:33"/>
    </inkml:context>
    <inkml:brush xml:id="br0">
      <inkml:brushProperty name="width" value="0.05137" units="cm"/>
      <inkml:brushProperty name="height" value="0.05137" units="cm"/>
      <inkml:brushProperty name="color" value="#00BFF3"/>
    </inkml:brush>
  </inkml:definitions>
  <inkml:trace contextRef="#ctx0" brushRef="#br0">66462 14837 428,'-7'-32'64,"4"15"2,2 14 1,4 16 3,0 8-5,-1 5-11,0 3-10,-1 4-9,-1 5-8,0 4-4,0 6-2,0 4-4,-2 8-5,-2 9-6,-4 11-6,-2 9-5,0 3-3,1-1 2,3-2 0,1-2 2,1-8-4,2-15-8,0-14-8,2-16-7,0-8-13,2-5-15,0-3-17,2-4-15</inkml:trace>
</inkml:ink>
</file>

<file path=ppt/ink/ink35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3:29"/>
    </inkml:context>
    <inkml:brush xml:id="br0">
      <inkml:brushProperty name="width" value="0.03585" units="cm"/>
      <inkml:brushProperty name="height" value="0.03585" units="cm"/>
      <inkml:brushProperty name="color" value="#00BFF3"/>
    </inkml:brush>
  </inkml:definitions>
  <inkml:trace contextRef="#ctx0" brushRef="#br0">92700 2616 613,'52'-7'150,"-6"2"-38,-6 2-36,-5 2-37,-5 1-30,-3 2-20,-3 0-23,-3 2-21,-3 0-10,-1 0 2,-2 0 0,-2 0 2</inkml:trace>
</inkml:ink>
</file>

<file path=ppt/ink/ink35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3:29"/>
    </inkml:context>
    <inkml:brush xml:id="br0">
      <inkml:brushProperty name="width" value="0.03652" units="cm"/>
      <inkml:brushProperty name="height" value="0.03652" units="cm"/>
      <inkml:brushProperty name="color" value="#00BFF3"/>
    </inkml:brush>
  </inkml:definitions>
  <inkml:trace contextRef="#ctx0" brushRef="#br0">93591 4082 602,'-4'-7'14,"8"2"27,8 2 28,7 2 27,7 1-3,5 0-34,5 0-33,5 0-35,-1-1-20,-6 0-6,-6-2-7,-5 0-5,-5-1-5,-1 2-1,-2 0-1,-2 2-1</inkml:trace>
</inkml:ink>
</file>

<file path=ppt/ink/ink35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3:30"/>
    </inkml:context>
    <inkml:brush xml:id="br0">
      <inkml:brushProperty name="width" value="0.04445" units="cm"/>
      <inkml:brushProperty name="height" value="0.04445" units="cm"/>
      <inkml:brushProperty name="color" value="#00BFF3"/>
    </inkml:brush>
  </inkml:definitions>
  <inkml:trace contextRef="#ctx0" brushRef="#br0">95523 3443 494,'-14'-7'7,"2"0"11,4 2 12,3 1 13,1 1 1,0 3-7,0 4-7,0 2-9,-1 4 0,0 4 5,-1 3 5,-2 5 6,0 2-1,1 1-6,-1 1-5,0 1-6,-1 0-5,0 1-1,-1-1-3,-1 1-3,0-3-2,4-3-3,2-4-4,4-5-3,3-2-7,4-2-9,4-2-9,3-2-11,3-4-1,2-6 5,0-6 6,1-6 5,0-3 5,-3-3 5,-1-1 4,-2-3 4,-3 0 4,-2 1 4,-4 1 2,-2 1 4,-3 2 2,-1 3 2,0 3 0,-1 3 2,-3 2-3,-2 2-8,-3 2-7,-3 2-9,-2 2-8,2 2-13,1 2-10,0 2-12</inkml:trace>
</inkml:ink>
</file>

<file path=ppt/ink/ink35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3:30"/>
    </inkml:context>
    <inkml:brush xml:id="br0">
      <inkml:brushProperty name="width" value="0.03866" units="cm"/>
      <inkml:brushProperty name="height" value="0.03866" units="cm"/>
      <inkml:brushProperty name="color" value="#00BFF3"/>
    </inkml:brush>
  </inkml:definitions>
  <inkml:trace contextRef="#ctx0" brushRef="#br0">96400 3950 569,'8'15'127,"0"-1"-24,-1-1-26,1 0-24,0-2-19,0 1-11,0 0-11,0 0-11,0 0-11,1 1-12,1 1-13,2 2-11</inkml:trace>
</inkml:ink>
</file>

<file path=ppt/ink/ink35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3:30"/>
    </inkml:context>
    <inkml:brush xml:id="br0">
      <inkml:brushProperty name="width" value="0.04877" units="cm"/>
      <inkml:brushProperty name="height" value="0.04877" units="cm"/>
      <inkml:brushProperty name="color" value="#00BFF3"/>
    </inkml:brush>
  </inkml:definitions>
  <inkml:trace contextRef="#ctx0" brushRef="#br0">97410 2900 451,'-7'24'163,"2"3"-37,2 1-35,2 3-37,1 1-20,0 4-5,0 3-5,0 3-5,-2 1-11,-2 0-17,-3 0-17,-3 0-17,-2-3-8,2-7 3,0-7 2,2-7 3,1-5-2,-1-1-5,0-2-4,0-2-5</inkml:trace>
</inkml:ink>
</file>

<file path=ppt/ink/ink35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3:30"/>
    </inkml:context>
    <inkml:brush xml:id="br0">
      <inkml:brushProperty name="width" value="0.04973" units="cm"/>
      <inkml:brushProperty name="height" value="0.04973" units="cm"/>
      <inkml:brushProperty name="color" value="#00BFF3"/>
    </inkml:brush>
  </inkml:definitions>
  <inkml:trace contextRef="#ctx0" brushRef="#br0">97880 2850 442,'-7'17'171,"2"3"-40,2 3-40,2 3-41,1 2-23,2 1-5,0 1-6,2 1-6,-1 0-3,-1-2 0,0 0 0,-1-1 0,-1-1-1,0-3-2,0-1-2,0-3-3,0-1-2,0-1-4,0 0-3,0-2-3,-3-1-3,-2-1 1,-5-1 0,-4 0 0,-3-2-3,-3-1-7,-3 0-5,-3-2-7,-3-1-3,-1-2-1,-2-3-1,-3 0-1,3-2-1,7 0 2,7 0-1,7 0 2</inkml:trace>
</inkml:ink>
</file>

<file path=ppt/ink/ink35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3:31"/>
    </inkml:context>
    <inkml:brush xml:id="br0">
      <inkml:brushProperty name="width" value="0.03389" units="cm"/>
      <inkml:brushProperty name="height" value="0.03389" units="cm"/>
      <inkml:brushProperty name="color" value="#00BFF3"/>
    </inkml:brush>
  </inkml:definitions>
  <inkml:trace contextRef="#ctx0" brushRef="#br0">98500 2716 649,'46'-7'127,"-2"2"-27,-2 2-29,-1 2-29,-5 1-31,-6 2-35,-5 0-35,-6 2-35</inkml:trace>
</inkml:ink>
</file>

<file path=ppt/ink/ink35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3:31"/>
    </inkml:context>
    <inkml:brush xml:id="br0">
      <inkml:brushProperty name="width" value="0.04249" units="cm"/>
      <inkml:brushProperty name="height" value="0.04249" units="cm"/>
      <inkml:brushProperty name="color" value="#00BFF3"/>
    </inkml:brush>
  </inkml:definitions>
  <inkml:trace contextRef="#ctx0" brushRef="#br0">99287 3829 517,'-6'-8'79,"6"0"-8,4 0-7,6 0-8,6 1-6,7 0-6,8 2-6,9 1-6,3 0-7,0 0-9,0 0-8,0 0-10,-1 0-8,-5 2-11,-4 0-11,-3 2-10</inkml:trace>
</inkml:ink>
</file>

<file path=ppt/ink/ink35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3:31"/>
    </inkml:context>
    <inkml:brush xml:id="br0">
      <inkml:brushProperty name="width" value="0.0533" units="cm"/>
      <inkml:brushProperty name="height" value="0.0533" units="cm"/>
      <inkml:brushProperty name="color" value="#00BFF3"/>
    </inkml:brush>
  </inkml:definitions>
  <inkml:trace contextRef="#ctx0" brushRef="#br0">101239 3013 412,'-15'1'50,"2"3"9,2 4 8,2 2 9,1 5-3,-1 5-14,-2 7-14,0 5-14,-1 2-7,1-1-1,-1-3-1,0-1-1,1-3-3,2-2-5,2-1-7,3-2-5,3-5-10,7-3-13,7-6-12,8-4-13,4-7-4,3-8 4,3-8 4,3-7 4,-1-6 5,-3-1 3,-5-2 5,-3-2 3,-5 0 4,-3 3 2,-4 4 1,-4 2 3,-5 3 2,-6 5 4,-6 3 4,-6 5 3,-4 2 3,-3 4 3,-3 2 3,-3 4 1,1 3 0,3 6-7,5 4-6,3 5-5,3 1-8,2-4-6,3-5-8,1-3-7</inkml:trace>
</inkml:ink>
</file>

<file path=ppt/ink/ink35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3:31"/>
    </inkml:context>
    <inkml:brush xml:id="br0">
      <inkml:brushProperty name="width" value="0.0366" units="cm"/>
      <inkml:brushProperty name="height" value="0.0366" units="cm"/>
      <inkml:brushProperty name="color" value="#00BFF3"/>
    </inkml:brush>
  </inkml:definitions>
  <inkml:trace contextRef="#ctx0" brushRef="#br0">101950 3800 601,'14'7'7,"-1"-1"16,-2 0 15,-2-2 15,-1 1 5,0 2-4,-1 2-4,1 2-5,-1 0-9,0 1-12,-2 0-14,0 0-11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3:34"/>
    </inkml:context>
    <inkml:brush xml:id="br0">
      <inkml:brushProperty name="width" value="0.03468" units="cm"/>
      <inkml:brushProperty name="height" value="0.03468" units="cm"/>
      <inkml:brushProperty name="color" value="#00BFF3"/>
    </inkml:brush>
  </inkml:definitions>
  <inkml:trace contextRef="#ctx0" brushRef="#br0">68100 13863 634,'1'-22'4,"4"6"9,2 5 8,4 5 9,1 2 5,1 2 2,0 0 3,3 2 2,0 2-2,1 6-6,1 4-7,1 5-5,0 3-8,-4 1-7,0 1-9,-2 1-6,-3 1-6,-2-1-1,-4 0-2,-2 0-3,-4 0-3,0-3-8,-3-1-6,-2-2-8,-1-3-2,0-1 1,0-2 2,1-2 1</inkml:trace>
</inkml:ink>
</file>

<file path=ppt/ink/ink35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3:32"/>
    </inkml:context>
    <inkml:brush xml:id="br0">
      <inkml:brushProperty name="width" value="0.04793" units="cm"/>
      <inkml:brushProperty name="height" value="0.04793" units="cm"/>
      <inkml:brushProperty name="color" value="#00BFF3"/>
    </inkml:brush>
  </inkml:definitions>
  <inkml:trace contextRef="#ctx0" brushRef="#br0">103066 3229 459,'-7'8'131,"2"3"-24,2 2-25,2 2-24,1 1-16,0 1-7,0 1-7,0 1-6,0 0-6,0-1-5,0 0-5,0-2-3,2-2-8,6-1-6,4-2-9,5-2-7,2-4-3,-1-4 1,0-6 2,-2-4 2,-2-4 2,-1-1 4,-2-3 4,-2-2 4,-2 0 3,-2-1 0,-3 0 2,0 1 1,-5 0 1,-2 0 3,-5 2 2,-4 1 3,-1 1-2,-1 3-4,0 1-5,1 2-5,0 2-4,2 0-1,2 2-4,2 1-1,2-1-5,1 0-6,0-2-7,2 0-5</inkml:trace>
</inkml:ink>
</file>

<file path=ppt/ink/ink35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3:32"/>
    </inkml:context>
    <inkml:brush xml:id="br0">
      <inkml:brushProperty name="width" value="0.05741" units="cm"/>
      <inkml:brushProperty name="height" value="0.05741" units="cm"/>
      <inkml:brushProperty name="color" value="#00BFF3"/>
    </inkml:brush>
  </inkml:definitions>
  <inkml:trace contextRef="#ctx0" brushRef="#br0">103372 2350 383,'-14'8'100,"3"0"-16,2 0-16,4-1-17,2 2-10,0 4-4,2 2-3,0 3-4,1 3-3,0 3-1,0 3-1,0 3-2,0 1-2,0 1-4,0-1-4,0 0-5,1 1-2,2-1-2,2 1-3,2-1-1,1-1-2,1-2 1,2-1-1,0-2 0,-1-3-2,-2-1-7,-4-3-6,-2-1-7,-4-2-2,0-1-1,-3-1 0,-2 0 1,-4-2-1,-8 1 0,-6 0-1,-6 0-1,-6-1 1,-3-1 1,-3 0 1,-2-2 1,1-1 2,5-2 5,7-3 3,6 0 4,3-3-2,4-1-10,3 0-11,3-1-9</inkml:trace>
</inkml:ink>
</file>

<file path=ppt/ink/ink35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3:32"/>
    </inkml:context>
    <inkml:brush xml:id="br0">
      <inkml:brushProperty name="width" value="0.03437" units="cm"/>
      <inkml:brushProperty name="height" value="0.03437" units="cm"/>
      <inkml:brushProperty name="color" value="#00BFF3"/>
    </inkml:brush>
  </inkml:definitions>
  <inkml:trace contextRef="#ctx0" brushRef="#br0">104700 2181 640,'32'-7'0,"1"1"0,1 0 0,0 2 0,1 0 9,1 2 17,-1 0 19,1 2 18,-4 1 3,-4 2-9,-5 2-12,-5 2-9,-3 1-23,-4 1-37,-3 1-35,-2 2-36</inkml:trace>
</inkml:ink>
</file>

<file path=ppt/ink/ink35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3:33"/>
    </inkml:context>
    <inkml:brush xml:id="br0">
      <inkml:brushProperty name="width" value="0.03911" units="cm"/>
      <inkml:brushProperty name="height" value="0.03911" units="cm"/>
      <inkml:brushProperty name="color" value="#00BFF3"/>
    </inkml:brush>
  </inkml:definitions>
  <inkml:trace contextRef="#ctx0" brushRef="#br0">87867 7416 562,'-31'0'3,"3"0"4,1 0 6,3 0 6,7 0 8,14 0 12,14 0 14,13 0 11,9-1 1,3 0-11,3-2-13,2 0-12,1-1-12,-3 2-11,-4 0-11,-2 2-11,-3 0-8,-5 2-3,-3 0-3,-5 2-3,-2 1-3,-4 2-4,-3 2-2,-2 2-3</inkml:trace>
</inkml:ink>
</file>

<file path=ppt/ink/ink35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3:33"/>
    </inkml:context>
    <inkml:brush xml:id="br0">
      <inkml:brushProperty name="width" value="0.03564" units="cm"/>
      <inkml:brushProperty name="height" value="0.03564" units="cm"/>
      <inkml:brushProperty name="color" value="#00BFF3"/>
    </inkml:brush>
  </inkml:definitions>
  <inkml:trace contextRef="#ctx0" brushRef="#br0">87690 8124 617,'-19'0'10,"10"0"21,10 0 21,10 0 21,8 0 2,7 0-16,7 0-16,7 0-16,4-1-15,2 0-12,2-2-14,2 0-13,-1 0-4,-4 2 5,-4 2 5,-3 2 5,-6 0-5,-6 0-15,-5-2-15,-6 0-16</inkml:trace>
</inkml:ink>
</file>

<file path=ppt/ink/ink35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3:33"/>
    </inkml:context>
    <inkml:brush xml:id="br0">
      <inkml:brushProperty name="width" value="0.04851" units="cm"/>
      <inkml:brushProperty name="height" value="0.04851" units="cm"/>
      <inkml:brushProperty name="color" value="#00BFF3"/>
    </inkml:brush>
  </inkml:definitions>
  <inkml:trace contextRef="#ctx0" brushRef="#br0">91063 7446 453,'-15'16'147,"4"1"-32,3 1-32,3 1-31,0 1-19,2 1-5,-1 1-6,0 1-4,0 0-4,2-1-2,0-1-2,2-1-2,1-2-4,4-3-3,2-3-6,4-2-4,1-5-4,3-2-4,1-6-3,3-2-4,1-5-1,1-4 0,1-3 2,2-5 1,-2-2 1,-3-1 2,-3-1 0,-3 0 3,-3 0 3,-2 3 8,-4 3 8,-2 3 6,-4 2 3,-2 2-3,-4 2-3,-2 3-2,-2 0-3,-2 2-2,0 1-2,-1 0-2,-2 4-8,-3 6-16,-3 6-14,-3 6-15</inkml:trace>
</inkml:ink>
</file>

<file path=ppt/ink/ink35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3:33"/>
    </inkml:context>
    <inkml:brush xml:id="br0">
      <inkml:brushProperty name="width" value="0.04154" units="cm"/>
      <inkml:brushProperty name="height" value="0.04154" units="cm"/>
      <inkml:brushProperty name="color" value="#00BFF3"/>
    </inkml:brush>
  </inkml:definitions>
  <inkml:trace contextRef="#ctx0" brushRef="#br0">91900 7900 529,'21'1'7,"-3"2"15,-4 2 14,-4 2 14,-2 0 6,-1 1-4,1 0-4,0 0-3,0 0-4,0 1-6,0 2-5,0 0-6,-1 2-7,1 3-10,0 3-7,0 3-10,-1 1-10,-2-3-9,-3-1-11,0-2-10</inkml:trace>
</inkml:ink>
</file>

<file path=ppt/ink/ink35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3:34"/>
    </inkml:context>
    <inkml:brush xml:id="br0">
      <inkml:brushProperty name="width" value="0.04105" units="cm"/>
      <inkml:brushProperty name="height" value="0.04105" units="cm"/>
      <inkml:brushProperty name="color" value="#00BFF3"/>
    </inkml:brush>
  </inkml:definitions>
  <inkml:trace contextRef="#ctx0" brushRef="#br0">92675 6578 535,'8'-15'5,"-1"1"8,1 1 8,0 1 9,0 1 6,0 4 3,0 2 4,-1 4 3,0 6 0,-2 9-3,-2 11-5,-2 9-4,-3 4-7,-4-3-13,-4-4-12,-3-1-11,-2-5-9,4-3-3,3-5-5,3-3-4,3-3 2,5-1 6,6 0 7,4-2 6,3 0 8,1 0 7,2 0 8,0-1 7,-2 3 4,-3 2-2,-4 3-1,-4 3-2,-6 7-1,-8 11-1,-8 10-2,-7 12-2,-8 5-5,-7 3-11,-7 2-10,-6 1-10,-3-1-9,4-5-6,3-4-6,2-6-6,6-7 0,9-10 9,9-9 7,9-10 9,4-7 0,-2 1-5,0-2-5,-1 0-5</inkml:trace>
</inkml:ink>
</file>

<file path=ppt/ink/ink35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3:37"/>
    </inkml:context>
    <inkml:brush xml:id="br0">
      <inkml:brushProperty name="width" value="0.05322" units="cm"/>
      <inkml:brushProperty name="height" value="0.05322" units="cm"/>
      <inkml:brushProperty name="color" value="#00BFF3"/>
    </inkml:brush>
  </inkml:definitions>
  <inkml:trace contextRef="#ctx0" brushRef="#br0">97931 7458 413,'-13'-3'-2,"3"-2"11,4-5 12,4-4 11,3-3 3,4-3-6,2-3-6,4-3-6,1-1-3,1 1-1,1 1-1,1 1-1,0 1 0,0 1-1,-2 1 0,-1 1-1,0 1 0,0 2-1,-1 3-1,1 1 0,0 2-1,0 2 1,-1 3 1,1 1-1,0 1 1,0 2 1,-1 0 0,1 2 1,1 1 0,3 4 3,4 2 2,2 4 2,-1 1 0,-3 1-1,-5 1-2,-3 1-2,-1 2 0,0 1 0,1 3 0,2 2-1,-2 1 0,-1 3-2,-2 1-1,-2 2-2,-1 4 0,0 5 1,0 4 0,0 6 1,-1 1-2,2 0-1,-2-2-2,1 0-3,-1-3-2,0-6-5,-1-4-4,-2-5-4,0-4-3,2-3-3,1-3-2,0-3-2,0-5-3,0-6-3,-2-8-4,0-6-3,-1-4-5,2 0-9,0 1-7,2-1-8</inkml:trace>
</inkml:ink>
</file>

<file path=ppt/ink/ink35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3:37"/>
    </inkml:context>
    <inkml:brush xml:id="br0">
      <inkml:brushProperty name="width" value="0.05902" units="cm"/>
      <inkml:brushProperty name="height" value="0.05902" units="cm"/>
      <inkml:brushProperty name="color" value="#00BFF3"/>
    </inkml:brush>
  </inkml:definitions>
  <inkml:trace contextRef="#ctx0" brushRef="#br0">98942 6837 372,'-9'-6'141,"0"6"-31,-2 4-28,0 6-31,-2 3-16,-3 5-3,-3 3-4,-3 5-3,-2 2-3,-1 1-1,-1 1-2,-1 1-1,-1 1-3,1 4-3,-1 3-3,1 3-4,-1 2-2,-3 6-4,-1 2-3,-2 5-3,-1 1-4,1-2-8,1-2-6,1-2-7,3-5-3,5-6 2,5-7 2,5-7 2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3:35"/>
    </inkml:context>
    <inkml:brush xml:id="br0">
      <inkml:brushProperty name="width" value="0.04987" units="cm"/>
      <inkml:brushProperty name="height" value="0.04987" units="cm"/>
      <inkml:brushProperty name="color" value="#00BFF3"/>
    </inkml:brush>
  </inkml:definitions>
  <inkml:trace contextRef="#ctx0" brushRef="#br0">67388 15050 441,'-16'0'4,"2"0"9,1 0 8,1 0 9,1 3 7,0 6 3,2 5 5,1 7 4,1 3-2,4 1-8,2 1-8,4 1-9,0-1-6,0 0-4,-2 0-3,0-2-4,-2-1-2,0-2 3,-2 0 0,0 0 3,-1-3-6,0-1-13,0-2-11,0-2-13,2-8-9,4-10-8,4-13-8,4-11-7,3-6 4,5 3 13,4 1 15,3 3 13,4 2 10,0 1 6,3 3 5,3 1 5,-1 3 5,-2 5 4,-1 3 5,-3 4 4,-2 3 3,-6 0 3,-2 2 0,-4 0 3,-4 3-1,-1 2-3,-2 3-4,-2 4-4,-4 2-2,-6 5-2,-6 3-2,-5 5 0,-5 1-5,-1-1-6,-2-1-6,-2-1-7,-2-2-4,1-1-3,-1-3-4,1-1-4,0-3 1,3-2 3,1-4 3,4-2 2,0-3 6,2 1 4,2 0 6,3 0 5,3-1 7,4 0 5,5-2 7,6 0 7,5-3 1,5-2-5,7-3-4,5-3-4,3-2-4,2 0-3,1 0-4,1 1-3,-1-1-4,0 2-3,-1 0-5,-2 2-3,-2 1-5,-3 1-3,-5 0-5,-3 2-4,-5-2-5,-6-2-6,-6-3-5,-6-3-6,-4-2 5,-2 2 13,-2 1 13,-1 1 14,-1 1 9,0 2 3,2 2 5,1 3 4,1 0 4,0 2 6,3 0 6,0 2 6,0 2 2,2 4-1,1 3-1,0 5-2,2 3-1,0 1-5,2 3-2,0 1-5,1 4-2,0 3-2,0 4-3,0 5-2,0 0-5,0 3-6,0 1-6,0 0-7,0 0-4,0-4-3,0-2-2,0-3-2,0-4-4,-2-3-3,0-5-4,-1-3-3,-3-4 0,-2-1 3,-3-2 2,-4-2 3,-2-2 4,-1-2 3,-3-3 4,-1 0 3,-1-4 3,1-2 3,1-4 2,2-2 4,0-2 2,4-2 6,3 0 3,3-1 4,3-1 3,4-1 0,4-1 1,4-1 0,4-2 0,3 0 1,5 0 0,3-2 0,3-1-2,2 3-4,3 0-4,1 1-4,1 1-8,-1 2-12,-1 2-12,-1 3-11,-3 0-5,0 0 1,-3 0 2,-1 1 2,-3 1 0,-3-1 0,-2 2-1,-4 1 1</inkml:trace>
</inkml:ink>
</file>

<file path=ppt/ink/ink35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3:37"/>
    </inkml:context>
    <inkml:brush xml:id="br0">
      <inkml:brushProperty name="width" value="0.05513" units="cm"/>
      <inkml:brushProperty name="height" value="0.05513" units="cm"/>
      <inkml:brushProperty name="color" value="#00BFF3"/>
    </inkml:brush>
  </inkml:definitions>
  <inkml:trace contextRef="#ctx0" brushRef="#br0">100416 7900 399,'-8'9'110,"0"1"-20,0 3-19,0 2-19,0 2-13,-1 1-3,-2 3-5,0 1-3,-1 4-2,-1 3-3,-1 4-2,-1 5-2,0 0-2,2 0-3,2-2-3,3 0-2,0-2-6,2-3-7,1-3-7,0-3-9,3-2-5,4-1-3,4-1-3,4-1-4,1-2 1,1-3 3,0-3 3,0-2 4</inkml:trace>
</inkml:ink>
</file>

<file path=ppt/ink/ink35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3:38"/>
    </inkml:context>
    <inkml:brush xml:id="br0">
      <inkml:brushProperty name="width" value="0.04754" units="cm"/>
      <inkml:brushProperty name="height" value="0.04754" units="cm"/>
      <inkml:brushProperty name="color" value="#00BFF3"/>
    </inkml:brush>
  </inkml:definitions>
  <inkml:trace contextRef="#ctx0" brushRef="#br0">101245 8150 462,'-7'45'179,"2"-2"-44,2-3-44,2-3-43,0-2-24,0 0-2,-2 0-3,0 1-3,-2-3-13,-2-3-21,-2-5-21,-2-3-23,0-5-11,1-3-1,0-4-2,2-4 0</inkml:trace>
</inkml:ink>
</file>

<file path=ppt/ink/ink35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3:38"/>
    </inkml:context>
    <inkml:brush xml:id="br0">
      <inkml:brushProperty name="width" value="0.03826" units="cm"/>
      <inkml:brushProperty name="height" value="0.03826" units="cm"/>
      <inkml:brushProperty name="color" value="#00BFF3"/>
    </inkml:brush>
  </inkml:definitions>
  <inkml:trace contextRef="#ctx0" brushRef="#br0">101300 8693 574,'15'-15'0,"-1"2"0,-1 2 0,0 3 0,-1 0 8,1 0 13,1 0 15,2 0 14,1 1 6,1 0-2,3 2-3,1 1-3,1 0-6,-1 0-11,-1 0-11,0 0-12</inkml:trace>
</inkml:ink>
</file>

<file path=ppt/ink/ink35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3:39"/>
    </inkml:context>
    <inkml:brush xml:id="br0">
      <inkml:brushProperty name="width" value="0.06605" units="cm"/>
      <inkml:brushProperty name="height" value="0.06605" units="cm"/>
      <inkml:brushProperty name="color" value="#00BFF3"/>
    </inkml:brush>
  </inkml:definitions>
  <inkml:trace contextRef="#ctx0" brushRef="#br0">102048 7500 333,'0'30'183,"0"-1"-41,0-3-39,0-1-40,-1-1-24,-2 4-5,-2 3-7,-2 3-5,-1 3-5,-2 2-3,0 4-3,-1 3-3,-1 0-4,0 0-5,1-2-3,-1 0-5,0-3-4,0-4-4,1-3-4,-1-5-4,3-7-10,6-11-15,6-10-15,6-11-16,4-9 0,5-4 14,4-5 15,3-4 14,2-1 12,-3 5 10,-1 5 10,-3 5 11,-2 7 15,-4 10 19,-5 10 21,-3 10 20,-3 2 3,-4-1-16,-2-4-16,-3-3-15,1-1-17,10 0-20,6-1-19,9 1-19,4-4-10,3-8 0,1-8 0,3-8-2,-2-3 5,-2 1 7,-3 1 7,-2 1 7,-7 1 18,-7 4 28,-8 3 27,-8 3 27,-2 5 6,5 9-17,2 10-17,6 8-16,0 2-14,1-2-9,0-3-8,0-3-10,1-2-5,0-2-3,1-3 0,2-1-3,2-4 0,7-6 1,6-6 1,5-6 2,3-4 0,-1-3 4,-1-3 1,-1-3 3,-3-2 3,-3 1 3,-5-1 3,-3 1 4,-4 0 2,-4 4 2,-4 3 3,-4 3 2,-4 2 2,-2 0 2,-3 2 1,-3 1 1,-3 0 0,-2 2-1,-2 1-1,-1 0-2,-1 2-6,1 2-13,1 2-11,1 2-14,1 2-7,3 0-5,1 1-5,2 2-4</inkml:trace>
</inkml:ink>
</file>

<file path=ppt/ink/ink35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3:39"/>
    </inkml:context>
    <inkml:brush xml:id="br0">
      <inkml:brushProperty name="width" value="0.06049" units="cm"/>
      <inkml:brushProperty name="height" value="0.06049" units="cm"/>
      <inkml:brushProperty name="color" value="#00BFF3"/>
    </inkml:brush>
  </inkml:definitions>
  <inkml:trace contextRef="#ctx0" brushRef="#br0">104196 7500 363,'37'1'75,"-4"4"-8,-4 2-10,-3 4-8,-2 2-5,3 3-2,1 3-1,3 3-1,-1 3-2,0 3-2,-1 3-1,-1 3-3,-3 3-3,-5 6-7,-4 4-6,-6 6-6,-7 3-6,-10 1-8,-10 3-6,-9 2-7,-12 1-11,-13 1-16,-12 1-15,-13 1-16,1-5-6,13-12 5,14-12 5,14-11 4</inkml:trace>
</inkml:ink>
</file>

<file path=ppt/ink/ink35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3:39"/>
    </inkml:context>
    <inkml:brush xml:id="br0">
      <inkml:brushProperty name="width" value="0.04586" units="cm"/>
      <inkml:brushProperty name="height" value="0.04586" units="cm"/>
      <inkml:brushProperty name="color" value="#00BFF3"/>
    </inkml:brush>
  </inkml:definitions>
  <inkml:trace contextRef="#ctx0" brushRef="#br0">94961 8266 479,'-15'-1'5,"4"-1"9,3 0 9,3-1 9,3-1 5,5 2 2,6 0 1,4 2 2,7 0 0,9 0 0,9 0-1,8 0-1,6 0-3,2 0-6,2 0-5,2 0-6,-3 0-11,-5 2-15,-6 0-16,-5 2-15</inkml:trace>
</inkml:ink>
</file>

<file path=ppt/ink/ink35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3:40"/>
    </inkml:context>
    <inkml:brush xml:id="br0">
      <inkml:brushProperty name="width" value="0.04223" units="cm"/>
      <inkml:brushProperty name="height" value="0.04223" units="cm"/>
      <inkml:brushProperty name="color" value="#00BFF3"/>
    </inkml:brush>
  </inkml:definitions>
  <inkml:trace contextRef="#ctx0" brushRef="#br0">95450 8949 520,'20'0'163,"11"0"-37,9 0-34,10 0-36,6-1-27,2-1-15,1 0-18,3-1-16,-4-1-19,-10 0-18,-10 0-19,-9 0-19</inkml:trace>
</inkml:ink>
</file>

<file path=ppt/ink/ink35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3:48"/>
    </inkml:context>
    <inkml:brush xml:id="br0">
      <inkml:brushProperty name="width" value="0.04542" units="cm"/>
      <inkml:brushProperty name="height" value="0.04542" units="cm"/>
      <inkml:brushProperty name="color" value="#00BFF3"/>
    </inkml:brush>
  </inkml:definitions>
  <inkml:trace contextRef="#ctx0" brushRef="#br0">52686 26531 484,'3'-13'57,"4"3"-9,5 4-9,6 4-8,2 3-7,1 2-2,1 2-2,1 2-4,-1 1-1,-1 1-2,-3 2-2,-1 0-1,-3 1-1,-2 1 0,-4 1-1,-3 2 1,-2 0-2,-2 1-2,-2 1-3,-2 1-1,-2 1-3,-3-1-1,-4 1-2,-2 0-2,-3-1-1,-1 1 0,-3-1-1,-1 1-1,-2-1-1,-1-1-1,-2-1-2,1 0 0,-1-2 0,3-1 3,1-1 4,3-1 3,1-1 2,2-2 2,3-2 2,1-2 2,5-2 5,6-2 9,7-2 10,8-2 8,3-1 1,3 0-5,2 0-7,1 0-6,3 1-4,1 0-1,3 2-2,1 0-1,-1 1-1,-3 0-1,-5 0-1,-3 0-1,-3 0-3,-1 0-4,-1 0-3,0 0-4,0 1-10,5 2-19,4 2-17,3 2-18,1 0-4,-3-2 13,-3-3 11,-2 0 12,-4-2 6,-1 0 1,-2 0 0,-2 0 2</inkml:trace>
</inkml:ink>
</file>

<file path=ppt/ink/ink35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3:49"/>
    </inkml:context>
    <inkml:brush xml:id="br0">
      <inkml:brushProperty name="width" value="0.0515" units="cm"/>
      <inkml:brushProperty name="height" value="0.0515" units="cm"/>
      <inkml:brushProperty name="color" value="#00BFF3"/>
    </inkml:brush>
  </inkml:definitions>
  <inkml:trace contextRef="#ctx0" brushRef="#br0">54572 26334 427,'7'16'122,"-4"1"-26,-3 1-26,-2 1-27,-3 2-15,-4 3-4,-2 3-5,-3 3-3,-2 1-4,1 1-3,-1-1-2,0 0-3,1-2-5,-1-3-7,0-5-7,1-3-7,3-8-7,8-12-6,8-12-7,8-11-6,5-6 1,5-1 6,3 1 8,5 0 7,0 1 5,-4 7 3,-2 4 5,-2 4 3,-5 4 3,-1 3 6,-4 1 3,-3 2 5,-2 3 5,-2 2 4,-2 3 5,-2 4 6,-1 2 2,-2 3 1,-1 4 0,0 2 2,-1 0-3,-2-3-4,0-3-4,-1-2-5,1-5-8,4-3-11,4-4-10,4-3-11,4-4-6,3 0 3,5-2 0,4 0 3,-1 0 1,-3 3 3,-5 1 3,-3 2 2,-3 4 6,-2 4 8,-2 5 8,-2 6 9,1-3-1,4-9-7,3-8-9,5-9-7,2-4-7,1 0-2,2 2-5,0 1-3,-2 3 5,-5 7 12,-5 5 13,-4 6 12,-4 3 10,-2 1 6,-2 1 6,-2 2 6,0 0 0,2 1-7,3 1-7,1 2-7,2-2-6,1-1-8,3-2-6,2-2-8,1-1-3,0 1 0,0 2-1,0 0-1,0-1 0,3-3-4,2-2-1,2-4-3,0-4-1,-1-6 2,-1-5 0,0-7 3,-3-1 1,-1 1 5,-2 3 3,-2 1 4,-2 2 4,-2 2 4,-2 3 5,-2 1 5,-3 2 0,-2 2-2,-3 2-2,-3 2-3,-2 2 2,2 2 4,1 2 4,1 2 6,0 0-4,0-1-10,0 0-10,1-2-11,4-1-12,10-4-13,10-2-12,9-3-14,4-3-1,-1-2 9,-2-2 9,-3-1 10,-1-2 5,-1 0 4,-1 1 4,0-1 3,-1-1 2,3-3 2,2-4 1,1-1 1,0-2 2,-3 1 4,-3 1 2,-2 1 3,-4 2 3,-1 2 6,-2 5 4,-2 1 4,-3 3 10,-2 3 16,-4 1 15,-2 2 15,-1 5 3,0 10-7,2 8-8,1 9-9,0 4-8,2 1-8,0-1-10,2 0-8,0 4-9,2 6-9,0 8-9,2 6-9,0 3-3,1 0 4,2-2 3,0 0 3,0-7-11,0-8-27,-2-11-27,0-9-27</inkml:trace>
</inkml:ink>
</file>

<file path=ppt/ink/ink35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3:51"/>
    </inkml:context>
    <inkml:brush xml:id="br0">
      <inkml:brushProperty name="width" value="0.03813" units="cm"/>
      <inkml:brushProperty name="height" value="0.03813" units="cm"/>
      <inkml:brushProperty name="color" value="#00BFF3"/>
    </inkml:brush>
  </inkml:definitions>
  <inkml:trace contextRef="#ctx0" brushRef="#br0">45510 26400 576,'-15'23'116,"2"-1"-25,2-1-27,3-1-25,0 0-15,2 1-3,1 1-4,0 1-4,0 1-3,0 1-1,-1 1-3,-1 1-2,0-1-1,2-3-1,2-3 1,2-3-2,2-3-2,4-2-7,2-4-7,4-3-6,2-4-1,5-8 2,3-6 4,5-7 3,0-3 1,-1-1-2,-3 1-3,-1-1-2,-4 1 1,-3 1 6,-4 1 3,-4 1 6,-3 1 4,-1 3 4,0 1 4,-1 2 4,-3 2 1,0-1-4,-3 0-2,-2 0-2,-1 1-5,-2 1-3,0 0-4,-1 2-4,-2 1-7,-2 2-7,-1 3-10,-3 1-7,1 2-4,3 1 3,2 3 2,4 2 2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3:35"/>
    </inkml:context>
    <inkml:brush xml:id="br0">
      <inkml:brushProperty name="width" value="0.04288" units="cm"/>
      <inkml:brushProperty name="height" value="0.04288" units="cm"/>
      <inkml:brushProperty name="color" value="#00BFF3"/>
    </inkml:brush>
  </inkml:definitions>
  <inkml:trace contextRef="#ctx0" brushRef="#br0">69379 15505 513,'0'-13'0,"0"6"0,0 6 0,0 6 0,-2 6 13,0 7 26,-3 7 26,-2 7 27,0 1 2,1-4-20,1-4-21,1-3-21,0-2-15,0 3-9,0 1-11,0 3-10</inkml:trace>
</inkml:ink>
</file>

<file path=ppt/ink/ink35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3:51"/>
    </inkml:context>
    <inkml:brush xml:id="br0">
      <inkml:brushProperty name="width" value="0.03231" units="cm"/>
      <inkml:brushProperty name="height" value="0.03231" units="cm"/>
      <inkml:brushProperty name="color" value="#00BFF3"/>
    </inkml:brush>
  </inkml:definitions>
  <inkml:trace contextRef="#ctx0" brushRef="#br0">46300 26950 680,'15'23'68,"-1"1"-7,-1-1-6,0 1-6,-2-1-9,-1-1-12,0-1-13,-2-1-11,-1-1-14,-2-3-11,-3-1-13,0-2-12</inkml:trace>
</inkml:ink>
</file>

<file path=ppt/ink/ink35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3:51"/>
    </inkml:context>
    <inkml:brush xml:id="br0">
      <inkml:brushProperty name="width" value="0.04351" units="cm"/>
      <inkml:brushProperty name="height" value="0.04351" units="cm"/>
      <inkml:brushProperty name="color" value="#00BFF3"/>
    </inkml:brush>
  </inkml:definitions>
  <inkml:trace contextRef="#ctx0" brushRef="#br0">46869 26197 505,'29'-21'58,"-3"7"-1,-5 5-2,-3 6-2,-2 4-4,-1 2-6,1 2-6,0 2-6,-2 1-4,-3 3-5,-3 2-3,-2 2-4,-3 2-4,-2 5-2,-2 3-3,-2 5-3,-5 3-5,-6 4-6,-7 4-6,-7 5-6,-3-1-3,0-2-1,-1-4 0,1-2 1,1-4 0,3-5 3,3-5 3,3-5 3,3-4 5,5-1 7,3-2 8,4-2 7,4-2 3,4-2-1,4-3-1,4 0-1,2-2 1,3 0 1,2 0 3,2 0 2,1 0-2,1 0-8,1 0-8,1 0-7,0 0-8,-1 0-10,-1 0-10,-1 0-10,-2 0-7,-1 0-6,-2 0-7,-2 0-5</inkml:trace>
</inkml:ink>
</file>

<file path=ppt/ink/ink35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3:52"/>
    </inkml:context>
    <inkml:brush xml:id="br0">
      <inkml:brushProperty name="width" value="0.04214" units="cm"/>
      <inkml:brushProperty name="height" value="0.04214" units="cm"/>
      <inkml:brushProperty name="color" value="#00BFF3"/>
    </inkml:brush>
  </inkml:definitions>
  <inkml:trace contextRef="#ctx0" brushRef="#br0">47901 26850 522,'5'24'49,"-2"1"-3,-6 1-3,-2 1-2,-4 0-5,-2 1-7,-2-1-7,-1 0-7,-2-1-4,2-3-1,1-3-3,1-2-1,3-6-7,6-5-13,6-6-12,6-6-13,4-4-4,5-3 3,4-4 5,3-2 3,1 0 4,-3 3 5,-3 3 5,-3 3 3,-2 2 9,-2 2 12,-3 2 10,0 2 13,-4 3 5,-3 4 0,-2 4 0,-4 3 0,-1 3 0,-2 0-3,0-1 0,-1 1-2,-1-2-5,0-1-5,0-2-6,0-2-7,4-4-11,6-6-14,8-6-16,6-6-16,3-2-3,-1 1 8,-1 1 9,0 0 8,-4 4 18,-3 5 28,-4 4 26,-4 6 28,0 0 2,4-3-26,3-2-23,5-4-26,1-1-13,-1-2-6,0 0-4,-2-1-5,-1-1 0,-1 2 6,0 1 6,-2 0 5,-1 3 3,-2 4 2,-2 4 1,-2 4 2,-2 1 6,0-1 12,-2 0 12,0-2 12,0 0 5,0 2 1,2 0-1,0 1 1,3-1-9,6-2-19,4-4-18,5-2-18,1-4-13,-2-2-6,-4-4-8,-3-2-6,-1-3 0,-2-5 5,-1-3 7,0-5 5,0-1 6,1-1 5,3 1 4,2-1 6,0 3 3,-2 5 5,-3 5 4,0 5 5,-3 8 18,1 14 33,0 12 34,0 12 34,0 11-2,0 8-36,0 8-35,0 7-37,-1 2-25,-1-5-17,0-4-17,-1-6-16,-2-7-7,-1-8 4,0-9 4,-1-9 3</inkml:trace>
</inkml:ink>
</file>

<file path=ppt/ink/ink35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3:54"/>
    </inkml:context>
    <inkml:brush xml:id="br0">
      <inkml:brushProperty name="width" value="0.04618" units="cm"/>
      <inkml:brushProperty name="height" value="0.04618" units="cm"/>
      <inkml:brushProperty name="color" value="#00BFF3"/>
    </inkml:brush>
  </inkml:definitions>
  <inkml:trace contextRef="#ctx0" brushRef="#br0">32907 27320 476,'0'-11'12,"2"8"23,0 9 24,2 10 23,-1 6 4,-2 5-16,-2 4-16,-2 6-16,-2 3-11,-2 0-4,-2 2-6,-1 1-4,-3 1-6,0 2-6,-1 2-8,-1 2-6,-1-1-7,2-2-8,1-4-6,1-2-8,1-5-5,4-5-3,2-7-3,4-5-3,2-6 1,2-5 5,2-4 7,2-6 5</inkml:trace>
</inkml:ink>
</file>

<file path=ppt/ink/ink35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3:54"/>
    </inkml:context>
    <inkml:brush xml:id="br0">
      <inkml:brushProperty name="width" value="0.03639" units="cm"/>
      <inkml:brushProperty name="height" value="0.03639" units="cm"/>
      <inkml:brushProperty name="color" value="#00BFF3"/>
    </inkml:brush>
  </inkml:definitions>
  <inkml:trace contextRef="#ctx0" brushRef="#br0">33650 28783 604,'8'-6'43,"2"4"4,0 4 5,1 4 5,1 2-2,0 1-9,-1 2-9,1 0-8,-1 2-10,-2 1-9,-2 3-9,-2 2-11,-2-1-7,-1 1-8,0-2-6,-1-1-8,-1-1-3,0-3-2,0-1-1,0-2-2,-1-2 2,-1 0 4,0-2 5,-1 0 4</inkml:trace>
</inkml:ink>
</file>

<file path=ppt/ink/ink35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3:55"/>
    </inkml:context>
    <inkml:brush xml:id="br0">
      <inkml:brushProperty name="width" value="0.0423" units="cm"/>
      <inkml:brushProperty name="height" value="0.0423" units="cm"/>
      <inkml:brushProperty name="color" value="#00BFF3"/>
    </inkml:brush>
  </inkml:definitions>
  <inkml:trace contextRef="#ctx0" brushRef="#br0">34818 27644 520,'9'-22'8,"2"3"16,2 3 16,1 2 16,2 4 6,-2 3-5,-1 2-4,-1 4-4,-1 3-8,0 6-8,-2 4-8,0 5-10,-3 4-5,-1 3-5,-2 3-4,-2 3-3,-2 1-4,-4 1-2,-2-1-4,-3 0-2,-4 1-3,-4 3-2,-3 1-3,-5 2-3,1-2 1,3-7 2,4-7 3,5-7 2,3-4 8,6-3 14,4-1 13,6-2 13,4-1 5,4 0-2,3 0-2,5 0-4,1-1-9,-1-1-16,-1 0-16,-1-1-17,0-1-9,-1 0-3,1 0-4,0 0-3,-2 0 2,-1 0 5,-2 0 6,-3 0 6,-1-1 2,0-1-2,-2 0-1,0-1-1</inkml:trace>
</inkml:ink>
</file>

<file path=ppt/ink/ink35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3:55"/>
    </inkml:context>
    <inkml:brush xml:id="br0">
      <inkml:brushProperty name="width" value="0.04204" units="cm"/>
      <inkml:brushProperty name="height" value="0.04204" units="cm"/>
      <inkml:brushProperty name="color" value="#00BFF3"/>
    </inkml:brush>
  </inkml:definitions>
  <inkml:trace contextRef="#ctx0" brushRef="#br0">36071 28522 523,'-8'-19'83,"2"7"-7,1 8-9,0 8-8,-1 6-8,-2 4-11,-3 3-9,-3 5-10,-1 0-6,0-1-5,2-3-4,1-1-4,4-3-12,6-2-19,7-4-21,8-3-19,3-2-3,3-4 12,2-2 13,1-3 13,0-1 11,-5 2 7,-3 2 8,-4 2 7,-4 2 10,-2 2 15,-4 2 13,-2 2 13,1-3-5,6-5-25,5-6-25,7-5-25,2-3-11,-1 2 5,-1 3 4,0 1 3,-3 2 10,-3 4 14,-3 3 15,-2 2 14,-3 3 7,-2 4 2,-2 2 0,-2 3 1,-1 1 1,0-2 0,0-3 0,0-1-1,3-3-10,6-6-23,6-4-23,6-6-23,0 1 2,-3 5 27,-4 4 25,-4 6 26,-2 1 11,1 1-6,2 0-6,0 0-5,1-1-6,2-2-7,0-3-7,1 0-6,2-2-10,0 0-9,1 0-12,1 0-9,-2-2-3,-6 0 8,-6-3 5,-6-2 7,-3-1 6,0 2 6,0 1 6,1 0 5,-1 1 3,0 1-1,0-1 0,0 0-2,3-2-7,4-2-13,6-3-15,4-3-12,2-1-6,-2 2 3,-3 2 3,-1 3 4</inkml:trace>
</inkml:ink>
</file>

<file path=ppt/ink/ink35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3:55"/>
    </inkml:context>
    <inkml:brush xml:id="br0">
      <inkml:brushProperty name="width" value="0.05052" units="cm"/>
      <inkml:brushProperty name="height" value="0.05052" units="cm"/>
      <inkml:brushProperty name="color" value="#00BFF3"/>
    </inkml:brush>
  </inkml:definitions>
  <inkml:trace contextRef="#ctx0" brushRef="#br0">38050 27432 435,'0'-15'0,"2"3"0,0 1 0,2 2 0,-1 0 1,-1-2 3,0-2 2,-1-1 3,-1-1 3,0 3 4,0 1 6,0 2 4,1 5 8,1 8 12,3 8 11,2 7 13,0 8-1,-2 5-13,-2 6-13,-2 6-13,-1 6-9,2 6-3,0 6-4,2 5-4,-1 4-11,-1-1-22,0 1-20,-1-1-21,-1-6-11,0-12-1,0-13-1,0-13 0</inkml:trace>
</inkml:ink>
</file>

<file path=ppt/ink/ink35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3:57"/>
    </inkml:context>
    <inkml:brush xml:id="br0">
      <inkml:brushProperty name="width" value="0.03969" units="cm"/>
      <inkml:brushProperty name="height" value="0.03969" units="cm"/>
      <inkml:brushProperty name="color" value="#00BFF3"/>
    </inkml:brush>
  </inkml:definitions>
  <inkml:trace contextRef="#ctx0" brushRef="#br0">22028 28297 554,'-7'44'116,"-1"-6"-26,0-6-24,0-5-25,0-3-14,0-1-3,1 1-3,-1-1-3,1-1-3,2-1-3,2-3-3,2-1-3,4-3-6,7-4-8,8-5-8,6-2-9,4-7-3,1-6 2,0-7 3,2-7 2,-2-4 2,-3-1 0,-5-1 2,-3-1 0,-4 1 3,-4 1 3,-5 3 5,-2 2 5,-5 1 2,-2 2 1,-4 3 2,-2 1 2,-3 4 0,-1 3 0,-3 4 0,-1 4-1,-2 2-3,0 2-9,1 0-7,-1 2-9,2 0-2,5 2 0,3 0 1,4 1 1,2 1-2,0 0-2,0 0-4,1 0-4</inkml:trace>
</inkml:ink>
</file>

<file path=ppt/ink/ink35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3:57"/>
    </inkml:context>
    <inkml:brush xml:id="br0">
      <inkml:brushProperty name="width" value="0.03213" units="cm"/>
      <inkml:brushProperty name="height" value="0.03213" units="cm"/>
      <inkml:brushProperty name="color" value="#00BFF3"/>
    </inkml:brush>
  </inkml:definitions>
  <inkml:trace contextRef="#ctx0" brushRef="#br0">23050 28700 684,'29'1'117,"-3"2"-29,-5 2-27,-3 2-28,-3 1-20,-1 1-9,0 1-11,-2 2-9,-1-1-10,-2-1-7,-2-1-7,-2 0-8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3:35"/>
    </inkml:context>
    <inkml:brush xml:id="br0">
      <inkml:brushProperty name="width" value="0.0557" units="cm"/>
      <inkml:brushProperty name="height" value="0.0557" units="cm"/>
      <inkml:brushProperty name="color" value="#00BFF3"/>
    </inkml:brush>
  </inkml:definitions>
  <inkml:trace contextRef="#ctx0" brushRef="#br0">69912 14024 394,'-1'-11'36,"0"10"12,-2 10 14,0 10 13,-1 6 1,0 6-13,0 5-12,0 5-12,0 3-8,1 2-3,-1 2-3,1 2-2,-2 5-5,2 7-3,-1 9-5,0 7-5,0 7-5,2 4-6,0 5-7,2 5-8,0-1-4,0-8-4,0-8-5,0-7-3,0-7-5,2-3-8,0-4-8,2-4-7,-1-8 1,-1-10 7,0-12 8,-1-9 9</inkml:trace>
</inkml:ink>
</file>

<file path=ppt/ink/ink35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3:58"/>
    </inkml:context>
    <inkml:brush xml:id="br0">
      <inkml:brushProperty name="width" value="0.05224" units="cm"/>
      <inkml:brushProperty name="height" value="0.05224" units="cm"/>
      <inkml:brushProperty name="color" value="#00BFF3"/>
    </inkml:brush>
  </inkml:definitions>
  <inkml:trace contextRef="#ctx0" brushRef="#br0">24417 26383 421,'0'-35'43,"0"7"-1,0 9-2,0 7-3,-1 7 2,-2 6 3,-2 6 2,-2 6 4,-2 6-2,-3 9-5,-4 7-6,-2 8-5,-1 6-5,1 6-4,1 4-4,1 5-5,1 2-3,2-3-4,2-1-3,3-2-3,1-4-3,4-6-2,2-6-4,4-6-2,1-6-3,3-5-2,2-7-1,2-5-3,1-5 0,2-2-1,0-4 1,1-2-1,1-5 1,1-4 1,2-6 0,0-3 1,0-5 0,-1-2 0,-1-1 0,0-3-1,-3 1 3,-3 1 5,-3 3 5,-2 1 6,-4 2 4,-4-1 2,-4 1 3,-4-1 3,-3 2 1,-3 5 0,-4 3 1,-2 4-1,-2 4-1,-3 6-3,-1 4-3,-3 6-3,1 2-8,3 3-12,3 1-11,3 3-13,4-2-4,5-3 5,4-4 6,6-4 4</inkml:trace>
</inkml:ink>
</file>

<file path=ppt/ink/ink35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3:58"/>
    </inkml:context>
    <inkml:brush xml:id="br0">
      <inkml:brushProperty name="width" value="0.04471" units="cm"/>
      <inkml:brushProperty name="height" value="0.04471" units="cm"/>
      <inkml:brushProperty name="color" value="#00BFF3"/>
    </inkml:brush>
  </inkml:definitions>
  <inkml:trace contextRef="#ctx0" brushRef="#br0">25708 27816 492,'7'-6'10,"-1"6"20,0 4 21,-2 5 21,-2 5 2,-6 4-15,-4 3-15,-5 5-15,-2 0-10,0-2-6,2-1-7,1-2-6,4-5-11,6-5-15,7-6-14,8-6-16,3-4-2,1-2 10,1-2 10,1-1 10,-1-1 8,-2 2 8,-4 2 7,-3 2 8,-2 3 8,-2 4 10,-2 4 9,-2 4 9,-2 1 3,0-1-6,-2 0-5,0-2-4,2-3-15,6-4-20,6-6-22,6-4-21,1-2-7,1 1 9,-2 0 8,-1 2 9,-2 1 9,-2 0 9,-4 2 10,-3 1 10,-1 1 10,-2 3 10,0 4 11,-2 2 11,2 1-5,4-2-21,4-2-21,4-2-20,0-1-8,-1-2 5,-2-1 5,-2 0 4,-2 1 13,-1 4 21,0 4 21,-2 4 22,-1 2 4,0-1-9,-2 1-12,0 0-9,1-1-10,4-1-9,4 0-8,3-2-8,3-1-11,0-2-11,0-3-11,-1 0-12,0-4-1,-2-2 10,-3-4 8,-1-2 9,-2-2 7,-4-1 3,-3-2 4,-2 0 3,-3 0 6,-2 1 5,-2 1 7,-1 1 5,-2 1 3,0 2-1,0 2-2,1 2-2,-1 1-3,0 1-6,0-2-6,1 2-6,4-2-15,10 0-25,9-2-25,11 0-25,2-1-3,-3-2 18,-4 0 19,-5-1 18,-2 0 11,0 1 3,-2 0 3,0 2 3</inkml:trace>
</inkml:ink>
</file>

<file path=ppt/ink/ink35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3:59"/>
    </inkml:context>
    <inkml:brush xml:id="br0">
      <inkml:brushProperty name="width" value="0.05646" units="cm"/>
      <inkml:brushProperty name="height" value="0.05646" units="cm"/>
      <inkml:brushProperty name="color" value="#00BFF3"/>
    </inkml:brush>
  </inkml:definitions>
  <inkml:trace contextRef="#ctx0" brushRef="#br0">28082 26889 389,'20'-35'18,"-7"7"-2,-6 9-3,-8 7-2,-3 5 3,-2 0 10,0 2 11,-1 1 9,-1 2 7,0 5 3,0 6 5,0 4 3,1 7-3,2 9-12,2 9-11,2 8-12,1 8-7,0 7-5,0 7-3,0 8-4,0 3-10,2 2-19,0 2-18,2 3-18,0-7-6,0-12 6,0-12 7,0-14 6,-1-6 2,-1-3-1,0-2-3,-1-1-2</inkml:trace>
</inkml:ink>
</file>

<file path=ppt/ink/ink35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4:09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65041 24193 999,'-16'-8'0,"2"2"0,1 1 0,1 0 0,2 3-4,4 2-11,4 4-9,4 2-9,2 1-3,0 0 6,0-2 4,0 0 6</inkml:trace>
</inkml:ink>
</file>

<file path=ppt/ink/ink35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4:11"/>
    </inkml:context>
    <inkml:brush xml:id="br0">
      <inkml:brushProperty name="width" value="0.04199" units="cm"/>
      <inkml:brushProperty name="height" value="0.04199" units="cm"/>
      <inkml:brushProperty name="color" value="#F2395B"/>
    </inkml:brush>
  </inkml:definitions>
  <inkml:trace contextRef="#ctx0" brushRef="#br0">56610 31021 523,'-7'-8'-4,"2"0"12,2 1 13,2-1 13,1 3 8,0 8 1,0 6 3,0 7 2,-1 4-2,0 1-6,-2 1-7,0 1-5,-2 1-5,-2 1-4,-1 1-4,-3 1-3,0 0-4,0-1-1,2-1-3,1-1-1,1-1-2,2-1-2,2-1-1,2-1-1,2-2-4,4-3-4,2-2-6,4-4-5,1-5 0,3-8 3,1-8 3,3-7 3,2-6 2,1-3 1,3-3 0,1-3 1,-1 1 1,-5 3 0,-4 5 1,-6 3 1,-3 2 2,-2-1 1,-3-1 2,0-1 3,-3 2 0,-1 3 1,0 4 0,-1 5 0,-2 1 0,-2 2-1,-2 1 0,-2 0-1,0 2-1,-1 2 1,0 2 0,0 2 1,1 3-1,1 2 1,0 3 0,2 3 1</inkml:trace>
</inkml:ink>
</file>

<file path=ppt/ink/ink35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4:11"/>
    </inkml:context>
    <inkml:brush xml:id="br0">
      <inkml:brushProperty name="width" value="0.0393" units="cm"/>
      <inkml:brushProperty name="height" value="0.0393" units="cm"/>
      <inkml:brushProperty name="color" value="#F2395B"/>
    </inkml:brush>
  </inkml:definitions>
  <inkml:trace contextRef="#ctx0" brushRef="#br0">57800 31800 559,'15'7'64,"-1"-1"-5,-1 0-6,0-1-4,-1-2-6,-1 1-6,1 0-6,0 0-5,-1 1-4,-1 0-3,0 1-2,-2 2-3,0 0-7,0 3-16,0 2-15,0 2-15</inkml:trace>
</inkml:ink>
</file>

<file path=ppt/ink/ink35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4:12"/>
    </inkml:context>
    <inkml:brush xml:id="br0">
      <inkml:brushProperty name="width" value="0.04911" units="cm"/>
      <inkml:brushProperty name="height" value="0.04911" units="cm"/>
      <inkml:brushProperty name="color" value="#F2395B"/>
    </inkml:brush>
  </inkml:definitions>
  <inkml:trace contextRef="#ctx0" brushRef="#br0">59762 29443 447,'-8'-3'10,"-2"10"19,0 9 20,-1 11 18,-1 4 4,1-1-13,-1-2-12,0 1-14,-1 0-7,0 6-4,-1 5-3,-1 4-2,-1 4-2,-1 2 1,-2 2 0,1 2 1,0-2-1,4-6-3,4-6-2,4-6-3,3-4-3,2-3-1,2-3-4,2-3-1,2-3-2,2-3 1,2-2 0,2-4 0,2-2-1,3-2-6,3-3-3,3 0-6,1-4-3,-1-2-6,-1-4-5,0-2-4,-2-3-2,-1-3 4,-1-3 3,-1-3 4,-2-1 3,-4 1 4,-5 1 5,-2 1 4,-5 1 2,-2 2 0,-4 2 0,-2 3 1,-2 1 2,1 2 5,-1 2 5,0 3 4,-1 0 3,-2 2 0,-1 0 0,-3 2 1,-2 2-3,-3 4-3,-3 3-5,-3 5-5,1 2-4,3-1-6,5 1-6,3 0-6,4-2-3,2-1 0,4-2 0,3-2 0</inkml:trace>
</inkml:ink>
</file>

<file path=ppt/ink/ink35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4:13"/>
    </inkml:context>
    <inkml:brush xml:id="br0">
      <inkml:brushProperty name="width" value="0.05852" units="cm"/>
      <inkml:brushProperty name="height" value="0.05852" units="cm"/>
      <inkml:brushProperty name="color" value="#F2395B"/>
    </inkml:brush>
  </inkml:definitions>
  <inkml:trace contextRef="#ctx0" brushRef="#br0">61414 30088 375,'1'-11'52,"0"9"-7,2 8-7,0 9-7,-1 5-5,-6-1-4,-4 1-3,-5 0-4,-3-1-3,0 1-3,1-1-3,-1 1-4,1-2 0,2-1-1,3-2 0,1-2-1,4-4-3,6-5-8,6-4-6,6-6-9,3-3-1,3-3 2,2-4 4,1-1 3,0-2 3,-3 4 5,-3 3 3,-2 3 5,-4 4 3,-3 6 3,-2 6 4,-4 5 4,-1 3 3,-2-1 1,0 0 3,-2-2 3,3-2-4,4-4-10,5-4-10,6-4-9,2-4-5,1-2 1,1-3 2,2-3 0,-2-2 2,1 0 4,-2 1 2,-1-1 4,-2 3 6,-3 8 12,-2 7 10,-4 6 12,2 1-4,4-4-18,5-6-19,5-4-17,1-3-8,-3 0 2,-3 1 2,-2-1 3,-4 0 5,-1 0 7,-2 0 7,-2 0 8,-2 2 9,0 5 9,-2 2 10,0 5 10,-1 3 1,0 0-7,0 1-7,0 2-8,1-1-6,2 1-6,2 0-5,2 0-5,1-2-5,3-1-2,2-2-3,2-2-2,0-2-1,1-1 0,0 0 0,-1-1 1,1-3 0,-2 0-2,-1-3-1,-1-2-1,-1-4 0,-2-6 2,-2-5 3,-2-6 1,-4-1 3,-4 5 1,-6 5 2,-4 5 1,-2 3 2,-1 4 2,0 2 2,0 4 2,1 2 1,-1 4 2,0 2 1,1 4 1,0 1 0,4 1-4,3 1-3,3 1-3,3-1-5,7-4-5,6-5-5,6-2-5,3-6-6,1-4-4,1-6-6,1-3-4,1-5-1,-1 0 3,1-1 5,-1-1 4,0-1 3,-1-3 2,-1-1 2,0-2 3,-4-1 4,-1 1 3,-4 1 5,-3 1 4,-1 2 5,-2 3 4,-1 3 6,0 3 4,-1 7 13,0 12 22,0 12 21,0 11 22,-2 8 2,-1 3-18,-2 3-18,-1 2-18,-2 4-11,2 2-6,0 3-4,2 4-6,1 0-10,2-1-19,2 0-16,1-1-18,2-4-5,-2-5 7,-1-4 6,0-5 6,-1-4-3,0-1-13,0-3-14,0-1-13</inkml:trace>
</inkml:ink>
</file>

<file path=ppt/ink/ink35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4:14"/>
    </inkml:context>
    <inkml:brush xml:id="br0">
      <inkml:brushProperty name="width" value="0.04596" units="cm"/>
      <inkml:brushProperty name="height" value="0.04596" units="cm"/>
      <inkml:brushProperty name="color" value="#F2395B"/>
    </inkml:brush>
  </inkml:definitions>
  <inkml:trace contextRef="#ctx0" brushRef="#br0">58158 37550 478,'-9'52'144,"-2"-4"-33,-1-6-32,-3-4-33,0-2-18,1 0-4,1 2-3,0 1-3,2-1-4,3-4-1,1-2-3,2-3-1,5-5-5,10-5-4,8-6-7,9-6-4,4-9-5,1-10 1,-1-11-2,0-11-1,-1-4-1,-3 2 0,-3 2 0,-3 1-1,-3 1-1,-3-1 1,-2 0 0,-4-2 0,-2 3 2,-2 5 5,-3 7 4,0 5 5,-4 4 2,0 1 0,-3 0 1,-2 2 0,-2 1 1,-4 2 1,-2 2 1,-3 2 0,-1 3-3,1 4-9,1 4-9,1 4-9,1 1-5,4-1 0,3-1-1,2-1-1,2-1 2,1 0 4,-1-2 5,0 0 5</inkml:trace>
</inkml:ink>
</file>

<file path=ppt/ink/ink35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4:15"/>
    </inkml:context>
    <inkml:brush xml:id="br0">
      <inkml:brushProperty name="width" value="0.03932" units="cm"/>
      <inkml:brushProperty name="height" value="0.03932" units="cm"/>
      <inkml:brushProperty name="color" value="#F2395B"/>
    </inkml:brush>
  </inkml:definitions>
  <inkml:trace contextRef="#ctx0" brushRef="#br0">59400 38400 559,'8'15'10,"0"-1"18,0-1 20,-1 0 19,1 0 5,0 3-12,0 3-10,0 3-12,0 2-8,-1-1-10,1 1-7,0-1-8,-1 0-8,0-3-7,-2-1-5,0-2-7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3:35"/>
    </inkml:context>
    <inkml:brush xml:id="br0">
      <inkml:brushProperty name="width" value="0.04198" units="cm"/>
      <inkml:brushProperty name="height" value="0.04198" units="cm"/>
      <inkml:brushProperty name="color" value="#00BFF3"/>
    </inkml:brush>
  </inkml:definitions>
  <inkml:trace contextRef="#ctx0" brushRef="#br0">69327 15578 524,'-6'-15'7,"2"1"16,4 1 16,3 0 15,3 3 6,5 3-3,5 2-4,5 4-2,3 3-7,1 4-9,1 4-8,1 3-9,-1 4-10,0 3-11,-1 3-10,-1 3-10,-3-1-6,-5-4 1,-5-3 0,-4-4 0,-3-3-6,0 1-13,0 0-13,0 0-13</inkml:trace>
</inkml:ink>
</file>

<file path=ppt/ink/ink35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4:15"/>
    </inkml:context>
    <inkml:brush xml:id="br0">
      <inkml:brushProperty name="width" value="0.04385" units="cm"/>
      <inkml:brushProperty name="height" value="0.04385" units="cm"/>
      <inkml:brushProperty name="color" value="#F2395B"/>
    </inkml:brush>
  </inkml:definitions>
  <inkml:trace contextRef="#ctx0" brushRef="#br0">60826 37213 501,'8'-28'110,"3"9"-23,2 7-22,2 8-22,1 5-13,1 2-5,1 2-2,1 2-5,0 1-2,-3 3-1,-1 2-2,-2 2 0,-2 1-2,-3 1-2,-1 1-1,-2 1-2,-2 2-3,-4 1 0,-2 3-2,-3 1-2,-5 2-3,-2 3-2,-5 1-4,-3 3-3,-2-1-2,1-2-2,1-2-1,0-1-1,1-1-2,-3 1-1,-1 0 0,-3 2-2,2-2 4,3-5 5,4-5 6,5-4 7,5-5 8,8-1 11,8-2 11,8-2 12,4-2 0,3-1-7,1 0-9,3-1-8,0-1-8,1 0-9,-1 0-9,1 0-8,-2 0-5,-2 0-5,-1 0-2,-2 0-5,-3 0 0,-1 0 1,-2 0 0,-3 0 2,-1 0-2,0 0-5,-2 0-4,0 0-5</inkml:trace>
</inkml:ink>
</file>

<file path=ppt/ink/ink35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4:16"/>
    </inkml:context>
    <inkml:brush xml:id="br0">
      <inkml:brushProperty name="width" value="0.05855" units="cm"/>
      <inkml:brushProperty name="height" value="0.05855" units="cm"/>
      <inkml:brushProperty name="color" value="#F2395B"/>
    </inkml:brush>
  </inkml:definitions>
  <inkml:trace contextRef="#ctx0" brushRef="#br0">62908 37360 375,'4'46'100,"-5"-4"-23,-6-2-23,-5-3-24,-4-3-12,-2-2-2,0-1-4,-1-3-1,0-2-4,3-3-4,1-3-3,3-3-3,4-5-6,10-8-8,8-8-8,9-8-8,6-5-1,3-5 5,3-3 6,3-5 5,-1 1 4,-2 5 0,-3 5 2,-3 5 1,-4 5 6,-5 6 11,-4 6 11,-6 6 11,-4 4 3,-2 1-3,-3 3-4,-4 2-3,-1-1-5,1-1-5,-1-2-4,0-2-5,5-5-7,8-7-9,9-6-10,9-7-9,4-5-2,-3 0 7,-1-1 7,-3-1 7,-2 1 4,-2 3 3,-4 2 4,-3 4 2,-1 2 5,2 1 5,0 0 7,1 2 5,1 0-1,0 0-7,-1 0-6,1 0-7,-1 0-3,0 0 5,-2 0 3,0 1 4,-3 1 6,-1 7 9,-2 6 10,-2 6 8,-1 1 1,-2-1-5,0-2-7,-2-2-5,2-2-6,2 1-5,4 0-5,2 0-5,4-2-6,4-3-7,3-3-8,5-2-7,-3-4 0,-9-4 6,-8-4 8,-9-3 7,-6-3 4,0 2-2,-1 1-1,-1 1-1,1 0-5,4 0-9,4 0-11,4 1-8,4 0-5,6 0 3,4 2 1,5 1 2,3-1 3,0-2 3,-1-2 4,1-1 2,-1-2 2,-1 0 0,-1 1 0,-1-1 1,0 0 2,2 1 3,0-1 5,1 0 3,0 1 3,-3-1 3,-1 0 3,-2 1 3,-2-1 1,-1 0 3,-1 1 1,0-1 2,-2 1 4,-2 3 5,-3 1 6,0 2 5,-2 5 11,2 8 15,0 8 15,1 7 15,1 5 0,-2 1-18,0 1-16,-2 1-17,1 6-15,0 10-10,2 12-12,0 10-10,0-1-5,0-13 0,-2-12 2,0-13 0,-1-4-2,2 3-4,0 4-5,2 5-4,-1 6-6,-1 12-6,0 10-7,-1 11-6,-1-2-4,0-13 0,0-14-1,0-13-1</inkml:trace>
</inkml:ink>
</file>

<file path=ppt/ink/ink35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4:18"/>
    </inkml:context>
    <inkml:brush xml:id="br0">
      <inkml:brushProperty name="width" value="0.04424" units="cm"/>
      <inkml:brushProperty name="height" value="0.04424" units="cm"/>
      <inkml:brushProperty name="color" value="#F2395B"/>
    </inkml:brush>
  </inkml:definitions>
  <inkml:trace contextRef="#ctx0" brushRef="#br0">60481 44081 497,'23'-13'85,"1"3"-15,-1 4-16,1 4-15,0 2-11,1 0-3,1 0-5,1 0-3,-1 1-4,-1 2-3,-3 2-2,-1 2-2,-2 1-2,-3 1 1,-1 2 0,-2 0 1,-3 1 0,-3 3-1,-2 2 0,-4 2 0,-2 1-1,-4 4-1,-2 3 0,-3 3-2,-5 2-1,-4 1 0,-5 1-1,-4 1 0,-4-1-3,3 0-1,0-1-4,1-1-2,0-2-1,-1-2-2,-1-1 0,-1-3-1,1-1 0,1-3 2,3-1 0,1-2 1,3-3 2,1-3 5,3-3 2,1-2 5,6-3 7,10-2 13,10-2 13,10-2 12,6-1 0,6 0-12,5 0-12,5 0-13,4 1-7,2 2-4,3 2-3,4 2-3,-2 1-6,-6 0-9,-6 0-8,-5 0-9,-5-1-6,-3-1-1,-4 0-2,-1-1-1</inkml:trace>
</inkml:ink>
</file>

<file path=ppt/ink/ink35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4:20"/>
    </inkml:context>
    <inkml:brush xml:id="br0">
      <inkml:brushProperty name="width" value="0.04707" units="cm"/>
      <inkml:brushProperty name="height" value="0.04707" units="cm"/>
      <inkml:brushProperty name="color" value="#F2395B"/>
    </inkml:brush>
  </inkml:definitions>
  <inkml:trace contextRef="#ctx0" brushRef="#br0">63174 44435 467,'7'-6'62,"-1"4"-9,0 4-10,-2 4-9,-3 4-9,-8 5-4,-6 5-7,-7 5-6,-3 1-3,1-3-1,1-3 0,1-3-1,2-2-1,5-1-1,3 0-1,4-2-2,6-4-4,8-6-4,8-8-5,7-6-5,5-3-1,3-1 0,1 0 1,2 1 1,-1 0 4,-7 4 3,-5 3 5,-7 2 4,-3 4 6,-2 2 6,-2 4 6,-2 2 7,-2 2 2,-2 0-4,-2 0-2,-2 0-3,1-2-5,6-3-9,4-2-9,5-4-8,4-3-4,1-3 3,3-5 1,2-4 1,-1 1 2,-3 3 0,-3 4 0,-3 4 1,-2 4 5,-2 2 9,-2 4 11,-2 2 9,-2 2 4,-1 0-3,0 0-3,-2 0-3,3-3-6,4-3-12,5-4-11,6-3-11,1-5-5,1 0 3,-1-3 2,1-1 3,-2-1 2,-3 4 2,-2 3 2,-4 2 2,-3 4 8,-2 4 14,-4 4 13,-2 4 14,-3 2 7,0 0-3,-2-1 0,0 1-2,0 0-3,2 1-7,3 2-5,1 0-7,2-2-6,5-3-6,4-4-6,4-4-6,2-2-5,-1 0-5,1 0-4,0 0-4,-2 0-1,-1-2 2,-2 0 3,-2-2 3,-4-1 4,-3-3 5,-4-4 5,-3-2 6,-4 0 2,0 1 0,-2 2 0,0 2-1,-1 2 2,-1 2 0,-1 3 2,-1 1 0,0 2 1,4 1-1,3 3-2,2 2 0,4 1-6,2 0-9,4 0-11,2 0-8,3-3-5,4-3 2,2-4 3,3-3 1,2-5 3,-1-2 2,1-3 3,-1-3 2,0-2 3,-1 1 1,0-1 2,-2 0 1,-1 0 3,-1-1 2,-1-1 2,0-1 3,-2 0 4,-1 1 5,0 1 4,-2 1 5,-1 2 5,0 3 1,-2 2 4,0 4 3,-2 1 0,1 1-2,0-1-1,0 0-2,-1 2 5,0 6 9,-2 4 10,0 6 10,-1 6-1,2 9-13,1 9-12,0 8-12,1 3-8,0-6-3,0-4-5,0-5-3,0 0-6,1 5-11,2 4-10,0 6-10,1 3-7,2 2-7,0 2-6,1 2-6,0-5-1,-2-10 5,-2-12 4,-2-9 4</inkml:trace>
</inkml:ink>
</file>

<file path=ppt/ink/ink35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4:25"/>
    </inkml:context>
    <inkml:brush xml:id="br0">
      <inkml:brushProperty name="width" value="0.03776" units="cm"/>
      <inkml:brushProperty name="height" value="0.03776" units="cm"/>
      <inkml:brushProperty name="color" value="#F2395B"/>
    </inkml:brush>
  </inkml:definitions>
  <inkml:trace contextRef="#ctx0" brushRef="#br0">61348 49633 582,'-9'-6'0,"-2"4"0,-2 4 0,-1 4 0,-1 2-1,2 0-1,2-1-1,3 1-2,0 0 9,2 2 19,1 0 20,0 1 18,1 2 6,0 0-11,0 1-10,1 1-11,-3 2-7,0 1-5,-3 3-6,-2 2-5,-1 1-4,1 2-3,-1 3-5,0 1-2,0 1-6,1-1-5,-1-1-6,0-1-6,1-1-7,2-1-6,3-1-8,1-1-8,1-3 2,2-3 9,0-4 9,2-4 10</inkml:trace>
</inkml:ink>
</file>

<file path=ppt/ink/ink35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4:25"/>
    </inkml:context>
    <inkml:brush xml:id="br0">
      <inkml:brushProperty name="width" value="0.03873" units="cm"/>
      <inkml:brushProperty name="height" value="0.03873" units="cm"/>
      <inkml:brushProperty name="color" value="#F2395B"/>
    </inkml:brush>
  </inkml:definitions>
  <inkml:trace contextRef="#ctx0" brushRef="#br0">62050 50627 568,'14'-6'48,"-1"2"-4,-2 4-5,-2 3-4,-1 2-4,0 3-3,0 3-3,-1 4-2,1 0-4,0 1-2,0 0-2,0 0-3,0-1-2,0-1 1,-1-1 1,1-1 0,0-1 0,0 0 0,0-2 1,0 0 1</inkml:trace>
</inkml:ink>
</file>

<file path=ppt/ink/ink35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4:25"/>
    </inkml:context>
    <inkml:brush xml:id="br0">
      <inkml:brushProperty name="width" value="0.03823" units="cm"/>
      <inkml:brushProperty name="height" value="0.03823" units="cm"/>
      <inkml:brushProperty name="color" value="#F2395B"/>
    </inkml:brush>
  </inkml:definitions>
  <inkml:trace contextRef="#ctx0" brushRef="#br0">63213 49513 575,'10'-22'4,"3"6"7,5 5 8,4 5 8,0 2 3,-3 2 1,-3 0 1,-3 2 0,0 1-1,3 4-1,4 2-2,2 3-2,-1 4-3,-3 2-3,-4 3-5,-4 3-4,-5 3-3,-3 3-2,-4 3-2,-3 2-2,-6 2-2,-4-1 1,-5-1-1,-5-2 0,-3-1-3,1-5-6,-1-3-7,1-5-6,1-2-1,3 0 3,3-2 3,3-1 5,1-2 3,2-2 5,1-4 4,1-2 6,4-2 4,8 0 5,8 0 6,8 0 4,5 0 2,5 0-5,3 0-4,4 0-3,3 0-6,-1 0-8,0 0-8,1 0-8,-2 0-7,-2 0-6,-1 0-6,-3 0-7,-2 0 0,-5 0 7,-3 0 5,-4 0 7</inkml:trace>
</inkml:ink>
</file>

<file path=ppt/ink/ink35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4:26"/>
    </inkml:context>
    <inkml:brush xml:id="br0">
      <inkml:brushProperty name="width" value="0.03927" units="cm"/>
      <inkml:brushProperty name="height" value="0.03927" units="cm"/>
      <inkml:brushProperty name="color" value="#F2395B"/>
    </inkml:brush>
  </inkml:definitions>
  <inkml:trace contextRef="#ctx0" brushRef="#br0">65194 50000 560,'0'-22'7,"2"4"15,0 5 14,2 3 15,-1 4 3,-1 6-7,0 4-8,-1 6-7,-3 3-5,0 5-3,-3 3-3,-2 5-3,-3 1-2,-4-1-3,-3-1-3,-5-1-3,0-2-3,3-3-6,3-3-4,3-2-5,6-6-9,11-7-12,12-6-12,10-7-13,4-3 0,-3 2 11,-4 2 12,-1 3 12,-4 1 9,-1 2 7,-2 2 7,-2 2 8,-3 2 6,-3 2 5,-2 2 6,-4 2 5,-2 1 1,0 3-1,-2 2-3,0 2-3,-1 0-2,-2-1-2,0-1-4,-1 0-3,4-5-11,9-5-17,11-6-17,10-5-18,3-4-6,-3 2 7,-4 1 8,-1 0 6,-4 2 7,-3 1 6,-3 0 6,-2 2 7,-2 1 7,-1 2 7,1 2 10,0 2 7,0-1 0,2-2-10,0-4-10,1-2-10,0 1 6,-2 6 20,-2 6 20,-2 6 20,-2 2 5,-1-1-12,0-1-11,-1 0-13,0-3-9,3-1-9,4-2-8,2-2-9,2-2-4,0-2 0,-1-2 1,1-2 0,0-2-2,0 0-1,-1-1-4,1-2-2,-3-1 1,-4-1 3,-6-3 4,-4-2 3,-3 2 4,-2 3 1,0 4 3,-1 4 2,-1 2 0,0 0-1,0 0-1,1 0-3,2 0-5,6 2-12,6 0-10,6 2-11,2-2-4,1-4 4,0-4 5,0-4 3,-1-1 5,-1 2 2,0 3 2,-2 1 4</inkml:trace>
</inkml:ink>
</file>

<file path=ppt/ink/ink35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4:26"/>
    </inkml:context>
    <inkml:brush xml:id="br0">
      <inkml:brushProperty name="width" value="0.04813" units="cm"/>
      <inkml:brushProperty name="height" value="0.04813" units="cm"/>
      <inkml:brushProperty name="color" value="#F2395B"/>
    </inkml:brush>
  </inkml:definitions>
  <inkml:trace contextRef="#ctx0" brushRef="#br0">67850 49432 457,'15'-23'1,"-1"1"2,-1 1 2,0 1 3,-3 2 5,-3 2 9,-2 4 10,-4 3 10,-1 5 4,0 8 1,0 8 0,0 7 1,0 6-2,0 1-6,0 3-5,0 1-5,1 2-6,0 2-4,2 3-5,0 1-5,1 3-4,0 6-3,0 4-5,0 6-2,-1-1-6,0-5-9,-2-4-7,0-5-9,-1-5-10,2-2-16,0-3-13,2-3-15</inkml:trace>
</inkml:ink>
</file>

<file path=ppt/ink/ink35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4:39"/>
    </inkml:context>
    <inkml:brush xml:id="br0">
      <inkml:brushProperty name="width" value="0.04116" units="cm"/>
      <inkml:brushProperty name="height" value="0.04116" units="cm"/>
      <inkml:brushProperty name="color" value="#F2395B"/>
    </inkml:brush>
  </inkml:definitions>
  <inkml:trace contextRef="#ctx0" brushRef="#br0">63652 55210 534,'0'-22'39,"2"5"-7,0 3-5,2 4-6,-1 2-4,-1 0 0,0 1 0,-2-1-2,-1 1-1,-2 2-6,-2 2-3,-1 2-6,-3 1-1,0 2 0,-1 0 0,-1 2 1,-1 0-1,0 2 1,0 0 0,1 1 0,-3 2 0,-4 4 2,-3 2 0,-5 3 1,-1 1 0,1-1 0,1-1 0,1 0 0,1-1 0,-1 1 0,1 1 0,-1 1 0,2 1 1,1-1 1,2 1 2,3 0 2,1-2 0,2 1 0,2-2-1,3-1-1,1 0 0,2-1-2,2 1 0,2 0-2,1 0 0,2 1-2,0 1 0,2 1-1,1 0 0,1-1 0,3-1-1,2 0 2,1-2-1,0-1 0,-1-1 1,1 0 0,0-3-1,0-1-1,-1-2-2,1-2 0,1-2-2,0-2 1,1-2 0,1-2 1,2-4-2,1-6-1,3-5-2,2-7-3,0-2 0,2 1-1,2 1 0,-1 1-1,0 2 0,-4 3 2,-5 3 0,-3 3 1,-5 3 4,-5 2 6,-4 4 6,-5 2 7,-4 4 2,-2 2 0,-2 4-2,-1 2-1,-2 2 0,0 1-1,1 1 0,-1 2 0,0 0-1,1 1 0,-1 1 0,0 1 0,2 0-1,3-3-1,2-1 0,4-2-2,3-2-1,4-1-4,4 0-2,4-2-3,3-3-3,3-6-5,3-6-3,3-6-5,1-3-1,-1-1 1,-1-1 1,0-1 0,-3 1 3,-1 2 2,-3 4 3,-1 3 2,-3 3 10,-2 6 14,-4 5 16,-2 4 16,-1 3 1,2 1-12,2 1-12,1 2-11,3-2-7,0-3-3,1-3-2,2-2-2,0-3-3,3 0-2,2-2-1,1 0-3,2-3-3,1-4-5,1-4-4,2-4-5,-1-3-2,1-1 2,-1-3 0,1-1 1,-1-2 2,1-1 5,-1-1 3,1-1 5,-3 2 2,-3 3 0,-5 4 0,-3 5 0,-2 2 4,-2 0 9,-1 2 10,0 1 8,-2 2 10,-2 6 7,-2 4 9,-2 6 7,-2 2 0,0 3-8,-1 1-8,-2 3-8,1 0-5,-1-1-4,0-1-1,0 0-4,1-2-1,2 1-2,2 0-2,2-1-1,1 1-2,0 2-3,0 0-2,0 1-3,1-1-1,2-1-2,2-2 0,2-2-2,3-4-3,6-5-3,4-4-5,5-6-4,1-4-1,0-5 0,-1-5 1,0-5 0,-3-3 2,-3 1 1,-3-1 1,-3 1 1,-2-1 1,-2-1-1,-3-1-1,-1 0 0,-2 0 0,-4 5 3,-2 3 2,-3 5 2,-3 2 0,-2 4-3,-2 3-3,-1 3-4,-1 2 0,2 3 2,2 4 2,3 2 1,0 2 0,0 0-3,0 0-3,0 0-3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3:35"/>
    </inkml:context>
    <inkml:brush xml:id="br0">
      <inkml:brushProperty name="width" value="0.03355" units="cm"/>
      <inkml:brushProperty name="height" value="0.03355" units="cm"/>
      <inkml:brushProperty name="color" value="#00BFF3"/>
    </inkml:brush>
  </inkml:definitions>
  <inkml:trace contextRef="#ctx0" brushRef="#br0">70850 14070 655,'9'-20'8,"1"4"15,3 4 15,2 6 15,2 3 5,1 2-8,3 2-7,1 2-7,0 3-11,-3 4-15,-3 3-13,-3 4-14,-3 2-6,-2-1 4,-4-1 2,-2 0 3,-4-3-7,0 0-16,-3-1-15,-2 0-17</inkml:trace>
</inkml:ink>
</file>

<file path=ppt/ink/ink35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4:40"/>
    </inkml:context>
    <inkml:brush xml:id="br0">
      <inkml:brushProperty name="width" value="0.03134" units="cm"/>
      <inkml:brushProperty name="height" value="0.03134" units="cm"/>
      <inkml:brushProperty name="color" value="#F2395B"/>
    </inkml:brush>
  </inkml:definitions>
  <inkml:trace contextRef="#ctx0" brushRef="#br0">67850 56063 702,'45'-8'101,"-4"0"-23,-4 0-25,-3 0-25,-4 1-13,0 1-4,-1 0-4,-1 2-3,-2 0-6,-3 2-9,-3 0-10,-2 2-9,-4 1-7,-3 2-5,-3 2-6,-2 2-5</inkml:trace>
</inkml:ink>
</file>

<file path=ppt/ink/ink35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4:40"/>
    </inkml:context>
    <inkml:brush xml:id="br0">
      <inkml:brushProperty name="width" value="0.0357" units="cm"/>
      <inkml:brushProperty name="height" value="0.0357" units="cm"/>
      <inkml:brushProperty name="color" value="#F2395B"/>
    </inkml:brush>
  </inkml:definitions>
  <inkml:trace contextRef="#ctx0" brushRef="#br0">68537 55359 616,'-15'-15'0,"4"4"0,3 3 0,2 3 0,3 2 7,1 3 16,0 4 15,2 2 16,0 4 2,0 4-9,0 3-9,0 5-9,0 2-7,0 3-2,0 1-4,0 3-3,-1 1-3,-1 2-4,0 2-2,-1 3-4,-1 0-5,0 0-9,0 0-8,0 0-9,1-2-7,2-5-6,2-6-6,2-3-6</inkml:trace>
</inkml:ink>
</file>

<file path=ppt/ink/ink35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4:40"/>
    </inkml:context>
    <inkml:brush xml:id="br0">
      <inkml:brushProperty name="width" value="0.04379" units="cm"/>
      <inkml:brushProperty name="height" value="0.04379" units="cm"/>
      <inkml:brushProperty name="color" value="#F2395B"/>
    </inkml:brush>
  </inkml:definitions>
  <inkml:trace contextRef="#ctx0" brushRef="#br0">70274 55350 502,'-2'-16'4,"-1"2"7,-2 1 7,-1 1 8,-3 2 3,0 6 2,-1 4 0,-1 6 1,-2 4-1,-2 3-2,-2 5-4,-1 4-3,-1 2-2,1 1-2,0 1-1,2 1-2,1-1 0,1-2-2,1-1-1,0-2 0,2-1-2,1 1-2,0 1-2,2 1-3,4-2-3,8-3-4,8-4-5,7-4-5,6-6-5,1-5-6,3-6-5,1-5-5,2-4-2,-1 1 1,0-1 2,1 0 2,-3 1 5,-3 1 7,-5 1 7,-3 0 7,-5 4 13,-7 6 16,-5 6 18,-5 6 16,-4 3 4,0 0-10,0-1-11,0 1-10,1 1-6,1 0-3,0 1-2,2 1-3,4-1-6,10-2-10,8-4-9,9-3-11,3-3-5,0-6 0,-1-4 0,-1-5-1,-2-3 1,-3 1 2,-3-1 1,-2 0 3,-4-1 1,-3-1 2,-3-3 3,-2-1 1,-3 0 2,-2 2 1,-2 4 2,-2 3 0,-3 2 1,-4 1 0,-4 0 0,-3 2 0,-4 1-2,0 2-2,-1 2-3,0 2-2,-1 3-3,4 2-3,3 4-3,3 2-3,2 1-1,2-3 3,2-1 3,3-2 3</inkml:trace>
</inkml:ink>
</file>

<file path=ppt/ink/ink35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4:41"/>
    </inkml:context>
    <inkml:brush xml:id="br0">
      <inkml:brushProperty name="width" value="0.03879" units="cm"/>
      <inkml:brushProperty name="height" value="0.03879" units="cm"/>
      <inkml:brushProperty name="color" value="#F2395B"/>
    </inkml:brush>
  </inkml:definitions>
  <inkml:trace contextRef="#ctx0" brushRef="#br0">72150 55931 567,'23'-7'2,"-1"1"6,-1 0 5,-1 2 6,-1 0 7,-3 2 9,-1 0 11,-2 2 9,-2 1-1,-1 4-10,0 2-10,-2 4-10,-1 2-7,-4 3-1,-3 3-2,-2 3-3,-3 1-2,-2-1-4,-2-1-4,-1-1-5,-2-1-4,2-2-5,1-3-4,1-1-5,1-1 2,3 0 6,4-1 8,3 1 6,2-2 3,5-2-3,4-4-3,4-2-3,2-4-1,1 0 3,1-3 1,1-2 3,-1-1-11,-3 0-22,-3 0-23,-2 1-22</inkml:trace>
</inkml:ink>
</file>

<file path=ppt/ink/ink35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4:41"/>
    </inkml:context>
    <inkml:brush xml:id="br0">
      <inkml:brushProperty name="width" value="0.03221" units="cm"/>
      <inkml:brushProperty name="height" value="0.03221" units="cm"/>
      <inkml:brushProperty name="color" value="#F2395B"/>
    </inkml:brush>
  </inkml:definitions>
  <inkml:trace contextRef="#ctx0" brushRef="#br0">73800 55763 683,'8'-8'0,"2"2"0,0 1 0,1 0 0,2 0 6,2 0 14,1-1 13,3-1 14,2 0 3,5 2-5,3 2-6,5 2-5,-1 1-9,-3 0-11,-5 0-10,-3 0-12,-4 1-10,-3 2-9,-3 2-8,-2 2-10</inkml:trace>
</inkml:ink>
</file>

<file path=ppt/ink/ink35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4:41"/>
    </inkml:context>
    <inkml:brush xml:id="br0">
      <inkml:brushProperty name="width" value="0.03531" units="cm"/>
      <inkml:brushProperty name="height" value="0.03531" units="cm"/>
      <inkml:brushProperty name="color" value="#F2395B"/>
    </inkml:brush>
  </inkml:definitions>
  <inkml:trace contextRef="#ctx0" brushRef="#br0">73761 56300 623,'-14'0'3,"3"2"6,3 0 6,2 2 7,5 0 1,6 0-2,6 0-3,6 0-3,5-1 4,4-1 9,6 0 9,5-1 11,2-2-2,0-1-11,1 0-11,-1-1-10,-2-1-16,-4 2-17,-4 0-19,-3 2-17,-4 0-5,-3 0 9,-3 0 9,-2 0 9,-4 0 4,1 0-1,-2 0-3,0 0 0</inkml:trace>
</inkml:ink>
</file>

<file path=ppt/ink/ink35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4:43"/>
    </inkml:context>
    <inkml:brush xml:id="br0">
      <inkml:brushProperty name="width" value="0.0515" units="cm"/>
      <inkml:brushProperty name="height" value="0.0515" units="cm"/>
      <inkml:brushProperty name="color" value="#F2395B"/>
    </inkml:brush>
  </inkml:definitions>
  <inkml:trace contextRef="#ctx0" brushRef="#br0">76573 54231 427,'0'-29'3,"0"5"7,0 5 7,0 5 7,-2 4 5,-6 6 3,-4 4 4,-5 6 3,-4 4 0,-3 5-5,-3 5-4,-3 5-6,0 3-2,1 1-1,3 1 0,1 1-1,2 1-1,-1 4-1,1 3-2,-1 3-2,3 0-1,3-2-4,4-2-3,5-2-3,2-2-3,2-1-1,2-3-2,2-1-1,2-4-2,4-3 0,2-5 0,4-3 0,1-4-2,3-2-4,1-4-4,3-3-4,3-1-3,3-2-3,4 0-2,5-1-2,2-3-2,2-4 1,2-4 1,3-3 0,-2-4 1,-4 0 4,-4-1 3,-3 0 2,-5-2 4,-5 2 1,-5 1 3,-5 1 3,-3 2 3,-4 3 5,-3 3 3,-2 3 5,-3 1 7,-4 2 6,-2 0 9,-3 2 7,-3 2 2,-1 2-1,-3 3-3,-1 4-3,-2 2-1,1 3-3,-1 4-2,1 2-2,0 2-2,2 1-2,3 1-1,1 1-2,3-1-2,2-1-4,4-3-2,3-1-3,5-2-6,8-3-7,8-1-7,7-2-8,5-4-5,1-4-3,1-6-3,1-4-4,-2-3 1,-2-1 2,-3-1 3,-2-2 4,-5 2 3,-1 1 5,-4 2 5,-3 3 5,-3 1 9,-4 2 15,-4 2 13,-4 2 14,-1 3 5,-1 4-5,0 3-5,0 5-3,0 2-5,2-1-3,1 1-4,1 0-3,1-1-3,6-1-5,2-1-4,5 0-5,3-3-5,1-3-9,3-2-7,2-4-9,0-1-3,-1 0 1,-1 0 2,-1 0 1,2-1 1,4-4-1,3-2-1,4-3-1,2-4 3,-1-4 2,-1-3 4,-1-5 4,-1-2 3,-1-1 3,-1 0 3,-1-2 3,-2 1 1,-3 3-1,-3 3-1,-2 3-1,-4 3 6,-3 3 11,-3 2 10,-2 4 12,-4 4 9,-4 6 8,-4 6 7,-3 6 7,-4 3 0,0 1-12,-1 1-9,-1 1-11,1 1-7,3 0-3,2-1-3,4 1-3,5-2-11,6-3-19,7-3-18,8-2-20,3-5-5,3-5 5,1-4 5,3-5 6,-1-3 6,-3 0 4,-3 0 4,-3 1 5,-3-1 7,-1 2 7,-2 1 9,-2 1 7,-3 2 13,-4 4 13,-4 4 16,-4 4 14,-2 3 1,-2 3-12,0 3-11,-1 3-14,0 2-7,0 0-3,2-1-5,1 1-3,1-1-5,2 1-9,2-1-7,2 1-7,3-3-5,6-7 0,4-5 0,5-6 0,4-5 0,1-3 1,3-5 1,1-4 2,2-3 0,-1-5 0,0-3-1,1-4 0,-2-2 1,-3 3 4,-3 2 2,-3 1 3,-3 3 5,-2 1 6,-4 3 6,-3 1 6,-3 5 3,-6 7 2,-4 6 0,-5 8 1,-2 3-4,0 1-7,2 2-8,1 0-8,3 0-7,4-1-5,6 0-6,4-2-5,3-1 1,2-2 5,0-2 7,1-2 6,0 0 2,0 2 1,-2 2 0,0 2-1,-3 1 5,-1 3 8,-2 2 8,-2 2 8,-2 0 2,-2 1-2,-2 0-2,-1-1-3,-2 0 0,0-1 4,0-1 3,0 0 3,3 0 0,4 1-4,6 3-3,4 2-4,3-1-3,0-1 1,-1-3-2,1-1 1,0-1 0,0 0 2,-1-1 3,1 1 2,-1 1 3,-1 2 2,0 1 2,-2 3 3,0 0-1,-2 1-4,-1 0-4,0-1-4,-2 0-2,-1-1 1,0-1-1,-1 0 0,-2-2-3,-1 1-4,0 0-6,-1-1-5,-4 0-6,-4 0-7,-5-2-7,-5-1-7,-6 1-3,-7 3 1,-7 3 1,-6 4 1,0-2 4,8-3 5,7-5 6,9-3 4,2-2-3,-1 0-13,-3 0-13,-1 0-14</inkml:trace>
</inkml:ink>
</file>

<file path=ppt/ink/ink35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4:50"/>
    </inkml:context>
    <inkml:brush xml:id="br0">
      <inkml:brushProperty name="width" value="0.05947" units="cm"/>
      <inkml:brushProperty name="height" value="0.05947" units="cm"/>
      <inkml:brushProperty name="color" value="#FED406"/>
    </inkml:brush>
  </inkml:definitions>
  <inkml:trace contextRef="#ctx0" brushRef="#br0">69432 53041 369,'32'-62'53,"-11"18"4,-14 18 4,-12 17 4,-10 11-3,-4 6-12,-5 4-10,-5 5-10,-2 4-8,-2 3-3,-1 3-2,-1 3-3,-1 3-3,-2 4-2,-3 5-3,-1 3-1,-3 4-3,-4 7-1,-4 6-2,-3 6-1,-3 1-2,2 0 0,0-1-2,2 0-1,3-5-1,4-5 2,6-6 0,4-6 1,5-3 1,5 0 1,5 0 0,5 0 2,4-1 0,2-4 0,4-2-1,3-3 1,1-3-1,2-3-1,0-3-1,2-3-1,2-3 1,6-3 2,4-3 2,5-2 3,4-3 1,3-1 1,3 0 0,3-2 2,4 0 0,6 0 0,7 0 1,5 0-1,4-1 1,3 0-2,3-2-1,4 0-2,0-1 0,1 2-2,-1 0 0,1 2-1,-1 0-1,-3 3-1,-1 2 0,-2 2-2,-3 0 0,-4-1 1,-4 0 1,-4-2-1,-4 0 1,-4 0 0,-4 0-1,-3-1 1,-3 1-1,-1-2 2,-1-1 0,-1 0 2,-2-2 3,-1-1 3,-3 0 4,-1-1 4,-2-4 1,-2-4-1,-3-6-3,-1-3-1,-1-5-1,-2-2-1,-1-1-1,0-2-1,-3-4-1,-4-1 0,-4-4-2,-4-3-1,-2-3-2,-2-4-2,0-4-3,-1-4-4,0 0-1,-1 5-1,0 3-1,1 3-1,-2 3 0,0 0 2,-1 0 0,-1 0 2,-1-5 2,-1-10 4,-1-10 3,-1-9 5,0-2-1,1 7-3,1 7-4,1 6-4,0 7-3,0 4-1,1 5-1,-1 6-2,1 4-3,3 5-4,1 5-5,2 5-4</inkml:trace>
</inkml:ink>
</file>

<file path=ppt/ink/ink35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5:36"/>
    </inkml:context>
    <inkml:brush xml:id="br0">
      <inkml:brushProperty name="width" value="0.05504" units="cm"/>
      <inkml:brushProperty name="height" value="0.05504" units="cm"/>
      <inkml:brushProperty name="color" value="#FED406"/>
    </inkml:brush>
  </inkml:definitions>
  <inkml:trace contextRef="#ctx0" brushRef="#br0">80616 21550 399,'0'15'188,"0"-1"-46,0-1-46,0 0-46,0-1-24,0 1-4,0 1-3,0 2-4,0 2-3,0 7-2,0 5-1,0 6-3,0 4-2,0-1-3,0 0-2,0 0-4,-1 0-2,-1-2-1,0 0 0,-1-1-1,-1-3-5,2-2-10,0-3-9,2-3-9,0-2-6,0-3-3,0-1-2,0-2-3</inkml:trace>
</inkml:ink>
</file>

<file path=ppt/ink/ink35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5:39"/>
    </inkml:context>
    <inkml:brush xml:id="br0">
      <inkml:brushProperty name="width" value="0.05863" units="cm"/>
      <inkml:brushProperty name="height" value="0.05863" units="cm"/>
    </inkml:brush>
  </inkml:definitions>
  <inkml:trace contextRef="#ctx0" brushRef="#br0">80582 21277 375,'-14'-10'35,"4"10"20,4 12 20,4 10 19,2 7 2,0 5-19,0 3-18,0 4-19,0 2-11,0 0-6,0 0-5,0 0-7,0 0-3,0-2-4,0 0-3,0-1-4,0-1-1,0-2 0,0 0 1,0-1 1,0-3-5,0-3-11,0-5-11,0-3-11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8:58"/>
    </inkml:context>
    <inkml:brush xml:id="br0">
      <inkml:brushProperty name="width" value="0.04633" units="cm"/>
      <inkml:brushProperty name="height" value="0.04633" units="cm"/>
      <inkml:brushProperty name="color" value="#00BFF3"/>
    </inkml:brush>
  </inkml:definitions>
  <inkml:trace contextRef="#ctx0" brushRef="#br0">60400 2750 474,'22'14'59,"-1"-3"-6,-3-3-4,-1-2-4,-1-1-4,1 2 2,1 1 0,1 3 0,0-1-1,-4 1-5,0-2-3,-2-1-5,-4 0-21,-6 0-43,-6 0-41,-6 0-41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3:36"/>
    </inkml:context>
    <inkml:brush xml:id="br0">
      <inkml:brushProperty name="width" value="0.0544" units="cm"/>
      <inkml:brushProperty name="height" value="0.0544" units="cm"/>
      <inkml:brushProperty name="color" value="#00BFF3"/>
    </inkml:brush>
  </inkml:definitions>
  <inkml:trace contextRef="#ctx0" brushRef="#br0">70185 14950 404,'-15'1'58,"4"2"-3,3 2-3,3 2-4,1 3-5,2 5-6,0 5-6,2 5-7,-1 2-4,0 1-2,-2-1-2,0 1-3,-1 0-1,0 1 0,0 0 0,0 2-1,0-2-1,0-6-2,0-4 0,1-4-2,2-8-10,7-9-17,7-8-18,8-9-18,3-6-6,1-2 7,0-4 7,2-2 6,-1 0 8,-2 5 10,-1 5 9,-2 5 9,-3 3 9,-3 4 8,-3 3 9,-2 3 9,-6 4 6,-5 7 6,-6 7 6,-5 8 5,-5 3-2,-2 1-8,-1 1-9,-2 1-8,-1-1-9,4-2-6,3-1-8,3-3-8,5-4-8,6-7-13,7-6-11,8-8-11,3-3-1,3 1 11,2-1 12,1 1 10,0 0 8,-3 2 7,-3 2 7,-2 2 6,-5 2 5,-7 4 5,-4 2 4,-7 3 5,-5 2 0,-2 3-3,-3 2-4,-3 1-3,-1 1-8,1-1-9,1 0-10,1-2-10,-1 0-4,-2-1 1,-4 1 0,-3 0 2,-1-1 1,1 1 1,1 0 1,2-1 1,0 0 7,1-1 10,0 0 12,3-2 11,5-1 7,14-2 7,12-3 5,13-1 5,9-2-1,3-4-10,4-2-9,5-3-10,1-2-6,2 2-3,0 1-1,1 0-3,0 2-8,-2 0-12,-2 2-12,-2 0-12,-3 2-7,-3 2 1,-5 2 0,-3 2 0</inkml:trace>
</inkml:ink>
</file>

<file path=ppt/ink/ink36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5:39"/>
    </inkml:context>
    <inkml:brush xml:id="br0">
      <inkml:brushProperty name="width" value="0.04284" units="cm"/>
      <inkml:brushProperty name="height" value="0.04284" units="cm"/>
    </inkml:brush>
  </inkml:definitions>
  <inkml:trace contextRef="#ctx0" brushRef="#br0">80750 22391 513,'0'-29'10,"2"7"19,0 5 19,2 7 19,1 3 5,6 2-13,2 2-12,5 2-13,1 0-6,1-2-4,0-2-3,-1-2-4,0 0-2,-1 2-6,-1 3-3,0 1-5,-2 0-7,-1-1-9,-1 0-8,0-1-10,-2-1-9,1 2-11,0 0-12,0 2-12</inkml:trace>
</inkml:ink>
</file>

<file path=ppt/ink/ink36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5:39"/>
    </inkml:context>
    <inkml:brush xml:id="br0">
      <inkml:brushProperty name="width" value="0.05606" units="cm"/>
      <inkml:brushProperty name="height" value="0.05606" units="cm"/>
    </inkml:brush>
  </inkml:definitions>
  <inkml:trace contextRef="#ctx0" brushRef="#br0">81950 20849 392,'7'-42'35,"-2"10"0,-2 9 1,-2 11 1,0 7 1,2 8 2,2 6 3,2 7 2,-1 5-2,0 1-6,-4 3-6,0 1-7,-2 2-2,0 3 1,0 1 0,0 3 0,0 2 0,0 8-5,0 4-3,0 8-4,0 2-6,0 3-5,0 1-7,0 3-7,-1 0-9,-1-3-13,0-1-11,-1-2-13,-1-7-7,0-10-3,0-12-3,0-9-2</inkml:trace>
</inkml:ink>
</file>

<file path=ppt/ink/ink36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5:40"/>
    </inkml:context>
    <inkml:brush xml:id="br0">
      <inkml:brushProperty name="width" value="0.03938" units="cm"/>
      <inkml:brushProperty name="height" value="0.03938" units="cm"/>
    </inkml:brush>
  </inkml:definitions>
  <inkml:trace contextRef="#ctx0" brushRef="#br0">84250 19794 558,'1'-35'112,"4"9"-25,2 9-23,4 9-25,3 4-11,5 2-2,5 0-2,5 2 0,2 1-4,-1 4-8,-2 2-6,1 3-8,-4 3-8,-3 0-8,-5 1-10,-3 1-8,-5 2-6,-4 1-4,-6 3-3,-4 1-4,-3-1 4,0-5 8,0-4 8,1-6 10,-1-1 3,0 0 0,0 1-1,0 2 0</inkml:trace>
</inkml:ink>
</file>

<file path=ppt/ink/ink36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5:41"/>
    </inkml:context>
    <inkml:brush xml:id="br0">
      <inkml:brushProperty name="width" value="0.05007" units="cm"/>
      <inkml:brushProperty name="height" value="0.05007" units="cm"/>
    </inkml:brush>
  </inkml:definitions>
  <inkml:trace contextRef="#ctx0" brushRef="#br0">83630 20800 439,'-21'1'9,"5"2"17,5 2 18,4 2 17,4 2 4,2 3-12,2 3-11,2 4-12,0 1-8,0 2-4,-1 3-4,-2 2-5,-1 0-3,-2 2-4,-2 1-3,-2 1-5,0 0 0,-1-1 0,0-2 1,0 1 2,1-7-9,4-9-15,3-10-17,2-10-16,5-8-2,4-7 15,5-7 13,5-7 15,4-1 8,1 5 5,3 6 3,1 4 4,1 3 4,-2 4 4,0 3 3,0 3 5,-3 1 4,0 2 4,-1 1 4,0 0 4,-5 5 1,-7 8-3,-7 8-3,-6 7-3,-7 4-5,-4-1-7,-5-1-7,-5-1-8,-3-1-7,1-1-5,-1-1-7,1-1-5,-1 0-2,-2-1 3,0 1 2,0 0 2,-2-2 6,1 1 7,-1-2 6,1-1 9,1-1 3,3-3 2,3-1 1,3-2 2,4-2 2,6 0 3,6-2 4,6 0 4,7-2-1,7-3-4,9 0-3,7-3-5,5-3-4,2-2-5,3-3-5,1-3-4,-1-1-5,-4 2-4,-4 2-3,-3 3-5,-5 0-2,-2 0-1,-3 0 0,-2 0-2,-6-1-1,-5-2-2,-6-1-1,-6-3-1,-5-1 2,-2 1 8,-3-1 6,-3 0 8,-2 1 7,2 1 7,1 1 7,1 1 6,0 1 7,2 4 8,1 2 6,1 4 7,1 3 0,2 6-5,2 4-8,2 5-5,1 5-5,0 3-3,0 4-2,0 5-3,0 2-3,0 0-5,0 2-5,0 1-3,0-1-4,0-2 0,0-2-1,0-1-1,-2-2-4,-2-2-6,-4 0-8,-2-1-7,-1-3-1,1-5 0,0-4 3,2-6 2,-1-3 2,-4-2 2,-2-3 3,-3 0 1,-2-4 3,1-2 2,-1-4 2,1-2 2,1-2 3,2 1 4,4-1 3,3 0 5,2 0 2,4-2 0,3 0 2,2-1 1,5 0-1,5-1-1,7 0-2,6 1-1,3-2-3,2 0-7,3-1-6,1-1-5,2-2-6,1-1-6,0-3-4,2-1-6,0-3-1,-1-3 2,-2-3 2,0-2 2,-2-1 3,-5 1 2,-4 3 3,-3 2 1,-4 3 6,-3 7 7,-2 5 8,-4 6 7,-2 8 14,-2 8 21,-3 9 21,0 10 22,-2 4 2,0 2-16,0 3-15,0 1-16,-1 0-12,-1 0-10,0-1-8,-1-1-10,-1-2-7,0-3-8,0-3-8,0-3-7</inkml:trace>
</inkml:ink>
</file>

<file path=ppt/ink/ink36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5:41"/>
    </inkml:context>
    <inkml:brush xml:id="br0">
      <inkml:brushProperty name="width" value="0.05533" units="cm"/>
      <inkml:brushProperty name="height" value="0.05533" units="cm"/>
    </inkml:brush>
  </inkml:definitions>
  <inkml:trace contextRef="#ctx0" brushRef="#br0">86531 20194 397,'7'-16'8,"-2"-2"15,-2 0 15,-2 0 16,-1 2 6,2 8-5,0 8-4,2 8-4,-1 7-4,-1 7-4,0 7-5,-1 7-3,-2 5-3,-1 6-3,0 4-3,-1 6-2,-2 5-6,0 9-5,-1 7-7,-2 8-7,1 4-5,1 0-4,0 0-2,2 1-4,0-2-7,2 2-8,0-1-9,2 0-9,0-9-1,0-17 10,0-18 9,0-18 9,0-9 0,0-1-8,0-1-8,0 0-9</inkml:trace>
</inkml:ink>
</file>

<file path=ppt/ink/ink36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5:41"/>
    </inkml:context>
    <inkml:brush xml:id="br0">
      <inkml:brushProperty name="width" value="0.03297" units="cm"/>
      <inkml:brushProperty name="height" value="0.03297" units="cm"/>
    </inkml:brush>
  </inkml:definitions>
  <inkml:trace contextRef="#ctx0" brushRef="#br0">86042 21447 667,'-3'-21'91,"8"7"-15,9 5-17,10 6-15,2 4-14,1 4-9,-2 2-10,-1 3-10,-2 1-12,-3-2-10,-3-2-12,-2-2-12</inkml:trace>
</inkml:ink>
</file>

<file path=ppt/ink/ink36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5:41"/>
    </inkml:context>
    <inkml:brush xml:id="br0">
      <inkml:brushProperty name="width" value="0.03751" units="cm"/>
      <inkml:brushProperty name="height" value="0.03751" units="cm"/>
    </inkml:brush>
  </inkml:definitions>
  <inkml:trace contextRef="#ctx0" brushRef="#br0">87400 20240 586,'1'-15'6,"4"3"11,2 1 12,4 2 11,2 2 7,5 0 3,3 2 4,5 1 3,0 1-6,-1 3-15,-3 4-15,-1 2-15,-3 3-8,-3 0 2,-2 1 0,-4 2 1,-2 0-9,-2 1-17,-3 1-17,0 2-18,-4-2-7,0-1 3,-3-2 3,-2-2 3</inkml:trace>
</inkml:ink>
</file>

<file path=ppt/ink/ink36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5:42"/>
    </inkml:context>
    <inkml:brush xml:id="br0">
      <inkml:brushProperty name="width" value="0.05226" units="cm"/>
      <inkml:brushProperty name="height" value="0.05226" units="cm"/>
    </inkml:brush>
  </inkml:definitions>
  <inkml:trace contextRef="#ctx0" brushRef="#br0">87033 20900 420,'-14'2'48,"4"4"-2,4 4 0,4 3-2,2 4-3,-2 3-7,0 4-4,-1 2-7,-2 2-4,0 2-2,-2 2-3,0 3-2,-1-1-3,0-2 0,1-1-2,-1-3-1,3-5-6,6-9-10,6-8-11,5-9-10,6-10-3,6-10 4,3-9 2,6-10 5,1-3 0,-3 4-2,-3 3-1,-3 5-2,-3 5 3,-3 5 7,-3 6 8,-3 7 7,-3 4 12,-2 6 17,-4 4 15,-2 6 17,-5 4 3,-4 5-12,-5 5-11,-5 5-11,-2 1-10,0 0-6,2-1-7,1-1-6,2-3-6,1-5-2,2-5-2,2-4-4,4-6-3,6-6-4,6-6-6,6-6-4,4-1 0,1 2 5,3 4 6,1 3 5,1 2 6,-3 0 3,-1 1 4,-2 2 5,-3 1 2,-3 4 1,-3 2 1,-2 4 1,-3 1 3,-1 1 3,0 1 5,-1 1 4,-3 1 0,-2 0-1,-4 0-2,-2-1-3,-3 1-3,-1 1-8,-3 2-5,-2 0-8,-1-1-2,-3-1 1,-1-2 0,-3-3 1,-1 1 0,-1 0-2,0 1-1,-2 1-2,-1 0-1,-1-1 0,-1 0 0,0-2 0,0 0 7,3 0 14,3-1 15,3 1 16,6-1 7,9-2 1,8-3 1,10-1 2,8-2-4,12-4-6,11-2-8,11-3-7,8-2-5,7 2-4,7 1-4,7 0-4,5 1-2,2 0-1,4 0-1,3 0-1,-4 1-8,-10 1-12,-9 0-12,-10 2-13,-11 0-12,-8 2-12,-11 0-11,-9 1-11</inkml:trace>
</inkml:ink>
</file>

<file path=ppt/ink/ink36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5:46"/>
    </inkml:context>
    <inkml:brush xml:id="br0">
      <inkml:brushProperty name="width" value="0.04954" units="cm"/>
      <inkml:brushProperty name="height" value="0.04954" units="cm"/>
    </inkml:brush>
  </inkml:definitions>
  <inkml:trace contextRef="#ctx0" brushRef="#br0">93744 19574 444,'0'-22'26,"2"4"4,1 5 3,0 3 3,0 4 2,0 6 3,-2 4 2,0 6 2,-1 3-4,0 5-9,0 3-9,0 5-10,0 3-5,0 2 0,0 4 0,0 3 0,-1 2 0,0 2-2,-2 2 0,0 2 0,-2 1-2,0 0-1,-1 0-1,-2 0-1,1 0-1,-1 0-1,0 0 0,0 0-1,1-2-2,0-3-1,2-5-2,1-4-2,-1-2-1,2-1-2,-1-2 0,0 1-2,0-8-2,2-11-4,0-12-4,2-12-4,2-13 0,6-14 2,4-16 2,5-14 3,4-7 1,3 0 1,3-1 1,3 1 1,0 4 1,-3 9 1,-3 9 2,-3 8 2,-1 7 1,-1 4 3,1 3 3,0 5 2,-1 2 5,-1 1 8,-1 1 9,-1 2 7,0 0 3,0 4-1,-1 3-2,1 3-3,0 5 1,0 6 0,-1 7 1,1 8 2,-2 4-2,-1 5-2,-2 3-2,-2 5-2,-2 2-2,-2 4-1,-3 3-1,0 3 0,-3 2-1,-1 2-2,0 2 0,-1 2-2,-2 1-1,0 3-5,-1 2-3,-2 2-5,1 1-4,0-1-6,2 1-6,1 0-6,1-3-3,2-7-2,2-4-2,2-7 0,1-6-7,1-4-13,2-4-11,0-6-13</inkml:trace>
</inkml:ink>
</file>

<file path=ppt/ink/ink36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5:46"/>
    </inkml:context>
    <inkml:brush xml:id="br0">
      <inkml:brushProperty name="width" value="0.04142" units="cm"/>
      <inkml:brushProperty name="height" value="0.04142" units="cm"/>
    </inkml:brush>
  </inkml:definitions>
  <inkml:trace contextRef="#ctx0" brushRef="#br0">95947 21000 531,'-14'0'6,"2"2"12,4 0 12,3 2 13,1 0 2,2 2-6,0 0-8,2 1-7,0 3-1,2 4 2,0 3 3,2 5 4,1 1-2,2 1-4,1-1-4,3 1-5,1 1-4,0 3-4,0 3-3,0 2-5,-2 2-2,-3-1-4,-2-2-2,-4 0-4,-1-2-1,0-3 1,0-3 0,0-3 1,1-5-11,4-8-24,2-8-22,4-8-23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3:36"/>
    </inkml:context>
    <inkml:brush xml:id="br0">
      <inkml:brushProperty name="width" value="0.04361" units="cm"/>
      <inkml:brushProperty name="height" value="0.04361" units="cm"/>
      <inkml:brushProperty name="color" value="#00BFF3"/>
    </inkml:brush>
  </inkml:definitions>
  <inkml:trace contextRef="#ctx0" brushRef="#br0">73490 15727 504,'-5'-6'113,"8"2"-17,6 4-17,7 3-17,2 1-12,-4 1-10,-1 1-10,-4 2-10,-2 1-14,-1 1-23,0 3-20,-1 1-21,-3 0-12,-3-1 0,-2-2-2,-3-2-1</inkml:trace>
</inkml:ink>
</file>

<file path=ppt/ink/ink36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5:46"/>
    </inkml:context>
    <inkml:brush xml:id="br0">
      <inkml:brushProperty name="width" value="0.04231" units="cm"/>
      <inkml:brushProperty name="height" value="0.04231" units="cm"/>
    </inkml:brush>
  </inkml:definitions>
  <inkml:trace contextRef="#ctx0" brushRef="#br0">95976 21040 519,'0'-26'43,"2"9"6,0 10 7,1 10 6,1 6-2,-2 3-11,0 4-10,-2 2-10,0 3-7,-2 5-4,0 3-3,-2 5-5,-1 0-1,-1-2-2,-3-1-1,-2-3-1,-2 1-4,-2 5-6,-1 3-8,-3 4-6,0-1-6,3-9-3,1-8-3,2-7-4,2-6-1,-1-4-1,0-4-1,0-4 0,0-5 2,1-6 2,-1-5 3,0-7 3,1-3 4,1 1 6,0 0 5,2-1 5,1 3 6,0 3 7,2 4 6,1 5 7,1 2 8,3 0 11,4 2 10,2 1 10,4-1 1,6 0-9,4-2-10,5 1-9,4-3-10,3 0-10,2-1-11,4-1-10,0-1-7,-1 0-1,-3 1-2,-1-1-2,-3 1-2,-3 2-1,-4 3-2,-1 1-1,-4 1-3,-3 2-6,-3 1-5,-2 0-5</inkml:trace>
</inkml:ink>
</file>

<file path=ppt/ink/ink36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5:47"/>
    </inkml:context>
    <inkml:brush xml:id="br0">
      <inkml:brushProperty name="width" value="0.04275" units="cm"/>
      <inkml:brushProperty name="height" value="0.04275" units="cm"/>
    </inkml:brush>
  </inkml:definitions>
  <inkml:trace contextRef="#ctx0" brushRef="#br0">97397 20411 514,'0'-14'4,"2"3"8,0 3 7,2 2 8,-1 5 5,-1 6 2,0 6 2,-2 6 3,-1 2-3,-4 1-6,-2-1-6,-3 1-7,-2-1-5,0-1-2,0-1-4,1-1-2,0-1-2,0-2-3,2-3-2,1 0-1,3-4-5,6-1-4,5-2-6,7-2-4,4-2-3,3-4 0,4-2 0,2-3 0,-1-2 1,-1 2 2,-4 1 0,-3 0 2,-3 2 5,-3-1 11,-3 0 10,-2 0 10,-2 2 8,2 2 5,0 4 5,2 2 5,-1 3-1,1 0-9,0 1-9,0 2-9,-1 0-7,-2 1-9,-3 2-8,0 0-9,-4 2-4,-2 1-3,-4 3-2,-2 2-3,-3 0 0,-3-1 3,-3-1 3,-3-1 1,-2-1 3,2-3 3,1-1 3,1-2 3,1-2 2,1 0 5,1-2 2,1 0 5,1-2 3,2-1 5,2 0 4,3-1 4,1 0 11,4 1 16,2 3 16,4 2 17,1 1 1,0 2-13,-1 0-14,1 1-13,0 3-9,-2 2-4,0 3-5,-2 3-5,0 2-1,-2 1 0,0 1 1,-2 1 0,0-2-6,-2-3-15,0-5-15,-1-3-14,1-8-9,6-10-2,4-11-2,6-11-2,3-5 3,5 1 10,4 1 9,3 1 10,2 3 8,-1 3 7,-1 5 9,-1 3 7,-2 3 7,-5 2 9,-3 2 7,-4 3 8,-3 2 1,-1 6-4,0 4-5,-2 5-4,-2 4-4,-6 1 0,-4 3-2,-5 2-1,-3 0-2,1 1-1,-1-1-2,0 1-2,1-2-4,3-3-8,1-3-9,2-3-9,5-4-9,8-4-12,8-6-11,8-4-12,1-3-5,-3 0 2,-5 1 1,-3-1 1</inkml:trace>
</inkml:ink>
</file>

<file path=ppt/ink/ink36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5:47"/>
    </inkml:context>
    <inkml:brush xml:id="br0">
      <inkml:brushProperty name="width" value="0.04834" units="cm"/>
      <inkml:brushProperty name="height" value="0.04834" units="cm"/>
    </inkml:brush>
  </inkml:definitions>
  <inkml:trace contextRef="#ctx0" brushRef="#br0">99254 20259 455,'-1'-14'0,"0"3"0,-2 3 0,0 2 0,-2 4 8,0 4 17,-1 4 16,-2 4 17,-1 3 5,-1 5-7,-3 4-7,-2 3-7,0 3-5,-1 3-5,0 1-6,1 3-4,0-1-3,2 0-1,2-1-3,3-1-1,1-1-3,2 2-4,2 1-6,2 1-3,3-2-7,6-5-6,4-5-8,5-5-6,4-5-7,1-5-4,3-4-5,1-6-5,0-2 0,-5-2 6,-3 0 6,-4-1 6,-3-1 3,1 0-3,0 0-2,0 1-2</inkml:trace>
</inkml:ink>
</file>

<file path=ppt/ink/ink36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5:48"/>
    </inkml:context>
    <inkml:brush xml:id="br0">
      <inkml:brushProperty name="width" value="0.0469" units="cm"/>
      <inkml:brushProperty name="height" value="0.0469" units="cm"/>
    </inkml:brush>
  </inkml:definitions>
  <inkml:trace contextRef="#ctx0" brushRef="#br0">100095 20674 469,'-8'-11'30,"2"10"15,0 10 14,2 10 16,-1 4 1,0 2-14,-1 1-13,-2 1-13,1 0-9,0-1-2,2-1-5,1-1-2,-1 0-10,0 1-12,-2 1-13,0 1-13</inkml:trace>
</inkml:ink>
</file>

<file path=ppt/ink/ink36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5:48"/>
    </inkml:context>
    <inkml:brush xml:id="br0">
      <inkml:brushProperty name="width" value="0.03596" units="cm"/>
      <inkml:brushProperty name="height" value="0.03596" units="cm"/>
    </inkml:brush>
  </inkml:definitions>
  <inkml:trace contextRef="#ctx0" brushRef="#br0">100050 21076 611,'8'-29'10,"0"6"6,0 7 7,-1 5 6,2 4 5,0 0 5,1 2 3,2 1 4,0-1-3,1 2-7,1-1-9,2 0-8,-1 0-6,-1 2-5,-1 0-5,0 2-3</inkml:trace>
</inkml:ink>
</file>

<file path=ppt/ink/ink36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5:49"/>
    </inkml:context>
    <inkml:brush xml:id="br0">
      <inkml:brushProperty name="width" value="0.05908" units="cm"/>
      <inkml:brushProperty name="height" value="0.05908" units="cm"/>
    </inkml:brush>
  </inkml:definitions>
  <inkml:trace contextRef="#ctx0" brushRef="#br0">100540 20147 372,'0'-23'1,"0"4"1,0 3 3,0 3 1,0 2 2,0 1 5,0 0 4,0 2 3,0 2 7,2 6 10,1 4 9,0 6 10,0 2-1,0 3-9,-2 2-9,0 2-9,-2 1-6,0 1 1,-2 1-1,0 1 1,-2 0-2,0 1-1,-1-1-3,-2 1-1,1 0-2,1 1-3,0 1-4,2 1-2,0 0-2,0 1 2,0-1 1,0 1 2,1-2-7,0-2-14,2-1-14,0-2-13,1-3-7,-2-1 2,0-2 0,-1-3 1,0-5-1,3-12-2,4-10-1,2-11-2,3-5 3,4 1 10,2 2 9,3 0 9,1 2 8,-3 5 5,-1 3 6,-2 4 5,-2 3 5,-1 2 5,0 3 5,-2 1 5,-1 3 4,-2 6 5,-2 4 4,-2 5 3,-2 2 0,-2 0-9,-2-2-8,-2-1-7,4-3-12,10-6-16,10-6-16,9-6-15,6-4-7,-1-3 2,0-3 4,1-3 3,-4 0 4,-5 4 7,-7 5 7,-5 3 7,-4 2 3,0 2 2,-2 1 0,0 0 1,-3 3 13,-2 4 25,-4 4 26,-2 4 25,-2 2 4,0 1-16,0 2-17,1 0-16,-1 1-11,0-1-4,0 1-5,0 0-4,2-1-5,2 1-4,4 0-6,2-1-3,3-1-5,2-4-2,2-4-2,2-4-3,0-3-1,1 0-1,0-2-1,0 0-1,-1-3 2,-1-4 3,0-4 4,-2-3 3,-1-3 2,-2 1 3,-3-1 1,0 0 2,-2 1 1,0-1 1,0 1 0,0-1 1,-2 2 0,0 5-1,-3 3 1,-2 4-1,-2 2 0,-4 0 0,-2 0-1,-3 0-1,-1 2-1,1 4-4,1 4-3,0 4-3,3 1-2,1-3-1,2-1-2,2-2 0</inkml:trace>
</inkml:ink>
</file>

<file path=ppt/ink/ink36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5:49"/>
    </inkml:context>
    <inkml:brush xml:id="br0">
      <inkml:brushProperty name="width" value="0.04152" units="cm"/>
      <inkml:brushProperty name="height" value="0.04152" units="cm"/>
    </inkml:brush>
  </inkml:definitions>
  <inkml:trace contextRef="#ctx0" brushRef="#br0">102700 19350 529,'57'9'76,"-10"1"-10,-11 3-9,-11 2-10,-6 2-6,-1 3-5,-1 3-3,0 3-4,-3 2-4,-1 1-4,-2 1-5,-2 1-4,-3 0-4,-3 0-5,-2 1-3,-4-1-6,-3 2-3,-7 3-4,-6 2-3,-5 4-4,-3-1-4,1-6-4,0-4-3,3-5-5,-1-3-5,2-3-8,1-1-8,1-2-7</inkml:trace>
</inkml:ink>
</file>

<file path=ppt/ink/ink36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5:50"/>
    </inkml:context>
    <inkml:brush xml:id="br0">
      <inkml:brushProperty name="width" value="0.03803" units="cm"/>
      <inkml:brushProperty name="height" value="0.03803" units="cm"/>
    </inkml:brush>
  </inkml:definitions>
  <inkml:trace contextRef="#ctx0" brushRef="#br0">89850 25937 578,'19'-22'98,"7"6"-17,7 5-19,7 5-18,2 2-10,-2 0-5,-2 0-3,-2 0-5,-1 1-5,-1 2-7,-1 2-8,-1 2-6,-3 1-7,-4 2-8,-3 0-7,-4 2-6,-4 0-4,-1 1 2,-2 2 2,-2 0 1</inkml:trace>
</inkml:ink>
</file>

<file path=ppt/ink/ink36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5:50"/>
    </inkml:context>
    <inkml:brush xml:id="br0">
      <inkml:brushProperty name="width" value="0.03612" units="cm"/>
      <inkml:brushProperty name="height" value="0.03612" units="cm"/>
    </inkml:brush>
  </inkml:definitions>
  <inkml:trace contextRef="#ctx0" brushRef="#br0">89863 26830 609,'-15'-1'3,"4"0"9,3-2 7,3 0 8,4-1 6,7 2 4,7 0 4,8 2 4,5-1-1,5 0-7,4-2-5,6 0-7,3 0-7,2 0-6,2 2-6,2 0-8,1 1-7,-2 0-9,0 0-10,-1 0-9,-5 0-2,-6-2 8,-7 0 6,-7-1 7,-5-1-2,-1 0-12,-2 0-11,-2 0-12</inkml:trace>
</inkml:ink>
</file>

<file path=ppt/ink/ink36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5:51"/>
    </inkml:context>
    <inkml:brush xml:id="br0">
      <inkml:brushProperty name="width" value="0.04277" units="cm"/>
      <inkml:brushProperty name="height" value="0.04277" units="cm"/>
    </inkml:brush>
  </inkml:definitions>
  <inkml:trace contextRef="#ctx0" brushRef="#br0">93491 25195 514,'16'-13'91,"-1"4"-19,1 6-17,0 5-19,0 2-10,-1 1-3,1 2-2,0 0-3,-2 2-2,-3 1-4,-3 3-2,-2 2-3,-4 2-3,-4 1-1,-4 3-2,-4 1-2,-3 1-2,-3-3-4,-4-1-4,-1-2-4,-2-2-2,2-1 1,3-1 2,1 0 0,2-3 1,3-1 3,1-2 1,2-2 2,5-1 4,8 2 5,8 0 5,7 1 6,5 1 1,1-2-1,1-1 0,1 0-1,-1-1-1,-3 2 1,-3 0-1,-2 1 1,-4 2-1,-3 4 0,-3 2 0,-2 3-1,-4 2 0,-4 1 0,-4 1 1,-4 1 0,-3 2 0,-3 1-4,-3 3-2,-3 1-2,-2 2-5,1 1-3,-1 0-4,0 2-5,0 0-5,-1-1-8,-1-2-6,0 0-7,0-3-6,6-7-3,5-5-4,5-6-3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3:36"/>
    </inkml:context>
    <inkml:brush xml:id="br0">
      <inkml:brushProperty name="width" value="0.03934" units="cm"/>
      <inkml:brushProperty name="height" value="0.03934" units="cm"/>
      <inkml:brushProperty name="color" value="#00BFF3"/>
    </inkml:brush>
  </inkml:definitions>
  <inkml:trace contextRef="#ctx0" brushRef="#br0">73249 16600 559,'-18'8'121,"12"0"-18,12-1-17,12 0-18,3 1-22,-2-2-29,-3-1-29,-3 0-29,-3-1-17,-1 1-7,-2 1-8,-2 2-6</inkml:trace>
</inkml:ink>
</file>

<file path=ppt/ink/ink36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5:51"/>
    </inkml:context>
    <inkml:brush xml:id="br0">
      <inkml:brushProperty name="width" value="0.03557" units="cm"/>
      <inkml:brushProperty name="height" value="0.03557" units="cm"/>
    </inkml:brush>
  </inkml:definitions>
  <inkml:trace contextRef="#ctx0" brushRef="#br0">94900 26700 618,'21'37'149,"-3"-6"-37,-4-4-38,-4-4-38,-2-3-26,-1 1-13,1 1-14,0 1-15,-1-2-6,0-3-1,-2-4 0,0-4-1</inkml:trace>
</inkml:ink>
</file>

<file path=ppt/ink/ink36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5:51"/>
    </inkml:context>
    <inkml:brush xml:id="br0">
      <inkml:brushProperty name="width" value="0.04285" units="cm"/>
      <inkml:brushProperty name="height" value="0.04285" units="cm"/>
    </inkml:brush>
  </inkml:definitions>
  <inkml:trace contextRef="#ctx0" brushRef="#br0">95989 25663 513,'30'-28'86,"-3"9"-16,-3 7-16,-3 8-16,-2 4-11,1 0-2,0 0-4,-1 0-4,-1 2 0,-2 4 2,-4 4 2,-3 3 1,-3 4 0,-2 3-5,-4 3-3,-2 3-5,-5 3-3,-4 1-5,-5 2-3,-5 3-4,-3-1-4,-1-2-2,-1-2-4,-1-1-1,0-3-2,1-1 1,1-3 1,2-1 1,0-4 2,4-3 3,3-4 3,3-4 3,5-3 3,6-1 5,7 0 5,8-1 5,6-3-1,7 0-4,7-3-5,6-2-6,4 0-4,1 0-7,-2 2-6,2 1-5,-3 0-4,-2 2 2,-3 0 1,-3 2 1,-5-1-3,-4 0-7,-5-2-7,-4 0-6</inkml:trace>
</inkml:ink>
</file>

<file path=ppt/ink/ink36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5:52"/>
    </inkml:context>
    <inkml:brush xml:id="br0">
      <inkml:brushProperty name="width" value="0.05735" units="cm"/>
      <inkml:brushProperty name="height" value="0.05735" units="cm"/>
    </inkml:brush>
  </inkml:definitions>
  <inkml:trace contextRef="#ctx0" brushRef="#br0">97958 25749 383,'13'1'37,"-3"1"-2,-4 3-2,-4 2-1,-4 2-3,-4 4-2,-4 2-2,-3 3-1,-4 2-4,-3 1-4,-4 1-4,-1 1-4,-2-1-2,3-3 1,1-3 1,3-2 1,4-5-5,10-3-11,9-4-10,8-4-10,7-3-6,7-3 1,5-4 0,7-2 0,0 0 4,0 3 4,-3 2 5,-1 4 5,-5 2 3,-4 2 2,-5 2 0,-4 2 0,-5 2 5,-4 2 7,-5 1 7,-2 3 8,-5 1 3,0 0 1,-3 0 2,-2-1 0,0 0 1,1-2-2,0-2-2,2-2 0,4-4-8,8-4-12,8-6-14,7-4-11,5-2-8,1 1-2,1 1-1,1 0-2,-1 3 2,-5 3 7,-3 2 7,-4 4 6,-5 1 8,-5 0 9,-4 0 8,-6 0 9,3-2 1,8-2-4,9-4-5,10-2-6,1-1-4,-1 3-3,-4 1-5,-3 2-3,-5 4 6,-7 6 16,-6 6 16,-7 5 16,-5 3 6,0-2-5,-1-3-4,-1-1-5,1-1-4,4 0-5,4-1-4,4 1-6,5-2-6,4-2-7,5-4-8,6-2-7,2-3-6,1-1-3,1 0-4,1-1-4,-1-1 0,-3 2 2,-3 0 2,-3 2 3,-3-2 5,-2-4 7,-4-4 8,-2-3 8,-2-3 2,0 2 1,0 1-2,0 1 0,-1 0 0,0 0 2,-2 0 0,0 1 0,-2 0 3,-2 4 1,-2 3 2,-1 2 2,-3 3 1,0 0-1,-1 2 0,-1 0-2,4-1-8,8-2-18,9-3-18,10-4-17,4-2-7,1-1 6,1-3 6,1-2 5,0-1 5,-1-1 5,-1-1 4,-1-1 4,-1 0 3,-3 2 2,-1 3 3,-2 1 1,-3 2 5,-1 1 10,-2 0 9,-2 2 9,-2 3 10,0 6 11,-2 6 10,0 6 11,-1 4 2,0 3-5,0 3-6,0 3-6,0 3-8,0 4-10,0 4-11,0 5-10,0 4-7,0 7-2,0 8-4,0 6-2,0-3-2,2-11-1,0-12-2,2-11-1,-1-6-16,-1 1-31,0 1-31,-1 1-32</inkml:trace>
</inkml:ink>
</file>

<file path=ppt/ink/ink36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5:54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60625 28825 333,'49'20'167,"16"14"-1,16 15 1,16 15 0</inkml:trace>
</inkml:ink>
</file>

<file path=ppt/ink/ink36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5:57"/>
    </inkml:context>
    <inkml:brush xml:id="br0">
      <inkml:brushProperty name="width" value="0.05811" units="cm"/>
      <inkml:brushProperty name="height" value="0.05811" units="cm"/>
      <inkml:brushProperty name="color" value="#F2395B"/>
    </inkml:brush>
  </inkml:definitions>
  <inkml:trace contextRef="#ctx0" brushRef="#br0">13596 42254 378,'-39'-2'4,"0"0"8,-1-3 8,1-2 9,4 0 3,8 2 1,7 2 1,8 2 0,10 1 1,12 0 1,11 0 1,13 0 2,4 0-3,0 0-6,-1 0-5,-1 0-5,1-1-4,6-2-1,4-2 0,6-1-1,3-3 0,4 0-2,2-2-1,3 1 0,2-2-1,1 2-1,1 0-1,1 2 0,1 1-1,1 1-1,1 0-2,1 2 0,0 0-3,-1 2-1,-1 0-3,0 2-2,-4 0-2,-1 0-3,-4 0-2,-3 0-2,-2-1-1,-2 0 1,-2-2 2,-2 0 1,-3-2-1,-2 0-3,-4-1-4,-2-1-3,-5 0-2,-6 2-3,-5 2-2,-6 2-2</inkml:trace>
</inkml:ink>
</file>

<file path=ppt/ink/ink36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5:58"/>
    </inkml:context>
    <inkml:brush xml:id="br0">
      <inkml:brushProperty name="width" value="0.03782" units="cm"/>
      <inkml:brushProperty name="height" value="0.03782" units="cm"/>
      <inkml:brushProperty name="color" value="#F2395B"/>
    </inkml:brush>
  </inkml:definitions>
  <inkml:trace contextRef="#ctx0" brushRef="#br0">8259 43160 581,'-7'-14'0,"1"3"0,0 3 0,2 2 0,0-1 3,0-6 4,0-5 6,0-6 4,2-3 4,4 1 1,4 0 2,4 3 2,2 0-1,1 2-2,1 3-2,2 1-3,1 3-2,3 1 0,3 2 0,3 2-2,3 2-1,3 1-1,2 0-2,4 2-1,0 0-3,-1 2-1,-3 0-2,-1 2-2,-3 0 0,-2 2 2,-1 0 2,-2 2 2,-3 1 0,-1 1 0,-3 3 0,-1 2-1,-3 2 0,-1 3 0,-2 3 1,-2 4 0,-4 2-2,-4 5-2,-6 3-3,-4 4-2,-4 3-1,-3 4 1,-3 3 3,-3 2 0,-3 2-2,-2 0-7,-1 0-8,-2 0-7,-1-2-7,1-2-6,1-4-8,1-2-7,2-3 0,5-4 5,3-2 4,5-3 6,1-4 4,2-5 3,1-5 4,0-4 3</inkml:trace>
</inkml:ink>
</file>

<file path=ppt/ink/ink36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5:59"/>
    </inkml:context>
    <inkml:brush xml:id="br0">
      <inkml:brushProperty name="width" value="0.03106" units="cm"/>
      <inkml:brushProperty name="height" value="0.03106" units="cm"/>
      <inkml:brushProperty name="color" value="#F2395B"/>
    </inkml:brush>
  </inkml:definitions>
  <inkml:trace contextRef="#ctx0" brushRef="#br0">8950 47150 708,'0'21'93,"0"-3"-22,0-4-20,0-4-22,0-1-11,2 5-5,0 4-3,2 3-3,1 3-8,1 1-10,3 1-11,2 1-10,0-2-9,-2-5-7,-2-5-6,-2-4-7</inkml:trace>
</inkml:ink>
</file>

<file path=ppt/ink/ink36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5:59"/>
    </inkml:context>
    <inkml:brush xml:id="br0">
      <inkml:brushProperty name="width" value="0.04461" units="cm"/>
      <inkml:brushProperty name="height" value="0.04461" units="cm"/>
      <inkml:brushProperty name="color" value="#F2395B"/>
    </inkml:brush>
  </inkml:definitions>
  <inkml:trace contextRef="#ctx0" brushRef="#br0">6350 53055 493,'2'-14'7,"4"3"17,4 2 14,3 4 16,5 2 4,5 2-9,5 2-8,5 2-9,0 2-8,-5 2-5,-5 1-7,-5 3-6,-4 2-3,-2 2 2,-4 1 0,-3 3 1,-3 2-2,-6 3-7,-4 3-5,-5 3-7,-4 1-2,-3 1 1,-4-1 0,-1 0 1,-2-1 1,3-3 1,1-3 2,3-3 1,1-3 2,4-4 4,3-5 3,3-3 3,3-1 5,4 0 4,4 1 5,4 2 5,3-1 2,5-1-3,4 0-2,3-2-2,2 0-1,-1 0-1,-1 0 0,0 0 0,-3 0-1,-1 2 0,-2 0-1,-3 1 1,-1 3-2,-2 6-3,-2 4-3,-2 5-2,-4 2-2,-4-1-1,-6-1 1,-4-1-2,-4-1-2,-1 1-6,-3-1-6,-1 1-5,-1-1-5,1-1-3,1-1-4,1-1-2,1-2-3,4-1 0,3-2-2,3-2-1</inkml:trace>
</inkml:ink>
</file>

<file path=ppt/ink/ink36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6:00"/>
    </inkml:context>
    <inkml:brush xml:id="br0">
      <inkml:brushProperty name="width" value="0.0343" units="cm"/>
      <inkml:brushProperty name="height" value="0.0343" units="cm"/>
      <inkml:brushProperty name="color" value="#F2395B"/>
    </inkml:brush>
  </inkml:definitions>
  <inkml:trace contextRef="#ctx0" brushRef="#br0">7800 55250 641,'8'8'7,"0"2"16,-1 0 15,1 1 15,0 1 4,-2 0-8,-1-1-8,0 1-7,0 1-8,3 2-7,4 1-9,2 3-8,1-1-10,-1-1-9,-1-2-11,0-2-10</inkml:trace>
</inkml:ink>
</file>

<file path=ppt/ink/ink36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6:00"/>
    </inkml:context>
    <inkml:brush xml:id="br0">
      <inkml:brushProperty name="width" value="0.04216" units="cm"/>
      <inkml:brushProperty name="height" value="0.04216" units="cm"/>
      <inkml:brushProperty name="color" value="#F2395B"/>
    </inkml:brush>
  </inkml:definitions>
  <inkml:trace contextRef="#ctx0" brushRef="#br0">8850 53471 521,'9'-14'4,"1"2"8,3 4 7,2 3 7,1 1 6,-1 0 2,1 0 2,0 0 2,0 1 0,1 2-1,1 2-3,1 2-1,0 3-5,-3 4-5,-1 3-6,-2 5-5,-3 3-4,-2 3-3,-4 3-2,-2 3-3,-5 3-2,-4 2 0,-6 4-2,-4 3 0,-2 0-4,-1 0-8,0-1-7,1-2-7,-1-2-1,1-5 5,-1-5 5,1-5 5,0-4 5,4-3 6,3-3 5,3-2 4,5-2 8,10-1 8,8 1 9,9 0 9,4-1 1,1-2-5,-1-3-6,1 0-6,-1-4-9,1 0-15,-1-3-14,0-2-14,1 0-12,-1 0-9,1 2-10,-1 1-9,-2-1 1,-5 2 8,-5-1 10,-4 0 10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3:57"/>
    </inkml:context>
    <inkml:brush xml:id="br0">
      <inkml:brushProperty name="width" value="0.04828" units="cm"/>
      <inkml:brushProperty name="height" value="0.04828" units="cm"/>
      <inkml:brushProperty name="color" value="#00BFF3"/>
    </inkml:brush>
  </inkml:definitions>
  <inkml:trace contextRef="#ctx0" brushRef="#br0">78475 14631 455,'0'-18'12,"0"9"22,0 10 24,0 10 22,-2 6 4,0 5-16,-3 3-17,-2 5-15,-1 0-10,-2 3-5,1 1-3,-2 1-5,-1-1-3,0-1 0,0-3-2,1-1-1,0-4-2,4-1-2,2-1-2,4-2-3,3-4-4,4-3-4,4-4-6,3-4-4,4-6-3,4-8 2,1-8-1,4-7 2,0-5 1,-1 1 2,-3 0 1,-1 0 2,-1-2 2,-1-3 1,0-3 1,1-2 1,-3 0 1,-3 5 3,-4 6 2,-4 4 3,-3 3 1,-2 1 2,-2 0 2,-2 2 1,-2 3 2,-2 3-1,-2 4 0,-2 4 0,0 2-3,-1 0-3,0 0-4,0 0-5,1 2-2,-2 6-3,-2 4-2,0 5-3,0 2-4,1-1-5,1-1-5,0 0-6,2-3-2,3-2 2,1-1 1,2-2 2</inkml:trace>
</inkml:ink>
</file>

<file path=ppt/ink/ink36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6:01"/>
    </inkml:context>
    <inkml:brush xml:id="br0">
      <inkml:brushProperty name="width" value="0.05756" units="cm"/>
      <inkml:brushProperty name="height" value="0.05756" units="cm"/>
      <inkml:brushProperty name="color" value="#F2395B"/>
    </inkml:brush>
  </inkml:definitions>
  <inkml:trace contextRef="#ctx0" brushRef="#br0">10600 53438 382,'-9'45'109,"-2"0"-27,-2-3-26,-1-2-28,-3-1-15,0-2-5,-1 0-6,-1-1-4,1-3-4,3-3-2,2-5-2,4-3-2,3-7-3,2-7-1,4-8-3,3-8-2,2-5 1,5-5 2,4-4 3,4-3 2,0-1 3,1 3 5,-2 3 5,-1 3 5,-1 2 1,-3 2 0,-1 3 0,-2 1-1,-2 3 2,0 4 5,-2 4 3,0 4 6,-2 2-1,-1 1-6,0 2-5,-1 0-5,1-2-4,5-5-5,5-4-5,6-5-4,1-4-1,-1 0 2,-1-1 2,-1-1 2,-1-1 2,-2 2 2,-3 1 3,-1 0 2,-1 2 0,0-1-3,0 0-2,0 0-3,0-1-2,1-2-2,2-2-2,0-1-3,-1-1 2,-3 2 7,-2 3 6,-4 1 7,-1 3 7,0 4 8,0 4 7,0 4 7,0 2 5,-2 2-1,0 0 0,-1 1 0,-1 1-3,2 0-5,0-1-7,2 1-6,1-1-10,3-2-13,4-2-13,2-2-13,2-2 1,0 1 16,-1 0 16,1 0 15,-1 1 8,-2 2-2,-2 2-1,-2 2-2,-1 0-2,3-1-3,2-1-4,2 0-3,1-3-5,1-1-5,2-2-5,0-2-5,-1-4-2,-3-5 2,-3-7 3,-2-6 1,-4-2 2,-2 1 0,-3 1-1,-4 1 0,-1 2 0,-2 3 0,0 2-1,-1 4 1,-2 2 1,-2 1 2,-1 0 4,-3 2 3,0 0 2,-1 2 0,0 0 2,1 2 0,0 0 0,3 2 1,1 0-1,2 2 0,2 1-2,2 3-1,3 4-3,1 2-1,2 1-3,2-1-4,2-1-3,2 0-4,3-3-2,4-3-1,3-2-2,5-4-1,2-3-1,3-6-2,1-4-1,3-5-1,0-3-1,-1-1 1,-1-1 1,-1-1 0,-2-1 2,-3-1 2,-3-1 3,-2-1 3,-4 1 3,1 1 5,-2 3 4,0 1 4,-2 2 5,-1 1 2,0 1 5,-2 1 3,-1 0 4,0 2 4,-2 1 5,0 1 3,-1 2 8,2 6 13,0 4 11,2 6 12,0 4-2,0 5-13,0 5-14,0 5-14,-1 5-10,1 5-5,0 5-5,0 4-6,1 6-7,0 8-9,1 6-11,2 7-9,0 3-8,-1-3-6,1-1-5,0-3-7,-1-6-4,0-12-3,-2-12-4,0-11-3</inkml:trace>
</inkml:ink>
</file>

<file path=ppt/ink/ink36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6:08"/>
    </inkml:context>
    <inkml:brush xml:id="br0">
      <inkml:brushProperty name="width" value="0.03488" units="cm"/>
      <inkml:brushProperty name="height" value="0.03488" units="cm"/>
      <inkml:brushProperty name="color" value="#F2395B"/>
    </inkml:brush>
  </inkml:definitions>
  <inkml:trace contextRef="#ctx0" brushRef="#br0">17532 53250 630,'0'38'129,"0"-4"-30,0-2-31,0-3-31,0-1-18,0 3-7,0 1-6,0 2-7,-1 3-2,-1 2 1,0 4 2,-1 3 2,-1 0-8,0-2-17,0-2-19,0-2-16,0-4-7,2-6 6,0-5 5,2-6 5</inkml:trace>
</inkml:ink>
</file>

<file path=ppt/ink/ink36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6:08"/>
    </inkml:context>
    <inkml:brush xml:id="br0">
      <inkml:brushProperty name="width" value="0.03481" units="cm"/>
      <inkml:brushProperty name="height" value="0.03481" units="cm"/>
      <inkml:brushProperty name="color" value="#F2395B"/>
    </inkml:brush>
  </inkml:definitions>
  <inkml:trace contextRef="#ctx0" brushRef="#br0">17600 54446 631,'8'-7'78,"2"2"-11,0 2-10,1 2-11,2 0-9,3 0-7,4-2-7,2 0-7,1-1-6,1 0-6,-1 0-5,1 0-6,-2 1-6,-3 0-8,-3 2-7,-2 1-8,-3-2-5,1-2-5,0-4-3,0-2-5</inkml:trace>
</inkml:ink>
</file>

<file path=ppt/ink/ink36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6:08"/>
    </inkml:context>
    <inkml:brush xml:id="br0">
      <inkml:brushProperty name="width" value="0.05043" units="cm"/>
      <inkml:brushProperty name="height" value="0.05043" units="cm"/>
      <inkml:brushProperty name="color" value="#F2395B"/>
    </inkml:brush>
  </inkml:definitions>
  <inkml:trace contextRef="#ctx0" brushRef="#br0">18900 52919 436,'0'-28'3,"0"5"6,0 7 6,0 5 6,1 7 12,2 8 14,2 8 16,2 7 15,0 7 0,-1 3-15,-1 4-17,0 5-16,-1 3-8,0 6-3,0 4-2,0 5-3,-1 7-9,-1 9-15,0 9-17,-1 9-16,-1 4-10,0 2-3,0 0-2,0 2-3,0-9 5,0-16 11,0-17 11,0-16 12,0-10 3,0-1-4,0-3-5,0-1-4</inkml:trace>
</inkml:ink>
</file>

<file path=ppt/ink/ink36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6:09"/>
    </inkml:context>
    <inkml:brush xml:id="br0">
      <inkml:brushProperty name="width" value="0.03899" units="cm"/>
      <inkml:brushProperty name="height" value="0.03899" units="cm"/>
      <inkml:brushProperty name="color" value="#F2395B"/>
    </inkml:brush>
  </inkml:definitions>
  <inkml:trace contextRef="#ctx0" brushRef="#br0">20750 52097 564,'2'-14'31,"4"2"13,4 4 13,3 3 11,4 1 1,2 2-12,1 0-13,3 2-11,-1 2-12,-3 4-10,-3 4-10,-3 3-11,-2 3-12,-2 0-10,-2-1-13,-2 1-12,-4 1-3,-6 5 2,-6 3 2,-6 5 4,-1-2 6,3-5 8,3-7 9,2-5 9,3-4 6,-1 0 2,0-2 4,0 0 4</inkml:trace>
</inkml:ink>
</file>

<file path=ppt/ink/ink36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6:10"/>
    </inkml:context>
    <inkml:brush xml:id="br0">
      <inkml:brushProperty name="width" value="0.05002" units="cm"/>
      <inkml:brushProperty name="height" value="0.05002" units="cm"/>
      <inkml:brushProperty name="color" value="#F2395B"/>
    </inkml:brush>
  </inkml:definitions>
  <inkml:trace contextRef="#ctx0" brushRef="#br0">20008 53079 439,'-15'0'4,"2"-2"6,3 0 6,1-1 8,1 1 4,0 5 4,0 6 3,1 4 4,-1 4-2,0 1-8,0 3-6,0 1-7,0 1-6,1-1-5,-1-1-4,0-1-5,4-3-7,10-6-10,8-6-9,9-6-10,5-5 2,3-4 11,1-4 12,3-3 11,-2-2 7,-2 2 3,-3 3 1,-3 1 2,-3 3 2,-3 2 4,-3 4 3,-2 3 4,-3 2 0,-3 1-4,-1 3-4,-2 2-2,-5 4-7,-8 6-8,-7 5-10,-9 7-8,-3 2-5,-1 0-2,1 1 0,-1-1-2,0-1 3,-1-3 6,-1-4 6,0-1 6,0-4 6,3-1 6,3-2 5,3-3 7,2-1 3,2-2 1,3-2 1,1-2 0,7-2 4,12 2 6,12-2 6,11 1 5,7-1 0,2-4-7,3-2-7,1-3-7,2-4-7,2-4-7,2-4-8,2-3-7,-3-1-6,-7 5-5,-9 3-4,-8 4-5,-6 2-4,-6-2-6,-6 0-5,-6-1-6,-4-1 2,-2 1 9,-2-1 10,-2 0 9,-1 1 9,1 1 7,-1 0 7,0 2 8,0 0 7,1 2 9,-1 1 8,0 0 8,1 4 6,3 4 6,1 5 5,2 6 5,1 4-4,2 7-13,0 5-14,2 7-13,0 3-10,0 2-8,0 2-6,0 2-9,0 0-5,0-2-6,0-2-4,0-2-5,0-3-4,0-3-1,0-5-1,0-4-2,-1-3 1,-2-4 2,-2-5 3,-2-3 3,-2-3 2,-1-2 5,-3-3 3,-2 0 4,-1-4 5,-1 0 6,-1-3 6,-1-2 6,0-1 1,4-2-1,3 0-3,3-1-3,2-1 5,2 0 9,2 0 9,2 1 11,2-2 3,4-2-4,2-1-2,4-3-3,2-1-5,5-1-7,3-1-7,5-1-8,2 0-6,1-1-7,1 1-8,1-1-6,0 1-4,-2 1 0,0 1-1,-1 1 0,0 0-1,-1-1-1,1-1-1,-1-1-1,0-1 2,-3 1 8,-1-1 7,-3 1 7,-2 1 5,-2 3 3,-4 3 3,-3 2 2,-2 3 12,-2 1 21,-2 0 22,-2 2 22,-1 3 3,0 4-13,0 6-13,0 4-13,0 5-9,0 3-4,0 5-4,0 3-5,0 4-3,0 1-6,0 2-4,0 3-5,0-2-7,0-4-7,0-3-9,0-5-8,1-5-11,2-6-17,2-8-15,2-6-16</inkml:trace>
</inkml:ink>
</file>

<file path=ppt/ink/ink36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6:10"/>
    </inkml:context>
    <inkml:brush xml:id="br0">
      <inkml:brushProperty name="width" value="0.05378" units="cm"/>
      <inkml:brushProperty name="height" value="0.05378" units="cm"/>
      <inkml:brushProperty name="color" value="#F2395B"/>
    </inkml:brush>
  </inkml:definitions>
  <inkml:trace contextRef="#ctx0" brushRef="#br0">22913 51880 409,'-1'-15'3,"-2"2"7,-2 3 7,-2 1 6,0 3 10,0 4 11,2 4 12,1 4 12,0 6 0,2 11-12,0 9-11,2 11-13,0 4-6,0 3-4,0 2-2,0 2-3,-1 4-2,-1 7-3,0 7-3,-1 7-1,-1 5-4,2 3-1,0 2-4,2 4-2,1-1-6,2-6-9,2-4-9,2-5-9,1-5-5,1-5-2,2-5-2,0-5-1,0-4-1,-1-6 1,0-4 3,-2-5 0,-1-6 3,0-6 2,-2-5 3,0-6 2</inkml:trace>
</inkml:ink>
</file>

<file path=ppt/ink/ink36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6:10"/>
    </inkml:context>
    <inkml:brush xml:id="br0">
      <inkml:brushProperty name="width" value="0.03581" units="cm"/>
      <inkml:brushProperty name="height" value="0.03581" units="cm"/>
      <inkml:brushProperty name="color" value="#F2395B"/>
    </inkml:brush>
  </inkml:definitions>
  <inkml:trace contextRef="#ctx0" brushRef="#br0">22561 53963 614,'-14'-15'5,"3"4"10,3 3 10,2 3 11,5 0 8,6 2 8,6-1 6,6 0 8,3 0-10,3 2-28,1 0-28,3 2-27,-1 0-15,-1 0 1,-3 0 0,-1 0 0,-3 0-1,-3 0-3,-3 0-3,-2 0-2</inkml:trace>
</inkml:ink>
</file>

<file path=ppt/ink/ink36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6:10"/>
    </inkml:context>
    <inkml:brush xml:id="br0">
      <inkml:brushProperty name="width" value="0.04046" units="cm"/>
      <inkml:brushProperty name="height" value="0.04046" units="cm"/>
      <inkml:brushProperty name="color" value="#F2395B"/>
    </inkml:brush>
  </inkml:definitions>
  <inkml:trace contextRef="#ctx0" brushRef="#br0">24100 52826 543,'17'-43'106,"1"11"-13,3 9-15,1 11-14,1 5-13,-3 2-15,-1 2-15,-2 2-13,-3 2-10,-3 4-3,-3 2-3,-2 4-4,-3 2-4,-2 3-8,-2 3-8,-2 3-6,-1 0-1,0-4 5,0-5 6,0-3 4,0-3-1,-2 0-9,0-2-9,-1 0-10</inkml:trace>
</inkml:ink>
</file>

<file path=ppt/ink/ink36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6:11"/>
    </inkml:context>
    <inkml:brush xml:id="br0">
      <inkml:brushProperty name="width" value="0.0578" units="cm"/>
      <inkml:brushProperty name="height" value="0.0578" units="cm"/>
      <inkml:brushProperty name="color" value="#F2395B"/>
    </inkml:brush>
  </inkml:definitions>
  <inkml:trace contextRef="#ctx0" brushRef="#br0">23667 53350 380,'-22'0'55,"4"0"-10,5 0-10,3 0-11,2 2-4,2 4 3,1 4 3,0 3 3,1 4-2,-2 3-4,0 4-5,-1 2-5,0 0-4,2-2-3,2-1-4,2-2-3,4-4-6,6-5-7,5-5-8,7-4-8,3-5-2,1-4 1,1-4 1,1-4 3,0-1 3,-1 1 5,-1 1 5,-1 1 4,-3 1 4,-3 2 2,-4 2 2,-4 2 2,-6 3 6,-6 4 10,-8 4 10,-6 4 11,-4 3 1,-1 3-6,-1 3-6,-1 3-6,0 0-6,3-2-4,1-4-5,3-3-4,1-1-3,4-1 2,3 1 0,2 0 2,5-2-1,4-2 2,5-4-1,6-2 1,2-2 0,3 0-1,2 0 0,1 0-1,1-1-2,-1-1-2,-1 0-2,-1-1-3,-4 3-4,-10 8-9,-9 7-9,-8 9-8,-7 3-2,-3 1 5,-5-1 4,-3 0 5,-2-1 4,0-3 4,-1-3 5,1-2 4,0-3 6,1-1 6,1-1 7,1 0 7,3-3 2,3-1-2,4-2-3,5-2-1,5-2 7,8-1 18,8 0 18,8-1 17,5-3 3,6-2-13,5-4-12,5-2-13,3-2-8,2 1-5,2-1-5,3 0-5,0 2-9,0 2-11,0 4-12,0 3-12,-2 2-11,-4 1-9,-4 3-9,-4 2-10,-4 1-3,-5-2 3,-5-1 3,-4 0 4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3:57"/>
    </inkml:context>
    <inkml:brush xml:id="br0">
      <inkml:brushProperty name="width" value="0.04028" units="cm"/>
      <inkml:brushProperty name="height" value="0.04028" units="cm"/>
      <inkml:brushProperty name="color" value="#00BFF3"/>
    </inkml:brush>
  </inkml:definitions>
  <inkml:trace contextRef="#ctx0" brushRef="#br0">79750 15450 546,'8'8'92,"0"2"-13,0 0-13,-1 1-13,1 1-9,0 1-8,0 1-6,-1 1-7,1 1-7,-1-1-6,1 1-6,0 0-5,-1-2-9,-2 0-9,-3-1-11,0 0-9</inkml:trace>
</inkml:ink>
</file>

<file path=ppt/ink/ink36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6:11"/>
    </inkml:context>
    <inkml:brush xml:id="br0">
      <inkml:brushProperty name="width" value="0.02436" units="cm"/>
      <inkml:brushProperty name="height" value="0.02436" units="cm"/>
      <inkml:brushProperty name="color" value="#F2395B"/>
    </inkml:brush>
  </inkml:definitions>
  <inkml:trace contextRef="#ctx0" brushRef="#br0">27300 54200 903,'7'8'70,"-2"0"-43,-3 0-43,0 0-43</inkml:trace>
</inkml:ink>
</file>

<file path=ppt/ink/ink36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6:11"/>
    </inkml:context>
    <inkml:brush xml:id="br0">
      <inkml:brushProperty name="width" value="0.02462" units="cm"/>
      <inkml:brushProperty name="height" value="0.02462" units="cm"/>
      <inkml:brushProperty name="color" value="#F2395B"/>
    </inkml:brush>
  </inkml:definitions>
  <inkml:trace contextRef="#ctx0" brushRef="#br0">26950 55383 893,'7'-6'76,"0"4"-45,-2 4-46,0 4-45</inkml:trace>
</inkml:ink>
</file>

<file path=ppt/ink/ink36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6:29"/>
    </inkml:context>
    <inkml:brush xml:id="br0">
      <inkml:brushProperty name="width" value="0.04418" units="cm"/>
      <inkml:brushProperty name="height" value="0.04418" units="cm"/>
      <inkml:brushProperty name="color" value="#F2395B"/>
    </inkml:brush>
  </inkml:definitions>
  <inkml:trace contextRef="#ctx0" brushRef="#br0">78035 31157 497,'-1'-23'0,"-2"4"0,-2 3 0,-1 3 0,-2 3 9,2 4 17,0 4 17,2 4 17,-1 4 4,0 2-11,-1 3-9,-1 4-11,-1 0-6,0 1-4,0 0-2,0-1-4,0 1-2,0 0-2,1-1-2,-1 1-2,0 1-2,0 1-1,0 3 0,0 1-2,1 3 0,-1 1-2,0 2-1,0 3-2,0-1 0,0-2 1,1-1 2,-1-3 0,1-1 0,2-1-1,2-1-3,2 0-1,1-3 0,0 1 0,0-2 1,0-1 1,1-1 0,2-1 1,2-1 0,2 0 2,1-2-1,1 1 1,2 0-1,0 0 1,1-1-1,1-1-1,1 0 0,2-2-1,-1-1-1,1-2-1,0-3-1,0 0-1,0-3-1,3-1-1,1 0 0,3-1-1,0-3 0,1-4 0,0-4 1,-1-3 1,0-5 0,-1-3 2,-1-5 1,-1-3 0,0-3 2,1 0 0,1-2 0,2-1 0,-2 2 1,-1 2 1,-3 3-1,-1 3 2,-3 3-1,-1 1 0,-2 3 0,-2 1 1,-2 2-1,-2-1 1,-3 1 0,0-1 0,-2 1 1,0 1 1,0 1 0,0 1 0,-2 0 1,0 0-1,-3 1-1,-2-1 0,-1 1 0,-2 1 0,0 0-1,-1 2 1,-3 1-1,-4 2-1,-3 3-1,-5 1-1,-2 1-3,-1 2-4,0 0-5,-2 2-4,-1 1-7,-1 4-8,-1 2-8,-1 3-8,3 1 0,4 0 9,4-2 8,7 0 8,2-1 2,2 1-7,2 2-7,2 0-5</inkml:trace>
</inkml:ink>
</file>

<file path=ppt/ink/ink36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6:30"/>
    </inkml:context>
    <inkml:brush xml:id="br0">
      <inkml:brushProperty name="width" value="0.03922" units="cm"/>
      <inkml:brushProperty name="height" value="0.03922" units="cm"/>
      <inkml:brushProperty name="color" value="#F2395B"/>
    </inkml:brush>
  </inkml:definitions>
  <inkml:trace contextRef="#ctx0" brushRef="#br0">82200 29805 560,'15'-13'70,"-1"6"-10,-1 6-11,0 6-11,1 5-5,5 4-3,5 3-1,5 5-2,1 0-3,-1-1-4,-3-3-6,-1-1-3,-3-1-3,-1-1 0,-3 1 1,-1 0 0,-3-1-9,-4 1-21,-5 0-20,-2-1-20,-7 2-8,-8 2 3,-8 1 5,-7 3 4,-2-2 6,5-5 10,5-5 9,5-4 10</inkml:trace>
</inkml:ink>
</file>

<file path=ppt/ink/ink36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6:31"/>
    </inkml:context>
    <inkml:brush xml:id="br0">
      <inkml:brushProperty name="width" value="0.04505" units="cm"/>
      <inkml:brushProperty name="height" value="0.04505" units="cm"/>
      <inkml:brushProperty name="color" value="#F2395B"/>
    </inkml:brush>
  </inkml:definitions>
  <inkml:trace contextRef="#ctx0" brushRef="#br0">81061 31250 488,'-28'1'20,"7"2"14,7 2 14,7 2 14,3 2 1,2 3-11,0 3-12,2 4-11,-1 2-7,-1 2-4,0 4-3,-1 3-3,-2 1-4,-2-1-2,-2-1-4,-2-1-3,0-1-4,-1 1-7,0-1-6,0 1-7,6-10-8,12-19-11,12-18-13,11-18-10,7-9-1,-1 5 13,0 4 12,1 4 12,-2 4 11,-2 5 11,-1 5 10,-3 5 10,-1 3 8,-1 2 7,-1 2 5,-1 2 7,-2 2 2,-3 0-1,-3 2-1,-2 0-1,-4 3-3,-1 2-6,-2 4-6,-2 2-5,-4 3-5,-6 5-3,-6 4-4,-5 3-4,-7 3-4,-4-1-8,-4 0-7,-6 1-7,-2-1-3,1-1 2,2-1 1,0-1 2,1-3 3,-1-3 6,1-4 4,0-4 6,1-3 2,3 1 0,3 0-2,3 0 0,4-1 4,3-2 10,4-3 9,5 0 10,6-2 5,11 2-2,11 0 1,11 2-2,8-3-2,7-2-4,4-5-5,8-4-5,2-3-5,1 0-5,1-1-6,2-1-6,-5 0-4,-7 0-7,-8 2-5,-7 1-5,-8 0-4,-7 1-1,-7-1-1,-7 0-1,-6 0 2,-6 1 5,-5-1 4,-7 0 4,-3 0 5,1 1 4,-1-1 4,1 0 4,0 1 6,4 2 9,3 2 8,3 3 8,1 1 7,2 6 5,1 2 6,0 5 4,2 4-1,0 6-7,2 3-8,0 7-8,1 2-5,0 4-4,0 3-5,0 2-4,0 3-3,-2 1-3,0 0-2,-2 2-2,0-2-4,1-2-5,-1-4-4,0-2-6,0-4-4,0-7-4,0-5-2,0-7-4,-2-3 0,-4-2 3,-3-2 3,-5-2 4,-3-3 2,-1-4 2,-3-4 2,-1-4 2,-1-3 2,3-1 2,1-3 3,3-2 1,2 1 7,2 1 11,4 2 10,3 3 12,2 0 3,4 2-1,3 1-3,2 1-1,6-1-5,8 0-7,7-2-6,9 0-8,4-1-6,4-1-7,2-1-7,4-2-6,1 0-5,-2-1-4,0-1-2,-1-1-5,-3-1 1,-4-1 3,-4-1 3,-3-1 3,-5-2 3,-1-1 4,-4-3 3,-3-1 3,-2 0 4,-1 3 2,-1 3 3,0 3 3,-3 2 3,-1 3 6,-2 1 4,-2 2 4,-1 2 8,0 3 10,0 1 9,0 2 10,-1 5 6,-1 8 2,0 7 2,-1 9 2,-2 5-5,-1 3-12,0 2-11,-1 4-12,-2 1-10,-2 1-7,-2-1-8,-2 0-7,1-2-6,1-3-4,2-5-4,2-4-3</inkml:trace>
</inkml:ink>
</file>

<file path=ppt/ink/ink36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6:31"/>
    </inkml:context>
    <inkml:brush xml:id="br0">
      <inkml:brushProperty name="width" value="0.05336" units="cm"/>
      <inkml:brushProperty name="height" value="0.05336" units="cm"/>
      <inkml:brushProperty name="color" value="#F2395B"/>
    </inkml:brush>
  </inkml:definitions>
  <inkml:trace contextRef="#ctx0" brushRef="#br0">84330 30161 412,'-1'-28'4,"0"5"10,-2 6 8,0 7 10,-1 4 5,2 4 3,0 4 2,2 4 2,0 5 0,2 7-6,0 7-3,2 7-6,-1 5-2,0 4 0,-2 4-1,0 4-1,-1 6-1,0 6-2,0 7-3,0 7-3,-2 6-4,0 8-5,-3 6-6,-2 8-4,0 2-6,0-1-5,2 0-6,1-2-6,0 0-5,2 0-4,0 0-4,2-1-5,0-3-1,0-10 0,0-8 0,0-9 0,-1-11 1,0-12 2,-2-14 1,0-11 0</inkml:trace>
</inkml:ink>
</file>

<file path=ppt/ink/ink36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6:31"/>
    </inkml:context>
    <inkml:brush xml:id="br0">
      <inkml:brushProperty name="width" value="0.03248" units="cm"/>
      <inkml:brushProperty name="height" value="0.03248" units="cm"/>
      <inkml:brushProperty name="color" value="#F2395B"/>
    </inkml:brush>
  </inkml:definitions>
  <inkml:trace contextRef="#ctx0" brushRef="#br0">83800 31250 677,'3'-22'7,"6"5"16,5 3 15,7 4 15,4 4 4,1 6-10,3 4-8,1 6-9,0 2-10,-1 1-11,-3 1-13,-1 2-11,-3-1-9,-3-1-7,-3-1-7,-2 0-7</inkml:trace>
</inkml:ink>
</file>

<file path=ppt/ink/ink36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6:31"/>
    </inkml:context>
    <inkml:brush xml:id="br0">
      <inkml:brushProperty name="width" value="0.02885" units="cm"/>
      <inkml:brushProperty name="height" value="0.02885" units="cm"/>
      <inkml:brushProperty name="color" value="#F2395B"/>
    </inkml:brush>
  </inkml:definitions>
  <inkml:trace contextRef="#ctx0" brushRef="#br0">85450 30871 762,'9'-8'1,"1"0"2,3 0 2,2 1 2,2-1 5,1 2 9,3 0 8,1 2 10,1 1 0,-1 2-7,-1 2-7,0 2-8,-3 2-9,-1 2-14,-3 1-11,-1 3-13,-3 1-5,-2 0 2,-4-1 2,-2 1 2,-3-1 0,-1-2-2,0-2-3,-1-2-2</inkml:trace>
</inkml:ink>
</file>

<file path=ppt/ink/ink36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6:32"/>
    </inkml:context>
    <inkml:brush xml:id="br0">
      <inkml:brushProperty name="width" value="0.04484" units="cm"/>
      <inkml:brushProperty name="height" value="0.04484" units="cm"/>
      <inkml:brushProperty name="color" value="#F2395B"/>
    </inkml:brush>
  </inkml:definitions>
  <inkml:trace contextRef="#ctx0" brushRef="#br0">84993 31650 490,'-27'1'9,"7"4"17,8 2 18,8 4 18,5 1 1,0 1-13,2 1-14,0 1-14,0 2-8,-2 1-2,-2 3-4,-2 2-2,-2 0-2,-2-1-1,-1-1 0,-3-1-2,0-2-1,0-1-3,2-2-3,1-2-3,4-7-5,10-9-7,8-9-8,9-11-6,6-4-3,2-1 3,4 1 3,3 0 2,-1 1 5,-3 5 4,-5 3 6,-3 4 6,-5 3 6,-3 2 11,-5 3 10,-3 1 9,-4 3 5,-4 4-1,-4 3 0,-4 6 0,-4 2-2,-5 5-3,-5 3-2,-5 5-4,-1-1-6,3-3-10,2-5-12,5-3-10,5-4-6,11-4 1,12-4 0,10-4 0,4-2 4,-1 0 7,-3 0 6,-1 0 8,-2 1 3,-3 0 0,-1 2 0,-2 0 1,-2 2-2,-3 2 0,-1 2-2,-2 2-1,-4 2 0,-4 2-2,-5 1 1,-5 3-1,-5 2-1,-2 1-2,-3 3-4,-3 1-1,-1 1-2,0-1 0,-1-1 1,1 0 0,-2-3 1,-1-1 3,-3-3 2,-1-1 2,-1-2 4,2 0 5,0-2 5,1 0 5,2-2 5,5-1 2,3-1 2,5 0 3,4-2 2,8 0 0,7-2 1,6 0 0,6-1-2,7 0-5,6 0-5,5 0-6,4 0-3,1 0-3,0 0-1,2 0-3,1-1-2,2 0-4,2-2-3,3 0-4,-2 0-3,0 0-6,-3 1-4,-2 2-6,-4 0 0,-5 2 4,-7 1 4,-5 0 4,-4 1-7,-1 0-17,-1 0-17,0 0-18</inkml:trace>
</inkml:ink>
</file>

<file path=ppt/ink/ink36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6:32"/>
    </inkml:context>
    <inkml:brush xml:id="br0">
      <inkml:brushProperty name="width" value="0.03928" units="cm"/>
      <inkml:brushProperty name="height" value="0.03928" units="cm"/>
      <inkml:brushProperty name="color" value="#F2395B"/>
    </inkml:brush>
  </inkml:definitions>
  <inkml:trace contextRef="#ctx0" brushRef="#br0">89200 32200 560,'16'0'94,"0"0"-13,-1 0-13,1 0-13,-1 0-10,-1 2-8,0 0-6,-2 2-7,-3 2-19,-4 5-32,-6 5-31,-4 6-31,-3-1-7,-2-3 16,0-4 16,-1-4 18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3:57"/>
    </inkml:context>
    <inkml:brush xml:id="br0">
      <inkml:brushProperty name="width" value="0.04873" units="cm"/>
      <inkml:brushProperty name="height" value="0.04873" units="cm"/>
      <inkml:brushProperty name="color" value="#00BFF3"/>
    </inkml:brush>
  </inkml:definitions>
  <inkml:trace contextRef="#ctx0" brushRef="#br0">80937 14097 451,'0'-14'2,"2"2"5,0 4 4,2 3 4,1 1 6,5 2 7,4 0 7,4 2 7,-1 1 1,2 4-5,-2 2-6,-1 3-6,-1 3-3,-1 0 0,0 1 0,-2 1-1,-1 2 0,-2 1-3,-2 3-2,-2 2-1,-3 0-3,-1 2-2,-2 1-3,-1 1-2,-4 1-1,-2 0-1,-4 2 0,-2 1 0,-3-1-2,-1-2-5,-3-1-4,-1-3-4,-1-2-2,2-3 0,0-3 1,1-2 1,0-3 0,2-1 1,1 0 0,1-2 0,5-1 5,10-2 11,10-3 9,10 0 11,5-4 2,4 0-4,3-3-4,2-2-5,2 0-6,1 2-10,-1 2-9,1 2-9,-1 1-11,2 0-12,1 0-11,0 0-13,-3 1-4,-6 0 4,-7 2 2,-6 0 3</inkml:trace>
</inkml:ink>
</file>

<file path=ppt/ink/ink36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6:32"/>
    </inkml:context>
    <inkml:brush xml:id="br0">
      <inkml:brushProperty name="width" value="0.03617" units="cm"/>
      <inkml:brushProperty name="height" value="0.03617" units="cm"/>
      <inkml:brushProperty name="color" value="#F2395B"/>
    </inkml:brush>
  </inkml:definitions>
  <inkml:trace contextRef="#ctx0" brushRef="#br0">88850 32950 608,'9'15'124,"1"-1"-24,3-1-24,2 0-23,-1-1-23,-1 1-21,-2 1-22,-2 2-21,-2-2-9,-2-1 6,-3-2 4,0-2 5</inkml:trace>
</inkml:ink>
</file>

<file path=ppt/ink/ink36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6:54"/>
    </inkml:context>
    <inkml:brush xml:id="br0">
      <inkml:brushProperty name="width" value="0.03855" units="cm"/>
      <inkml:brushProperty name="height" value="0.03855" units="cm"/>
      <inkml:brushProperty name="color" value="#F2395B"/>
    </inkml:brush>
  </inkml:definitions>
  <inkml:trace contextRef="#ctx0" brushRef="#br0">81262 36494 570,'29'-28'53,"-5"7"-10,-5 7-11,-5 7-11,0 2-5,2 2 0,3-1-1,3 0 0,0 0 0,-1 2 1,-2 0 0,-3 2 0,-1 2-2,-4 4-4,-3 4-3,-2 3-5,-6 5-4,-8 5-3,-8 5-4,-7 5-4,-7 2-2,-1-2 0,-4 0-1,-3-1-1,0-2-1,2-3-2,1-3-2,3-3-2,2-2 1,3-3 5,3-1 5,3-2 4,5-4 5,7-5 5,6-4 2,8-5 5,5-4 4,7 0 3,6-2 3,5 1 3,3-1 2,1 4-3,-1 2 0,1 4-3,-3 1 1,-2 2 4,-3 0 3,-2 2 3,-4 1 0,-1 3-4,-3 4-5,-1 2-4,-3 3-4,-4 1-2,-4 3-3,-4 1-4,-4 2-1,-2 1-4,-3 1-2,-3 1-4,-2 0 0,0-3-1,1-1 0,-1-3-1,0-1 0,-2-1-3,0-1-2,-1 0-1,0-3-2,1-1 0,1-2-1,1-2 1</inkml:trace>
</inkml:ink>
</file>

<file path=ppt/ink/ink36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6:54"/>
    </inkml:context>
    <inkml:brush xml:id="br0">
      <inkml:brushProperty name="width" value="0.03123" units="cm"/>
      <inkml:brushProperty name="height" value="0.03123" units="cm"/>
      <inkml:brushProperty name="color" value="#F2395B"/>
    </inkml:brush>
  </inkml:definitions>
  <inkml:trace contextRef="#ctx0" brushRef="#br0">82783 38066 704,'-6'-7'71,"4"2"-19,4 2-17,4 2-19,3 2-7,1 4 6,3 2 5,2 4 4,-1 2 0,-3 3-7,-2 3-7,-4 3-8,-1 1-6,0-1-8,0-1-7,0-1-8,-1-1-5,-1-1 0,0-1-2,-1 0-1</inkml:trace>
</inkml:ink>
</file>

<file path=ppt/ink/ink36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6:54"/>
    </inkml:context>
    <inkml:brush xml:id="br0">
      <inkml:brushProperty name="width" value="0.03871" units="cm"/>
      <inkml:brushProperty name="height" value="0.03871" units="cm"/>
      <inkml:brushProperty name="color" value="#F2395B"/>
    </inkml:brush>
  </inkml:definitions>
  <inkml:trace contextRef="#ctx0" brushRef="#br0">84100 37163 568,'9'-15'2,"3"2"6,4 2 4,2 3 6,1 1 2,-1 2 0,-1 2 1,-1 2-1,0 2 2,2 2 5,0 2 3,1 2 5,-1 2-2,-3 5-6,-3 4-6,-2 3-7,-4 3-5,-4 1-2,-4 1-2,-4 1-3,-4 1-2,-4 1-2,-4 1-3,-3 1-2,-2-1-2,-1-3-1,1-4-2,-1-1 0,2-5 0,3-3 4,3-4 5,3-4 3,5-2 7,10 0 8,8-1 10,9 1 7,6 0 1,1-2-8,2 0-10,3-2-9,0 1-7,-2 0-8,0 2-7,-1 0-7,-2 1-5,-3 0-1,-3 0-2,-2 0-2,-4-1-4,-1-1-9,-2 0-8,-2-1-8</inkml:trace>
</inkml:ink>
</file>

<file path=ppt/ink/ink36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6:55"/>
    </inkml:context>
    <inkml:brush xml:id="br0">
      <inkml:brushProperty name="width" value="0.03638" units="cm"/>
      <inkml:brushProperty name="height" value="0.03638" units="cm"/>
      <inkml:brushProperty name="color" value="#F2395B"/>
    </inkml:brush>
  </inkml:definitions>
  <inkml:trace contextRef="#ctx0" brushRef="#br0">85650 37782 604,'16'-14'86,"1"4"-16,2 4-15,0 4-16,2 2-10,3 0-5,3 0-4,3 0-5,0 0-3,0 0 2,-1 0-1,-1 0 2,-1 0-11,-3 2-24,-1 0-22,-2 2-23</inkml:trace>
</inkml:ink>
</file>

<file path=ppt/ink/ink36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6:55"/>
    </inkml:context>
    <inkml:brush xml:id="br0">
      <inkml:brushProperty name="width" value="0.03912" units="cm"/>
      <inkml:brushProperty name="height" value="0.03912" units="cm"/>
      <inkml:brushProperty name="color" value="#F2395B"/>
    </inkml:brush>
  </inkml:definitions>
  <inkml:trace contextRef="#ctx0" brushRef="#br0">87807 37281 562,'-15'-13'62,"2"5"-9,3 4-7,1 6-9,1 3-6,2 3-4,1 4-3,0 2-5,0 2-2,-2 1-1,-1 1-2,-3 2-1,0-1-1,0 1-1,2-1-2,1 1 0,1-1-1,2 1 0,2 0-1,2-1 1,1 0-3,0-2-4,0-3-3,0-1-3,1-2-3,4-2-2,2-3 0,4-1-2,2-2 0,3-4 0,3-2-1,3-3 0,1-4 0,-1-2 1,-1-3 1,-1-3 0,-2-3 1,-2-2 2,-4-1 2,-3-2 1,-1-1 3,-2 3 2,-1 1 3,0 3 3,-2 1-1,-2 2-2,-2 2-3,-2 3-2,-2 1-4,-2 0-2,-2 2-2,-1 1-4,-3 1-2,0 2-2,-1 2-3,-1 2-2,0 1-2,2 2 0,2 0-1,3 2-1</inkml:trace>
</inkml:ink>
</file>

<file path=ppt/ink/ink36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6:55"/>
    </inkml:context>
    <inkml:brush xml:id="br0">
      <inkml:brushProperty name="width" value="0.0348" units="cm"/>
      <inkml:brushProperty name="height" value="0.0348" units="cm"/>
      <inkml:brushProperty name="color" value="#F2395B"/>
    </inkml:brush>
  </inkml:definitions>
  <inkml:trace contextRef="#ctx0" brushRef="#br0">88800 37800 632,'22'8'137,"-3"0"-33,-3 0-34,-2-1-34,-3 2-21,-1 0-10,0 1-9,-2 2-10,-1 0-6,0 1-3,-2 1-1,0 2-4</inkml:trace>
</inkml:ink>
</file>

<file path=ppt/ink/ink36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6:56"/>
    </inkml:context>
    <inkml:brush xml:id="br0">
      <inkml:brushProperty name="width" value="0.04893" units="cm"/>
      <inkml:brushProperty name="height" value="0.04893" units="cm"/>
      <inkml:brushProperty name="color" value="#F2395B"/>
    </inkml:brush>
  </inkml:definitions>
  <inkml:trace contextRef="#ctx0" brushRef="#br0">90514 36040 449,'0'-22'0,"0"4"0,0 5 0,0 3 0,0 1 0,1-2 0,2-2 0,0-1 0,1-1 3,-2 2 4,0 3 6,-2 1 5,0 3 8,0 4 10,0 4 11,0 4 11,-1 4 0,-4 5-9,-2 5-9,-3 5-8,-3 4-7,-2 1-1,-1 2-2,-3 3-2,-1 0-2,1 2-3,-1 1-3,1 1-2,-1 0-3,0 0-2,1 0-1,-1 0-3,1 1 0,3 2-2,1 3 1,3 1-2,1 0-1,4-2-6,2-2-4,4-2-4,2-3-4,4-6-2,2-4-1,4-4-1,2-6-1,3-3 0,3-4 0,3-4 1,3-6 2,3-8 3,3-8 3,3-7 3,-1-6 3,-4-3 2,-3-3 3,-5-3 2,-3 1 3,-4 2 4,-4 3 4,-5 3 3,-2 4 1,-4 3 0,-2 4-1,-3 5-1,-5 3-2,-4 2-2,-5 4-2,-5 2-3,-3 4-6,-1 4-7,-1 4-8,-1 4-8,3 0-1,5-1 5,7-2 6,5-2 5,3-2-1,0-1-7,1 0-9,-1-2-7</inkml:trace>
</inkml:ink>
</file>

<file path=ppt/ink/ink36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6:56"/>
    </inkml:context>
    <inkml:brush xml:id="br0">
      <inkml:brushProperty name="width" value="0.04028" units="cm"/>
      <inkml:brushProperty name="height" value="0.04028" units="cm"/>
      <inkml:brushProperty name="color" value="#F2395B"/>
    </inkml:brush>
  </inkml:definitions>
  <inkml:trace contextRef="#ctx0" brushRef="#br0">92550 37447 546,'50'-21'132,"-8"7"-30,-9 5-31,-9 6-30,-2 3-18,5 0-4,5 0-5,5 0-4,1 0-2,-4 2 1,-2 0 0,-3 2 1,-3 0-5,-3 0-7,-3-1-10,-2 1-8</inkml:trace>
</inkml:ink>
</file>

<file path=ppt/ink/ink36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6:57"/>
    </inkml:context>
    <inkml:brush xml:id="br0">
      <inkml:brushProperty name="width" value="0.04472" units="cm"/>
      <inkml:brushProperty name="height" value="0.04472" units="cm"/>
      <inkml:brushProperty name="color" value="#F2395B"/>
    </inkml:brush>
  </inkml:definitions>
  <inkml:trace contextRef="#ctx0" brushRef="#br0">94215 37159 491,'-8'-5'10,"0"6"20,1 6 18,-1 5 21,-1 5 2,0 2-11,-2 1-13,1 3-12,-2 1-8,0 1-3,0 1-3,0 1-3,1-1-3,3 0-2,1-1-3,2 0-3,2-3-4,2-3-4,2-3-5,2-3-5,2-3-3,4-2-2,2-4-2,3-2-2,3-5-1,1-4 1,3-6 1,2-4 0,0-4 1,-1-3 0,-1-3 0,-1-2 0,-2-2 2,-3 1 3,-3 1 4,-2 1 3,-3 1 3,-1 3 2,0 1 2,-2 3 2,-2 2 1,-6 2 0,-4 4-1,-5 3-1,-3 2-1,-2 0-3,0 2-3,-1 1-2,0 1-5,-1 3-6,0 4-6,1 2-5,1 2-4,5 0-2,2 0-2,6 0-2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3:58"/>
    </inkml:context>
    <inkml:brush xml:id="br0">
      <inkml:brushProperty name="width" value="0.04642" units="cm"/>
      <inkml:brushProperty name="height" value="0.04642" units="cm"/>
      <inkml:brushProperty name="color" value="#00BFF3"/>
    </inkml:brush>
  </inkml:definitions>
  <inkml:trace contextRef="#ctx0" brushRef="#br0">82890 14980 473,'-5'-6'11,"8"0"20,6 0 22,7 2 20,5 0 4,1 2-14,3 0-13,1 2-13,1 0-10,0 0-3,1 0-4,-1 0-5,-1 0-2,-5 2-2,-3 0-1,-4 2-1,0 0-7,7 2-10,5 0-11,6 0-11,0 1-7,-6 0-5,-5-2-3,-6 0-5</inkml:trace>
</inkml:ink>
</file>

<file path=ppt/ink/ink36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6:57"/>
    </inkml:context>
    <inkml:brush xml:id="br0">
      <inkml:brushProperty name="width" value="0.03596" units="cm"/>
      <inkml:brushProperty name="height" value="0.03596" units="cm"/>
      <inkml:brushProperty name="color" value="#F2395B"/>
    </inkml:brush>
  </inkml:definitions>
  <inkml:trace contextRef="#ctx0" brushRef="#br0">95000 37650 611,'8'8'10,"0"0"20,0 0 19,0-1 20,-1 2 2,-1 2-12,0 2-14,-2 1-13,-1 1-14,0-1-12,-2 0-14,0-2-12,-1 0-11,2 0-8,1-1-8,0 1-8,1-2-2,2-2 3,0-4 5,2-2 3</inkml:trace>
</inkml:ink>
</file>

<file path=ppt/ink/ink36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6:57"/>
    </inkml:context>
    <inkml:brush xml:id="br0">
      <inkml:brushProperty name="width" value="0.04652" units="cm"/>
      <inkml:brushProperty name="height" value="0.04652" units="cm"/>
      <inkml:brushProperty name="color" value="#F2395B"/>
    </inkml:brush>
  </inkml:definitions>
  <inkml:trace contextRef="#ctx0" brushRef="#br0">96191 36940 472,'-8'-15'0,"1"2"0,-1 3 0,0 1 0,0 1 9,0 2 16,0 1 17,0 1 16,1 1 4,-1 3-10,0 4-11,0 2-9,0 3-7,0 4 0,1 2-2,-1 3-1,1 2-1,2 1-2,2 1 0,2 1-3,1 1-1,2 1-4,0 1-4,2 1-4,1 0-4,1 1-8,3-1-7,2 1-8,2-2-5,2-1-7,1-3-5,3-1-5,1-3-4,3-3 1,1-3 1,3-2 0,-2-4 2,-5-3 5,-5-2 5,-4-4 4</inkml:trace>
</inkml:ink>
</file>

<file path=ppt/ink/ink36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6:57"/>
    </inkml:context>
    <inkml:brush xml:id="br0">
      <inkml:brushProperty name="width" value="0.0396" units="cm"/>
      <inkml:brushProperty name="height" value="0.0396" units="cm"/>
      <inkml:brushProperty name="color" value="#F2395B"/>
    </inkml:brush>
  </inkml:definitions>
  <inkml:trace contextRef="#ctx0" brushRef="#br0">96212 37013 555,'-9'-9'6,"-2"0"10,-2-2 12,-1 1 11,-1-1 3,2 4-4,2 2-5,3 4-5,-2 3-2,0 4 2,-3 4 1,-1 3 2,-4 5-2,-2 4-4,-3 3-5,-3 4-5,-3 5-6,-3 5-7,-2 4-6,-4 6-7,-1 3-5,0 3-2,-1 4-2,1 2-3,4-4-9,7-12-16,9-12-16,7-11-16</inkml:trace>
</inkml:ink>
</file>

<file path=ppt/ink/ink36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6:58"/>
    </inkml:context>
    <inkml:brush xml:id="br0">
      <inkml:brushProperty name="width" value="0.03691" units="cm"/>
      <inkml:brushProperty name="height" value="0.03691" units="cm"/>
      <inkml:brushProperty name="color" value="#F2395B"/>
    </inkml:brush>
  </inkml:definitions>
  <inkml:trace contextRef="#ctx0" brushRef="#br0">97877 37847 595,'-6'-8'8,"2"0"15,4 1 15,3-1 15,3 1 5,5 2-4,5 2-6,5 2-4,4 2-7,3 2-12,3 2-11,3 2-12,1 0-9,-1-1-9,-2-1-10,0 0-10,-2-1-1,-5 0 4,-3 0 6,-4 0 4,-4-1-3,-1-1-9,-2 0-11,-2-1-9</inkml:trace>
</inkml:ink>
</file>

<file path=ppt/ink/ink36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6:58"/>
    </inkml:context>
    <inkml:brush xml:id="br0">
      <inkml:brushProperty name="width" value="0.04885" units="cm"/>
      <inkml:brushProperty name="height" value="0.04885" units="cm"/>
      <inkml:brushProperty name="color" value="#F2395B"/>
    </inkml:brush>
  </inkml:definitions>
  <inkml:trace contextRef="#ctx0" brushRef="#br0">99436 37017 450,'0'-28'7,"0"5"16,0 7 14,0 5 15,-1 6 7,-1 6-1,0 6 0,-1 6-2,-2 3-4,-2 3-9,-2 1-8,-2 3-9,-1 2-6,-3 5-7,-2 3-5,-1 4-5,-2 3-5,2 0-2,1 2-2,1 1-1,1-1-9,2-2-14,3-2-15,1-2-14,2-3-6,2-3 2,2-5 4,2-3 2,1-4 5,0-3 7,0-3 8,0-2 6</inkml:trace>
</inkml:ink>
</file>

<file path=ppt/ink/ink36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6:58"/>
    </inkml:context>
    <inkml:brush xml:id="br0">
      <inkml:brushProperty name="width" value="0.04206" units="cm"/>
      <inkml:brushProperty name="height" value="0.04206" units="cm"/>
      <inkml:brushProperty name="color" value="#F2395B"/>
    </inkml:brush>
  </inkml:definitions>
  <inkml:trace contextRef="#ctx0" brushRef="#br0">99850 38466 523,'1'-12'74,"4"8"-1,2 8 0,4 8-1,-1 4-8,-2 1-14,-4 1-14,-2 1-15,-2 0-10,0-1-8,0 0-9,0-2-7,0 0-10,0-1-11,0 1-12,0 0-12,-1-2-5,-1-1 1,0-2 1,-1-2 1</inkml:trace>
</inkml:ink>
</file>

<file path=ppt/ink/ink36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6:58"/>
    </inkml:context>
    <inkml:brush xml:id="br0">
      <inkml:brushProperty name="width" value="0.04057" units="cm"/>
      <inkml:brushProperty name="height" value="0.04057" units="cm"/>
      <inkml:brushProperty name="color" value="#F2395B"/>
    </inkml:brush>
  </inkml:definitions>
  <inkml:trace contextRef="#ctx0" brushRef="#br0">100877 37490 542,'7'-14'0,"-1"2"0,0 4 0,-2 3 0,2 1 5,2 0 10,3 0 11,4 0 10,-1 0 5,-1 0 0,-2 0 1,-2 1 0,-2 0-2,1 3-5,0 4-4,0 2-4,-2 3-5,-4 4-3,-4 2-5,-4 3-4,-4 3-3,-6 3-3,-4 3-4,-5 3-2,-2 1-3,1-2 0,1 0-2,2-1 0,1-1-2,4-3 0,5-1 0,3-3 0,4-1 1,4-1 2,4-1 3,4 0 3,3-3 0,3-3-6,4-3-4,2-2-5,2-3-3,1-1-4,1 0-3,1-1-4,0-1-3,1 0-4,-1 0-3,1 0-4,-3-1 1,-3-1 3,-4 0 4,-4-1 4</inkml:trace>
</inkml:ink>
</file>

<file path=ppt/ink/ink36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6:59"/>
    </inkml:context>
    <inkml:brush xml:id="br0">
      <inkml:brushProperty name="width" value="0.04214" units="cm"/>
      <inkml:brushProperty name="height" value="0.04214" units="cm"/>
      <inkml:brushProperty name="color" value="#F2395B"/>
    </inkml:brush>
  </inkml:definitions>
  <inkml:trace contextRef="#ctx0" brushRef="#br0">102600 37587 522,'0'-15'4,"0"2"10,0 2 8,0 3 10,1 1 6,2 2 5,2 2 4,2 2 4,2 0 0,5 0-8,4-2-6,3 0-7,3 0-6,1 2-5,1 2-5,1 2-6,-1 2-8,-3 2-11,-3 2-13,-3 2-11,-3 0-13,-4 1-11,-4 0-13,-4 0-12</inkml:trace>
</inkml:ink>
</file>

<file path=ppt/ink/ink36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6:59"/>
    </inkml:context>
    <inkml:brush xml:id="br0">
      <inkml:brushProperty name="width" value="0.03309" units="cm"/>
      <inkml:brushProperty name="height" value="0.03309" units="cm"/>
      <inkml:brushProperty name="color" value="#F2395B"/>
    </inkml:brush>
  </inkml:definitions>
  <inkml:trace contextRef="#ctx0" brushRef="#br0">102400 38100 664,'58'7'152,"-8"0"-46,-9-2-45,-9 0-44,-6-1-27,-2 3-5,-1 2-7,-2 2-5,-3 0-9,-3-2-10,-3-2-10,-2-2-11</inkml:trace>
</inkml:ink>
</file>

<file path=ppt/ink/ink36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6:59"/>
    </inkml:context>
    <inkml:brush xml:id="br0">
      <inkml:brushProperty name="width" value="0.04864" units="cm"/>
      <inkml:brushProperty name="height" value="0.04864" units="cm"/>
      <inkml:brushProperty name="color" value="#F2395B"/>
    </inkml:brush>
  </inkml:definitions>
  <inkml:trace contextRef="#ctx0" brushRef="#br0">104219 36370 452,'0'-11'13,"0"8"25,0 9 25,0 10 27,-2 5 3,0 5-17,-3 3-17,-2 4-18,-2 4-12,0 5-7,-1 2-7,-1 6-7,-2 4-8,0 7-10,-1 7-11,-1 7-9,-1 4-9,0-1-7,0 0-7,1 1-8,0-8 3,2-13 10,2-14 10,3-14 11,0-7 3,2-3-3,0-1-4,2-2-4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4:01"/>
    </inkml:context>
    <inkml:brush xml:id="br0">
      <inkml:brushProperty name="width" value="0.04015" units="cm"/>
      <inkml:brushProperty name="height" value="0.04015" units="cm"/>
      <inkml:brushProperty name="color" value="#00BFF3"/>
    </inkml:brush>
  </inkml:definitions>
  <inkml:trace contextRef="#ctx0" brushRef="#br0">85697 13755 547,'1'-14'5,"2"3"10,2 2 10,2 4 10,3 2 4,5 2-1,5 2 0,4 2-2,2 1-3,-5 0-4,-3 0-5,-4 0-3,-2 1-4,1 3-1,1 4-2,1 2-2,0 2-1,-4 1-3,-3 1-2,-2 2-2,-4 1-2,-3 4-2,-2 4-1,-3 4-2,-6 2-1,-6 1-1,-7-1-1,-6 0-1,-6-1-2,1-3 0,-1-4-2,-1-2-1,-1-3 1,3-3 2,2-3 3,1-3 2,4-2 3,4-2 4,3-2 3,4-2 3,8-2 3,10-1 3,12 0 2,10-1 3,6-2-2,3-1-5,1 0-5,2-1-6,1-1-5,1 0-1,-1 0-4,-1 0-2,1 1-5,-1 0-9,-1 2-7,-1 0-8,-3 1-3,-3 0-1,-5 0 1,-3 0 0,-3 0 0,-1-2 1,-1 0 0,0-2 1</inkml:trace>
</inkml:ink>
</file>

<file path=ppt/ink/ink36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7:02"/>
    </inkml:context>
    <inkml:brush xml:id="br0">
      <inkml:brushProperty name="width" value="0.05188" units="cm"/>
      <inkml:brushProperty name="height" value="0.05188" units="cm"/>
      <inkml:brushProperty name="color" value="#F2395B"/>
    </inkml:brush>
  </inkml:definitions>
  <inkml:trace contextRef="#ctx0" brushRef="#br0">82891 42087 424,'9'-9'0,"3"0"-1,3-2 1,3 0 0,0 0 1,-2 3 1,-4 1 3,-3 2 2,0 0 2,4-2 1,2-2 1,3-1 1,0-2-1,-4 2 0,-5 1-1,-3 1-2,-3 0 1,0 0 2,-2 0 1,0 0 3,-3 0-1,-4 1-1,-4-1-2,-3 0-3,-4 2 0,0 4-1,-1 4-1,-1 4 0,-1 3-1,-1 1 1,-1 3-1,-1 2 1,-1 1-1,1 3 1,-1 2-1,1 1 0,-1 2 1,1 1 0,-1 1-1,1 1 1,0 1 0,2 1-2,3 1 0,1 1-1,3 0-2,3 2 0,2 1 0,4 1-2,2-2 0,2-2-2,2-3 0,2-3-2,3-2 0,4-3 0,3-1 1,5-2 0,3-3-2,5-3-1,3-3-4,5-2-2,3-5-2,4-4-3,4-5-1,4-6-3,1-3 0,-4-1 1,-2-3 2,-3-1 1,-5-2 2,-6 1 1,-5-1 2,-6 1 3,-5 1 0,-3 3 1,-3 3 1,-2 2 1,-4 3 3,-2-1 3,-4 0 5,-2 0 4,-3 2 1,-2 3-2,-2 2-1,-1 4-1,-2 1 3,1 2 11,-1 0 9,0 2 10,0 1 2,-1 5-5,-2 4-7,1 4-6,-2 2-4,2 1-3,1 1-2,1 1-4,1 0-2,1-1-2,0-1-1,2-1-1,2-1-3,2-3-3,4-1-3,3-2-3,5-4-4,11-7-5,10-4-6,9-7-5,4-5-2,-4-2 2,-2-3 2,-3-3 2,-3 0 3,-3 1 6,-3 3 6,-2 1 5,-5 4 12,-5 8 17,-5 7 19,-4 6 17,-3 5 2,0 1-11,0 3-12,0 2-13,1 0-7,0-1-4,2-1-3,1-1-4,0-1-3,1-1-4,2 0-2,0-2-3,3-2-5,2-2-4,3-4-5,4-2-5,2-4-4,3 0-1,3-3-2,3-2-1,3-3 0,2-6 3,4-4 2,3-5 2,1-4 2,1-2 1,-1-4 1,0-3 1,-1 0 0,-2 4 1,-1 2 1,-3 3 1,-4 2 2,-5 3 3,-6 1 2,-6 3 3,-4 1 6,-1 3 9,-1 1 11,0 2 8,-3 3 10,-2 3 7,-3 2 9,-4 4 7,-2 4 0,-1 5-12,-3 7-11,-2 6-12,-2 2-5,-1 1-1,-3-1-1,-1 1-2,-1 0-1,3 1-2,1 1-2,2 1-2,3 0-2,1 1-2,2-1-2,2 0-1,2-1-3,2-3-3,3-3-5,1-2-3,2-4-3,3-3-4,4-3-2,2-2-4,4-4-4,5-4-2,5-4-4,5-4-4,4-4 1,1-3 3,2-5 3,3-3 4,-2-3 4,-4 1 5,-4-1 6,-3 1 4,-4 1 4,-3 5-1,-3 3 0,-2 5 0,-5 2 10,-5 2 20,-4 2 20,-5 2 21,-3 4 5,0 4-12,0 5-12,0 6-11,0 2-7,0 1-3,1 1-5,-1 1-3,0 2-3,2 0-3,1 0-2,0 3-3,2-1-4,0-2-4,2 0-5,0 0-5,3-5-3,4-5-4,4-6-3,4-6-3,2-5-1,3-4 1,2-3 1,1-5 2,0-3 1,-1-3 0,-2-3 1,-2-3 0,-3-1 3,-1 0 3,-2-1 4,-2 1 3,-3 0 3,-3 1 1,-2 1 2,-4 1 1,-2 3 2,-1 5 4,-3 5 4,-2 5 5,-2 3-3,-1 2-8,-3 2-8,-2 2-7,0 4-8,1 6-6,1 6-6,1 5-7,1 2 1,4-5 6,3-3 7,3-4 6</inkml:trace>
</inkml:ink>
</file>

<file path=ppt/ink/ink36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7:02"/>
    </inkml:context>
    <inkml:brush xml:id="br0">
      <inkml:brushProperty name="width" value="0.04621" units="cm"/>
      <inkml:brushProperty name="height" value="0.04621" units="cm"/>
      <inkml:brushProperty name="color" value="#F2395B"/>
    </inkml:brush>
  </inkml:definitions>
  <inkml:trace contextRef="#ctx0" brushRef="#br0">87407 43281 476,'9'-7'4,"1"1"11,3 0 8,2 2 11,1 0 2,-1 2-3,1 0-3,0 2-3,-2 1-4,-1 2-2,-2 2-2,-2 2-3,-3 1-1,-1 3 0,-2 2 1,-2 2-1,-3 1 1,-3 1-1,-5 1-1,-4 1-1,-1 0-1,1-1-2,0-1-3,2 0-1,1-2-2,2 1-2,2 0-3,3-1-2,1 1-1,4-2 0,2-1 0,4-1 2,2 1 0,3 0 1,3 1 2,3 1 2,0 0 0,-2-3 2,-4-1 0,-3-2 0,-1-1 1,-2 2 0,-1 0 0,0 1 0,-2 2 1,-2 2 1,-2 1 1,-2 3 2,-4 1-1,-4 1-3,-5 1-3,-5 1-3,-4 1-4,-1 1-9,-3 1-6,-1 1-9,-1 1-4,1-1-3,2 0-2,0 1-3,2-4-5,6-5-8,5-6-8,5-6-7</inkml:trace>
</inkml:ink>
</file>

<file path=ppt/ink/ink36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7:03"/>
    </inkml:context>
    <inkml:brush xml:id="br0">
      <inkml:brushProperty name="width" value="0.04946" units="cm"/>
      <inkml:brushProperty name="height" value="0.04946" units="cm"/>
      <inkml:brushProperty name="color" value="#F2395B"/>
    </inkml:brush>
  </inkml:definitions>
  <inkml:trace contextRef="#ctx0" brushRef="#br0">90900 43072 444,'4'-23'7,"8"-1"13,7 1 13,9-1 14,2 3 3,0 3-8,-1 4-9,-1 5-7,-2 2-4,-3 2-1,-3 2 0,-2 2-2,-4 2 1,-1 4 0,-2 2 0,-2 3 1,-1 3-1,1 2-2,2 1-2,0 3-2,0 0-1,-1-1-1,0-1-1,-2 0-2,1-2-1,2 1-2,1-1-2,3 1-2,0-1-2,-1-1-5,0-1-5,-2 0-3,0-1-3,2-1-1,0 1 0,1 0-1,3-1-3,3-1-4,5 0-5,3-2-4,3-1-4,3-2 0,1-3 0,2 0-2,-1-3 3,-5-1 6,-5 0 5,-5-1 7,-4-1 0,-1 0-3,-2 0-4,-2 0-3</inkml:trace>
</inkml:ink>
</file>

<file path=ppt/ink/ink36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7:04"/>
    </inkml:context>
    <inkml:brush xml:id="br0">
      <inkml:brushProperty name="width" value="0.06163" units="cm"/>
      <inkml:brushProperty name="height" value="0.06163" units="cm"/>
      <inkml:brushProperty name="color" value="#F2395B"/>
    </inkml:brush>
  </inkml:definitions>
  <inkml:trace contextRef="#ctx0" brushRef="#br0">94949 41921 356,'6'-21'0,"-1"3"0,-2 4 0,-1 5 0,-2 1 4,0 0 7,0 0 7,0 0 7,-4 2 4,-4 2 2,-7 4 0,-6 3 2,-3 2 0,-3 5-3,-1 4-2,-2 4-2,-2 2-2,1 2-2,0 3 0,-1 2-3,1 1 0,1 2-3,2 2-1,0 3-3,1 0-1,3 0-2,1 0-1,3 1-3,1-1-1,4 0 0,3 0-1,3 1-2,2-2-1,2 0-2,2-1-4,2-1-2,4-1-3,6 1-3,5-1-5,7 0-3,4-2-2,5-3-2,3-5-2,4-3-2,3-4 1,1-4 4,1-5 4,0-2 3,0-6 1,-2-2-3,-1-5-3,-3-4-2,-3-3-1,-6-3 1,-3-3 1,-6-3 1,-5 0 4,-3 1 9,-4 3 9,-4 1 8,-4 2 5,-4 3 2,-4 1 2,-3 3 1,-3 1 3,1 2 3,-1 2 5,0 2 3,0 3 1,-1 4-3,-2 4-3,1 4-1,-2 2-4,0 3-1,1 2-2,-1 2-1,2-1-3,3 0-1,2 0-1,4-2-1,2 0-3,1-1-1,0 1-4,2 0-2,3-2-6,7-3-11,8-3-12,6-2-10,4-4-4,3-4 3,1-4 3,3-4 4,-1-2 3,-3 1 6,-4-1 6,-1 0 5,-5 1 10,-3 1 14,-4 0 14,-4 2 14,-3 2 5,-1 6-5,0 4-5,-1 6-5,-2 2-4,-1 1-4,0 1-2,-1 2-5,1-1-3,6 1-3,4 0-5,5-1-4,4-1-3,1-4-3,3-5-4,2-2-3,1-6-3,1-2-6,1-5-5,1-4-5,1-4-1,2-3 2,3-5 2,1-3 3,-1-2 2,-3 0 4,-5-1 3,-3 1 3,-3 1 4,-1 3 3,-1 3 4,-1 3 3,-2 2 5,-2 3 7,-4 1 6,-2 3 6,-5 3 9,-2 7 10,-5 8 12,-4 6 10,-2 5 1,0 1-11,0 3-11,1 2-11,-1 0-7,0 3-4,0 0-4,1 1-5,0-1-3,4 0-5,3-1-4,2-1-6,4-1-4,6-1-7,4-1-6,5 0-7,3-5-2,0-3 2,-1-6 0,1-4 3,0-6 1,1-2 2,1-5 4,1-4 2,0-3 1,-1-3 1,-1-3 0,-1-3 1,-1-2 1,-2-3 0,-3-1 2,-1-2 2,-3 1 1,-4 5 1,-4 5 3,-4 5 1,-5 4 1,-4 2 0,-5 4-1,-5 3 0,-3 2 0,-1 4 1,-1 2 0,-1 4 0</inkml:trace>
</inkml:ink>
</file>

<file path=ppt/ink/ink36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7:05"/>
    </inkml:context>
    <inkml:brush xml:id="br0">
      <inkml:brushProperty name="width" value="0.05055" units="cm"/>
      <inkml:brushProperty name="height" value="0.05055" units="cm"/>
      <inkml:brushProperty name="color" value="#F2395B"/>
    </inkml:brush>
  </inkml:definitions>
  <inkml:trace contextRef="#ctx0" brushRef="#br0">98977 43849 435,'-6'-8'4,"2"-1"8,4-2 6,3 0 8,1 0 2,3 1 0,2 0-2,2 2-2,1 0 0,-1 0-1,1 0 0,0 1-2,0 0 0,1 2-3,2 2-1,0 2-2,1 0-1,1 0-1,1-2 0,1 0-1,0 0 0,0 2 2,-2 2 1,-1 2 2,0 1 0,-1 2-1,1 0-1,0 2-1,1 0-2,3 3-2,3 2-2,3 2-1,0-1-2,-1-1 1,-2-2-1,-3-2 0,0-2-1,0-1-2,-1 0-1,1-2-3,-1-1-1,-1 0-2,-1-1-2,-1-2-1,0 0-2,0 2-1,-1 1 0,1 0 0,0 1-8,1 0-12,2 0-12,0 0-13</inkml:trace>
</inkml:ink>
</file>

<file path=ppt/ink/ink36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7:06"/>
    </inkml:context>
    <inkml:brush xml:id="br0">
      <inkml:brushProperty name="width" value="0.05586" units="cm"/>
      <inkml:brushProperty name="height" value="0.05586" units="cm"/>
      <inkml:brushProperty name="color" value="#F2395B"/>
    </inkml:brush>
  </inkml:definitions>
  <inkml:trace contextRef="#ctx0" brushRef="#br0">102676 42597 393,'0'-14'5,"-2"2"10,0 4 9,-1 3 11,-2 1 2,-1 2-3,0 0-3,-1 2-3,-2 1-3,-2 2 1,-2 2 0,-1 2-1,-4 3 2,-3 5-1,-5 5 2,-3 5 0,-1 2-1,3 1-4,3-1-2,3 1-4,2-2-2,1 0-1,0 0-2,2-2 0,3-1-3,3-2-3,4 0-4,4 0-3,6-2-7,8 1-10,7-1-12,9 1-10,3-3-5,0-5 1,1-4 1,-1-6 2,1-4 3,-1-3 4,0-6 5,1-2 4,-3-3 5,-3 1 5,-5-1 4,-3 0 6,-4 1 4,-1 1 6,-2 1 4,-2 1 5,-4 1 8,-5 4 13,-4 2 12,-5 4 13,-3 3 0,0 6-10,1 4-11,-1 5-10,0 3-7,0 1-2,0 1-3,1 1-2,0 0-3,0-1-2,2-1-3,1 0-4,2-1-4,6 1-10,4 1-9,5 1-8,4-3-4,2-5 2,1-6 3,3-6 1,2-5 1,3-2 2,3-4 0,3-2 2,0-4 1,-1-5 3,-3-5 3,-1-5 2,-3-2 3,-1-1 1,-3 1 1,-1 0 1,-3 0 1,-4 3-2,-4 1 0,-4 3-1,-4 1 2,0 3 6,-3 1 5,-2 3 5,-3 1 2,-4 2-2,-3 2-4,-5 3-2,-2 1-4,-3 2-7,-1 2-6,-2 2-6,-1 2-5,4 2-4,4 2-3,2 2-3</inkml:trace>
</inkml:ink>
</file>

<file path=ppt/ink/ink36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7:06"/>
    </inkml:context>
    <inkml:brush xml:id="br0">
      <inkml:brushProperty name="width" value="0.04562" units="cm"/>
      <inkml:brushProperty name="height" value="0.04562" units="cm"/>
      <inkml:brushProperty name="color" value="#F2395B"/>
    </inkml:brush>
  </inkml:definitions>
  <inkml:trace contextRef="#ctx0" brushRef="#br0">104229 44050 482,'35'0'25,"-6"0"3,-7 0 2,-6 0 3,-4 1 3,3 2 2,2 2 2,1 2 3,0 1-2,-2 1-6,-4 2-5,-3 0-5,-3 1-5,-4 3-3,-4 2-2,-4 2-4,-4 1-1,-5 3 0,-6 1 2,-3 3-1,-5-1-3,1 0-10,-2 0-9,-1-2-10,1-2-3,5-1 0,3-3 0,5-1 1,5-3 3,8-2 6,8-4 5,8-3 6,5-2 4,5 0 2,3-1 2,5-2 2,1 0-1,-1 0-4,-2 0-5,1 0-4,-4 0-4,-3 0-3,-5 0-4,-3 0-4,-4 1-7,-2 4-13,-4 2-12,-2 4-12</inkml:trace>
</inkml:ink>
</file>

<file path=ppt/ink/ink36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7:09"/>
    </inkml:context>
    <inkml:brush xml:id="br0">
      <inkml:brushProperty name="width" value="0.04381" units="cm"/>
      <inkml:brushProperty name="height" value="0.04381" units="cm"/>
      <inkml:brushProperty name="color" value="#F2395B"/>
    </inkml:brush>
  </inkml:definitions>
  <inkml:trace contextRef="#ctx0" brushRef="#br0">101533 48300 502,'-15'1'9,"4"4"18,3 2 18,2 4 18,1 1 4,-3 3-12,-4 1-12,-2 3-12,-4 4-7,-5 5-3,-5 6-2,-5 7-3,1 0-2,7-2 0,7-3 0,7-3-1,4-4-1,2-3-5,2-5-3,2-3-5,4-5-3,6-5-5,5-4-4,7-6-5,2-4-2,-1-7 0,-1-6 0,-1-5 0,-1-5 0,0 1 3,-2-2 1,-1-1 3,-1 0 2,-1 1 4,0 1 3,-2 1 3,-2 2 3,-2 3-1,-4 3 1,-2 3 0,-4 2-1,-2 1-3,-4 0-4,-2 2-2,-3 4-5,-3 6-7,-4 8-6,-2 6-6,0 3-2,3-1 5,3-1 4,3 0 4,1-2 0,2-3-3,1-1-3,1-2-3</inkml:trace>
</inkml:ink>
</file>

<file path=ppt/ink/ink36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7:09"/>
    </inkml:context>
    <inkml:brush xml:id="br0">
      <inkml:brushProperty name="width" value="0.03679" units="cm"/>
      <inkml:brushProperty name="height" value="0.03679" units="cm"/>
      <inkml:brushProperty name="color" value="#F2395B"/>
    </inkml:brush>
  </inkml:definitions>
  <inkml:trace contextRef="#ctx0" brushRef="#br0">102400 49100 597,'29'30'148,"-5"-3"-36,-5-3-36,-5-3-35,-3-2-24,-2-1-9,-2-1-9,-2 0-10,-2-2-8,-1-1-10,0-1-8,-1 0-9</inkml:trace>
</inkml:ink>
</file>

<file path=ppt/ink/ink36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7:09"/>
    </inkml:context>
    <inkml:brush xml:id="br0">
      <inkml:brushProperty name="width" value="0.05366" units="cm"/>
      <inkml:brushProperty name="height" value="0.05366" units="cm"/>
      <inkml:brushProperty name="color" value="#F2395B"/>
    </inkml:brush>
  </inkml:definitions>
  <inkml:trace contextRef="#ctx0" brushRef="#br0">102501 48058 409,'0'-15'5,"0"0"10,0 2 11,0 1 9,-1 4 6,-1 6 5,0 7 3,-1 8 5,-2 4-3,-2 3-7,-2 3-6,-2 3-8,0 3-4,-1 3-4,0 2-2,0 4-3,1 2-3,1 2 0,0 2-2,2 3-1,1-2-2,2-1-2,2-2-3,2-1-4,3-3-2,2-2-5,4-2-5,2-1-4,1-3-1,-3-3 1,-1-4 2,-2-1 0,-1-4 1,0-1-3,0-2-1,0-3-2,-3-1 0,-4 0 2,-5-2 3,-5 0 3,-6-1 1,-4 1 0,-5 1 1,-4 2 0,-3-1-1,1 1-4,1 0-4,1 0-3,1-2-4,1-1-1,1-2-2,1-2-3,3-1-1,3 0-2,5 0-2,3 0-1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4:01"/>
    </inkml:context>
    <inkml:brush xml:id="br0">
      <inkml:brushProperty name="width" value="0.04573" units="cm"/>
      <inkml:brushProperty name="height" value="0.04573" units="cm"/>
      <inkml:brushProperty name="color" value="#00BFF3"/>
    </inkml:brush>
  </inkml:definitions>
  <inkml:trace contextRef="#ctx0" brushRef="#br0">87745 14112 481,'0'-22'12,"0"5"2,0 3 2,0 4 1,0 1 0,0-1 1,0-3-1,0-1 0,0-1-2,0-1 0,0 0-2,0 1-1,-1-1 0,0 2 4,-2 1 3,0 1 3,-2 2 0,-2 4-1,-2 4-4,-1 4-1,-3 5-2,-3 8-1,-3 6 0,-3 7-1,-2 4 0,1 1 0,-1 4 0,1 1-1,0 0 0,3-2 0,2-2-1,1-1-1,3-3 0,3-3-1,2-5-2,4 0 0,5-7-6,10-7-12,8-8-12,9-8-11,4-5-5,-2-5 2,-1-4 0,1-2 2,-4-3 3,-1 3 5,-4 1 5,-3 3 6,-3 2 4,-4 2 4,-1 4 3,-4 3 4,-2 4 9,0 6 16,-2 6 14,0 6 16,-1 3 3,2 3-8,0 2-8,2 1-8,0 1-7,0-1-4,0-1-6,0-2-4,-1 0-5,1-1-4,0 0-5,0-2-5,1-1-10,2-1-16,2-1-17,2 0-16</inkml:trace>
</inkml:ink>
</file>

<file path=ppt/ink/ink36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7:09"/>
    </inkml:context>
    <inkml:brush xml:id="br0">
      <inkml:brushProperty name="width" value="0.03416" units="cm"/>
      <inkml:brushProperty name="height" value="0.03416" units="cm"/>
      <inkml:brushProperty name="color" value="#F2395B"/>
    </inkml:brush>
  </inkml:definitions>
  <inkml:trace contextRef="#ctx0" brushRef="#br0">103300 48413 644,'2'-15'6,"6"2"13,4 2 14,5 3 12,4 1 6,3 2-2,3 2-1,3 2-3,1 2-8,1 4-17,-1 2-17,0 4-17,-2-1-8,-5-1 4,-5-2 2,-4-2 2</inkml:trace>
</inkml:ink>
</file>

<file path=ppt/ink/ink36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7:10"/>
    </inkml:context>
    <inkml:brush xml:id="br0">
      <inkml:brushProperty name="width" value="0.04766" units="cm"/>
      <inkml:brushProperty name="height" value="0.04766" units="cm"/>
      <inkml:brushProperty name="color" value="#F2395B"/>
    </inkml:brush>
  </inkml:definitions>
  <inkml:trace contextRef="#ctx0" brushRef="#br0">104354 49100 461,'-9'17'59,"-2"1"-5,-2 3-6,-1 1-6,-3 2-5,-2-1-1,-1 1-2,-3-1-3,1 0-3,3-3-5,3-1-5,3-2-5,5-3-6,8-3-9,8-3-8,8-2-9,5-4-7,2-4-7,4-4-7,3-4-7,0-1 1,-5 1 7,-3 0 9,-4 2 8,-5 2 8,-5 4 7,-5 4 8,-4 4 7,-4 2 9,-2 0 10,-2 0 11,-1 0 9,1-1-2,6 1-18,6 0-16,6 0-18,4-2-9,5-2-5,3-4-3,5-2-4,-3-1 8,-9 4 18,-8 2 20,-10 4 18,-1-1 3,6-1-16,6-2-15,6-2-15,2-1-8,-1 0 2,-1 0 1,0 0 0,-4 2 11,-5 4 18,-4 4 18,-5 4 19,0 1 4,6-1-12,6-1-12,5-1-11,4-1-14,0-2-15,0-2-17,-1-2-16,0-2-7,-1-1 4,0 0 2,-2-1 3,-4-5 7,-8-6 9,-8-7 10,-8-7 9,-3-1 7,-1 5 3,0 4 4,1 6 3,0 3 3,3 0 1,1 2 1,2 1 1,4 1-4,6 2-7,6 2-8,6 2-9,3 0-6,0-1-8,-1 0-6,1-1-6,1-1-4,3 0 0,4 0-2,2 0 1,0-3 0,-3-4 2,-3-6 2,-3-4 2,-2-1 4,0 1 6,-2 2 5,0 3 4</inkml:trace>
</inkml:ink>
</file>

<file path=ppt/ink/ink36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7:10"/>
    </inkml:context>
    <inkml:brush xml:id="br0">
      <inkml:brushProperty name="width" value="0.06096" units="cm"/>
      <inkml:brushProperty name="height" value="0.06096" units="cm"/>
      <inkml:brushProperty name="color" value="#F2395B"/>
    </inkml:brush>
  </inkml:definitions>
  <inkml:trace contextRef="#ctx0" brushRef="#br0">106300 48911 360,'1'-17'2,"2"-5"3,2-3 3,2-5 4,-1 2 5,-1 5 6,-2 7 8,-2 5 7,-1 6 6,0 6 4,0 6 5,0 6 5,-1 4-1,-2 5-5,-2 3-6,-1 5-5,-1 3-6,2 4-7,2 4-7,2 4-7,1 2-8,0 0-6,0 0-7,0 1-7,1-1-10,4 1-12,2 2-11,4 0-12,0 1-5,-1-2 3,-1 0 2,0-2 3,-2-4 3,-2-7 4,-3-9 5,0-7 4</inkml:trace>
</inkml:ink>
</file>

<file path=ppt/ink/ink36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7:23"/>
    </inkml:context>
    <inkml:brush xml:id="br0">
      <inkml:brushProperty name="width" value="0.04216" units="cm"/>
      <inkml:brushProperty name="height" value="0.04216" units="cm"/>
      <inkml:brushProperty name="color" value="#F2395B"/>
    </inkml:brush>
  </inkml:definitions>
  <inkml:trace contextRef="#ctx0" brushRef="#br0">15560 15014 521,'-7'-8'0,"2"0"0,2 1 0,2-1 0,0 2 10,0 4 18,-2 4 19,0 4 19,-2 5 3,0 7-11,-1 7-12,-1 7-12,-1 2-8,0 0-6,0-1-6,0-1-6,1-1-3,1-1 0,0-2 1,2 1 0,0-4 0,2-3 0,0-5 0,2-3 0,4-6-2,8-6-2,7-8-2,9-6-3,2-6-3,-2-3-6,-1-5-6,-3-3-4,-2-2-4,-4 1 1,-5 2 0,-3 0 0,-3 2 5,-2 5 8,-3 3 8,0 4 8,-4 3 5,-2 1-1,-4 0 0,-2 2 0,-2 1-1,1 0-2,-1 2-3,0 1-2,0 1-4,1 3-5,-1 4-6,0 2-5,1 2-6,1 0-6,0 0-7,2 0-6</inkml:trace>
</inkml:ink>
</file>

<file path=ppt/ink/ink36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7:24"/>
    </inkml:context>
    <inkml:brush xml:id="br0">
      <inkml:brushProperty name="width" value="0.03261" units="cm"/>
      <inkml:brushProperty name="height" value="0.03261" units="cm"/>
      <inkml:brushProperty name="color" value="#F2395B"/>
    </inkml:brush>
  </inkml:definitions>
  <inkml:trace contextRef="#ctx0" brushRef="#br0">16400 15350 674,'16'1'2,"1"2"5,1 2 4,2 2 5,-2 1 4,0-1 5,0 1 5,-2 0 6,0 0 0,-1 2-4,1 0-4,0 1-3,-2 0-4,-1 0-4,-2-2-5,-2 0-4</inkml:trace>
</inkml:ink>
</file>

<file path=ppt/ink/ink36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7:24"/>
    </inkml:context>
    <inkml:brush xml:id="br0">
      <inkml:brushProperty name="width" value="0.05505" units="cm"/>
      <inkml:brushProperty name="height" value="0.05505" units="cm"/>
      <inkml:brushProperty name="color" value="#F2395B"/>
    </inkml:brush>
  </inkml:definitions>
  <inkml:trace contextRef="#ctx0" brushRef="#br0">17604 13300 399,'-8'8'30,"2"0"9,1 0 9,0-1 10,2 4-1,0 6-7,2 5-9,1 7-9,0 3-5,0 2-4,0 3-4,0 1-3,0 1-3,1 0 0,2 0-1,0 1 0,2-2-2,0 0 1,1-2-2,2 0 0,1 0 0,1 1 0,3 0 1,2 2-1,0 1 1,-1-1-2,-1 0-1,0 0-1,-2-1-3,-1-2-5,0-1-5,-2-3-5,-1 0-3,-2 1 1,-3 1 2,0 0 0,-5 1-2,-2-3-2,-5-2-5,-4-1-3,-3-4 0,-3-3 2,-3-5 2,-3-3 2,-3-5-2,-3-4-7,-3-6-8,-2-4-7,0-3-4,7-2-1,6 0-1,5-1-1</inkml:trace>
</inkml:ink>
</file>

<file path=ppt/ink/ink36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7:24"/>
    </inkml:context>
    <inkml:brush xml:id="br0">
      <inkml:brushProperty name="width" value="0.03056" units="cm"/>
      <inkml:brushProperty name="height" value="0.03056" units="cm"/>
      <inkml:brushProperty name="color" value="#F2395B"/>
    </inkml:brush>
  </inkml:definitions>
  <inkml:trace contextRef="#ctx0" brushRef="#br0">18250 13929 719,'8'-8'2,"2"0"4,0 0 4,1 0 4,2 1 2,2 0 1,1 2 0,3 1 1,0 0 3,1 0 6,0 0 7,-1 0 7,0 0-5,-1 2-17,0 0-17,-2 2-15,-2 1-11,-1 4-2,-2 2-2,-2 4-4,-2 0-3,-2-1-6,-3-1-4,0 0-6</inkml:trace>
</inkml:ink>
</file>

<file path=ppt/ink/ink36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7:25"/>
    </inkml:context>
    <inkml:brush xml:id="br0">
      <inkml:brushProperty name="width" value="0.06069" units="cm"/>
      <inkml:brushProperty name="height" value="0.06069" units="cm"/>
      <inkml:brushProperty name="color" value="#F2395B"/>
    </inkml:brush>
  </inkml:definitions>
  <inkml:trace contextRef="#ctx0" brushRef="#br0">19418 13763 362,'0'15'63,"-2"-1"-12,-1-1-13,0 0-12,-2 1-8,-2 5-4,-1 5-2,-3 5-4,0 1-1,0-3-2,2-4-1,1-1 0,3-8-6,8-9-10,6-10-10,7-9-9,3-5-3,-1 0 4,0 2 5,-2 1 5,-2 2 4,-1 5 5,-2 3 6,-2 4 5,-3 4 7,-2 6 10,-4 4 10,-2 5 10,0-1-3,6-9-13,4-7-15,5-7-14,3-5-8,2 2 2,0 1 0,1 0 1,-1 2 2,-3 1 2,-3 0 2,-2 2 3,-4 1 1,-1 4-1,-2 2-1,-2 4-1,-1 2 8,0 1 16,0 3 16,0 2 16,0 0 5,-2-1-8,0-1-7,-1 0-9,1-3-8,5-1-8,6-2-10,4-2-9,3-2-6,1-2-3,2-2-3,0-2-3,0-1-2,-1 0 2,-1 0 1,-1 0 1,-1 0 3,-2-2 3,-3 0 3,-1-1 3,-4-1 4,-6 0 3,-6 0 4,-5 0 3,-4 0 1,2-1 0,1-2-1,1 0 0,0 0-1,0 3-2,0 1-2,1 2 0,-2 3 0,0 4 1,-1 4 3,-1 4 1,4-1-5,10-3-14,10-4-13,10-4-14,5-7-6,4-9-1,3-11 1,3-9 0,-2-2 3,-7 6 6,-7 5 7,-7 7 7,-2 0 5,2-5 3,2-5 4,2-4 2,-1-2 3,-3 5 1,-3 4 1,-2 3 0,-3 4 5,-1 3 5,0 3 7,-1 3 6,-1 3 12,1 6 19,2 4 20,0 6 19,1 5 1,0 7-15,0 7-16,0 7-15,0 5-12,0 4-5,0 4-6,0 4-5,0 5-6,2 6-3,0 5-4,1 7-5,1 3-7,-2 1-15,-1 0-13,0 2-13,-2-5-13,-1-12-13,0-13-10,-1-10-13</inkml:trace>
</inkml:ink>
</file>

<file path=ppt/ink/ink36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0:27:47"/>
    </inkml:context>
    <inkml:brush xml:id="br0">
      <inkml:brushProperty name="width" value="0.04859" units="cm"/>
      <inkml:brushProperty name="height" value="0.04859" units="cm"/>
      <inkml:brushProperty name="color" value="#F2395B"/>
    </inkml:brush>
  </inkml:definitions>
  <inkml:trace contextRef="#ctx0" brushRef="#br0">60893 3900 452,'-7'30'172,"2"-3"-41,2-3-43,2-3-41,0-1-22,0 3-3,-2 1-3,0 3-3,-2 2-3,0 5-5,-1 2-3,-1 6-3,-1-2-3,2-6 0,0-5 1,2-7 0,0-2-3,0-1-7,0 1-6,0 0-7,0-2-5,1-1-6,-2-3-6,2-1-5,-1-4-6,0-4-6,0-6-6,0-4-6</inkml:trace>
</inkml:ink>
</file>

<file path=ppt/ink/ink36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0:27:47"/>
    </inkml:context>
    <inkml:brush xml:id="br0">
      <inkml:brushProperty name="width" value="0.04114" units="cm"/>
      <inkml:brushProperty name="height" value="0.04114" units="cm"/>
      <inkml:brushProperty name="color" value="#F2395B"/>
    </inkml:brush>
  </inkml:definitions>
  <inkml:trace contextRef="#ctx0" brushRef="#br0">60850 4910 534,'9'-15'124,"1"4"-28,3 3-29,2 3-27,2 0-16,1 2-3,3-1-1,2 0-3,-1 0-2,-1 0-1,-3 0-2,-1 0-2,-2 1-5,-1 0-5,0 2-7,-2 0-6,0 1-12,0-2-19,-1 0-18,1-1-19,-1-2-2,-2-1 13,-2 0 14,-2-1 12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4:02"/>
    </inkml:context>
    <inkml:brush xml:id="br0">
      <inkml:brushProperty name="width" value="0.03203" units="cm"/>
      <inkml:brushProperty name="height" value="0.03203" units="cm"/>
      <inkml:brushProperty name="color" value="#00BFF3"/>
    </inkml:brush>
  </inkml:definitions>
  <inkml:trace contextRef="#ctx0" brushRef="#br0">89739 14377 686,'-5'-8'21,"6"0"6,6 1 4,6-1 5,4 1 2,5 0-3,3 2-3,5 1-1,0 1-6,2-1-6,-1 0-6,0 0-7,0 0-7,-3 2-4,-2 0-6,-1 2-5,-3 0-8,-2 2-13,-1 0-13,-2 2-12,-3 0-1,-3 0 10,-3 0 10,-2-1 11,-2 0 7,0 1 5,0 0 7,0 0 4</inkml:trace>
</inkml:ink>
</file>

<file path=ppt/ink/ink36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0:27:48"/>
    </inkml:context>
    <inkml:brush xml:id="br0">
      <inkml:brushProperty name="width" value="0.05482" units="cm"/>
      <inkml:brushProperty name="height" value="0.05482" units="cm"/>
      <inkml:brushProperty name="color" value="#F2395B"/>
    </inkml:brush>
  </inkml:definitions>
  <inkml:trace contextRef="#ctx0" brushRef="#br0">61827 3694 401,'0'-18'51,"0"10"13,0 11 11,0 12 11,0 5-1,0 1-18,0 1-16,0 1-16,0 1-11,0 1-4,0 1-3,0 1-5,-2 2-4,0 5-5,-3 3-3,-2 4-5,-1 3-4,0 4-6,1 2-5,-1 4-5,0-1-5,0 0-2,0-4-5,0 0-2,2-5-5,1-2-4,2-5-5,2-4-5,0-4 1,0-7 8,-2-5 6,0-6 8</inkml:trace>
</inkml:ink>
</file>

<file path=ppt/ink/ink36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0:27:48"/>
    </inkml:context>
    <inkml:brush xml:id="br0">
      <inkml:brushProperty name="width" value="0.04153" units="cm"/>
      <inkml:brushProperty name="height" value="0.04153" units="cm"/>
      <inkml:brushProperty name="color" value="#F2395B"/>
    </inkml:brush>
  </inkml:definitions>
  <inkml:trace contextRef="#ctx0" brushRef="#br0">62250 4831 529,'8'-6'8,"0"0"16,0 4 16,-1 1 16,2 0 3,4 0-6,2-2-8,3 0-7,1-1-6,-1 2-7,-1 0-5,0 2-5,-3 1-8,-1 4-7,-2 2-7,-2 4-7,-3 1-5,-1 3-1,-2 2-1,-1 1-2,-4 2-1,-2 0 2,-4-1 1,-2 1 1,-2-2 1,0-1 1,1-2 1,-1-2 1,1-3 7,0-1 12,2-2 14,1-2 13,3-1 8,8 0 5,6 0 3,7 0 5,4-1-6,1-2-15,1-2-15,2-2-15,1-2-14,4-2-15,5-2-14,3-2-14,-1 0-7,-6 1-1,-5 0 0,-6 2 0</inkml:trace>
</inkml:ink>
</file>

<file path=ppt/ink/ink36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0:27:51"/>
    </inkml:context>
    <inkml:brush xml:id="br0">
      <inkml:brushProperty name="width" value="0.04752" units="cm"/>
      <inkml:brushProperty name="height" value="0.04752" units="cm"/>
      <inkml:brushProperty name="color" value="#F2395B"/>
    </inkml:brush>
  </inkml:definitions>
  <inkml:trace contextRef="#ctx0" brushRef="#br0">67909 3933 462,'-9'-6'74,"0"4"-17,-1 4-16,-1 4-18,-1 2-8,0 1-2,0 2-2,1 0 0,-3 3-2,-2 7-1,-3 6-1,-3 5-2,-1 2 1,1-1 2,1-3 1,1-1 2,1-3 0,2 0-2,2-1 0,3 0-2,1-4 1,2-1 0,2-4 1,3-3 1,2-2-4,5-2-9,6-3-8,4-1-10,4-2-2,1-2 4,3-2 3,2-2 3,2-3 1,4-3-1,5-5 0,3-4-2,1-1 0,-4 1 2,-2 1 1,-3 1 1,-3 0 0,-3 2 1,-3 1 0,-2 1 1,-4 1 4,-3 0 8,-3 2 9,-2 1 8,-3 2 8,-2 6 10,-2 4 7,-2 6 9,-2 2-1,-2 3-10,-2 1-10,-2 3-11,0 0-5,3-1-4,1 0-3,2-2-3,2 0-2,0-1-2,2 1-2,0 0 0,2-1-5,4 1-6,2 0-6,4-1-6,1-1-2,1-4 1,1-5 3,2-2 2,0-5 1,3-2 2,2-4 1,1-2 0,1-3 2,-1-1 1,-1-3 2,-1-2 1,-1 0 0,-1-1 3,0 0 0,-2 1 2,-2-1 1,-1 1 0,-2-1 2,-2 1 0,-2-1 2,-2 2 1,-3 1 0,0 1 2,-2 1 0,0 1 0,0 0 0,0 2-1,-2 0 3,-2 1 2,-4-1 4,-2 0 4,-2 2 0,1 2-2,-1 4-3,0 3-2,-2 2-9,-3 1-18,-5 3-15,-3 2-17,-2 1-5,3 2 6,1 0 6,3 1 7,1 1 2,2 0-1,2 0 0,3 0-1</inkml:trace>
</inkml:ink>
</file>

<file path=ppt/ink/ink36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0:27:52"/>
    </inkml:context>
    <inkml:brush xml:id="br0">
      <inkml:brushProperty name="width" value="0.04882" units="cm"/>
      <inkml:brushProperty name="height" value="0.04882" units="cm"/>
      <inkml:brushProperty name="color" value="#F2395B"/>
    </inkml:brush>
  </inkml:definitions>
  <inkml:trace contextRef="#ctx0" brushRef="#br0">74011 4150 450,'-30'16'97,"3"1"-21,3 1-23,3 1-21,0 1-12,0 0-2,-1-1 0,0 1-2,-2 0-1,2 1 0,1 1-2,1 1-1,1-1 0,3-1-1,1-3 1,3-1-1,1-2-1,4-1-4,2 0-2,4-2-3,5-2-5,8-2-6,7-4-8,9-2-6,4-5-6,4-4-2,3-6-4,3-4-4,0-2 2,-2 1 5,-2 1 6,-1 1 5,-5 1 4,-6 2 5,-5 3 2,-6 1 4,-6 4 14,-7 6 23,-4 6 24,-7 6 24,-3 3 4,2 1-16,1 1-16,1 1-15,1 0-11,2-1-7,2-1-5,2 0-6,3-2-9,4 1-10,3 0-11,5-1-10,3-2-3,1-6 2,3-6 2,2-6 4,0-5 3,1-4 4,-1-3 4,1-5 4,-1-2 3,-1-1 5,-1-1 2,-1-1 5,-2 1 1,-3 0 2,-2 0 2,-4 3 1,-2-1 1,-2 3-1,-3 0-1,0 0 1,-4 3-1,0 3 1,-3 3 1,-2 3 0,-1 1 0,-2 2-1,0 1-1,-1 0-2,-3 2-3,-4 2-7,-3 2-8,-5 2-7,0 2-6,1 4-6,3 2-4,1 3-6,3 1-2,3-2 3,2-3 2,4-1 3</inkml:trace>
</inkml:ink>
</file>

<file path=ppt/ink/ink36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0:27:53"/>
    </inkml:context>
    <inkml:brush xml:id="br0">
      <inkml:brushProperty name="width" value="0.04575" units="cm"/>
      <inkml:brushProperty name="height" value="0.04575" units="cm"/>
      <inkml:brushProperty name="color" value="#F2395B"/>
    </inkml:brush>
  </inkml:definitions>
  <inkml:trace contextRef="#ctx0" brushRef="#br0">76864 4800 480,'23'0'58,"-3"0"-6,-1 0-6,-2 0-6,-1 0-6,1 2-5,1 0-5,1 2-5,-1 0-4,-2 2-2,-4 0-3,-3 1-2,-2 2-3,-2 2-1,-2 2-3,-2 1-1,-3 3 0,-2 2 2,-4 1 1,-2 3 2,-3 0-1,-3 1-5,-3 0-5,-3-1-4,-1-1-2,1-1 0,1-2 1,1-2 0,1-3 3,4-1 3,3-2 5,3-2 3,8-3 8,15-3 12,15-2 11,15-4 13,8-1-2,3-2-12,4 0-13,2-1-14,1-1-6,-2 0 1,-3 0-1,-1 1 1,-6-1-17,-11 2-31,-12 0-33,-9 2-31</inkml:trace>
</inkml:ink>
</file>

<file path=ppt/ink/ink36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0:27:56"/>
    </inkml:context>
    <inkml:brush xml:id="br0">
      <inkml:brushProperty name="width" value="0.02668" units="cm"/>
      <inkml:brushProperty name="height" value="0.02668" units="cm"/>
      <inkml:brushProperty name="color" value="#F2395B"/>
    </inkml:brush>
  </inkml:definitions>
  <inkml:trace contextRef="#ctx0" brushRef="#br0">69600 8794 824,'1'-16'5,"2"2"1,2 1 3,2 1 1,1 1 3,1 2 0,2 2 3,0 3 1,2 0-2,5 2-2,4 0-4,3 2-4,4 0 0,3 2 2,3 0 2,3 2 2,3 0-1,4 0-8,4-1-5,4 1-7,3 0-3,3-2 0,4 0 0,2-2-1,1 0 0,1 0-4,0 0-2,-1 0-4,-1 0 0,-2 0 2,-4 0 2,-2 0 1,-8 0 1,-8-2-1,-11 0-2,-9-2-1</inkml:trace>
</inkml:ink>
</file>

<file path=ppt/ink/ink36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0:28:49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22450 23965 999,'14'-8'-24,"-1"2"-4,-2 0-2,-2 2-3,-2 0 2,0 0 5,-2 0 6,0 0 5</inkml:trace>
</inkml:ink>
</file>

<file path=ppt/ink/ink36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0:28:50"/>
    </inkml:context>
    <inkml:brush xml:id="br0">
      <inkml:brushProperty name="width" value="0.04745" units="cm"/>
      <inkml:brushProperty name="height" value="0.04745" units="cm"/>
      <inkml:brushProperty name="color" value="#F2395B"/>
    </inkml:brush>
  </inkml:definitions>
  <inkml:trace contextRef="#ctx0" brushRef="#br0">22148 23800 463,'-22'1'81,"3"2"-18,3 2-16,2 2-18,2 2-8,-3 3-1,-2 3-1,-1 3-2,-1 1-1,2-1-1,3 0-1,1-2-2,1 1-1,0 1 0,1 3-1,-1 1 0,1 1-2,2-1-1,2-1-2,3-1-2,-1 0-2,2 0-2,-1-1-2,0 1-2,0-1-1,2-1 0,0-1 0,2-1 1,1-2 0,4-2 1,2-4 2,4-3 1,1-2 0,1-4 0,1-2 1,1-3-1,2-4-2,3-2-2,4-3-3,2-3-3,2-3 0,0 0 2,2 0 1,1-2 3,-1 0-1,-1 2-4,-3 3-2,-1 1-4,-3 2-1,-3 1 3,-3 1 2,-2 0 2,-3 2 3,-1 1 4,-1 0 3,0 2 3,-2 0 2,-1 1 1,0-1 1,-2 0 1,1 0 2,0 2 6,1 1 4,2 0 6,-2 5 2,-2 6 0,-4 7 0,-2 8 0,-2 1-2,0-1-4,0-3-5,0-1-3,0-1-3,0-1-2,0 1-3,0 0-2,1-1-2,1 1 0,0 0 0,2-1 0,0 2-1,0 1-2,0 3-1,0 2-1,2-1 0,3-3-1,5-3-1,4-3 1,4-3-1,3-4 0,5-4-2,3-4 0,0-4-1,-3-2 1,-5-3 0,-3-3 1,-2-3 0,0-2-1,-1-1 1,1-3 0,-1 0 1,-1 1 1,-1 1 0,0 1 2,-2 0 1,-3-1 2,-1-1 2,-2-1 2,-1 1 1,0 3 0,0 3 0,0 2 1,-1 3 1,-2-1 0,-2 0 2,-2 0 0,-3 1-2,-4 1-6,-4 0-6,-3 2-6,-4 1-4,-1 2 2,-3 3 0,-1 1 0,-2 2-3,-1 1-8,-1 3-9,-1 2-7,2 1-4,3 2 1,5 0 1,3 1 1,3 0 1,1 0-1,0-2 1,2 0 0</inkml:trace>
</inkml:ink>
</file>

<file path=ppt/ink/ink36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0:28:51"/>
    </inkml:context>
    <inkml:brush xml:id="br0">
      <inkml:brushProperty name="width" value="0.04784" units="cm"/>
      <inkml:brushProperty name="height" value="0.04784" units="cm"/>
      <inkml:brushProperty name="color" value="#F2395B"/>
    </inkml:brush>
  </inkml:definitions>
  <inkml:trace contextRef="#ctx0" brushRef="#br0">26639 24194 459,'-5'-8'65,"6"2"0,6 1-1,6 0 1,4 1-5,3 0-10,3 0-10,3 1-11,2-1-5,3 0-4,1 0-3,2 0-2,1 0-4,1 0-3,-1 0-3,0 0-3,0 0-4,-1 1-7,-1-1-6,-1 0-6,-2 0-7,-3 2-7,-4 0-6,-1 2-8</inkml:trace>
</inkml:ink>
</file>

<file path=ppt/ink/ink36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0:28:51"/>
    </inkml:context>
    <inkml:brush xml:id="br0">
      <inkml:brushProperty name="width" value="0.0499" units="cm"/>
      <inkml:brushProperty name="height" value="0.0499" units="cm"/>
      <inkml:brushProperty name="color" value="#F2395B"/>
    </inkml:brush>
  </inkml:definitions>
  <inkml:trace contextRef="#ctx0" brushRef="#br0">27666 23232 440,'-7'-19'29,"2"9"18,2 8 19,2 10 20,1 5 1,0 5-15,0 3-15,0 5-16,0 3-12,0 2-6,0 4-8,0 3-8,0 3-7,0 4-11,0 4-10,0 4-9,0 4-10,2 3-9,0 5-9,2 4-9,-1-6-1,-1-11 5,0-13 5,-1-13 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8:59"/>
    </inkml:context>
    <inkml:brush xml:id="br0">
      <inkml:brushProperty name="width" value="0.03643" units="cm"/>
      <inkml:brushProperty name="height" value="0.03643" units="cm"/>
      <inkml:brushProperty name="color" value="#00BFF3"/>
    </inkml:brush>
  </inkml:definitions>
  <inkml:trace contextRef="#ctx0" brushRef="#br0">61700 900 603,'44'22'154,"-8"-1"-39,-7-3-39,-6-1-39,-4-1-24,-2 0-12,-3-1-10,-1 1-12,-3 1-9,-4 2-8,-4 4-8,-4 3-9,-3-1 0,0-5 8,-2-5 6,0-4 7,-1-3 5,1 1 2,-1 1 3,0 2 2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4:02"/>
    </inkml:context>
    <inkml:brush xml:id="br0">
      <inkml:brushProperty name="width" value="0.03516" units="cm"/>
      <inkml:brushProperty name="height" value="0.03516" units="cm"/>
      <inkml:brushProperty name="color" value="#00BFF3"/>
    </inkml:brush>
  </inkml:definitions>
  <inkml:trace contextRef="#ctx0" brushRef="#br0">91477 13445 625,'30'-13'47,"-3"4"-8,-4 6-7,-1 5-7,-4 3-5,-1 3 1,-2 3-1,-2 4-1,-3 1-1,-2 1-1,-1 1-3,-2 1-2,-3 2-2,-2 3-2,-4 3-3,-2 3-2,-4 2-4,-5 1-5,-5-1-5,-5 3-5,-3-1-4,-3-3 0,-1-3-1,-2-3-1,0-4 1,3-3 4,4-5 3,2-3 4,3-2 2,1-2-2,3-1 1,1 0-2,6-2 10,10-1 19,10 0 20,10-1 20,5-1 2,2 0-13,3 0-14,0 0-13,2 0-11,-1 0-10,-1 0-10,-1 0-9,0 0-6,1 0-5,1 0-5,1 0-3,-3-1 0,-2-1 6,-5 0 6,-3-1 5,-3-2 1,-1 0-6,-1-1-6,0-2-5</inkml:trace>
</inkml:ink>
</file>

<file path=ppt/ink/ink37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0:28:52"/>
    </inkml:context>
    <inkml:brush xml:id="br0">
      <inkml:brushProperty name="width" value="0.05107" units="cm"/>
      <inkml:brushProperty name="height" value="0.05107" units="cm"/>
      <inkml:brushProperty name="color" value="#F2395B"/>
    </inkml:brush>
  </inkml:definitions>
  <inkml:trace contextRef="#ctx0" brushRef="#br0">31413 23000 430,'0'30'195,"0"-1"-47,0-3-48,0-1-47,0-2-26,0 1-7,0-1-5,0 1-6,-2 0-6,0 1-7,-3 1-5,-2 1-6,0 0-7,0 1-8,2-1-7,1 1-8,-1-6-7,2-9-8,-1-10-6,0-10-8,0-6 6,2-2 19,0-1 18,2-3 19,0 1 10,2 3 4,0 3 4,2 2 2,0 3 5,2 1 6,0 0 6,1 2 5,2 0 3,0 0 1,1 0 0,2 0 1,0 0-2,1 0-4,1 0-5,1 1-4,0-1-4,0 2-2,-2 0-3,-1 2-2,0 0-4,0 0-6,-1 0-4,1 0-7,0-1-10,0-1-16,-1 0-15,1-1-17,-1-2-1,-2 0 11,-2-1 14,-2-2 11</inkml:trace>
</inkml:ink>
</file>

<file path=ppt/ink/ink37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0:28:52"/>
    </inkml:context>
    <inkml:brush xml:id="br0">
      <inkml:brushProperty name="width" value="0.05926" units="cm"/>
      <inkml:brushProperty name="height" value="0.05926" units="cm"/>
      <inkml:brushProperty name="color" value="#F2395B"/>
    </inkml:brush>
  </inkml:definitions>
  <inkml:trace contextRef="#ctx0" brushRef="#br0">32195 22647 371,'-1'-29'-26,"-1"7"13,0 5 13,-1 6 12,-1 3 7,2 1 1,0-1 3,2 0 2,0 2 8,0 6 18,0 4 16,0 6 17,-1 3 0,0 5-16,-2 3-15,0 5-15,-1 2-11,0 3-6,0 1-5,0 2-5,0 2-4,0 3-2,0 1-2,0 2-3,1 1-2,0 0-5,2 0-4,1 0-5,0 1-4,0 0-5,0 2-4,0 1-5,0-2-2,0 0-2,0-3 0,0-2-2,0-3 2,0-6 3,0-4 4,0-5 2,-2-5 0,-1-6-5,-2-6-4,-1-6-6,-1-4 3,2 0 9,2-2 8,2 0 9</inkml:trace>
</inkml:ink>
</file>

<file path=ppt/ink/ink37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0:28:52"/>
    </inkml:context>
    <inkml:brush xml:id="br0">
      <inkml:brushProperty name="width" value="0.05765" units="cm"/>
      <inkml:brushProperty name="height" value="0.05765" units="cm"/>
      <inkml:brushProperty name="color" value="#F2395B"/>
    </inkml:brush>
  </inkml:definitions>
  <inkml:trace contextRef="#ctx0" brushRef="#br0">32100 24310 381,'15'-79'11,"-1"17"4,-1 15 3,0 15 3,-1 10 3,3 1 2,2 3 1,2 1 3,0 2 0,1 1-1,-1 1-1,1 0-1,-1 3-1,-3 3-2,-1 2-3,-2 4-1,-3 3-3,-1 6-3,-2 4-2,-2 5-4,-2 3-1,-2 1-1,-2 1-1,-2 1-2,0-1-3,0-1-6,2-2-8,0-3-6,3-2-4,2-6 1,4-5 0,2-4 1,3-6-1,5-6-1,4-5 0,3-7-1,3-2 1,-1 1 1,0 1 1,1 2 2,-2-1 3,-3 2 4,-3 1 3,-3 1 3,-2 2 5,-2 3 3,-3 3 5,-1 3 3,-1 1 6,-2 0 7,-1 0 7,0 0 6,-1 5 9,0 10 8,0 10 8,0 9 10,-2 4-4,-1-1-14,-2-3-16,-1-1-15,-2-2-10,2 1-5,0-1-6,2 1-4,2-2-6,4-1-6,3-3-7,5-1-7,2-5-1,1-6 3,2-8 3,0-6 3,0-5 4,-1 0 3,-1-1 4,-1-1 4,-1-2 2,-1-1-1,0-3 0,-2-1 0,-1-2 2,0 1 4,-2-1 5,-1 1 4,0 0 1,-2 3 0,-1 1 0,0 3-2,-2 0-1,-2 2-2,-2 1-3,-2 1-2,-3 1-4,-2 2-4,-3 2-4,-3 3-5,-4 1-4,-3 3-1,-5 4-2,-3 2-1,-1 2-7,7 0-9,3 0-9,6 0-10</inkml:trace>
</inkml:ink>
</file>

<file path=ppt/ink/ink37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0:28:53"/>
    </inkml:context>
    <inkml:brush xml:id="br0">
      <inkml:brushProperty name="width" value="0.04579" units="cm"/>
      <inkml:brushProperty name="height" value="0.04579" units="cm"/>
      <inkml:brushProperty name="color" value="#F2395B"/>
    </inkml:brush>
  </inkml:definitions>
  <inkml:trace contextRef="#ctx0" brushRef="#br0">37077 23746 480,'-10'-1'12,"10"-1"22,12 0 24,10-1 23,8-1 3,4 0-17,6 0-17,5 0-17,3 1-10,2 0-2,2 2-3,2 0-3,1 1-3,3-2-4,2 0-5,2-2-3,-1 1-8,-3 0-10,-3 2-10,-2 1-9,-4-1-8,-2-1-1,-3 0-4,-4-1-2,-5-1 2,-7 2 6,-9 0 7,-7 2 6,-4-1 3,0 0 1,0-2-1,0 0 2</inkml:trace>
</inkml:ink>
</file>

<file path=ppt/ink/ink37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0:28:53"/>
    </inkml:context>
    <inkml:brush xml:id="br0">
      <inkml:brushProperty name="width" value="0.04158" units="cm"/>
      <inkml:brushProperty name="height" value="0.04158" units="cm"/>
      <inkml:brushProperty name="color" value="#F2395B"/>
    </inkml:brush>
  </inkml:definitions>
  <inkml:trace contextRef="#ctx0" brushRef="#br0">40250 22931 529,'1'-13'101,"4"3"-20,2 4-20,4 4-19,1 2-12,1 2-3,1 0-3,1 2-3,4 1-3,7 1-2,7 3-3,7 2-2,1 0-2,-2-1-2,-3 0-2,-3-2-1,-3 0-5,-3 0-9,-4 0-9,-1 0-10,-4 0-7,-3 1-8,-3 1-7,-2 2-7</inkml:trace>
</inkml:ink>
</file>

<file path=ppt/ink/ink37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0:28:54"/>
    </inkml:context>
    <inkml:brush xml:id="br0">
      <inkml:brushProperty name="width" value="0.03722" units="cm"/>
      <inkml:brushProperty name="height" value="0.03722" units="cm"/>
      <inkml:brushProperty name="color" value="#F2395B"/>
    </inkml:brush>
  </inkml:definitions>
  <inkml:trace contextRef="#ctx0" brushRef="#br0">37924 24150 591,'-16'0'2,"0"2"6,1 0 6,-1 2 5,3 0 8,8 0 9,7-1 10,6 1 11,8 0-2,7 0-10,9 0-10,7 0-12,6-1-7,4 0-4,4-2-3,4 0-5,1-1-4,1 0-1,0 0-2,0 0-2,-1 0-2,-2 0 1,-2 0 0,-2 0 0,-5 0 0,-6 0 2,-7 0 1,-7 0 1</inkml:trace>
</inkml:ink>
</file>

<file path=ppt/ink/ink37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0:28:54"/>
    </inkml:context>
    <inkml:brush xml:id="br0">
      <inkml:brushProperty name="width" value="0.03468" units="cm"/>
      <inkml:brushProperty name="height" value="0.03468" units="cm"/>
      <inkml:brushProperty name="color" value="#F2395B"/>
    </inkml:brush>
  </inkml:definitions>
  <inkml:trace contextRef="#ctx0" brushRef="#br0">38290 24550 634,'-19'2'72,"10"4"-6,10 4-5,10 3-5,7 3-10,5 2-12,5 0-12,5 1-14,3-1-11,4-5-13,3-3-13,2-4-13,-2-2-8,-7 0-5,-9 0-4,-7 0-6</inkml:trace>
</inkml:ink>
</file>

<file path=ppt/ink/ink37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0:28:55"/>
    </inkml:context>
    <inkml:brush xml:id="br0">
      <inkml:brushProperty name="width" value="0.05908" units="cm"/>
      <inkml:brushProperty name="height" value="0.05908" units="cm"/>
      <inkml:brushProperty name="color" value="#F2395B"/>
    </inkml:brush>
  </inkml:definitions>
  <inkml:trace contextRef="#ctx0" brushRef="#br0">43828 22780 372,'-15'-21'45,"3"5"-1,1 4-2,2 6-2,-2 6-1,-5 8-1,-7 7 0,-5 9-2,-4 4-2,1 1-6,0 0-6,-1 2-6,1 1-3,0-1-3,-1 0-3,1 1-2,1-2-1,3 0 0,3-1-2,3-1 1,3-2-1,3-3-1,2-3-1,4-3-1,7-3-3,12-4-8,11-4-6,13-4-7,8-6-3,6-8-1,6-8 0,6-7 1,2-4 0,-1 1 3,-1 1 2,0 2 3,-5 1 3,-5 2 3,-6 4 4,-5 3 3,-8 3 4,-6 3 4,-6 3 3,-8 2 4,-6 4 8,-4 2 14,-6 4 12,-4 2 14,-3 3 2,1 3-10,-1 4-9,0 2-9,0 2-6,-2 1-2,0 1-4,-1 1-1,1 1-4,3-1-1,2 1-2,4-1-2,1 0-2,0-1-1,0-1 0,0-1-2,3-1-4,6-3-10,6-1-11,6-2-8,4-5-4,3-8 5,3-8 4,3-8 5,1-5 1,2-3-1,1-3-1,1-3-2,-3-1 2,-4 0 4,-4-1 5,-6 1 4,-4 1 4,-3 1 1,-3 3 4,-2 1 1,-3 3 3,-2 3 0,-2 3 0,-2 3 1,-3 2 1,-4 2 0,-4 2 0,-3 3 0,-4 0-3,-1 4-6,-3 0-8,-1 4-7,-1 0-5,3 3-7,1 2-5,3 2-7,2 1-1,4-1 0,4 1 0,5 0 2</inkml:trace>
</inkml:ink>
</file>

<file path=ppt/ink/ink37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0:28:55"/>
    </inkml:context>
    <inkml:brush xml:id="br0">
      <inkml:brushProperty name="width" value="0.04572" units="cm"/>
      <inkml:brushProperty name="height" value="0.04572" units="cm"/>
      <inkml:brushProperty name="color" value="#F2395B"/>
    </inkml:brush>
  </inkml:definitions>
  <inkml:trace contextRef="#ctx0" brushRef="#br0">46450 23700 481,'29'0'1,"-5"2"2,-5 0 2,-5 2 2,0-1 7,4-1 10,3 0 11,5-1 11,1 0 4,1 1-1,-1 3-3,1 2-1,-3 2-3,-3 2-6,-5 2-4,-3 1-6,-4 2-4,-4 2-6,-4 0-5,-4 1-4,-6 2-5,-8 3-4,-7 3-4,-9 3-4,-3 0-2,2-1-3,0-3-2,1-1-2,3-3-1,5-3 1,5-3 1,5-3 2,6-3 1,8-2 4,8-4 2,7-2 3,7-5-1,5-2-3,5-5-4,5-4-3,3-1-1,2-1 0,2 0 1,3 1 2,-3 0-3,-2 2-4,-5 2-6,-4 3-4,-4 0-2,-5 2 1,-5 0 1,-4 2 0</inkml:trace>
</inkml:ink>
</file>

<file path=ppt/ink/ink37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0:28:55"/>
    </inkml:context>
    <inkml:brush xml:id="br0">
      <inkml:brushProperty name="width" value="0.04596" units="cm"/>
      <inkml:brushProperty name="height" value="0.04596" units="cm"/>
      <inkml:brushProperty name="color" value="#F2395B"/>
    </inkml:brush>
  </inkml:definitions>
  <inkml:trace contextRef="#ctx0" brushRef="#br0">49141 23582 478,'-4'-8'28,"8"2"12,8 0 14,7 2 12,8 0 4,5 2-7,6 0-6,6 2-7,3 0-9,0 0-11,0 0-13,0 0-11,-1 0-11,-3 0-7,-4 0-8,-2 0-7,-4 0-4,-3 0 3,-5 0 1,-3 0 2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4:03"/>
    </inkml:context>
    <inkml:brush xml:id="br0">
      <inkml:brushProperty name="width" value="0.0508" units="cm"/>
      <inkml:brushProperty name="height" value="0.0508" units="cm"/>
      <inkml:brushProperty name="color" value="#00BFF3"/>
    </inkml:brush>
  </inkml:definitions>
  <inkml:trace contextRef="#ctx0" brushRef="#br0">93458 13716 433,'-14'2'86,"3"4"-11,2 3-11,4 5-13,1 2-8,0-1-8,0 1-7,0 0-7,-1 2-3,-2 5-2,-1 5-1,-3 5 0,0-1-2,2-1-2,2-3-2,3-3-2,0-3-2,0-3-2,0-3-1,0-2-3,4-4-1,8-1-4,8-2-3,7-2-2,3-3-4,-1-4-4,-3-4-3,-1-4-4,-2-2-2,-1-1-1,-1-1 0,0-1-1,-3-2 2,-1-2 4,-2-2 4,-2-1 5,-3-1 2,-1-1 0,-2 2 2,-2-2 1,-1 2 0,-2 1 0,0 2 0,-1 3 0,-2 1 2,0 4 7,-2 3 5,0 3 6,-1 1 3,0 2 0,1 0 1,-1 2-1,-1 0-1,0 2-1,-2 0-2,0 2-2,0 0-3,3 1-4,1 2-4,2 0-4,4 0-4,6-2-3,6-3-3,5 0-4,5-3-1,3 0 0,3-2 1,3 0-1,0-1 4,-5 0 3,-3 0 6,-6 0 4,-1 1 4,-2 2 6,-3 2 3,-1 2 6,-1 2 4,-2 0 3,-1 1 4,0 2 5,-2 0 0,0-1 1,-2 1 0,0 0-1,-2 0 0,0 2 1,-2 0 0,0 1 0,-1 1-1,0 2-2,0 0-1,0 0-2,1 2-3,0 1-1,2 2-3,0 0-2,1-1-3,-2 1-1,0-2-2,-1-1-1,0 0-6,3 0-6,4-1-8,2 1-7,4-3-2,2-5 2,3-4 1,3-6 3,2-4 0,0-3-4,-1-5-4,1-4-4,-1-2 1,1-3 3,-1-1 4,1-3 4,-2-1 1,-3-1 2,-2 0-1,-4-1 1,-2-1 3,-2 3 4,-3 2 4,0 1 4,-4 3 2,0 3 0,-3 3 0,-2 3-1,-2 2 0,-2 4-3,-2 2-2,-1 4-2,-2 1-3,-2 2-6,0 0-4,-1 2-5,1 1-4,1 1-1,2 3-2,3 2-1</inkml:trace>
</inkml:ink>
</file>

<file path=ppt/ink/ink37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0:28:56"/>
    </inkml:context>
    <inkml:brush xml:id="br0">
      <inkml:brushProperty name="width" value="0.05197" units="cm"/>
      <inkml:brushProperty name="height" value="0.05197" units="cm"/>
      <inkml:brushProperty name="color" value="#F2395B"/>
    </inkml:brush>
  </inkml:definitions>
  <inkml:trace contextRef="#ctx0" brushRef="#br0">50279 22768 423,'-28'-29'29,"8"7"4,9 5 3,7 7 3,3 5 2,0 8 3,-2 6 2,0 7 3,-1 5-2,2 3-3,0 3-4,2 3-4,0 2-4,0 2-7,0 3-6,0 1-7,0 1-8,0 0-9,0 0-11,0 0-10,0-1-11,0-1-10,0-3-11,0-2-11,0-3 2,2-7 11,0-5 14,2-6 12</inkml:trace>
</inkml:ink>
</file>

<file path=ppt/ink/ink37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0:28:56"/>
    </inkml:context>
    <inkml:brush xml:id="br0">
      <inkml:brushProperty name="width" value="0.05581" units="cm"/>
      <inkml:brushProperty name="height" value="0.05581" units="cm"/>
      <inkml:brushProperty name="color" value="#F2395B"/>
    </inkml:brush>
  </inkml:definitions>
  <inkml:trace contextRef="#ctx0" brushRef="#br0">52947 22505 394,'8'-13'45,"-2"6"2,-1 6 1,0 6 3,-1 5-2,0 5-3,0 5-5,0 5-4,-1 3-2,-2 1-2,-2 1-1,-2 1-1,-1 0-3,0 1-3,0-1-3,0 0-3,-1-1-7,0-1-8,-1-3-8,-2-1-9,0-3-14,1-1-19,-1-3-17,0-1-20,1-5-4,2-8 8,2-8 10,2-8 8</inkml:trace>
</inkml:ink>
</file>

<file path=ppt/ink/ink37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0:28:56"/>
    </inkml:context>
    <inkml:brush xml:id="br0">
      <inkml:brushProperty name="width" value="0.04572" units="cm"/>
      <inkml:brushProperty name="height" value="0.04572" units="cm"/>
      <inkml:brushProperty name="color" value="#F2395B"/>
    </inkml:brush>
  </inkml:definitions>
  <inkml:trace contextRef="#ctx0" brushRef="#br0">53200 23179 481,'8'-15'5,"0"2"11,0 2 10,-1 2 12,3 2 6,2 1 4,3 0 3,3 2 4,2 0-2,2 2-8,0 0-7,1 2-8,0 0-7,1 0-4,-1 0-4,1 0-5,-2 0-8,-3 0-9,-3 0-10,-2 0-10</inkml:trace>
</inkml:ink>
</file>

<file path=ppt/ink/ink37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0:28:56"/>
    </inkml:context>
    <inkml:brush xml:id="br0">
      <inkml:brushProperty name="width" value="0.07185" units="cm"/>
      <inkml:brushProperty name="height" value="0.07185" units="cm"/>
      <inkml:brushProperty name="color" value="#F2395B"/>
    </inkml:brush>
  </inkml:definitions>
  <inkml:trace contextRef="#ctx0" brushRef="#br0">54213 21488 306,'0'-29'0,"0"5"0,0 5 0,0 5 0,0 3 6,2 2 13,1 2 12,0 2 13,1 3 9,0 4 7,0 4 5,0 4 6,-1 6-3,-1 7-10,0 8-10,-1 9-11,-2 3-8,-1 3-4,0 2-3,-1 3-5,-2 0-4,0 1-2,-2 2-3,0 0-2,0-1-4,0-2-1,2-4-4,0-2-3,1 0-4,1 4-6,-2 4-7,2 4-7,-1 1-3,2-1 1,0-1 1,2 0 1,0-3-3,0-2-8,0-4-9,0-2-7,-1-4-2,-2-4 5,-2-4 5,-2-3 4</inkml:trace>
</inkml:ink>
</file>

<file path=ppt/ink/ink37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0:28:57"/>
    </inkml:context>
    <inkml:brush xml:id="br0">
      <inkml:brushProperty name="width" value="0.04501" units="cm"/>
      <inkml:brushProperty name="height" value="0.04501" units="cm"/>
      <inkml:brushProperty name="color" value="#F2395B"/>
    </inkml:brush>
  </inkml:definitions>
  <inkml:trace contextRef="#ctx0" brushRef="#br0">54900 23659 488,'50'-15'70,"-8"4"-5,-9 3-6,-9 3-6,-5 2-5,-1 3-5,-1 4-6,0 2-6,-4 3-4,-3 2-5,-4 2-4,-4 1-5,-3 3-3,-4 2-2,-2 1-3,-3 3-3,-3 0-2,-2 1-1,-2 0-1,-1-1-2,0 0-1,2-1-1,4-1 0,3-1 0,3-2 0,4-2 3,4-4 3,4-3 2,5-2 2,7 0 2,7-2 1,7 0 2,10-3-5,12-4-13,13-4-13,13-4-12,-1-1-4,-16 0 5,-16 2 4,-16 1 6,-9 0-6,-3 0-14,-3 0-14,-2 0-14</inkml:trace>
</inkml:ink>
</file>

<file path=ppt/ink/ink37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0:29:12"/>
    </inkml:context>
    <inkml:brush xml:id="br0">
      <inkml:brushProperty name="width" value="0.04399" units="cm"/>
      <inkml:brushProperty name="height" value="0.04399" units="cm"/>
    </inkml:brush>
  </inkml:definitions>
  <inkml:trace contextRef="#ctx0" brushRef="#br0">1967 34254 500,'-15'0'2,"-1"0"6,0 0 5,1 0 5,2 0 8,6 0 9,6 0 10,6 0 10,6-2 0,7-2-7,7-4-8,7-2-9,5-2-4,2-2-4,4 0-2,3-1-4,-1 0-2,-2 1-5,-3 1-3,-3 1-4,-4 1-3,-4 2-2,-3 2-3,-5 2-3,-2 2-5,-2 0-8,-3 2-8,-1 0-7,-3-1-10,-4-3-11,-4-6-12,-4-2-10</inkml:trace>
</inkml:ink>
</file>

<file path=ppt/ink/ink37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0:29:12"/>
    </inkml:context>
    <inkml:brush xml:id="br0">
      <inkml:brushProperty name="width" value="0.04414" units="cm"/>
      <inkml:brushProperty name="height" value="0.04414" units="cm"/>
    </inkml:brush>
  </inkml:definitions>
  <inkml:trace contextRef="#ctx0" brushRef="#br0">2179 33040 498,'-14'-19'33,"3"10"6,3 10 6,2 10 6,3 7 0,0 5-8,2 5-6,0 5-8,1 3-4,0 4-2,0 3-2,0 2-2,0 2-1,0 0-3,0 0-1,0 0-2,0 2-2,0 2-2,0 4-3,0 2-1,0 2-5,0 1-4,0 1-4,0 2-4,1-4-4,0-7-1,2-6-1,0-7-2,0-7-1,0-4 1,-2-5 0,0-4 1,-2-5 2,-4-3 2,-2-3 3,-3-2 3,-4-4 2,-2-4 1,-3-4 2,-3-4 1,-2-3 1,1-1 0,-1-3 1,1-2 0,1 1 2,2 1 4,4 2 5,3 3 3,2 0 5,2 0 3,3 0 4,1 1 3,1-1 1,2 0-1,0 0-1,2 1-2,3-2-4,6-2-8,5-1-7,7-3-7,4-2-6,1-3-4,2-3-4,3-3-4,0 0-2,1 1-1,-1 3-1,0 1 0,0 2-4,-1 1-8,-1 1-8,-1 1-7,-3 1-2,-5 3 5,-5 1 5,-4 3 5</inkml:trace>
</inkml:ink>
</file>

<file path=ppt/ink/ink37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0:29:13"/>
    </inkml:context>
    <inkml:brush xml:id="br0">
      <inkml:brushProperty name="width" value="0.03999" units="cm"/>
      <inkml:brushProperty name="height" value="0.03999" units="cm"/>
    </inkml:brush>
  </inkml:definitions>
  <inkml:trace contextRef="#ctx0" brushRef="#br0">3600 33607 550,'14'-50'26,"-1"11"4,-2 11 4,-2 12 3,-1 5 0,0 4-6,0 2-5,-1 4-5,2 2-3,0 4 0,1 2-1,2 4-1,-2 4-1,-3 9-4,-2 7-4,-4 8-4,-3 4-3,-4-2-3,-4 0-2,-3-1-3,-2-4-1,4-5 0,3-7 0,3-5 0,4-10-5,7-14-8,7-14-11,8-13-9,3-7 1,1-1 10,1 1 11,1 0 10,-2 3 7,-3 7 4,-5 7 3,-3 7 3,-4 7 7,-4 10 8,-4 8 8,-4 10 9,-4 5 2,-2 4-2,-3 5-4,-4 3-3,2-1-3,3-5-5,4-7-4,4-5-4,7-8-5,10-6-6,9-10-3,11-6-6,1-5-4,-4 2-4,-5 1-3,-5 1-4,-2-1-4,1 0-5,1-1-4,1-1-4,-5 4-6,-10 10-7,-12 10-7,-10 10-6,-4 2 3,3-3 12,2-5 15,4-3 12</inkml:trace>
</inkml:ink>
</file>

<file path=ppt/ink/ink37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0:29:13"/>
    </inkml:context>
    <inkml:brush xml:id="br0">
      <inkml:brushProperty name="width" value="0.0406" units="cm"/>
      <inkml:brushProperty name="height" value="0.0406" units="cm"/>
    </inkml:brush>
  </inkml:definitions>
  <inkml:trace contextRef="#ctx0" brushRef="#br0">3545 35063 541,'-56'41'20,"14"-12"3,13-11 3,15-12 3,11-8 1,10-4 0,9-4-2,11-4-1,4-1-2,1-1-2,-1 0-3,1 1-2,-2 0-2,-2 2-1,-1 2-1,-3 3-1,-2 1-1,-2 2-1,-4 2-2,-3 2-1,-3 3-1,-2 4 1,-4 4 1,-2 3 2,-4 4-2,-1 3-2,-2 4-2,-1 2-3,-5 3 0,-4 4-1,-5 4-1,-5 5 0,-3-1-2,-3-4-5,-1-4-5,-2-3-5,-2-5-4,1-3-3,0-4-2,0-5-3,0-3-2,3-2-2,1-4-3,3-2-1,2-5 0,5-6 1,3-6 3,5-5 1,2-4 3,4 1 5,2-1 4,4 1 4,1 0 5,2 4 5,0 3 6,2 3 5,1 2 1,1 2-2,3 2-2,2 3-3,2 2 5,3 4 12,4 3 13,2 5 13,4 4 5,5 2-2,4 3-2,6 3-3,3 1-7,2-1-13,2-1-13,2-1-14,-2-2-11,-5-2-9,-7-4-10,-6-3-9,-4-2-4,-3 0 5,-3-2 4,-2 0 4</inkml:trace>
</inkml:ink>
</file>

<file path=ppt/ink/ink37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0:29:14"/>
    </inkml:context>
    <inkml:brush xml:id="br0">
      <inkml:brushProperty name="width" value="0.04961" units="cm"/>
      <inkml:brushProperty name="height" value="0.04961" units="cm"/>
    </inkml:brush>
  </inkml:definitions>
  <inkml:trace contextRef="#ctx0" brushRef="#br0">2279 38366 443,'-9'-1'7,"12"-2"13,13-2 15,14-2 13,6-2 3,2-2-8,2-1-8,2-3-9,1 0-4,1 1-3,-2 0-1,2 2-3,-4 1-4,-6 2-6,-5 3-7,-7 1-6,-3 0-5,-1 0-2,-1-1-2,0-2-2,-3 1-4,-3-1-7,-3 0-6,-2 0-6,-5-3-3,-6-6 4,-6-5 4,-5-6 2,-4-3 5,0 1 7,1 1 6,-1 1 7,1 2 5,3 5 1,1 3 2,2 5 2,2 1 1,-1 2-1,0 1-1,0 1-1,1 0 9,3 2 19,1 0 19,2 2 19,1 5 9,0 10-3,0 9-1,0 11-2,1 4-6,0 2-12,2 1-12,1 1-10,0-3-8,0-6-4,0-5-4,0-7-4,0 1-2,0 7-2,0 7-1,0 7-2,-1 5-1,-1 4-4,0 4-2,-1 4-3,-1-2-3,2-8-2,0-8-3,2-8-1,-3-9-6,-4-11-6,-5-10-8,-5-11-8,-2-10-1,0-7 2,2-9 4,1-7 2,1-3 6,1 0 5,1 2 7,0 0 5,2 3 7,3 5 3,1 5 6,2 6 4,2 3 8,0 5 10,1 3 11,2 4 11,1 2 2,4-2-7,2 0-6,4-1-7,2 0-5,3 0-3,3 2-5,3 1-3,3-2-9,3-2-18,3-3-16,3-3-16,0-3-6,-2 0 4,-1-1 4,-3 0 5,-2-1 5,-3 2 8,-3 3 8,-3 1 7,-4 4 15,-4 5 25,-6 4 24,-4 6 25,-4 4 3,-2 7-16,-2 6-16,-2 5-15,-2 6-12,-5 5-5,-3 4-6,-5 6-6,-1 2-3,-1 0 1,1 0 1,-1 0 0,2-3-5,3-7-9,3-8-10,3-5-10,2-7-5,3-3 0,1-4 0,2-4 0,4-4 1,8-2 4,6-4 3,8-2 5,3-2 6,1 2 9,1 1 10,1 0 9,0 2 9,1 0 5,-1 2 8,1 0 6,-1 2 2,-1 2-3,-1 2-4,-1 2-2,-1 1-4,-1 2-4,-1 0-5,0 1-4,-3 0-2,-1 0 0,-2-2 1,-2 0-1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4:04"/>
    </inkml:context>
    <inkml:brush xml:id="br0">
      <inkml:brushProperty name="width" value="0.05408" units="cm"/>
      <inkml:brushProperty name="height" value="0.05408" units="cm"/>
      <inkml:brushProperty name="color" value="#00BFF3"/>
    </inkml:brush>
  </inkml:definitions>
  <inkml:trace contextRef="#ctx0" brushRef="#br0">96135 13510 406,'-7'-8'47,"2"0"-8,2 0-7,2 0-8,1-1-7,0-2-4,0-5-6,0-2-6,1-1 0,0 1 1,2 1 3,0 1 2,0 0 2,0 2 0,-2 1 2,0 1 0,-4 3 3,-8 6 6,-6 6 7,-7 6 5,-2 5 0,1 7-5,2 5-5,3 7-5,0 2-2,1 0 0,-1 0 0,1 0 0,1 0 0,1 1-2,3-1-1,1 0-2,1-1-1,0-3 0,1-3 0,-1-3 0,3-4-5,6-2-8,6-3-9,6-3-8,4-5-5,5-6-2,4-7-2,3-8-1,2-4-3,2-3-2,1-2-1,1-4-3,-1-1 2,-3-1 6,-3 1 7,-3-1 6,-4 3 6,-3 3 6,-5 5 5,-3 3 6,-3 5 11,0 4 17,-2 6 16,0 4 16,-1 5 3,0 6-13,0 4-12,0 5-13,0 2-8,0 1-1,0-1-3,0 1-2,1-2-3,2-2-4,2-2-3,1-1-4,3-2-7,0 1-7,1-1-7,2 1-9,-1-2-6,1-1-5,0-2-5,0-2-5</inkml:trace>
</inkml:ink>
</file>

<file path=ppt/ink/ink37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0:29:15"/>
    </inkml:context>
    <inkml:brush xml:id="br0">
      <inkml:brushProperty name="width" value="0.04523" units="cm"/>
      <inkml:brushProperty name="height" value="0.04523" units="cm"/>
    </inkml:brush>
  </inkml:definitions>
  <inkml:trace contextRef="#ctx0" brushRef="#br0">4129 38144 486,'15'-35'5,"-3"9"10,-1 9 11,-2 9 9,-1 4 5,0 2-3,0 0-2,0 2-2,0 3-7,1 6-9,1 5-10,2 7-10,-4 4-5,-7 3-2,-6 3-1,-7 3-1,-3-1-3,0-4-5,2-3-3,1-5-5,3-4 5,6-5 13,6-4 14,6-6 13,4-2 7,5-2-1,4 0-1,3-1-1,1-1-3,-5 2-4,-3 0-7,-4 2-4,-6 4-6,-7 11-5,-6 10-7,-7 9-5,-5 4-2,-3-4-1,-4-2 1,-1-3 1,-4-3 2,1-3 5,-2-3 4,-1-3 5,1-2 7,1-2 9,3-3 8,1-1 10,3-1 3,3-2-2,3-1-1,3 0-3,4-2 1,6-1 2,6 0 3,6-1 3,6-3-2,7-2-5,7-4-6,7-2-6,4-2-5,2 1-2,2-1-3,2 0-3,1 1-4,-2 1-6,0 0-7,-2 2-5,-2 1-6,-3 2-5,-5 2-4,-4 2-5,-3 1-4,-3 0-5,-3 0-3,-2 0-5</inkml:trace>
</inkml:ink>
</file>

<file path=ppt/ink/ink37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0:29:15"/>
    </inkml:context>
    <inkml:brush xml:id="br0">
      <inkml:brushProperty name="width" value="0.05255" units="cm"/>
      <inkml:brushProperty name="height" value="0.05255" units="cm"/>
    </inkml:brush>
  </inkml:definitions>
  <inkml:trace contextRef="#ctx0" brushRef="#br0">5660 37719 418,'-2'-16'0,"0"1"-1,-3-1 0,-2 0-1,-1 1 2,2-1 5,1 0 4,1 1 5,-1 0 1,2 2 0,-1 2-2,0 3-1,-1 6 10,0 13 22,-1 13 22,-2 13 21,1 10 1,2 8-18,3 8-18,1 7-20,0 8-12,-1 6-6,0 8-7,-1 6-7,-1 10-8,2 9-13,0 12-13,2 11-11,1 3-3,4-4 6,2-4 8,4-4 6,-1-12-3,-1-21-12,-2-20-13,-2-20-12</inkml:trace>
</inkml:ink>
</file>

<file path=ppt/ink/ink37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0:29:21"/>
    </inkml:context>
    <inkml:brush xml:id="br0">
      <inkml:brushProperty name="width" value="0.0417" units="cm"/>
      <inkml:brushProperty name="height" value="0.0417" units="cm"/>
    </inkml:brush>
  </inkml:definitions>
  <inkml:trace contextRef="#ctx0" brushRef="#br0">15177 32466 527,'7'-14'2,"-1"3"3,-1 2 5,0 4 4,-1 0 4,0 0 7,0-1 5,0-1 6,-1-1 0,-1 0-5,0 0-4,-1 0-5,-2-1-3,-1-3-3,0-4-2,-1-1-2,-2-2-2,0 2-2,-2 2-2,0 3-2,-2 1-1,-3 0 1,-4 2-1,-2 1 0,-1 1-1,3 2 1,1 2-2,3 2 1,-1 2-1,0 4-2,-1 2-1,-1 4-1,-1 1 0,0 1 0,1 1 1,-1 1 0,1 3 2,0 4 1,2 3 2,1 4 2,0 3 1,0-1 0,1 0 0,-1 1 0,1-1-1,2 2 0,2 1-1,3 1 0,-1 0 0,2 0-1,-1 0 1,0 1 0,0-3 1,2-2 0,0-3 0,2-3 1,0-3-1,2-3 1,0-3-1,2-2 0,1-3-1,6-1 0,2 0-1,5-2-1,4-1-1,7-2-3,5-3 0,6 0-3,5-4-4,2 0-7,4-3-6,3-2-7,0-1-3,-1-2 3,0 0 1,-2-1 3,-4 0-5,-10 2-11,-8 2-12,-8 3-12</inkml:trace>
</inkml:ink>
</file>

<file path=ppt/ink/ink37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0:29:22"/>
    </inkml:context>
    <inkml:brush xml:id="br0">
      <inkml:brushProperty name="width" value="0.04587" units="cm"/>
      <inkml:brushProperty name="height" value="0.04587" units="cm"/>
    </inkml:brush>
  </inkml:definitions>
  <inkml:trace contextRef="#ctx0" brushRef="#br0">15032 38450 479,'-7'24'146,"2"-1"-33,2 1-35,2-1-33,1 2-19,0 3-4,0 3-3,0 3-5,0 1-1,0 0 0,0 0 0,0 1-1,0-1-6,0 2-11,0 1-13,0 1-11,-1-2-6,0-2 2,-2-3 2,0-3 1,-1-7-5,2-9-12,0-10-14,2-10-12,0-4 1,0 0 16,0 2 17,0 1 15</inkml:trace>
</inkml:ink>
</file>

<file path=ppt/ink/ink37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0:29:22"/>
    </inkml:context>
    <inkml:brush xml:id="br0">
      <inkml:brushProperty name="width" value="0.03923" units="cm"/>
      <inkml:brushProperty name="height" value="0.03923" units="cm"/>
    </inkml:brush>
  </inkml:definitions>
  <inkml:trace contextRef="#ctx0" brushRef="#br0">15000 39738 560,'0'-29'0,"2"5"0,0 5 0,2 5 0,0 2 3,2 2 6,0 1 6,1 1 6,2 0 5,0 0 6,1 0 6,2 0 5,0 1 2,1 2-5,1 3-4,2 1-4,-1 0-4,1-1-4,0 0-6,0-1-4,-1-1-4,-1 2-5,-1 0-5,0 2-4,-2 0-8,1 0-11,0 0-12,0 0-11</inkml:trace>
</inkml:ink>
</file>

<file path=ppt/ink/ink37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0:29:23"/>
    </inkml:context>
    <inkml:brush xml:id="br0">
      <inkml:brushProperty name="width" value="0.05536" units="cm"/>
      <inkml:brushProperty name="height" value="0.05536" units="cm"/>
    </inkml:brush>
  </inkml:definitions>
  <inkml:trace contextRef="#ctx0" brushRef="#br0">15913 38294 397,'-2'-16'3,"0"-1"6,-3-2 7,-2 1 5,0 2 10,4 8 11,3 8 12,2 8 11,1 5 1,0 3-9,-2 3-11,0 3-10,-1 4-7,0 3-4,0 4-4,0 5-4,0 0-4,0 0-3,0-1-2,0-1-2,0 0-2,0 2 2,0 2 1,0 2 1,-1 2-6,-2 2-10,-2 2-12,-2 3-12,0-2-6,1-1 0,0-1 0,2-3-1,0-4-1,2-4-1,0-5-2,2-5-1,0-7-1,0-9 0,0-8 0,0-10 0</inkml:trace>
</inkml:ink>
</file>

<file path=ppt/ink/ink37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0:29:23"/>
    </inkml:context>
    <inkml:brush xml:id="br0">
      <inkml:brushProperty name="width" value="0.05493" units="cm"/>
      <inkml:brushProperty name="height" value="0.05493" units="cm"/>
    </inkml:brush>
  </inkml:definitions>
  <inkml:trace contextRef="#ctx0" brushRef="#br0">16100 40031 400,'29'-50'4,"-5"10"7,-5 10 7,-5 9 7,-2 6 5,0 3 3,-1 1 2,1 2 3,-1 6-1,0 10-4,-2 10-3,-1 9-3,-2 6-5,-4 3-4,-4 1-4,-4 2-6,0-1-2,1-5 1,2-5 0,2-5 0,3-6-2,6-9-7,4-7-6,5-7-6,5-9-3,5-6 1,5-7 1,5-6 0,0-2 1,-2 5 2,-3 5 0,-3 5 1,-3 3 2,-3 3 1,-3 1 0,-3 2 1,-3 4 9,-4 6 16,-5 6 15,-3 6 16,-2 4 4,0 2-9,0 1-9,0 3-9,0 1-5,0 1-4,0 1-1,0 1-4,1 1-1,2-1-4,2 1-2,2-1-2,1-1-2,2-2-4,0-4-1,1-3-2,2-2-2,0-3 0,1-1 0,1-2 0,1-4 0,0-8-2,-1-6-1,1-7 0,0-5-2,-1-1 1,1-3 0,0-1 0,-2 0 2,-3 3 2,-3 3 4,-2 3 2,-3 3 2,-1 1 0,0 2 1,-1 3 1,-3 1-2,-2 2-3,-4 2-3,-2 2-4,-4 3-5,-5 2-9,-5 4-9,-5 2-7,0 2-1,5 0 7,5 0 9,5 0 7,2 0 0,0 1-11,0 1-9,1 2-10</inkml:trace>
</inkml:ink>
</file>

<file path=ppt/ink/ink37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0:29:25"/>
    </inkml:context>
    <inkml:brush xml:id="br0">
      <inkml:brushProperty name="width" value="0.05849" units="cm"/>
      <inkml:brushProperty name="height" value="0.05849" units="cm"/>
    </inkml:brush>
  </inkml:definitions>
  <inkml:trace contextRef="#ctx0" brushRef="#br0">14752 46044 376,'0'-15'2,"0"2"5,0 3 6,0 1 4,-1 1 3,0 0 2,-2 1 1,0-1 1,-3 1 1,-4 2 2,-4 2 0,-3 2 2,-3 2-1,-1 4-5,-1 2-4,-1 4-4,-1 2-2,1 3-1,-1 3 0,1 3-1,-2 3 0,0 3-2,-1 3-2,0 3-1,0 1 0,2 2-2,4 1 0,3 1 0,2 0-2,1 0 1,1 0-1,1 0 1,1 0-1,4 1 0,2-1 0,4 0 0,1 0 0,0-2 0,0 0-2,0-1 1,1-2-2,2-2 1,2-1-2,2-3 0,2-3-1,5-5-1,4-4-1,3-6-1,5-5-2,3-2-2,5-6-1,3-2-3,3-7-2,4-7-4,3-9-2,2-7-3,1-4-2,-2 1 1,-2 2-1,-2 0 1,-3 2 1,-7 3 4,-6 3 3,-5 3 3,-6 4 3,-5 3 3,-4 4 3,-6 5 2,-3 1 3,-2 2 6,-2 1 3,-2 0 5,-2 2 4,-1 0 0,-3 2 2,-2 0 2,-1 3-1,-1 2 0,-1 3-1,-1 4-2,-1 1 0,1 3-2,-1 2 0,0 1-2,2 2 0,1 0-1,2-1 0,3 1 0,0-1-2,0 1 0,0-1-2,1 1 0,0-1-3,4-3-3,2-1-2,4-2-4,4-3-4,8-4-5,6-5-6,7-2-5,3-6-2,-1-4 3,-1-5 3,-1-5 3,-1-2 1,1 1 1,-1 1 2,1 1 0,-3 1 2,-3 4 1,-4 3 2,-4 3 2,-3 3 7,-1 6 10,-1 4 10,0 6 11,-1 2 4,0 3-3,0 1-3,0 3-3,0 0-3,2-3-4,0-1-3,1-2-4,2-2-3,0-1-4,1 0-3,2-2-4,0-2-4,3-2-3,1-4-3,3-2-4,2-5-2,1-4-1,3-5-3,1-5 0,2-3-2,-1-1 2,1-1 0,-1-1 2,0 0 1,-1 1 1,-1 1 3,-1 1 1,-3 3 2,-3 3 0,-4 4 0,-4 5 1,-5 3 11,-5 6 22,-4 4 23,-5 5 22,-2 4 4,2 0-13,2 1-13,3 1-14,0 1-8,0 2-3,0 0-4,0 1-4,0 1-2,2 1-1,0 1-2,2 1-2,0 1 0,2 1 0,0 1 0,2 1 0,0-1-1,2-1-5,0-3-3,1-1-4,2-3-3,2-5-2,2-3-2,2-4-1,0-3-3,3-2 0,0-2 0,1-2-2,1-4 1,-1-4 2,1-5 1,-1-5 1,0-2 1,-2-1 3,-3 1 2,-1-1 2,-2 0 2,0-1 2,-2-1 3,-1-1 1,0-1 2,-2-1-1,-1-1 1,0 0 0,-2-1-1,-2 3 1,-2 1 0,-2 3-1,-3 3 0,-4 5 0,-4 4-1,-3 6 0,-5 5-2,-3 6-3,-5 5-4,-3 7-3,-2 4-7,0 3-9,-1 3-9,1 3-9,2-1-5,7-3 1,5-5 0,7-3 1</inkml:trace>
</inkml:ink>
</file>

<file path=ppt/ink/ink37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0:29:31"/>
    </inkml:context>
    <inkml:brush xml:id="br0">
      <inkml:brushProperty name="width" value="0.04821" units="cm"/>
      <inkml:brushProperty name="height" value="0.04821" units="cm"/>
    </inkml:brush>
  </inkml:definitions>
  <inkml:trace contextRef="#ctx0" brushRef="#br0">20950 32992 456,'9'-3'78,"1"8"-15,3 9-15,2 10-15,1 2-9,-1-2-3,1-1-1,0-2-3,-1-3-1,-1 1-1,-1-2-1,0-1-1,-3 1 0,-1 1-1,-2 3-1,-2 2-1,-2 1-1,-2 4 0,-2 3-2,-2 3 0,-3 2-1,-2 0 0,-3 2 0,-3 1 0,-2 1-1,2 2 1,1 2 0,1 2 0,0 3-1,0 2 0,0 3-2,1 4 0,0-1 0,2-1 1,2-2 0,3-2 0,0-3 0,2-2 0,0-3-2,2-4 1,1 0-1,1 1 0,3 0 1,2 2 1,1-1-3,2 0-2,0-1-5,2-2-3,-1 1-3,1-1-3,0 0-3,0 0-1,0-1-6,1-3-6,1-4-7,1-2-6,2-2-3,1-3 3,3-1 2,2-3 2,-2-2 4,-3-2 6,-5-4 5,-3-3 6,-2-2 2,0 0-3,0-2-1,0 0-2</inkml:trace>
</inkml:ink>
</file>

<file path=ppt/ink/ink37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0:29:31"/>
    </inkml:context>
    <inkml:brush xml:id="br0">
      <inkml:brushProperty name="width" value="0.05475" units="cm"/>
      <inkml:brushProperty name="height" value="0.05475" units="cm"/>
    </inkml:brush>
  </inkml:definitions>
  <inkml:trace contextRef="#ctx0" brushRef="#br0">20791 40500 401,'-15'16'4,"2"-1"8,2 1 8,3 0 7,1-1 4,2 1-2,2 0-1,2-1-2,1 4-2,0 5-1,0 7 0,0 5-2,0 4-1,0 2 0,0 2-1,0 2 0,-1 2-1,0 2 0,-2 2-3,0 2 0,-1 2-1,0 3-1,0 4 0,0 2-1,1 1 0,0-1 1,2-1 1,1-1 1,0-1-1,0-3-2,0-1-1,0-2-2,0-2-1,1-2-1,2-2-1,0-2 0,1-2-2,0 0-1,0-2-3,0 0-1,-1 0-1,0 0 0,-2 1 0,0 2 1,-1 1 0,0 2-1,0 2 0,0 2-1,-2 0 0,-2-1-2,-4 0-1,-2-2-2,-2-1-3,-3 0-3,-2-2-5,-1 0-4,-3-1-4,-2 2-4,-1 0-5,-2 2-4,-1-3-2,1-4 0,0-5 1,3-6-1,0-4 1,4-7 0,3-5-1,3-6 1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4:20"/>
    </inkml:context>
    <inkml:brush xml:id="br0">
      <inkml:brushProperty name="width" value="0.04231" units="cm"/>
      <inkml:brushProperty name="height" value="0.04231" units="cm"/>
      <inkml:brushProperty name="color" value="#00BFF3"/>
    </inkml:brush>
  </inkml:definitions>
  <inkml:trace contextRef="#ctx0" brushRef="#br0">77100 16853 519,'8'-7'159,"2"2"-37,0 2-38,1 2-37,1 1-23,0 0-6,-1 0-7,1 0-7,1 0-3,2 0 0,1 0 1,3 0 0,0 0 0,-1 0-1,-1 0 1,0 0-2,-2 0 0,-1 0 0,-1 0 0,-1 0-1,1-1 0,0 0 0,1-2-1,1 0 0,0 0 0,-1 0 1,0 2 0,-2 0 0,0 1 0,2 0 0,0 0 0,1 0 0,0 0 0,-1 0 0,-1 0-1,0 0 0,-1 0 0,1 0 0,1 0-1,2 0 1,-1 0-1,1-2 2,0 0 0,-1-2 2,2 0 0,3 1 1,4-1 0,2 0 1,2 0-1,0 0 1,2 0-2,1 0 1,0 0-1,-1 0-1,-1 0 1,-1 0 0,-1 0-1,-1 1 0,-1-1 1,-1 0-1,-1 0 1,1 2-1,-1 0-1,1 2 1,-1 0-1,-1 0 1,-1 0-1,-1 0 1,0-1 0,-1 0 0,1-1 0,0-1 0,-1-1 0,1 0-1,-1 0 1,1 0 0,0 1 0,1 0 0,1 2 0,1 1 0,1-1 0,-1-1 1,1 0-1,-1-1 0,1-1 0,-1 2 0,1 0 0,-1 2 0,1 0 0,-1 0 0,1 0 0,-1 0 0,1 0 0,-1 0 0,1 0 0,-1 0 0,1-1 0,1 0 0,1-2 0,1 0 0,1 0 0,-1 0 0,0 2 0,1 0 0,-1 1 0,1 0 0,-1 0 0,1 0 0,-1 0 0,1 0 0,-1 0 0,1 0 0,-1 0 0,0-2 1,1 0 0,-1-2 0,2 1 1,1 0 0,2 2-1,3 1 1,-1-1-1,0-1 0,-1 0 0,-1-1 0,-1-1 0,-1 2-1,-2 0 1,1 2-1,-1 0 0,2 0-1,3 0 1,1 0-1,1 0 0,-2 0 0,0 0 0,-1 0 1,0-1-1,-1 0-1,0-2 0,1 0-1,0-1-1,2 0 1,3 0 1,1 0 0,0 1 0,0 0 1,-1 2 0,-1 1 1,-1-1 0,1-1 0,2 0 0,1-1 0,0-1 0,0 2 1,0 0 0,1 2-1,-1-1 1,2 0 0,1-2-1,0 0 0,1-2 1,0 0-1,0-1 0,1-2 0,-1 1 1,2 1-1,0 0 0,2 2 0,-1 1 0,-2 0 0,-2 1 0,-2 2 0,-1 0 0,-1 0 0,-2 0 0,0 0 0,-1-1 0,1 0 0,-1-2 0,0 0 0,1 0 0,-1 0 0,0 2 0,1 0 0,-1 1 0,2 0 0,1 0 0,1 0 0,0 0 0,0-2 0,0 0 0,0-1 0,0 0 0,-1 1-1,-2 0 1,0 2-1,-1 0-1,1 0 1,-1 0 1,0 0-1,0-1 1,-1 0-1,-1-2 1,-1 0-1,-2-1 0,0 2 0,-1 0 0,-1 2 1,0-1-2,1 0 1,1-2-1,1 0-1,0 0 1,1 0 0,-1 2 0,0 0 0,1 0 0,-1-2 1,0-2 0,1-1 0,-1-2 1,2 2 0,1 1-1,1 0 1,-1 1 0,0 0 0,-1 0-1,-1 1 1,0-2 0,-1 2-1,0-1 1,1 0-1,-1 0 1,0 2-1,1 0 1,-1 2-1,-1 0 0,-1 0-2,-3 0-2,-1 0 0,-3 0-3,-1 0-3,-3 0-4,-1 0-2,-2 0-1,-1 0 2,0 0 1,-2 0 3,-2 1-9,-4 2-16,-4 2-16,-4 2-18</inkml:trace>
</inkml:ink>
</file>

<file path=ppt/ink/ink37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0:29:32"/>
    </inkml:context>
    <inkml:brush xml:id="br0">
      <inkml:brushProperty name="width" value="0.05383" units="cm"/>
      <inkml:brushProperty name="height" value="0.05383" units="cm"/>
    </inkml:brush>
  </inkml:definitions>
  <inkml:trace contextRef="#ctx0" brushRef="#br0">23641 40015 408,'-4'-7'26,"8"2"6,8 2 5,7 2 5,5 1 1,1 0-5,1 0-6,1 0-4,1 0-3,1 0-4,1 0-2,1 0-2,1-1-1,1 0 1,0-2 2,2 0 1,1 0 0,1 0-3,0 2-1,2 0-2,0 1-3,-2-2-3,0 0-2,-1-1-4,-2-1-1,-1 2 0,-3 0 0,-2 2 1,0-1-1,1 0-1,1-2-1,1 0-2,1-1 0,3 2 1,1 0 0,2 2 1,1-1 1,1-2 1,-1-2 1,0-2 1,0 0 0,0 1 1,0 0 0,1 2-1,-2 0 2,0 0 0,-1 0 1,-1 0 1,-1 1 0,0 0-1,0 2-1,1 0 0,-1 1-2,2 0-1,1 0-1,1 0-2,0 0 0,2 0 0,1 0 1,0 0 0,1 0-1,0 0-1,0 0 0,1 0-2,-1 0 0,2-2-2,0 0-2,2-1-2,-1-1 1,-2 0 1,-2 0 1,-2 0 2,-1 0 0,-1 2 0,-2 0 1,0 2-1,0 0 0,-1 0 0,0 0 1,0 0-1,0-1 0,-1-2-1,-1-2 0,-1-2-2,-1 0 0,0 1 1,1 0 0,-1 2 1,0 0 0,-1 0-1,-1 0 0,-1 0-2,-2 1 1,-1 0 0,-3 2 1,-1 0 0,-2 1 0,-1-2 0,-1 0 1,-1-1 1,-1-1 0,0 2 0,-2 0 0,-1 2 1,0-1-1,2 0 0,0-2-2,1 0-1,0-1-4,-1 0-9,-1 0-9,0 0-7,-2 0-4,-1 0 2,0 0 3,-2 1 1,-1-1 4,0 0 4,-2 0 4,0 0 4</inkml:trace>
</inkml:ink>
</file>

<file path=ppt/ink/ink37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0:29:32"/>
    </inkml:context>
    <inkml:brush xml:id="br0">
      <inkml:brushProperty name="width" value="0.05456" units="cm"/>
      <inkml:brushProperty name="height" value="0.05456" units="cm"/>
    </inkml:brush>
  </inkml:definitions>
  <inkml:trace contextRef="#ctx0" brushRef="#br0">34783 38700 403,'30'8'128,"-3"2"-27,-3 0-27,-3 1-26,-1 1-15,1 0-5,1-1-4,1 1-3,0-1-3,-1-1-1,-1 0 0,0-2-1,-2 0-2,1 2-1,-1 0-3,1 1-2,-1 2-2,-3 0 0,-1 1-2,-2 1-1,-2 0-1,1-1 0,0 0 0,0-2-1,0 0-1,0 0-3,-1-1-4,1 1-2,-3 1-2,-6 1 2,-6 3 2,-6 2 2,-5 0 0,-6-1 2,-3-1 0,-6-1 0,-6 2 0,-7 3-4,-7 5-2,-6 3-3,1-1-6,8-5-6,9-6-8,9-6-6,5-3-9,1 1-9,1 1-10,1 2-10</inkml:trace>
</inkml:ink>
</file>

<file path=ppt/ink/ink37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0:29:39"/>
    </inkml:context>
    <inkml:brush xml:id="br0">
      <inkml:brushProperty name="width" value="0.05087" units="cm"/>
      <inkml:brushProperty name="height" value="0.05087" units="cm"/>
    </inkml:brush>
  </inkml:definitions>
  <inkml:trace contextRef="#ctx0" brushRef="#br0">40315 30721 432,'-9'-8'3,"0"0"5,-2 1 6,0-1 6,-1 3 4,-1 8 2,-1 6 3,-1 7 2,0 4 0,2-1-4,2 1-3,3 0-4,0 0-2,0 1-1,0 1-2,0 1-1,0 0-1,0 1-1,1-1 0,-1 1-1,0-1-1,0 1 0,0-1-2,0 1-1,1-1 0,1 1 0,0-1 0,2 1 1,0 0 0,2 1 0,0 1 0,2 1 1,0 0 0,0 0 0,0 1 0,0-1-1,1 1 0,2 1 0,2 1-2,2 1 0,1 0-1,-1 0-1,1 1 0,0-1-1,-1 1 0,0 1 0,-2 0 1,0 2 0,-2 0 1,1 1-3,0-1 0,0 0-3,-1 1 0,0 1-1,-1 0-2,-2 2 0,0 0-1,-2 0-2,-1 1-2,0-1-1,-1 0-1,0 0-1,0 0-1,1 0 0,-2 1-1,-2-1 0,-2 0 1,-2 0-1,-2 0-1,-3-2-3,-3 0-3,-3-1-2,-2-1-3,1 0-1,-1 0-1,1 1-1,-2-2-2,0-2-2,-1-1-1,0-3-2,0-3 0,6-5 3,5-5 3,5-4 3</inkml:trace>
</inkml:ink>
</file>

<file path=ppt/ink/ink37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0:29:40"/>
    </inkml:context>
    <inkml:brush xml:id="br0">
      <inkml:brushProperty name="width" value="0.05163" units="cm"/>
      <inkml:brushProperty name="height" value="0.05163" units="cm"/>
    </inkml:brush>
  </inkml:definitions>
  <inkml:trace contextRef="#ctx0" brushRef="#br0">40250 38200 426,'14'30'100,"-3"-3"-20,-2-3-21,-4-3-21,-2-1-11,0 3-3,-1 1-3,-2 3-2,0 1-2,2 2-1,1 3-3,0 1-1,0 1-2,0 1-1,-2-1-1,0 0-1,-1 0-1,2 1-1,0-1 0,2 0-1,-1 1 0,-1 2-1,0 3 0,-1 1 0,-1 1-1,0 2 1,0 0 0,0 2 0,0-1 1,0 0 0,0-2 2,0 0-1,0-1 1,1-2 0,2 0 0,0-1-1,1-1-1,-2 0 0,0 0 0,-2 0-1,0 2-1,0 1 1,0 2-1,0 2 1,0 2-1,0 2-1,0 2-2,0 1 0,1 1-1,0-2 0,2-2 0,0-2 0,0-2 0,0-4-1,-2-2 0,0-3 0,-1-2-1,2 0 1,0 0 0,2 1 1,0-1 0,0 2-1,-1 1 0,2 1-1,-2 1 0,-1 3 1,0 4-1,-2 3 1,0 0-1,0-1-1,0 0-1,0-1-2,0-3 1,0-2 2,0-4 1,0-2 2,0-2 0,0 1 0,0-1-2,0 0 0,0 0 0,0 1-2,0-1 0,0 0 0,0 3 0,0 4-1,0 6 1,0 4 1,0 2-1,0 0-1,0-2 1,0 0-2,0-2 1,0-2-1,0-2 0,0-2 0,1 0 1,0 2 0,2 2 0,0 2 0,0 0-1,0-2-1,-2-2-3,0-2-1,-1 0-1,0 4 1,0 2 1,0 4 2,0-1-3,2-3-5,1-2-6,0-3-6,0-7-1,0-8 4,-2-9 4,0-9 3,-1-4 1,2 0-1,0 0-2,2 0-1</inkml:trace>
</inkml:ink>
</file>

<file path=ppt/ink/ink37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0:29: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44825 31375 333,'49'20'167,"16"14"-1,16 15 1,16 15 0</inkml:trace>
</inkml:ink>
</file>

<file path=ppt/ink/ink37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0:29:42"/>
    </inkml:context>
    <inkml:brush xml:id="br0">
      <inkml:brushProperty name="width" value="0.022" units="cm"/>
      <inkml:brushProperty name="height" value="0.022" units="cm"/>
    </inkml:brush>
  </inkml:definitions>
  <inkml:trace contextRef="#ctx0" brushRef="#br0">44900 31299 999,'7'-8'-62,"0"2"14,-2 0 15,0 2 15</inkml:trace>
</inkml:ink>
</file>

<file path=ppt/ink/ink37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0:29:42"/>
    </inkml:context>
    <inkml:brush xml:id="br0">
      <inkml:brushProperty name="width" value="0.04867" units="cm"/>
      <inkml:brushProperty name="height" value="0.04867" units="cm"/>
    </inkml:brush>
  </inkml:definitions>
  <inkml:trace contextRef="#ctx0" brushRef="#br0">44574 30695 452,'-2'-13'29,"-1"4"5,-2 6 5,-1 5 5,-4 5-2,-6 9-9,-4 8-8,-5 7-9,-3 3-4,-1 0-1,-1-1 0,0-1 0,-1-1 0,1 1-1,1-1 0,1 1 1,2-3-1,5-2-1,3-3 0,5-3 0,2-2-1,4-1-3,2 0-1,4-2-2,5-3-2,10-3-1,8-4-2,9-4 0,5-4-2,2-4-1,2-4-2,2-3-2,2-3-2,1-2-3,0 0-3,2-1-3,-1-1-1,-2-1 1,-2-1 1,-2-1 2,-3 1 0,-3 3 1,-5 3-1,-3 3 1,-5 1 5,-5 2 11,-5 1 11,-4 0 11,-4 4 7,-2 5 4,-2 4 3,-2 5 3,-2 4-1,-2 2-5,-2 1-5,-2 3-5,0 1-4,1 1-2,0 1-2,2 1-3,0 1-1,1-1-2,-1 1 0,0-1-2,1 1 1,2 1-1,2 1 1,2 1 0,2-1-1,2-3-4,2-3-3,2-3-4,2-3-1,1-2-1,3-4 0,2-3 0,2-2-1,5-4 0,4-2-1,3-3-2,4-5 0,5-6-3,3-5-2,4-7-2,0-2 0,-4 0 2,-4-1 1,-3 1 3,-5 0 1,-6 1 2,-3 1 3,-6 1 2,-3 1 1,-2 1 2,-3 1 2,-1 2 0,-3 0 2,-6 4 1,-4 3 0,-5 3 1,-4 3-1,-2 2-1,-1 4-1,-3 2-2,-2 5-4,-4 4-7,-5 5-7,-3 6-7,1 0-1,7-1 5,7-3 4,7-1 6,3-2-4,0 0-14,1-2-13,-1 0-14</inkml:trace>
</inkml:ink>
</file>

<file path=ppt/ink/ink37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0:29:43"/>
    </inkml:context>
    <inkml:brush xml:id="br0">
      <inkml:brushProperty name="width" value="0.05278" units="cm"/>
      <inkml:brushProperty name="height" value="0.05278" units="cm"/>
    </inkml:brush>
  </inkml:definitions>
  <inkml:trace contextRef="#ctx0" brushRef="#br0">44703 37158 416,'6'-16'3,"-1"0"7,-2 1 5,-2-1 6,-2 3 5,-4 4 4,-2 6 4,-3 5 4,-3 3-2,-2 5-6,-1 4-6,-3 4-6,-2 3-4,-1 2 1,-3 4 0,-1 3-1,-2 3 1,-1 1-1,-1 2-1,-1 2 0,1 1-1,3-1-1,4-2-1,2 0-1,3-2-1,4-3 1,4-3 1,5-3 0,3-4-1,5-3-4,6-5-4,4-3-3,6-4-3,7-6-3,7-4-2,7-5-2,4-7-3,4-6-2,2-7-4,4-6-3,0-4-2,-1 1 2,-1 2 0,0 0 1,-4 2 2,-6 5 4,-5 4 3,-7 3 5,-5 4 3,-3 3 5,-4 2 3,-5 4 6,-4 3 4,-4 5 8,-5 2 6,-6 5 7,-3 4 1,-2 6-4,-1 4-4,-3 5-4,0 3-2,3 1-2,1 0 0,2 2-2,1 1-1,0-1-3,1 0-1,-1 1-3,1-2-1,2 0 1,2-1-1,2-1 0,1-2-2,2-3-1,0-3-3,2-3-1,2-3-3,4-4-3,3-5-2,5-2-4,3-6 0,3-4 0,3-6-1,3-3 1,1-6-1,1-3-1,-1-5-2,0-3 0,-1-3-2,-3-1 2,-3 0 1,-3-2 0,-3 1 1,-3 3 1,-2 4 0,-4 2 0,-2 3 4,-2 3 6,-3 3 5,0 3 6,-4 2 2,-2 2-4,-4 2-2,-2 3-3,-3 1-2,-3 2-3,-3 2-3,-3 2-2,-3 3-6,-3 6-9,-3 4-11,-3 5-9,2 1-4,7-3 1,7-2 2,7-4 2</inkml:trace>
</inkml:ink>
</file>

<file path=ppt/ink/ink37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0:29:44"/>
    </inkml:context>
    <inkml:brush xml:id="br0">
      <inkml:brushProperty name="width" value="0.04905" units="cm"/>
      <inkml:brushProperty name="height" value="0.04905" units="cm"/>
    </inkml:brush>
  </inkml:definitions>
  <inkml:trace contextRef="#ctx0" brushRef="#br0">48084 38316 448,'10'-7'5,"4"2"11,3 2 10,5 2 11,1 2 2,1 4-4,0 2-5,-1 4-5,-1 1-3,-3 1-3,-3 1-2,-2 1-2,-4 2-2,-1 3-1,-2 4-3,-2 2 0,-4 2-2,-6 0-1,-6 2-1,-5 1 0,-5 1-3,-2-1-2,-1 0-3,-2 1-3,-1-3-2,2-3-1,3-5-2,1-3-1,3-4 1,1-3 5,2-3 3,3-2 4,5-2 9,11 0 14,12 0 15,10 0 13,6-2 1,2-4-12,3-4-14,1-4-12,0-1-11,-2 2-8,-1 2-9,-3 3-8,-3 0-8,-5 2-7,-5 0-7,-4 2-7</inkml:trace>
</inkml:ink>
</file>

<file path=ppt/ink/ink37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0:29:46"/>
    </inkml:context>
    <inkml:brush xml:id="br0">
      <inkml:brushProperty name="width" value="0.04492" units="cm"/>
      <inkml:brushProperty name="height" value="0.04492" units="cm"/>
    </inkml:brush>
  </inkml:definitions>
  <inkml:trace contextRef="#ctx0" brushRef="#br0">45562 43250 489,'-7'32'143,"2"1"-33,2 0-33,2 2-33,0 1-17,0 1-4,-2 0-3,0 2-3,-2 0-3,0 0-1,-1 1-2,-2-1-2,1-1-7,1-2-11,0-2-12,2-1-11,0-3-10,0-3-4,0-4-5,0-1-6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4:20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88450 18325 333,'49'20'167,"16"14"-1,15 14 1,17 16 0</inkml:trace>
</inkml:ink>
</file>

<file path=ppt/ink/ink37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0:29:46"/>
    </inkml:context>
    <inkml:brush xml:id="br0">
      <inkml:brushProperty name="width" value="0.03788" units="cm"/>
      <inkml:brushProperty name="height" value="0.03788" units="cm"/>
    </inkml:brush>
  </inkml:definitions>
  <inkml:trace contextRef="#ctx0" brushRef="#br0">45550 44323 580,'0'-36'-8,"0"9"1,0 7 3,0 8 2,1 5 9,2 1 15,2 0 15,2 2 15,2-1 5,5 0-7,4-1-5,3-2-6,3 1-6,-1 1-5,1 0-4,-1 2-4,0 0-6,-3 2-5,-1 0-5,-2 2-6</inkml:trace>
</inkml:ink>
</file>

<file path=ppt/ink/ink37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0:29:46"/>
    </inkml:context>
    <inkml:brush xml:id="br0">
      <inkml:brushProperty name="width" value="0.0509" units="cm"/>
      <inkml:brushProperty name="height" value="0.0509" units="cm"/>
    </inkml:brush>
  </inkml:definitions>
  <inkml:trace contextRef="#ctx0" brushRef="#br0">46471 42822 432,'-8'-19'45,"2"7"9,1 8 8,0 8 8,2 5-1,0 3-11,2 4-10,0 2-10,1 4-8,0 5-4,0 4-5,0 6-5,-1 4-4,-2 4-3,-2 4-3,-1 4-3,-3 2-3,0 0-5,-1 0-5,-1 0-4,-1-2-4,0-1-3,0-2-3,1-2-4,-1-2-4,2 0-6,1-2-6,0 0-7,2-4-1,1-7 2,0-7 2,2-7 2</inkml:trace>
</inkml:ink>
</file>

<file path=ppt/ink/ink37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0:29:47"/>
    </inkml:context>
    <inkml:brush xml:id="br0">
      <inkml:brushProperty name="width" value="0.0424" units="cm"/>
      <inkml:brushProperty name="height" value="0.0424" units="cm"/>
    </inkml:brush>
  </inkml:definitions>
  <inkml:trace contextRef="#ctx0" brushRef="#br0">47250 44391 518,'8'-15'4,"2"2"5,0 2 7,1 3 7,2 0 0,1 2-5,3 1-6,2 0-5,0 3 2,1 4 6,0 4 8,-1 4 7,-1 2 1,-4 1-6,-5 1-6,-3 2-6,-3 0-4,-2 1-1,-2 1 0,-2 1-1,-2 1-1,-3 0 0,-4-1-1,-2 1-1,-2-2 0,1-1-2,-1-2 0,0-3-1,2 0 1,3 0 6,3 0 3,2-1 6,5 0 0,6-2-1,6-2-1,6-2-2,4-2-2,2-1-3,4 0-1,4-1-3,-1-3-1,-2 0 0,-1-3 1,-3-2 0,-1 0-6,-3 2-10,-1 2-11,-2 2-12</inkml:trace>
</inkml:ink>
</file>

<file path=ppt/ink/ink37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0:29:48"/>
    </inkml:context>
    <inkml:brush xml:id="br0">
      <inkml:brushProperty name="width" value="0.04256" units="cm"/>
      <inkml:brushProperty name="height" value="0.04256" units="cm"/>
    </inkml:brush>
  </inkml:definitions>
  <inkml:trace contextRef="#ctx0" brushRef="#br0">45363 49016 516,'-7'-12'59,"2"8"-2,2 8-4,2 8-1,1 6-5,0 7-7,0 5-6,0 6-8,-1 4-3,-2 2-3,-2 2-2,-2 3-1,0-3-4,1-5-2,0-4-3,2-5-3,0-2-8,2 3-13,0 1-15,2 3-13,0-4-11,2-6-7,0-7-9,2-6-7</inkml:trace>
</inkml:ink>
</file>

<file path=ppt/ink/ink37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0:29:48"/>
    </inkml:context>
    <inkml:brush xml:id="br0">
      <inkml:brushProperty name="width" value="0.03509" units="cm"/>
      <inkml:brushProperty name="height" value="0.03509" units="cm"/>
    </inkml:brush>
  </inkml:definitions>
  <inkml:trace contextRef="#ctx0" brushRef="#br0">45450 49694 627,'0'-15'5,"0"2"11,0 3 11,0 1 11,1 1 4,4 2-1,2 1-1,4 0-1,3 1-4,5 1-6,5-1-5,5 0-5,1 0-7,-3 2-7,-3 0-6,-3 2-8,-3 0-3,-3 2 0,-2 0-1,-4 2-1,-2 0-8,0 1-15,-2 2-17,0 0-15</inkml:trace>
</inkml:ink>
</file>

<file path=ppt/ink/ink37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0:29:48"/>
    </inkml:context>
    <inkml:brush xml:id="br0">
      <inkml:brushProperty name="width" value="0.05145" units="cm"/>
      <inkml:brushProperty name="height" value="0.05145" units="cm"/>
    </inkml:brush>
  </inkml:definitions>
  <inkml:trace contextRef="#ctx0" brushRef="#br0">46395 48317 427,'-2'-28'27,"0"5"4,-3 7 5,-2 5 5,0 6 2,2 6 1,2 6 0,2 6 0,1 4-2,0 3-4,0 3-4,0 3-5,0 4-4,0 4-2,0 6-3,0 5-3,-1 2-3,0 0-4,-2 0-3,0 0-4,-1-1-4,0-1-4,0 0-6,0-1-5,0-2-1,1-2 1,-2-2 2,2-1 2,-1-4-4,0-4-7,0-3-8,0-5-9,0-5-7,2-8-9,0-8-9,2-8-8</inkml:trace>
</inkml:ink>
</file>

<file path=ppt/ink/ink37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0:29:49"/>
    </inkml:context>
    <inkml:brush xml:id="br0">
      <inkml:brushProperty name="width" value="0.05188" units="cm"/>
      <inkml:brushProperty name="height" value="0.05188" units="cm"/>
    </inkml:brush>
  </inkml:definitions>
  <inkml:trace contextRef="#ctx0" brushRef="#br0">46700 49746 424,'9'-17'2,"1"-1"4,3-3 4,2-1 4,1-1 4,1 2 3,2 3 4,0 1 4,0 3 2,-1 3-1,-1 2 0,-1 4 1,-1 3-3,-2 4-2,-3 4-3,-1 4-3,-3 4-2,-4 7-1,-4 5-3,-4 7 0,-3 1-3,-1 0-4,-3-1-4,-2-1-4,2-3-3,3-5-3,4-5-4,4-5-2,3-4-2,4-2-3,2-4 0,3-2-3,5-6 1,4-4 3,5-7 3,5-5 2,3-5 3,0 0 2,2-1 3,1 0 1,-1-1 2,-1 1 0,-3 1 0,-1 1-1,-4 2 1,-3 3-1,-5 3 0,-3 2-1,-4 7 7,-2 8 13,-4 10 14,-2 8 14,-3 5 3,0 1-8,-2 1-6,0 1-7,-1 1-5,0 0-2,0 2-3,0 1-1,1-2-3,0-3-4,2-5-2,0-3-4,3-3-1,2-1-3,4 0 0,2-2-3,2-2 0,3-4-1,2-4 0,2-4-1,2-5-1,3-6 1,3-5-1,3-7 0,0-3 0,-3-1-4,-4-1-3,-1 0-3,-4-2 1,-3 1 2,-3 0 3,-2-1 3,-4 2 1,-3 3 0,-2 3 0,-4 3 0,-2 2 2,-3 1 1,-4 1 3,-2 1 2,-6 3-4,-7 8-13,-8 7-11,-8 6-13,0 3-2,9-1 7,9 0 7,9-2 7,3 0 0,0 2-8,-1 0-8,-1 1-8</inkml:trace>
</inkml:ink>
</file>

<file path=ppt/ink/ink37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0:29:56"/>
    </inkml:context>
    <inkml:brush xml:id="br0">
      <inkml:brushProperty name="width" value="0.0274" units="cm"/>
      <inkml:brushProperty name="height" value="0.0274" units="cm"/>
    </inkml:brush>
  </inkml:definitions>
  <inkml:trace contextRef="#ctx0" brushRef="#br0">40566 51650 802,'-7'14'19,"2"-1"-4,2-2-5,2-2-4,1 2-1,0 5 2,0 7 2,0 5 3,0 4 1,0 1-1,0 1-1,0 1 0,0-1 0,0 0-3,0-1 0,0-1-2,0 0 0,0 2 0,0 3 0,0 1 1,0-1-1,0-2-3,0-3-2,0-3-4,0-1-1,2 1 0,0 0 0,2 2 1,0 1 0,0-1 0,-1 0 2,2 1 1,-2 0 1,-1 2-1,0 3-1,-2 1 1,0 0-2,0-2 0,0-2 0,0-1-1,0-2-1,0-2-2,0 0-2,0-1-2,0 0 1,0-1 3,0 0 2,0 1 4,0-2 0,0-3-1,0-3-2,0-3-1,1-2-2,0-3-1,2-1-3,0-2-1,2-2-3,0 0-6,1-2-6,2 0-4</inkml:trace>
</inkml:ink>
</file>

<file path=ppt/ink/ink37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0:29:58"/>
    </inkml:context>
    <inkml:brush xml:id="br0">
      <inkml:brushProperty name="width" value="0.05229" units="cm"/>
      <inkml:brushProperty name="height" value="0.05229" units="cm"/>
    </inkml:brush>
  </inkml:definitions>
  <inkml:trace contextRef="#ctx0" brushRef="#br0">45396 53612 420,'1'-16'1,"4"1"2,2-1 2,4 0 2,-1 1 1,-3 3-2,-2 1-1,-4 2-1,-2 0 2,-2-2 4,-2-1 4,-2-3 4,-2 1 1,-3 3-2,-4 2-3,-2 4-1,-2 2-2,-1 2 0,-1 2-1,-1 2 0,-1 2 0,-1 2-2,-1 1-1,-1 3-1,0 2 0,-1 2-1,1 1 0,-1 3 0,2 2 0,-1 3-1,2 3 0,2 3 0,-1 1-1,2 1 0,1-1-1,1 0 0,1 1 0,3 3 0,1 1 0,3 2 1,1 0-1,4-2 0,2-2-1,4-1-1,2-3-1,2-3 0,2-3-2,2-3 0,1-2-2,3-1 0,2-1-1,2-1-1,3-2-1,5-4-1,5-5-2,5-2-2,2-5 0,2 0 1,1-3-1,1-2 2,0-2-2,0-4-2,0-2-3,1-3-2,-1-2 0,0-1 5,0-1 3,0-1 3,-1 0 3,-3-1 0,-3 1-1,-3-1 1,-5 2 0,-5 5 0,-6 3 1,-7 4-1,-3 3 4,-4-1 6,-2 0 7,-3 0 7,-3 1 3,-2 0-2,-2 2-3,-1 1-2,-3 1 0,0 6-1,-1 2 0,-1 5-1,-1 3 1,-1 0 1,-1 1 0,-1 1 1,-1 2-1,1 1-2,-1 3 0,1 1-3,0 1 0,4-1 1,3-1-1,3 0 0,3-3-2,2 1-6,4-2-4,2-1-6,5-2-3,4-4 0,5-5 0,6-3-1,2-4 0,3-3-1,1-5 0,3-4 1,1-3-1,1-1 1,0-3 1,2-1 0,-1-1 1,-5 2 0,-3 3 0,-4 1 2,-5 5 5,-5 5 12,-5 6 13,-4 6 11,-4 3 4,0 1-3,-1 2-3,-1 0-4,0 1-3,2 3-3,2 2-1,2 2-3,4-1-4,5-1-6,7-3-5,6-1-7,2-4-3,1-4-3,0-6-1,-1-4-2,2-5-2,3-3-1,3-5-1,3-4-2,2-3 0,2-4 1,2-5 0,3-3 1,-1-2 2,-2 0 1,-2 0 3,-2-1 2,-3 4 2,-5 4 3,-5 5 2,-5 5 3,-4 4 4,-4 2 8,-5 4 8,-2 3 6,-6 4 7,-2 6 3,-5 6 3,-4 6 5,-1 4-2,-1 3-7,0 3-6,1 3-7,-1 2-4,2 1-3,1 0-2,1 2-3,0 0-3,2-3-1,1-2-2,0-1-2,3-3-2,1-1-3,2-3-3,2-1-2,5-3-5,7-4-5,9-4-6,8-4-6,3-5-2,0-6 2,1-6 1,-1-5 1,1-5 3,1-3 3,1-3 3,0-3 4,0 0 4,-5 2 5,-4 1 7,-3 3 5,-4 2 3,-3 3 1,-2 3 1,-4 3 0,-3 4 7,-4 8 12,-4 7 11,-4 6 12,-3 5 2,-2 3-10,-2 3-10,-1 3-9,-1 2-6,0 1-1,2 1-3,1 1-1,1 0-2,2-1-3,2-1-3,3-1-3,0-2-1,2-1 0,0-3 0,2-1-1,1-2 0,3-2-4,4-3-2,2-1-3,3-2-2,2-2-1,1-2-2,3-2 0,2-3-1,1-4 0,3-4 1,1-3 0,1-5 1,-1-3 0,-1-5 2,-1-3 1,-2-4 1,-1-3 3,-2-3 1,-2-2 4,-3-1 0,-1 3 1,-2 4 0,-2 2 1,-3 4 1,-3 3 1,-2 5 2,-4 3 2,-2 4 0,-3 3-1,-4 2 0,-2 4 0,-3 2-4,-1 2-3,-3 2-5,-1 2-3,-2 3-8,-1 4-9,-1 3-9,-1 5-9,1 2-4,3 3 1,3 1 2,3 3 0,2-2 2,4-5 3,3-5 3,2-5 2</inkml:trace>
</inkml:ink>
</file>

<file path=ppt/ink/ink37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0:29:59"/>
    </inkml:context>
    <inkml:brush xml:id="br0">
      <inkml:brushProperty name="width" value="0.05419" units="cm"/>
      <inkml:brushProperty name="height" value="0.05419" units="cm"/>
    </inkml:brush>
  </inkml:definitions>
  <inkml:trace contextRef="#ctx0" brushRef="#br0">51305 54677 406,'9'-6'65,"4"2"-11,2 4-12,3 3-12,1 1-7,-3 3-1,-1 2-2,-2 2-1,-2 1-1,-1 1-3,0 1-1,-2 2-3,-2 0-1,-2 1 1,-4 1-1,-2 1 0,-4 1 0,-2-1-1,-3 1-2,-3 0-2,-2-2 0,2-1-2,1-3-1,1-1-1,0-1-1,2 2 0,1 0 2,1 1 0,4 1 1,8-1 2,7 1 2,9 0 1,2-2 2,-1-3-3,-3-3 0,-1-2-1,-2-2-1,-1 2 3,0 0 1,-2 1 3,-2 2 0,-2 2-1,-4 2-1,-2 1-1,-4 2 0,-2 0-1,-4-1-1,-2 1-1,-3 1-1,-1 1-1,-3 3-1,-2 1-1,-2 1-1,-3-1-3,-3-1-2,-2 0-1,-3-2-4,1 1-4,0-1-5,-1 1-3,3-2-6,5-1-5,5-2-6,5-2-5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4:21"/>
    </inkml:context>
    <inkml:brush xml:id="br0">
      <inkml:brushProperty name="width" value="0.05011" units="cm"/>
      <inkml:brushProperty name="height" value="0.05011" units="cm"/>
      <inkml:brushProperty name="color" value="#00BFF3"/>
    </inkml:brush>
  </inkml:definitions>
  <inkml:trace contextRef="#ctx0" brushRef="#br0">88165 18100 439,'30'0'97,"-5"0"-20,-3 0-22,-4 0-21,-3 0-11,-1 2-1,-1 0-2,0 2-2,-3 0-1,0 2-2,-1 0-2,0 1-2,-2 2-1,-1 0-2,0 1-2,-2 2-1,0-1-2,0 1 1,0 0-1,0-1-1,-2 1-1,-4 3-3,-4 1-4,-4 3-4,-2 1-1,-1 0 0,-2-1 0,1 1 0,-2-1 0,-1-1 3,-1-1 2,-1-1 2,-1-1 1,1 1 2,-1-1 1,0 1 1,2-2 4,1-1 4,2-2 5,3-2 5,5-2 2,11-2 0,12-3-2,10 0 0,5-4-2,2 0-2,1-3-2,1-2-3,-1 0-2,-2 2-1,-2 2-1,-1 2-1,0 1-2,6 0-4,5 0-1,5 0-4,0 0-1,0 0-2,-3 0 0,-2 0-1,-1 1-4,-3 0-6,1 2-7,-1 0-7,-2 0-2,-1 0 2,-3-2 3,-1 0 1</inkml:trace>
</inkml:ink>
</file>

<file path=ppt/ink/ink37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0:30:17"/>
    </inkml:context>
    <inkml:brush xml:id="br0">
      <inkml:brushProperty name="width" value="0.04438" units="cm"/>
      <inkml:brushProperty name="height" value="0.04438" units="cm"/>
      <inkml:brushProperty name="color" value="#F2395B"/>
    </inkml:brush>
  </inkml:definitions>
  <inkml:trace contextRef="#ctx0" brushRef="#br0">46196 57138 495,'-2'-35'68,"-2"7"-12,-3 9-12,-3 7-10,-3 4-9,0-2-6,-1 0-5,-1-1-5,-1 0-3,0 0-1,1 2 0,-1 1-1,-1 1-1,-3 2 0,-4 2 1,-1 2-1,0 2 0,4 2-1,6 2 0,5 2 0,1 2-1,-4 3 1,-2 3 1,-3 3-1,-1 3 1,1 1 0,1 3 0,1 1 1,-1 2-1,0-1 1,-1 0 0,-1 1 0,0-1 1,3 1-1,1-1 1,2 1 0,2-2 0,2 0 0,3-1-1,1-1 1,1 0-2,2-1 1,0 1-2,2-1 0,0 0-1,2-1 0,0-1-1,2 0-1,1-3-1,1-1-1,3-3 0,2-1-1,2-3 1,2-2-1,1-4 0,3-2 1,1-3-2,3-1-3,1 0-3,3-1-4,1-3-2,3-4-2,1-4-2,3-3-2,-1-3-1,0 1 1,-1-1-1,-1 1 1,-2-1 2,-1 0 3,-3 1 3,-1-1 4,-4 2 1,-3 3 2,-5 3 2,-3 2 0,-3 3 3,-2-1 3,-2 0 4,-2 0 2,-3 1 3,-4 0 2,-4 2 1,-3 1 2,-3 1 0,0 2-1,1 2 0,-1 2-1,0 1 1,-2 3-1,0 2 1,-1 2 0,0 1 0,1 1 0,1 1 0,1 2 0,0 0-1,2 1 0,1 1-1,1 1-1,2 0 0,2-3-3,4-1-1,2-2-1,4-3-4,4-3-6,4-2-5,4-4-5,3-3-2,3-3 2,3-5 2,3-4 3,1-2 0,-1-1-3,-1-2-2,-1 1-3,-2-1 0,-3 4 2,-3 3 1,-2 3 3,-4 4 6,-3 8 15,-2 6 13,-4 7 13,-1 3 4,2-1-7,0-1-8,2 0-6,1-4-6,3-3-4,4-4-5,2-4-4,2-2-3,1 0-2,2 0-3,0 0-1,1-1-3,3-2-2,1-2-2,3-2-3,1-2 0,3-3 2,1-4 1,2-1 3,1-5-1,-3-2-2,-2-2-3,-1-4-1,-4-2 0,-3-1 3,-5-1 4,-3 0 4,-4 1 5,-2 5 8,-4 5 8,-2 5 8,-4 4 7,-2 6 5,-4 5 6,-2 4 5,-1 5 0,1 4-6,0 4-6,2 3-6,0 3-3,0 1-2,1 1-2,-1 2-2,0-1-1,2 1 0,1-1 0,0 0-1,1 0-1,0-1-3,0-1-2,0 0-3,1-3-1,0 1 0,2-2-1,1-1 0,1-1-2,3-1 0,4-1-3,2 0-1,3-3 0,1-3-2,3-2 0,2-4 0,1-3-1,3-6-2,1-4-1,3-5-1,-1-3-1,-1-3-1,-3-1-1,-1-3 0,-3-1 0,-3-1 1,-2 0 0,-4-2 2,-2 0 1,-2-1 1,-3 1 1,0 0 1,-5 0 2,-2 5 0,-5 2 1,-4 3 1,-1 3-2,-1 4-2,0 4-4,1 5-2,-1 2-5,2 4-5,1 2-7,1 4-5,1 0-3,2 1 0,2 0 0,2 0 1</inkml:trace>
</inkml:ink>
</file>

<file path=ppt/ink/ink37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0:30:18"/>
    </inkml:context>
    <inkml:brush xml:id="br0">
      <inkml:brushProperty name="width" value="0.04152" units="cm"/>
      <inkml:brushProperty name="height" value="0.04152" units="cm"/>
      <inkml:brushProperty name="color" value="#F2395B"/>
    </inkml:brush>
  </inkml:definitions>
  <inkml:trace contextRef="#ctx0" brushRef="#br0">51166 58366 529,'-6'-6'9,"6"4"16,4 4 17,6 4 18,1 1 1,-1-1-11,-1 0-13,0-1-12,-4-2-11,-5 2-12,-4-2-10,-5 1-12,-2-1-3,0-4 3,2-2 3,1-3 4,1-2 4,2 0 7,2 0 6,2 0 6,2 1 8,4 2 10,2 2 9,4 2 11,0 2-2,1 2-12,0 2-12,0 2-12,-1 1-21,1 2-32,0 0-31,0 1-32</inkml:trace>
</inkml:ink>
</file>

<file path=ppt/ink/ink37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0:30:19"/>
    </inkml:context>
    <inkml:brush xml:id="br0">
      <inkml:brushProperty name="width" value="0.04154" units="cm"/>
      <inkml:brushProperty name="height" value="0.04154" units="cm"/>
      <inkml:brushProperty name="color" value="#F2395B"/>
    </inkml:brush>
  </inkml:definitions>
  <inkml:trace contextRef="#ctx0" brushRef="#br0">53610 57030 529,'-14'-15'-36,"3"2"15,2 3 14,4 1 16,0 3 10,0 4 4,-1 4 5,-1 4 5,-3 3 0,0 3-4,-3 4-2,-1 2-5,-3 2-1,0 3 0,-1 1-1,-1 3 0,0 0 0,1 1-2,0-1-1,2 1 0,2-2-3,3-2-1,3-1-4,2-2-1,4-3-4,4-3-6,4-3-6,4-2-5,2-4-3,3-1-4,2-2-2,2-2-3,1-2-1,3-4 3,1-2 0,3-3 3,-1-3 2,-2 0 2,-1-1 3,-2-1 2,0-3 3,3-3 1,3-5 2,3-3 1,-1-1 3,-6 5 4,-4 3 4,-4 5 3,-5 5 8,-4 10 10,-5 8 10,-2 9 10,-4 6 1,0 1-8,-2 3-8,0 2-8,-1-1-7,0 0-2,1-1-3,-1 0-4,1-3-1,2 0-1,2-1 1,2 0-1,2-2-3,2-1-6,2-1-8,2-1-6,1-2-2,3-4 2,2-5 3,2-2 3,1-5-1,3-2-1,2-4-2,1-2-2,2-3 0,-1-1 0,1-3 1,-1-2 1,1-1 2,-1-3 1,1-1 4,-1-3 1,-1-1 2,-5-1 2,-3-1 1,-4 0 2,-3-1 1,-2 3-1,-3 1 1,0 3 0,-4 2-1,0 5-1,-3 3-1,-2 4-2,-2 3-4,-4 0-6,-2 2-6,-3 1-7,-2 1-4,-1 4-2,-1 2-2,-1 4-1,1 0 2,5 1 4,3 0 4,4 0 5,2 0 4,0 0 3,1-1 3,-1 1 4</inkml:trace>
</inkml:ink>
</file>

<file path=ppt/ink/ink37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0:30:19"/>
    </inkml:context>
    <inkml:brush xml:id="br0">
      <inkml:brushProperty name="width" value="0.04062" units="cm"/>
      <inkml:brushProperty name="height" value="0.04062" units="cm"/>
      <inkml:brushProperty name="color" value="#F2395B"/>
    </inkml:brush>
  </inkml:definitions>
  <inkml:trace contextRef="#ctx0" brushRef="#br0">56514 58116 541,'9'-7'-25,"2"2"15,2 2 17,1 2 15,2 1 6,0 2-1,-1 0-4,1 2-2,-1 1-1,-1 1 1,-1 3-1,0 2 0,-3 2 0,-4 3-2,-5 4 0,-2 2-2,-5 1-4,-2-1-8,-4-1-6,-2-1-9,-1-1-3,-1-3-2,0-1 0,1-2-2,-1-2 0,0-1 1,1-1 2,-1 0 1,1-2 4,2-2 6,3-3 7,1 0 5,3-1 8,4 3 7,4 4 9,4 2 7,3 0 3,3-2-6,4-4-5,2-2-5,2-3-4,1-1-3,1 0-3,1-1-4,1-2-1,3 0-4,1-1-1,3-2-3,-1 1-4,-3 2-3,-4 3-4,-1 1-4,-4 1-8,-1 0-9,-2 0-11,-3 0-11,-1 0-5,0 2-2,-2 0-3,0 1-1</inkml:trace>
</inkml:ink>
</file>

<file path=ppt/ink/ink37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0:30:36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14700 2600 999,'14'7'-6,"-2"0"-12,-4-2-12,-2 0-12</inkml:trace>
</inkml:ink>
</file>

<file path=ppt/ink/ink37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0:30:37"/>
    </inkml:context>
    <inkml:brush xml:id="br0">
      <inkml:brushProperty name="width" value="0.04115" units="cm"/>
      <inkml:brushProperty name="height" value="0.04115" units="cm"/>
      <inkml:brushProperty name="color" value="#F2395B"/>
    </inkml:brush>
  </inkml:definitions>
  <inkml:trace contextRef="#ctx0" brushRef="#br0">16000 1850 534,'44'22'147,"-6"-1"-33,-5-2-33,-7-3-33,-3-1-19,-3-2-8,-1-3-7,-2 0-8,-1-3-3,1 1-2,1 0 0,2 0-1,-2 0-10,-3 0-19,-3-1-20,-2 1-19,-4 0-7,-3 0 5,-2 0 5,-4 0 6</inkml:trace>
</inkml:ink>
</file>

<file path=ppt/ink/ink37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0:30:37"/>
    </inkml:context>
    <inkml:brush xml:id="br0">
      <inkml:brushProperty name="width" value="0.04465" units="cm"/>
      <inkml:brushProperty name="height" value="0.04465" units="cm"/>
      <inkml:brushProperty name="color" value="#F2395B"/>
    </inkml:brush>
  </inkml:definitions>
  <inkml:trace contextRef="#ctx0" brushRef="#br0">15329 2785 492,'-9'-1'12,"12"-4"23,13-2 22,14-3 25,8-4 2,6-2-15,6-3-17,6-3-16,1-1-11,-2 1-4,-4 1-6,-2 1-5,-5 2-4,-4 5-2,-5 2-5,-5 6-2,-5 1-5,-3 2-5,-5 0-7,-3 2-4,-7 1-6,-10 4-3,-10 2-4,-9 4-4,-5 2 6,3 3 17,1 3 16,3 3 17,0 2 8,2-1-1,1 1 0,1-1-1,-1 3-1,-1 3-1,-3 4-2,-1 5-1,-3 0-3,0 0-3,-1-2-2,0 1-3,-2-3-4,1 0-3,-1-1-4,1-1-3,0-2-4,3-2-4,1-1-4,3-2-5,3-6-7,8-7-10,6-8-9,8-8-11,3-4 2,2 0 11,0 0 14,1 1 11,1-2 7,0 0 1,0-2 0,-1 0 1</inkml:trace>
</inkml:ink>
</file>

<file path=ppt/ink/ink37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0:30:37"/>
    </inkml:context>
    <inkml:brush xml:id="br0">
      <inkml:brushProperty name="width" value="0.04758" units="cm"/>
      <inkml:brushProperty name="height" value="0.04758" units="cm"/>
      <inkml:brushProperty name="color" value="#F2395B"/>
    </inkml:brush>
  </inkml:definitions>
  <inkml:trace contextRef="#ctx0" brushRef="#br0">16750 3711 462,'14'-13'10,"-3"8"22,-2 7 21,-4 6 20,-2 5 5,0 3-15,-2 3-13,0 4-13,-1 0-9,2 3-3,0 0-3,2 1-2,0-1-4,2 0-3,0-1-3,1 0-4,3-3-5,2-1-5,3-3-6,3-1-7,3-3-3,3-1-1,3-2-2,3-2-1,4-4-4,3-4-4,4-6-5,4-4-5,-1-3-1,-6-2 4,-5 0 4,-7-1 3,-3 0 1,-3-1-2,-1 0-1,-2 1-1</inkml:trace>
</inkml:ink>
</file>

<file path=ppt/ink/ink37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0:30:38"/>
    </inkml:context>
    <inkml:brush xml:id="br0">
      <inkml:brushProperty name="width" value="0.03777" units="cm"/>
      <inkml:brushProperty name="height" value="0.03777" units="cm"/>
      <inkml:brushProperty name="color" value="#F2395B"/>
    </inkml:brush>
  </inkml:definitions>
  <inkml:trace contextRef="#ctx0" brushRef="#br0">18487 1691 582,'-6'-29'34,"6"7"8,4 5 7,6 7 6,3 2 0,3 0-8,3 0-8,3 0-9,5 1-6,5 1-8,6 0-5,7 2-7,-1 0-3,-4 2 1,-5 0 2,-5 2 1,-4 0-9,0 2-16,0 0-17,-2 2-18</inkml:trace>
</inkml:ink>
</file>

<file path=ppt/ink/ink37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0:30:39"/>
    </inkml:context>
    <inkml:brush xml:id="br0">
      <inkml:brushProperty name="width" value="0.03965" units="cm"/>
      <inkml:brushProperty name="height" value="0.03965" units="cm"/>
      <inkml:brushProperty name="color" value="#F2395B"/>
    </inkml:brush>
  </inkml:definitions>
  <inkml:trace contextRef="#ctx0" brushRef="#br0">18850 818 554,'-22'-28'30,"6"5"7,5 6 5,5 7 6,1 5 3,0 8-3,-1 6-2,-2 7-2,-2 8-6,-5 7-9,-5 8-9,-5 8-10,-2 2-8,1-6-4,1-4-6,1-5-6,2-5-2,3-3 0,3-5-1,2-3 0,7-4-4,7-3-8,7-3-6,9-2-8,4-3 1,3-2 10,1-2 10,3-2 9,-2 0 8,-5 0 4,-5 2 3,-4 0 4,-8 4 4,-9 8 5,-8 6 4,-9 7 4,-5 4 1,-1 1-3,0 1-4,-2 1-2,1-2-4,5-4-3,3-3-3,5-4-2,2-4-2,0-1 1,2-2 2,1-2 0,4-3-2,6-3-7,7-2-6,8-4-6,5-2-1,5-5 1,5-4 3,5-4 2,1-1 3,0-1 1,-1 1 2,-1-1 2,-3 1 1,-3 3-1,-5 1-1,-3 2-1,-4 2 5,-1 3 10,-2 1 10,-2 2 10,-4 3 3,-6 4-6,-6 4-6,-6 4-4,-4 2-5,-3 3-3,-3 2-3,-3 1-4,0 1-1,3-1-3,3 0-1,3-2-1,2-2-2,2-3 1,3-3 0,1-2 0,1-1-4,0 0-6,0 1-8,1 2-6,-1-1-2,0 1 2,0 0 5,0 0 2,0-1 9,1-2 15,-1-3 14,0 0 15,2-2-2,4 2-21,4 0-19,4 1-21,3 0-7,1-4 3,3-2 5,2-3 5,0-3 3,-1 0 3,-1-2 5,0 0 2,-2 0 3,-1 1 2,-1 0 0,0 2 1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4:22"/>
    </inkml:context>
    <inkml:brush xml:id="br0">
      <inkml:brushProperty name="width" value="0.04131" units="cm"/>
      <inkml:brushProperty name="height" value="0.04131" units="cm"/>
      <inkml:brushProperty name="color" value="#00BFF3"/>
    </inkml:brush>
  </inkml:definitions>
  <inkml:trace contextRef="#ctx0" brushRef="#br0">87150 18041 532,'22'-15'107,"-1"2"-24,-3 3-23,-1 1-24,-1 1-12,0 2-2,-1 1-3,1 0-2,1 1-2,1-2-1,3 0-1,1-1-2,2-1-2,-1 0-2,1 0-2,-2 1-2,1 0-1,-3 2-1,-1 2 0,-2 2-1,-1 1-1,1 0-3,1 0-1,1 0-3,0 0 1,-2 2 2,-3 0 3,-1 2 2,-2 1 2,-1 3 2,0 4 2,-2 2 2,0 2 0,-2-1-2,-1 1-3,0 0-2,-3 0 0,-4 1-1,-4 1 1,-4 1 1,-2 0-1,-2-3 1,0-1-1,-1-2 0,0-1-1,-1 1 1,0 1 0,1 1 0,-1 0 0,0-1-4,1-1-1,-1-1-3,1 0 0,0 0 0,2-1 0,1 1 1,-1-1 1,0 0 0,-1-2 0,0-1 1,-1 0 1,1 0 1,1 0 0,0 0 1,1 0 1,1 1 0,-1 2 3,0 0 0,3 0 1,4-1 1,6 0-1,4-2 1,5-1-1,2-2-2,3-3-3,3 0-3,3-2-6,3 0-7,2 0-9,4 0-8,-1 0-9,-3 0-11,-5 0-9,-3 0-10</inkml:trace>
</inkml:ink>
</file>

<file path=ppt/ink/ink37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0:30:39"/>
    </inkml:context>
    <inkml:brush xml:id="br0">
      <inkml:brushProperty name="width" value="0.04908" units="cm"/>
      <inkml:brushProperty name="height" value="0.04908" units="cm"/>
      <inkml:brushProperty name="color" value="#F2395B"/>
    </inkml:brush>
  </inkml:definitions>
  <inkml:trace contextRef="#ctx0" brushRef="#br0">18525 2453 448,'-12'-2'14,"8"0"-6,8-3-7,8-2-7,1 1 0,-5 6 7,-5 4 7,-4 6 8,-5 2 2,-2 3-1,-3 2-1,-3 2-2,-3 2-1,-3 5-1,-4 3-1,-1 4-1,-4 2-1,-1 1 1,-3-1 0,-1 0 1,-1 0-2,1-3-1,2-2-2,0-1-3,2-4 0,5-3 0,3-5 1,5-3 1,6-4 1,8-4 3,9-4 1,10-4 3,5-4-1,5-2-1,3-3-2,4-3-2,2-3-3,-1 0-4,-1-1-2,-1-1-3,-2-1-4,-2 1-4,-1-1-3,-3 1-3,1-3-3,1-3-3,3-5-2,1-3-3,0-1-1,-3 5-2,-3 4-1,-3 3-1,-3 4 2,-5 3 7,-3 2 7,-4 4 7,-1 2 15,4 2 25,2 3 25,3 1 25,2 2 6,2 1-10,0 3-11,1 2-11,1 1-9,1 0-7,1 0-6,1 0-7,0 0-5,-1-1-1,-1 1-2,-1 0-1,-1 1-11,-3 1-21,-1 3-19,-2 2-20,-4 0-8,-6-1 5,-6-1 4,-6 0 5,-3-1 3,1-1 1,-1 1 1,0 0 2</inkml:trace>
</inkml:ink>
</file>

<file path=ppt/ink/ink37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0:30:40"/>
    </inkml:context>
    <inkml:brush xml:id="br0">
      <inkml:brushProperty name="width" value="0.05041" units="cm"/>
      <inkml:brushProperty name="height" value="0.05041" units="cm"/>
      <inkml:brushProperty name="color" value="#F2395B"/>
    </inkml:brush>
  </inkml:definitions>
  <inkml:trace contextRef="#ctx0" brushRef="#br0">19067 3900 436,'21'30'171,"-5"-3"-40,-5-3-39,-4-3-39,-3 0-23,1 3-4,2 3-5,0 3-5,1 0-5,-2-2-3,-1-1-4,0-3-3,-2-1-7,-1-1-6,0-1-6,-1 0-8,-3-5-3,-2-3-2,-4-6-2,-2-4-1,-3-5 1,-3-2 3,-4-4 4,-1-2 3,-3-4 0,0-5-5,1-5-3,-1-5-4,1-1 1,1 1 6,1 3 6,1 1 6,1 4 5,3 3 3,1 4 3,2 5 3,2 3 12,2 6 19,3 4 20,1 6 20,1 3 0,2 3-18,0 3-18,2 3-18,0 0-13,2-1-11,0-3-9,2-1-10,0-3-6,2-2-1,0-4-1,1-2-2,2-3 1,0-1-1,1 0 2,2-2 0</inkml:trace>
</inkml:ink>
</file>

<file path=ppt/ink/ink37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0:30:40"/>
    </inkml:context>
    <inkml:brush xml:id="br0">
      <inkml:brushProperty name="width" value="0.04078" units="cm"/>
      <inkml:brushProperty name="height" value="0.04078" units="cm"/>
      <inkml:brushProperty name="color" value="#F2395B"/>
    </inkml:brush>
  </inkml:definitions>
  <inkml:trace contextRef="#ctx0" brushRef="#br0">20400 4216 539,'21'-7'3,"-3"2"5,-4 2 6,-4 2 6,-2 1 4,1 0 1,2 0 2,0 0 1,1 0 4,1 0 5,1 0 4,2 0 5,-1 1-1,1 2-7,0 2-8,-1 2-7,1 1-9,-2 0-9,-1-1-9,-1 1-9,-1 0-3,-2 2 3,-2 0 4,-2 2 3</inkml:trace>
</inkml:ink>
</file>

<file path=ppt/ink/ink37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0:30:40"/>
    </inkml:context>
    <inkml:brush xml:id="br0">
      <inkml:brushProperty name="width" value="0.04094" units="cm"/>
      <inkml:brushProperty name="height" value="0.04094" units="cm"/>
      <inkml:brushProperty name="color" value="#F2395B"/>
    </inkml:brush>
  </inkml:definitions>
  <inkml:trace contextRef="#ctx0" brushRef="#br0">23100 881 537,'8'-13'9,"2"3"20,0 4 19,1 4 20,3 3 4,2 2-8,3 2-9,3 2-9,0 1-10,-1 3-12,-2 2-13,-2 2-11,-3 1-9,-1 1-7,-2 1-7,-2 1-7,-4 2-6,-4 3-5,-6 3-6,-4 3-6,-3-1 1,-2-3 7,0-5 6,-1-3 7,0-3 3,1-1 3,0-1 1,2 0 2</inkml:trace>
</inkml:ink>
</file>

<file path=ppt/ink/ink37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0:30:41"/>
    </inkml:context>
    <inkml:brush xml:id="br0">
      <inkml:brushProperty name="width" value="0.05354" units="cm"/>
      <inkml:brushProperty name="height" value="0.05354" units="cm"/>
      <inkml:brushProperty name="color" value="#F2395B"/>
    </inkml:brush>
  </inkml:definitions>
  <inkml:trace contextRef="#ctx0" brushRef="#br0">21809 2231 410,'-15'3'32,"4"6"10,3 6 10,3 5 12,0 6-3,0 3-15,-2 4-15,0 5-15,0-2-11,0-4-7,2-5-6,1-5-6,3-7-8,7-10-7,7-10-7,8-10-8,5-7 1,8-7 6,7-5 8,7-6 8,2-1 6,0 5 5,-2 5 7,0 6 6,-5 3 5,-6 6 6,-7 5 7,-7 5 5,-5 2 3,-3 2 1,-2 0-1,-4 2 2,-3 1-4,-2 4-4,-4 2-6,-2 4-5,-5 3-5,-6 7-4,-5 5-6,-7 7-4,-4 2-3,-5 2-2,-3 1-1,-4 0-2,-3 1-1,0-1 3,-2-2 0,0 0 2,0-2 3,3-5 2,4-4 3,2-3 3,4-4 4,7-3 2,5-3 5,7-2 3,7-4 3,10-1 6,10-2 4,9-1 5,10-5-1,7-4-6,8-6-6,8-4-6,3-3-5,1-1-3,0-1-4,0-1-4,-3 1-4,-6 3-6,-6 3-6,-6 3-5,-5 1-4,-5 2-2,-5 1-2,-5 0-2,-6 0-1,-6-3 1,-8-4 0,-6-1 1,-5-2 4,0 2 8,-1 2 7,-1 3 7,0 1 8,2 0 7,3 2 8,1 1 7,2 4 11,0 8 14,2 7 15,1 9 14,0 4 0,2 1-16,0 1-15,2 1-16,0 3-9,2 5-5,0 4-4,2 6-4,-1 1-3,-1 0 1,0-2 0,-2 0 0,0-3-5,0-4-13,0-3-11,0-5-13,0-3-5,-2-5 2,0-3 1,-1-4 1,-3-4 4,-4-1 4,-4-2 5,-4-2 5,-3-2 3,-3-1 3,-3 0 2,-2-1 2,-2-2 3,4-1 4,4 0 4,2-1 4,2-2 4,4 0 6,3-1 6,3-2 5,3 0 1,4-2-3,4 0-4,4-1-4,4-2-4,7-3-8,6-3-5,5-3-8,4-3-6,3 0-7,1-1-7,2 0-7,0-1-6,-3 1-1,-4 1-3,-1 1-2,-5 2 2,-3 3 6,-5 3 6,-3 2 7</inkml:trace>
</inkml:ink>
</file>

<file path=ppt/ink/ink37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0:30:41"/>
    </inkml:context>
    <inkml:brush xml:id="br0">
      <inkml:brushProperty name="width" value="0.04448" units="cm"/>
      <inkml:brushProperty name="height" value="0.04448" units="cm"/>
      <inkml:brushProperty name="color" value="#F2395B"/>
    </inkml:brush>
  </inkml:definitions>
  <inkml:trace contextRef="#ctx0" brushRef="#br0">25250 2540 494,'7'-5'14,"-4"8"28,-2 6 28,-4 7 29,0 5 1,0 3-24,1 3-24,2 3-24,0 1-14,0 1-6,0-1-5,0 0-6,0 0-8,0-3-13,0-2-11,0-1-13,0-3-4,0-3 3,0-3 4,0-2 2</inkml:trace>
</inkml:ink>
</file>

<file path=ppt/ink/ink37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0:30:41"/>
    </inkml:context>
    <inkml:brush xml:id="br0">
      <inkml:brushProperty name="width" value="0.05502" units="cm"/>
      <inkml:brushProperty name="height" value="0.05502" units="cm"/>
      <inkml:brushProperty name="color" value="#F2395B"/>
    </inkml:brush>
  </inkml:definitions>
  <inkml:trace contextRef="#ctx0" brushRef="#br0">26143 872 399,'-8'-19'39,"2"7"14,1 8 14,1 8 15,1 9 0,3 9-16,4 10-17,2 11-14,2 7-10,-2 5-2,-1 7-1,0 6-2,-2 8-3,-1 12-5,0 12-6,-1 12-3,-1 6-5,0 1-1,0 1-2,0 1-2,0 2-6,2 4-9,0 4-11,2 5-9,-1-6-6,1-12-1,0-13-3,0-12 0,0-13 1,0-11 4,0-12 4,0-12 4,-1-10 5,-1-8 2,0-7 4,-1-8 3</inkml:trace>
</inkml:ink>
</file>

<file path=ppt/ink/ink37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0:30:41"/>
    </inkml:context>
    <inkml:brush xml:id="br0">
      <inkml:brushProperty name="width" value="0.04217" units="cm"/>
      <inkml:brushProperty name="height" value="0.04217" units="cm"/>
      <inkml:brushProperty name="color" value="#F2395B"/>
    </inkml:brush>
  </inkml:definitions>
  <inkml:trace contextRef="#ctx0" brushRef="#br0">25466 3059 521,'-12'-15'73,"8"4"-8,8 3-10,8 3-8,6 2-4,8 3-1,7 4 0,7 2-1,3 3-5,0 4-13,0 2-12,1 3-11,-3 2-14,-2 0-13,-3-1-14,-4 1-13,-3-2-8,-5-3-2,-5-3-3,-4-2-1</inkml:trace>
</inkml:ink>
</file>

<file path=ppt/ink/ink37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0:30:42"/>
    </inkml:context>
    <inkml:brush xml:id="br0">
      <inkml:brushProperty name="width" value="0.04013" units="cm"/>
      <inkml:brushProperty name="height" value="0.04013" units="cm"/>
      <inkml:brushProperty name="color" value="#F2395B"/>
    </inkml:brush>
  </inkml:definitions>
  <inkml:trace contextRef="#ctx0" brushRef="#br0">27750 841 548,'8'-22'95,"2"6"-13,0 5-13,1 5-13,3 2-11,4 0-10,3 0-9,5 0-9,0 2-6,0 4-4,-1 4-3,-1 4-5,-2 2 0,-4 1 1,-5 1 3,-3 2 1,-3-1-15,-2-1-31,-3-1-30,0 0-32</inkml:trace>
</inkml:ink>
</file>

<file path=ppt/ink/ink37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0:30:42"/>
    </inkml:context>
    <inkml:brush xml:id="br0">
      <inkml:brushProperty name="width" value="0.05597" units="cm"/>
      <inkml:brushProperty name="height" value="0.05597" units="cm"/>
      <inkml:brushProperty name="color" value="#F2395B"/>
    </inkml:brush>
  </inkml:definitions>
  <inkml:trace contextRef="#ctx0" brushRef="#br0">27131 2100 393,'-21'1'13,"8"4"27,7 2 27,6 4 27,4 2 3,-2 5-23,0 3-22,-2 5-23,0 2-14,0 1-8,0 0-6,0 2-8,0 0-6,-2-1-6,0-1-6,-2-1-6,3-8-5,4-13-7,5-14-7,6-13-6,4-9 4,5-1 12,5-2 13,5-2 14,1 1 9,-2 5 7,-1 5 8,-3 5 6,-2 3 4,-3 4 2,-3 3 0,-2 3 1,-3 1 3,-1 2 1,-1 0 3,0 2 3,-3 3-1,-1 7-4,-2 7-5,-2 8-4,-4 3-2,-4 2-3,-5 2-1,-6 3-1,-3 0-8,-5 0-12,-4 1-13,-3-1-13,-1-2-6,1-5 1,3-5 0,2-5 1,1-5 3,2-3 4,3-4 6,1-4 4,3-4 4,2-6 3,4-4 2,3-5 3,4-4 2,8-1 3,6-3 3,7-1 3,5-1 4,3 1 6,3 1 6,3 1 5,-1 3 2,-2 5-2,-3 5-2,-3 4-3,-3 5 0,-3 4 2,-3 4 1,-2 4 1,-4 2-1,-4 3-7,-4 2-6,-4 2-6,-4 1-5,-4 1-2,-4 1-2,-3 1-3,-5 1-5,-3 3-5,-5 1-6,-3 3-6,-4-1-1,-3 0 7,-2-1 5,-4-1 5,1-2 5,4-1 1,3-3 3,5-1 3,3-3 5,3-3 9,3-2 10,3-4 9,10-2 9,16-2 8,17-3 8,17 0 8,11-5-2,6-4-14,6-6-14,5-3-13,4-3-12,0 4-11,-1 3-11,1 3-11,-4 1-8,-5 2-9,-6 1-7,-6 0-8,-8 2-5,-8 0-3,-9 2-2,-8 0-4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4:32"/>
    </inkml:context>
    <inkml:brush xml:id="br0">
      <inkml:brushProperty name="width" value="0.05" units="cm"/>
      <inkml:brushProperty name="height" value="0.05" units="cm"/>
      <inkml:brushProperty name="color" value="#6ADCAB"/>
    </inkml:brush>
  </inkml:definitions>
  <inkml:trace contextRef="#ctx0" brushRef="#br0">61750 16950 333,'49'20'167,"16"14"-1,15 14 1,17 16 0</inkml:trace>
</inkml:ink>
</file>

<file path=ppt/ink/ink37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0:30:44"/>
    </inkml:context>
    <inkml:brush xml:id="br0">
      <inkml:brushProperty name="width" value="0.022" units="cm"/>
      <inkml:brushProperty name="height" value="0.022" units="cm"/>
      <inkml:brushProperty name="color" value="#FED406"/>
    </inkml:brush>
  </inkml:definitions>
  <inkml:trace contextRef="#ctx0" brushRef="#br0">63593 7166 999,'-43'-7'-6,"9"2"-12,9 2-12,9 2-12</inkml:trace>
</inkml:ink>
</file>

<file path=ppt/ink/ink37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0:30:45"/>
    </inkml:context>
    <inkml:brush xml:id="br0">
      <inkml:brushProperty name="width" value="0.05546" units="cm"/>
      <inkml:brushProperty name="height" value="0.05546" units="cm"/>
      <inkml:brushProperty name="color" value="#FED406"/>
    </inkml:brush>
  </inkml:definitions>
  <inkml:trace contextRef="#ctx0" brushRef="#br0">14816 1221 396,'-7'-29'28,"2"7"10,2 5 12,2 6 11,1 8 2,0 8-6,0 9-7,0 10-6,1 4-6,2 4-6,2 3-4,2 3-6,0 1-3,-1 2-2,0 1-1,-2 0-3,-1 2-3,0 2-1,-2 2-4,0 2-2,-1 3-3,2 2-3,0 3-3,2 4-3,0-1-2,0-1 1,0-2 0,0-2 1,-1-3-1,-1-2 1,0-4-1,-2-2 1,1-4-1,0-4 1,2-4-1,0-3 0,1-4-1,0-3-4,0-3-4,0-3-3,0-5-9,0-8-18,0-8-16,0-8-17</inkml:trace>
</inkml:ink>
</file>

<file path=ppt/ink/ink37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0:30:46"/>
    </inkml:context>
    <inkml:brush xml:id="br0">
      <inkml:brushProperty name="width" value="0.05147" units="cm"/>
      <inkml:brushProperty name="height" value="0.05147" units="cm"/>
      <inkml:brushProperty name="color" value="#FED406"/>
    </inkml:brush>
  </inkml:definitions>
  <inkml:trace contextRef="#ctx0" brushRef="#br0">15733 663 427,'-6'-28'15,"4"5"10,4 7 9,4 5 10,3 4-1,1 2-8,3 2-10,2 2-9,1 1-5,3 0-1,2 0-1,1 0-1,3 0 0,1 0 1,3 0 1,1 0 2,2 0-1,1 0-1,0 0-2,2 0-1,2 0-1,3-2-1,2 0-2,4-1-1,1-1-1,0 2-2,0 0-2,0 2-3,0 0 0,0 0-1,0 0 1,0 0-1,-3 0 1,-7 0 0,-8 0 2,-5 0 0,0-1 1,10-1 0,10 0 0,10-1 0,2-2 0,-4 0 0,-5-1 1,-6-2 0,-1 1 0,-1 1 0,0 0 1,0 2 1,1 0 0,0 0 0,2 0 1,1 0-1,0 0 1,0 0 1,0 0 0,0 1 0,0-1-1,-2 2 0,0 0-2,-1 2-1,0 0-1,2 0 0,2 0-1,2 0 1,1 0 0,0 0 0,0 0 1,0 0 2,1 0-1,-1 0 0,0 0 0,0 0-1,-1 0 0,-1 0 0,0 0-2,-1 0 0,-1 0 0,0 0 0,0 0 0,0 0 0,-1 0 1,-1 0-2,-3 0 0,-2 0-1,-1 0-1,1 0 1,-1 0 1,0 0 0,1-2 1,1 0 1,0-3 0,2-2 0,0-1 1,1 2 0,-1 1-1,0 1-1,1-1 1,0-1-1,2 0 1,1-1 1,0 0-2,2 2 0,0 2-1,2 2-1,-1 1 0,0-2 0,-2 0 1,0-1 0,-2-2 1,-2 2 0,-1-1 1,-3 0 0,-2 0 1,-3 2 0,-3 0 2,-3 2 0,-3 0 1,-1 0-2,-3 0 1,-1 0-2,-2 0-1,-3 0-2,-1 0-3,-2 0-1,0 0-2,2 2 0,1 0-1,3 2 1,0-1 0,-1-1 2,0 0 2,-2-1 1,-1 0 11,-3 1 18,-1 3 18,-2 2 19,-1 2 4,-2 2-11,0 2-10,-2 1-11,0 3-6,0 3-3,0 3-2,0 4-2,0 1-2,-2 4-2,0 3-1,-2 3-1,0 0-1,1-2 0,-2-2-1,2-1 1,-1 0-2,2 6-1,0 5-3,2 4-1,0 1-1,2-2-1,0-3 0,2-4-1,0 0-1,1 1 0,2 0 0,0 2 0,1-1 0,0 0 1,0-1 1,0-2 1,-1 0 0,-1-2-3,-1 0-2,0-1-2,-1-1-2,0-2 0,0 0-1,0-1-1,0-1 0,0-1 1,-1-1-1,1-1 0,0-2-1,0-1-5,0-3-2,0-1-5,1-3-7,0-3-12,1-3-11,2-2-12</inkml:trace>
</inkml:ink>
</file>

<file path=ppt/ink/ink37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0:30:47"/>
    </inkml:context>
    <inkml:brush xml:id="br0">
      <inkml:brushProperty name="width" value="0.05721" units="cm"/>
      <inkml:brushProperty name="height" value="0.05721" units="cm"/>
      <inkml:brushProperty name="color" value="#FED406"/>
    </inkml:brush>
  </inkml:definitions>
  <inkml:trace contextRef="#ctx0" brushRef="#br0">15505 5923 384,'-13'-14'46,"6"4"1,6 4 0,6 4 1,6 2-2,5-2-6,7 0-5,5-1-6,4-2-4,-1 2-3,1-1-4,-1 0-4,6-2 0,10-2 1,11-3 0,12-3 2,4-2-1,2 0 1,1 1-1,1-1-1,-1 1-1,-1 1-2,-3 1-3,-1 0-2,-1 2-2,-1 1 0,1 0-1,-1 2-1,-1 1 0,-2 2 0,-4 2 0,-3 3 0,-2 0 0,-2 0-4,-2 0-1,-2 0-3,-1 0 0,2 0 0,0 0 1,1 0 2,2 0 0,2 0 0,2 0 1,2 0 0,0-1 1,1-1 0,0 0 0,-1-1 2,1-1-1,0 0 0,0 0 1,-1 0 0,1 0-1,2 0 1,0 0-1,1 0 1,0 1-2,-3 0 1,-1 2-2,-2 1-1,0 0 1,1 0-1,3 0 0,2 0 1,-1-2-2,-1-2 0,-2-4-3,-2-2 0,-3-1-1,-1 2 0,-2 2 0,-2 3 1,-1 0 1,0 2 2,0 0 1,0 2 2,0 0 1,0 0 1,0 0 1,0 0 1,-1 0-1,0 0 0,-2 0 0,0 0-1,-2-1-1,0 0-3,-2-2-2,0 0-2,-2-1-3,-2 0-1,-1 0-3,-3 0-2,-2 0-1,-3-2 1,-3 0 1,-3-1 0</inkml:trace>
</inkml:ink>
</file>

<file path=ppt/ink/ink37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9:50:27"/>
    </inkml:context>
    <inkml:brush xml:id="br0">
      <inkml:brushProperty name="width" value="0.04256" units="cm"/>
      <inkml:brushProperty name="height" value="0.04256" units="cm"/>
      <inkml:brushProperty name="color" value="#00BFF3"/>
    </inkml:brush>
  </inkml:definitions>
  <inkml:trace contextRef="#ctx0" brushRef="#br0">15300 18320 516,'0'-11'39,"0"8"5,0 9 7,0 10 6,0 2-1,0 1-11,0-2-10,0-1-9,0 1-6,0 3-1,0 3 0,0 3-1,0 2-1,0 1-3,0 1-4,0 1-2,0 0-4,2 2-3,0 1-2,2 1-4,0-1-2,0 0-3,0-1-3,0-1-3,0-1 0,0 1 0,0-1 2,0 0 1,-1-1-2,-1-3-2,0-3-4,-1-3-2,-1-5-8,0-8-13,0-8-12,0-8-12</inkml:trace>
</inkml:ink>
</file>

<file path=ppt/ink/ink37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9:50:29"/>
    </inkml:context>
    <inkml:brush xml:id="br0">
      <inkml:brushProperty name="width" value="0.04186" units="cm"/>
      <inkml:brushProperty name="height" value="0.04186" units="cm"/>
      <inkml:brushProperty name="color" value="#00BFF3"/>
    </inkml:brush>
  </inkml:definitions>
  <inkml:trace contextRef="#ctx0" brushRef="#br0">15600 17251 525,'1'-21'18,"2"3"2,2 5 3,2 3 3,2 3-2,3 2-5,3 2-5,4 2-5,1 1-2,3-2 0,1-1 1,3 0 0,-1 0 0,0 0-1,-1 2-2,0 0 0,-1 1-2,4 0 2,3 0-1,3 0 1,1 0-1,1 0-2,-1 0-2,0 0-3,1 0-1,1 0 2,0 0 1,2 0 1,1 0 0,2 0-3,3 0-3,1 0-3,1 0-1,0 0 3,0 0 0,0 0 3,0 0 0,0 0 1,0 0 1,0 0 0,0 1 1,0 0 0,0 2 0,0 0 1,0 0 1,-2 0 1,0-1 0,-2-2 2,0 0-1,-2-2 1,0-1-2,-1 0 1,0-1-1,0 0-1,2 0 0,1 1 0,0-2 0,0 0 0,0-2 0,0 0 1,-1 0-1,0 2 0,-1 2-1,-1 2-1,-1 1 0,0-2 1,0 0 1,1-1 0,-1-1 0,0 2 1,0 0 0,0 2 0,1-1 0,1 0 0,0-2-1,2 0 0,1-2 0,0 0 0,2-1 0,0-2 1,2 1 0,2 1 1,2 0 0,2 2 1,0 0-1,-2 2 1,-2 0 0,-2 2 0,0-1 0,2 0 0,2-2-1,2 0 1,1 0-2,0 0 0,-1 2-1,1 0-1,1 1 0,2-2 0,2 0-1,1-1 1,2-2-1,0-2 1,0-2-1,-1-2 0,0 0 1,-2 1 0,-3 0 1,0 2 1,-3 1 0,-1 2 0,-1 2-1,0 2 0,-5 1 0,-10 0 0,-8 0 0,-9 0-1,-2 0 1,6 0-1,3 0 0,6 0 0,4 0 0,5 0 0,3 0 0,4 0 0,2 0 1,0-2 0,0 0-1,0-1 1,-1-2-1,2 2 0,-2-1 0,1 0 0,1 0-1,0 2 1,2 0 0,0 2 1,1 0-1,2 0 0,0 0 0,1 0 0,1-1 0,-2 0 0,-1-2 0,0 0-1,-1-1 0,1 0 1,2 0-1,0 1 0,1-2 0,0-2 0,-1-2 0,1-2 0,1 0 0,0 1 0,1 0 0,1 2-1,0 0 1,-4 2 0,-3 1-1,-2 1 1,-2-1 0,2 2 1,0-1-1,1 0 1,1 0-1,-2 2 1,-1 0-1,0 2 1,-1 0 0,0 2 1,0 0 1,0 2 1,-1-1 1,-2-1-1,-2 0-1,-2-1 0,-2-1-1,0 2 0,-1 0 0,-1 2 0,-1 0 0,0 1-2,0 1 1,0 2-2,1-1 0,1-1 1,0 0 0,2-1 0,-1-2 1,0 1-1,-1 0 1,-1 0-1,-2-1 1,0 0-1,-1-2 1,-1 0 0,-1 0 0,0 2 0,0 2 0,1 2 0,-2 0 1,0-1-1,-1 0 0,-1-2-1,0 0 2,1 0 0,1 0 0,0 0 2,1-1-1,1 0 0,-1-2 0,0 0 0,1-2-1,1 0 1,0-2-1,2 0 0,-1-1 0,-1 2-1,-3 0 0,-2 2-1,-1 0-1,-1 0 2,-1 0-1,-1 0 1,-1 0 0,1 0 0,-1 0 0,1 0-1,-1 0 1,1 0-1,-1 0 1,1 0 0,-2 0 0,0 0 1,-1 0-1,0 0 1,-3 0-1,0 2 0,-1 0 1,0 2-1,-3-1 1,-1 0 0,-2-2 2,-3 0 1,-1-1 2,0 2 4,-2 0 4,0 2 4,-3 3 2,-1 9 0,-2 8 0,-2 7 0,-1 1-2,0-5-4,0-7-4,0-5-4,0-2-2,0 3-1,0 3-1,0 3 0,0 3-1,0 1-1,0 3 1,0 1-2,0 2 0,0 1 0,0 1 0,0 0 0,0 2-1,0 3-2,0 1-3,0 2-1,1-1-3,0-2-2,2-3-2,0-3-3,1-3-1,0-1-3,0-3-2,0-1-2,-1-3-1,-1-3-1,0-3 0,-1-3-1,-3-3 0,0-2-1,-3-4 0,-2-2 0,-1-2-1,0 0 2,0 0 0,1 0 2</inkml:trace>
</inkml:ink>
</file>

<file path=ppt/ink/ink37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9:50:30"/>
    </inkml:context>
    <inkml:brush xml:id="br0">
      <inkml:brushProperty name="width" value="0.03794" units="cm"/>
      <inkml:brushProperty name="height" value="0.03794" units="cm"/>
      <inkml:brushProperty name="color" value="#00BFF3"/>
    </inkml:brush>
  </inkml:definitions>
  <inkml:trace contextRef="#ctx0" brushRef="#br0">15677 20434 579,'-25'-1'2,"16"0"13,14-2 14,16 0 14,9 0 3,4 0-7,6 2-8,5 0-6,4 1-5,4 0-5,3 0-3,5 0-3,4 0-3,3 0-2,5 0 0,3 0-2,3 0-1,-1-2 0,1 0-2,-1-2-1,1 1 0,1 2 2,1 2 0,0 2 1,0 1 1,-3 0-2,-3 0-1,-3 0 0,-2-1-1,-1 0 0,-1-2 1,0 0 0,-3-1 0,1 0 0,-2 0 0,-1 0 0,1-1 0,3 0 1,4-2 1,2 0 0,0 0 0,-2 0 1,-1 2 0,-2 0 0,-2 1 0,-1 0 0,-1 0 0,0 0-1,-1 1 1,1 0-1,1 2 0,1 0 0,0 1 0,-1 0 0,0 0 0,-2 0 0,-1-1 0,-1-1 0,-1 0-1,0-1 0,0-1 0,1 0 0,3 0 1,2 0 1,0 0 0,-1 0 0,-1 0 0,-1 0-1,0-1 1,0-1 0,0 0 2,-1-1 1,2-2 1,3 0-2,4-1 0,2-2-1,2 0 0,1 1-1,0-1-1,2 0 0,1 0 0,1 0-1,1 0 1,1 1 0,2-1 0,2 0 0,4 0 0,3 0 1,-1 1 0,-2 2 0,-4 2 0,-2 2-1,-1 1 1,-1-2-1,0 0 0,1-1 0,-1-2 0,0 2 1,0-1 1,1 0 1,-2 0 1,0 2-2,-1 0 0,-1 2 0,0 0-1,-1 0 1,1 0-1,-1 0 1,0 0-1,1 0-1,-1 0 0,1 0-2,-1 0 0,2 0 0,1 0-1,1 0-1,0 0-1,1 0 0,-1 0-1,0 0-1,-1 0 0,-1 0 2,-3 0 1,-1 0 1,-2 0 1,1 0 1,-1 0 2,1 0 0,-2 0 0,-1 0 0,-3 0 0,-1 0 0,-2 0-1,1 0 0,0 0 0,-1 0 0,0-1-1,0-2 1,-2-2 0,-1-2 0,0-1 0,1 1 1,2-1 0,0 0 1,-1 0 0,-1 0 0,-2 0-2,-2 1 1,-4-1-2,-5 2-2,-4 0-3,-5 2-1</inkml:trace>
</inkml:ink>
</file>

<file path=ppt/ink/ink37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9:50:31"/>
    </inkml:context>
    <inkml:brush xml:id="br0">
      <inkml:brushProperty name="width" value="0.03773" units="cm"/>
      <inkml:brushProperty name="height" value="0.03773" units="cm"/>
      <inkml:brushProperty name="color" value="#00BFF3"/>
    </inkml:brush>
  </inkml:definitions>
  <inkml:trace contextRef="#ctx0" brushRef="#br0">6715 18013 583,'-22'-8'0,"5"2"0,3 1 0,4 0 0,6 1 9,6 0 21,8 0 19,6 1 19,5-2 3,3 2-16,3-1-15,3 0-15,1 0-11,0 2-4,1 0-4,-1 2-5,-2 0-4,-3 0-4,-5 0-5,-3 0-4,-5 1-4,-4 2-2,-6 2-2,-4 2-2,-6 1 3,-4 3 8,-5 2 7,-5 2 9,-2 0 5,3 1 2,1 0 3,3-1 2,0 2 2,0 3 1,0 4 1,1 2 1,0 0 0,2-2 0,3-1-2,1-2 0,1-3-2,2 1-2,1-2-3,0-1-3,4-2-7,6-2-16,6-4-13,6-3-15,4-4-6,5-8 5,3-6 4,4-7 3,2-3 4,1 1 2,-1 1 4,0 1 3,-2 2 4,-7 2 6,-5 4 7,-7 3 5,-6 4 15,-8 6 21,-8 6 22,-7 6 22,-6 3 3,0 3-17,-1 2-14,0 1-17,-3 2-11,0 1-8,-1 1-7,0 1-7,-3 1-3,1 1 2,-2 1 2,-1 1 2,0-2-4,1-2-6,1-3-9,2-3-7,0-2-1,2-2 5,3-3 5,2-1 6,7-3 6,16-2 7,14-4 9,15-2 8,8-4 0,2-2-5,2-4-6,2-2-5,2-2-8,2 1-6,2-1-7,2 0-7,-2 1-5,-4 2-5,-6 3-4,-4 1-3,-6 1 0,-7 2 5,-7 0 6,-7 2 6,-3-1 2,0 0 0,0-2 0,0 0 0</inkml:trace>
</inkml:ink>
</file>

<file path=ppt/ink/ink37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9:50:31"/>
    </inkml:context>
    <inkml:brush xml:id="br0">
      <inkml:brushProperty name="width" value="0.03811" units="cm"/>
      <inkml:brushProperty name="height" value="0.03811" units="cm"/>
      <inkml:brushProperty name="color" value="#00BFF3"/>
    </inkml:brush>
  </inkml:definitions>
  <inkml:trace contextRef="#ctx0" brushRef="#br0">7779 18596 577,'-8'-8'1,"0"0"4,0 0 3,0 0 2,0 0 7,0 1 6,1-1 8,-1 0 8,1 2 3,2 4-2,2 4-2,2 4-1,1 5-3,2 9-5,0 7-5,2 9-5,0 10-5,0 13-5,0 15-6,0 13-6,-1 10-5,-1 8-5,0 6-3,-2 7-5,0 2-6,0-3-9,0-3-7,0-3-9,1-12-2,0-24 1,2-21 3,0-23 2</inkml:trace>
</inkml:ink>
</file>

<file path=ppt/ink/ink37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9:50:32"/>
    </inkml:context>
    <inkml:brush xml:id="br0">
      <inkml:brushProperty name="width" value="0.03138" units="cm"/>
      <inkml:brushProperty name="height" value="0.03138" units="cm"/>
      <inkml:brushProperty name="color" value="#00BFF3"/>
    </inkml:brush>
  </inkml:definitions>
  <inkml:trace contextRef="#ctx0" brushRef="#br0">8775 17899 701,'0'-16'2,"2"0"4,0 1 4,2-1 4,-1 1 5,0 2 5,-2 3 4,0 1 6,0 4 0,1 6-3,4 6-4,0 6-3,0 4-4,-4 3-6,-4 3-5,-4 3-7,-1 1-4,-1-1-5,0-1-6,0-1-4,1-2-4,2-3-2,2-3-2,2-3-1,2-2 0,2 0 1,2-2 3,2-1 1,1 0 2,0 0 0,0 0 0,-1 0 1,1 1 3,-2 1 5,-1 3 6,0 2 6,-3 2 2,-4 3 0,-4 3 0,-4 3-1,-2 0 1,-1-1 0,-2-3 0,0-1 1,1-3 1,3-3-1,3-3 1,2-2-1,4-4 0,4-4-2,4-4-1,4-4-2,2-1 0,1 2 1,1 2 3,2 2 1,-2 3 3,-3 4 1,-3 4 3,-2 4 3,-3 2 0,-2 5 0,-2 2 0,-2 3 0,-2 0-2,0-1-3,-1-3-2,-2-1-2,2-5-9,0-7-11,4-6-14,1-8-11,1-3-6,2 1 3,0-1 3,2 0 2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4:33"/>
    </inkml:context>
    <inkml:brush xml:id="br0">
      <inkml:brushProperty name="width" value="0.04232" units="cm"/>
      <inkml:brushProperty name="height" value="0.04232" units="cm"/>
      <inkml:brushProperty name="color" value="#6ADCAB"/>
    </inkml:brush>
  </inkml:definitions>
  <inkml:trace contextRef="#ctx0" brushRef="#br0">53091 16944 519,'-8'-12'10,"0"8"18,1 8 19,-1 8 18,-1 6 4,0 5-12,-2 5-12,1 5-11,-2 1-9,2-3-5,0-1-4,2-1-4,1-3-3,1-1-2,0-3-1,2-1-2,0-2 1,2-1 0,0-1 0,2-1 2,2-2-3,6-4-3,4-5-6,5-2-4,4-6-2,3-2-2,3-5 0,3-4-2,1-3 0,0-3-2,0-3 0,0-3-2,-2-2 1,-3-1 1,-5 0 3,-3-2 2,-4 1 2,-4 0 2,-5 1 3,-2 1 3,-5 2 2,0 1 1,-3 3 3,-2 1 1,-1 3 2,-2 3 0,0 3 0,-1 3 0,-1 2 1,0 2-1,0 2 0,1 2 0,-2 3-3,0 6-6,-1 4-5,-1 5-6,0 3-6,1 1-6,1 1-6,1 1-5,2-1-5,2-3-3,4-3-1,3-2-3</inkml:trace>
</inkml:ink>
</file>

<file path=ppt/ink/ink37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9:50:33"/>
    </inkml:context>
    <inkml:brush xml:id="br0">
      <inkml:brushProperty name="width" value="0.03455" units="cm"/>
      <inkml:brushProperty name="height" value="0.03455" units="cm"/>
      <inkml:brushProperty name="color" value="#00BFF3"/>
    </inkml:brush>
  </inkml:definitions>
  <inkml:trace contextRef="#ctx0" brushRef="#br0">9398 17721 636,'14'-35'-4,"-3"8"16,-3 7 16,-2 8 15,-2 6 8,2 2-3,0 4-4,2 3-1,-2 2-7,-1 5-7,-2 4-9,-2 3-9,-3 5-8,-4 3-12,-4 5-11,-3 3-11,-1-1-7,4-7-3,4-7-3,5-7-3,1-4 1,3-4 4,2-3 4,2-2 5,2-3 4,4-2 4,2-2 5,3-1 5,0-1 3,-3 2 5,-2 2 3,-4 2 4,-5 5 6,-8 8 10,-8 8 9,-7 7 9,-6 4 3,0-3-2,-1-1-3,0-3-2,0-1-3,2-1-1,4 0-3,3-2-1,7-3-8,10-3-12,12-4-12,10-4-12,4-2-4,-1-2 4,-3 0 5,-1-2 3,-5 2 2,-7 4 0,-6 4-1,-7 4 0,-6 3 1,-2 1 6,-3 3 3,-3 2 5,-3 0 3,0-1 1,-1-1 1,-1-1 1,1-1 1,3-1 0,3 0 1,3-2 0,4-1 1,6-3 2,6-1 3,6-2 1,4-2-1,5-4-3,4-2-5,3-3-3,2-4-2,-1 0 0,-1-3 0,-1-1 0,-2-1-3,-3 2-4,-3 2-6,-2 3-5,-5 0-7,-3 0-7,-4 0-9,-4 0-8,-2 1 0,-2 2 9,0 3 9,-1 1 8,-1 0 9,2-1 11,1 0 8,0-1 11,1 1 7,1 4 8,-2 3 7,2 5 6,-2 3 1,0 2-9,-2 1-7,0 3-8,-2 2-8,-3 5-10,-4 3-9,-2 5-10,0-2-6,3-6-2,3-5-3,2-6-2,5-6-2,6-5-3,6-4-2,6-5-2,2-2 5,-3 2 13,-1 2 11,-2 2 12,-1 1 7,0 2-1,0 0 0,0 2 1,-1 0-1,1 1 2,0 2 1,0 0 2,0 0 1,0 0 2,-1-2 1,1 0 3</inkml:trace>
</inkml:ink>
</file>

<file path=ppt/ink/ink37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9:50:33"/>
    </inkml:context>
    <inkml:brush xml:id="br0">
      <inkml:brushProperty name="width" value="0.04008" units="cm"/>
      <inkml:brushProperty name="height" value="0.04008" units="cm"/>
      <inkml:brushProperty name="color" value="#00BFF3"/>
    </inkml:brush>
  </inkml:definitions>
  <inkml:trace contextRef="#ctx0" brushRef="#br0">9965 18042 548,'0'-15'4,"2"3"6,0 1 8,2 2 6,1 2 5,1 0 3,3 2 3,2 1 3,0 2-3,-2 5-9,-2 6-9,-2 4-9,-4 5-9,-6 3-10,-6 5-10,-6 3-10,-3 2-6,-1-1-1,-1-2-1,-1 1-1,0-4 3,3-1 6,1-4 7,3-3 6,2-3 7,4-1 5,4-2 5,4-2 6,3-3 6,2-1 6,2-2 5,2-1 6,3-5 1,3-2-2,5-5-2,4-4-3,1-2-2,3 1-1,0-1-3,1 0-1,-2 2-4,-3 1-6,-5 2-7,-3 2-7,-6 5-5,-6 6-7,-8 8-5,-6 6-5,-4 3 2,1 1 12,-1 0 12,0-1 11,2 0 7,3-1 4,3 0 3,2-2 3,3 0 1,0 1 0,2 1-1,0 1 0,2 1 0,2 1-1,2 1 0,2 2-1,1-1-1,0 1-3,0-1-1,-1 1-4,1-1 0,-2 1-1,-1-1-1,0 1 0,-2-1-1,0 1-2,-2-1-1,0 1-3,-2-1 0,-2-2-1,-2 0 0,-2 0 0,-2-2-1,-2-1-5,-2-1-4,-1-1-3,-3-1-5,-3-1-4,-3 0-4,-3-2-5,-2-2-4,-1-2-4,-1-4-6,-1-2-4,2-2-1,5 0 1,5 0 1,5 0 3</inkml:trace>
</inkml:ink>
</file>

<file path=ppt/ink/ink37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9:50:33"/>
    </inkml:context>
    <inkml:brush xml:id="br0">
      <inkml:brushProperty name="width" value="0.03142" units="cm"/>
      <inkml:brushProperty name="height" value="0.03142" units="cm"/>
      <inkml:brushProperty name="color" value="#00BFF3"/>
    </inkml:brush>
  </inkml:definitions>
  <inkml:trace contextRef="#ctx0" brushRef="#br0">11250 18259 700,'10'-9'64,"5"0"-8,5-2-11,6 0-9,2 0-7,4 1-6,3 0-4,3 2-5,0 0-5,-4 0-4,-2 0-6,-3 1-5,-3-1-5,-5 2-8,-3 0-6,-4 2-7</inkml:trace>
</inkml:ink>
</file>

<file path=ppt/ink/ink37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9:50:34"/>
    </inkml:context>
    <inkml:brush xml:id="br0">
      <inkml:brushProperty name="width" value="0.03864" units="cm"/>
      <inkml:brushProperty name="height" value="0.03864" units="cm"/>
      <inkml:brushProperty name="color" value="#00BFF3"/>
    </inkml:brush>
  </inkml:definitions>
  <inkml:trace contextRef="#ctx0" brushRef="#br0">11517 17555 569,'-7'-13'7,"2"6"13,2 6 13,2 6 13,1 5 5,0 5-6,0 5-7,0 6-4,-1 2-6,-2 4-2,-2 3-3,-2 3-4,-3 1-2,-3 2-3,-5 1-2,-3 0-2,-3 2-3,1 0-7,-1 2-4,0 1-6,2-3-7,1-6-11,3-6-11,1-5-10</inkml:trace>
</inkml:ink>
</file>

<file path=ppt/ink/ink37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9:50:34"/>
    </inkml:context>
    <inkml:brush xml:id="br0">
      <inkml:brushProperty name="width" value="0.03157" units="cm"/>
      <inkml:brushProperty name="height" value="0.03157" units="cm"/>
      <inkml:brushProperty name="color" value="#00BFF3"/>
    </inkml:brush>
  </inkml:definitions>
  <inkml:trace contextRef="#ctx0" brushRef="#br0">11950 18700 696,'22'7'89,"-1"-2"-16,-3-3-16,-1 0-18,-2-2-12,0 2-12,-2 0-11,-1 1-12,-1 2-9,-2 2-9,-2 2-8,-2 2-8</inkml:trace>
</inkml:ink>
</file>

<file path=ppt/ink/ink37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9:50:34"/>
    </inkml:context>
    <inkml:brush xml:id="br0">
      <inkml:brushProperty name="width" value="0.02511" units="cm"/>
      <inkml:brushProperty name="height" value="0.02511" units="cm"/>
      <inkml:brushProperty name="color" value="#00BFF3"/>
    </inkml:brush>
  </inkml:definitions>
  <inkml:trace contextRef="#ctx0" brushRef="#br0">12150 19100 876,'15'0'28,"-1"0"-1,0 0-4,-2 0-2,0 0-6,0 2-6,-1 0-8,1 2-8,-1 1-4,-2 2-3,-2 1-3,-2 3-3,-2 0-4,-2 0-6,-2-2-6,-2 0-6</inkml:trace>
</inkml:ink>
</file>

<file path=ppt/ink/ink37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9:50:34"/>
    </inkml:context>
    <inkml:brush xml:id="br0">
      <inkml:brushProperty name="width" value="0.03499" units="cm"/>
      <inkml:brushProperty name="height" value="0.03499" units="cm"/>
      <inkml:brushProperty name="color" value="#00BFF3"/>
    </inkml:brush>
  </inkml:definitions>
  <inkml:trace contextRef="#ctx0" brushRef="#br0">11163 20000 628,'-28'1'62,"9"4"1,7 2 3,8 3 1,4 3-9,2 2-20,0 1-21,2 3-19,0 0-13,0-1-1,-1-1-2,2 0-3,-1-3-8,1-3-15,1-3-15,2-2-15</inkml:trace>
</inkml:ink>
</file>

<file path=ppt/ink/ink37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9:50:35"/>
    </inkml:context>
    <inkml:brush xml:id="br0">
      <inkml:brushProperty name="width" value="0.03502" units="cm"/>
      <inkml:brushProperty name="height" value="0.03502" units="cm"/>
      <inkml:brushProperty name="color" value="#00BFF3"/>
    </inkml:brush>
  </inkml:definitions>
  <inkml:trace contextRef="#ctx0" brushRef="#br0">11800 20133 628,'8'8'7,"0"-2"-2,0-1-3,-1 0-1,2 0 6,4 3 15,2 4 14,3 2 15,2 1 3,0-1-9,-1-1-9,1 0-10,-2-2-5,-1 1-2,-2 0-1,-2 0-3,-2-4-9,1-8-15,0-8-15,0-8-17,-1-4-4,-1-3 5,-1-1 5,0-3 5,-1 1 7,0 1 10,-1 3 8,1 1 10,0 3 6,0 3 4,0 3 5,0 3 4,-1 1 3,1 2 1,0 0 2,0 2 1,0 1-3,0 2-6,0 2-7,-1 2-6,1 3-11,-2 4-19,-1 3-19,0 5-17,-2 0-8,-2-3 3,-2-3 4,-2-2 2</inkml:trace>
</inkml:ink>
</file>

<file path=ppt/ink/ink37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9:50:35"/>
    </inkml:context>
    <inkml:brush xml:id="br0">
      <inkml:brushProperty name="width" value="0.026" units="cm"/>
      <inkml:brushProperty name="height" value="0.026" units="cm"/>
      <inkml:brushProperty name="color" value="#00BFF3"/>
    </inkml:brush>
  </inkml:definitions>
  <inkml:trace contextRef="#ctx0" brushRef="#br0">12190 20166 846,'-5'-7'5,"8"2"9,6 2 9,7 2 10,3 1 1,-3 0-10,-1 0-9,-2 0-9,-2 0-14,1 0-19,0 0-18,0 0-18</inkml:trace>
</inkml:ink>
</file>

<file path=ppt/ink/ink37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9:50:37"/>
    </inkml:context>
    <inkml:brush xml:id="br0">
      <inkml:brushProperty name="width" value="0.03505" units="cm"/>
      <inkml:brushProperty name="height" value="0.03505" units="cm"/>
      <inkml:brushProperty name="color" value="#00BFF3"/>
    </inkml:brush>
  </inkml:definitions>
  <inkml:trace contextRef="#ctx0" brushRef="#br0">17440 16112 627,'-19'-7'91,"10"2"-17,10 2-16,10 2-16,6 1-12,1 0-5,3 0-7,1 0-6,4-2-4,3-2-1,4-4-3,5-2-1,-1-1-6,-2 2-11,-3 2-10,-3 3-12,-4 0-9,-5 0-8,-5 0-8,-4 0-8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4:33"/>
    </inkml:context>
    <inkml:brush xml:id="br0">
      <inkml:brushProperty name="width" value="0.03723" units="cm"/>
      <inkml:brushProperty name="height" value="0.03723" units="cm"/>
      <inkml:brushProperty name="color" value="#6ADCAB"/>
    </inkml:brush>
  </inkml:definitions>
  <inkml:trace contextRef="#ctx0" brushRef="#br0">54350 17750 590,'22'8'72,"-4"0"-7,-2 0-7,-2-1-6,-3 1-7,-1 2-6,0-1-6,-3 3-7,1-2-10,0 1-12,0-2-15,0 0-12</inkml:trace>
</inkml:ink>
</file>

<file path=ppt/ink/ink37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9:50:38"/>
    </inkml:context>
    <inkml:brush xml:id="br0">
      <inkml:brushProperty name="width" value="0.03657" units="cm"/>
      <inkml:brushProperty name="height" value="0.03657" units="cm"/>
      <inkml:brushProperty name="color" value="#00BFF3"/>
    </inkml:brush>
  </inkml:definitions>
  <inkml:trace contextRef="#ctx0" brushRef="#br0">26174 15529 601,'-11'0'11,"10"0"22,10 0 23,10 0 22,7-1 0,6-1-19,7 0-20,5-1-20,1-2-11,-2-2-1,-3-2-1,-3-2-2,-5 0-14,-6 1-29,-5 0-28,-6 2-29</inkml:trace>
</inkml:ink>
</file>

<file path=ppt/ink/ink37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9:50:38"/>
    </inkml:context>
    <inkml:brush xml:id="br0">
      <inkml:brushProperty name="width" value="0.03054" units="cm"/>
      <inkml:brushProperty name="height" value="0.03054" units="cm"/>
      <inkml:brushProperty name="color" value="#00BFF3"/>
    </inkml:brush>
  </inkml:definitions>
  <inkml:trace contextRef="#ctx0" brushRef="#br0">33750 15363 720,'60'-15'115,"-6"4"-32,-6 3-31,-6 3-30,-4 0-18,-4 2-1,-2-1-2,-3 0-3,-3 0-2,-5 2-4,-3 0-3,-4 2-3</inkml:trace>
</inkml:ink>
</file>

<file path=ppt/ink/ink37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9:50:39"/>
    </inkml:context>
    <inkml:brush xml:id="br0">
      <inkml:brushProperty name="width" value="0.03184" units="cm"/>
      <inkml:brushProperty name="height" value="0.03184" units="cm"/>
      <inkml:brushProperty name="color" value="#00BFF3"/>
    </inkml:brush>
  </inkml:definitions>
  <inkml:trace contextRef="#ctx0" brushRef="#br0">34463 14816 691,'-22'-16'43,"6"16"6,5 16 6,5 15 5,2 8-7,2 2-19,0 1-19,2 0-20,0 2-9,0 0 2,0 2 0,0 0 1,0-3-8,2-7-18,0-9-17,2-7-18</inkml:trace>
</inkml:ink>
</file>

<file path=ppt/ink/ink37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9:50:39"/>
    </inkml:context>
    <inkml:brush xml:id="br0">
      <inkml:brushProperty name="width" value="0.0314" units="cm"/>
      <inkml:brushProperty name="height" value="0.0314" units="cm"/>
      <inkml:brushProperty name="color" value="#00BFF3"/>
    </inkml:brush>
  </inkml:definitions>
  <inkml:trace contextRef="#ctx0" brushRef="#br0">40700 15216 700,'66'-1'120,"-9"-1"-31,-8 0-31,-9-1-31,-6-1-22,-2 2-12,-1 0-14,-3 2-13,-2 0-6,-5 0 0,-3 0 1,-4 0 1</inkml:trace>
</inkml:ink>
</file>

<file path=ppt/ink/ink37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9:50:39"/>
    </inkml:context>
    <inkml:brush xml:id="br0">
      <inkml:brushProperty name="width" value="0.03546" units="cm"/>
      <inkml:brushProperty name="height" value="0.03546" units="cm"/>
      <inkml:brushProperty name="color" value="#00BFF3"/>
    </inkml:brush>
  </inkml:definitions>
  <inkml:trace contextRef="#ctx0" brushRef="#br0">41516 14561 620,'-7'-13'80,"2"8"-9,2 7-11,2 6-9,1 5-10,0 3-8,0 3-10,0 4-8,0 3-9,0 6-10,0 6-10,0 7-9,0-1-3,0-4 4,0-6 4,0-4 4,0-4-7,0-3-15,0-3-17,0-2-16</inkml:trace>
</inkml:ink>
</file>

<file path=ppt/ink/ink37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9:50:42"/>
    </inkml:context>
    <inkml:brush xml:id="br0">
      <inkml:brushProperty name="width" value="0.0386" units="cm"/>
      <inkml:brushProperty name="height" value="0.0386" units="cm"/>
      <inkml:brushProperty name="color" value="#00BFF3"/>
    </inkml:brush>
  </inkml:definitions>
  <inkml:trace contextRef="#ctx0" brushRef="#br0">24700 29700 569,'65'0'192,"-12"2"-57,-12 0-55,-12 2-56,-5-1-35,3-1-12,1 0-12,3-1-12,-2-1-9,-3 0-4,-5 0-3,-3 0-4</inkml:trace>
</inkml:ink>
</file>

<file path=ppt/ink/ink37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19:50:43"/>
    </inkml:context>
    <inkml:brush xml:id="br0">
      <inkml:brushProperty name="width" value="0.04632" units="cm"/>
      <inkml:brushProperty name="height" value="0.04632" units="cm"/>
      <inkml:brushProperty name="color" value="#00BFF3"/>
    </inkml:brush>
  </inkml:definitions>
  <inkml:trace contextRef="#ctx0" brushRef="#br0">36932 29199 474,'-19'6'12,"9"0"24,8-4 24,10 0 24,6-2 4,7 0-16,5 0-16,7 0-17,2-1-10,2-1-7,1 0-6,1-1-5,-1-1-11,-2 0-11,-2 0-12,-1 0-13,-4 0-3,-3 2 5,-5 0 5,-3 2 7,-3-1-6,-1 0-15,-1-2-15,0 0-16</inkml:trace>
</inkml:ink>
</file>

<file path=ppt/ink/ink37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51:45"/>
    </inkml:context>
    <inkml:brush xml:id="br0">
      <inkml:brushProperty name="width" value="0.03821" units="cm"/>
      <inkml:brushProperty name="height" value="0.03821" units="cm"/>
      <inkml:brushProperty name="color" value="#00BFF3"/>
    </inkml:brush>
  </inkml:definitions>
  <inkml:trace contextRef="#ctx0" brushRef="#br0">83615 3766 575,'-6'-7'3,"6"2"7,5 2 5,4 2 7,5 1 4,5 2 6,5 0 4,5 2 5,6-1-1,6-1-5,8 0-4,6-1-6,1-2-6,-6-1-5,-6 0-7,-6-1-6,-5-1-2,-5 2 0,-5 0 2,-5 2 0,-5 1 1,-6 2-1,-6 2-1,-6 2 0,-4 2-1,-4 3 2,-2 3 1,-3 4 2,-5 2 0,-7 5 1,-7 3-1,-6 4 1,-4 2-1,2 1 1,0-1 1,2 0-1,0 0 1,3-1-2,2-1 1,2-2-2,2 0-1,3-3-2,3-2-3,3-1-2,4-4-1,3-3 2,4-4 1,5-4 1,4-7-8,8-10-21,6-10-21,7-9-19,2-3-6,-3 5 10,-2 5 9,-4 5 11</inkml:trace>
</inkml:ink>
</file>

<file path=ppt/ink/ink37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51:46"/>
    </inkml:context>
    <inkml:brush xml:id="br0">
      <inkml:brushProperty name="width" value="0.03945" units="cm"/>
      <inkml:brushProperty name="height" value="0.03945" units="cm"/>
      <inkml:brushProperty name="color" value="#00BFF3"/>
    </inkml:brush>
  </inkml:definitions>
  <inkml:trace contextRef="#ctx0" brushRef="#br0">84480 4600 557,'16'0'8,"1"2"9,1 0 11,2 2 9,-1 0 3,1 2-5,-1 0-5,1 1-4,0 1-3,1 0-2,1 0-3,1 0 0,-1 0-3,-2 1 0,-4 2-2,-3 0-1,-3 1 0,-2 3-2,-4 2 0,-2 2-1,-4 2-1,0 5-1,-3 3-2,-2 4 0,-3 4-1,-6 2-1,-4 4-1,-5 3-2,-2-2 1,-1-4 2,1-5 0,-1-5 1,1-5-4,1-1-12,1-4-11,1-3-11,3-4-9,3-5-4,4-4-4,5-6-5,1-3 1,2-1 4,0-3 5,2-2 4</inkml:trace>
</inkml:ink>
</file>

<file path=ppt/ink/ink37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51:46"/>
    </inkml:context>
    <inkml:brush xml:id="br0">
      <inkml:brushProperty name="width" value="0.0452" units="cm"/>
      <inkml:brushProperty name="height" value="0.0452" units="cm"/>
      <inkml:brushProperty name="color" value="#00BFF3"/>
    </inkml:brush>
  </inkml:definitions>
  <inkml:trace contextRef="#ctx0" brushRef="#br0">86381 2900 486,'-2'24'96,"-2"1"-23,-4 1-24,-2 1-24,-5 2-14,-5 4-5,-7 4-6,-5 5-4,-4-1-4,1-4-1,0-4-1,0-3-2,2-5 1,5-3-1,5-5 1,5-3 0,7-4-1,8-4-3,9-4-2,10-4-2,6-4 0,6-2 3,7-3 3,5-3 2,2-2 3,-4 0 1,-2 1 0,-3-1 2,-4 1-1,-5 2 0,-5 3-1,-5 1 0,-3 1 2,-2 2 8,-2 1 6,-2 0 6,-1 1 6,3-2 5,2 0 4,2-1 5,2-1-1,1 2-4,3 1-5,2 0-5,0 2-3,-1 2-1,-1 2-2,-1 2-1,0 2 0,0 2-1,-1 2 0,1 2 0,-4 2-8,-6 3-19,-8 3-18,-6 3-18,-6 1-7,-6-3 4,-3-1 3,-6-2 5,-4-3 5,-1-1 8,-2-2 7,-2-2 8,0-2 4,5-1 4,4-1 3,3 0 2,5-1 3,5 0 0,4 0 2,6 0 1,0 0 2,-3 0 5,-5-1 4,-4 1 5,1 1 11,7 0 16,5 1 17,6 2 16,3 0 3,2 1-13,0 2-14,1 0-12,0 2-9,-2 1-6,-2 3-5,-2 2-6,-3 5-4,-2 8-1,-3 10-2,-4 9-1,0 1-3,-1-5-4,0-4-2,0-5-3,1-6-5,3-4-6,1-5-7,2-4-5,3-11-11,6-15-13,4-14-13,6-14-14,0-5 1,-1 7 14,-2 7 14,-2 7 15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8:59"/>
    </inkml:context>
    <inkml:brush xml:id="br0">
      <inkml:brushProperty name="width" value="0.04437" units="cm"/>
      <inkml:brushProperty name="height" value="0.04437" units="cm"/>
      <inkml:brushProperty name="color" value="#00BFF3"/>
    </inkml:brush>
  </inkml:definitions>
  <inkml:trace contextRef="#ctx0" brushRef="#br0">61531 1005 495,'-23'10'31,"15"-9"5,16-10 8,15-9 6,9-6-3,-1-1-12,0-1-12,1-1-12,-1-1-9,-2-3-7,-1-1-5,0-2-7,-1-2-5,-3 1-5,-1 0-5,-3 0-5,-1 0 0,-2 1 4,-3 1 4,-1 2 3,-2 1 7,-2 3 6,-3 3 8,-1 3 8,-2 6 13,-4 12 21,-2 11 21,-3 10 19,-3 7 4,-2 5-15,-2 3-13,-1 4-15,-2 1-9,0-2-5,1-2-4,-1-1-4,1-3-8,0-1-10,2-3-10,1-1-11,1-3-8,2-3-5,2-3-5,3-3-5,1-4-5,6-6-4,2-6-4,5-6-4,3-4 5,2-1 13,1-3 12,3-2 14,-1 2 8,-5 3 3,-3 4 4,-4 4 3,-2 5 14,0 4 25,0 5 25,0 6 26,0 3 4,0 3-14,-1 3-14,1 3-14,0 5-12,-2 9-8,0 7-9,-2 7-7,-1 9-7,-4 8-4,-2 6-5,-3 9-3,-2 2-3,0-4-2,0-4-1,1-3-2,0-5-9,2-5-16,2-5-16,2-5-15,1-8-5,1-11 6,-2-13 7,2-11 7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4:33"/>
    </inkml:context>
    <inkml:brush xml:id="br0">
      <inkml:brushProperty name="width" value="0.05302" units="cm"/>
      <inkml:brushProperty name="height" value="0.05302" units="cm"/>
      <inkml:brushProperty name="color" value="#6ADCAB"/>
    </inkml:brush>
  </inkml:definitions>
  <inkml:trace contextRef="#ctx0" brushRef="#br0">55296 16149 414,'0'-18'57,"0"12"5,0 12 6,0 12 5,0 6-2,0 4-12,0 3-11,0 3-12,0 3-8,0 2-3,0 4-6,0 3-3,0 1-5,0 1-3,0 2-4,0 0-4,-2 2-5,0 3-8,-4 3-8,1 4-8,-3-1-8,2-1-8,1-3-9,1 0-9,0-8-2,2-10 2,0-12 3,2-9 1</inkml:trace>
</inkml:ink>
</file>

<file path=ppt/ink/ink38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51:47"/>
    </inkml:context>
    <inkml:brush xml:id="br0">
      <inkml:brushProperty name="width" value="0.05261" units="cm"/>
      <inkml:brushProperty name="height" value="0.05261" units="cm"/>
      <inkml:brushProperty name="color" value="#00BFF3"/>
    </inkml:brush>
  </inkml:definitions>
  <inkml:trace contextRef="#ctx0" brushRef="#br0">86907 4744 418,'8'-15'2,"-1"2"5,1 3 5,0 1 5,1 1 3,2 0 0,1 1 1,3-1 1,1 1-2,1 2-5,2 2-5,0 2-5,-1 1-3,-1 0-1,-2 0 0,-3 0-2,-1 2 3,-2 4 8,-2 4 7,-2 3 8,-2 4 2,-1 1-2,0 3-3,-1 2-1,-2 1 0,-1 1 2,0 1 3,-1 1 3,-1 1 0,2 0-4,0 2-4,2 1-2,0 1-3,0-1-3,0 0-1,0 1-1,0-2-4,0-3-2,0-4-3,0-1-4,-4-11-12,-8-17-24,-7-16-22,-9-16-23,0-8-3,5 1 15,7 3 16,5 2 16,4 3 11,2 6 6,2 4 6,2 5 6,1 3 6,0 2 3,0 3 4,0 1 5,1 2 2,2 0 1,2 2 1,2 1 1,1 0 1,0 2-2,-1 1-1,1 0-1,-2 5-2,-6 6-3,-5 7-4,-4 7-3,-3 4-1,-3 1 2,-2 1 3,-1 1 1,-1 0 2,2-3 1,2-1 2,3-3 0,3-3 0,6-6-5,6-6-2,6-6-5,4-7-4,3-6-4,3-7-6,3-7-5,2-4-1,0-3 0,-1-1 1,1-2 1,-3 2 0,-5 5 1,-5 7-1,-5 5 0</inkml:trace>
</inkml:ink>
</file>

<file path=ppt/ink/ink38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51:48"/>
    </inkml:context>
    <inkml:brush xml:id="br0">
      <inkml:brushProperty name="width" value="0.04115" units="cm"/>
      <inkml:brushProperty name="height" value="0.04115" units="cm"/>
      <inkml:brushProperty name="color" value="#00BFF3"/>
    </inkml:brush>
  </inkml:definitions>
  <inkml:trace contextRef="#ctx0" brushRef="#br0">88160 3280 534,'7'-21'0,"-1"5"0,0 4 0,-2 6 0,-1 6 8,-2 8 17,-2 8 17,-2 7 16,-1 4 3,1 1-10,-2-1-11,2 1-10,-1-2-7,0-2-4,0-1-3,0-2-4,1-2-2,0-1-1,1-1 0,2-1-1,2-1-6,4-1-12,4 0-12,4-2-10,2-3-8,1-4 0,1-6 0,1-4-2,0-4 2,-1-4 4,-1-2 3,0-3 3,-3-2 3,-3-1 0,-3-1 1,-2-1 1,-3 1 3,0 3 5,-2 3 6,0 2 5,-2 4 15,0 5 24,-2 3 24,0 4 24,-2 4 4,-2 7-16,-2 6-18,-1 5-16,-3 5-17,-2 1-16,-2 2-19,-1 3-16,0-2-10,2-4-2,4-3-3,3-5-2,1-3 2,2-2 6,1-4 7,0-3 6,2-1 9,0 2 9,2 0 11,1 2 11,0 0 6,0 1 4,0 1 4,0 1 4,-1 1 2,-1 2 0,0 0-1,-1 1 0,-1-1 0,0-1 1,0-2 1,0-2 1,1-1-2,2 1-1,2 1-3,2 1-2,2 0-3,2 0-4,1-2-2,3-1-4,2 0-3,0 0-3,1-1-3,1 1-4,0-1-1,-1 0-3,0-2-2,-2-1-2,1 0 0,2-2 4,1-1 3,3 0 3,0-2 2,-1-2-1,-1-2 0,0-2 0,-2-2-1,1 0 0,0-1-2,-1-2 1,-1 0-1,-2-1 1,-4-2 1,-2 0 1,-3-1-1,-1-1-3,0-2-3,-2 0-2,0-2-7,0-5-10,0-3-8,0-5-11,0-1-5,0 2-3,0 0-3,0 1-2,1 2 2,0 3 9,2 3 8,0 3 10,1 2 8,0 2 8,0 2 9,0 3 8,-1 1 14,-2 4 20,-2 2 21,-2 4 19,-3 2 2,-2 5-16,-3 4-16,-3 4-16,-7 6-12,-8 9-8,-8 8-10,-10 10-9,-2 4-8,4-1-10,4 1-8,4 0-9,3-4-5,5-8 2,3-8 0,5-7 1,3-7 1,2-5 4,4-5 3,3-4 3</inkml:trace>
</inkml:ink>
</file>

<file path=ppt/ink/ink38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51:48"/>
    </inkml:context>
    <inkml:brush xml:id="br0">
      <inkml:brushProperty name="width" value="0.03299" units="cm"/>
      <inkml:brushProperty name="height" value="0.03299" units="cm"/>
      <inkml:brushProperty name="color" value="#00BFF3"/>
    </inkml:brush>
  </inkml:definitions>
  <inkml:trace contextRef="#ctx0" brushRef="#br0">90700 4000 666,'31'1'151,"-1"4"-45,-1 2-45,-1 3-45,-2 3-26,-3 0-3,-3 1-5,-3 1-3,-3 1-5,-4 0-4,-5-1-4,-2 1-4,-6 0-2,-6 3 0,-6 2 2,-5 1 0,-2-1 3,4-3 6,4-4 6,5-4 5</inkml:trace>
</inkml:ink>
</file>

<file path=ppt/ink/ink38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51:48"/>
    </inkml:context>
    <inkml:brush xml:id="br0">
      <inkml:brushProperty name="width" value="0.03642" units="cm"/>
      <inkml:brushProperty name="height" value="0.03642" units="cm"/>
      <inkml:brushProperty name="color" value="#00BFF3"/>
    </inkml:brush>
  </inkml:definitions>
  <inkml:trace contextRef="#ctx0" brushRef="#br0">90181 5250 604,'-29'14'3,"5"-3"7,5-3 6,5-2 7,4-3 7,6 0 7,4-2 6,6 0 7,5-1-1,7 0-8,7 0-7,7 0-8,3 0-8,1 0-7,-1 0-7,0 0-6,0 0-11,1 0-13,-1 0-14,0 0-13,-3 0-1,-7 0 8,-7 0 11,-6 0 9,-4 0 2,1 0-5,1 0-4,2 0-6</inkml:trace>
</inkml:ink>
</file>

<file path=ppt/ink/ink38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51:48"/>
    </inkml:context>
    <inkml:brush xml:id="br0">
      <inkml:brushProperty name="width" value="0.03942" units="cm"/>
      <inkml:brushProperty name="height" value="0.03942" units="cm"/>
      <inkml:brushProperty name="color" value="#00BFF3"/>
    </inkml:brush>
  </inkml:definitions>
  <inkml:trace contextRef="#ctx0" brushRef="#br0">93750 3250 558,'16'1'134,"1"4"-31,1 2-31,2 3-31,0 2-17,1 0-2,0 0-2,3-1-3,-2 2-9,-3 0-13,-3 1-16,-3 1-14,-3 1-10,-2-1-4,-4 1-4,-2 0-5,-4-2 1,0-1 5,-3-2 5,-2-2 6</inkml:trace>
</inkml:ink>
</file>

<file path=ppt/ink/ink38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51:49"/>
    </inkml:context>
    <inkml:brush xml:id="br0">
      <inkml:brushProperty name="width" value="0.04171" units="cm"/>
      <inkml:brushProperty name="height" value="0.04171" units="cm"/>
      <inkml:brushProperty name="color" value="#00BFF3"/>
    </inkml:brush>
  </inkml:definitions>
  <inkml:trace contextRef="#ctx0" brushRef="#br0">93238 4500 527,'-15'0'5,"3"0"9,1 0 11,2 0 9,5 0 8,8 2 6,8 0 7,8 2 6,4 0-2,4 0-13,3-1-12,3 1-11,1 0-9,-1 0-5,-1 0-5,-1 0-6,-3 0-7,-5 2-11,-5 0-11,-5 2-11,-5 1-8,-4 5-5,-6 4-5,-4 3-6,-3 0 4,-2-3 10,0-4 10,-1-4 10</inkml:trace>
</inkml:ink>
</file>

<file path=ppt/ink/ink38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51:49"/>
    </inkml:context>
    <inkml:brush xml:id="br0">
      <inkml:brushProperty name="width" value="0.03979" units="cm"/>
      <inkml:brushProperty name="height" value="0.03979" units="cm"/>
      <inkml:brushProperty name="color" value="#00BFF3"/>
    </inkml:brush>
  </inkml:definitions>
  <inkml:trace contextRef="#ctx0" brushRef="#br0">92726 5400 552,'-66'7'12,"24"-1"22,25 0 23,25-2 23,15 0 3,10-2-16,9 0-17,8-2-16,5 0-13,0 0-11,0 0-12,0 0-10,-1 1-10,-1 0-9,0 2-10,-2 0-9,-5 0-2,-10 0 8,-9-2 7,-10 0 6,-6-1 2,1 2-3,0 0-4,0 2-3</inkml:trace>
</inkml:ink>
</file>

<file path=ppt/ink/ink38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51:49"/>
    </inkml:context>
    <inkml:brush xml:id="br0">
      <inkml:brushProperty name="width" value="0.05541" units="cm"/>
      <inkml:brushProperty name="height" value="0.05541" units="cm"/>
      <inkml:brushProperty name="color" value="#00BFF3"/>
    </inkml:brush>
  </inkml:definitions>
  <inkml:trace contextRef="#ctx0" brushRef="#br0">96123 2213 397,'36'-22'41,"-8"6"-2,-6 5-2,-6 5-1,-3 2-3,3 2-4,3 0-2,3 2-4,0 1-6,-2 4-7,-4 2-8,-3 4-8,-3 1-7,-2 3-4,-4 1-7,-2 3-4,-6 2-3,-6 5-1,-7 3-1,-7 5-1,-5-1 2,1-2 3,-2-3 3,-1-3 3,1-4 4,3-5 5,3-4 3,3-6 5,3-3 3,2 0 4,4-2 3,3 0 3,1-1 5,2 2 6,1 0 7,0 2 6,2 0 4,0 2 2,2 0 1,1 1 1,0 2-1,1 2-1,2 2-3,0 1-2,1 4-1,-2 5 1,0 5 1,-2 5 0,0 5-1,0 4-5,0 6-2,0 4-5,-1 8-2,-4 8-2,-2 8-2,-3 10-1,-1 5-6,2 0-8,2 2-9,2 1-8,1-2-9,0-2-8,0-4-8,1-2-7,-2-3-4,2-3 3,-1-3 3,0-3 1,0-8 4,2-11 3,0-12 4,2-11 3</inkml:trace>
</inkml:ink>
</file>

<file path=ppt/ink/ink38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51:50"/>
    </inkml:context>
    <inkml:brush xml:id="br0">
      <inkml:brushProperty name="width" value="0.04868" units="cm"/>
      <inkml:brushProperty name="height" value="0.04868" units="cm"/>
      <inkml:brushProperty name="color" value="#00BFF3"/>
    </inkml:brush>
  </inkml:definitions>
  <inkml:trace contextRef="#ctx0" brushRef="#br0">95754 3887 451,'-6'-44'4,"6"9"7,4 8 8,5 7 8,5 6 5,2 3 2,3 2 2,3 4 1,2 1-1,1 0-7,1 0-5,1 0-7,-2 2-6,-5 2-7,-5 4-7,-4 2-8,-6 4-4,-5 4-2,-4 3-2,-5 5-3,-7 2-2,-7 3-1,-9 1-2,-7 3-1,-2-2 1,5-6 2,5-4 4,6-4 3,6-6 2,10-7 0,10-4 1,10-7 0,7-2 2,7 2 1,5 2 3,7 3 3,-2 0 2,-6 3 3,-7 2 3,-6 3 3,-7 1 1,-5 5-1,-4 4-1,-5 4-1,-8 3 0,-10 2-1,-9 4 1,-10 3 1,-5 3 0,0 1 2,0 2 2,0 2 1,2-1 2,5-5 1,5-5 0,5-5 1,9-8 3,13-10 5,12-12 4,14-10 5,11-9-3,10-8-9,12-9-10,10-7-9,3-1-6,-7 4-4,-4 6-3,-7 4-2,-6 3-3,-4 2 1,-5 0 1,-5 1-1,-5 3 1,-3 3 3,-4 5 2,-4 3 2,-3 3 7,-1 2 13,0 3 13,-2 1 11,0 1 9,0 0 3,0 0 2,0 1 4,-3 6-4,-4 15-10,-5 15-9,-6 15-10,-1 5-6,-1-4-5,0-4-5,1-4-3,1-4-3,4-3 0,4-5 0,4-3-1,4-5-2,6-3-4,4-4-5,5-4-5,5-5-2,5-4-2,5-5-1,5-6-1,1-2 1,-3-1 0,-4-1 3,-2-1 0,-4 0 3,-5 2 5,-4 3 2,-6 1 5,-5 2 6,-4 2 8,-6 3 8,-4 1 8,-4 4 0,-1 6-9,-3 5-10,-2 7-10,0 4-4,-1 1 1,0 3 1,1 1 1,-1 2-4,1 3-8,-1 1-9,1 3-9,-1 0-1,0 0 6,1 0 4,-1 1 6,1-3 5,1-2 3,1-3 4,1-3 5,0-3 3,2-3 6,1-3 6,1-2 4,1-5 10,2-3 14,2-4 14,2-4 13,6-4 0,10-7-14,10-6-14,9-5-14,6-4-8,2 1 0,3-1-2,1 1-1,-2 1-1,-4 5-2,-5 3-3,-5 5-3,-4 2 1,-3 4 2,-3 2 3,-2 4 1,-3 3 4,-1 4 4,0 4 4,-2 4 4,-2 2 0,-2 3-7,-4 1-4,-2 3-7,-6 1-5,-6 3-3,-7 1-5,-7 3-4,-5 0-4,-2 0-2,-4 1-3,-3-1-3,-1-1 0,0-3 0,0-3 2,0-3 0,0-4-3,3-5-7,2-5-6,2-4-7,2-8-2,3-8 1,3-9 2,3-9 1,5-6 3,5-2 3,6-4 4,6-2 4,5 1 6,4 7 7,4 8 9,4 6 7,2 5 7,3 6 5,1 5 4,3 5 5,2 4 6,5 5 7,3 5 7,4 6 8,4 3 0,3 5-6,2 3-7,4 4-6,2 3-7,2 1-7,1 0-7,3 2-6,0-2-9,-4-5-10,-2-5-10,-4-5-10,-5-4-9,-7-3-9,-9-3-8,-7-2-8</inkml:trace>
</inkml:ink>
</file>

<file path=ppt/ink/ink38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51:51"/>
    </inkml:context>
    <inkml:brush xml:id="br0">
      <inkml:brushProperty name="width" value="0.04152" units="cm"/>
      <inkml:brushProperty name="height" value="0.04152" units="cm"/>
      <inkml:brushProperty name="color" value="#00BFF3"/>
    </inkml:brush>
  </inkml:definitions>
  <inkml:trace contextRef="#ctx0" brushRef="#br0">99350 4156 529,'69'-8'177,"-1"0"-44,-2 0-44,-2 0-43,-2 1-28,-1-1-11,-1 0-10,0 0-11,-5 0-9,-7 2-7,-6 1-6,-7 1-7,-7 1-4,-7 3-2,-7 4 0,-7 2-2,-4 2 2,-4 0 6,-2 0 5,-3 0 5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4:34"/>
    </inkml:context>
    <inkml:brush xml:id="br0">
      <inkml:brushProperty name="width" value="0.05446" units="cm"/>
      <inkml:brushProperty name="height" value="0.05446" units="cm"/>
      <inkml:brushProperty name="color" value="#6ADCAB"/>
    </inkml:brush>
  </inkml:definitions>
  <inkml:trace contextRef="#ctx0" brushRef="#br0">55941 17546 403,'-4'-7'13,"8"2"23,8 2 26,7 2 23,5 1 5,0 0-17,-1 0-17,0 0-17,1 0-11,2-2-3,3-1-5,1 1-4,2-2-2,-1 1-2,1-1 0,-2 0-1,0 0-6,-1 2-14,-3 0-13,-1 2-12</inkml:trace>
</inkml:ink>
</file>

<file path=ppt/ink/ink38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51:51"/>
    </inkml:context>
    <inkml:brush xml:id="br0">
      <inkml:brushProperty name="width" value="0.04115" units="cm"/>
      <inkml:brushProperty name="height" value="0.04115" units="cm"/>
      <inkml:brushProperty name="color" value="#00BFF3"/>
    </inkml:brush>
  </inkml:definitions>
  <inkml:trace contextRef="#ctx0" brushRef="#br0">98686 5090 534,'-28'13'-27,"21"-7"35,22-5 35,21-5 35,12-5 8,2-2-16,2-2-19,2-1-17,-3-1-11,-8 4-7,-8 3-4,-7 3-6,-6 2-3,-3 3-2,-3 4 0,-3 2-2,-6 5 0,-10 6 0,-10 5 1,-9 7 0,-9 3 1,-5 2 0,-6 3-1,-6 1 0,-2-1 0,4-2 1,2-3-1,4-3 1,2-3 0,3-3 2,3-3 1,3-3 2,4-3 2,3-2 1,5-4 1,3-3 2,6-2-5,6-4-14,7-2-11,8-3-13,5-5-5,5-4 1,5-5 2,5-5 2,3-5 0,0-5-3,2-4-3,1-6-2,-3 0-1,-6 6 1,-5 4 1,-7 5 1</inkml:trace>
</inkml:ink>
</file>

<file path=ppt/ink/ink38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51:51"/>
    </inkml:context>
    <inkml:brush xml:id="br0">
      <inkml:brushProperty name="width" value="0.05216" units="cm"/>
      <inkml:brushProperty name="height" value="0.05216" units="cm"/>
      <inkml:brushProperty name="color" value="#00BFF3"/>
    </inkml:brush>
  </inkml:definitions>
  <inkml:trace contextRef="#ctx0" brushRef="#br0">100479 2725 421,'-8'-14'0,"0"1"0,0 2 0,0 2 0,0 0 2,0-3 1,1-4 4,-1-1 2,1 1 10,2 8 19,2 8 19,2 8 19,4 13 2,8 21-12,6 18-13,7 21-14,3 9-8,1 2-3,-1 0-3,1 2-4,-1 1-5,1 4-7,-1 2-7,1 3-8,-1-2-10,1-10-11,-1-8-13,1-9-11,-4-12-4,-3-14 7,-6-15 6,-5-15 7,-2-8 0,0 1-8,0 0-6,0 0-7</inkml:trace>
</inkml:ink>
</file>

<file path=ppt/ink/ink38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51:51"/>
    </inkml:context>
    <inkml:brush xml:id="br0">
      <inkml:brushProperty name="width" value="0.03931" units="cm"/>
      <inkml:brushProperty name="height" value="0.03931" units="cm"/>
      <inkml:brushProperty name="color" value="#00BFF3"/>
    </inkml:brush>
  </inkml:definitions>
  <inkml:trace contextRef="#ctx0" brushRef="#br0">102000 2166 559,'11'-12'126,"5"8"-22,7 8-21,6 8-22,2 6-20,0 9-19,1 5-19,-1 8-18,-3 0-20,-5-5-18,-6-7-21,-6-5-18</inkml:trace>
</inkml:ink>
</file>

<file path=ppt/ink/ink38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51:53"/>
    </inkml:context>
    <inkml:brush xml:id="br0">
      <inkml:brushProperty name="width" value="0.06923" units="cm"/>
      <inkml:brushProperty name="height" value="0.06923" units="cm"/>
      <inkml:brushProperty name="color" value="#00BFF3"/>
    </inkml:brush>
  </inkml:definitions>
  <inkml:trace contextRef="#ctx0" brushRef="#br0">103155 2721 317,'29'23'100,"-7"-1"-27,-5-1-26,-6-1-26,-6 2-18,-5 7-8,-4 5-9,-5 7-7,-5 0-5,-2-2-2,-3-4-1,-3-2-3,0-4 1,3-5 4,3-5 2,3-4 3,2-4 7,2 1 9,2 0 9,2 0 10,2 0 4,0 3-1,2 1 0,1 3-2,0 3 3,0 3 5,0 4 5,0 5 6,-2 2 2,0 0-1,-4 2-1,0 1-1,-2-1-2,0 0-1,0-1-1,1-1-1,-1-3-2,2-4-2,0-3-2,2-5-3,4-13-12,10-26-23,8-23-22,9-25-22,3-11-9,-3 5 5,-3 3 4,-3 5 5,-1 5 7,1 8 9,1 8 10,1 8 9,-1 5 6,-3 5 3,-3 3 4,-2 5 3,-2 1 4,1 0 2,1 1 5,2-1 2,0 1 6,1 1 7,1 0 7,1 2 8,2 0 2,3 1-3,3-1-2,3 0-2,1 1-3,-1 1-5,-1 0-2,-1 2-5,-2 0-4,1 2-3,-2 1-5,-1 0-4,-2 2-1,-3 1 1,-3 0 1,-3 2 1,-4-3-8,-6-6-17,-6-6-16,-6-5-17,-3-4-3,-1 2 10,-1 1 11,-2 1 10,1 1 9,1 1 4,1 1 5,1 1 6,2 5 12,4 10 20,4 10 21,4 10 19,1 3 2,0-3-14,-2-3-15,0-3-15,-3 4-9,0 9-4,-3 10-3,-2 10-4,-3 5-2,-6-2 1,-4 0 1,-5-2-1,-3 0-4,-3-2-9,-1 0-10,-2-1-9,-1-3-4,1-4 3,1-4 4,2-3 2,1-6 5,5-5 3,3-7 5,5-5 4,5-4 4,8-4 6,8-2 4,8-3 5,7-5 2,9-2-3,7-5-2,8-3-3,3-2-1,0 3-1,-2 1-2,0 2-1,-3 3 0,-7 3 0,-6 3 1,-5 2-1,-9 6 3,-9 6 5,-10 7 5,-9 7 4,-7 4 1,-1-1-6,-3 1-4,-1 0-4,-2-1-5,1 1-2,-1-1-2,1 1-3,0-1-1,1 2 0,1 1 2,1 1 1,2-1 1,3-3 1,3-3 1,2-2 1,5-3 0,6-1-1,6-1-3,6-1-2,6-2-1,6-4-2,5-4-2,7-4-2,2-3 0,0-2 1,0-2 1,1-1 1,-2-2-2,-2 0-6,-1 0-7,-3 1-6,-1-2-3,-3 0 2,-1-1 2,-3-1 1,-1-1 3,-1 1 2,0-1 2,-2 0 2,-2 2 4,-3 3 3,-3 2 4,-2 4 4,-1 3 16,0 2 27,1 3 27,2 4 27,0 4 7,3 5-14,2 7-14,2 5-14,0 3-10,1-1-6,0-1-6,-1-1-7,0-2-5,-2-1-5,-3-3-5,-1-1-5,-1-2-13,0-1-20,0-1-21,0-1-19,-5-2-12,-10-4-6,-10-5-6,-9-2-4</inkml:trace>
</inkml:ink>
</file>

<file path=ppt/ink/ink38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51:56"/>
    </inkml:context>
    <inkml:brush xml:id="br0">
      <inkml:brushProperty name="width" value="0.04875" units="cm"/>
      <inkml:brushProperty name="height" value="0.04875" units="cm"/>
      <inkml:brushProperty name="color" value="#FED406"/>
    </inkml:brush>
  </inkml:definitions>
  <inkml:trace contextRef="#ctx0" brushRef="#br0">81825 2406 451,'-16'-8'4,"-1"0"8,-1 0 8,-1 0 8,1 1 7,4-1 5,4 0 5,5 0 5,1 5 0,2 10-7,0 9-7,2 11-6,0 7-4,2 4-3,0 6-3,2 5-2,1 2-2,1 1-3,3 2-1,2 0-3,0 1-2,-1 2-1,0 0-2,-2 1-3,-1 4 0,0 5-3,-2 7-1,0 5-2,-2 2-2,2-1-1,-2-3-1,1-2-2,0-2-1,-2-5-1,0-3 0,-2-4 0,0-3-1,0-1 1,0-1 1,0 0 1,1-2 0,0-1-1,2 0 0,0-2 0,0-3-3,0-4-1,-2-5-4,0-5-2,-1-5-1,2-3 0,0-5 0,2-3 0</inkml:trace>
</inkml:ink>
</file>

<file path=ppt/ink/ink38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51:58"/>
    </inkml:context>
    <inkml:brush xml:id="br0">
      <inkml:brushProperty name="width" value="0.04454" units="cm"/>
      <inkml:brushProperty name="height" value="0.04454" units="cm"/>
      <inkml:brushProperty name="color" value="#FED406"/>
    </inkml:brush>
  </inkml:definitions>
  <inkml:trace contextRef="#ctx0" brushRef="#br0">81512 1707 493,'-8'-8'2,"2"2"2,0 1 4,2 0 3,3 2 4,8 0 8,6 2 7,7 0 8,7 2 0,5 0-4,6 2-4,6 0-5,6 1-2,4 0-3,5 0-1,6 0-1,3 0-3,5 0-1,3-1-3,5 2-1,0-2-3,0-1-2,-1 0-2,-1-2-2,-2 0-1,-3 0 0,-3 0-1,-3 0-1,0 0 1,1 0 1,3 0 1,1 0 1,1 0 0,-1 0 0,-1 0 1,-1 0-1,-2 0 0,-2 0 0,-4 0-1,-3 0-1,0 0 0,1 0 0,3 0 0,2 0 1,1 0-1,1 0 1,1 0 1,1 0 1,-1 1-2,-2 0 0,-4 2-3,-3 0-2,-2 0 1,-1 0 0,0-2 1,-2 0 2,0-1 0,-2 0 0,-1 0 1,0 0 1,-2 0-1,0 0 0,-2 0-1,0 0 0,-1 0 0,0 0 2,0 0 1,0 0 2,1-1 0,0 0 1,2-2 1,0 0 1,1-1 0,0 0-2,0 0-1,0 1-2,1-1 0,2 2-1,2 0-1,2 2 1,0-2-2,1 0-2,0-3-2,0-2-2,-1-1-1,-1 2 0,0 1-2,-2 1 0,0-1 0,2-1 2,0 0 2,2-1 1,-1-1 1,-1 0 0,-1 1 2,0-1 0,-1 1 0,0 2 2,0 2 1,-1 2 1,1 0 1,0 0 0,0-2 0,0 0-1,-1 0 1,-2 0-2,-3 2-2,0 0 0,-4 1-1,-2 0-1,-4 0 1,-2 0 0,-1 0 0,-1 0 0,0 0 1,1 0-1,-1 0 0,2 0 1,1 0 0,0 0 0,0 0 0,-3 0-1,-3 0-1,-3 0 0,-2 0-1,1 0 1,-1 0 0,1 0 1,-2 0 0,0 0-1,-1 0 0,-1 0-1,-1 0-1,-1-2 2,-1 0-1,0-1 1,-2-1-1,1 2-1,-1 0-1,1 2-2,0-1-1,-1-1 1,1 0 1,-1-1 1,2-1 1,0 2 3,0 0 3,3 2 3,-2 0 1,-3 0 0,-3 0 0,-3 0-1,-1 0 1,0 0 1,-1 0 0,1 0 1,1 0-1,2 2 1,1 0-1,3 2-1,0-1 0,-3-1-2,-1 0-1,-2-1 0,-3 0-1,-1 3 1,-2 4 1,-2 2 2,-1 2-1,2 2-1,0 0-2,2 1-1,-1 1-1,-1-1 0,-1 1-2,0 0 1,-2 1-1,0 3 1,-2 3 1,0 3 2,-1 3-1,0 2 2,0 4 0,0 3 0,0 2 1,0 0-1,0 2 0,0 1 0,0-1-1,2-2 1,0-2-1,2-2 1,0-2 0,2-1-1,0-3 0,1-1-1,1-1-2,-2 0-2,-1 2-2,0 1-2,-2 0-1,-1 1 1,0-1 1,-1 0 0,-2 1 1,-1-1 0,0 0 1,-1 1 0,-1-1 1,0 2 1,0 1 1,0 1 1,0 0 1,0 1 2,0-1 0,0 0 2,1 0 1,1-2-2,0 0-1,2-1 0,0-2-2,0-1 1,0-3-1,0-1-1,0-2 1,0-1 0,0-1 0,0-1 0,-1-1 0,-1-1-1,0-1-1,-1 0 0,-1-2-1,0 1 1,0 0 0,0-1 0,1 0 0,0-1-1,2 0 0,0-2-1,1 1 0,-2 1-1,0 3 0,-2 2 0,0-1 0,-2-1 1,0-2 0,-1-3 2,-2 1-1,-2 0 1,-2 1 0,-1 1 1,-1-1-1,0-2 1,2-4 0,1-3-1,-2 0 0,-3 0 0,-5 1 0,-3 2-2,-5-1 1,-3-1-2,-4 0 0,-5-2 0,-2 0-1,-4 0 1,-2 0 0,-3 0 1,-4 1-1,-2 0 0,-4 1 0,-2 2-2,-2-1 1,-3 1-2,-1 0 1,-3 0-1,-2 0-1,-5 2 1,-3 0-1,-4 1 0,-3 0 1,-1-1 0,0 0 3,-2-2 0,0 0 1,0 0 1,0 0 1,0 0 1,0-1 0,0-1-1,0-1 0,0 0-1,-3 0 0,-4 0-1,-6 1-2,-4 2 0,-3-1-1,-3-1 2,-2-1 1,-1 0 1,-2-1 1,1 0 1,-1 0 1,1 0 1,-1-1 1,1-1-1,-1 0 0,1-1-1,0-1 1,3 0 0,1 0 0,2 0 2,3 0-1,3 0 1,2 0-1,4 0 0,2-1 0,2-1-1,2 0 0,2-1-1,2-2-1,4 0 0,2-1 1,3-2-1,3 1 0,0-1 2,1 0 0,1 0 2,1 0-1,-1 0 2,1 1 1,-1-1 0,1 0 0,2 2 0,0 1 0,1 0 0,1 2 0,1 0 0,0 2 0,3 0-1,0 1 1,2 0 2,3 0 0,1 0 1,4 1 1,4 0-1,6 2-1,4 0-1,5 1-1,4 0-2,3 0-1,5 0-2,4 0-1,3 0-1,4-1 1,5 2-2,5-3-7,8-1-17,8-2-16,8-1-16,3-3-7,1-1 1,-1 0 1,1-1 2</inkml:trace>
</inkml:ink>
</file>

<file path=ppt/ink/ink38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51:59"/>
    </inkml:context>
    <inkml:brush xml:id="br0">
      <inkml:brushProperty name="width" value="0.04579" units="cm"/>
      <inkml:brushProperty name="height" value="0.04579" units="cm"/>
      <inkml:brushProperty name="color" value="#FED406"/>
    </inkml:brush>
  </inkml:definitions>
  <inkml:trace contextRef="#ctx0" brushRef="#br0">81740 2199 480,'-8'-8'-1,"2"2"-1,0 0-1,2 2-1,1 4 9,2 10 21,2 8 21,2 9 20,1 9 5,0 8-12,0 9-11,0 10-13,0 4-7,1 1-5,2 1-4,0 1-4,0 1-3,0 3-2,-2 1 0,0 3-3,-1 1 0,0 2-1,-1 2-2,1 3 0,0-2-1,-2-2-1,0-3-2,-2-3 0,0-3-1,0-3 0,0-3 0,0-3 1,0-1-1,0 1 0,0 2-1,0 0-1,0-2-2,-2-5-2,0-5-4,-2-4-3,1-6-1,1-4 0,0-5-1,2-5 1,0-8-7,0-9-12,0-10-11,0-10-12,1-7-2,1-5 11,3-5 9,2-5 10,1-1 4,0 1-3,0 3-3,0 1-3</inkml:trace>
</inkml:ink>
</file>

<file path=ppt/ink/ink38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52:01"/>
    </inkml:context>
    <inkml:brush xml:id="br0">
      <inkml:brushProperty name="width" value="0.05631" units="cm"/>
      <inkml:brushProperty name="height" value="0.05631" units="cm"/>
      <inkml:brushProperty name="color" value="#FED406"/>
    </inkml:brush>
  </inkml:definitions>
  <inkml:trace contextRef="#ctx0" brushRef="#br0">82006 1826 390,'-8'-15'3,"1"1"4,-1 0 6,0 2 5,2 1 4,4 2 1,4 2 1,4 3 2,4 0 0,5 2-3,5 0-2,5 2-2,5 0-2,7 0-1,5 0-2,6 0-2,6 0 0,4 0 2,5 0 1,5 0 1,5 0 0,5 0-2,5 0-3,5 0-2,1-1-2,-2 0-2,-2-2-1,-1 0-2,-1-2 0,2 0 0,2-1 1,3-1 1,0-1 0,2 2-1,0 1 1,2 0 0,-2 2-1,-4 0-1,-4 2-1,-3 0-1,-3 1 0,1-2 1,-1 0 1,1-2 1,-1 0 0,0-2 0,1 0 0,-1-1 0,-2-1 0,-5 2 0,-5 1-1,-4 0-1,-3 2 1,1 1-2,1 0 0,2 2 0,-2 0 0,-1 0 1,-2 0 0,-2 0 2,0 0 1,1 0-1,3 0-1,2 0 0,1 0 0,-1 0-2,1 0 0,0 0-2,-2-1 1,-1-1-1,-2 0 0,-2-1 1,-2-1-1,0 2 1,-2 0 0,0 2 0,-1-1 0,0 0 0,-1-2 0,2 0 0,0-1 1,3 0 1,3 0 1,4 0 1,3 0 1,3-2-2,5 0-1,3-1-1,4-1-1,3-2-1,3 0 0,2-1-2,3 0 0,0 0 0,2 2-1,1 1 0,-4 1 0,-8 2 0,-7 2-2,-9 2 1,-5 1 0,-4 0 1,-4 0 1,-4 0 2,-2 0 0,0 0 2,0 0-1,0 0 2,-1 0 0,-2 0-1,-2 0 0,-2 0 0,-1 0 0,-1 0 1,-2 0 0,0 0 0,-1 0 0,-1 0 0,-1 0-2,-1 0-1,-1 0 0,0 0-1,1 0 0,-1 0-1,-1 0 0,-1 0-2,-3 0-1,-1 0 0,-3 0-1,-3 0 1,-3 0 1,-3 0 1,-2 2 4,-2 4 4,-2 4 5,-2 3 4,-1 4 3,0 1-2,-1 3-2,1 2-2,-1 1-1,-4 2 0,-2 3-1,-3 1 0,-2 3 0,0 3 1,0 2 0,0 4 0,1 2 1,1 0 0,0 2 0,2 0 0,0 1 0,2-2 0,0 0 0,2-2 0,0 0 0,0-2-2,0 0-2,0-1 0,0-1-1,2 0 0,0 0 1,2 1 1,0-1-2,0 2-2,-1 0-4,1 2-3,0-1-1,0-2 0,0-2 1,0-1 0,-1-3 1,0 0 0,-2-1 0,0-1 1,-1-1 0,0-2 0,0 0 1,0-1 1,0-1 0,0-3 0,0-1 2,0-3 0,0 0-1,0-1 0,0 1-2,0 0-1,0 0-1,0 3-2,0 1 0,0 3-1,0 0 0,0 0-1,0 1 1,0-1-1,-1-1 2,0-5 1,-2-3 2,0-4 1,-3-4 1,-6-1 0,-4-2-2,-5-2-1,-2-2 0,-1-2 1,1-2 0,-1-2 1,-2-1-1,-3 2 0,-4 0-1,-4 2-1,-4 0 0,-3 2 0,-2 0 1,-4 2-1,-3 1 1,-3 2 0,-5 1-1,-4 3 0,-2 1 1,-1 0-1,-1-1 2,-1 1 0,-2 0 1,-3 2 0,-3 0 1,-3 1 0,-1 0 1,1-1-1,1-1 0,2 0 0,0-2 0,1 1 1,1 0 0,1 0 0,0-1 1,1 1 0,-1 0-1,1 0 1,-1-1-1,1-1 1,-1 0-1,1-2 0,-1-1-1,-1 0 0,-1-2-1,-1 0 0,-1-2-1,-3-1 1,-1 0 0,-2-2 0,-1 1 0,1 0 2,2 2 1,0 0 2,0 1 0,1 0-1,0 0-1,0 0 0,-1 0 0,1 0 2,0-1 1,-1 2 2,2-2 0,2-1 1,1 0-1,3-2 0,0 0 0,1 0-2,-1 0 0,1 0-1,-1 0-1,1 0 0,-1 0-1,1 0 0,0-1-1,1-2 0,1-2-2,1-1 0,0-2 0,1 0 0,-1 0 1,1 0 0,-1 1 0,2 1 1,1 0-1,1 2 0,0 1 0,-1 2 0,-1 2 1,-1 2 0,-1 2 0,1 3 1,-1 4 0,1 2 1,0 0 0,2-1 2,3-2 3,1-2 1,3-1 0,2 0 0,4 0-1,3-1-1,0 1-2,0-2 0,-2-1-2,0 0-1,0-2-1,4-1-2,3 0-2,2-1-1,2-1-1,0 0-1,0 0-1,0 0-1,1 0-2,3 0-3,3 0-3,4 0-2,2-1-2,3-1 2,3 0 1,3-1 1,3-2-1,4-2-6,4-2-4,5-1-5,1-2-3,0 0-4,0 0-3,0 1-4</inkml:trace>
</inkml:ink>
</file>

<file path=ppt/ink/ink38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52:01"/>
    </inkml:context>
    <inkml:brush xml:id="br0">
      <inkml:brushProperty name="width" value="0.04199" units="cm"/>
      <inkml:brushProperty name="height" value="0.04199" units="cm"/>
      <inkml:brushProperty name="color" value="#FED406"/>
    </inkml:brush>
  </inkml:definitions>
  <inkml:trace contextRef="#ctx0" brushRef="#br0">82331 2071 523,'-7'-8'-2,"2"0"-5,3 1-4,1-1-5,2 3 11,1 8 25,3 6 25,2 7 26,1 9 6,-2 9-13,-1 10-12,0 10-12,-2 6-10,-2 3-4,-2 3-6,-2 3-4,-1 2-5,2 1-1,0 1-1,2 1-3,0 2-1,0 3 0,0 2-1,0 4 0,-1 0-1,0-3-5,-2-4-2,0-2-4,-1-3-2,-2-3-1,0-3 0,-1-3 0,0-2-1,2-4 2,2-3 0,2-2 0,1-4 1,0-3 1,0-2 0,0-3 0,0-5-2,0-6-6,0-5-5,0-7-6,0-5-5,2-6-5,0-6-6,2-6-5,0-3 1,0-2 5,-1 0 6,2-1 6</inkml:trace>
</inkml:ink>
</file>

<file path=ppt/ink/ink38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52:03"/>
    </inkml:context>
    <inkml:brush xml:id="br0">
      <inkml:brushProperty name="width" value="0.05146" units="cm"/>
      <inkml:brushProperty name="height" value="0.05146" units="cm"/>
      <inkml:brushProperty name="color" value="#FED406"/>
    </inkml:brush>
  </inkml:definitions>
  <inkml:trace contextRef="#ctx0" brushRef="#br0">82799 1926 427,'-13'-21'0,"5"5"-1,4 4 0,6 6 0,3 2 3,1 0 9,3 0 7,2 1 8,5-2 2,9 0-5,9-2-3,9 0-6,8 0 0,8 0 1,7 2 3,9 1 1,6 0 0,6 2-2,6 0-3,6 2-3,5 0-2,6 0-3,4 0-1,5 0-1,0 0-3,-5 0 1,-4 0-1,-6 0 0,-4 0-1,-2 0 0,-4 0 0,-2 0 0,0 0 1,4 0 1,4 0 3,4 0 1,3-2 2,0 0-1,1-3 1,1-2 0,2-1-1,2-2 0,1 0-1,3-1-1,2-2 0,1 0 2,3-1 0,1-1 1,-1 0 0,-7 1-2,-5 0-3,-6 2-2,-6 1-1,-4 2 0,-6 3 0,-4 1 0,-3 1-1,-1 0 0,-1 0-1,-1 0-1,0 0 1,2 0 1,3 0 2,1 1 1,3-2 0,4 2 0,4-1 0,4 0 0,0 0-1,-4 2-1,-4 0-1,-3 2-2,-6 0 1,-6 0 0,-5 0 2,-6 0 0,-6 0 1,-3 0-3,-4 0 0,-4 0-2,-3 0 0,-4 0 1,-2 0 3,-3 0 0,-4 0 2,-2 0-1,-3 0-1,-3 0 0,-2 0 0,-3 0 0,-1 0 0,-2 0 0,-2 0 0,1 0 1,0 0 0,-1 0 0,1 0 0,0 0-1,0 0 0,-1 0 0,0 0-1,-1 0 0,0 0-1,-2 0 1,-1 1 0,-1 2 3,0 2 1,-2 2 3,-1 1 0,-2 3-1,-2 2-1,-2 2-1,-1 0 0,0 1 1,0 0 0,0-1 2,0 3 0,0 4 1,0 3 0,0 4 1,0 5-1,0 3 0,0 4-2,0 4 0,-1 2-1,0 0 2,-2 0 1,0 0 1,0-1 1,0 0-1,2-2 0,0 0-1,2-1-1,0-2-1,2 0-1,0-1-2,2-2-1,0 0 1,1-1-1,2-1-1,-1-2 0,1 0-3,0-1-2,0-1-2,-1 0 0,-2 2 2,-3 3 2,0 1 2,-3 0 0,-1 0 0,0-1 0,-1-1 0,-1-2 0,0-2 1,0-1 0,0-3 1,0-1 1,0 1 1,0-1 1,0 1 1,1-2 0,1-1-1,0-3 0,2-1-2,0-2 0,0 1 1,0-1-1,0 1 0,0-1 0,0-1-1,0-1-2,0 0 0,0-2-2,2 1-2,0 0-2,1-1-2,-1 0-1,-6-2 0,-4-3 1,-5-1-1,-2-2 2,0 0 1,2-2 3,1 0 1,-1-1 2,-3 0-2,-4-1-1,-1 1-1,-5 1 0,-1 0 1,-5 1 0,-1 2 1,-3 0 0,-3 0 0,-1-1 1,-2 1 1,-3 0-1,-2-2 1,-4-1 0,-2 0 1,-3-1-1,-2 2-1,-2 0-1,-1 1 0,-4 0-2,-3-2 0,-5-2-1,-3-2-1,-4-1 0,-1 2 0,-3 0 0,-1 2 1,0-1 0,0-1 2,1 0 1,1-1 1,1-1 1,2 0-1,0 0 1,1 0 0,0 0-1,-1 0 1,-1 0 0,-1 0 0,-1 0 0,-2 0 1,-2 0 0,-2 0 0,-2 0 1,1 0 3,0 0 2,0 0 2,0 0 0,1 0-1,2 0-3,0 0-2,0 0 0,-1 2 0,0 0 1,-2 1 0,2 1 1,2-2-1,3 0 0,3-2 0,2 1-1,-1 0-1,1 2-1,0 0-1,0 0 0,1 0 0,1-2 1,1 0 0,0-1 0,1 0-1,-1 0 0,1 0-2,-1 1 0,-1 2 0,-1 2 0,-1 2 0,-1 1 1,-1 1 0,-1 2 0,0 0 0,-2 1 1,1 3 0,0 2 0,-1 2 2,1-1-1,0 0 0,-1 0-1,1-2 1,2-2-1,3-1 1,5-2 0,3-2 1,5-2 0,5-2 1,4-3 0,6 0 1,3-2 0,3 0-1,4 0 1,2 0 0,3 0-3,1 0-2,3 0-4,2 0-3,1-2-3,3 0-1,1-3-2,3-2-1,1-1-2,0 2-3,2 1-2,1 1-3,2-1-1,2-1 4,4 0 2,3-1 2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4:34"/>
    </inkml:context>
    <inkml:brush xml:id="br0">
      <inkml:brushProperty name="width" value="0.0589" units="cm"/>
      <inkml:brushProperty name="height" value="0.0589" units="cm"/>
      <inkml:brushProperty name="color" value="#6ADCAB"/>
    </inkml:brush>
  </inkml:definitions>
  <inkml:trace contextRef="#ctx0" brushRef="#br0">58027 16132 373,'0'-19'90,"0"9"-11,0 8-13,0 10-11,0 5-9,0 3-7,0 3-7,0 3-6,-1 3-3,-1 5 2,0 3 3,-1 3 2,-2 4-2,0 1-6,-1 0-6,-1 2-6,-1-1-3,0 0-4,1-1-2,0-2-2,0-1-4,2-2-4,2-2-4,2-1-5</inkml:trace>
</inkml:ink>
</file>

<file path=ppt/ink/ink38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52:03"/>
    </inkml:context>
    <inkml:brush xml:id="br0">
      <inkml:brushProperty name="width" value="0.03756" units="cm"/>
      <inkml:brushProperty name="height" value="0.03756" units="cm"/>
      <inkml:brushProperty name="color" value="#FED406"/>
    </inkml:brush>
  </inkml:definitions>
  <inkml:trace contextRef="#ctx0" brushRef="#br0">82464 2099 585,'-30'-1'0,"3"-1"-2,3 0 0,3-1-2,3-1-1,2 0 0,4 0 0,3 0-1,2 4 8,2 10 19,2 8 18,2 9 18,1 5 3,-2 4-9,-1 3-11,0 3-10,-1 3-7,0 7-3,0 6-2,1 6-3,-1 3-1,0 1-1,0 1 2,0 1-1,-1 4-3,0 7-10,-1 6-10,-2 8-8,0 1-4,-1-4 2,-2-4 2,0-4 1,0-5-2,2-7-10,3-7-9,1-6-10,1-8-1,2-7 5,0-6 4,2-7 5,0-7 4,2-5 3,0-6 3,2-6 2</inkml:trace>
</inkml:ink>
</file>

<file path=ppt/ink/ink38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52:04"/>
    </inkml:context>
    <inkml:brush xml:id="br0">
      <inkml:brushProperty name="width" value="0.03757" units="cm"/>
      <inkml:brushProperty name="height" value="0.03757" units="cm"/>
      <inkml:brushProperty name="color" value="#FED406"/>
    </inkml:brush>
  </inkml:definitions>
  <inkml:trace contextRef="#ctx0" brushRef="#br0">83137 2064 585,'-6'-21'19,"6"6"-4,4 6-5,6 7-4,5 2 0,7 0 4,7 0 4,7 0 4,6 0 2,6 2-2,6 0-1,6 1-2,8 0 1,10-2 4,12-2 4,11-2 3,9-2 1,9-5-1,9-4-2,9-4-2,7-2-3,7-1-4,8-1-5,6-1-4,7 0-4,9 1-4,7 1-3,8 1-4,5 2-5,2 5-8,1 2-7,3 6-6,-13 1-4,-29 2 3,-29 0 2,-27 2 3,-20 0-2,-8 0-5,-9 0-6,-8 0-5</inkml:trace>
</inkml:ink>
</file>

<file path=ppt/ink/ink38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7:49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66630 22093 999,'-22'-49'-35,"7"13"-1,3 13 1,6 13 1</inkml:trace>
</inkml:ink>
</file>

<file path=ppt/ink/ink38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7:57"/>
    </inkml:context>
    <inkml:brush xml:id="br0">
      <inkml:brushProperty name="width" value="0.06084" units="cm"/>
      <inkml:brushProperty name="height" value="0.06084" units="cm"/>
      <inkml:brushProperty name="color" value="#F2395B"/>
    </inkml:brush>
  </inkml:definitions>
  <inkml:trace contextRef="#ctx0" brushRef="#br0">2529 9949 361,'-14'-18'25,"6"12"19,5 12 19,4 12 19,2 6 3,0 2-15,-2 3-16,0 1-14,-2 2-9,-2 1-3,-2 1-2,-2 0-4,0 3-3,0 5-3,2 2-5,1 6-3,0 0-3,0-1-1,0 0-2,0-1 0,0-3-1,2-1-1,0-2 0,2-1 0,0-4-4,0-6-8,0-4-8,0-5-8,1-7-15,2-8-22,2-10-22,2-8-21</inkml:trace>
</inkml:ink>
</file>

<file path=ppt/ink/ink38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7:59"/>
    </inkml:context>
    <inkml:brush xml:id="br0">
      <inkml:brushProperty name="width" value="0.06257" units="cm"/>
      <inkml:brushProperty name="height" value="0.06257" units="cm"/>
      <inkml:brushProperty name="color" value="#F2395B"/>
    </inkml:brush>
  </inkml:definitions>
  <inkml:trace contextRef="#ctx0" brushRef="#br0">2705 9148 351,'-13'-16'6,"6"2"11,6 1 11,6 1 11,5 1 2,4 0-7,3 2-7,5 1-7,2 0-5,1 0-1,1 0-2,1 0-1,1 1-1,2 1-1,3 0 0,1 2 0,2 0 1,1 0 1,0 0 1,2 0 1,1 1 0,0 0 0,2 2-1,1 0 0,0 1-1,2 0-1,0 0 0,2 0-1,0 1-1,0 2-2,0 2-1,0 2-3,1 0 0,4 0-2,2-2 1,4 0-1,0-2-1,-1 1-2,0 0 0,-2 0-2,-1 0 1,0 0-1,-2 0 1,0 0 1,-1 0 0,2 0 1,0 0 0,1 0 1,2-1 0,0 1 1,1 0 0,2 0 1,0-1 0,1 0-2,1-2 0,2 0-1,1-1-1,3 0 0,3 0 0,3 0-1,5-2 2,7-6 1,6-4 2,8-5 2,2-3 0,0 1 0,-2-1 0,0 1-1,-3 0 0,-4 4 0,-4 3-1,-4 3 0,3 0 0,9 0 0,8-2-1,9 1 0,0-1-1,-10 4 1,-10 2-1,-10 4 0,-6 2-1,-1 2 0,-3 2-2,-1 2-2,-3 1 0,-3 1 0,-3 2 0,-2 0 0,-4 0 0,-1-1 2,-2 0 2,-2-2 2,-1-1 0,0 0 1,0-2 0,0 0 0,-1-2 0,0 1 0,-2 0 0,0 0 1,-2-1 0,0 0-1,-2-2-1,0 0 1,-2-1-2,-1 0 0,-3 0 0,-2 0-1,-1 0-1,-1 0 1,-2 0-2,0 0 0,0 0 1,1 0 1,1 0 1,1 0 2,-1 0 2,0 0-1,-1 0 1,-1 0 1,-1-1 0,-1 0-1,-2-2 0,1 0-1,-2-1-1,2-2 1,1 0-2,1-1 0,1-1 0,1 2 0,1 1 0,0 0 1,1 1-1,-3 0-1,-2 0 1,-1 1-1,-2-1-1,-1 2 1,-1 0-1,-1 2 1,0-1-1,1-1 1,1 0 0,1-1 1,-1-1 0,0 2 0,-1 0 0,0 2 0,-1-1 0,2 0 0,3-2 0,1 0 0,1 0-1,-1 0 1,-1 2-1,-1 0 0,0 1 0,3 0 0,1 0 0,2 0 0,1 0 1,1 0 0,-1 0 1,0 0 1,1 0 0,-1 0 0,0 0 0,1 0 1,-1 1 0,2 0-1,1 2 1,1 0-2,0 0 1,0 0-1,0-2 1,0 0-2,1-1 0,2 0 0,3 0-1,1 0-1,1 0 0,0 0 0,0 0 0,0 0 1,0 0 0,2 0 2,0 0 0,2 0 1,1 0 0,2 0 0,1 0-1,3 0 0,1-1 0,0 0 1,0-2 2,0 0 0,-1-1 1,1 0-1,0 0-1,0 1-1,0-2-1,3 2 0,2-1 0,2 0-1,-1 0 0,-3 2-1,-3 0 1,-2 2-1,-4 0 0,-3 2 0,-2 0-1,-3 2 0,-5 0 0,-4 0-1,-5-1 1,-5 2-1,-4-2 1,-1-1 2,-3 0 1,-1-2 1,-3 2 2,-4 4 3,-5 4 1,-2 4 2,-5 2 2,0 3 2,-3 1 2,-2 3 2,-1-1-1,2-1-2,1-3-2,0-1-2,1 0-2,1 2 0,-1 1 0,0 3-1,-1 0-1,0 1 1,-1-1-2,-2 1 1,0 0-1,1 3-1,-1 1-1,0 3-1,1 0 0,2 0-1,2 1 1,2-1-1,1 1 0,0 0-1,0 2-2,0 1-1,0 1-1,0 1 1,0 0-1,0 2 0,0-1 0,0-2-1,0-2-1,0-1-1,0-3 0,0-3-1,0-3 1,0-3-1,0-2-1,0-1 1,0-1-1,0-1 0,0 0-1,0 0 1,0-1-2,0 1 1,-2-4-11,-6-6-18,-4-8-19,-5-6-20,-1-4-4,3 0 9,2 1 9,4-1 9</inkml:trace>
</inkml:ink>
</file>

<file path=ppt/ink/ink38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8:00"/>
    </inkml:context>
    <inkml:brush xml:id="br0">
      <inkml:brushProperty name="width" value="0.05391" units="cm"/>
      <inkml:brushProperty name="height" value="0.05391" units="cm"/>
      <inkml:brushProperty name="color" value="#F2395B"/>
    </inkml:brush>
  </inkml:definitions>
  <inkml:trace contextRef="#ctx0" brushRef="#br0">3534 13544 408,'-16'-7'0,"2"2"0,1 2 0,1 2 0,0 0 2,0 0 5,0-2 4,1 0 5,-1 0 3,2 0 1,1 2 3,0 0 1,6 1 4,8-2 5,9 0 4,10-2 6,5 1-1,6 0-7,5 2-6,5 1-6,4 0-5,4 1-1,3 2-2,5 0-1,4 2-2,3 0 0,5 1 0,3 2 0,4-1 0,3-2-2,3-3 1,2 0-2,1-2-1,-1 0-1,-3 0-2,-2 0-1,2-1-1,5-1 0,4 0 1,6-1 0,2-2-1,0-2 0,0-2-2,0-2 0,0 0-2,1 3 0,2 1 0,0 2-1,1 0 1,0 0-2,-1-1 1,1-1 0,-1-1 0,0 2-1,-2 0 1,0 2 0,-3 1 0,-2 0 0,-4 1 1,-2 2 0,-3 0 0,0 0 0,-1 0 0,-1 0 1,-2 0 0,-2 0-1,-2 0 1,-1 0 0,-2 0 0,1 0 0,-1 0 1,1 0 0,-1 0 0,0 0-2,1 0 0,-1 0-3,-1-1 0,-1 0 0,-3-2 1,-1 0-1,-2 0 0,-1 0 1,-1 2-1,-1 0 2,1 1-1,2-2 1,1 0 0,3-1 1,-1-2-1,0 2-1,0-1-1,-2 0-2,0-1 0,3 0 1,1-1 0,3-2 0,0 1 1,0 1 1,1 0 0,-1 2 1,1 0 0,-1 0 1,0 0 1,1 0 0,-2 1 1,-3 2-1,-3 2 0,-3 2 0,-1 1 0,1 2 0,1 0 1,1 2-1,-1-1 0,-3-1 0,-3-1-1,-2 0 1,-2-1-1,0 0 0,-1 0 0,1 0 0,1 0 1,2 0 1,1-1 1,3 2 2,1-2 0,-1-1 0,1 0-1,0-2-1,-1 0-1,1 0-4,-1 0-3,1 0-2,-2 0-2,-4 0 2,-5 0 2,-3 0 1,-2 0 1,-2 0 1,0 0 2,-2 0 1,-1 0 0,-4 0 1,-2 0 0,-3 0 1,-3 1-1,-3 0 1,-4 2-1,-1 0 1,-3 0-3,1 0-3,-1-2-5,1 0-3,-1-1-3,3 0 1,0 0 1,1 0 0,-1 0-2,0 0-5,-1 0-6,-1 0-4,1 1-3,3 2 0,3 2 0,3 2-1,-1 0 3,-3-1 3,-5 0 3,-3-2 5,-4-1 1,-3 0 0,-3-1 0,-2-2 0</inkml:trace>
</inkml:ink>
</file>

<file path=ppt/ink/ink38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8:03"/>
    </inkml:context>
    <inkml:brush xml:id="br0">
      <inkml:brushProperty name="width" value="0.04177" units="cm"/>
      <inkml:brushProperty name="height" value="0.04177" units="cm"/>
      <inkml:brushProperty name="color" value="#F2395B"/>
    </inkml:brush>
  </inkml:definitions>
  <inkml:trace contextRef="#ctx0" brushRef="#br0">11881 24027 526,'-23'-14'11,"15"4"20,16 4 20,15 4 22,11 2 3,3-2-13,4 0-13,4-1-12,3-1-11,2 0-5,2 0-5,2 0-7,-2 0-5,-6 0-9,-6 0-7,-5 0-8,-5 1-5,-2 0-3,-1 2-3,-2 0-3,-3 1-3,-3 0-1,-3 0-1,-3 0-1,-3-1-2,-2-3-1,-4-4-1,-2-2-1</inkml:trace>
</inkml:ink>
</file>

<file path=ppt/ink/ink38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8:04"/>
    </inkml:context>
    <inkml:brush xml:id="br0">
      <inkml:brushProperty name="width" value="0.04678" units="cm"/>
      <inkml:brushProperty name="height" value="0.04678" units="cm"/>
      <inkml:brushProperty name="color" value="#F2395B"/>
    </inkml:brush>
  </inkml:definitions>
  <inkml:trace contextRef="#ctx0" brushRef="#br0">12315 23061 470,'-23'-15'-2,"2"1"1,3 1 1,1 0-1,3 2 4,3 3 6,2 1 6,4 2 6,1 5 10,0 10 12,0 8 13,0 9 12,-1 6 1,-3 6-11,-4 5-13,-2 4-11,-4 8-9,-3 8-3,-5 9-5,-3 9-4,-3 6-9,-1 4-11,-1 4-13,0 4-12,0-2-9,5-5-6,3-5-5,5-7-5,3-11 0,5-15 9,2-15 8,6-17 8,1-7 4,2-1-1,0 1-1,2 0 0</inkml:trace>
</inkml:ink>
</file>

<file path=ppt/ink/ink38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8:04"/>
    </inkml:context>
    <inkml:brush xml:id="br0">
      <inkml:brushProperty name="width" value="0.03994" units="cm"/>
      <inkml:brushProperty name="height" value="0.03994" units="cm"/>
      <inkml:brushProperty name="color" value="#F2395B"/>
    </inkml:brush>
  </inkml:definitions>
  <inkml:trace contextRef="#ctx0" brushRef="#br0">12999 25059 550,'-8'-8'4,"2"0"5,0 0 8,2 0 5,4 2 5,8 2 0,8 4 0,7 3 1,4 0 3,1 1 5,-1 0 5,1 0 5,-2 1-3,0 0-10,-1 1-12,0 2-11,-4 0-8,-3 1-5,-5 1-6,-3 2-5,-4 0-2,-4 3 2,-4 2 2,-4 1 2,-4 2 2,-3 0 1,-5-1 1,-3 1 1,-4-2 0,0-1 1,-1-3-1,0-1 1,0-2 3,3 0 9,2-2 8,5-1 9,4 0 1,10-2-3,8-1-5,9 0-4,4-2-4,-1-1-4,0 0-4,-2-1-3,2-2-7,5-1-11,5 0-12,5-1-10,3-1-6,2 0 1,2 0 0,2 0 0,-2 1 4,-9 0 8,-8 2 8,-7 0 7,-4 1 5,2 0 2,0 0 2,1 0 2,1-1-2,-1-2-3,1-2-5,0-1-3</inkml:trace>
</inkml:ink>
</file>

<file path=ppt/ink/ink38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8:04"/>
    </inkml:context>
    <inkml:brush xml:id="br0">
      <inkml:brushProperty name="width" value="0.03668" units="cm"/>
      <inkml:brushProperty name="height" value="0.03668" units="cm"/>
      <inkml:brushProperty name="color" value="#F2395B"/>
    </inkml:brush>
  </inkml:definitions>
  <inkml:trace contextRef="#ctx0" brushRef="#br0">16350 24466 599,'39'-7'119,"-2"2"-25,0 2-25,-1 2-26,0 1-15,1 0-7,0 0-5,2 0-6,-2 0-9,-3 0-13,-5 0-12,-3 0-12,-4 0-7,-3 2 1,-3 0 0,-3 2 0,-2 0 0,-2 2 0,-2 0-2,-2 2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4:35"/>
    </inkml:context>
    <inkml:brush xml:id="br0">
      <inkml:brushProperty name="width" value="0.05559" units="cm"/>
      <inkml:brushProperty name="height" value="0.05559" units="cm"/>
      <inkml:brushProperty name="color" value="#6ADCAB"/>
    </inkml:brush>
  </inkml:definitions>
  <inkml:trace contextRef="#ctx0" brushRef="#br0">58778 16905 395,'-8'-13'37,"2"6"6,1 6 7,1 6 8,0 5-1,0 4-8,0 3-7,0 5-8,0 2-6,0 0-3,0 2-3,1 1-4,-2-1-2,2-1 1,-1-3 2,0-1 0,0-3-1,2 0-1,0-1-2,2 0-3,2-3-4,4-3-8,4-3-8,3-2-8,3-5-4,1-6-2,1-6-1,1-6-1,0-3-1,-1-3-1,0 0 0,-2-4-2,-3 0 3,0 1 4,-2 1 5,-2 1 4,-2 2 2,-2 1 0,-3 3 0,0 2 0,-4 1 0,-2 2 0,-4 2 0,-2 3 0,-2 1 5,-2 2 10,1 2 9,-2 2 10,-1 1 2,1 2-4,-1 0-5,0 2-5,2 0-4,1 2-7,3 0-5,1 1-6,3 1-9,6 0-13,5 0-13,4 0-13,2-3-1,1-2 10,-1-6 10,1-2 10,0-3 6,0 2 4,-1 1 2,1 0 4</inkml:trace>
</inkml:ink>
</file>

<file path=ppt/ink/ink38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8:05"/>
    </inkml:context>
    <inkml:brush xml:id="br0">
      <inkml:brushProperty name="width" value="0.03652" units="cm"/>
      <inkml:brushProperty name="height" value="0.03652" units="cm"/>
      <inkml:brushProperty name="color" value="#F2395B"/>
    </inkml:brush>
  </inkml:definitions>
  <inkml:trace contextRef="#ctx0" brushRef="#br0">16268 25215 602,'-33'0'95,"13"0"-15,12 0-14,14 0-14,9 0-12,7 0-10,6 0-9,9 0-10,3-1-9,2-1-8,2 0-8,2-1-9,1-1-5,2 2-4,0 0-3,2 2-2,-3-1-1,-6 0 6,-6-2 3,-5 0 5,-5-1 0,-2 0-5,-1 0-4,-2 0-5</inkml:trace>
</inkml:ink>
</file>

<file path=ppt/ink/ink38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8:05"/>
    </inkml:context>
    <inkml:brush xml:id="br0">
      <inkml:brushProperty name="width" value="0.03687" units="cm"/>
      <inkml:brushProperty name="height" value="0.03687" units="cm"/>
      <inkml:brushProperty name="color" value="#F2395B"/>
    </inkml:brush>
  </inkml:definitions>
  <inkml:trace contextRef="#ctx0" brushRef="#br0">19900 23446 596,'28'-22'59,"-5"6"-13,-7 5-14,-5 5-13,2 2-5,10 2 4,9 0 3,10 2 4,5 0 2,0 0-1,1 0-1,-1 0-1,-2 0-2,-2 0-4,-4 0-4,-2 0-5,-3 0-5,-3 0-6,-3 0-6,-3 0-7,-3-1-3,-3 0-1,-3-2 0,-2 0-1</inkml:trace>
</inkml:ink>
</file>

<file path=ppt/ink/ink38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8:05"/>
    </inkml:context>
    <inkml:brush xml:id="br0">
      <inkml:brushProperty name="width" value="0.04711" units="cm"/>
      <inkml:brushProperty name="height" value="0.04711" units="cm"/>
      <inkml:brushProperty name="color" value="#F2395B"/>
    </inkml:brush>
  </inkml:definitions>
  <inkml:trace contextRef="#ctx0" brushRef="#br0">20342 22249 467,'-22'-18'54,"4"12"10,5 12 9,3 12 9,1 7-3,-4 6-16,-2 5-16,-3 5-16,-5 3-11,-5 3-7,-6 4-7,-6 3-5,-3 0-6,1-1-3,1-1-3,2 0-3,0 0-2,-1 3 2,1 4 0,0 2 0,4-4-2,9-12-4,9-12-4,9-11-6,4-7-7,0-1-13,0-1-11,0 0-13</inkml:trace>
</inkml:ink>
</file>

<file path=ppt/ink/ink38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8:05"/>
    </inkml:context>
    <inkml:brush xml:id="br0">
      <inkml:brushProperty name="width" value="0.04075" units="cm"/>
      <inkml:brushProperty name="height" value="0.04075" units="cm"/>
      <inkml:brushProperty name="color" value="#F2395B"/>
    </inkml:brush>
  </inkml:definitions>
  <inkml:trace contextRef="#ctx0" brushRef="#br0">20966 24250 539,'-7'9'71,"2"1"-13,2 3-11,2 2-12,1 1-5,0 1 3,0 2 2,0 0 2,0 2-1,0 3-7,0 2-6,0 5-6,0-1-8,0-2-8,0-1-10,0-3-8,0-1-9,0-1-9,0-1-11,0 0-9</inkml:trace>
</inkml:ink>
</file>

<file path=ppt/ink/ink38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8:06"/>
    </inkml:context>
    <inkml:brush xml:id="br0">
      <inkml:brushProperty name="width" value="0.04206" units="cm"/>
      <inkml:brushProperty name="height" value="0.04206" units="cm"/>
      <inkml:brushProperty name="color" value="#F2395B"/>
    </inkml:brush>
  </inkml:definitions>
  <inkml:trace contextRef="#ctx0" brushRef="#br0">21200 24447 523,'3'-14'65,"6"2"-2,5 4-3,7 3-4,3 1-4,1 2-10,1 0-7,1 2-8,0 0-7,1 0-3,-1 0-5,1 0-3,-3 1-3,-5 2-1,-5 2-3,-4 2-1,-5 1-1,-1 3 1,-2 2 0,-2 2 1,-2 0-2,-4 1-1,-2 0-3,-3-1-3,-4 2 0,-4 2 0,-3 1 0,-5 3 1,-1-1 0,1-1 2,1-3 2,1-1 1,11-4-9,22-6-19,22-6-18,21-6-19,5-3-6,-10-2 6,-11 0 7,-11-1 6</inkml:trace>
</inkml:ink>
</file>

<file path=ppt/ink/ink38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8:10"/>
    </inkml:context>
    <inkml:brush xml:id="br0">
      <inkml:brushProperty name="width" value="0.04539" units="cm"/>
      <inkml:brushProperty name="height" value="0.04539" units="cm"/>
      <inkml:brushProperty name="color" value="#F2395B"/>
    </inkml:brush>
  </inkml:definitions>
  <inkml:trace contextRef="#ctx0" brushRef="#br0">7695 31066 484,'-7'-12'80,"2"8"-8,2 8-7,2 8-8,1 5-8,0 3-8,0 3-7,0 3-9,0 3-5,0 2-2,0 4-1,0 3-2,0 5-3,0 8-4,0 8-6,0 7-3,-1 8-5,-2 5-3,-2 6-4,-2 6-3,-1 2-4,0-4-5,0-2-5,1-3-6,-1-4 0,2-2 3,0-3 4,2-3 3,0-5-1,2-8-3,0-9-4,2-6-3,0-9-1,2-8 4,0-7 2,2-8 3</inkml:trace>
</inkml:ink>
</file>

<file path=ppt/ink/ink38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8:11"/>
    </inkml:context>
    <inkml:brush xml:id="br0">
      <inkml:brushProperty name="width" value="0.04741" units="cm"/>
      <inkml:brushProperty name="height" value="0.04741" units="cm"/>
      <inkml:brushProperty name="color" value="#F2395B"/>
    </inkml:brush>
  </inkml:definitions>
  <inkml:trace contextRef="#ctx0" brushRef="#br0">8212 32816 464,'-9'-12'8,"0"8"17,-2 8 16,0 8 17,-2 5 2,-3 3-13,-3 3-13,-3 3-13,-2 1-8,1 1-3,-1-1-1,1 0-4,-1 0-1,1-1 0,-1-1-2,1-1-1,-1-2-1,1-1-4,-1-2-2,0-3-3,2-1 0,3-4 4,3-3 3,3-2 4,4-2 4,6 3 5,6 2 4,6 2 5,4 0 1,3-1-3,3 0-3,3-2-2,5 1-1,5 2 2,6 1 3,7 3 3,0 1-2,-2-1-5,-4 1-4,-2 0-4,-3-1-6,-5-1-4,-4-1-5,-3 0-5,-3-2-3,-1-1-2,-1-1-3,0 0-1</inkml:trace>
</inkml:ink>
</file>

<file path=ppt/ink/ink38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8:11"/>
    </inkml:context>
    <inkml:brush xml:id="br0">
      <inkml:brushProperty name="width" value="0.04754" units="cm"/>
      <inkml:brushProperty name="height" value="0.04754" units="cm"/>
      <inkml:brushProperty name="color" value="#F2395B"/>
    </inkml:brush>
  </inkml:definitions>
  <inkml:trace contextRef="#ctx0" brushRef="#br0">10398 34227 462,'-16'-6'124,"-2"2"-29,0 4-31,-1 3-28,0 1-16,-1 3-1,0 2-1,1 2-1,0 2-2,1 3 0,0 3-3,2 3 0,1 1-2,1-1 1,1-1 0,1 0 1,1-2-1,4 1-1,2-1-1,4 1-2,1-1-1,2-1-3,0-1-3,2-1-2,1-2-3,6-2-1,2-4 0,5-3-2,3-2-4,5-4-8,3-2-8,5-3-9,2-4-7,2-4-8,2-4-9,3-3-7,-5 0 2,-8 5 13,-9 4 12,-9 6 12,-3 1 8,0 0 2,1-1 3,2-1 1</inkml:trace>
</inkml:ink>
</file>

<file path=ppt/ink/ink38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8:11"/>
    </inkml:context>
    <inkml:brush xml:id="br0">
      <inkml:brushProperty name="width" value="0.03721" units="cm"/>
      <inkml:brushProperty name="height" value="0.03721" units="cm"/>
      <inkml:brushProperty name="color" value="#F2395B"/>
    </inkml:brush>
  </inkml:definitions>
  <inkml:trace contextRef="#ctx0" brushRef="#br0">12370 33147 591,'-11'-1'30,"8"0"11,9-2 11,10 0 10,5-1 0,5 0-10,3 0-10,4 0-10,2 0-10,1 1-10,-1-1-11,0 0-9,0 0-7,-3 2-2,-2 0-3,-1 2-2,-4 0-4,-3 2-8,-5 0-7,-3 2-6,-4 0-1,-2 2 7,-4 0 6,-2 1 6,-3 0 4,-1 0 1,0-2 0,-1 0 0</inkml:trace>
</inkml:ink>
</file>

<file path=ppt/ink/ink38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8:12"/>
    </inkml:context>
    <inkml:brush xml:id="br0">
      <inkml:brushProperty name="width" value="0.03697" units="cm"/>
      <inkml:brushProperty name="height" value="0.03697" units="cm"/>
      <inkml:brushProperty name="color" value="#F2395B"/>
    </inkml:brush>
  </inkml:definitions>
  <inkml:trace contextRef="#ctx0" brushRef="#br0">12345 34250 595,'-29'7'33,"5"-1"1,5 0 0,5-2 0,6-1 1,10 0 0,8-1 0,9-2 2,7 0-3,5 0-4,5 0-5,4 0-4,2 0-7,-1 0-10,-3 0-11,-2 0-9,-1 0-9,1 2-4,-1 0-5,0 2-5,0-1-4,1 0-1,-1-2-1,0 0-2,-3-2 3,-7 0 5,-7-2 5,-6 0 6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4:35"/>
    </inkml:context>
    <inkml:brush xml:id="br0">
      <inkml:brushProperty name="width" value="0.0667" units="cm"/>
      <inkml:brushProperty name="height" value="0.0667" units="cm"/>
      <inkml:brushProperty name="color" value="#6ADCAB"/>
    </inkml:brush>
  </inkml:definitions>
  <inkml:trace contextRef="#ctx0" brushRef="#br0">59850 16552 329,'9'-7'0,"3"-1"-1,3 0-2,3 0 0,-2 0 10,-3 0 20,-6 1 20,-4-1 21,-3 3 8,0 8-4,0 6-4,0 7-3,-1 4-8,-1 1-9,0 1-11,-1 1-10,-1 2-7,2 1-4,0 3-4,2 1-5,0 2-1,0 1-1,0 0 1,0 2 0,-1 0-5,0 1-11,-2 2-10,1 1-10,-2-1-8,0 0-6,0-1-7,0-1-5,0-4-5,0-6-5,0-5-4,0-6-5</inkml:trace>
</inkml:ink>
</file>

<file path=ppt/ink/ink38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8:12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16016 31094 440,'-7'-18'57,"2"10"3,2 11 0,2 12 2,1 5-4,0 3-7,0 1-7,0 3-8,0 3-5,2 4-5,0 6-5,2 5-4,-1 3-4,0 3-3,-2 4-2,0 2-4,-1 4-2,0 4-6,0 3-4,0 5-5,0-3-4,0-7-8,0-8-5,0-8-7,0-4-5,2 0-1,0 0-2,2 0-1,0-4-1,2-7 4,0-9 2,2-7 4</inkml:trace>
</inkml:ink>
</file>

<file path=ppt/ink/ink38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8:12"/>
    </inkml:context>
    <inkml:brush xml:id="br0">
      <inkml:brushProperty name="width" value="0.0409" units="cm"/>
      <inkml:brushProperty name="height" value="0.0409" units="cm"/>
      <inkml:brushProperty name="color" value="#F2395B"/>
    </inkml:brush>
  </inkml:definitions>
  <inkml:trace contextRef="#ctx0" brushRef="#br0">16849 32290 537,'0'-22'62,"0"5"-7,0 3-6,0 4-6,-3 4-5,-2 2-4,-5 4-3,-4 3-3,-4 2-6,-5 5-5,-5 4-7,-5 4-5,-1 1-3,0 1 1,1-1 0,1 1 2,1-1-1,1 1-2,1-1-1,1 1-1,3-1 0,3-3 4,4-1 2,5-2 4,3-1 0,4 3-2,4 2-2,4 2-3,4-2-2,4-1 0,3-4-3,5-3 0,3-1-2,3 0 0,3 0-1,3 0 0,2-1-1,-1-1-3,0-1-2,1 0-2,-2-1-2,-2 0-1,-1 0-1,-2 0-3,-2-1-3,1-1-8,-1 0-7,1-1-7</inkml:trace>
</inkml:ink>
</file>

<file path=ppt/ink/ink38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8:13"/>
    </inkml:context>
    <inkml:brush xml:id="br0">
      <inkml:brushProperty name="width" value="0.05846" units="cm"/>
      <inkml:brushProperty name="height" value="0.05846" units="cm"/>
      <inkml:brushProperty name="color" value="#F2395B"/>
    </inkml:brush>
  </inkml:definitions>
  <inkml:trace contextRef="#ctx0" brushRef="#br0">18448 33000 376,'-15'1'35,"4"4"17,2 2 16,4 3 16,1 4 2,2 4-13,0 3-14,2 5-14,0 2-9,0 2-7,0 3-6,0 1-6,0 4-6,0 4-6,0 6-4,0 4-7,0 4-3,0 4-4,0 2-2,0 3-4,0 1-5,0-3-5,0-1-7,0-2-5,0-2-3,2 1 0,0 0 0,2 0 1,-1-5 2,0-9 1,-2-8 3,0-9 2,-1-6 2,0-3 2,0-3 2,0-2 3</inkml:trace>
</inkml:ink>
</file>

<file path=ppt/ink/ink38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8:13"/>
    </inkml:context>
    <inkml:brush xml:id="br0">
      <inkml:brushProperty name="width" value="0.04221" units="cm"/>
      <inkml:brushProperty name="height" value="0.04221" units="cm"/>
      <inkml:brushProperty name="color" value="#F2395B"/>
    </inkml:brush>
  </inkml:definitions>
  <inkml:trace contextRef="#ctx0" brushRef="#br0">18350 32663 521,'9'-22'33,"3"6"4,4 5 3,2 5 4,1 2-1,1 2-2,-1 0-4,1 2-4,-1 0-3,-3 2-6,-1 0-4,-2 2-5,-2 0-2,-1 2 0,0 0 0,-2 1 0,-1 2-1,-2 2-3,-3 2-3,0 1-4,-4 3-4,0 3-7,-3 4-8,-2 2-7,-4 2-5,-6 4-5,-5 3-4,-6 3-4,-1-2-5,5-6-5,5-5-5,5-6-4</inkml:trace>
</inkml:ink>
</file>

<file path=ppt/ink/ink38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8:14"/>
    </inkml:context>
    <inkml:brush xml:id="br0">
      <inkml:brushProperty name="width" value="0.03692" units="cm"/>
      <inkml:brushProperty name="height" value="0.03692" units="cm"/>
      <inkml:brushProperty name="color" value="#F2395B"/>
    </inkml:brush>
  </inkml:definitions>
  <inkml:trace contextRef="#ctx0" brushRef="#br0">20713 32047 595,'-16'0'7,"2"0"14,1 0 14,1 0 14,4 0 3,8 0-7,8 0-6,8 0-7,6-1-4,6 0-4,7-2-2,5 0-4,2-2-3,-2 0-4,-2-1-6,-1-1-4,-4 0-5,-1 2-7,-5 2-7,-1 2-7,-5 1-6,-1 0-4,-4 0-5,-3 0-5,-3 1-2,-4 4 1,-4 2 1,-4 4 0,-3-1 5,-2 1 7,-2-2 8,-2 0 7</inkml:trace>
</inkml:ink>
</file>

<file path=ppt/ink/ink38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8:14"/>
    </inkml:context>
    <inkml:brush xml:id="br0">
      <inkml:brushProperty name="width" value="0.03745" units="cm"/>
      <inkml:brushProperty name="height" value="0.03745" units="cm"/>
      <inkml:brushProperty name="color" value="#F2395B"/>
    </inkml:brush>
  </inkml:definitions>
  <inkml:trace contextRef="#ctx0" brushRef="#br0">20497 33099 587,'-31'6'33,"15"0"9,16-4 9,16 0 9,9-3 0,6-1-13,5 0-10,5-1-12,1-1-7,0 2-3,-1 0-2,-1 2-3,-2 0-8,0 0-13,-1 0-13,-1 0-13,-2-1-7,-2 0-1,-1-2-1,-3 0-2,-3-1 1,-5 0 2,-5 0 1,-4 0 2</inkml:trace>
</inkml:ink>
</file>

<file path=ppt/ink/ink38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8:14"/>
    </inkml:context>
    <inkml:brush xml:id="br0">
      <inkml:brushProperty name="width" value="0.05309" units="cm"/>
      <inkml:brushProperty name="height" value="0.05309" units="cm"/>
      <inkml:brushProperty name="color" value="#F2395B"/>
    </inkml:brush>
  </inkml:definitions>
  <inkml:trace contextRef="#ctx0" brushRef="#br0">23877 30132 414,'-6'-19'42,"2"9"10,4 8 10,3 10 10,0 5 0,1 5-11,0 3-12,0 5-10,-1 4-7,0 4-6,-1 6-6,-2 5-4,0 3-3,2 1-3,1 3-1,0 2-2,0 3-3,0 4-5,-2 3-3,0 5-4,-1 4-5,0 8-5,0 7-5,0 7-5,0-5-2,0-12 3,0-15 2,0-13 2,0-9-1,2-3-6,0-5-7,2-4-4,-1-3-4,-1-5-1,0-3 1,-1-4-1</inkml:trace>
</inkml:ink>
</file>

<file path=ppt/ink/ink38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8:15"/>
    </inkml:context>
    <inkml:brush xml:id="br0">
      <inkml:brushProperty name="width" value="0.04506" units="cm"/>
      <inkml:brushProperty name="height" value="0.04506" units="cm"/>
      <inkml:brushProperty name="color" value="#F2395B"/>
    </inkml:brush>
  </inkml:definitions>
  <inkml:trace contextRef="#ctx0" brushRef="#br0">24657 31395 488,'7'-21'36,"-2"3"7,-2 5 6,-2 3 8,-3 4-1,-2 4-8,-3 4-8,-3 4-10,-4 4-5,-4 3-6,-3 5-5,-5 3-5,-1 2-4,1-1-2,1-1-3,1 0-1,1-3-3,1 1-2,1-2-1,1-1-2,1-1 0,1-1 2,1-1 1,1 0 1,1-1 2,4 1 4,3 1 2,3 2 4,4-1 2,7-1 3,7-1 2,8 0 2,3-1 0,3 3-3,1 1-2,2 3-3,2 1-2,1-1 1,1 1-1,1 0-1,-1 0-5,0 1-13,-1 1-13,-1 1-12</inkml:trace>
</inkml:ink>
</file>

<file path=ppt/ink/ink38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8:17"/>
    </inkml:context>
    <inkml:brush xml:id="br0">
      <inkml:brushProperty name="width" value="0.04312" units="cm"/>
      <inkml:brushProperty name="height" value="0.04312" units="cm"/>
      <inkml:brushProperty name="color" value="#F2395B"/>
    </inkml:brush>
  </inkml:definitions>
  <inkml:trace contextRef="#ctx0" brushRef="#br0">26055 32791 510,'-13'-2'77,"6"-2"-15,6-3-16,6-4-16,4-1-8,1-1-2,3-1-2,2-1-2,-1 0-2,-1 2-3,-2 2-1,-2 3-2,0 1-1,1 2 1,3 2 0,2 2 2,-1 3 0,-1 4-1,-2 4 1,-2 3-1,-1 4 0,2 1 0,0 3 2,1 2-1,0 0 0,-1 1-1,0-1-1,-2 1-2,-1-2-1,-2-1-1,-2-3-2,-2-1-1,-1-1-1,2 1-2,0 1-2,2 1-2,-1 0-6,-1-2-11,0-3-9,-1-1-11,-2-4-5,-1-6-1,0-6 1,-1-6-1,-1-6 2,0-5 3,0-7 3,0-5 3,1 0 5,0 5 6,2 7 6,0 5 7</inkml:trace>
</inkml:ink>
</file>

<file path=ppt/ink/ink38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8:17"/>
    </inkml:context>
    <inkml:brush xml:id="br0">
      <inkml:brushProperty name="width" value="0.04242" units="cm"/>
      <inkml:brushProperty name="height" value="0.04242" units="cm"/>
      <inkml:brushProperty name="color" value="#F2395B"/>
    </inkml:brush>
  </inkml:definitions>
  <inkml:trace contextRef="#ctx0" brushRef="#br0">26444 32161 518,'5'-13'32,"-2"8"19,-6 7 18,-2 6 19,-5 6-1,-4 5-20,-4 5-21,-3 5-19,-4 6-15,-3 6-10,-3 8-9,-3 6-10,0 2-6,3-4 0,3-4-1,4-4 0,1-5-8,4-4-17,3-5-15,3-5-16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4:36"/>
    </inkml:context>
    <inkml:brush xml:id="br0">
      <inkml:brushProperty name="width" value="0.06216" units="cm"/>
      <inkml:brushProperty name="height" value="0.06216" units="cm"/>
      <inkml:brushProperty name="color" value="#6ADCAB"/>
    </inkml:brush>
  </inkml:definitions>
  <inkml:trace contextRef="#ctx0" brushRef="#br0">61300 16798 353,'14'-24'39,"-1"3"3,-2 0 4,-2 1 4,-2 0-3,0 0-7,-2 1-8,0-1-7,-2 1-6,-1 1-2,0 1-3,-1 1-2,-3 0-2,-2 2 1,-4 1 0,-2 1 0,-4 4 0,-2 8-1,-3 8 1,-3 8-1,0 4 0,2 2-1,2 3-2,1 2 0,1 1-1,-2 2 0,0 2 1,-1 3 0,0-1 1,3 0 0,1-2 1,3 0 1,1-2-1,4-3-1,2-3-2,4-3-1,3-3-1,4-1-2,4-2-1,3-2-1,4-4-3,2-3-4,1-4-5,3-4-3,1-4-2,3-3-1,1-5-1,2-4 0,1-2 0,2-3 0,1-1-1,1-3 0,-2 0 0,-3-1 1,-5 1 2,-3 1 1,-4-1 1,-3 2 1,-3 3 3,-2 2 0,-5 5 12,-2 10 20,-6 10 20,-2 10 22,-2 5 2,2 1-13,2 0-14,2 3-14,2-2-9,2 2-4,2-1-3,2 1-4,2-1-1,1-2 1,3 0 1,2 0 1,3-1-8,6 1-16,6 1-16,7 1-16,-2-2-5,-6-3 7,-7-4 6,-6-4 8</inkml:trace>
</inkml:ink>
</file>

<file path=ppt/ink/ink38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8:40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81275 6125 333,'49'20'167,"16"14"-1,16 15 1,16 15 0</inkml:trace>
</inkml:ink>
</file>

<file path=ppt/ink/ink38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8:42"/>
    </inkml:context>
    <inkml:brush xml:id="br0">
      <inkml:brushProperty name="width" value="0.05788" units="cm"/>
      <inkml:brushProperty name="height" value="0.05788" units="cm"/>
      <inkml:brushProperty name="color" value="#F2395B"/>
    </inkml:brush>
  </inkml:definitions>
  <inkml:trace contextRef="#ctx0" brushRef="#br0">80547 4416 380,'-21'-3'64,"7"-4"-7,5-5-6,6-5-9,4-3-6,2 0-7,2 1-7,2-1-7,2-1-4,5-3-2,4-3-1,3-3-1,2 0-1,-3 1 0,-1 3-1,-2 2-1,-2 1 0,-1 2 0,-1 3-2,0 1 0,-1 1 0,3-1-1,2-1 0,1-1-1,1 1 2,-2 2 3,-3 4 3,-1 3 3,-1 3 1,0 4 3,-1 4 0,1 4 2,0 4 1,0 3-2,-1 5-1,1 4-1,0 2-1,0 2-1,-1 3 0,1 1-1,-1 3-2,-2 1-1,-2 2-2,-2 2-2,-1 2-1,0 1-1,-1 0 0,1 2-1,0 0 0,0 0-3,0 0 0,0 0-2,0-1-2,0-3 0,0-4-1,0-2-2,0-3 0,0-3-1,-1-3-2,1-3 0,-1-8-10,-4-12-15,-2-14-17,-3-11-16,-1-9-3,2-1 7,2-2 9,2-2 8,1 1 8,2 5 4,0 5 6,2 5 5</inkml:trace>
</inkml:ink>
</file>

<file path=ppt/ink/ink38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8:43"/>
    </inkml:context>
    <inkml:brush xml:id="br0">
      <inkml:brushProperty name="width" value="0.0565" units="cm"/>
      <inkml:brushProperty name="height" value="0.0565" units="cm"/>
      <inkml:brushProperty name="color" value="#F2395B"/>
    </inkml:brush>
  </inkml:definitions>
  <inkml:trace contextRef="#ctx0" brushRef="#br0">81739 3780 389,'0'-15'7,"0"2"13,0 3 14,0 1 14,-2 3 8,-2 4 0,-4 4 2,-2 4 1,-2 4-4,-2 3-9,0 5-10,-1 3-8,-2 4-6,-3 3-3,-3 3-2,-3 3-2,-3 2-3,-1 2-3,-2 2-2,-2 3-3,-3 1-2,1 3-2,-2 4-1,-1 2-2,1 2 0,2 0-1,2 0 1,1 0-1,4-3-7,3-5-17,5-4-17,3-5-17,4-6-9,2-6-3,4-5-3,3-6-1</inkml:trace>
</inkml:ink>
</file>

<file path=ppt/ink/ink38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8:43"/>
    </inkml:context>
    <inkml:brush xml:id="br0">
      <inkml:brushProperty name="width" value="0.05371" units="cm"/>
      <inkml:brushProperty name="height" value="0.05371" units="cm"/>
      <inkml:brushProperty name="color" value="#F2395B"/>
    </inkml:brush>
  </inkml:definitions>
  <inkml:trace contextRef="#ctx0" brushRef="#br0">83315 5500 409,'0'17'156,"0"1"-37,0 3-35,0 1-37,-1 2-18,-1 1-2,0 1-2,-1 1-1,-1 1-3,0 1-2,0 1-2,0 1-3,0-2-6,0-3-7,0-5-9,0-3-8</inkml:trace>
</inkml:ink>
</file>

<file path=ppt/ink/ink38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8:43"/>
    </inkml:context>
    <inkml:brush xml:id="br0">
      <inkml:brushProperty name="width" value="0.04354" units="cm"/>
      <inkml:brushProperty name="height" value="0.04354" units="cm"/>
      <inkml:brushProperty name="color" value="#F2395B"/>
    </inkml:brush>
  </inkml:definitions>
  <inkml:trace contextRef="#ctx0" brushRef="#br0">83727 4705 505,'-6'-13'94,"2"6"-8,4 6-10,3 6-8,1 4-11,1 1-11,2 3-11,0 2-13,0 1-12,0-1-13,-2 1-14,0 0-15</inkml:trace>
</inkml:ink>
</file>

<file path=ppt/ink/ink38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8:44"/>
    </inkml:context>
    <inkml:brush xml:id="br0">
      <inkml:brushProperty name="width" value="0.05157" units="cm"/>
      <inkml:brushProperty name="height" value="0.05157" units="cm"/>
      <inkml:brushProperty name="color" value="#F2395B"/>
    </inkml:brush>
  </inkml:definitions>
  <inkml:trace contextRef="#ctx0" brushRef="#br0">85217 4431 426,'-8'-7'4,"2"1"7,1 0 8,0 2 8,0 0 4,0 2 1,-1 0 1,-1 2 2,-1 2-2,0 4-3,0 4-5,0 3-3,-1 4-2,-3 1 1,-4 3 1,-2 2 1,-1 1 0,1 1-2,1 1 0,1 1-2,1 0-1,2 0-2,2 1-2,3-1-1,1 0-2,2-1-1,2-1-1,2-1-2,2-1-3,4-1-8,2-1-7,4-1-6,1-1-9,1-2-8,1-3-9,1-1-9,1-3-3,2-2 0,0-4 2,1-2 1,-1-3 3,-3-1 3,-2 0 5,-4-1 5</inkml:trace>
</inkml:ink>
</file>

<file path=ppt/ink/ink38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8:44"/>
    </inkml:context>
    <inkml:brush xml:id="br0">
      <inkml:brushProperty name="width" value="0.0431" units="cm"/>
      <inkml:brushProperty name="height" value="0.0431" units="cm"/>
      <inkml:brushProperty name="color" value="#F2395B"/>
    </inkml:brush>
  </inkml:definitions>
  <inkml:trace contextRef="#ctx0" brushRef="#br0">85994 4616 510,'-7'-12'50,"2"8"7,2 8 5,2 8 7,1 4-4,0 3-12,0 2-12,0 1-13,0 2-7,0-1-4,0 1-3,0-1-4,-1 2-8,-4 3-10,-2 3-11,-3 3-10,-1 0-7,0-2 0,2-1-2,1-3 0,1-5-1,2-9-3,2-8-2,2-9-1,2-9 0,2-8 5,2-7 4,2-9 5,1-2 6,-1 4 6,1 2 7,0 3 7,0 4 7,0 5 6,0 5 5,-1 5 7,1 2 4,0 2 3,0 0 2,0 2 2,1 1 3,1 0 2,3 1 1,2 2 3,1 0-4,-1 0-7,1 0-7,0 0-8,-1 0-11,1 0-11,0 0-13,-1 0-12,-1-1-9,-4-4-5,-5-2-4,-2-3-4,-4-2 3,-1 0 11,0 0 12,-1 1 12</inkml:trace>
</inkml:ink>
</file>

<file path=ppt/ink/ink38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8:45"/>
    </inkml:context>
    <inkml:brush xml:id="br0">
      <inkml:brushProperty name="width" value="0.05749" units="cm"/>
      <inkml:brushProperty name="height" value="0.05749" units="cm"/>
      <inkml:brushProperty name="color" value="#F2395B"/>
    </inkml:brush>
  </inkml:definitions>
  <inkml:trace contextRef="#ctx0" brushRef="#br0">86625 4301 382,'0'-23'1,"0"4"0,0 3 2,0 3 1,0 2 3,0 1 6,0 0 5,0 2 5,0 4 11,-2 8 14,0 8 16,-1 7 14,-2 5 1,0-1-13,-2 1-13,0-1-13,0 1-9,0 1-8,2 1-6,1 1-8,-1 1-4,0 3-4,-2 1-4,0 2-4,-1 1-5,0-1-7,1-2-6,-1 0-8,1-2-3,2-3-2,2-3-1,2-3-2,2-5-1,4-8-2,2-8-2,4-8-2,1-6 5,3-3 10,1-5 10,3-3 11,0-1 7,-3 5 4,-1 3 2,-2 4 3,-2 3 5,-1 3 6,0 1 6,-2 2 6,-1 3 4,-2 6 4,-2 4 4,-2 5 3,2 0-11,7-8-26,8-7-24,6-6-26,1-4-9,-1 1 9,-4-1 8,-3 0 9,-4 4 18,-5 6 30,-4 8 28,-6 6 30,-1 3 7,0-1-17,2-1-17,1 0-17,0-1-11,1 1-7,2 1-5,0 2-7,2-1-5,2-1-3,2-1-4,2 0-3,1-3-1,1-3 0,1-3 1,2-2 0,-1-2-2,1 0-5,0 0-5,-1 0-6,1-2 0,2-6 4,0-4 3,1-5 3,-2-3 4,-3-1 4,-4-1 3,-4-1 3,-3 0 3,-1 3 3,0 1 3,-1 2 3,-3 3 2,-2 1 0,-4 2 1,-2 3 0,-4 1 0,-3 2-2,-5 2-3,-3 2-1,-4 1-5,-1 2-7,-2 0-7,-3 2-7,2-1-5,6 2-4,3-2-4,7 1-3,2-1-1,2 0 3,2-1 2,2-2 2</inkml:trace>
</inkml:ink>
</file>

<file path=ppt/ink/ink38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8:45"/>
    </inkml:context>
    <inkml:brush xml:id="br0">
      <inkml:brushProperty name="width" value="0.0443" units="cm"/>
      <inkml:brushProperty name="height" value="0.0443" units="cm"/>
      <inkml:brushProperty name="color" value="#F2395B"/>
    </inkml:brush>
  </inkml:definitions>
  <inkml:trace contextRef="#ctx0" brushRef="#br0">88464 3987 496,'10'-6'9,"4"6"18,3 4 17,5 6 18,1 2 6,1 3-8,-1 2-8,1 1-7,-2 3-8,-3 0-6,-3 0-8,-3 3-6,-2-1-5,-2 3-4,-2 0-2,-2 0-3,-4 3-6,-6 3-6,-6 3-8,-6 3-6,-5 2-4,-5 2 1,-4 2 0,-6 2 1,1-4 1,7-8 6,7-9 3,7-8 5,3-7-7,1 1-17,-1-2-17,0 0-17</inkml:trace>
</inkml:ink>
</file>

<file path=ppt/ink/ink38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8:45"/>
    </inkml:context>
    <inkml:brush xml:id="br0">
      <inkml:brushProperty name="width" value="0.03453" units="cm"/>
      <inkml:brushProperty name="height" value="0.03453" units="cm"/>
      <inkml:brushProperty name="color" value="#F2395B"/>
    </inkml:brush>
  </inkml:definitions>
  <inkml:trace contextRef="#ctx0" brushRef="#br0">89900 4550 637,'45'0'46,"-2"0"9,-3 0 7,-3 0 7,-2 0-5,0 0-22,0 0-19,1 0-22,-4 0-13,-4 0-8,-4 0-9,-6 0-8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4:49"/>
    </inkml:context>
    <inkml:brush xml:id="br0">
      <inkml:brushProperty name="width" value="0.05865" units="cm"/>
      <inkml:brushProperty name="height" value="0.05865" units="cm"/>
      <inkml:brushProperty name="color" value="#FED406"/>
    </inkml:brush>
  </inkml:definitions>
  <inkml:trace contextRef="#ctx0" brushRef="#br0">15300 22971 375,'29'0'142,"-3"0"-33,-5 0-34,-3 0-34,0 1-18,3 0-4,5 2-2,3 0-4,3 1-2,-1 0 0,0 0-2,1 0 0,-1-1-1,2-1-1,1 0-1,1-1-2,1-1 0,0 0 0,2 0-2,1 0 0,0 0 0,0 0 0,0 0 0,1 0 0,-2 0 0,-2 0 1,-2 0 0,-1 0 0,-3 0 1,2 0 0,-1 0 0,0 0 0,2-1 1,3-1 0,3 0-1,2-1 1,5-3 0,4-2 1,5-3 0,6-3 2,0-2-1,-3 2-1,-2 1-1,-4 2-1,-2 0-1,0 0 0,-1 2-2,-2 1-1,-1 0 0,-2 2-1,-2 1-2,-1 0 0,-3 1 0,0 0 0,-1 0 1,-1 1 1,-1-1 0,0 2 1,0 0 0,1 2 1,-1 0 0,0 0 0,1 0 0,-1 0 1,0 0-1,-2 0 0,0 0-2,-1 0 0,0 0-1,-1 0 1,0 0-1,1 0 0,-1 0 0,-2 0-1,-1 0 0,0 0-2,0 0 1,-1 0 0,1 0 1,-1 0 0,0 0 1,1 0 0,-1 0 0,1 0 0,0 0 0,1 0 1,0 0-1,3 0 0,-1 0 0,0 0 1,1 0 0,-1 0 1,0-1-1,1-1 0,-1 0 0,0-1-1,0-1 0,-1 2 0,-1 0 0,-1 2 0,-2 0 0,-1 0-1,-3 0 0,-1 0 0,-2 0-3,-1 0-3,-1 0-5,0 0-3</inkml:trace>
</inkml:ink>
</file>

<file path=ppt/ink/ink38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8:45"/>
    </inkml:context>
    <inkml:brush xml:id="br0">
      <inkml:brushProperty name="width" value="0.03484" units="cm"/>
      <inkml:brushProperty name="height" value="0.03484" units="cm"/>
      <inkml:brushProperty name="color" value="#F2395B"/>
    </inkml:brush>
  </inkml:definitions>
  <inkml:trace contextRef="#ctx0" brushRef="#br0">89626 5250 631,'-8'7'4,"0"-2"7,0-3 8,1 0 7,4-2 10,11 0 11,11 0 11,11 0 12,7 0-10,3 0-27,2 0-29,4 0-27,1-1-18,-2-1-6,0 0-6,-1-1-5,-5-1 0,-8 2 6,-7 0 7,-8 2 7</inkml:trace>
</inkml:ink>
</file>

<file path=ppt/ink/ink38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8:46"/>
    </inkml:context>
    <inkml:brush xml:id="br0">
      <inkml:brushProperty name="width" value="0.0532" units="cm"/>
      <inkml:brushProperty name="height" value="0.0532" units="cm"/>
      <inkml:brushProperty name="color" value="#F2395B"/>
    </inkml:brush>
  </inkml:definitions>
  <inkml:trace contextRef="#ctx0" brushRef="#br0">92297 4294 413,'-1'-13'77,"0"6"-7,-2 6-6,0 6-6,-2 4-7,-2 4-6,-2 2-8,-1 3-6,-2 2-4,2 1-3,1 1-2,0 1-2,2 0-3,-1-1-1,0-1-3,0-1-2,2-1-8,6-2-12,4-3-13,6-1-13,3-4-6,5-6 1,4-6 2,3-6 1,1-3 3,-3-2 6,-2 0 6,-4-1 6,-3 1 3,-1 1 1,-2 2 0,-2 2 1,-2 1 2,-2-2 5,-3 0 4,0-1 4,-2-2 3,0-1 0,0-3 0,0-2 0,-1 0-2,-1-1-6,0 1-5,-1-1-6,-1 1-4,0 3 0,0 1 0,0 2-2,-2 3-1,-2 3-4,-3 2-2,-3 4-4,-1 1 1,4 2 5,3 0 5,3 2 5,0 0 3,-1 2-1,0 0 0,-1 1 0</inkml:trace>
</inkml:ink>
</file>

<file path=ppt/ink/ink38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8:46"/>
    </inkml:context>
    <inkml:brush xml:id="br0">
      <inkml:brushProperty name="width" value="0.04436" units="cm"/>
      <inkml:brushProperty name="height" value="0.04436" units="cm"/>
      <inkml:brushProperty name="color" value="#F2395B"/>
    </inkml:brush>
  </inkml:definitions>
  <inkml:trace contextRef="#ctx0" brushRef="#br0">93300 4850 495,'22'29'197,"-1"-5"-50,-2-5-48,-2-5-50,-2-2-37,-1 1-24,-1 1-24,0 2-26</inkml:trace>
</inkml:ink>
</file>

<file path=ppt/ink/ink38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8:46"/>
    </inkml:context>
    <inkml:brush xml:id="br0">
      <inkml:brushProperty name="width" value="0.05099" units="cm"/>
      <inkml:brushProperty name="height" value="0.05099" units="cm"/>
      <inkml:brushProperty name="color" value="#F2395B"/>
    </inkml:brush>
  </inkml:definitions>
  <inkml:trace contextRef="#ctx0" brushRef="#br0">94181 2950 431,'42'0'129,"-8"0"-29,-9 0-30,-8 0-29,-6 1-16,1 4-1,0 2-3,0 4 0,-2 2-4,-1 3-4,-2 3-4,-2 3-4,-3 2-3,-2 1-2,-3 1-3,-4 1-2,-2 1-1,-3 1-2,-4 0 0,-2 2-1,0-1 0,5-3 0,3-3 2,4-3-1,3-2 1,0-1 2,2-1 0,0 0 0,3-2 3,4-1 1,4-1 2,4 0 3,2-1 0,-1 1 2,1 1 0,0 1 1,-2 1 1,-1 0 2,-2-1 2,-2 1 2,-3 2 1,-3 5 1,-2 5 2,-4 5 1,-4 6-1,-9 6-4,-8 7-4,-7 8-4,-7 2-6,-5-1-12,-4-1-10,-5 0-11,0-7-4,9-10 4,8-12 2,8-9 3,2-5-5,-3 5-15,-3 3-15,-3 5-15</inkml:trace>
</inkml:ink>
</file>

<file path=ppt/ink/ink38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8:51"/>
    </inkml:context>
    <inkml:brush xml:id="br0">
      <inkml:brushProperty name="width" value="0.02214" units="cm"/>
      <inkml:brushProperty name="height" value="0.02214" units="cm"/>
      <inkml:brushProperty name="color" value="#00BFF3"/>
    </inkml:brush>
  </inkml:definitions>
  <inkml:trace contextRef="#ctx0" brushRef="#br0">64963 15547 993,'-22'-15'7,"5"2"-18,3 3-18,4 1-16</inkml:trace>
</inkml:ink>
</file>

<file path=ppt/ink/ink38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8:54"/>
    </inkml:context>
    <inkml:brush xml:id="br0">
      <inkml:brushProperty name="width" value="0.04484" units="cm"/>
      <inkml:brushProperty name="height" value="0.04484" units="cm"/>
      <inkml:brushProperty name="color" value="#00BFF3"/>
    </inkml:brush>
  </inkml:definitions>
  <inkml:trace contextRef="#ctx0" brushRef="#br0">40213 26892 490,'-7'-3'39,"2"8"5,2 9 7,2 10 6,0 4-1,0 0-9,-2 2-9,0 1-8,-1 4-6,0 6-2,0 8-2,1 6-3,-2 2-2,2-2-1,-1-4-2,0-2-1,0 0-3,2 4-4,0 3-4,2 5-3,0 4-2,0 5 0,0 5-1,0 5 0,0 0-3,0-3-7,0-5-6,0-3-6,0-6-3,0-5 2,0-6 2,0-6 2,0-1 0,2 6-3,0 4-1,2 6-2,0-4-1,0-9 1,-1-10-1,2-9 2,-2-8 0,1-5 2,0-5 2,0-4 2</inkml:trace>
</inkml:ink>
</file>

<file path=ppt/ink/ink38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8:54"/>
    </inkml:context>
    <inkml:brush xml:id="br0">
      <inkml:brushProperty name="width" value="0.04536" units="cm"/>
      <inkml:brushProperty name="height" value="0.04536" units="cm"/>
      <inkml:brushProperty name="color" value="#00BFF3"/>
    </inkml:brush>
  </inkml:definitions>
  <inkml:trace contextRef="#ctx0" brushRef="#br0">40735 29400 485,'-31'23'138,"3"1"-32,1-1-32,3 1-33,-1 1-18,-1 5-5,-3 3-6,-1 4-4,-1 1-5,1-2-1,1-1-3,1-3-2,2-2-1,3-3 1,3-3 0,3-3 0,4-3 1,8-1 4,7-2 2,6-2 3,6-2 2,3-1 1,5-1 1,3 0 0,3-2 0,-1-1-1,1 0-2,-1-2-2,0 1-1,-3 2 0,-1 2-1,-3 2 0,0 0-3,0-1-3,-1-1-4,1 0-5,-1-1-5,-1-1-7,-1 1-8,0 0-7,-2-1-4,-1-2-3,-1-3-2,-1 0-1,-1-2-1,0 0 1,-2 0 1,0 0 2</inkml:trace>
</inkml:ink>
</file>

<file path=ppt/ink/ink38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8:55"/>
    </inkml:context>
    <inkml:brush xml:id="br0">
      <inkml:brushProperty name="width" value="0.04738" units="cm"/>
      <inkml:brushProperty name="height" value="0.04738" units="cm"/>
      <inkml:brushProperty name="color" value="#00BFF3"/>
    </inkml:brush>
  </inkml:definitions>
  <inkml:trace contextRef="#ctx0" brushRef="#br0">42745 30869 464,'-13'-2'9,"4"-2"17,6-4 18,5-2 18,2-1 2,1-1-12,2 0-14,0 0-11,1 1-9,2-1-2,0 0-4,1 1-2,2 0-1,0 2 1,1 2 3,1 2 1,0 3 0,-2 4-1,-3 4-2,-1 4-1,-1 2-2,0 1 1,0 1 0,0 2 0,0 0 0,0 3-2,-1 1-1,1 3-2,0 0-1,-2 1-4,-1-1-1,0 1-3,-2-1-2,-1 1 0,0-1 0,-1 1-1,-1-2-2,0-1-2,0-3-2,0-1-4,0-5-11,0-8-22,0-8-21,0-8-21</inkml:trace>
</inkml:ink>
</file>

<file path=ppt/ink/ink38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8:56"/>
    </inkml:context>
    <inkml:brush xml:id="br0">
      <inkml:brushProperty name="width" value="0.04688" units="cm"/>
      <inkml:brushProperty name="height" value="0.04688" units="cm"/>
      <inkml:brushProperty name="color" value="#00BFF3"/>
    </inkml:brush>
  </inkml:definitions>
  <inkml:trace contextRef="#ctx0" brushRef="#br0">43330 30109 469,'-2'-14'44,"0"3"16,-3 3 17,-2 2 16,-1 4-3,2 4-24,1 4-23,0 4-24,1 2-12,-2 1-1,0 1 0,-1 2-1,-1-1 0,0 1-1,0 0-1,0-1-1,-1 3-2,-3 4-3,-4 3-3,-1 4-4,-4 5-3,0 5-3,-1 4-4,-1 6-3,2-3-3,3-8-3,4-9-3,4-9-4,3-4-5,-1-1-9,0 1-9,0 0-8</inkml:trace>
</inkml:ink>
</file>

<file path=ppt/ink/ink38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8:57"/>
    </inkml:context>
    <inkml:brush xml:id="br0">
      <inkml:brushProperty name="width" value="0.04477" units="cm"/>
      <inkml:brushProperty name="height" value="0.04477" units="cm"/>
      <inkml:brushProperty name="color" value="#00BFF3"/>
    </inkml:brush>
  </inkml:definitions>
  <inkml:trace contextRef="#ctx0" brushRef="#br0">45111 29197 491,'-13'0'64,"8"0"1,7 0 2,6 0 1,6-1-6,5 0-10,5-2-13,5 0-11,4-2-8,3 0-4,2-1-2,4-1-5,-1 0-4,-2 2-8,-3 2-8,-3 2-6,-3 1-8,-3 0-9,-4 0-8,-1 0-9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4:50"/>
    </inkml:context>
    <inkml:brush xml:id="br0">
      <inkml:brushProperty name="width" value="0.05923" units="cm"/>
      <inkml:brushProperty name="height" value="0.05923" units="cm"/>
      <inkml:brushProperty name="color" value="#FED406"/>
    </inkml:brush>
  </inkml:definitions>
  <inkml:trace contextRef="#ctx0" brushRef="#br0">42427 8706 371,'-21'-8'0,"5"2"0,4 1 0,6 0 0,1 0 5,0-2 10,-1-1 11,-1-3 10,-1 0 2,2 0-5,0 3-5,2 0-5,4 1 1,8 2 7,8 2 7,7 2 6,4 1 1,1 0-8,-1 0-6,1 0-8,-1 0-4,1 0-2,-1 0-2,1 0-3,0 0-1,2 0 0,2 0-2,3 0 0,2 0-2,4 0 1,4 0-1,4 0 0,3 0-1,0 0-1,2 0-2,0 0-1,1-1-2,2 0 1,0-2 0,1 0 0,1 0-1,0 0-2,0 2-3,0 0-2,0 1-1,3-2 1,2 0 1,0-1 1,2-2 1,-2 2-1,-3-1 1,-1 0 0,-1 0 1,0 2 2,0 0 3,-1 2 3,1 0 0,0 2-1,0 0 0,0 2-2,-2-1 0,-1-1-1,-2 0-1,-2-1-1,-3-1-1,-2 2 0,-3 0-1,-4 2 1,0-1-1,-1-1 0,0 0 0,0-2 1,-2 0-1,-3 0 0,-5 0 1,-3 0 0</inkml:trace>
</inkml:ink>
</file>

<file path=ppt/ink/ink38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8:58"/>
    </inkml:context>
    <inkml:brush xml:id="br0">
      <inkml:brushProperty name="width" value="0.04623" units="cm"/>
      <inkml:brushProperty name="height" value="0.04623" units="cm"/>
      <inkml:brushProperty name="color" value="#00BFF3"/>
    </inkml:brush>
  </inkml:definitions>
  <inkml:trace contextRef="#ctx0" brushRef="#br0">44934 30380 475,'-15'7'3,"2"-2"3,3-3 5,1 0 5,3-4 10,6 0 16,4-3 17,6-2 16,3-1 2,5 2-15,4 1-13,3 0-15,3 2-10,3 0-5,1 2-7,3 1-5,1-1-5,2-1-2,2 0-4,3-1-2,0-1-10,0 2-16,0 0-16,0 2-16,-3-1-7,-5 0 1,-7-2 3,-5 0 1</inkml:trace>
</inkml:ink>
</file>

<file path=ppt/ink/ink38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8:59"/>
    </inkml:context>
    <inkml:brush xml:id="br0">
      <inkml:brushProperty name="width" value="0.04805" units="cm"/>
      <inkml:brushProperty name="height" value="0.04805" units="cm"/>
      <inkml:brushProperty name="color" value="#00BFF3"/>
    </inkml:brush>
  </inkml:definitions>
  <inkml:trace contextRef="#ctx0" brushRef="#br0">50098 29460 457,'-14'0'0,"2"2"0,4 0 0,3 2 0,-1 0 2,-2 0 4,-3-1 3,-3 1 5,3 0 7,8 0 14,9 0 13,10 0 14,3-1 0,1 0-10,-1-2-10,1 0-11,-1-1-7,-1 0-2,-1 0-3,0 0-3,-1 0-3,3 0-1,1 0-1,3 0-3,1 0-1,3 2-1,1 0-1,3 2-1,0-1-1,2-1 0,1 0-1,1-1 0,1-2-1,2-1-1,2 0-2,3-1-2,0-2 0,2 0-1,0-1 0,2-2 0,-1 1 0,-2 2 0,-2 3 2,-1 1 0,-3 0 0,-2-1 1,-2 0-1,-1-1 0,-3-1 0,0 2 1,-1 0 0,-1 2 1,-1-1 0,-1 0 0,-1-2 2,-1 0-1,0 0 1,1 0 0,1 2-1,1 0 1,0 1 0,1-2 0,-1-1 0,1 0-1,0 0 1,1 0-1,0 2 1,2 0-1,1 1-1,-1 0 0,1 0 0,-1 0-2,0 0 1,-2 0-1,0 0 0,-1 0 1,0 0-1,-1 0 1,1 0 0,-1 0 1,1 0-1,1 0 0,1 0 0,1 0 0,1 0 0,2 0 2,3 0 2,1 0 1,1 0 1,0 0-1,1 0-1,-1 0-1,0 0 0,2 0-1,1 0-2,0 0-1,0 0 0,-1 0 0,-3 0 0,-2 0 0,-1 0 0,-1 0 0,-2 0 0,0 0 0,-1 0 0,-1 0 0,-1 0 1,-1 0-1,-1 1 0,1 0 0,-1 2 0,1 0 0,0 0-1,2 0 0,3-1-2,1-2 0,2 0-1,1-2 1,0-1 0,2 0 1,0-1-1,1-2 0,-1 0-2,0-1-2,0-1 0,-2 2-1,0 1 0,-1 0-2,-2 1 1,0 0-1,-1 0-1,-1 1 0,-2-2 0,-1 2-2,-3-1 0,-1 0-2,-3 0 0,-3 2 0,-3 0 0,-3 2-1,-2 0 2,0 0 0,-2 0 2,0 0 2</inkml:trace>
</inkml:ink>
</file>

<file path=ppt/ink/ink38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9:01"/>
    </inkml:context>
    <inkml:brush xml:id="br0">
      <inkml:brushProperty name="width" value="0.04082" units="cm"/>
      <inkml:brushProperty name="height" value="0.04082" units="cm"/>
      <inkml:brushProperty name="color" value="#00BFF3"/>
    </inkml:brush>
  </inkml:definitions>
  <inkml:trace contextRef="#ctx0" brushRef="#br0">52963 26392 538,'-15'-1'3,"2"-1"4,2 0 5,3-1 5,1-2 3,2-2 2,2-2 1,2-1 2,1-2-1,0 0-3,0 0-4,0 1-2,1-3-3,4-2 0,2-3-1,4-3-1,0-1-1,1 1-1,0 1-3,0 1-1,0 0-1,1 1 1,1-1 2,1 1 1,0 0 0,0 4-1,-2 3-1,-1 3 0,1 2-2,2 2 2,1 2 1,3 2 0,0 3 1,-1 4 0,-1 4 0,0 3 0,-2 5 1,-1 4 0,-1 3 1,-1 4 0,0 3 0,0-1 0,0 0 0,-1 1 0,0 0-1,0 2-2,-2 2-1,0 3-2,-2 0-2,1 0-1,0 0-1,0 0-3,-1-1 0,-1-1-1,0-3-1,-2-2 0,0-2-3,0-3-3,0-3-3,0-3-4,1-5-11,0-8-19,1-8-17,2-8-18</inkml:trace>
</inkml:ink>
</file>

<file path=ppt/ink/ink38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9:01"/>
    </inkml:context>
    <inkml:brush xml:id="br0">
      <inkml:brushProperty name="width" value="0.04681" units="cm"/>
      <inkml:brushProperty name="height" value="0.04681" units="cm"/>
      <inkml:brushProperty name="color" value="#00BFF3"/>
    </inkml:brush>
  </inkml:definitions>
  <inkml:trace contextRef="#ctx0" brushRef="#br0">53946 26174 469,'0'-14'2,"0"1"3,0 2 3,0 2 3,-2 3 9,0 2 16,-3 4 14,-2 3 16,-1 2 2,-2 3-13,0 3-12,-1 4-12,-2 1-8,0 1-2,-1 1-2,-1 1-2,-2 2-2,-3 1-2,-4 3-2,-1 1-2,-4 5-3,-1 7-4,-2 6-5,-3 8-4,0 5-6,0 3-7,-1 5-7,1 4-7,3-4 0,5-9 5,7-10 5,5-10 7,4-7-6,1-5-17,0-5-16,2-4-17</inkml:trace>
</inkml:ink>
</file>

<file path=ppt/ink/ink38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9:02"/>
    </inkml:context>
    <inkml:brush xml:id="br0">
      <inkml:brushProperty name="width" value="0.04049" units="cm"/>
      <inkml:brushProperty name="height" value="0.04049" units="cm"/>
      <inkml:brushProperty name="color" value="#00BFF3"/>
    </inkml:brush>
  </inkml:definitions>
  <inkml:trace contextRef="#ctx0" brushRef="#br0">55649 27250 543,'0'37'121,"0"-6"-25,0-4-26,0-4-25,0-3-15,0 3-5,0 1-4,0 3-5,0-1-3,0 0-3,0-1-4,0 0-2,-1-3-11,-1 0-15,0-1-17,-1 0-16,-1-3-9,0-3 0,0-3-3,0-2 0</inkml:trace>
</inkml:ink>
</file>

<file path=ppt/ink/ink38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9:02"/>
    </inkml:context>
    <inkml:brush xml:id="br0">
      <inkml:brushProperty name="width" value="0.0279" units="cm"/>
      <inkml:brushProperty name="height" value="0.0279" units="cm"/>
      <inkml:brushProperty name="color" value="#00BFF3"/>
    </inkml:brush>
  </inkml:definitions>
  <inkml:trace contextRef="#ctx0" brushRef="#br0">55700 27882 788,'2'-14'6,"6"4"14,4 4 12,5 4 14,2 2 0,-1 0-13,-1 0-13,0 0-12,-3 0-10,-1 0-8,-2 0-9,-2 0-7</inkml:trace>
</inkml:ink>
</file>

<file path=ppt/ink/ink38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9:03"/>
    </inkml:context>
    <inkml:brush xml:id="br0">
      <inkml:brushProperty name="width" value="0.04436" units="cm"/>
      <inkml:brushProperty name="height" value="0.04436" units="cm"/>
      <inkml:brushProperty name="color" value="#00BFF3"/>
    </inkml:brush>
  </inkml:definitions>
  <inkml:trace contextRef="#ctx0" brushRef="#br0">56213 26891 495,'-8'-4'30,"2"8"14,1 8 15,0 7 15,2 5 1,0-1-15,2 1-13,0-1-13,1 2-10,0 1-4,0 3-5,0 1-5,0 2-3,-2 1-3,0 0-3,-1 2-2,-2-1-10,2-1-18,-1-3-16,0-2-18,0-2-8,2-5 2,0-3 0,2-4 2</inkml:trace>
</inkml:ink>
</file>

<file path=ppt/ink/ink38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9:03"/>
    </inkml:context>
    <inkml:brush xml:id="br0">
      <inkml:brushProperty name="width" value="0.03549" units="cm"/>
      <inkml:brushProperty name="height" value="0.03549" units="cm"/>
      <inkml:brushProperty name="color" value="#00BFF3"/>
    </inkml:brush>
  </inkml:definitions>
  <inkml:trace contextRef="#ctx0" brushRef="#br0">56600 27847 619,'8'-8'4,"2"0"7,0 1 6,1-1 8,1 1 6,0 2 5,-1 2 6,1 2 4,-1 2 0,-1 4-8,0 2-7,-2 4-8,0 1-7,-2 3-6,-1 1-5,0 3-7,-3 1-4,-4 1-4,-4 1-2,-4 1-3,-1-1-1,2-4 1,3-5 2,1-3 1,2-3 1,4-2 0,2-3-2,4 0 1,2-4-2,5 0-2,4-3-1,3-2-2,2-1-4,-3 2-4,-1 1-5,-2 1-4,-3-1-1,-1 2 4,-2-1 3,-2 0 4</inkml:trace>
</inkml:ink>
</file>

<file path=ppt/ink/ink38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9:03"/>
    </inkml:context>
    <inkml:brush xml:id="br0">
      <inkml:brushProperty name="width" value="0.03669" units="cm"/>
      <inkml:brushProperty name="height" value="0.03669" units="cm"/>
      <inkml:brushProperty name="color" value="#00BFF3"/>
    </inkml:brush>
  </inkml:definitions>
  <inkml:trace contextRef="#ctx0" brushRef="#br0">58900 27600 599,'8'15'200,"2"-1"-66,0-1-68,2 0-65</inkml:trace>
</inkml:ink>
</file>

<file path=ppt/ink/ink38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9:04"/>
    </inkml:context>
    <inkml:brush xml:id="br0">
      <inkml:brushProperty name="width" value="0.05116" units="cm"/>
      <inkml:brushProperty name="height" value="0.05116" units="cm"/>
      <inkml:brushProperty name="color" value="#00BFF3"/>
    </inkml:brush>
  </inkml:definitions>
  <inkml:trace contextRef="#ctx0" brushRef="#br0">60547 26475 429,'-21'-1'4,"7"-2"5,5-2 7,6-1 5,3-3 3,0 0-3,0-2-2,0 0-3,1-1-1,4-3-2,2-2-1,4-1-1,0-1-2,1 0-3,0 2-3,0 1-4,-2 1 0,-1 3 2,-2 1 2,-2 2 3,-1 2 3,2 0 4,0 2 5,2 1 5,-1-1-2,1 0-6,0-2-7,0 0-8,0 0 0,2 0 6,0 2 6,1 1 5,0 1 3,0 3-2,-2 4-1,-1 2-1,0 4 0,0 4 1,0 3 0,0 5 3,-1 2-2,-1-1-2,0 1-3,-2-1-2,0 3-2,0 7-3,0 5-1,0 6-2,0 2-4,0-2-5,0-2-4,0-1-5,-1-4-4,-1-4-1,0-4-1,-1-3-1,-1-4-4,0-3-5,0-3-5,0-2-4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5:10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69650 5400 333,'49'20'167,"16"14"-1,15 14 1,17 16 0</inkml:trace>
</inkml:ink>
</file>

<file path=ppt/ink/ink38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9:04"/>
    </inkml:context>
    <inkml:brush xml:id="br0">
      <inkml:brushProperty name="width" value="0.05263" units="cm"/>
      <inkml:brushProperty name="height" value="0.05263" units="cm"/>
      <inkml:brushProperty name="color" value="#00BFF3"/>
    </inkml:brush>
  </inkml:definitions>
  <inkml:trace contextRef="#ctx0" brushRef="#br0">61113 25806 418,'0'-16'6,"0"-1"13,0-1 12,0-1 14,-3 4 8,-2 12 5,-5 11 6,-4 10 4,-3 7-2,-3 5-13,-3 3-12,-3 4-13,-4 4-7,-5 6-6,-4 4-6,-6 6-4,-2 4-9,-2 5-11,0 5-10,-2 5-11,5-5-13,10-15-16,10-14-16,9-15-15</inkml:trace>
</inkml:ink>
</file>

<file path=ppt/ink/ink38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9:05"/>
    </inkml:context>
    <inkml:brush xml:id="br0">
      <inkml:brushProperty name="width" value="0.04848" units="cm"/>
      <inkml:brushProperty name="height" value="0.04848" units="cm"/>
      <inkml:brushProperty name="color" value="#00BFF3"/>
    </inkml:brush>
  </inkml:definitions>
  <inkml:trace contextRef="#ctx0" brushRef="#br0">62955 26883 453,'-17'-6'78,"-2"4"-16,-2 4-16,-1 4-15,-1 3-10,1 1-2,1 3-3,1 2-2,-1 2 0,-1 5 2,-3 3 2,-1 5 2,0 0 1,2-2-2,4-1-3,3-2-1,3-4-1,3-1-3,3-4-1,2-3-1,4-3-4,4-2-5,4-4-4,4-2-5,7-5-5,9-2-7,10-5-6,10-4-7,5-3-4,-2-3-2,0-3-3,-2-3-1,-3 0 2,-7 5 7,-7 3 7,-7 5 7,-7 4 14,-7 6 17,-6 6 20,-8 6 17,-3 3 8,-2 3-4,0 2-5,-1 1-3,1 1-5,2-3-4,4-1-5,3-2-5,1-1-4,0 1-3,0 2-4,0 0-3,1 1-4,3 1-2,4 1-2,2 1-4,2-2-2,2-6-2,0-6-2,1-6-2,1-5-4,1-2-4,1-3-5,2-3-4,1-6-1,2-7 2,4-9 2,4-7 2,-3-1 3,-6 6 8,-5 6 5,-6 5 7,-4 5 4,-2 1 1,-3 2 3,0 3 1,-4 2-1,-2 4-1,-4 4-4,-2 5-2,-4 1-6,-3 0-7,-5 0-7,-3 0-7,-3 1-5,1 3-2,-1 4-1,1 2-2</inkml:trace>
</inkml:ink>
</file>

<file path=ppt/ink/ink38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9:06"/>
    </inkml:context>
    <inkml:brush xml:id="br0">
      <inkml:brushProperty name="width" value="0.03949" units="cm"/>
      <inkml:brushProperty name="height" value="0.03949" units="cm"/>
      <inkml:brushProperty name="color" value="#00BFF3"/>
    </inkml:brush>
  </inkml:definitions>
  <inkml:trace contextRef="#ctx0" brushRef="#br0">65200 27550 557,'24'0'6,"1"0"14,1 0 14,1 0 13,-2 1 6,-3 4-2,-4 2-1,-5 4-2,-2 1-6,-2 1-7,-2 1-10,-2 2-8,-3 0-7,-4 5-5,-4 2-6,-4 3-4,-3 0-3,-2-3 2,-1-3 2,-3-3 1,1-2 0,3-2-1,3-3-1,2-1-1,6-1-1,8-2 0,8-1 0,8 0 0,4-2-5,3-2-8,1-2-8,3-2-9,-2-1-5,-4 2 0,-3 0-2,-4 2 0</inkml:trace>
</inkml:ink>
</file>

<file path=ppt/ink/ink38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9:06"/>
    </inkml:context>
    <inkml:brush xml:id="br0">
      <inkml:brushProperty name="width" value="0.03743" units="cm"/>
      <inkml:brushProperty name="height" value="0.03743" units="cm"/>
      <inkml:brushProperty name="color" value="#00BFF3"/>
    </inkml:brush>
  </inkml:definitions>
  <inkml:trace contextRef="#ctx0" brushRef="#br0">62100 29309 587,'15'-15'23,"-1"4"-2,-1 3-3,0 2-2,-1 3-2,3 0 1,2 2-1,2 1 1,3-1 1,5-1 3,4 0 4,6-1 3,5-1 1,6 2 0,6 0-1,6 2-1,5 0-1,5 0-4,5 0-2,5 0-4,2-1-5,1-2-7,-1-2-6,1-2-8,-1 0-5,2 2-3,1 2-5,1 2-3,-2 1-2,-4 0 2,-3 0 0,-5 0 2,-4 0-1,-6-2-1,-7 0-1,-4-2-2,-7 0 0,-6 1 0,-6-1-1,-5 0 0,-6 0 4,-5 0 5,-5 0 7,-4 0 7</inkml:trace>
</inkml:ink>
</file>

<file path=ppt/ink/ink38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9:07"/>
    </inkml:context>
    <inkml:brush xml:id="br0">
      <inkml:brushProperty name="width" value="0.04822" units="cm"/>
      <inkml:brushProperty name="height" value="0.04822" units="cm"/>
      <inkml:brushProperty name="color" value="#00BFF3"/>
    </inkml:brush>
  </inkml:definitions>
  <inkml:trace contextRef="#ctx0" brushRef="#br0">53484 32400 456,'-15'-2'20,"2"-6"3,3-4 5,1-5 3,3-3 1,6-1-3,4-1-1,6-1-2,3-2-3,5-1-4,3-3-3,5-1-3,0 0-2,-1 3-1,-3 3-1,-1 3-1,-2 5 2,-1 7 5,-1 6 4,0 8 5,-2 5 0,1 5-2,0 5-4,-1 5-3,1 4-2,0 3-1,-1 2 0,1 4-1,-1 2-1,-1-1-3,-1 0-3,0 0-3,-2 0-1,1 0-2,0 1-2,0-1-2,-1-1-1,-1-2-2,0-2-1,-2-1-2,-1-2-2,-2-2-2,-3 0-2,0-1-2,-2-2-3,0-5-3,0-3-3,0-4-3</inkml:trace>
</inkml:ink>
</file>

<file path=ppt/ink/ink38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9:07"/>
    </inkml:context>
    <inkml:brush xml:id="br0">
      <inkml:brushProperty name="width" value="0.04855" units="cm"/>
      <inkml:brushProperty name="height" value="0.04855" units="cm"/>
      <inkml:brushProperty name="color" value="#00BFF3"/>
    </inkml:brush>
  </inkml:definitions>
  <inkml:trace contextRef="#ctx0" brushRef="#br0">54352 31924 453,'-1'-14'5,"-1"1"9,0 2 11,-1 2 9,-2 3 8,0 2 6,-1 4 7,-2 3 5,-1 3-1,-3 5-11,-4 5-9,-2 5-10,-3 5-7,-5 5-3,-3 5-3,-4 5-3,-4 4-4,1 6-3,-2 4-3,-1 5-3,-1 3-6,-2 1-7,-2 2-9,-2 0-9,0-1-7,2-1-7,1-2-8,3-2-8,5-8-2,9-10 3,9-13 4,9-11 3</inkml:trace>
</inkml:ink>
</file>

<file path=ppt/ink/ink38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9:08"/>
    </inkml:context>
    <inkml:brush xml:id="br0">
      <inkml:brushProperty name="width" value="0.04952" units="cm"/>
      <inkml:brushProperty name="height" value="0.04952" units="cm"/>
      <inkml:brushProperty name="color" value="#00BFF3"/>
    </inkml:brush>
  </inkml:definitions>
  <inkml:trace contextRef="#ctx0" brushRef="#br0">56601 33591 444,'4'-4'8,"-7"8"24,-6 8 24,-7 7 23,-4 5 5,1 1-16,-1 1-14,1 1-17,-1-1-8,2-3-6,1-3-3,1-2-5,6-5-9,12-5-16,12-5-16,11-4-14,7-5-5,-1-4 6,1-3 6,-1-5 6,-2 0 5,-3 3 4,-5 2 3,-3 4 5,-4 4 9,-3 8 16,-2 6 15,-4 8 16,-3 2 5,-2 1-9,-3-1-7,-4 1-8,0-1-4,1-3-4,0-1-1,2-2-4,3-2-4,8-1-10,6 0-7,7-2-10,4-3-3,1-4 1,1-6 0,1-4 1,-1-3 0,-3 1 3,-3-1 0,-3 0 2,-3 0 2,-4-2 2,-5 0 2,-2-1 2,-6 1 3,-2 3 3,-5 2 3,-4 4 3,-2 2-4,-1 0-9,-1 2-10,-1 0-10,0 1-8,0 0-4,2 0-5,1 0-4</inkml:trace>
</inkml:ink>
</file>

<file path=ppt/ink/ink38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9:08"/>
    </inkml:context>
    <inkml:brush xml:id="br0">
      <inkml:brushProperty name="width" value="0.03545" units="cm"/>
      <inkml:brushProperty name="height" value="0.03545" units="cm"/>
      <inkml:brushProperty name="color" value="#00BFF3"/>
    </inkml:brush>
  </inkml:definitions>
  <inkml:trace contextRef="#ctx0" brushRef="#br0">59733 33700 620,'-6'8'170,"4"0"-50,4 0-51,4 0-48</inkml:trace>
</inkml:ink>
</file>

<file path=ppt/ink/ink38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9:09"/>
    </inkml:context>
    <inkml:brush xml:id="br0">
      <inkml:brushProperty name="width" value="0.05248" units="cm"/>
      <inkml:brushProperty name="height" value="0.05248" units="cm"/>
      <inkml:brushProperty name="color" value="#00BFF3"/>
    </inkml:brush>
  </inkml:definitions>
  <inkml:trace contextRef="#ctx0" brushRef="#br0">61028 32361 419,'-34'-2'47,"9"-1"0,11-2 1,9-1-1,6-4-4,4-4-12,2-4-9,4-3-11,1-3-6,3-1-3,1-1-3,3-1-3,1 1 0,-1 1 0,1 3 3,0 1 0,-2 3 1,-1 3 0,-3 2 0,-1 4 0,0 2 4,0 1 7,1 0 8,1 2 7,0 0 2,-1 2-3,-1 0-2,0 2-4,0 1-1,1 2-2,3 2-2,2 2-2,0 2-1,1 3 0,-1 3 0,1 4 0,-1 2-1,-3 6-1,-1 5-3,-2 5 0,-3 3-3,-1 2-4,-2 2-1,-2 3-4,-2-1-2,0-1 0,-2 0 0,0-1-1,-1-4-2,0-4-5,0-5-5,0-5-5,1-5-12,2-3-17,2-4-20,2-4-18</inkml:trace>
</inkml:ink>
</file>

<file path=ppt/ink/ink38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9:09"/>
    </inkml:context>
    <inkml:brush xml:id="br0">
      <inkml:brushProperty name="width" value="0.04083" units="cm"/>
      <inkml:brushProperty name="height" value="0.04083" units="cm"/>
      <inkml:brushProperty name="color" value="#00BFF3"/>
    </inkml:brush>
  </inkml:definitions>
  <inkml:trace contextRef="#ctx0" brushRef="#br0">62315 31771 538,'-8'-8'6,"0"0"12,0 1 12,0-1 11,-1 3 8,-1 8 2,-3 6 2,-2 7 3,-2 6-4,-3 3-11,-3 4-11,-3 5-11,-3 4-8,-1 6-7,-2 6-5,-2 6-5,-3 3-4,1 1 0,-2 1 0,-1 2-1,4-7 0,8-13-2,7-11-2,8-14-2,5-7-10,-1 1-18,0 0-19,0 0-17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5:14"/>
    </inkml:context>
    <inkml:brush xml:id="br0">
      <inkml:brushProperty name="width" value="0.05085" units="cm"/>
      <inkml:brushProperty name="height" value="0.05085" units="cm"/>
      <inkml:brushProperty name="color" value="#00BFF3"/>
    </inkml:brush>
  </inkml:definitions>
  <inkml:trace contextRef="#ctx0" brushRef="#br0">65770 2856 432,'-1'-15'82,"-4"2"-17,-2 2-18,-3 3-17,-3 0-10,-2 0-4,-1 0-2,-3 0-3,0 2-3,1 2-1,0 4-1,2 3-1,1 2-2,1 3-1,1 3 0,1 4-2,0 0 0,2 1 0,1 0 1,0-1 0,2 0 1,1-1-1,0 0 1,2-2-1,0 1 1,2 1 1,0 3 2,2 2 1,0-1 0,0-1-1,0-2-3,0-3 0,1 0-2,2 0 0,2 0-1,2-1 1,1 1-1,1 0 0,2-1 1,0 1 0,1-1 1,1 0 0,1-2 1,2 0 0,-1-1 0,1 1 1,0 1 1,-1 2 0,1-1 0,0 1 0,0 0-1,-1 0 0,0-1-1,-3-1 1,-1-2-2,-2 1 0,-1-1 0,0 1 0,0 2-1,0 0 0,-1 1 1,-1-1-1,-1 1 1,0 0 0,-1 0 0,0 1 1,0 1 1,0 2 1,-2 0 1,-4 1 2,-4 1 2,-4 1 2,-2 0 1,-2-1-2,0-1 0,-1 0-2,0-2-1,-1 1-1,0 0 0,1-1-2,-1 1 1,0 0-2,0-1 1,1 1-1,-1-2 0,0-1-1,1-2 1,-1-2 0,0-1 0,-1 0 0,-2 0 0,1-1 0,-2 1 0,0-2 1,1-1 0,0 0 0,-1-2-1,-1-1 0,-1 0-1,-1-1 0,0-4-2,1-2 0,1-5 0,1-4-1,0-1-2,0-1-1,1 0-3,-1 1-1,1-2-3,1 0-4,1-1-3,1-1-4,1-1-5,2-1-8,2-1-8,3-1-7,1 0-6,2 1-2,2 1-2,2 1-3</inkml:trace>
</inkml:ink>
</file>

<file path=ppt/ink/ink38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9:09"/>
    </inkml:context>
    <inkml:brush xml:id="br0">
      <inkml:brushProperty name="width" value="0.04395" units="cm"/>
      <inkml:brushProperty name="height" value="0.04395" units="cm"/>
      <inkml:brushProperty name="color" value="#00BFF3"/>
    </inkml:brush>
  </inkml:definitions>
  <inkml:trace contextRef="#ctx0" brushRef="#br0">64064 32500 500,'7'38'159,"-2"-2"-36,-3-2-37,0-1-37,-3-2-21,0 1-6,-2-1-6,0 0-6,-2-1-5,0-1-3,-1-3-5,-2-1-3,1-6-15,1-9-29,0-8-27,2-10-29</inkml:trace>
</inkml:ink>
</file>

<file path=ppt/ink/ink38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9:09"/>
    </inkml:context>
    <inkml:brush xml:id="br0">
      <inkml:brushProperty name="width" value="0.03781" units="cm"/>
      <inkml:brushProperty name="height" value="0.03781" units="cm"/>
      <inkml:brushProperty name="color" value="#00BFF3"/>
    </inkml:brush>
  </inkml:definitions>
  <inkml:trace contextRef="#ctx0" brushRef="#br0">64000 33207 581,'7'-22'-17,"-1"5"20,0 3 21,-1 4 21,0 2 9,3 2-4,3 1-3,4 1-5,0-1-3,1 2-4,0-1-4,-1 0-3,0 0-7,0 0-8,-2 0-10,-1 0-8,-1-1-16,-2-4-26,-2-2-23,-2-3-25</inkml:trace>
</inkml:ink>
</file>

<file path=ppt/ink/ink38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9:10"/>
    </inkml:context>
    <inkml:brush xml:id="br0">
      <inkml:brushProperty name="width" value="0.0521" units="cm"/>
      <inkml:brushProperty name="height" value="0.0521" units="cm"/>
      <inkml:brushProperty name="color" value="#00BFF3"/>
    </inkml:brush>
  </inkml:definitions>
  <inkml:trace contextRef="#ctx0" brushRef="#br0">64706 32190 422,'0'-19'30,"0"10"17,0 10 15,0 10 17,-1 5 0,-1 1-14,0 1-15,-1 1-14,-1 2-9,2 3-2,0 3-4,2 3-1,-1 2-5,-2 3-3,-2 1-5,-2 2-4,0 0-6,-1-2-4,0-2-5,0-1-6,0-4-4,2-3-5,1-5-4,1-3-5,1-6-8,3-8-13,4-8-13,2-8-14,2-3 3,-2 2 18,-1 3 18,0 1 18</inkml:trace>
</inkml:ink>
</file>

<file path=ppt/ink/ink38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9:10"/>
    </inkml:context>
    <inkml:brush xml:id="br0">
      <inkml:brushProperty name="width" value="0.02775" units="cm"/>
      <inkml:brushProperty name="height" value="0.02775" units="cm"/>
      <inkml:brushProperty name="color" value="#00BFF3"/>
    </inkml:brush>
  </inkml:definitions>
  <inkml:trace contextRef="#ctx0" brushRef="#br0">65000 33293 792,'7'-8'2,"0"2"3,-2 1 4,0 1 4,-2 1 5,-1 3 8,0 4 8,-1 2 8,-2 2-5,-1 0-17,0 0-18,-1 0-18</inkml:trace>
</inkml:ink>
</file>

<file path=ppt/ink/ink38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9:10"/>
    </inkml:context>
    <inkml:brush xml:id="br0">
      <inkml:brushProperty name="width" value="0.04871" units="cm"/>
      <inkml:brushProperty name="height" value="0.04871" units="cm"/>
      <inkml:brushProperty name="color" value="#00BFF3"/>
    </inkml:brush>
  </inkml:definitions>
  <inkml:trace contextRef="#ctx0" brushRef="#br0">65150 33300 451,'15'7'76,"-1"-2"-20,-1-3-21,0 0-21,-2-2-11,-1 0 0,0 0 0,-2 0 0,-1 2-2,-2 4 0,-2 3-1,-2 5-1,-3 2 0,-2 1 1,-4 1 1,-2 1 2,-2 0 1,1-2 1,-1-3 1,0-1 2,4-3-2,8-4-3,8-4-3,8-4-4,5-4-4,3-4-3,3-4-5,3-3-3,-1-1-1,-5 4 0,-5 4 0,-5 5 0,-3 2 14,-2 4 26,-2 2 26,-2 4 27,-2 1 6,-1 3-14,0 2-13,-1 2-15,-2 0-9,-1 1-6,0 0-4,-1-1-6,1 0-5,6-1-3,4 0-3,5-2-5,3-2-3,2-4-5,0-4-4,1-4-3,0-4-2,1-2 1,0-3 2,-1-3 2,0-3 1,-2 0 3,-3-1 1,-1-1 2,-3 0 2,-2 3 1,-4 1 1,-2 2 3,-7 2-6,-10 1-10,-10 0-10,-9 2-11,-2 2-2,7 2 9,7 4 6,7 2 9,3 2-1,1 0-7,-1 0-8,0 0-8</inkml:trace>
</inkml:ink>
</file>

<file path=ppt/ink/ink38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9:11"/>
    </inkml:context>
    <inkml:brush xml:id="br0">
      <inkml:brushProperty name="width" value="0.03969" units="cm"/>
      <inkml:brushProperty name="height" value="0.03969" units="cm"/>
      <inkml:brushProperty name="color" value="#00BFF3"/>
    </inkml:brush>
  </inkml:definitions>
  <inkml:trace contextRef="#ctx0" brushRef="#br0">69291 28513 554,'-4'-8'32,"8"0"10,8 0 12,7 0 11,7 1 0,3 1-11,5 0-9,3 2-12,2 0-8,0 2-7,1 0-8,-1 2-8,-2 0-7,-2 0-10,-3 0-10,-3 0-9,-3 1-5,-3 2-2,-3 2 1,-3 2-2,-3 1-1,-4-1-2,-5 1-3,-2 0-2</inkml:trace>
</inkml:ink>
</file>

<file path=ppt/ink/ink38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9:11"/>
    </inkml:context>
    <inkml:brush xml:id="br0">
      <inkml:brushProperty name="width" value="0.03937" units="cm"/>
      <inkml:brushProperty name="height" value="0.03937" units="cm"/>
      <inkml:brushProperty name="color" value="#00BFF3"/>
    </inkml:brush>
  </inkml:definitions>
  <inkml:trace contextRef="#ctx0" brushRef="#br0">69240 29650 558,'-26'7'62,"9"-2"-2,10-3-1,10 0-2,9-2-5,9 0-8,9 0-7,9 0-9,6 0-6,2 0-8,3 0-8,4 0-6,-1-1-3,-2-1 1,-4 0 1,-2-1 2,-5-1-7,-7 2-12,-7 0-13,-7 2-13,-4 0-10,-1 0-5,-1 0-6,0 0-7</inkml:trace>
</inkml:ink>
</file>

<file path=ppt/ink/ink38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9:12"/>
    </inkml:context>
    <inkml:brush xml:id="br0">
      <inkml:brushProperty name="width" value="0.0498" units="cm"/>
      <inkml:brushProperty name="height" value="0.0498" units="cm"/>
      <inkml:brushProperty name="color" value="#00BFF3"/>
    </inkml:brush>
  </inkml:definitions>
  <inkml:trace contextRef="#ctx0" brushRef="#br0">72950 29129 441,'45'-1'142,"-6"-1"-33,-4 0-32,-5-1-33,0-1-17,5 0-4,4 0-3,6 0-4,3 1-2,2 0-1,2 2-1,2 0-1,-1 1 0,-1 0-1,-2 0 1,-1 0-1,-4 1-2,0 0-7,-3 2-7,-2 0-7,0 1-3,0 0-1,2 0-2,1 0-1,1-1 1,2-1 4,2 0 3,2-1 5,2-1 1,2 0 3,1 0 1,3 0 1,2 0 2,0 0-1,1 0 0,1 0 0,2-1-1,4-1-2,2 0-2,3-1-1,2-1-1,3 2-1,1 0 1,2 2-1,2-1-1,-1-2 0,0-2-1,1-2 0,0-1-1,2 0 1,2 1 0,3-1 1,-1 1 1,-2 2 2,-2 2 2,-1 2 1,-2 1 2,0 0-2,0 0 0,1 0 0,0 0-2,0 0 0,2 0-1,1 0 0,0 0-2,-2 0 0,0 0-1,-1 0-1,-2 0-1,-1 2 0,-3 0 0,-1 2 0,-9-1-1,-13 0-1,-14-2 0,-13 0 0,-9-1-4,-1 0-5,-2 0-5,-2 0-6</inkml:trace>
</inkml:ink>
</file>

<file path=ppt/ink/ink38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9:15"/>
    </inkml:context>
    <inkml:brush xml:id="br0">
      <inkml:brushProperty name="width" value="0.04203" units="cm"/>
      <inkml:brushProperty name="height" value="0.04203" units="cm"/>
      <inkml:brushProperty name="color" value="#00BFF3"/>
    </inkml:brush>
  </inkml:definitions>
  <inkml:trace contextRef="#ctx0" brushRef="#br0">60916 4214 523,'-1'-14'7,"0"2"14,-2 4 14,0 3 14,-1 6 8,2 11 1,0 12 2,2 10 0,1 5-6,2 0-15,2 0-14,2 0-15,0 0-8,-2-2-5,-3 0-2,0-1-4,-2-1-2,0-2-1,0 0-1,0-1 0,0-3-2,0-3 0,0-5 0,0-3-1,-2-5-9,0-6-18,-3-6-18,-2-6-19</inkml:trace>
</inkml:ink>
</file>

<file path=ppt/ink/ink38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9:15"/>
    </inkml:context>
    <inkml:brush xml:id="br0">
      <inkml:brushProperty name="width" value="0.03771" units="cm"/>
      <inkml:brushProperty name="height" value="0.03771" units="cm"/>
      <inkml:brushProperty name="color" value="#00BFF3"/>
    </inkml:brush>
  </inkml:definitions>
  <inkml:trace contextRef="#ctx0" brushRef="#br0">60950 5094 583,'24'-8'134,"-1"2"-29,1 1-31,-1 0-29,2 1-19,1-2-8,3 0-7,1-1-8,-1-1-4,-3 2-4,-5 1-2,-3 0-3,-5 1-13,-6-2-23,-6 0-22,-6-1-23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8:59"/>
    </inkml:context>
    <inkml:brush xml:id="br0">
      <inkml:brushProperty name="width" value="0.04019" units="cm"/>
      <inkml:brushProperty name="height" value="0.04019" units="cm"/>
      <inkml:brushProperty name="color" value="#00BFF3"/>
    </inkml:brush>
  </inkml:definitions>
  <inkml:trace contextRef="#ctx0" brushRef="#br0">63650 287 547,'0'-15'7,"0"2"14,0 2 14,0 3 15,1 0 5,4 2-1,2 0-3,4 2-1,1 1-5,1 2-10,1 2-9,1 2-10,-1 2-8,-1 2-11,-2 1-9,-2 3-10,-3 3-7,-3 4-6,-2 2-6,-4 6-6,-2 2-3,-5 1 0,-4 0 0,-4 2 1,1-3 3,2-4 7,3-5 8,2-4 8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5:14"/>
    </inkml:context>
    <inkml:brush xml:id="br0">
      <inkml:brushProperty name="width" value="0.03801" units="cm"/>
      <inkml:brushProperty name="height" value="0.03801" units="cm"/>
      <inkml:brushProperty name="color" value="#00BFF3"/>
    </inkml:brush>
  </inkml:definitions>
  <inkml:trace contextRef="#ctx0" brushRef="#br0">69100 2647 578,'8'-21'101,"2"7"-21,0 5-22,1 6-20,1 4-13,2 2-3,0 2-3,1 2-2,0 1-3,-1-1-1,-2 1 0,1 0 0,-2 0-5,1-1-8,0 1-6,0-1-9,-1 2-7,-1 0-6,0 1-8,-2 2-7,-1-1-3,-2 1 1,-3 0-1,0 0 1,-3-3 3,-1 0 6,0-2 6,-1-2 7,-2 0 3,0 0 3,-1 1 2,-2 2 2</inkml:trace>
</inkml:ink>
</file>

<file path=ppt/ink/ink39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9:15"/>
    </inkml:context>
    <inkml:brush xml:id="br0">
      <inkml:brushProperty name="width" value="0.05058" units="cm"/>
      <inkml:brushProperty name="height" value="0.05058" units="cm"/>
      <inkml:brushProperty name="color" value="#00BFF3"/>
    </inkml:brush>
  </inkml:definitions>
  <inkml:trace contextRef="#ctx0" brushRef="#br0">61696 4232 434,'-1'-19'35,"-1"9"13,0 8 13,-1 10 13,-1 5 1,2 3-12,0 3-11,2 3-11,0 2-9,0 1-6,0 1-5,0 1-6,-1 1-4,0 1-3,-2 0-5,0 3-3,0-1-3,0 0-5,2 1-5,0-1-3,0 0-5,-2-2-4,-2 0-5,-1-1-4,-2-2-2,2-3 0,0-3 0,2-2-1</inkml:trace>
</inkml:ink>
</file>

<file path=ppt/ink/ink39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9:16"/>
    </inkml:context>
    <inkml:brush xml:id="br0">
      <inkml:brushProperty name="width" value="0.04066" units="cm"/>
      <inkml:brushProperty name="height" value="0.04066" units="cm"/>
      <inkml:brushProperty name="color" value="#00BFF3"/>
    </inkml:brush>
  </inkml:definitions>
  <inkml:trace contextRef="#ctx0" brushRef="#br0">61900 5306 541,'8'-14'15,"2"1"6,0 2 4,1 2 5,1 2 1,2 1-1,0 0-3,1 2-1,1 0-1,-1 0 3,1 0 3,0 0 2,-2 2-1,-1 4-5,-2 4-4,-2 4-5,-3 2-4,-1 3-3,-2 2-4,-2 1-3,-2 3-4,-2 1 0,-2 3-3,-1 1-2,-2 1 0,0-3-1,0-1 0,0-3 1,5-5-2,10-10 0,10-10-2,9-10-1,6-6-5,1-3-8,1-3-9,1-2-7,-3 0-8,-6 7-5,-5 5-5,-6 6-6</inkml:trace>
</inkml:ink>
</file>

<file path=ppt/ink/ink39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9:27"/>
    </inkml:context>
    <inkml:brush xml:id="br0">
      <inkml:brushProperty name="width" value="0.04542" units="cm"/>
      <inkml:brushProperty name="height" value="0.04542" units="cm"/>
      <inkml:brushProperty name="color" value="#00BFF3"/>
    </inkml:brush>
  </inkml:definitions>
  <inkml:trace contextRef="#ctx0" brushRef="#br0">66695 3697 484,'-10'-21'2,"-3"7"5,-5 5 4,-4 6 4,1 4 5,3 2 3,4 2 5,5 2 3,-1 4 2,-4 7-3,-4 7-2,-3 7-2,-2 2-4,1 0-4,1-1-5,1-1-4,1-2-2,4-3 2,3-4 1,3-1 0,2-4 0,2-1-5,2-3-3,2-1-5,7-3-4,12-4-3,11-4-5,12-4-5,6-5 0,0-6 1,0-5 2,0-7 2,-2-1 0,-3 1 1,-5 3 1,-4 1 0,-4 3 2,-5 5 4,-5 3 3,-4 4 5,-6 5 4,-3 6 6,-4 6 5,-4 6 6,-3 3 5,-2 1 3,-2 1 5,-1 1 4,-1 0-2,0-1-6,2-1-6,1-1-7,1-1-5,2-1 0,2-1-2,2-1-1,4-2-4,7-4-7,8-5-7,6-2-6,4-6-2,1-4 0,0-6 0,2-3 2,-1-5 1,-5 0 4,-3-1 2,-4-1 4,-4 0 2,-1-1 1,-2 1 1,-2-1 1,-3 1 0,-3 1 2,-2 1 2,-4 1 0,-2 2 0,-1 3-4,-3 3-3,-2 3-3,-2 2-5,-3 2-7,-4 2-7,-1 2-7,-2 2-1,4 2 5,3 2 5,3 2 5,2 0-4,0 1-14,2 0-14,1 0-13</inkml:trace>
</inkml:ink>
</file>

<file path=ppt/ink/ink39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9:29"/>
    </inkml:context>
    <inkml:brush xml:id="br0">
      <inkml:brushProperty name="width" value="0.04667" units="cm"/>
      <inkml:brushProperty name="height" value="0.04667" units="cm"/>
      <inkml:brushProperty name="color" value="#00BFF3"/>
    </inkml:brush>
  </inkml:definitions>
  <inkml:trace contextRef="#ctx0" brushRef="#br0">72284 4127 471,'-9'-6'59,"-4"5"-8,-2 2-7,-3 5-9,-1 3-5,1 4-3,0 2-4,2 3-4,1 2-2,-1 1-1,0 1-1,1 1-1,0 0-1,2-3-1,2-1 1,3-2-1,0-2 0,2-1-3,0-1-3,2-1-2,5-2-4,10-2-6,9-4-8,11-2-6,5-4-3,2-4-1,2-4 1,3-3 0,-3-3 0,-4 2 0,-5 1 1,-5 1 0,-4 0 0,-1 0 3,-2 0 0,-2 1 3,-4 2 11,-3 6 22,-4 6 22,-4 6 21,-3 2 6,0 1-13,-2 0-12,0 0-12,-1 0-8,0 3-3,0 2-2,0 1-4,1 1-1,0-1-3,2 0-2,1-2-1,1-2-6,3-1-8,4-2-7,2-2-8,3-5-2,3-8 2,3-8 2,4-7 3,0-6 2,-1 0 1,-1-1 2,-1 0 2,-2-1 2,-3 1 3,-2 1 4,-4 1 3,-2 1 3,-2 1 2,-3 1 2,0 1 2,-4 2 0,0 2 0,-3 4-2,-2 3-2,-2 1-3,-2 2-9,-2 1-7,-1 1-8,-3 1-6,-2 3-4,-1 4-5,-3 2-4,2 2 1,3 0 5,4 0 5,5 0 6,1-1 3,0-1-2,0-1-1,0 0-1</inkml:trace>
</inkml:ink>
</file>

<file path=ppt/ink/ink39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9:29"/>
    </inkml:context>
    <inkml:brush xml:id="br0">
      <inkml:brushProperty name="width" value="0.03688" units="cm"/>
      <inkml:brushProperty name="height" value="0.03688" units="cm"/>
      <inkml:brushProperty name="color" value="#00BFF3"/>
    </inkml:brush>
  </inkml:definitions>
  <inkml:trace contextRef="#ctx0" brushRef="#br0">74459 4600 596,'22'0'41,"-3"0"0,-3 0 0,-3 0 1,-1 1-2,0 2-1,-1 2-3,1 2-2,-2 1-7,-2 1-10,-4 2-10,-2 0-11,-4 2-3,-4 3 1,-4 3 2,-3 3 3,-4 2-3,-2-1-5,-2 1-6,-1-1-6,0-1-2,5-3-1,3-3 1,4-2 0,4-3 8,2-1 18,4 0 17,3-2 18,4-1 5,7-2-7,7-3-7,7 0-6,2-3-7,-3-1-7,-3 0-8,-3-1-8,-2-1-9,-1 0-9,-1 0-11,0 0-9</inkml:trace>
</inkml:ink>
</file>

<file path=ppt/ink/ink39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9:52"/>
    </inkml:context>
    <inkml:brush xml:id="br0">
      <inkml:brushProperty name="width" value="0.03568" units="cm"/>
      <inkml:brushProperty name="height" value="0.03568" units="cm"/>
    </inkml:brush>
  </inkml:definitions>
  <inkml:trace contextRef="#ctx0" brushRef="#br0">78026 25833 616,'-8'-5'107,"0"6"-25,0 6-25,0 6-25,0 3-12,1 3-2,-1 1-1,0 3-1,0 0-3,0 1-3,0 0-3,0-1-4,1-1-2,1-1-1,0-2-1,2-3-1,0 0-2,2-2-2,0-1-3,2-1-2,1-1-2,2-2 0,2-2 0,2-2-1,2-4-1,1-6 0,3-6 0,2-6 0,1-3 0,1-3 1,1-1 1,2-3 1,-2 0 2,-1 1 0,-2 1 0,-3 1 2,-1 2 0,-2 1 2,-2 3 2,-2 1 2,-2 2 1,-1 2 1,0 3 2,-1 1 2,-4 3-1,-4 4-4,-6 4-4,-4 4-4,-2 3-4,-1 1-4,0 3-5,1 2-5,2-1 1,4-1 3,6-2 5,5-2 5,0-2 0,-1-1 0,-2 0-2,-1-2-2</inkml:trace>
</inkml:ink>
</file>

<file path=ppt/ink/ink39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9:52"/>
    </inkml:context>
    <inkml:brush xml:id="br0">
      <inkml:brushProperty name="width" value="0.03057" units="cm"/>
      <inkml:brushProperty name="height" value="0.03057" units="cm"/>
    </inkml:brush>
  </inkml:definitions>
  <inkml:trace contextRef="#ctx0" brushRef="#br0">79000 26400 719,'21'14'108,"-3"-1"-28,-4-2-27,-4-2-26,-3-1-18,-1 0-5,-1 0-8,0-1-6,-1 1-6,0 0-6,0 0-7,0 0-6</inkml:trace>
</inkml:ink>
</file>

<file path=ppt/ink/ink39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9:53"/>
    </inkml:context>
    <inkml:brush xml:id="br0">
      <inkml:brushProperty name="width" value="0.03831" units="cm"/>
      <inkml:brushProperty name="height" value="0.03831" units="cm"/>
    </inkml:brush>
  </inkml:definitions>
  <inkml:trace contextRef="#ctx0" brushRef="#br0">80297 25647 574,'-1'29'120,"-2"-3"-27,-2-5-28,-2-3-27,0-2-15,1 1-4,0 1-3,2 2-3,0-2-3,2-1 0,0-3-1,2-1-1,2-3-7,6-2-11,4-4-11,5-2-13,3-5-3,1-6 5,1-6 4,1-5 6,0-4 1,-3 1 1,-1-1-2,-2 1 1,-3 0 1,-3 2 5,-3 3 5,-2 1 3,-3 3 5,-1 1 4,0 2 3,-1 2 3,-4 2 2,-2 1 0,-5 0-2,-4 2 0,-1 0-2,-1 2-6,0 0-5,1 2-4,-1 1-3,2 4-1,1 2-1,1 4 0</inkml:trace>
</inkml:ink>
</file>

<file path=ppt/ink/ink39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9:53"/>
    </inkml:context>
    <inkml:brush xml:id="br0">
      <inkml:brushProperty name="width" value="0.0426" units="cm"/>
      <inkml:brushProperty name="height" value="0.0426" units="cm"/>
    </inkml:brush>
  </inkml:definitions>
  <inkml:trace contextRef="#ctx0" brushRef="#br0">81270 24892 516,'7'-3'9,"0"8"19,-2 9 19,0 10 18,-2 3 3,-1 0-11,0 1-12,-2-1-12,0 1-8,0-1-3,0 0-3,0 1-4,1-1-2,0-1-3,2-1 0,0-1-3,1-2-1,0-1-3,0-3-2,0-1-2,0-2-2,2-1-3,0 0-2,2-2-2,-2 1-3,-3 3-2,-2 3-3,-4 4-2,-2-1 0,-5-1 1,-4-3 4,-4-1 2,-2 0-1,-3 1-3,-2 3-3,-1 1-3,-1 1-4,1-1-3,1-1-3,1 0-4,2-4 2,5-3 5,3-4 7,4-4 6</inkml:trace>
</inkml:ink>
</file>

<file path=ppt/ink/ink39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9:54"/>
    </inkml:context>
    <inkml:brush xml:id="br0">
      <inkml:brushProperty name="width" value="0.03102" units="cm"/>
      <inkml:brushProperty name="height" value="0.03102" units="cm"/>
    </inkml:brush>
  </inkml:definitions>
  <inkml:trace contextRef="#ctx0" brushRef="#br0">81850 24976 709,'8'-9'3,"0"-2"6,0-2 6,-1-1 7,2-1 0,2 2-3,2 2-3,2 2-4,1 2 2,5 1 11,2 0 8,3 2 10,1 0-4,-1 2-20,-1 0-20,-1 2-19,-2 1-15,-3 2-12,-3 2-12,-2 2-12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5:15"/>
    </inkml:context>
    <inkml:brush xml:id="br0">
      <inkml:brushProperty name="width" value="0.04165" units="cm"/>
      <inkml:brushProperty name="height" value="0.04165" units="cm"/>
      <inkml:brushProperty name="color" value="#00BFF3"/>
    </inkml:brush>
  </inkml:definitions>
  <inkml:trace contextRef="#ctx0" brushRef="#br0">68359 3650 528,'-22'7'0,"5"-1"2,3 0 0,5-2 2,1 2 9,2 4 21,1 4 20,1 3 19,0 3 4,3 1-16,2 1-13,3 2-15,-1-1-10,-1 2-4,0 1-6,-2 0-4,0 2-4,0-1-3,0 0-3,0 1-3,0-2-6,-2-3-9,0-3-10,-1-3-10,-2-5-7,2-8-7,-1-8-6,0-8-7,0-3 3,2 1 10,0 0 10,2 2 10</inkml:trace>
</inkml:ink>
</file>

<file path=ppt/ink/ink39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9:54"/>
    </inkml:context>
    <inkml:brush xml:id="br0">
      <inkml:brushProperty name="width" value="0.04265" units="cm"/>
      <inkml:brushProperty name="height" value="0.04265" units="cm"/>
    </inkml:brush>
  </inkml:definitions>
  <inkml:trace contextRef="#ctx0" brushRef="#br0">83710 25400 515,'-16'37'156,"0"-4"-37,1-3-35,-1-5-36,-1-1-21,-3 1-6,-4 1-5,-1 1-6,-2 1-7,0 1-4,2 1-6,1 1-6,1-1-1,1-2 3,1-2 1,1-1 3,2-3-3,5-3-6,3-3-8,4-2-8</inkml:trace>
</inkml:ink>
</file>

<file path=ppt/ink/ink39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9:54"/>
    </inkml:context>
    <inkml:brush xml:id="br0">
      <inkml:brushProperty name="width" value="0.03748" units="cm"/>
      <inkml:brushProperty name="height" value="0.03748" units="cm"/>
    </inkml:brush>
  </inkml:definitions>
  <inkml:trace contextRef="#ctx0" brushRef="#br0">83650 25850 587,'29'44'149,"-5"-4"-36,-5-5-36,-5-5-37,-2-2-21,0 1-8,-1 0-8,1 2-6,-1 1-4,0 1 1,-2 1 1,-1 1 0,0-3-2,-2-6-9,-1-5-6,0-6-7,-1-5-10,0 1-11,0-2-11,0 0-11</inkml:trace>
</inkml:ink>
</file>

<file path=ppt/ink/ink39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9:55"/>
    </inkml:context>
    <inkml:brush xml:id="br0">
      <inkml:brushProperty name="width" value="0.03994" units="cm"/>
      <inkml:brushProperty name="height" value="0.03994" units="cm"/>
    </inkml:brush>
  </inkml:definitions>
  <inkml:trace contextRef="#ctx0" brushRef="#br0">85511 26025 550,'-7'30'144,"1"-2"-33,0-1-33,2-3-32,0-1-20,0-1-5,0-1-7,0-1-5,3-3-8,6-6-10,6-6-9,6-6-9,2-6-5,1-6 0,-1-5-1,1-7 0,-2-2 2,-3 1 5,-2 1 5,-4 2 4,-2 0 6,-2 2 5,-3 3 6,0 1 5,-4 3 2,-2 3 0,-4 3-1,-2 2 1,-3 4-4,-1 4-6,-3 4-6,-2 4-6,1 1-4,1 1 0,2 0-1,3 0-1</inkml:trace>
</inkml:ink>
</file>

<file path=ppt/ink/ink39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9:55"/>
    </inkml:context>
    <inkml:brush xml:id="br0">
      <inkml:brushProperty name="width" value="0.03417" units="cm"/>
      <inkml:brushProperty name="height" value="0.03417" units="cm"/>
    </inkml:brush>
  </inkml:definitions>
  <inkml:trace contextRef="#ctx0" brushRef="#br0">86050 26600 643,'8'7'3,"0"-1"3,0 0 5,-1-1 4,1-1 4,0 3 4,0 2 4,0 2 3,0 0 3,-1 1 3,1 0 4,0 0 3,-1 0-6,-2 1-14,-3 1-13,0 2-13,-2-1-11,0-1-7,0-1-6,0 0-8,-1-3-7,-1 1-7,0-2-7,-1 0-7</inkml:trace>
</inkml:ink>
</file>

<file path=ppt/ink/ink39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9:55"/>
    </inkml:context>
    <inkml:brush xml:id="br0">
      <inkml:brushProperty name="width" value="0.04161" units="cm"/>
      <inkml:brushProperty name="height" value="0.04161" units="cm"/>
    </inkml:brush>
  </inkml:definitions>
  <inkml:trace contextRef="#ctx0" brushRef="#br0">86974 24909 528,'9'-15'3,"2"4"4,2 3 5,1 3 4,2 2 7,0 3 8,-1 4 7,1 2 7,-2 3-1,-2 4-10,-4 2-10,-3 3-11,-3 3-6,-6 3-4,-4 3-5,-5 3-3,-3 0-2,0-3 0,1-3 0,-1-3-1,2-3 1,2-3 1,4-3 0,3-2 2,3-1 1,6 1 2,4 3 1,5 2 1,3-1 3,2-1 2,0-2 3,1-2 3,0-1 1,-1 1-1,-1 2 1,0 0-1,-3 1 0,-3 0 2,-3-1 0,-2 1 2,-3 1 0,-1 3 0,0 3 2,-1 4-1,-4 1-2,-4 2-5,-6 3-6,-4 1-5,-5 3-6,-7 5-8,-5 3-7,-6 4-8,-1-1-4,5-8 2,5-6 2,5-7 0,3-4-4,1-1-10,1-1-9,1 0-10</inkml:trace>
</inkml:ink>
</file>

<file path=ppt/ink/ink39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9:57"/>
    </inkml:context>
    <inkml:brush xml:id="br0">
      <inkml:brushProperty name="width" value="0.03859" units="cm"/>
      <inkml:brushProperty name="height" value="0.03859" units="cm"/>
    </inkml:brush>
  </inkml:definitions>
  <inkml:trace contextRef="#ctx0" brushRef="#br0">78344 31781 570,'0'-12'79,"-2"6"-15,0 8-14,-2 7-15,0 5-9,-2 5-2,0 5-3,-1 5-3,-2 2-1,0 0 0,-1 1 1,-1-1 0,0-1-1,4-3-5,2-3-3,4-3-4,2-3-8,4-3-8,2-2-11,4-4-8,2-5-4,5-8 4,3-8 4,5-7 4,1-6 2,-1 0 1,-1-1 1,-1 0 2,-2-1 1,-5 1 3,-3 1 2,-4 1 4,-3 1 1,-2 3-1,-3 1 1,0 2 0,-5 2 2,-2 1 2,-5 1 4,-4 1 2,-2 1 1,-1 4 1,-2 2-1,1 4-1,-1 2-5,2 2-13,2 2-11,3 2-13,1 0-3,2-1 4,2-1 4,2 0 6</inkml:trace>
</inkml:ink>
</file>

<file path=ppt/ink/ink39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9:57"/>
    </inkml:context>
    <inkml:brush xml:id="br0">
      <inkml:brushProperty name="width" value="0.03162" units="cm"/>
      <inkml:brushProperty name="height" value="0.03162" units="cm"/>
    </inkml:brush>
  </inkml:definitions>
  <inkml:trace contextRef="#ctx0" brushRef="#br0">79350 32100 695,'14'7'6,"-3"-1"12,-2 0 11,-4-1 12,0-1 4,0 3-3,1 2-3,2 2-3,0 1-8,-1 1-11,1 1-13,0 2-13,0-1-7,0 1-3,0 0-4,-1-1-3,1 0-6,0-4-10,0-3-9,0-2-9</inkml:trace>
</inkml:ink>
</file>

<file path=ppt/ink/ink39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9:57"/>
    </inkml:context>
    <inkml:brush xml:id="br0">
      <inkml:brushProperty name="width" value="0.04139" units="cm"/>
      <inkml:brushProperty name="height" value="0.04139" units="cm"/>
    </inkml:brush>
  </inkml:definitions>
  <inkml:trace contextRef="#ctx0" brushRef="#br0">80058 31527 531,'-7'-10'69,"2"10"-4,2 12-5,2 10-5,1 6-7,0 1-8,0 0-9,0 2-10,0 2-4,0 3-2,0 2-2,0 4-1,0 2-3,0 2-2,0 2-2,0 2-3,0 0-4,0-2-2,0-2-3,0-2-2,0-4-3,0-4 1,0-5 0,0-5 0,-1-4 1,0-1 1,-2-3 1,0-1 1,-4-1-1,-6 2-2,-5 0-3,-7 1-3,-3 0-4,-3-1-4,-1-1-6,-2-1-4,0-2-3,1-4 0,3-5-1,2-2 1,2-4 1,6-1 4,5 0 3,5-1 4</inkml:trace>
</inkml:ink>
</file>

<file path=ppt/ink/ink39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9:57"/>
    </inkml:context>
    <inkml:brush xml:id="br0">
      <inkml:brushProperty name="width" value="0.03232" units="cm"/>
      <inkml:brushProperty name="height" value="0.03232" units="cm"/>
    </inkml:brush>
  </inkml:definitions>
  <inkml:trace contextRef="#ctx0" brushRef="#br0">81300 32132 680,'8'-8'3,"2"2"4,0 0 5,1 2 6,1 0 2,0 2 0,-1 0 1,1 2 0,1 1 2,3 4 2,3 2 4,4 4 3,-2 0-2,-3-1-5,-5 0-6,-3-2-5,-2-1-16,0 0-29,0-2-28,0 0-28</inkml:trace>
</inkml:ink>
</file>

<file path=ppt/ink/ink39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9:58"/>
    </inkml:context>
    <inkml:brush xml:id="br0">
      <inkml:brushProperty name="width" value="0.04092" units="cm"/>
      <inkml:brushProperty name="height" value="0.04092" units="cm"/>
    </inkml:brush>
  </inkml:definitions>
  <inkml:trace contextRef="#ctx0" brushRef="#br0">83291 31943 537,'-15'-8'6,"4"2"10,3 1 11,2 1 12,2 1 6,1 3 3,-1 4 3,0 2 3,-1 4-3,-2 4-11,-2 3-8,-2 5-10,-2 4-7,-3 5-5,-3 4-4,-3 6-5,-2 3-4,-1 0-1,-1 2-3,-1 0-1,0 0-5,3-3-8,1-4-7,3-2-8,1-4-5,2-3-3,3-5-2,1-3-2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5:16"/>
    </inkml:context>
    <inkml:brush xml:id="br0">
      <inkml:brushProperty name="width" value="0.0482" units="cm"/>
      <inkml:brushProperty name="height" value="0.0482" units="cm"/>
      <inkml:brushProperty name="color" value="#00BFF3"/>
    </inkml:brush>
  </inkml:definitions>
  <inkml:trace contextRef="#ctx0" brushRef="#br0">68230 3922 456,'9'-9'0,"3"-1"0,4-3 0,2-2 1,2 0 2,3-1 3,1 0 5,3 1 5,1 0 1,1 2 0,0 2 0,2 3-1,-1 1 1,-2 2-2,-2 2 1,-1 2 0,-3 2-1,-1 4-2,-2 2-1,-2 4-2,-3-1 0,-1 1-1,-2-2 0,-2 0-1,-3-1-2,-1 3-3,-2 2-4,-2 2-4,-3 0-4,-6-1-7,-4-1-5,-5 0-6,-5-1-3,-3 3 3,-4 1 2,-5 3 2,-2-1 3,-2 0 3,-1-1 2,-3 0 4,0-2 4,3 1 5,3 0 6,4-1 4,1 0 6,5-2 1,2-3 4,3-1 3,7-2 3,12-4 2,12-2 4,11-4 4,10-2-2,7-2-7,6-1-4,8-3-7,1 0-4,-2 2-3,-5 2-2,-1 3-2,-5 0-2,-4 0-3,-5 0-1,-5 0-2,-3 1-3,-3 0-4,-1 1-3,-2 2-5,-6-2-7,-7-6-11,-8-4-12,-7-5-10,-5-2 1,2 3 11,1 1 12,1 3 11,0 0 11,0 1 7,0-1 8,1 0 8,-1 1 5,2 2 0,1 3 1,1 1 1,1 2 8,2 4 14,2 2 15,2 4 13,1 2 1,0 3-11,0 3-12,0 4-12,0 2-7,2 7-3,0 7-2,2 5-3,-1 1-3,-1-4-1,0-3-2,-1-5-1,-1 2-3,0 9-2,0 7-3,0 7-2,0 0-2,0-7-2,0-8-2,0-7-2,0-7-2,0-3-2,0-5-1,0-3-2,-4-4-3,-4-2-7,-7-4-6,-5-2-6,-5-5 0,0-4 5,-1-6 5,1-3 6,-3-5 3,1 0 0,-1-1-1,1-1 1,1 1 3,3 1 4,3 3 5,3 1 6,3 2 4,4 1 5,4 1 5,4 1 4,3-1 2,2-1-2,2-3-2,2-2-2,3 0-1,3 1-2,5 1 0,4 1-2,2 1-1,4 2-2,3 3-3,3 1-3,1 2-1,-2 2 0,0 2 0,-1 2 1,-2 1-4,-2 0-5,-2 0-5,-1 0-6,-2 0-7,-3 2-7,-1 1-8,-2 0-8,-3 0-2,-1 0 6,-2-2 4,-2 0 5</inkml:trace>
</inkml:ink>
</file>

<file path=ppt/ink/ink39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9:58"/>
    </inkml:context>
    <inkml:brush xml:id="br0">
      <inkml:brushProperty name="width" value="0.0381" units="cm"/>
      <inkml:brushProperty name="height" value="0.0381" units="cm"/>
    </inkml:brush>
  </inkml:definitions>
  <inkml:trace contextRef="#ctx0" brushRef="#br0">82950 32200 577,'17'3'133,"1"7"-30,3 8-31,1 6-29,2 5-18,1 2-5,2 4-5,0 3-5,-3 1-9,-4 0-12,-4 1-14,-6-1-13,-3-3-11,0-8-8,-2-6-10,0-6-8</inkml:trace>
</inkml:ink>
</file>

<file path=ppt/ink/ink39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9:58"/>
    </inkml:context>
    <inkml:brush xml:id="br0">
      <inkml:brushProperty name="width" value="0.04507" units="cm"/>
      <inkml:brushProperty name="height" value="0.04507" units="cm"/>
    </inkml:brush>
  </inkml:definitions>
  <inkml:trace contextRef="#ctx0" brushRef="#br0">85576 31994 488,'-8'-8'5,"2"2"10,0 1 11,2 0 9,1 3 6,0 4-2,1 4-1,2 4-1,-1 3-3,-4 3-3,-2 3-4,-3 3-4,-2 3-2,2 1-1,1 3-2,0 1-1,2 0-1,1-2-1,0-1-1,2-2-1,0-4-2,2-1-3,0-4-3,2-3-2,3-5-8,7-6-11,8-8-11,6-6-10,2-6-3,-1-5 4,-3-5 4,-1-5 5,-3-1 4,-3 0 4,-2 1 4,-4 1 4,-2 3 4,-2 5 3,-3 5 3,0 5 3,-5 4-1,-2 2-3,-5 4-4,-4 3-4,-2 2-4,-1 3-3,-1 4-3,-1 2-4,1 2-3,4 0-3,4-1-3,5 1-4</inkml:trace>
</inkml:ink>
</file>

<file path=ppt/ink/ink39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9:58"/>
    </inkml:context>
    <inkml:brush xml:id="br0">
      <inkml:brushProperty name="width" value="0.03822" units="cm"/>
      <inkml:brushProperty name="height" value="0.03822" units="cm"/>
    </inkml:brush>
  </inkml:definitions>
  <inkml:trace contextRef="#ctx0" brushRef="#br0">86600 32500 575,'8'14'114,"0"-1"-23,0-2-23,0-2-24,-1 0-13,1 4-4,0 2-4,0 3-3,-1 2-14,0-1-21,-2 1-24,0 0-21</inkml:trace>
</inkml:ink>
</file>

<file path=ppt/ink/ink39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9:59"/>
    </inkml:context>
    <inkml:brush xml:id="br0">
      <inkml:brushProperty name="width" value="0.04375" units="cm"/>
      <inkml:brushProperty name="height" value="0.04375" units="cm"/>
    </inkml:brush>
  </inkml:definitions>
  <inkml:trace contextRef="#ctx0" brushRef="#br0">87623 31705 502,'-14'-13'11,"4"6"21,4 6 22,4 6 21,2 5 4,0 4-14,0 3-14,0 5-14,0 2-9,-2 4-5,0 3-5,-2 3-5,-1 3-5,-3 2-4,-4 4-6,-2 3-4,-1 0-2,1-1 1,0 0 2,2-1 1,1-3-7,1-2-16,0-3-17,2-3-15</inkml:trace>
</inkml:ink>
</file>

<file path=ppt/ink/ink39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9:59"/>
    </inkml:context>
    <inkml:brush xml:id="br0">
      <inkml:brushProperty name="width" value="0.04667" units="cm"/>
      <inkml:brushProperty name="height" value="0.04667" units="cm"/>
    </inkml:brush>
  </inkml:definitions>
  <inkml:trace contextRef="#ctx0" brushRef="#br0">88143 32011 471,'-7'-13'10,"2"8"21,3 7 20,1 6 21,1 5 4,0 5-15,0 4-13,0 3-14,0 3-8,0-1-5,0 0-4,0 1-4,0-1-2,2 1 0,0-1-1,2 1-1,-1-3 0,-1-2-2,0-2-1,-2-4-2,1 0-2,2 3-3,2 3-2,2 3-2,0 0-3,-2-3-3,-3-3-2,0-3-4,-2-2 0,0-1 1,0-1 1,0 0 1,-3-2 0,-2-1-4,-5 0-1,-4-2-3,-3 0-1,-3 0 1,-3 0 2,-3-1 0,-4 1 0,-7-2-2,-5-1-4,-6 0-1,2-2-4,10-1-3,10 0-3,9-1-4</inkml:trace>
</inkml:ink>
</file>

<file path=ppt/ink/ink39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39:59"/>
    </inkml:context>
    <inkml:brush xml:id="br0">
      <inkml:brushProperty name="width" value="0.03248" units="cm"/>
      <inkml:brushProperty name="height" value="0.03248" units="cm"/>
    </inkml:brush>
  </inkml:definitions>
  <inkml:trace contextRef="#ctx0" brushRef="#br0">88900 32363 677,'22'-15'57,"-3"4"-11,-3 3-13,-2 3-11,-1 0-3,3 2 4,3-1 5,3 0 5,1 0-3,-1 2-10,-1 0-9,0 2-10</inkml:trace>
</inkml:ink>
</file>

<file path=ppt/ink/ink39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0:00"/>
    </inkml:context>
    <inkml:brush xml:id="br0">
      <inkml:brushProperty name="width" value="0.03586" units="cm"/>
      <inkml:brushProperty name="height" value="0.03586" units="cm"/>
    </inkml:brush>
  </inkml:definitions>
  <inkml:trace contextRef="#ctx0" brushRef="#br0">90181 27973 613,'-13'-16'6,"3"2"13,4 1 13,4 1 13,7-1 3,11 0-3,11-1-5,11-1-5,6 0-3,1 2-4,0 2-4,2 3-4,-2 1-7,-4 2-14,-4 2-11,-3 2-13,-5 4-9,-5 6-7,-5 5-6,-5 7-6,-4 1-2,-4-3 4,-4-3 4,-4-2 3</inkml:trace>
</inkml:ink>
</file>

<file path=ppt/ink/ink39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0:00"/>
    </inkml:context>
    <inkml:brush xml:id="br0">
      <inkml:brushProperty name="width" value="0.0324" units="cm"/>
      <inkml:brushProperty name="height" value="0.0324" units="cm"/>
    </inkml:brush>
  </inkml:definitions>
  <inkml:trace contextRef="#ctx0" brushRef="#br0">90180 29166 679,'-9'0'9,"14"0"21,14 0 18,13 0 21,9-1-1,6-1-17,5 0-19,4-1-18,1-1-16,-2 2-11,-4 0-12,-2 2-12,-6 0-5,-6 0 3,-7 0 1,-7 0 3,-5 0 1,-3 2-2,-3 0 0,-2 2-1</inkml:trace>
</inkml:ink>
</file>

<file path=ppt/ink/ink39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0:01"/>
    </inkml:context>
    <inkml:brush xml:id="br0">
      <inkml:brushProperty name="width" value="0.04055" units="cm"/>
      <inkml:brushProperty name="height" value="0.04055" units="cm"/>
    </inkml:brush>
  </inkml:definitions>
  <inkml:trace contextRef="#ctx0" brushRef="#br0">93016 28110 542,'-7'-15'6,"2"2"11,2 2 11,2 3 12,5 0 6,8 2-2,7 1-1,9 0-1,6 2-3,6 0-5,6 2-4,6 0-4,4 1-5,4-2-4,2 0-4,3-1-5,0-2-5,-4 2-7,-4-1-7,-4 0-7,-4 0-3,-2 2 3,-4 0 3,-2 2 3,-5 0-4,-6 2-11,-5 0-11,-6 2-10,-5 0-6,-1 0 2,-2-1 0,-2 2 1</inkml:trace>
</inkml:ink>
</file>

<file path=ppt/ink/ink39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0:01"/>
    </inkml:context>
    <inkml:brush xml:id="br0">
      <inkml:brushProperty name="width" value="0.04882" units="cm"/>
      <inkml:brushProperty name="height" value="0.04882" units="cm"/>
    </inkml:brush>
  </inkml:definitions>
  <inkml:trace contextRef="#ctx0" brushRef="#br0">94477 29122 450,'14'-15'85,"-3"-1"-23,-3 0-22,-2 1-22,-3-1-13,-1 0-1,0 1-2,-1-1-1,-3 2 0,-2 2-1,-4 4 1,-2 3 0,-3 1 0,-3 2-2,-3 0-2,-3 2-2,-3 2 1,-2 4 3,-1 4 2,-2 3 3,-1 4 4,3 3 8,1 4 6,3 2 8,1 0 1,3-2-3,1-1-3,2-2-2,4-3-5,3-1-6,4-3-5,4-1-6,6-2-7,8 0-6,7-2-6,9-1-7,3-2-2,2-4 1,1-4 1,1-4 2,-2-1 1,-3-1 1,-5 0 3,-3 0 1,-4 1 3,-3 0 4,-2 2 3,-4 1 3,-2 3 12,-2 7 19,-3 7 19,0 8 18,-4 5 4,-2 6-13,-4 7-13,-2 5-11,-3 7-10,-2 9-6,-1 9-5,-3 9-6,0 5-5,-1-1-7,0 0-6,1 0-6,0 0-6,1-3-6,0-2-6,2-1-6,1-6-2,3-7 1,1-8 1,2-8 2,2-8 1,0-7-1,2-9-1,1-7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5:16"/>
    </inkml:context>
    <inkml:brush xml:id="br0">
      <inkml:brushProperty name="width" value="0.0463" units="cm"/>
      <inkml:brushProperty name="height" value="0.0463" units="cm"/>
      <inkml:brushProperty name="color" value="#00BFF3"/>
    </inkml:brush>
  </inkml:definitions>
  <inkml:trace contextRef="#ctx0" brushRef="#br0">70863 4000 475,'0'17'150,"2"1"-34,0 3-33,2 1-34,-1 3-20,0 3-6,-2 3-5,0 2-7,-2 3-2,0 0 0,-2 2 2,0 1 0,-1 0-6,0 2-10,0 1-11,0-1-12,1 0-8,-1-7-5,0-6-4,1-5-5,-1-7-4,0-7-2,0-6-3,0-8-2</inkml:trace>
</inkml:ink>
</file>

<file path=ppt/ink/ink39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0:02"/>
    </inkml:context>
    <inkml:brush xml:id="br0">
      <inkml:brushProperty name="width" value="0.04097" units="cm"/>
      <inkml:brushProperty name="height" value="0.04097" units="cm"/>
    </inkml:brush>
  </inkml:definitions>
  <inkml:trace contextRef="#ctx0" brushRef="#br0">93875 24889 536,'-7'-5'53,"2"6"-4,2 6-5,2 6-5,2 4-3,0 5-1,2 3-3,0 5-2,1 1-2,0 2-4,0 1-4,0 1-2,1 0-4,2 0-3,1 1-1,3-1-3,2-1-2,0-3-1,1-4-1,1-1-1,0-4-3,-1 0-2,0-1-3,-2 0-4,-1-3-1,-2-1-2,-3-2-1,-1-3-1,-2 0 0,-4 0 1,-2 0 1,-3-1 0,-6 2 3,-8 0 1,-7 1 1,-8 1 3,-6 1-2,-3 0-5,-3-1-5,-2 1-4,-1-2-5,2-1-4,2-2-4,2-2-6,5-2 0,7-2 2,9-3 2,7 0 2</inkml:trace>
</inkml:ink>
</file>

<file path=ppt/ink/ink39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0:02"/>
    </inkml:context>
    <inkml:brush xml:id="br0">
      <inkml:brushProperty name="width" value="0.03393" units="cm"/>
      <inkml:brushProperty name="height" value="0.03393" units="cm"/>
    </inkml:brush>
  </inkml:definitions>
  <inkml:trace contextRef="#ctx0" brushRef="#br0">95050 25376 648,'18'-23'6,"5"2"11,5 3 11,5 1 12,3 3 5,0 2-1,2 4-2,1 3 0,0 1-6,0 2-9,0 0-10,0 2-9,-1 2-12,-1 4-12,-3 4-12,-2 3-13,-3 2-9,-5-2-4,-5-3-4,-4 0-5</inkml:trace>
</inkml:ink>
</file>

<file path=ppt/ink/ink39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0:03"/>
    </inkml:context>
    <inkml:brush xml:id="br0">
      <inkml:brushProperty name="width" value="0.03836" units="cm"/>
      <inkml:brushProperty name="height" value="0.03836" units="cm"/>
    </inkml:brush>
  </inkml:definitions>
  <inkml:trace contextRef="#ctx0" brushRef="#br0">53114 10851 573,'-14'-15'0,"2"4"0,4 3 0,3 3 0,6-1 8,11-4 16,12-4 17,10-3 15,8-3 5,6 2-9,6 1-9,6 1-9,2 1-5,1 1-4,0 0-3,0 2-3,-3 1-7,-5 2-11,-4 3-12,-6 1-10,-4 1-9,-5 2-7,-5 0-8,-5 2-8</inkml:trace>
</inkml:ink>
</file>

<file path=ppt/ink/ink39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0:04"/>
    </inkml:context>
    <inkml:brush xml:id="br0">
      <inkml:brushProperty name="width" value="0.04364" units="cm"/>
      <inkml:brushProperty name="height" value="0.04364" units="cm"/>
    </inkml:brush>
  </inkml:definitions>
  <inkml:trace contextRef="#ctx0" brushRef="#br0">54512 11584 504,'0'-22'18,"0"3"5,0 3 3,0 3 5,-1 1 0,0 0-5,-2 0-5,0 1-5,-2-1-4,0 2-3,-1 0-2,-1 2-4,-3 2-1,0 2-2,-3 4-1,-2 3-1,-2 3 0,-1 7 1,-3 5 2,-1 7 1,-1 3 0,1 1 1,1 1 1,1 1-1,2-2 1,4-3 1,4-5 1,5-3 0,3-4-2,5-1-4,6-2-6,4-2-4,5-4-4,3-5 0,5-4 0,3-5-1,2-4-1,-1-2 0,-1-1 1,-1-3-1,-3 1 1,-3 3 4,-4 3 1,-5 2 4,-2 4 9,-2 5 15,-2 2 15,-2 5 16,-2 4 5,-1 4-7,0 3-7,-1 5-6,-3 3-5,0 1-4,-3 2-3,-2 3-4,-1 3-3,-2 8-3,0 7-3,-1 6-3,-2 8-5,-2 7-9,-1 9-7,-3 7-9,0 1-6,1-4-6,0-5-6,2-5-6,2-8 1,3-12 7,2-12 6,4-12 7,1-7 1,0-3-6,0-3-4,0-2-6</inkml:trace>
</inkml:ink>
</file>

<file path=ppt/ink/ink39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0:04"/>
    </inkml:context>
    <inkml:brush xml:id="br0">
      <inkml:brushProperty name="width" value="0.03767" units="cm"/>
      <inkml:brushProperty name="height" value="0.03767" units="cm"/>
    </inkml:brush>
  </inkml:definitions>
  <inkml:trace contextRef="#ctx0" brushRef="#br0">53814 8459 584,'-8'-14'8,"2"3"17,1 3 17,0 2 17,2 4 3,0 4-11,2 4-10,0 4-10,2 3-7,0 5-5,2 3-3,0 5-4,1 1-4,0-3-1,0-1-1,0-3-3,1 0-2,2-1-2,1 1-4,3 0-3,1-2-1,0-1 1,-1-3 2,1-1 1,-1-1-1,0 0-6,-2-1-5,0 1-5,-3 0 2,-3 0 7,-2-1 8,-4 1 8,-2 0 3,-3 0 1,-4-1-2,-2 1 1,-2 0-1,-1 0 0,-2-1-1,1 1 0,-4-1-3,-2-1-7,-3 0-6,-2-2-7,-2 0-5,1-2-4,1-1-4,1 0-3,3-2-1,5-1 0,4 0 3,6-1 0,3-1 3,-1 0 2,0 0 2,0 0 3</inkml:trace>
</inkml:ink>
</file>

<file path=ppt/ink/ink39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0:04"/>
    </inkml:context>
    <inkml:brush xml:id="br0">
      <inkml:brushProperty name="width" value="0.03219" units="cm"/>
      <inkml:brushProperty name="height" value="0.03219" units="cm"/>
    </inkml:brush>
  </inkml:definitions>
  <inkml:trace contextRef="#ctx0" brushRef="#br0">54400 8647 683,'9'-10'1,"1"-2"2,3-3 2,2-3 2,0 0 3,-1 2 6,-1 4 3,0 3 6,2 0 3,7 0 3,7-2 3,7 0 3,2 0-2,-2 3-8,-2 1-7,-1 2-6,-3 2-9,-1 2-10,-3 2-9,-1 2-10</inkml:trace>
</inkml:ink>
</file>

<file path=ppt/ink/ink39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1:00"/>
    </inkml:context>
    <inkml:brush xml:id="br0">
      <inkml:brushProperty name="width" value="0.05135" units="cm"/>
      <inkml:brushProperty name="height" value="0.05135" units="cm"/>
      <inkml:brushProperty name="color" value="#F2395B"/>
    </inkml:brush>
  </inkml:definitions>
  <inkml:trace contextRef="#ctx0" brushRef="#br0">6378 18583 428,'-14'-21'0,"1"5"0,2 5 0,2 4 0,2 2 0,1-1 0,0-3 0,2-2 0,0 0 0,2 1 0,0 0 0,2 2 0,0 0 7,0 0 15,0 0 14,0 1 14,3 1 7,6 6-2,5 4-2,7 5-2,3 7-6,1 8-7,1 7-9,1 8-8,0 6-5,1 2-2,-1 3-3,1 4-2,-2 0-2,-1-2 0,-3-3 0,-1 0 0,-1-4-1,1 0-3,1-3-2,1-2-2,-1-3-2,-1-4 0,-2-3-2,-2-5 0,-1-3 0,1-5 2,1-3 2,1-4 1,1-6 2,-1-8 2,1-8 1,0-7 1,3-13 1,6-15-1,8-15 1,7-17-1,7-12-4,10-10-6,8-9-6,9-11-8,3-2-7,0 5-8,-1 5-9,-1 5-8,-6 12-1,-12 18 5,-12 18 5,-12 20 6,-7 11 0,-1 3-5,-3 5-4,-1 3-4</inkml:trace>
</inkml:ink>
</file>

<file path=ppt/ink/ink39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2:53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13050 43162 999,'14'-1'-86,"-2"-1"22,-4 0 22,-3-1 21,-1-1 12,0 0 3,0 0 1,0 0 2,0 0 1,0 0 1,0 0 0,0 0 0,-1 0 1,0-2 0,-2 0-1,0-1 1,-1-1 0,2 2 0,0 0 0,2 2 0</inkml:trace>
</inkml:ink>
</file>

<file path=ppt/ink/ink39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2:54"/>
    </inkml:context>
    <inkml:brush xml:id="br0">
      <inkml:brushProperty name="width" value="0.04331" units="cm"/>
      <inkml:brushProperty name="height" value="0.04331" units="cm"/>
      <inkml:brushProperty name="color" value="#F2395B"/>
    </inkml:brush>
  </inkml:definitions>
  <inkml:trace contextRef="#ctx0" brushRef="#br0">13057 42371 507,'0'-22'-19,"0"3"8,0 3 10,0 3 10,0 2 5,2 2 2,0 2 2,2 3 3,-1 1 6,-1 3 12,0 4 12,-1 2 11,-1 3 1,0 4-11,0 2-11,0 3-11,-1 3-8,-1 3-4,0 3-4,-1 3-5,-2 3-2,0 2-2,-1 4-2,-2 3-1,1 1-1,0 2-2,2 0-1,1 2 0,0 0-2,0 2-2,0 0 0,0 2-2,-1 0-1,0 1 0,-1 2 0,-2 0 0,1 1-2,1 0-2,0 0-3,2 0-3,-1-1-2,0 1-1,-1 0-3,-2 0-1,1-2 0,1-4 1,0-4 2,2-4 2,0-5 2,2-8 2,0-6 2,2-6 2</inkml:trace>
</inkml:ink>
</file>

<file path=ppt/ink/ink39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2:54"/>
    </inkml:context>
    <inkml:brush xml:id="br0">
      <inkml:brushProperty name="width" value="0.04599" units="cm"/>
      <inkml:brushProperty name="height" value="0.04599" units="cm"/>
      <inkml:brushProperty name="color" value="#F2395B"/>
    </inkml:brush>
  </inkml:definitions>
  <inkml:trace contextRef="#ctx0" brushRef="#br0">13949 43345 478,'-8'-7'7,"2"0"14,1 2 14,0 1 14,0 2 2,-4 5-11,-2 6-9,-3 4-11,-2 3-7,-2 1-1,0 1-3,-1 2-2,-1 1-2,-3 5-4,-1 3-3,-3 4-4,0 1-1,0-1 0,-1-3 0,1-1 0,0-3 1,3 0 0,1-1 0,3-1 1,1-2 0,2-3 1,2-3 1,3-2 1,1-3 1,0-3 2,2-1 3,1-2 2,1 0 4,2 2 6,2 2 5,2 2 6,2 0 2,4 1-3,2 0-3,4 0-2,2-2-3,3 1-1,3-2-2,3 0-1,2-1-2,1 1-1,1 2-1,1 0-1,0 0-4,1-1-8,-1 0-7,1-2-6,-2 0-4,0 0 1,-1 0 2,0-1 1,-3 1 1,-3 0 2,-3 0 0,-3 0 2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5:16"/>
    </inkml:context>
    <inkml:brush xml:id="br0">
      <inkml:brushProperty name="width" value="0.05199" units="cm"/>
      <inkml:brushProperty name="height" value="0.05199" units="cm"/>
      <inkml:brushProperty name="color" value="#00BFF3"/>
    </inkml:brush>
  </inkml:definitions>
  <inkml:trace contextRef="#ctx0" brushRef="#br0">71600 2408 423,'0'-16'6,"0"2"12,0 1 13,0 1 12,1 4 7,2 6 0,2 7-1,1 8 1,1 5-2,0 5-7,-2 5-6,-1 5-6,-1 5-5,-1 6-2,0 6-2,-1 6-3,-1 2-3,0 1-2,0 0-3,0 0-3,-1 1-4,-1 3-2,0 3-4,-1 3-4,0 4-4,1 7-6,0 5-6,2 5-5,-1 2-3,0-2 3,-2-3 2,0-4 1,-1-1-1,2-1-5,0-1-5,2-1-6,0-5-1,0-7 4,0-9 2,0-7 5,0-9 2,0-8 3,0-9 3,0-8 4</inkml:trace>
</inkml:ink>
</file>

<file path=ppt/ink/ink39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2: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13850 43625 333,'49'20'167,"16"14"-1,16 15 1,16 15 0</inkml:trace>
</inkml:ink>
</file>

<file path=ppt/ink/ink39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2:58"/>
    </inkml:context>
    <inkml:brush xml:id="br0">
      <inkml:brushProperty name="width" value="0.06156" units="cm"/>
      <inkml:brushProperty name="height" value="0.06156" units="cm"/>
    </inkml:brush>
  </inkml:definitions>
  <inkml:trace contextRef="#ctx0" brushRef="#br0">14244 43311 357,'-2'-13'14,"-2"8"15,-4 7 14,-2 6 14,-2 5 2,-1 3-10,-1 3-9,-2 4-10,-2 3-6,-5 8-2,-5 7-2,-4 6-2,-3 3-3,1-4-2,1-2-4,1-3-3,2-4-3,3-2-2,3-3-2,3-3-2,2-4-1,1-3-1,1-5 1,1-3 0,0-3-1,2-2-2,1-3-2,1-1-2,1 0 3,2 2 6,2 2 6,3 2 7,2 1 4,5 1 4,6 1 3,4 2 3,4-2 1,3-1-3,3-2-3,3-2-3,2-3-2,1-1-2,1-2-1,1-2-2,2 1-2,4 2-2,5 3-1,3 4-3,-1 0-2,-4 1-3,-5 0-4,-5 0-3,-5-1-1,-3 1 1,-5 0 1,-3 0 1,-3 0-8,-2 3-19,-3 2-17,-1 2-18,-3-3-7,-6-3 2,-4-6 3,-5-4 2</inkml:trace>
</inkml:ink>
</file>

<file path=ppt/ink/ink39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2:58"/>
    </inkml:context>
    <inkml:brush xml:id="br0">
      <inkml:brushProperty name="width" value="0.05624" units="cm"/>
      <inkml:brushProperty name="height" value="0.05624" units="cm"/>
    </inkml:brush>
  </inkml:definitions>
  <inkml:trace contextRef="#ctx0" brushRef="#br0">13354 42526 391,'-15'-21'2,"4"5"6,3 5 4,3 5 5,1 4 8,3 5 12,2 6 12,3 4 11,-1 5 1,-1 5-10,0 5-11,-2 5-10,0 4-5,0 4 0,0 4 0,0 4 1,-1 3-2,-4 2-3,-2 1-2,-3 3-3,-2 2-2,0 0-4,0 1-3,1 1-3,-2 0-5,0-1-7,-1-1-9,-1 0-7,1-1-6,2 1-3,4 1-3,3 2-5,1-4-4,2-7-6,0-6-7,2-7-5,0-8 0,2-6 9,0-7 9,2-6 8</inkml:trace>
</inkml:ink>
</file>

<file path=ppt/ink/ink39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2:59"/>
    </inkml:context>
    <inkml:brush xml:id="br0">
      <inkml:brushProperty name="width" value="0.04596" units="cm"/>
      <inkml:brushProperty name="height" value="0.04596" units="cm"/>
    </inkml:brush>
  </inkml:definitions>
  <inkml:trace contextRef="#ctx0" brushRef="#br0">17105 43785 478,'-13'-8'9,"6"0"18,6 0 18,6 0 18,7 1 5,7-1-7,9 0-6,7 0-6,4-1-8,0-2-6,1-2-7,-1-1-8,-1 0-6,-4 2-7,-2 4-9,-3 3-6,-3 1-8,-5 0-6,-3 0-8,-4 0-6,-4 2-5,-1 4-4,-2 4-4,-2 4-3,-2 1 2,-2-1 8,-2 0 8,-2-2 7,-2 0 4,0 2-1,-1 0-2,-2 1-1</inkml:trace>
</inkml:ink>
</file>

<file path=ppt/ink/ink39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2:59"/>
    </inkml:context>
    <inkml:brush xml:id="br0">
      <inkml:brushProperty name="width" value="0.04875" units="cm"/>
      <inkml:brushProperty name="height" value="0.04875" units="cm"/>
    </inkml:brush>
  </inkml:definitions>
  <inkml:trace contextRef="#ctx0" brushRef="#br0">17065 44947 451,'-22'0'0,"3"0"0,3 0 0,3 0 0,3 0 10,6 0 22,4 0 21,6 0 21,5 0 3,5 0-12,7 0-14,5 0-14,4-1-8,1 0-4,1-2-4,1 0-4,0-1-3,2 0 0,1 0-1,1 0 0,-1 0-9,-2 1-16,-2-1-16,-1 0-15,-3 0-4,-3 2 8,-4 0 8,-1 2 7</inkml:trace>
</inkml:ink>
</file>

<file path=ppt/ink/ink39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3:00"/>
    </inkml:context>
    <inkml:brush xml:id="br0">
      <inkml:brushProperty name="width" value="0.05671" units="cm"/>
      <inkml:brushProperty name="height" value="0.05671" units="cm"/>
    </inkml:brush>
  </inkml:definitions>
  <inkml:trace contextRef="#ctx0" brushRef="#br0">20792 42504 387,'-8'-16'11,"2"2"-2,0 1 1,2 1-2,1 3 11,0 6 19,2 6 20,0 6 19,1 4 3,0 5-14,0 4-14,0 3-13,0 4-10,-2 5-2,-1 3-3,0 4-3,-1 5-3,-2 4-5,0 5-4,-1 6-5,-2 1-4,0 1-4,-2 0-4,0-1-6,0 0-2,3-2-2,1-3-2,2 0-3,1-7 0,2-6 1,0-9 0,2-8 1,2-7-8,4-7-17,4-6-16,3-8-17,2-4 0,-4-2 15,-3-1 16,-2-3 15</inkml:trace>
</inkml:ink>
</file>

<file path=ppt/ink/ink39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3:00"/>
    </inkml:context>
    <inkml:brush xml:id="br0">
      <inkml:brushProperty name="width" value="0.05226" units="cm"/>
      <inkml:brushProperty name="height" value="0.05226" units="cm"/>
    </inkml:brush>
  </inkml:definitions>
  <inkml:trace contextRef="#ctx0" brushRef="#br0">21423 43204 420,'7'-16'5,"0"2"10,-2 1 9,0 1 9,-3 3 8,-4 6 5,-4 6 4,-4 6 6,-3 5-4,-2 5-9,-1 5-10,-3 5-9,-2 3-8,-3 1-5,-3 1-6,-3 0-4,0-1-3,1-5-4,3-5-1,1-5-3,3-3-2,3-1 0,3 0-1,3-2 0,3 0 4,4 1 9,4 2 11,4 0 9,5-1 5,6-1-1,5-2-1,7-2-2,4-2 0,3-1-3,2 0 0,4-1-2,0-2-5,-1 1-10,-3 0-10,-1 0-10,-4 1-8,-4 0-7,-3 1-8,-4 2-8</inkml:trace>
</inkml:ink>
</file>

<file path=ppt/ink/ink39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3:00"/>
    </inkml:context>
    <inkml:brush xml:id="br0">
      <inkml:brushProperty name="width" value="0.04724" units="cm"/>
      <inkml:brushProperty name="height" value="0.04724" units="cm"/>
    </inkml:brush>
  </inkml:definitions>
  <inkml:trace contextRef="#ctx0" brushRef="#br0">23282 43865 465,'0'-16'5,"0"2"9,0 1 9,0 1 10,0 5 8,0 10 8,0 10 9,0 9 8,0 6-1,0 1-10,0 1-9,0 1-11,-2 2-10,0 2-10,-4 4-11,0 3-9,-1 0-8,2-2-3,2-2-5,2-1-3,1-5-6,0-4-4,0-5-5,0-4-6</inkml:trace>
</inkml:ink>
</file>

<file path=ppt/ink/ink39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3:01"/>
    </inkml:context>
    <inkml:brush xml:id="br0">
      <inkml:brushProperty name="width" value="0.05899" units="cm"/>
      <inkml:brushProperty name="height" value="0.05899" units="cm"/>
    </inkml:brush>
  </inkml:definitions>
  <inkml:trace contextRef="#ctx0" brushRef="#br0">24745 42232 372,'0'-15'7,"0"-1"11,0 0 13,0 1 12,0 4 7,0 8 3,0 9 2,0 10 3,-1 5-3,-1 5-7,0 3-7,-1 4-6,-2 4-7,0 5-4,-2 2-5,0 6-5,-1 2-3,0 3 0,0 3 0,1 4-1,-1 1-4,2-1-10,0 1-9,2 0-9,0-4-8,2-7-6,0-6-7,2-8-6,0-5-3,2-5-1,0-5 1,2-5 0,0-4 1,2-4 2,0-5 4,2-2 2</inkml:trace>
</inkml:ink>
</file>

<file path=ppt/ink/ink39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3:01"/>
    </inkml:context>
    <inkml:brush xml:id="br0">
      <inkml:brushProperty name="width" value="0.04854" units="cm"/>
      <inkml:brushProperty name="height" value="0.04854" units="cm"/>
    </inkml:brush>
  </inkml:definitions>
  <inkml:trace contextRef="#ctx0" brushRef="#br0">25390 42939 453,'-1'-14'7,"-1"1"15,0 2 14,-1 2 15,-4 6 5,-6 8-4,-5 9-3,-7 10-4,-2 3-8,-1 2-11,1 1-12,-1 1-11,1 0-7,0-2 0,-1 0-1,1 0-2,1-3 1,2-2 1,4-1 1,3-3 3,2-1 1,1-1 4,1 0 4,1-2 2,4 0 5,10-1 5,8 1 5,9 0 5,6-2-2,3-3-6,3-3-8,3-2-7,0-2-6,0 1-5,-1 2-5,-1 0-5,-3 1-7,-5 0-7,-5 0-8,-5 0-8,-3 0-8,-1 1-9,0 1-7,-2 2-9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5:16"/>
    </inkml:context>
    <inkml:brush xml:id="br0">
      <inkml:brushProperty name="width" value="0.03889" units="cm"/>
      <inkml:brushProperty name="height" value="0.03889" units="cm"/>
      <inkml:brushProperty name="color" value="#00BFF3"/>
    </inkml:brush>
  </inkml:definitions>
  <inkml:trace contextRef="#ctx0" brushRef="#br0">71300 4381 565,'2'-13'11,"4"3"21,4 4 22,3 4 22,4 3 3,3 4-14,4 2-15,2 3-14,0 3-13,0 2-14,-2 1-14,0 3-13,-1-1-11,-3 0-11,-1-1-11,-2 0-9,-3-3-3,-1-3 4,-2-3 5,-2-2 4</inkml:trace>
</inkml:ink>
</file>

<file path=ppt/ink/ink39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3:01"/>
    </inkml:context>
    <inkml:brush xml:id="br0">
      <inkml:brushProperty name="width" value="0.04912" units="cm"/>
      <inkml:brushProperty name="height" value="0.04912" units="cm"/>
    </inkml:brush>
  </inkml:definitions>
  <inkml:trace contextRef="#ctx0" brushRef="#br0">26524 44200 447,'15'0'111,"-1"0"-18,-1 0-19,-1 0-19,-2 3-10,-2 6-3,-4 5-3,-2 7-3,-2 1-6,2-1-11,0-3-10,2-1-11,-1-1-6,-3 2-1,0 0-2,-3 1-2,-2-1-2,-2-1-1,-2-2-1,-2-2-1,-1-1-2,-3 1-2,-2 1-2,-1 1-2,-1 0 3,2-2 6,3-3 7,1 0 6,5-3 8,6 1 9,7 0 9,8 0 9,3-3 0,3-2-7,2-6-9,1-2-7,1-3-5,-1 2-4,-1 1-4,-1 0-2,-1 2-6,-1 0-6,0 2-6,-2 1-7,-1 0-2,-1 1 3,-1 2 1,0 0 3</inkml:trace>
</inkml:ink>
</file>

<file path=ppt/ink/ink39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3:02"/>
    </inkml:context>
    <inkml:brush xml:id="br0">
      <inkml:brushProperty name="width" value="0.05557" units="cm"/>
      <inkml:brushProperty name="height" value="0.05557" units="cm"/>
    </inkml:brush>
  </inkml:definitions>
  <inkml:trace contextRef="#ctx0" brushRef="#br0">28576 41601 395,'0'-31'11,"0"17"21,0 17 22,0 16 21,0 10 5,0 4-12,0 4-11,0 5-12,-2 2-9,0 6-5,-3 2-4,-2 5-6,-2 5-4,0 4-1,-1 4-3,-1 7-2,-1 1-3,0 2-6,0 1-4,1 1-5,0-4-7,4-7-9,2-9-9,4-7-9,2-7-6,2-8-2,2-6-1,2-7-2,1-7-2,1-7 0,2-6 0,0-8-1</inkml:trace>
</inkml:ink>
</file>

<file path=ppt/ink/ink39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3:02"/>
    </inkml:context>
    <inkml:brush xml:id="br0">
      <inkml:brushProperty name="width" value="0.05224" units="cm"/>
      <inkml:brushProperty name="height" value="0.05224" units="cm"/>
    </inkml:brush>
  </inkml:definitions>
  <inkml:trace contextRef="#ctx0" brushRef="#br0">29314 42824 421,'-1'-14'6,"-1"1"11,0 2 13,-1 2 11,-2 3 5,0 2-2,-2 4-2,0 3-2,-3 3-5,-6 7-10,-4 5-10,-4 7-9,-5 3-5,1 1-3,-2 1-3,-1 1-2,0-1-1,-1-2 0,1-2 0,0-1 1,0-3-1,4-1-2,4-2 0,2-2-2,3-2 5,4-1 13,4-1 13,5-1 13,2 0 5,3 0-3,4-1-2,2 1-3,6-1-2,8 0-5,7-2-3,8-1-3,6 0-3,1 0-1,2 0-2,2 0-1,-1 0-3,-2 1-8,-3 2-7,-3 0-7,-5 1-5,-4 1-3,-5 1-4,-4 2-3,-5-2-4,-1-1-2,-2-2-3,-2-2-4</inkml:trace>
</inkml:ink>
</file>

<file path=ppt/ink/ink39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3:03"/>
    </inkml:context>
    <inkml:brush xml:id="br0">
      <inkml:brushProperty name="width" value="0.05277" units="cm"/>
      <inkml:brushProperty name="height" value="0.05277" units="cm"/>
    </inkml:brush>
  </inkml:definitions>
  <inkml:trace contextRef="#ctx0" brushRef="#br0">31044 43897 416,'2'-14'9,"4"2"18,4 4 17,3 3 18,3 1 2,-2 2-13,-1 0-12,-1 2-14,-3 4-9,-6 8-6,-6 7-5,-6 9-7,-3 2-4,-3 0-3,-2-1-3,-1-1-3,-1-1-1,2-3 3,2-1 3,3-3 3,2-1 2,2-3 5,4-1 3,2-2 3,3-2 3,2-1-1,2 0 0,2-2-1,2-1 2,3 0 3,4-2 4,2 0 4,1-2 1,1-1 1,0 0-1,-1-1 0,0 0 0,-2 3-1,-3 4 0,-1 2-2,-3 3 0,-4 1-3,-4 3-2,-4 2-1,-4 1-5,-4 3-9,-4 1-6,-3 3-9,-4 0-4,0 1-1,-1-1-2,-1 0-1,1-1 1,1-3 3,3-3 5,1-2 2,2-4-7,2-1-21,3-2-21,1-2-21</inkml:trace>
</inkml:ink>
</file>

<file path=ppt/ink/ink39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3:05"/>
    </inkml:context>
    <inkml:brush xml:id="br0">
      <inkml:brushProperty name="width" value="0.04272" units="cm"/>
      <inkml:brushProperty name="height" value="0.04272" units="cm"/>
    </inkml:brush>
  </inkml:definitions>
  <inkml:trace contextRef="#ctx0" brushRef="#br0">33066 43177 515,'-12'-6'15,"8"2"17,8 4 18,8 3 16,5 0 3,5 1-10,3 0-11,5 0-11,3-1-7,2 0-4,4-2-4,3 0-4,-1-1-7,-3 0-9,-5 0-12,-4 0-9,-3 0-9,-3 0-8,-3 0-8,-2 0-7,-4 1-4,-3 4 2,-3 2 2,-2 4 1,-3-1 6,-2-1 7,-2-2 8,-2-2 8,-1-1 5,0 0 1,0 0 3,0 0 1</inkml:trace>
</inkml:ink>
</file>

<file path=ppt/ink/ink39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3:05"/>
    </inkml:context>
    <inkml:brush xml:id="br0">
      <inkml:brushProperty name="width" value="0.04312" units="cm"/>
      <inkml:brushProperty name="height" value="0.04312" units="cm"/>
    </inkml:brush>
  </inkml:definitions>
  <inkml:trace contextRef="#ctx0" brushRef="#br0">32944 44463 510,'-29'0'3,"5"0"8,5 0 8,5 0 6,6-2 8,8-2 6,8-4 8,8-2 6,4-1 0,2 2-8,3 3-8,2 1-8,1 1-5,2 2-3,2 0-3,3 2-4,0 0-3,0 2-5,1 0-4,-1 2-6,0 0-2,1 0 1,-1-1 1,0 2-1,-2-2-8,-3 1-19,-5 0-19,-3 0-19,-4 0-5,-3 0 5,-3 0 7,-2 0 7</inkml:trace>
</inkml:ink>
</file>

<file path=ppt/ink/ink39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3:07"/>
    </inkml:context>
    <inkml:brush xml:id="br0">
      <inkml:brushProperty name="width" value="0.04119" units="cm"/>
      <inkml:brushProperty name="height" value="0.04119" units="cm"/>
    </inkml:brush>
  </inkml:definitions>
  <inkml:trace contextRef="#ctx0" brushRef="#br0">37550 43647 534,'22'0'102,"-1"0"-20,-3 0-20,-1 0-21,0 0-12,2 0-3,1 0-4,3 0-3,0-1-3,1 0-1,-1-2-2,1 0-1,-1-1-3,1 0-1,-1 0-3,1 0-2,0 1-2,1 0-1,1 2-1,1 1-1,0 0-2,1 0 0,-1 0-1,1 0-1,-2 0 0,-1 0 0,-3 0-1,-1 0 2,-1 0-1,1 1 2,1 2 0,1 0 1,1 0 1,1 0 1,1-1-1,1-2 2,1 0-1,3 2 0,1 0 0,2 2 0,3-1 1,3 0 2,2-2 1,4 0 3,3-1 0,4 0 0,4 0-1,4 0 0,1 0-1,1 0-1,0 0 0,0 0-2,-2 0-1,-1 0-1,-2 0-1,-2 0-1,-1-1-2,0 0-2,-1-2-2,1 0-2,-1-1-1,-4 2 2,-3 0 2,-2 2 1,-3 0 1,-3 0 0,-4 0 2,-2 0 0,-3 0 0,-1 0 0,-3 0 0,-1 0-1,-2 0 0,-1 0 0,-1 0-1,-1 0-1,-2 0 0,-2-2 1,-4-1 0,-3 0 1,-2-1-4,0-2-10,-2 0-9,0-1-9</inkml:trace>
</inkml:ink>
</file>

<file path=ppt/ink/ink39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3:08"/>
    </inkml:context>
    <inkml:brush xml:id="br0">
      <inkml:brushProperty name="width" value="0.05133" units="cm"/>
      <inkml:brushProperty name="height" value="0.05133" units="cm"/>
    </inkml:brush>
  </inkml:definitions>
  <inkml:trace contextRef="#ctx0" brushRef="#br0">40172 40381 428,'-8'-13'28,"0"3"1,0 4 3,0 4 2,-2 3-5,-5 2-10,-5 2-10,-5 2-12,-2 0-4,3-1 0,1-1-1,3 0 2,1-2-1,2 0 2,3-2 0,1 0 1,2 1 9,2 6 15,3 4 15,1 5 16,1 4 4,0 3-8,0 3-7,0 3-8,0 1-6,-2-1-3,0-2-4,-1 1-4,-1 1-2,0 6 0,0 6 0,0 6 1,1 1-2,1-2-5,0-3-3,2-4-6,0-3-1,0-3-2,0-5-2,0-3 0,3-5-10,6-5-14,6-5-17,6-4-15,3-7-6,1-8 5,1-8 4,1-7 5,-2-3 5,-3 5 6,-5 3 7,-3 4 6</inkml:trace>
</inkml:ink>
</file>

<file path=ppt/ink/ink39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3:08"/>
    </inkml:context>
    <inkml:brush xml:id="br0">
      <inkml:brushProperty name="width" value="0.04446" units="cm"/>
      <inkml:brushProperty name="height" value="0.04446" units="cm"/>
    </inkml:brush>
  </inkml:definitions>
  <inkml:trace contextRef="#ctx0" brushRef="#br0">41050 40756 494,'8'-22'3,"0"3"4,0 3 6,0 3 5,0 3 7,1 4 11,2 4 10,0 4 10,-1 5 1,-2 6-10,-4 5-9,-2 7-9,-4 3-5,0 2 1,-3 3 0,-2 1 1,-1 1-5,0 1-11,0-1-11,0 0-11,0-2-9,1-3-5,-1-5-7,0-3-5</inkml:trace>
</inkml:ink>
</file>

<file path=ppt/ink/ink39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3:09"/>
    </inkml:context>
    <inkml:brush xml:id="br0">
      <inkml:brushProperty name="width" value="0.03422" units="cm"/>
      <inkml:brushProperty name="height" value="0.03422" units="cm"/>
    </inkml:brush>
  </inkml:definitions>
  <inkml:trace contextRef="#ctx0" brushRef="#br0">41150 41326 642,'7'-29'4,"-1"6"5,0 7 7,-1 5 6,-1 4 6,1 0 2,2 2 4,0 1 4,2-1-1,1 2-4,3-1-3,2 0-5,1 0-4,-1 2-5,1 0-6,0 2-5,-1 0-9,-1 0-10,-1 0-10,0 0-12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5:17"/>
    </inkml:context>
    <inkml:brush xml:id="br0">
      <inkml:brushProperty name="width" value="0.0333" units="cm"/>
      <inkml:brushProperty name="height" value="0.0333" units="cm"/>
      <inkml:brushProperty name="color" value="#00BFF3"/>
    </inkml:brush>
  </inkml:definitions>
  <inkml:trace contextRef="#ctx0" brushRef="#br0">72850 2800 660,'51'0'158,"-9"0"-49,-7 0-49,-7 0-48,-8 2-31,-2 4-16,-4 4-15,-4 3-16,-3 2-1,-2-3 12,-3-2 13,0-1 11,-2-1 8,0 0 2,0 0 1,0 0 2</inkml:trace>
</inkml:ink>
</file>

<file path=ppt/ink/ink39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3:09"/>
    </inkml:context>
    <inkml:brush xml:id="br0">
      <inkml:brushProperty name="width" value="0.05391" units="cm"/>
      <inkml:brushProperty name="height" value="0.05391" units="cm"/>
    </inkml:brush>
  </inkml:definitions>
  <inkml:trace contextRef="#ctx0" brushRef="#br0">41757 40121 408,'-8'-8'3,"2"0"9,1 1 6,0-1 8,1 3 10,0 8 11,0 6 12,1 7 11,-1 5 0,2 1-12,0 3-10,2 1-12,-1 3-7,-1 5-5,0 3-5,-1 4-4,-2 4-4,-2 4-5,-2 4-4,-1 4-4,-2 1-1,2 1 3,0 0 2,2 0 3,1-3-5,1-7-9,0-5-12,2-5-11,0-7-9,2-6-11,0-5-9,2-6-10</inkml:trace>
</inkml:ink>
</file>

<file path=ppt/ink/ink39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3:09"/>
    </inkml:context>
    <inkml:brush xml:id="br0">
      <inkml:brushProperty name="width" value="0.039" units="cm"/>
      <inkml:brushProperty name="height" value="0.039" units="cm"/>
    </inkml:brush>
  </inkml:definitions>
  <inkml:trace contextRef="#ctx0" brushRef="#br0">42250 41610 564,'8'-17'4,"2"0"8,0-1 9,1-1 8,0 2 7,0 5 6,-2 4 5,-1 6 5,0 3-1,-2 4-8,-1 2-9,0 4-7,-3 3-8,-2 5-6,-4 5-7,-2 5-8,-2 1-2,-2-3 0,0-4 1,-1-1-1,2-4-3,4-3-8,5-3-8,6-2-9,4-4-1,4-3 6,3-2 4,5-4 6,1-2 2,1-1-2,0-3-2,-1-2-1,-1 0-2,-3 2-3,-3 2-2,-2 3-3</inkml:trace>
</inkml:ink>
</file>

<file path=ppt/ink/ink39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3:10"/>
    </inkml:context>
    <inkml:brush xml:id="br0">
      <inkml:brushProperty name="width" value="0.05738" units="cm"/>
      <inkml:brushProperty name="height" value="0.05738" units="cm"/>
    </inkml:brush>
  </inkml:definitions>
  <inkml:trace contextRef="#ctx0" brushRef="#br0">43088 40278 383,'-7'-14'5,"2"1"9,2 2 10,2 2 10,2 2 2,2 1-4,2 0-3,2 2-4,2 0-4,3 2-5,4 0-3,2 2-4,1 0-3,-1 0-3,-1 0-1,0 0-3,-3 1 0,-3 4 1,-3 2 2,-2 4 1,-3 1 2,-1 1 2,0 1 2,-1 1 1,-2 1 2,-1 2 0,0 0 0,-1 1 1,-1 1 0,2 3 1,0 1 0,2 3 0,0 0 1,0 1 1,0-1 1,0 1 1,0 0 0,2 0-2,0 2-2,2 1-1,-1-1-2,-1-3 0,0-3-1,-1-3 0,-1-1-1,2-1-1,0 1-1,1-1-2,0 1 0,-4 0-2,-2-1-1,-3 1-1,-3-2-1,0-1 0,-2-2 0,0-3 0,-1 0-2,-1 0-5,-1 0-4,-1 0-5,-2-2-4,-2-1-4,-2-2-5,-1-2-4,-1-2-5,-1-1-2,1 0-4,-1-1-2,2-2-1,5-1 3,3 0 2,4-1 4,3-2 2,-1 0 1,0-1 2,0-2 2</inkml:trace>
</inkml:ink>
</file>

<file path=ppt/ink/ink39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3:10"/>
    </inkml:context>
    <inkml:brush xml:id="br0">
      <inkml:brushProperty name="width" value="0.03755" units="cm"/>
      <inkml:brushProperty name="height" value="0.03755" units="cm"/>
    </inkml:brush>
  </inkml:definitions>
  <inkml:trace contextRef="#ctx0" brushRef="#br0">44850 38972 585,'9'-22'3,"1"3"3,3 3 5,2 3 4,1 2 8,1 2 9,1 2 10,2 2 9,-2 3 1,-1 4-10,-2 4-9,-3 4-10,-2 3-6,-4 5 0,-4 4-2,-4 3-1,-5 3-4,-4 1-3,-5 1-5,-5 1-5,-1-1-3,1-2 1,2-1 0,3-3 0,1-2-1,4-3-1,3-3-2,3-2-2,2-3 0,3-1 2,4 0 1,2-2 1,4-1 2,6-2 1,4-3 2,5 0 2,3-3-2,1-1-3,1 0-3,1-1-3,-2-1-7,-4 2-10,-3 0-8,-4 2-10</inkml:trace>
</inkml:ink>
</file>

<file path=ppt/ink/ink39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3:11"/>
    </inkml:context>
    <inkml:brush xml:id="br0">
      <inkml:brushProperty name="width" value="0.05164" units="cm"/>
      <inkml:brushProperty name="height" value="0.05164" units="cm"/>
    </inkml:brush>
  </inkml:definitions>
  <inkml:trace contextRef="#ctx0" brushRef="#br0">39833 45163 426,'-8'-15'0,"2"4"3,1 3 1,0 2 1,0 2 5,0 1 6,-1-1 6,-1 0 7,-3 0 2,-2 2-1,-3 0-2,-3 2-2,-2 0-3,2 2-6,1 0-6,1 2-5,1 0-4,0 0 0,2-1-1,1 1 0,2 1 2,4 2 5,4 2 6,4 2 5,2 1 1,0 1-1,0 1-1,0 2-2,-1 1-1,0 3-1,-2 3 0,0 3 0,-2 2 0,-2 0 0,-2 2 1,-2 1-1,-1 1 0,0 1-1,1 1-3,-1 0-2,1 1 0,2-3-1,2-2-1,2-1 0,1-4-3,0-1-3,0-4-6,0-3-3,2-3-12,4-1-20,4-2-19,3-2-19,2-4-1,-2-2 15,-3-6 15,0-2 16,-3-3 6,1 0-2,0 0-2,0 1-2</inkml:trace>
</inkml:ink>
</file>

<file path=ppt/ink/ink39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3:11"/>
    </inkml:context>
    <inkml:brush xml:id="br0">
      <inkml:brushProperty name="width" value="0.04348" units="cm"/>
      <inkml:brushProperty name="height" value="0.04348" units="cm"/>
    </inkml:brush>
  </inkml:definitions>
  <inkml:trace contextRef="#ctx0" brushRef="#br0">41047 45261 505,'0'-13'10,"2"8"20,0 7 20,2 6 20,-1 5 3,-1 3-13,0 3-12,-1 4-13,-1 0-8,0 2-2,0 1-4,0 1-3,-2 1-4,0-1-5,-3 1-5,-2-1-4,-1 0-8,2 1-9,1-1-10,0 1-8,1-3-9,1-3-7,-1-5-6,0-3-8,0-5 1,2-4 8,0-6 8,2-4 9,0-4 7,0-2 8,0-2 6,0-1 8,0-2 5,0 1 4,0-1 4,0 0 4,0 1 1,2 1-3,0 1-3,2 0-3,0 2 4,2 1 11,0 0 9,1 2 11,2 0 4,2 1-2,2-1-1,1 0-1,2 1-5,0 2-5,-1 2-6,1 2-7,-1 1-2,-1 0 1,-1 0 1,0 0 1</inkml:trace>
</inkml:ink>
</file>

<file path=ppt/ink/ink39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3:11"/>
    </inkml:context>
    <inkml:brush xml:id="br0">
      <inkml:brushProperty name="width" value="0.05064" units="cm"/>
      <inkml:brushProperty name="height" value="0.05064" units="cm"/>
    </inkml:brush>
  </inkml:definitions>
  <inkml:trace contextRef="#ctx0" brushRef="#br0">41877 44802 434,'-1'-21'4,"-1"3"10,0 4 8,-1 5 9,-1 4 8,2 8 9,0 6 8,2 7 9,0 5-1,0 3-9,0 3-8,0 3-8,-1 4-9,0 4-7,-2 6-6,0 4-8,-1 5-6,0 2-10,0 3-7,1 4-9,-1 0-2,0 1 3,0-1 3,0 1 2,-1-5-2,0-10-10,-1-10-9,-2-10-9,1-5-6,1-3-2,0-1-3,2-2-3</inkml:trace>
</inkml:ink>
</file>

<file path=ppt/ink/ink39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3:13"/>
    </inkml:context>
    <inkml:brush xml:id="br0">
      <inkml:brushProperty name="width" value="0.04767" units="cm"/>
      <inkml:brushProperty name="height" value="0.04767" units="cm"/>
    </inkml:brush>
  </inkml:definitions>
  <inkml:trace contextRef="#ctx0" brushRef="#br0">42250 46041 461,'10'-15'17,"5"3"2,5 1 2,6 2 2,0 2 2,-2 2 1,-1 2 1,-2 2 1,-3 2-3,-3 0-5,-3 2-7,-2 0-6,-4 3-4,-3 4-1,-2 4-1,-4 3-2,-3 4-2,-5 1 0,-5 3-1,-5 2-2,-2-2 0,4-1 1,3-4 0,3-3 0,4-4 2,6-5 4,6-4 3,6-6 3,5-4 1,5-7-3,5-6-2,5-5-2,2-4-3,-1 1-3,-1-1-4,-1 1-3,-2 1-2,-3 3 1,-3 2 0,-3 4 2,-3 5 8,-4 7 17,-5 6 16,-3 8 18,-2 3 4,0 1-9,0 1-9,0 2-8,0 0-5,-2 3-2,0 1-2,-1 3-1,-1-1-1,2-1-2,0-2-2,2-2-1,2-3-4,4-3-6,3-3-4,5-2-7,2-5-2,1-6 1,2-6 0,0-6 0,0-2 2,1 1 0,-1 1 0,1 1 2,-2-1 0,-3 0 1,-2-1 0,-4-1 0,-2 0 1,-2 1 0,-3 0 2,0 2 0,-4 2 0,0 1 0,-3 2 0,-2 2-1,-1 2-2,-2 1-3,0 0-4,-1 2-4,-1 0-5,0 2-5,0 0-6,1 2-5</inkml:trace>
</inkml:ink>
</file>

<file path=ppt/ink/ink39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3:14"/>
    </inkml:context>
    <inkml:brush xml:id="br0">
      <inkml:brushProperty name="width" value="0.05119" units="cm"/>
      <inkml:brushProperty name="height" value="0.05119" units="cm"/>
    </inkml:brush>
  </inkml:definitions>
  <inkml:trace contextRef="#ctx0" brushRef="#br0">44293 45040 429,'-6'-8'7,"6"2"11,4 0 13,6 2 13,3 1 2,3 2-10,3 2-8,3 2-9,1 1-6,-1 0-3,-1 0-3,-1 0-2,-1 0-2,-2 1-1,-3 2 0,-1 0-2,-3 2 3,-2 2 6,-4 2 4,-2 1 5,-4 2 4,0 1-1,-3 2 0,-2 0 1,-1 0-1,2-1-2,1-1-2,0-1-2,2 2-1,1 3-2,0 5 1,2 3-2,0 1 0,2-1-1,0-3-2,1-1 0,1-2-3,-2 1-1,0-1-2,-2 1-2,1-1-1,0-1-3,2-1-1,0-1-2,-2 0-1,-4 3-2,-5 1 1,-5 3-2,-4-1-2,-2-1-5,-2-3-5,-1-1-5,-3-4-4,-1-3-7,-3-4-5,-1-4-7,1-3 1,3-2 6,5-2 5,3-2 7,4-2 2,2 0 0,4-1 1,3-2 0</inkml:trace>
</inkml:ink>
</file>

<file path=ppt/ink/ink39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3:14"/>
    </inkml:context>
    <inkml:brush xml:id="br0">
      <inkml:brushProperty name="width" value="0.04031" units="cm"/>
      <inkml:brushProperty name="height" value="0.04031" units="cm"/>
    </inkml:brush>
  </inkml:definitions>
  <inkml:trace contextRef="#ctx0" brushRef="#br0">45774 44605 545,'1'-14'5,"2"3"10,2 2 10,2 4 10,1 2 7,3 2 4,2 2 2,2 2 5,-1 2-3,-3 2-8,-3 1-9,-2 3-7,-4 2-7,-1 0-8,-2 1-6,-1 1-8,-4 1-4,-2 2-4,-3 0-2,-3 1-4,-2-1-1,0-3 2,1-2 0,-1-4 2,5-2 2,10-2 4,10-3 6,10 0 3,5-4 0,2 0-6,3-3-7,1-2-6,0-1-5,-3 2-2,-3 1-3,-3 0-2,-3 1-3,-3 1-5,-3-1-5,-2 0-5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5:17"/>
    </inkml:context>
    <inkml:brush xml:id="br0">
      <inkml:brushProperty name="width" value="0.05172" units="cm"/>
      <inkml:brushProperty name="height" value="0.05172" units="cm"/>
      <inkml:brushProperty name="color" value="#00BFF3"/>
    </inkml:brush>
  </inkml:definitions>
  <inkml:trace contextRef="#ctx0" brushRef="#br0">72335 3850 425,'-14'2'11,"5"6"22,3 4 21,4 5 23,2 4 2,0 1-16,0 3-17,0 1-16,0 2-9,0-2-2,0 1-2,0 1-3,-1-2-5,0-1-8,-2-3-7,0-1-9,0-2-4,0-3 0,1-1 0,2-2-1,0-9-7,2-12-15,1-15-15,0-13-15,2-5 0,3 6 16,4 3 15,2 7 15,2 2 12,1 4 8,2 0 9,0 2 8,0 3 4,-1 3 0,-1 3-2,-1 2 0,-1 3 1,-1 0 4,0 2 2,-2 0 3,-1 4 6,0 6 6,-2 6 7,-1 5 7,-1 4-1,-4-1-8,-3 0-9,-2 0-7,-3 0-10,-4-1-9,-2-1-9,-3 0-11,-2-3-4,-2-3-2,0-3-1,-1-2-1,0-4-2,1-1-1,1-2-2,1-2-1,2-2 1,2-4 3,4-2 4,3-3 4,2-3 2,4 0 2,2-1 1,4-1 2,2-1 2,5 2 4,4 1 3,3 1 4,2 1 4,-1 2 3,-1 2 4,0 3 3,-3 0 2,-1 2 1,-3 0 0,-1 2 0,-2 2 0,-2 4-2,-3 3-1,-1 5-2,-3 2-3,-1 1-7,-2 2-4,-1 0-7,-3 0-4,-5 1-3,-4-1-4,-3 1-2,-5 0-2,-2 1 4,-3 1 1,-2 1 4,-4 1 1,-1-1 4,-3 0 2,0 0 3,-1 0 3,3-3 4,3-1 4,3-2 5,4-3 2,3-3 3,4-3 1,5-2 3,5-3 4,8-1 4,8 0 6,8-1 6,5-3-2,6 0-7,5-3-7,5-2-8,4-1-4,2 2-3,4 1-1,2 1-2,3 0-1,2 2 0,2 0 0,1 2 0,0 0-2,-2 2-3,-4 0-5,-2 2-4,-5-1-5,-2 1-6,-5 0-5,-4 0-6,-4-1-3,-5 0 0,-5-2-1,-4 0 0</inkml:trace>
</inkml:ink>
</file>

<file path=ppt/ink/ink39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3:16"/>
    </inkml:context>
    <inkml:brush xml:id="br0">
      <inkml:brushProperty name="width" value="0.03613" units="cm"/>
      <inkml:brushProperty name="height" value="0.03613" units="cm"/>
    </inkml:brush>
  </inkml:definitions>
  <inkml:trace contextRef="#ctx0" brushRef="#br0">48950 42594 608,'3'-16'10,"6"2"17,5 1 19,7 1 19,3 1 3,-1 2-13,1 2-12,-1 3-12,2 0-10,3 2-6,3 0-7,3 2-5,-1 1-8,-4 4-7,-3 2-7,-5 3-8,-2 1-3,-2 0-2,-3-2-1,-1-1-1,-3 0-4,-4 0-4,-4 0-6,-4 0-5</inkml:trace>
</inkml:ink>
</file>

<file path=ppt/ink/ink39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3:16"/>
    </inkml:context>
    <inkml:brush xml:id="br0">
      <inkml:brushProperty name="width" value="0.03771" units="cm"/>
      <inkml:brushProperty name="height" value="0.03771" units="cm"/>
    </inkml:brush>
  </inkml:definitions>
  <inkml:trace contextRef="#ctx0" brushRef="#br0">48807 43766 583,'-17'0'11,"14"0"22,14 0 23,13 0 22,9-1 3,1-1-18,2 0-18,2-1-17,2-1-13,-1 2-9,0 0-8,0 2-8,-1 0-9,-3 2-8,-4 0-9,-2 2-7,-3-1-5,-5-1 2,-3 0 1,-4-1 1</inkml:trace>
</inkml:ink>
</file>

<file path=ppt/ink/ink39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3:17"/>
    </inkml:context>
    <inkml:brush xml:id="br0">
      <inkml:brushProperty name="width" value="0.04234" units="cm"/>
      <inkml:brushProperty name="height" value="0.04234" units="cm"/>
    </inkml:brush>
  </inkml:definitions>
  <inkml:trace contextRef="#ctx0" brushRef="#br0">53383 42994 519,'-6'-8'4,"4"0"9,4 0 8,4 0 8,5 1 4,5-1 1,7 0-1,5 0 1,4 1-2,1 0-2,1 2-2,0 1-3,3 0-2,5 2-1,3 0-3,4 2-1,3 0-3,2 2-1,1 0-3,3 2-2,2 0-1,2 1-1,1 2 0,3 0 0,0 0-3,-1 0-5,0-2-7,-2 0-5,-2-2-7,-1-1-8,-2 0-6,-2-2-8,-3 0-1,-2-2 2,-4 0 4,-2-1 3,-5-1 2,-7 0 2,-7 0 1,-7 0 1</inkml:trace>
</inkml:ink>
</file>

<file path=ppt/ink/ink39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3:18"/>
    </inkml:context>
    <inkml:brush xml:id="br0">
      <inkml:brushProperty name="width" value="0.04631" units="cm"/>
      <inkml:brushProperty name="height" value="0.04631" units="cm"/>
    </inkml:brush>
  </inkml:definitions>
  <inkml:trace contextRef="#ctx0" brushRef="#br0">54872 39787 475,'-8'-22'0,"0"6"0,0 5 0,0 5 0,-2 2 3,-5 0 7,-5 0 7,-5 0 7,0 1 3,5 2-1,4 2 0,6 2-1,2 1-4,-2 2-6,0 0-7,-1 2-7,0-1-5,0-1-3,2-1-3,1 0-3,1 0 7,2 2 14,2 1 15,2 3 16,1 2 4,0 2-4,0 1-6,0 3-4,-1 2-5,-2 5-2,-2 3-3,-1 5-3,-1 1-3,2 0-1,2 1-2,2-1-2,0 0-2,0 1 0,-2-1-1,0 0-1,0-2-2,2-3-2,2-5-3,2-3-3,1-3-5,2-1-5,0-1-6,2-1-5,0-1-5,1-2-1,1-3-3,2-1-2,0-1-2,1-2-5,1-1-3,2 0-5,-2-2 3,-1-2 7,-2-2 7,-2-2 8</inkml:trace>
</inkml:ink>
</file>

<file path=ppt/ink/ink39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3:18"/>
    </inkml:context>
    <inkml:brush xml:id="br0">
      <inkml:brushProperty name="width" value="0.04117" units="cm"/>
      <inkml:brushProperty name="height" value="0.04117" units="cm"/>
    </inkml:brush>
  </inkml:definitions>
  <inkml:trace contextRef="#ctx0" brushRef="#br0">56093 40134 534,'-1'-15'1,"-1"2"4,0 3 3,-1 1 3,-1 3 8,2 6 13,0 4 12,2 6 14,0 3 2,0 3-10,0 3-10,0 3-10,-1 3-6,0 1-5,-2 3-4,0 1-4,-2 2-2,0 3 1,-1 1-1,-1 2 1,-2 0-9,0-1-19,-2-3-17,0-2-18,0-3-6,3-5 7,1-5 8,2-4 8</inkml:trace>
</inkml:ink>
</file>

<file path=ppt/ink/ink39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3:18"/>
    </inkml:context>
    <inkml:brush xml:id="br0">
      <inkml:brushProperty name="width" value="0.0353" units="cm"/>
      <inkml:brushProperty name="height" value="0.0353" units="cm"/>
    </inkml:brush>
  </inkml:definitions>
  <inkml:trace contextRef="#ctx0" brushRef="#br0">56150 40679 623,'9'-29'36,"3"8"4,4 7 5,2 7 4,1 3-2,1 2-10,-1 0-8,1 2-9,-1 0-4,-1 2 1,-1 0 2,0 2 3</inkml:trace>
</inkml:ink>
</file>

<file path=ppt/ink/ink39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3:18"/>
    </inkml:context>
    <inkml:brush xml:id="br0">
      <inkml:brushProperty name="width" value="0.04605" units="cm"/>
      <inkml:brushProperty name="height" value="0.04605" units="cm"/>
    </inkml:brush>
  </inkml:definitions>
  <inkml:trace contextRef="#ctx0" brushRef="#br0">56645 39785 477,'0'-15'1,"0"1"1,0 0 2,0 2 1,0 1 5,0 1 9,0 0 9,0 2 8,0 4 6,0 8 4,0 8 2,0 7 4,0 5-2,0 1-6,0 1-7,0 1-6,-2 3-6,0 5-6,-3 4-5,-2 6-6,-2 3-7,0 2-6,-2 2-7,0 2-7,0-2-7,3-2-6,1-6-6,2-2-5,1-6-4,2-8 2,0-6 1,2-6 1</inkml:trace>
</inkml:ink>
</file>

<file path=ppt/ink/ink39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3:19"/>
    </inkml:context>
    <inkml:brush xml:id="br0">
      <inkml:brushProperty name="width" value="0.03848" units="cm"/>
      <inkml:brushProperty name="height" value="0.03848" units="cm"/>
    </inkml:brush>
  </inkml:definitions>
  <inkml:trace contextRef="#ctx0" brushRef="#br0">57050 41043 571,'9'-10'0,"1"-2"0,3-3 0,2-3 0,0 0 0,-3 2 0,-1 4 0,-2 3 0,-1 3 9,0 4 17,0 4 18,0 4 17,-2 3 3,-3 1-11,-2 3-12,-4 2-11,-2 3-9,-2 5-3,-1 5-5,-3 5-3,0 0-3,0-5 1,2-5 2,1-5 0,3-4-7,6-1-11,6-2-14,5-2-12,4-4-6,2-4 3,0-6 3,1-4 2,0-3 0,-1 1-4,-1-1-2,0 0-3,-3 1 1,-1 0 3,-2 2 6,-2 1 3</inkml:trace>
</inkml:ink>
</file>

<file path=ppt/ink/ink39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3:19"/>
    </inkml:context>
    <inkml:brush xml:id="br0">
      <inkml:brushProperty name="width" value="0.05227" units="cm"/>
      <inkml:brushProperty name="height" value="0.05227" units="cm"/>
    </inkml:brush>
  </inkml:definitions>
  <inkml:trace contextRef="#ctx0" brushRef="#br0">57407 39578 420,'0'-21'3,"2"5"5,0 5 6,2 5 6,1 1 2,3 2-1,4-1 1,2 0 0,3 0-2,1 2-2,3 0-1,1 2-4,1 1-1,-1 2-5,-1 2-3,0 2-3,-3 1-1,-3-1 1,-3 1 2,-2 0 1,-4 1 0,-3 1-1,-2 3-1,-4 2-3,-1 1 3,1-1 3,-1 1 4,0 0 4,0-1 4,0 1 3,0 0 2,0-1 4,1 2-1,0 2-2,2 1-2,0 3-3,2 1-2,0 1-2,2 1-1,0 1-2,1 1 0,0 2-1,0 3-1,0 1 0,-1 1 0,-1-2-2,0 0-1,-1-1-1,-2-1-1,-1-1 0,0-1 1,-1-1-1,-3-2-2,-4-1-5,-4-3-5,-3-1-4,-6-1-3,-4 1 1,-4 1 0,-6 1 0,-2-1-6,1-1-15,2-2-15,0-2-14,3-3-6,5-3 3,5-3 4,5-2 4</inkml:trace>
</inkml:ink>
</file>

<file path=ppt/ink/ink39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3:20"/>
    </inkml:context>
    <inkml:brush xml:id="br0">
      <inkml:brushProperty name="width" value="0.05374" units="cm"/>
      <inkml:brushProperty name="height" value="0.05374" units="cm"/>
    </inkml:brush>
  </inkml:definitions>
  <inkml:trace contextRef="#ctx0" brushRef="#br0">54451 43794 409,'-1'-22'6,"-1"5"12,0 3 11,-1 4 13,-2 3 2,0 1-6,-1 0-7,-2 2-5,0 0-5,-2 2-3,0 0-1,-1 2-3,-1 0-2,1 0-2,-1 0 0,0 0-3,0 0-2,1 2-2,-1 0-4,0 2-3,1 1 1,2 5 2,3 4 3,1 4 2,1 1 4,2 1 4,0-1 5,2 1 3,0 0 3,2 3-1,0 1-1,2 3 0,-1 0-2,-1-1-2,0-1-2,-1-1-3,-1 0-2,0 3-1,0 1-3,0 2 0,-2 2-3,0-1-1,-3 0-3,-2 1-2,-1-2-2,0-2-5,1-1-5,-1-3-4,1-1-1,2-1 2,2-1 3,2 0 1,3-5-8,4-3-17,4-6-18,3-4-18,2-5-4,-2 0 11,-3-3 10,-1-2 11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5:41"/>
    </inkml:context>
    <inkml:brush xml:id="br0">
      <inkml:brushProperty name="width" value="0.04443" units="cm"/>
      <inkml:brushProperty name="height" value="0.04443" units="cm"/>
      <inkml:brushProperty name="color" value="#00BFF3"/>
    </inkml:brush>
  </inkml:definitions>
  <inkml:trace contextRef="#ctx0" brushRef="#br0">18605 16691 495,'-13'0'6,"6"0"23,6 0 22,6 0 23,4 0 3,1 0-15,3 0-14,2 0-15,0 0-11,-1 0-5,-1 0-6,0 0-7,-1 0-2,-1 2 0,1 0-1,0 2 1,0-1-1,1-1 2,2 0 0,0-1 1,2-1 0,1 0 0,3 0 0,1 0 0,0 0 0,-3 0 0,-3 0-1,-2 0 0,-2-1-1,1-1 0,1 0 0,2-1 0,-1-1-1,1 0 0,0 0 0,0 0-1,-2 0 0,0 0 0,-1 1 0,-1-1 1,0 0 0,0 1-1,0-2 1,-1 2 0,2-1 0,2 2 0,1 0 0,3 2 0,0-1 0,-3 0-1,-1-2 1,-2 0-1,-1-1 0,1 2 0,1 0 1,2 2-1,0 0 0,1 0 0,1 0 0,1 0 0,0 0 0,-1 0-1,0 0-1,-2 0-1,0 0 0,-1 0 1,1 0 1,0 0 0,-1 0 0,-1 0 1,-1 0-1,0 0 1,-2 0 0,1 0 0,0 0 0,0 0 0,0 0 0,1 0-1,1 0 0,2 0-1,-1-1 0,1 0 0,0-2 0,-1 0 1,1 0-1,0 0 1,-1 2 0,1 0 1,0 1-1,-1-2 0,1 0 1,0-1 0,0 0 0,1 0 0,1 2-1,1 1 1,1 0-1,0 0 0,-2 0 0,2 0 0,-1 0-1,-1 0 1,-1 0-1,-1 0 1,0 0-1,0 0 0,-1 0 1,1 0-1,0 0 0,-1 0-1,1 0 1,0 0-1,-1 0 1,1 0 1,0 0 0,-1 0 1,1 0 0,-2 0 0,-1 0-1,-1 0 1,0 0-1,0 0 0,0 0 0,-1 0 1,1 0-1,0 0-1,0 0 0,-1 0-1,0-2-13,0-2-26,-2-4-27,0-2-26</inkml:trace>
</inkml:ink>
</file>

<file path=ppt/ink/ink39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3:20"/>
    </inkml:context>
    <inkml:brush xml:id="br0">
      <inkml:brushProperty name="width" value="0.0409" units="cm"/>
      <inkml:brushProperty name="height" value="0.0409" units="cm"/>
    </inkml:brush>
  </inkml:definitions>
  <inkml:trace contextRef="#ctx0" brushRef="#br0">55500 44468 537,'0'-25'12,"2"13"22,0 12 23,2 14 23,0 6 3,0 3-16,0 1-15,0 3-17,-1-1-13,-2 0-7,-2-1-9,-2 0-9,-2-3-7,0 0-6,-2-1-7,0 0-7</inkml:trace>
</inkml:ink>
</file>

<file path=ppt/ink/ink39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3:20"/>
    </inkml:context>
    <inkml:brush xml:id="br0">
      <inkml:brushProperty name="width" value="0.03488" units="cm"/>
      <inkml:brushProperty name="height" value="0.03488" units="cm"/>
    </inkml:brush>
  </inkml:definitions>
  <inkml:trace contextRef="#ctx0" brushRef="#br0">55450 44860 630,'7'-22'3,"0"5"6,-2 3 7,0 4 5,-1 2 5,3 2 3,2 1 3,2 1 2,1-1 2,1 2-3,2-1-1,0 0-2,1 0-3,1 2-7,2 0-7,0 2-5,-1 0-7,-1 0-8,-2 0-6,-2 0-8</inkml:trace>
</inkml:ink>
</file>

<file path=ppt/ink/ink39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3:20"/>
    </inkml:context>
    <inkml:brush xml:id="br0">
      <inkml:brushProperty name="width" value="0.05191" units="cm"/>
      <inkml:brushProperty name="height" value="0.05191" units="cm"/>
    </inkml:brush>
  </inkml:definitions>
  <inkml:trace contextRef="#ctx0" brushRef="#br0">56280 43796 423,'-1'-22'3,"0"4"4,-2 5 5,0 3 5,-1 4 7,2 4 11,0 4 10,2 4 11,0 3 0,0 3-7,0 4-8,0 2-8,0 3-4,0 3-3,0 3-2,0 3-1,0 1-3,0 2-3,0 1-4,0 1-4,-1 0 0,0 0-1,-2 1 0,0-1 1,-1-1-6,0-2-9,0-1-11,1-3-9,-1-2-9,0-3-7,0-3-6,0-2-6</inkml:trace>
</inkml:ink>
</file>

<file path=ppt/ink/ink39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3: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56575 45225 333,'49'20'167,"16"14"-1,16 15 1,16 15 0</inkml:trace>
</inkml:ink>
</file>

<file path=ppt/ink/ink39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3:21"/>
    </inkml:context>
    <inkml:brush xml:id="br0">
      <inkml:brushProperty name="width" value="0.05265" units="cm"/>
      <inkml:brushProperty name="height" value="0.05265" units="cm"/>
    </inkml:brush>
  </inkml:definitions>
  <inkml:trace contextRef="#ctx0" brushRef="#br0">56613 44866 417,'9'-7'77,"0"2"-17,1 2-16,2 2-17,-1 2-7,1 2-1,0 2 0,0 2 0,-3 1-2,-5 1-7,-4 2-5,-6 0-6,-4 3-5,-5 5-2,-5 5-2,-5 5-4,-1 1 0,5-3 0,3-3 1,5-3 2,5-5 1,10-5 5,8-6 5,9-6 4,5-4 2,-1-4-1,1-2 0,-1-3 0,-1-1-1,-3 2 0,-3 3-1,-2 1 0,-3 1-1,1 0-1,0 1-1,0-1-2,-1 0-2,1 2-3,0 1-3,0 0-2,-1 0-2,-1 0-1,-1-1 0,0-1 0,-1-1 0,0 2 2,-1 1 1,1 0 2,-1 4 13,-2 6 25,-2 6 25,-2 6 25,-2 2 4,-2 1-16,-2-1-17,-2 1-16,0-1-10,2 1-3,3-1-4,1 1-4,1 0-4,1-1-5,2 1-7,0 0-5,3-4-4,2-3-2,3-6-2,4-4-1,1-6-1,3-2 2,1-5 0,3-4 3,0-2 0,1-1 2,0-1 0,-1-1 1,-1-1 1,-3 1 1,-3-1-1,-2 1 1,-4-1 2,-1 0 2,-2 1 4,-2-1 2,-2 1 2,-2 3 0,-2 1-1,-2 3 1,-4 1-2,-6 2 1,-5 2-2,-7 2-1,-3 3-2,-3 4-4,-1 4-5,-2 4-4,1 1 0,7 1 2,5 0 4,7 0 2,2-1-6,2-1-17,1 0-15,1-2-18</inkml:trace>
</inkml:ink>
</file>

<file path=ppt/ink/ink39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3:22"/>
    </inkml:context>
    <inkml:brush xml:id="br0">
      <inkml:brushProperty name="width" value="0.05333" units="cm"/>
      <inkml:brushProperty name="height" value="0.05333" units="cm"/>
    </inkml:brush>
  </inkml:definitions>
  <inkml:trace contextRef="#ctx0" brushRef="#br0">58672 43947 412,'-6'-8'0,"2"0"0,4 1 0,3-1 0,4 1 4,9 2 9,8 2 9,7 2 9,1 1 1,-5 0-5,-7 0-6,-5 0-4,-3 0-7,0 0-4,-1 0-7,1 0-4,-1 2-4,0 4 0,-2 4 0,-1 3 0,-1 4 8,-2 1 15,-2 3 15,-2 2 16,-1 1 6,0 4-4,0 3-4,0 3-4,0 0-4,0-1-8,0-3-5,0-1-7,0-2-4,0 0 0,0 1-1,0-1-1,0 0 0,2-1-2,0-1-2,2-1 0,-1 0-2,-2-1 1,-2 1-1,-2-1 1,-3 0-5,-4-1-5,-4-1-7,-3-1-7,-4-2-4,-3-4-2,-3-5-4,-3-3-2,-4-2-5,-5 0-7,-4 0-7,-6 0-6,3-1-2,8-2 5,9-2 3,9-2 4</inkml:trace>
</inkml:ink>
</file>

<file path=ppt/ink/ink39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3:22"/>
    </inkml:context>
    <inkml:brush xml:id="br0">
      <inkml:brushProperty name="width" value="0.03555" units="cm"/>
      <inkml:brushProperty name="height" value="0.03555" units="cm"/>
    </inkml:brush>
  </inkml:definitions>
  <inkml:trace contextRef="#ctx0" brushRef="#br0">58176 42959 618,'-21'-8'0,"5"2"0,5 1 0,5 0 0,4 1 8,5 0 14,6 0 16,4 0 15,3 0 1,-1 1-10,1-2-11,0 2-12,1-1-5,5 2-2,3 0-2,5 2-2,2 0-1,0 0 0,2 0 0,1 0-1,1 0-1,2 0-2,3 0 0,1 0-2,0-1-2,0 0-1,-1-2-1,-2 0-3,1-2-3,1 0-6,0-1-6,2-2-5,-2 1-7,-4 0-4,-3 2-5,-5 1-5,-4 0-2,-5 0 1,-5 0 1,-4 0 1</inkml:trace>
</inkml:ink>
</file>

<file path=ppt/ink/ink39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3:26"/>
    </inkml:context>
    <inkml:brush xml:id="br0">
      <inkml:brushProperty name="width" value="0.04207" units="cm"/>
      <inkml:brushProperty name="height" value="0.04207" units="cm"/>
    </inkml:brush>
  </inkml:definitions>
  <inkml:trace contextRef="#ctx0" brushRef="#br0">15398 50261 522,'-7'-13'11,"2"8"21,2 7 20,2 6 22,1 5 3,0 5-14,0 4-13,0 3-15,-1 4-9,0 5-4,-2 3-5,0 4-5,-1 4-6,2 4-5,0 4-7,2 4-6,-1 3-4,0 3 0,-2 3 0,0 3-1,-1-1-3,2-5-6,0-4-5,2-6-7,0-4-2,2-4 0,0-4 0,2-4 1,-1-3 2,0-5 6,-2-4 5,0-3 6,-1-3 2,0-3 0,0-1-1,0-2 0</inkml:trace>
</inkml:ink>
</file>

<file path=ppt/ink/ink39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3:27"/>
    </inkml:context>
    <inkml:brush xml:id="br0">
      <inkml:brushProperty name="width" value="0.04054" units="cm"/>
      <inkml:brushProperty name="height" value="0.04054" units="cm"/>
    </inkml:brush>
  </inkml:definitions>
  <inkml:trace contextRef="#ctx0" brushRef="#br0">15890 51411 542,'-2'-13'9,"-2"8"17,-4 7 18,-2 6 17,-3 5 1,-3 5-17,-3 4-16,-3 3-17,-2 3-10,1 1-3,-1 1-3,1 1-2,0-1-3,1-2 1,1-1 0,1-3 0,1-2 0,2-3 1,2-3 1,3-2 1,1-3 2,2-1 6,2-1 6,3 0 5,2-1 4,5-1 2,6 1 1,4 0 3,4 0-1,1 0-4,3 0-4,1-1-2,2 1-3,1 0 0,1 0-1,1 0-1,-1-1 0,-5-1-1,-3 0-2,-4-2 0,-4 1-17,1 0-30,-2 1-32,0 2-30</inkml:trace>
</inkml:ink>
</file>

<file path=ppt/ink/ink39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3:27"/>
    </inkml:context>
    <inkml:brush xml:id="br0">
      <inkml:brushProperty name="width" value="0.03692" units="cm"/>
      <inkml:brushProperty name="height" value="0.03692" units="cm"/>
    </inkml:brush>
  </inkml:definitions>
  <inkml:trace contextRef="#ctx0" brushRef="#br0">17766 52350 595,'-7'10'12,"2"3"25,2 5 24,2 4 24,1 1 1,0 3-23,0 0-22,0 0-22,0 3-18,2 3-14,0 3-13,2 3-14,-1-3-2,-1-8 6,0-7 7,-1-8 6,-1-4-1,0 1-10,0 1-11,0 2-11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5:43"/>
    </inkml:context>
    <inkml:brush xml:id="br0">
      <inkml:brushProperty name="width" value="0.04049" units="cm"/>
      <inkml:brushProperty name="height" value="0.04049" units="cm"/>
      <inkml:brushProperty name="color" value="#00BFF3"/>
    </inkml:brush>
  </inkml:definitions>
  <inkml:trace contextRef="#ctx0" brushRef="#br0">18188 9341 543,'0'-15'4,"0"2"4,0 3 2,0 1 4,-1 1 6,0 0 8,-2 1 10,0-1 8,-2 0 0,1 0-10,-2 0-10,-1 0-10,-1 1-5,0 1-4,0 0-2,0 2-2,-1 0-3,-1 2 0,-3 0 0,-2 2-2,0 1 1,1 2 1,1 2 0,0 2 2,1 1-1,-1 1 0,-1 2-1,-1 0 0,-1 1-1,2 3 0,1 2 0,1 2 0,-1 1 0,0 1 1,-1 0-1,-1 3 1,-1-1 1,2 1 1,1-1 3,1 1 2,1-2 0,2-1 0,2-3-1,3-2 1,-1-1-2,2-1-1,-1-1 0,0 0-2,0-1-1,2 1-1,0 1-2,2 2 0,0-1 0,2-1 0,0-1-1,2 0 2,1-1-2,3 1-1,4 1-2,2 1-1,2 0-1,1-1-2,1 0-1,2-2-1,-2-1-1,1-1 0,-2 0-2,-1-2 0,0 0 0,0-2 1,-1-1 0,1 0 0,-1-2 1,-1-1 1,-1 0 1,0-1 1,-2-3 0,1-2 1,0-4 0,0-2 1,0-4-1,1-3-1,1-5-2,2-3-1,-1-4 0,0-1 1,1-2-1,-1-2 2,0 0 0,-2 5 3,-3 3 2,-1 5 2,-2 3 2,-2 3 3,-2 3 3,-2 3 4,-3 2 6,-4 2 11,-4 2 11,-3 2 11,-2 3 2,2 2-10,2 4-7,3 2-9,-2 2-6,-2 0-2,-2 2-2,-4 2-1,0 0-3,2 1-2,4 1-1,3 1-1,1 0-2,0-1-1,0-1 0,1 0-1,-1-2-1,2-1-1,0-1-2,2 0-1,1-2-4,0 1-5,2 0-5,0 0-5,2-3-3,4-3 1,2-4 0,4-4 0,2-4 2,3-6 1,3-4 1,3-5 2,1-2 2,-3 1 5,-2 1 3,-1 1 4,-3 1 3,-3 3 0,-3 1 1,-2 3 0,-3 3 11,0 7 19,-2 8 19,0 6 20,-1 4 4,2 0-14,0-1-12,2 1-14,-1-1-9,1-1-7,0-1-7,0 0-8,1-2-3,0-1-3,1 0-1,2-2-2,2-1-5,3-1-9,5 0-7,3-1-8,3-5-4,0-5 0,-1-5 0,1-7 0,-2-3 0,0-3 2,-1-1 2,0-3 2,-3 1 3,-3 5 4,-3 3 5,-2 5 5</inkml:trace>
</inkml:ink>
</file>

<file path=ppt/ink/ink39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3:27"/>
    </inkml:context>
    <inkml:brush xml:id="br0">
      <inkml:brushProperty name="width" value="0.03706" units="cm"/>
      <inkml:brushProperty name="height" value="0.03706" units="cm"/>
    </inkml:brush>
  </inkml:definitions>
  <inkml:trace contextRef="#ctx0" brushRef="#br0">18611 51613 593,'-13'-8'10,"8"0"21,7 0 20,6 0 20,6 1 3,5 1-15,5 0-15,5 2-15,3 0-10,1 2-7,1 0-6,1 2-6,-2 0-5,-4 0-3,-3 0-5,-5 0-4,-1 0-6,2 0-9,-1 0-8,3 0-8</inkml:trace>
</inkml:ink>
</file>

<file path=ppt/ink/ink39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3:28"/>
    </inkml:context>
    <inkml:brush xml:id="br0">
      <inkml:brushProperty name="width" value="0.0394" units="cm"/>
      <inkml:brushProperty name="height" value="0.0394" units="cm"/>
    </inkml:brush>
  </inkml:definitions>
  <inkml:trace contextRef="#ctx0" brushRef="#br0">18650 52616 558,'-26'0'47,"10"0"2,12 0 1,11 0 0,6-1-2,5-1-7,3 0-8,5-1-7,1-1-5,1 2-1,-1 0-3,1 2-1,-1 0-3,0 0-6,1 0-3,-1 0-6,1 0-6,1 0-10,1 0-9,1 0-10,-2 0-9,-3 0-10,-5 0-10,-3 0-9</inkml:trace>
</inkml:ink>
</file>

<file path=ppt/ink/ink39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3:29"/>
    </inkml:context>
    <inkml:brush xml:id="br0">
      <inkml:brushProperty name="width" value="0.04638" units="cm"/>
      <inkml:brushProperty name="height" value="0.04638" units="cm"/>
    </inkml:brush>
  </inkml:definitions>
  <inkml:trace contextRef="#ctx0" brushRef="#br0">23220 51556 474,'-11'0'100,"8"0"-14,9 0-11,10 0-14,3-1-10,1-1-10,-1 0-8,1-1-10,-1-2-6,-1 0-3,-1-2-4,0 0-3,-1 0-3,1 2-1,1 2-3,1 3 0,0-1-2,-1-1 1,-1 0 0,0-1 0,-1-1-1,3 2 0,1 0 0,3 2-2,2 0 1,3 0 1,3 0 0,3 0 1,2 0-1,2 0-2,2 0-2,2 0-2,1 0-1,1 0 2,-1 0 1,0 0 1,0 0 0,0 0-2,0 0-3,0 0-3,-1-1-1,-1 0-2,-3-2 0,-2 0-2,-1-2 1,-2 0 2,0-1 3,-1-2 2,-1 1 1,-1 1 1,-1 0 1,-1 2-1,-1 0 2,-1 0 0,-1 0 0,-1 0 1,0 1 1,1 0-2,1 2-1,1 0 0,-1 1 0,-1-2 0,-3 0 1,-1-2 0,-1 1 1,1 0 0,1 2 1,1 1 0,0 0 0,-1 0-1,-1 0-1,-1 0 0,0 0-1,0 0 0,-1 0 1,1 0-1,-2-1 0,-1-1-1,-2 0-1,-3-1-1,0-1 0,0 2 1,0 0 0,-1 2 0,1 0 1,0 0-2,0 0-1,-1 0-2,0-1-1,0 0-2,-2-2-2,0 0-3</inkml:trace>
</inkml:ink>
</file>

<file path=ppt/ink/ink39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3:30"/>
    </inkml:context>
    <inkml:brush xml:id="br0">
      <inkml:brushProperty name="width" value="0.04168" units="cm"/>
      <inkml:brushProperty name="height" value="0.04168" units="cm"/>
    </inkml:brush>
  </inkml:definitions>
  <inkml:trace contextRef="#ctx0" brushRef="#br0">24564 48416 527,'-8'-7'1,"0"2"1,0 2 1,0 2 1,-2 1 3,-3 2 6,-5 0 5,-3 2 5,-2 0 1,2 2-6,3 0-6,1 1-5,2 1-4,3-2-3,1-1-3,2 0-4,1-1 0,0 0 0,1-1 2,-1 2 0,1 0 8,4 5 13,2 4 15,4 4 12,0 3 5,-2 5-8,-2 3-6,-2 4-7,-1 3-5,0 2-3,0 3-4,0 1-3,0 0-1,0-2 0,0-2 1,1-2 0,-2-1-2,2-1-5,-1-1-5,0-1-5,0-4-3,2-4-1,0-5-1,2-4-1,0-3-2,0 1-5,0 1-5,0 2-5,2-2-6,4-1-7,4-2-7,3-2-7,2-3 2,-2-3 9,-3-2 11,-1-4 10,-1-2 4,0-1-1,0-3 0,0-2-1</inkml:trace>
</inkml:ink>
</file>

<file path=ppt/ink/ink39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3:31"/>
    </inkml:context>
    <inkml:brush xml:id="br0">
      <inkml:brushProperty name="width" value="0.04071" units="cm"/>
      <inkml:brushProperty name="height" value="0.04071" units="cm"/>
    </inkml:brush>
  </inkml:definitions>
  <inkml:trace contextRef="#ctx0" brushRef="#br0">25716 48840 540,'0'-15'7,"0"3"15,0 1 15,0 2 15,0 6 6,2 10-1,0 10-1,2 9-2,-1 7-6,-1 3-14,0 2-11,-2 4-13,0 0-9,-2 0-3,0-1-5,-1-1-5,-2-3-6,2-2-7,-1-3-9,0-3-7,0-4-5,2-5-2,0-5-1,2-5-2,1-7 2,4-11 5,2-12 5,4-9 6,-1-5 7,-1 3 7,-2 3 9,-2 3 8,-2 3 9,0 5 6,-2 3 8,0 4 8,-1 3 3,0-1-2,0 0-2,0 0-2,1 0 1,3 2 0,4 1 2,2 0 0,3 1-1,2 1-5,1-1-5,3 0-4,-1 0-7,-1 2-6,-2 0-7,-2 2-7,-2 0-8,1 0-6,0 0-9,0 0-6</inkml:trace>
</inkml:ink>
</file>

<file path=ppt/ink/ink39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3:31"/>
    </inkml:context>
    <inkml:brush xml:id="br0">
      <inkml:brushProperty name="width" value="0.05041" units="cm"/>
      <inkml:brushProperty name="height" value="0.05041" units="cm"/>
    </inkml:brush>
  </inkml:definitions>
  <inkml:trace contextRef="#ctx0" brushRef="#br0">26479 48440 436,'-8'-15'2,"2"3"4,0 1 3,2 2 4,1 6 13,0 10 19,2 9 20,0 11 20,1 7 1,-2 6-17,-1 6-17,0 6-18,-1 4-11,0 2-3,0 2-4,1 1-4,-1 2-12,2 1-22,0 2-21,2 0-22,-1-2-8,0-3 5,-2-4 6,0-4 5,-1-7 5,2-8 6,0-10 4,2-7 5</inkml:trace>
</inkml:ink>
</file>

<file path=ppt/ink/ink39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3:32"/>
    </inkml:context>
    <inkml:brush xml:id="br0">
      <inkml:brushProperty name="width" value="0.03553" units="cm"/>
      <inkml:brushProperty name="height" value="0.03553" units="cm"/>
    </inkml:brush>
  </inkml:definitions>
  <inkml:trace contextRef="#ctx0" brushRef="#br0">27003 49966 619,'15'-7'77,"-1"2"-15,-1 2-15,-1 2-14,-1 2-10,0 2-4,-2 2-4,0 2-5,-3 1-3,-1 3-3,-2 2-4,-2 2-3,-3 1-4,-4 1-2,-4 1-3,-3 1-3,-2-1-2,1-1-3,0-2-1,2-2-3,1-3 3,1-1 6,0-2 6,2-2 6,2-2 9,6-1 11,4 0 11,6-1 11,2-1 4,3 0-3,2 0-5,1 0-3,3 0-13,0 0-19,0 0-20,3 0-19,-3-1-7,-3-1 8,-5 0 8,-3-1 8,-2-1-1,0 2-11,0 0-10,0 2-11</inkml:trace>
</inkml:ink>
</file>

<file path=ppt/ink/ink39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3:32"/>
    </inkml:context>
    <inkml:brush xml:id="br0">
      <inkml:brushProperty name="width" value="0.04408" units="cm"/>
      <inkml:brushProperty name="height" value="0.04408" units="cm"/>
    </inkml:brush>
  </inkml:definitions>
  <inkml:trace contextRef="#ctx0" brushRef="#br0">27783 48447 499,'1'-14'9,"2"2"7,2 4 7,2 3 7,1 1-1,3 2-7,2 0-6,2 2-6,0 0-6,-1 0-2,-1 0-3,0 0-4,-2 0 1,-1 2 1,-1 0 2,0 2 1,-2 1 6,-1 3 8,0 4 7,-2 2 9,0 1 2,0-1-3,0-1-4,0 0-3,0 1-3,0 7-1,0 5-1,0 7-1,0 1-1,1 0-2,2-1 0,0-1-2,1-1-1,-2-1-2,-1-2 0,0 1-1,-2-3-2,-1-2-1,0-1-2,-1-2-2,-1-3 0,0-1 1,0-2 1,0-3 0,-2 0 1,0 0-2,-3 0-2,-2-1-2,-3 2-4,-4 2-6,-3 1-8,-5 3-6,-3 1-8,-1 3-6,-3 2-7,-1 1-8,1-1-2,5-5 2,5-5 2,5-4 3</inkml:trace>
</inkml:ink>
</file>

<file path=ppt/ink/ink39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3:33"/>
    </inkml:context>
    <inkml:brush xml:id="br0">
      <inkml:brushProperty name="width" value="0.04237" units="cm"/>
      <inkml:brushProperty name="height" value="0.04237" units="cm"/>
    </inkml:brush>
  </inkml:definitions>
  <inkml:trace contextRef="#ctx0" brushRef="#br0">25523 51990 519,'-8'-8'5,"2"2"9,1 0 10,0 2 10,-1 1 1,-4 2-10,-3 2-8,-5 2-8,-1 1-6,3 0-1,1 0-2,2 0-1,2 0-1,2 3 3,3 2 3,1 2 1,1 0 4,2-1 5,0 0 5,2-2 5,0 3 3,0 5 1,0 7 0,0 5 2,0 4-1,0-1-4,0 0-4,0 1-3,0-2-4,0-2-4,0-1-3,0-3-4,0 2-4,0 5-3,0 5-4,0 4-2,0 0-2,0-9-1,0-8 1,0-7-1,2-7-7,4-6-15,4-6-15,3-6-14,2-3-5,-2 1 7,-3-1 7,-1 0 8</inkml:trace>
</inkml:ink>
</file>

<file path=ppt/ink/ink39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3:34"/>
    </inkml:context>
    <inkml:brush xml:id="br0">
      <inkml:brushProperty name="width" value="0.04036" units="cm"/>
      <inkml:brushProperty name="height" value="0.04036" units="cm"/>
    </inkml:brush>
  </inkml:definitions>
  <inkml:trace contextRef="#ctx0" brushRef="#br0">26448 52311 545,'-1'-15'5,"-1"4"9,0 3 11,-1 3 10,-1 3 7,2 5 4,0 6 5,2 4 4,-1 4-3,0 3-9,-2 3-10,0 3-10,-1 2-7,0 1-6,0 1-6,0 1-4,0-1-3,2-2 1,0-2 2,2-1 0,0-3-7,0-3-19,0-3-17,0-2-18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8:44"/>
    </inkml:context>
    <inkml:brush xml:id="br0">
      <inkml:brushProperty name="width" value="0.0561" units="cm"/>
      <inkml:brushProperty name="height" value="0.0561" units="cm"/>
      <inkml:brushProperty name="color" value="#00BFF3"/>
    </inkml:brush>
  </inkml:definitions>
  <inkml:trace contextRef="#ctx0" brushRef="#br0">35383 1352 392,'28'-7'23,"-4"2"3,-5 2 2,-4 2 2,-3 1 0,1 0-1,1 0-3,2 0 0,-1 1-3,1 2-1,0 2-2,-1 2-2,1 1-2,0-1-2,-1 1-1,1 0-3,-1 0-2,-3 2-1,-1 0-3,-2 1-3,-2 2 1,-2 1 1,-2 3 1,-2 2 1,-2 0-1,-2 1-6,-2-1-4,-2 1-7,-3 1-2,-3 3-1,-5 3-2,-4 3-1,-2 1 1,-3-3 3,-1 1 3,-2 0 4,-1-3 2,1 0 3,1-1 2,1-1 2,2-2 3,3-3 0,3-3 1,3-2 2,6-5 2,8-5 4,9-4 4,10-5 3,4-4 0,3 0-4,1-2-5,3 1-4,1-2-3,2 0-2,3 0-1,1 1-2,0-1-3,-1 2-3,-3 0-3,-1 2-4,-3 1-3,-1-1-2,0 0-2,0 0-3,-4 0 0,-3 0 3,-5 1 3,-3-1 2,-1-1 0,2-2-3,2-2-2,1-1-2,2-3-2,2-7 1,0-4 0,1-4-1,-1-4 3,-1 1 2,-2 0 4,-2 0 4,-3 1 2,-1 5 2,-2 3 3,-2 5 1,-2 3 4,0 3 2,-2 2 4,0 4 4,-1 2 8,0-1 17,0 0 15,0 0 16,0 3 5,0 6-8,0 6-6,0 6-7,-1 3-6,0 3-5,-2 1-6,0 3-5,-2 1-5,0 1-4,-1 1-4,-1 1-5,0-1-2,2 0-1,2 0-1,2-2-1,1-1-1,0-2 2,0 0 2,0 0 0,0-2-2,2 1-8,0-2-6,2 2-7,0-1-3,3-3-1,2-1 0,2-2-1,0-2 1,-1 1 0,0 0 1,-2 0 0,0-1 2,0 1 3,0 0 3,0 0 4,-2 0 5,-3 1 9,-2 1 7,-4 2 10,-2-1 1,-3-1-3,-4-1-3,-2 0-4,-3-1-3,-1 1 0,-3 1-1,-1 1-1,-2 0-5,1-2-9,-1-3-10,1-1-10,0-1-3,1-2 3,1-1 3,1 0 4,1-2-3,2-1-8,2 0-8,3-1-8,0-4-2,2-2 2,1-5 3,1-4 3,1-1 0,3 1 1,1 1-1,2 1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9:00"/>
    </inkml:context>
    <inkml:brush xml:id="br0">
      <inkml:brushProperty name="width" value="0.04954" units="cm"/>
      <inkml:brushProperty name="height" value="0.04954" units="cm"/>
      <inkml:brushProperty name="color" value="#00BFF3"/>
    </inkml:brush>
  </inkml:definitions>
  <inkml:trace contextRef="#ctx0" brushRef="#br0">63144 1178 444,'-12'-1'2,"8"-4"3,8-2 5,8-3 4,4-1 1,1 0-4,1 2-1,1 1-3,0 1-1,-2 2 2,0 2 0,0 2 2,-4 2-2,-3 4-4,-4 2-4,-4 3-5,-5 4-2,-4 4 0,-5 3-1,-5 5 0,-4 1 0,-2 1 0,-4-1-1,-3 0 0,0-1 0,3-5-2,3-3 0,3-4-1,3-3 5,3-1 8,2-1 10,4 0 8,4-3 7,6-2 2,6-4 2,6-2 4,5-3-2,3 0-5,5-2-4,3 0-5,1-1-5,-1-2-8,-3 0-6,-1-1-8,-4 0-5,0 2-3,-3 2-4,-1 3-4,-4-1-2,-2 0-3,-6-2-2,-3 0-2,-3 0 3,-4 0 8,-2 2 8,-3 1 7,-1 0 8,0 0 7,2 0 8,1 0 7,0 2 9,2 4 10,1 4 11,0 4 9,2 2 0,0 3-12,2 2-10,0 1-11,1 2-8,0 0-5,0-1-4,0 1-5,1 1-3,0 5-3,2 2-3,0 5-2,0 1-3,0-3-3,-2-3-1,0-3-3,-2-3-4,-2-3-5,-2-3-4,-2-3-6,-1-2-1,-2-2 2,-3-2 1,-2-2 3,0-3 4,-1-3 6,0-2 6,1-3 6,0-3 4,4-2 2,3-2 2,2-1 2,3-2 1,1 2 0,0 1 1,2 1-1,2 0 6,5 0 10,6 1 9,4-1 11,3 0 1,3 0-8,1 1-6,3-1-9,-2 1-3,1 2-3,0 2-2,-2 3-2,-2 0-2,-1 0-5,-3 0-3,-1 0-4,-3 2-7,-3 4-7,-2 4-8,-4 4-9,-5 2 1,-6 3 7,-7 2 7,-7 1 8,-5 2 5,-3 1 0,-3 1 0,-3 1 2,-1 0 3,1-1 9,-1-1 7,-1 0 8,3-3 5,4 1 1,3-2 0,5-1 2,3-2 1,2-1 4,4-2 1,3-2 4,3-2-3,6-2-6,4-3-6,6 0-7,4-3-4,7-1-3,5 0-4,7-1-2,3-2-3,2 0 0,2-1-1,2-2-1,-1 1 0,0 2 1,-3 3 0,-2 1 2,-2 1 1,-3 0 3,-3 0 2,-3 0 2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5:43"/>
    </inkml:context>
    <inkml:brush xml:id="br0">
      <inkml:brushProperty name="width" value="0.04058" units="cm"/>
      <inkml:brushProperty name="height" value="0.04058" units="cm"/>
      <inkml:brushProperty name="color" value="#00BFF3"/>
    </inkml:brush>
  </inkml:definitions>
  <inkml:trace contextRef="#ctx0" brushRef="#br0">20600 9135 542,'0'-15'1,"0"1"4,0 0 2,0 2 4,0 1 3,-2 1 3,0 0 4,-2 2 2,-1 4 7,-2 8 8,0 8 10,-4 7 9,-2 6-2,0 1-12,-1 3-12,-1 1-13,0 1-7,0-2-2,3-1-2,0 1-2,1-3-1,2-2-2,2-1-2,3-2 0,2-3-1,5-1-2,6-3-1,4-1-1,3-3-2,0-2 0,3-4-2,0-2-1,0-2-2,-1 0 1,-1 0-1,-1 0-1,-2 1 2,-3 3 1,-3 4 3,-2 2 2,-4 3 3,-4 0 7,-4 1 4,-4 1 6,-2 1 2,-2 0-1,1 3-3,-2 0-1,-1 0-2,1 1-4,-1-1-4,0 1-3,1-1-1,2-3 0,0-1 2,0-2 0</inkml:trace>
</inkml:ink>
</file>

<file path=ppt/ink/ink40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3:34"/>
    </inkml:context>
    <inkml:brush xml:id="br0">
      <inkml:brushProperty name="width" value="0.03618" units="cm"/>
      <inkml:brushProperty name="height" value="0.03618" units="cm"/>
    </inkml:brush>
  </inkml:definitions>
  <inkml:trace contextRef="#ctx0" brushRef="#br0">26400 52929 608,'2'-15'9,"4"2"21,4 2 19,3 2 20,3 2 3,0 1-13,-1 0-15,1 2-14,0 0-11,1 2-9,2 0-10,0 2-8,-1 0-15,-3 2-23,-3 0-22,-2 2-22</inkml:trace>
</inkml:ink>
</file>

<file path=ppt/ink/ink40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3:35"/>
    </inkml:context>
    <inkml:brush xml:id="br0">
      <inkml:brushProperty name="width" value="0.05235" units="cm"/>
      <inkml:brushProperty name="height" value="0.05235" units="cm"/>
    </inkml:brush>
  </inkml:definitions>
  <inkml:trace contextRef="#ctx0" brushRef="#br0">26942 51909 420,'-1'-14'3,"0"3"7,-2 3 7,0 2 7,0 4 8,0 4 10,2 4 10,0 4 10,1 4 1,-2 7-10,0 5-9,-1 7-9,-1 3-7,0 2-6,0 2-6,0 3-5,0-1-4,0 0 1,0-1 0,0-1-1,0-3 2,0-4-1,0-4 1,1-3 1,1-10-19,5-14-35,6-16-36,4-14-36,3-4-5,-1 4 25,1 4 25,0 7 26,-1 2 23,-1 2 25,-1 2 23,0 2 25,-2 3 7,-1 5-5,-1 2-8,0 5-6,-3 4-6,-1 2-5,-2 3-5,-1 3-5,-3 1-4,-1-1-4,0 0-5,-1-2-3,1-4-10,7-7-14,6-6-14,6-7-14,3-6-3,1-2 9,1-3 9,1-3 9,-1 0 6,-3 3 5,-3 3 6,-2 3 4,-5 4 13,-3 6 19,-4 6 20,-4 6 20,-1 2 2,0 1-13,2 0-15,1 0-13,0 0-9,0 3-3,0 2-4,0 1-2,0 1-3,1-2 0,2-3-2,0-1 0,2-2-3,2-2-5,2-3-5,2-1-4,1-2-4,1-4-2,1-2-1,2-3-3,-2-3 2,-3-2 5,-3-2 5,-2-1 4,-3-2 4,-1 2-1,0 1 0,-1 1 1,-3 0-8,-2 2-15,-4 1-16,-2 1-15</inkml:trace>
</inkml:ink>
</file>

<file path=ppt/ink/ink40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3:35"/>
    </inkml:context>
    <inkml:brush xml:id="br0">
      <inkml:brushProperty name="width" value="0.04733" units="cm"/>
      <inkml:brushProperty name="height" value="0.04733" units="cm"/>
    </inkml:brush>
  </inkml:definitions>
  <inkml:trace contextRef="#ctx0" brushRef="#br0">28914 52231 464,'-6'-7'7,"2"1"14,4 0 13,2 2 14,4 0 1,2 2-12,3 0-13,4 2-12,0 0-6,-1 0-1,-1 0-1,0 0-1,-2 1 0,-1 4-1,-1 2 1,0 3 0,-2 2 1,-2 0 4,-3 0 4,0-1 2,-1 3 3,3 4 3,4 3 2,2 5 2,1 0-1,-2-1-4,-2-3-3,-2-1-3,-2-3-4,2-1-2,-2-2-1,1-3-2,0 1-1,0 2 0,0 1 1,0 3 0,0 0 0,0-1 0,0-1 0,0 0-1,-1-2 0,-1-1 1,0-1 0,-1-1 1,-3 1-1,-2 0-1,-4 1 0,-2 1-2,-3 1-2,-3 0-7,-4-1-5,-2 1-6,-2 0-7,-3 3-10,-1 2-9,-3 1-9,2 0-6,5-3-1,5-3-2,5-2-2</inkml:trace>
</inkml:ink>
</file>

<file path=ppt/ink/ink40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3:41"/>
    </inkml:context>
    <inkml:brush xml:id="br0">
      <inkml:brushProperty name="width" value="0.04692" units="cm"/>
      <inkml:brushProperty name="height" value="0.04692" units="cm"/>
      <inkml:brushProperty name="color" value="#F2395B"/>
    </inkml:brush>
  </inkml:definitions>
  <inkml:trace contextRef="#ctx0" brushRef="#br0">30445 48077 468,'-9'-6'37,"0"2"-1,-2 4-2,1 3-1,-3 1-5,0 3-4,-1 2-7,-1 2-5,-1 0-4,0-1-3,1 0-3,-1-2-3,1-1-2,1 0-1,0-2-2,2 0 0,1-2-1,1 1 0,0 0 2,2 0-1,0 0 4,0 0 3,1 0 4,-1 0 4,0 1 6,2 2 8,1 1 8,0 3 8,1 2 0,0 0-5,0 1-7,1 1-7,-2 3-3,2 3-2,-1 5-2,0 3-2,0 4-1,2 1-2,0 2-2,2 2-2,0 0 0,0-3-2,0-4 0,0-1-2,0-4 0,0 0 1,0-1 1,0-1 1,0-2-2,2-2-1,0-4-4,2-3-2,-1-1-2,-1 0-2,0-1-1,-1 1-2,-1 0-3,0 0-6,0-1-7,0 1-6,4-3-4,9-6-3,9-6-4,9-6-3,3-3 2,-1 1 6,-3-1 7,-1 0 7,-4 1 3,-3 0 0,-5 2 0,-3 1 1</inkml:trace>
</inkml:ink>
</file>

<file path=ppt/ink/ink40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3:41"/>
    </inkml:context>
    <inkml:brush xml:id="br0">
      <inkml:brushProperty name="width" value="0.04546" units="cm"/>
      <inkml:brushProperty name="height" value="0.04546" units="cm"/>
      <inkml:brushProperty name="color" value="#F2395B"/>
    </inkml:brush>
  </inkml:definitions>
  <inkml:trace contextRef="#ctx0" brushRef="#br0">31770 48545 483,'-2'-13'8,"0"4"14,-3 6 14,-2 5 15,-2 3 4,0 5-10,-1 4-8,-1 4-8,-2 2-6,-2 3-2,-2 1-3,-1 3-2,-1 1-1,3 2-2,1 3-1,2 1-1,2-1-2,2-3-4,3-5-2,1-3-2,1-3-3,2-1 1,0-1 0,2 0 0,4-3-5,8-3-12,7-3-11,9-2-12,2-5-3,-2-4 6,-1-6 5,-2-4 5,-3-3 5,-1-1 3,-3-2 4,-1 1 4,-3-1 4,-1 4 4,-2 3 6,-2 3 4,-2 3 10,-2 4 16,-3 4 16,0 4 14,-2 3 3,0 5-13,0 4-12,0 3-12,0 2-8,0-3-5,0-1-3,0-2-5,0-1-2,0-1-4,0 1-1,0 0-2,2-2-3,5-3-2,6-3-2,4-2-1,2-4-2,1-4-1,0-4-2,-1-4 0,0-4-1,-1-3 2,0-5 2,-2-3 1,-2-4 1,-1-1 0,-2-3 1,-2-1 1,-2 0 1,-2 3 3,-3 3 2,0 4 3,-4 2 2,-2 4 2,-4 5 1,-2 3 1,-2 3-1,-2 2-3,0 2-4,-1 2-3,0 3-2,-1 4 2,0 4 2,1 4 1,0 0-5,2-1-11,2-2-11,2-2-11,2-2-7,1 1-3,0 0-2,2 0-3</inkml:trace>
</inkml:ink>
</file>

<file path=ppt/ink/ink40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3:42"/>
    </inkml:context>
    <inkml:brush xml:id="br0">
      <inkml:brushProperty name="width" value="0.05238" units="cm"/>
      <inkml:brushProperty name="height" value="0.05238" units="cm"/>
      <inkml:brushProperty name="color" value="#F2395B"/>
    </inkml:brush>
  </inkml:definitions>
  <inkml:trace contextRef="#ctx0" brushRef="#br0">33744 47997 420,'-4'-14'6,"6"2"13,7 4 13,8 3 12,2 1 3,-1 2-8,-1 0-9,-1 2-7,0 2-7,-2 4-3,-1 4-4,-1 3-4,-2 3 0,-2 0 6,-4-1 4,-2 1 5,-3 0 2,0 1-1,-2 1-1,0 2-2,0 0 0,0 3-1,2 1 0,0 3-1,1 1-1,0 0-1,0 2-3,0 1-1,1 0-2,0-1 0,2-1 0,0-1-1,1 0-2,0 2 0,0 3-2,0 1-1,-1-1-2,-1-3 0,0-5-1,-1-3-1,-3-3-2,0-1-2,-3-1-3,-2-1-3,-2-1 0,-4 0 1,-2-2 1,-3-1 1,-4 0-1,-3 0-4,-5-1-4,-3 1-4,0-1-11,5-2-19,5-2-18,5-2-20</inkml:trace>
</inkml:ink>
</file>

<file path=ppt/ink/ink40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3:42"/>
    </inkml:context>
    <inkml:brush xml:id="br0">
      <inkml:brushProperty name="width" value="0.04409" units="cm"/>
      <inkml:brushProperty name="height" value="0.04409" units="cm"/>
      <inkml:brushProperty name="color" value="#F2395B"/>
    </inkml:brush>
  </inkml:definitions>
  <inkml:trace contextRef="#ctx0" brushRef="#br0">29637 51168 498,'-6'-8'32,"6"2"10,4 1 8,6 0 10,2 2 0,1 0-9,1 2-10,2 0-8,1 1-8,5-2-3,3 0-4,5-1-3,1-2-4,2 0-2,1-2-1,1 0-3,2 0-1,5 0 0,2 2 1,6 1 0,-1 0-3,-1 0-7,-1 0-6,-3 0-6,-2 1-2,0 2 1,-1 2 1,-2 2 1,-1 1 1,-3 0 0,-3 0-1,-3 0 1,-2-1 0,1 2 1,-1-2 2,1 1 2,0 0 1,2 0 0,3 0 2,1 0 1,2-1 0,0 0 2,2-2 1,1 0 1,-1-2 0,-2 0 1,-1-2 0,-3 0 0,-1 0 0,-1 0 2,-1 1 1,-1 2 0,0 0 0,1 0 0,0 0-2,2 0 0,1 0-2,1 0-2,1 0-2,1 0-2,-1 0-1,0-2 1,-1-1 2,-1 0 0,-2-1 1,-3 1 1,-3-2 0,-3 2 2,-3-1-1,-1 2-3,-2 0-1,-2 2-2</inkml:trace>
</inkml:ink>
</file>

<file path=ppt/ink/ink40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3:46"/>
    </inkml:context>
    <inkml:brush xml:id="br0">
      <inkml:brushProperty name="width" value="0.04319" units="cm"/>
      <inkml:brushProperty name="height" value="0.04319" units="cm"/>
      <inkml:brushProperty name="color" value="#F2395B"/>
    </inkml:brush>
  </inkml:definitions>
  <inkml:trace contextRef="#ctx0" brushRef="#br0">41264 50544 509,'-8'-8'0,"2"2"0,1 1 0,0 0 0,-2 3 3,-6 4 8,-5 4 7,-7 4 6,-2 2 1,1 1-7,1 1-7,1 2-6,2-2-4,3-3-1,3-3 1,3-2-1,2-1 6,2 5 14,2 4 13,3 4 13,0 3 3,2 5-5,0 3-7,2 4-6,-1 3-4,-1 3-5,0 1-3,-1 2-5,-1 0-3,2 0-3,0-1-3,2-2-4,0-2-1,0-3-3,0-5-1,0-3-2,0-4-2,0-3-2,0-3-2,0-3-3,4-3-6,8-2-13,7-4-12,9-2-13,0-4 1,-5 0 12,-7-3 12,-5-2 13,-3-1 2,2 0-6,0 1-6,1-1-7</inkml:trace>
</inkml:ink>
</file>

<file path=ppt/ink/ink40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3:46"/>
    </inkml:context>
    <inkml:brush xml:id="br0">
      <inkml:brushProperty name="width" value="0.04526" units="cm"/>
      <inkml:brushProperty name="height" value="0.04526" units="cm"/>
      <inkml:brushProperty name="color" value="#F2395B"/>
    </inkml:brush>
  </inkml:definitions>
  <inkml:trace contextRef="#ctx0" brushRef="#br0">42528 51061 486,'7'-15'7,"-4"4"14,-3 3 15,-2 3 13,-4 3 4,-2 5-10,-3 6-8,-3 4-10,-2 4-5,-2 1-1,0 3-1,-1 2-2,0-1 0,1 0-1,1-1 0,1 0 0,0-2-2,2 1 0,1-1-2,1 1-1,1-1-3,2-3-3,2-1-3,3-2-3,1-2-3,3-1-3,4 0-3,2-2-4,4-1-2,4-2-4,3-2-4,5-2-4,3-5-2,5-6 0,3-7-1,5-7-1,-1-3 4,-4 3 5,-4 1 7,-3 3 6,-5 2 7,-3 5 10,-4 2 9,-4 6 8,-5 4 8,-2 6 5,-6 5 4,-2 7 6,-3 3-2,2-1-7,1 1-7,0 0-7,2-2-5,0 1-3,2-2-3,0-1-2,1-1-3,0-1-4,0 0-3,0-2-3,2-1-3,2-2-2,4-3-1,2-1-1,2-2-2,3-4 1,2-2-1,2-3 0,0-4-1,1-4 0,-1-4-2,1-3 0,-1-3 0,-1-1 2,-1-1 1,0-1 2,-3 0 3,-3 1 3,-3 1 3,-2 1 4,-3 2 1,-1 3-2,0 3-2,-1 2-2,-3 3-1,-2 3 1,-4 1 0,-2 2 1,-3 2-4,-1 2-8,-3 2-8,-2 2-7,1 1-4,3 2 1,3 0 2,3 2 2</inkml:trace>
</inkml:ink>
</file>

<file path=ppt/ink/ink40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3:47"/>
    </inkml:context>
    <inkml:brush xml:id="br0">
      <inkml:brushProperty name="width" value="0.05035" units="cm"/>
      <inkml:brushProperty name="height" value="0.05035" units="cm"/>
      <inkml:brushProperty name="color" value="#F2395B"/>
    </inkml:brush>
  </inkml:definitions>
  <inkml:trace contextRef="#ctx0" brushRef="#br0">44510 50416 436,'-11'-7'6,"8"2"11,9 2 10,10 2 12,4 1 2,3 0-5,1 0-6,3 0-5,-1 0-5,-3 0-6,-3 0-4,-2 0-6,-4 2 1,-1 4 5,-2 4 6,-2 3 5,-3 3 3,-3 2-1,-2 0-2,-4 1 0,0 1-2,1 3-1,0 1-2,2 3 0,0 1-3,0 0-1,0 2-3,0 1-2,0 1-1,0-1 0,0 0-1,0 0 0,0 1-1,0-1 1,0 0-1,0 1 0,-2-2-1,0-4-1,-3-2-3,-2-2-1,-2-4-2,-2 1-2,-2-2-3,-1-1-1,-3-2-3,0-3-2,-1-2-2,-1-4-2,-2-1-4,-1 0-4,-3 0-6,-1 0-4,0-1-1,5-1 4,3 0 3,4-1 3,3-2-1,1-1-7,0 0-8,2-1-7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5:44"/>
    </inkml:context>
    <inkml:brush xml:id="br0">
      <inkml:brushProperty name="width" value="0.0431" units="cm"/>
      <inkml:brushProperty name="height" value="0.0431" units="cm"/>
      <inkml:brushProperty name="color" value="#00BFF3"/>
    </inkml:brush>
  </inkml:definitions>
  <inkml:trace contextRef="#ctx0" brushRef="#br0">21776 9110 510,'5'-7'9,"-3"2"16,-4 2 18,-3 2 18,-3 2 2,2 4-12,0 2-12,2 3-12,-1 3-6,0 0-3,-1 1-3,-2 1-2,1 2-1,-1 1-1,0 3 0,0 2-1,1 0 0,0 0-2,2 0 0,1 1-2,-1-1-1,2-2 1,-1 0-1,0 0 1,0-2-2,2 1-2,0-1-1,2 1-3,2-2-3,4-3-5,4-2-5,3-4-4,2-4-3,0-6 0,-2-6 0,-1-6 0,1-5 0,2-5 1,1-5 0,2-5 2,1-3 0,-1 0 0,-1-2 0,0 0 0,-3 1 3,-3 2 3,-3 3 3,-2 3 4,-3 3 4,-1 1 4,0 3 3,-1 1 4,-2 3 6,-1 3 5,0 3 5,-1 3 6,-4 2-1,-4 2-10,-5 2-10,-5 2-9,-2 4-6,1 7-1,1 8-2,2 6-1,0 2-6,2 0-9,2 0-11,3-2-9,1-3-5,2-3 4,2-5 3,3-3 2</inkml:trace>
</inkml:ink>
</file>

<file path=ppt/ink/ink40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3:47"/>
    </inkml:context>
    <inkml:brush xml:id="br0">
      <inkml:brushProperty name="width" value="0.03987" units="cm"/>
      <inkml:brushProperty name="height" value="0.03987" units="cm"/>
      <inkml:brushProperty name="color" value="#F2395B"/>
    </inkml:brush>
  </inkml:definitions>
  <inkml:trace contextRef="#ctx0" brushRef="#br0">46215 50550 551,'17'0'111,"3"0"-23,3 0-24,3 0-23,1 0-16,-1 0-12,-1 0-11,-1 0-11,-4 1-2,-7 2 3,-6 2 5,-8 2 5,-4 1 3,-3 3 1,-4 2 3,-2 2 1,-3 2 2,-1 3 3,-3 3 4,-1 3 3,-2 2-2,0 3-9,1 1-7,-1 2-7,1 1-5,1-1 1,1-1 0,1-1 0,2-4-4,2-4-6,4-5-7,3-4-7,4-7-9,6-8-10,6-8-9,6-8-11,1-3 2,-1 3 14,-2 1 13,-2 2 15</inkml:trace>
</inkml:ink>
</file>

<file path=ppt/ink/ink40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3:47"/>
    </inkml:context>
    <inkml:brush xml:id="br0">
      <inkml:brushProperty name="width" value="0.04505" units="cm"/>
      <inkml:brushProperty name="height" value="0.04505" units="cm"/>
      <inkml:brushProperty name="color" value="#F2395B"/>
    </inkml:brush>
  </inkml:definitions>
  <inkml:trace contextRef="#ctx0" brushRef="#br0">46650 51378 488,'8'-7'0,"2"-1"0,0 0 0,1 0 0,0 1 4,-2 0 9,-2 2 9,-2 1 9,-1 3 8,1 7 7,2 7 7,0 8 7,0 3-2,0 4-10,-2 3-11,0 3-11,-3 2-6,-4 2-1,-4 2-3,-4 3-1,-1-3-10,0-4-19,2-5-17,1-5-18</inkml:trace>
</inkml:ink>
</file>

<file path=ppt/ink/ink40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3:48"/>
    </inkml:context>
    <inkml:brush xml:id="br0">
      <inkml:brushProperty name="width" value="0.04042" units="cm"/>
      <inkml:brushProperty name="height" value="0.04042" units="cm"/>
      <inkml:brushProperty name="color" value="#F2395B"/>
    </inkml:brush>
  </inkml:definitions>
  <inkml:trace contextRef="#ctx0" brushRef="#br0">47450 51447 544,'7'-8'3,"-1"0"7,0 0 6,-2 1 6,1 0 7,2 2 6,2 2 7,2 2 6,0 2 1,1 2-5,0 2-4,0 2-6,-2 2-5,-1 3-5,-2 3-6,-2 3-6,-1 1-11,0-1-17,0-1-15,0 0-16</inkml:trace>
</inkml:ink>
</file>

<file path=ppt/ink/ink40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3:48"/>
    </inkml:context>
    <inkml:brush xml:id="br0">
      <inkml:brushProperty name="width" value="0.03544" units="cm"/>
      <inkml:brushProperty name="height" value="0.03544" units="cm"/>
      <inkml:brushProperty name="color" value="#F2395B"/>
    </inkml:brush>
  </inkml:definitions>
  <inkml:trace contextRef="#ctx0" brushRef="#br0">49000 49261 620,'0'-15'10,"2"4"18,0 3 18,2 3 19,1 3 4,3 5-12,4 6-11,2 4-12,0 4-14,-4 3-15,-5 3-17,-2 3-17,-5 2-9,-2 1-4,-4 0-4,-2 2-3,-1-2-2,0-7 3,2-5 2,1-6 3</inkml:trace>
</inkml:ink>
</file>

<file path=ppt/ink/ink40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3:48"/>
    </inkml:context>
    <inkml:brush xml:id="br0">
      <inkml:brushProperty name="width" value="0.04647" units="cm"/>
      <inkml:brushProperty name="height" value="0.04647" units="cm"/>
      <inkml:brushProperty name="color" value="#F2395B"/>
    </inkml:brush>
  </inkml:definitions>
  <inkml:trace contextRef="#ctx0" brushRef="#br0">47935 50364 473,'-19'0'7,"7"0"16,8 0 14,8 0 14,7-2 4,7-2-9,7-4-9,7-2-9,3-3-8,-1-1-6,-1-3-6,-1-1-5,-7 2-11,-11 10-14,-12 9-13,-12 8-15,-6 4-1,-1 1 10,-2 0 11,0-1 10,1 0 7,3-4 6,3-3 5,3-2 5,2-2 5,2 3 3,2 2 4,2 2 5,1 1 2,2-1 0,0 1 1,2 0 2,-1 0-4,2 1-6,-2 1-7,1 2-5,-1 0-6,-4 1-2,-2 1-3,-3 1-3,-3 0-1,0-3-2,-2-1 0,0-2-1,-1-3-1,1-3 2,-1-2 0,0-4 0,2-2 2,2-2 0,4-2 0,3-1 1,3-4 1,5-4 3,6-4 2,4-3 2,3-1 1,3 1 1,1 2 1,3 3 1,-1 1 2,-3 2 3,-3 3 5,-3 1 3,-6 6 3,-10 11 1,-10 12 2,-9 10 1,-6 4-5,-2 0-13,0-1-12,0-1-14,-2-2-5,1 0 2,-1-1 1,1-1 1,0-2 5,1-3 7,1-3 7,1-3 6,1-1 6,3 0 4,1-1 3,2 1 5,5-3 7,5-5 11,6-4 12,6-5 10,7-6 1,9-4-12,9-5-12,9-5-11,5-4-8,2-1-2,2-3-2,2-1-3,-2 1-3,-4 3-3,-5 5-4,-5 3-4,-5 4-1,-5 5-1,-5 3 2,-5 4-1,-4 4 3,-4 4 8,-4 3 5,-4 5 8,-4 3 1,-4 3-3,-4 3-3,-3 3-3,-5 3-5,-1 3-6,-4 2-5,-3 4-6,-2 0-5,-1-1-6,-1-3-4,-1-2-5,1-2-2,1-3 0,3-3 2,2-3 0,1-3-3,1-3-5,1-2-7,1-4-5,2-2 1,5-2 7,3-3 7,4 0 7</inkml:trace>
</inkml:ink>
</file>

<file path=ppt/ink/ink40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3:49"/>
    </inkml:context>
    <inkml:brush xml:id="br0">
      <inkml:brushProperty name="width" value="0.04338" units="cm"/>
      <inkml:brushProperty name="height" value="0.04338" units="cm"/>
      <inkml:brushProperty name="color" value="#F2395B"/>
    </inkml:brush>
  </inkml:definitions>
  <inkml:trace contextRef="#ctx0" brushRef="#br0">47541 52395 507,'-4'-13'11,"8"4"25,8 6 23,7 5 23,7 4 6,5 7-14,5 6-13,5 5-14,5 5-18,6 1-23,5 2-25,7 3-23,1-1-10,-2-2 1,-4-1 3,-2-3 1,-8-3 0,-8-5-1,-11-5-2,-9-4-3</inkml:trace>
</inkml:ink>
</file>

<file path=ppt/ink/ink40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4:05"/>
    </inkml:context>
    <inkml:brush xml:id="br0">
      <inkml:brushProperty name="height" value="0.053" units="cm"/>
    </inkml:brush>
  </inkml:definitions>
  <inkml:trace contextRef="#ctx0" brushRef="#br0">62895 49660 415,'-7'-54'43,"2"17"13,2 19 10,2 17 12,1 12-1,0 5-13,0 7-13,0 5-12,-1 6-10,-2 5-4,-2 4-6,-2 6-4,-1 3-5,0 5-2,0 4-4,1 4-3,-1 2-4,2 1-4,0 1-3,2 1-4,0-2-5,2-5-6,0-5-6,2-4-6,0-5-4,2-4 0,0-4-1,2-4 0,0-4 3,0-3 5,0-5 8,0-3 5</inkml:trace>
</inkml:ink>
</file>

<file path=ppt/ink/ink40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4:06"/>
    </inkml:context>
    <inkml:brush xml:id="br0">
      <inkml:brushProperty name="width" value="0.04159" units="cm"/>
      <inkml:brushProperty name="height" value="0.04159" units="cm"/>
    </inkml:brush>
  </inkml:definitions>
  <inkml:trace contextRef="#ctx0" brushRef="#br0">63360 50711 528,'-3'-13'70,"-2"8"-7,-5 7-5,-4 6-7,-3 4-5,-1 1-8,-3 1-7,-1 2-7,-3-1-5,-1 1-5,-3 0-3,-1-1-4,-1 1-3,1 0 1,1-1 0,1 1 0,2-1-1,3-1-1,3-1-3,3 0-2,2-2 0,2 1-1,3 0 0,1 0-1,4 0 1,6 1 0,6 1 0,6 2 1,4-2 1,3-1 3,3-2 2,3-2 3,4 1 1,6 5-1,7 5-1,5 5-1,0 1-5,-6-3-9,-6-3-11,-5-3-10,-5-1-6,0 1-4,0 2-4,-2 0-3</inkml:trace>
</inkml:ink>
</file>

<file path=ppt/ink/ink40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4:06"/>
    </inkml:context>
    <inkml:brush xml:id="br0">
      <inkml:brushProperty name="width" value="0.03909" units="cm"/>
      <inkml:brushProperty name="height" value="0.03909" units="cm"/>
    </inkml:brush>
  </inkml:definitions>
  <inkml:trace contextRef="#ctx0" brushRef="#br0">65116 51555 562,'3'-14'11,"5"3"19,7 2 22,6 4 19,0 2 4,-3 2-13,-4 2-14,-4 2-13,-3 2-11,-1 2-7,-1 1-7,0 3-7,-4 3-7,-4 4-3,-5 3-4,-5 5-5,-3 0-2,0 0 0,1-1-1,-1-1-1,0-1 1,2-3 1,1-1 0,1-2 1,4-3 7,8-3 14,8-3 12,8-2 14,4-3 2,3-1-9,1 0-9,3-1-8,1-2-9,1-1-8,0 0-7,3-1-9,-3-1-4,-4 0-2,-3 0-2,-4 0-1,-3 0-3,-1 0-2,-1 0-2,0 1-3</inkml:trace>
</inkml:ink>
</file>

<file path=ppt/ink/ink40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4:07"/>
    </inkml:context>
    <inkml:brush xml:id="br0">
      <inkml:brushProperty name="width" value="0.04557" units="cm"/>
      <inkml:brushProperty name="height" value="0.04557" units="cm"/>
    </inkml:brush>
  </inkml:definitions>
  <inkml:trace contextRef="#ctx0" brushRef="#br0">67222 50544 482,'-19'-8'9,"7"2"17,8 1 18,8 0 18,6 1 5,6-2-6,4 0-5,5-1-6,4-1-7,4 0-8,5 0-8,3 1-7,1 0-8,0 2-6,-1 2-9,-1 2-6,-3 1-9,-4 2-9,-4 0-10,-3 2-9,-4 0-4,-5 0 0,-3-1 0,-4 1 1,-3 1 1,-2 0 3,-3 1 1,0 2 4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5:44"/>
    </inkml:context>
    <inkml:brush xml:id="br0">
      <inkml:brushProperty name="width" value="0.03641" units="cm"/>
      <inkml:brushProperty name="height" value="0.03641" units="cm"/>
      <inkml:brushProperty name="color" value="#00BFF3"/>
    </inkml:brush>
  </inkml:definitions>
  <inkml:trace contextRef="#ctx0" brushRef="#br0">22825 9550 604,'-7'8'117,"-1"0"-24,0-1-24,0 1-23,0 1-17,-2 4-7,0 2-8,-1 3-9,0 1-5,0 1 0,2-1-2,1 0-2,1 0 0,2-3-1,2-1-1,2-2 0,3-2-2,4-1-1,4 0-3,3-2-2,3-1 1,2-2 1,0-3 3,1 0 2,1-2-1,1 0-1,1 0-1,0 0-2,1-2-4,-1 0-3,-1-3-4,-1-2-5,-2-1-2,-2 0 1,-4 1-1,-3-1-1,-2 0 2,0 0 0,-2 0 2,0 0 1</inkml:trace>
</inkml:ink>
</file>

<file path=ppt/ink/ink40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4:08"/>
    </inkml:context>
    <inkml:brush xml:id="br0">
      <inkml:brushProperty name="width" value="0.04162" units="cm"/>
      <inkml:brushProperty name="height" value="0.04162" units="cm"/>
    </inkml:brush>
  </inkml:definitions>
  <inkml:trace contextRef="#ctx0" brushRef="#br0">67234 51400 528,'-15'0'5,"2"0"9,3 0 9,1 0 9,3 0 6,6 0 4,4 0 2,6 0 4,3 0-2,5 0-4,3 0-6,5 0-4,2 0-6,3 0-7,1 0-5,3 0-6,0 0-5,2 0-4,1 0-2,1 0-4,1 0-6,2 0-12,2 0-10,2 0-11,-4 0-2,-8 2 8,-9 0 8,-8 2 7,-6-1-1,1-1-9,0 0-8,0-1-9</inkml:trace>
</inkml:ink>
</file>

<file path=ppt/ink/ink40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4:09"/>
    </inkml:context>
    <inkml:brush xml:id="br0">
      <inkml:brushProperty name="width" value="0.04383" units="cm"/>
      <inkml:brushProperty name="height" value="0.04383" units="cm"/>
    </inkml:brush>
  </inkml:definitions>
  <inkml:trace contextRef="#ctx0" brushRef="#br0">71132 50479 501,'-19'0'20,"9"0"15,8 0 18,10 0 16,3 0 2,1 0-12,0 0-12,0 0-12,3 0-9,7 0-4,6 0-6,9 0-4,3 0-4,2 0 0,2 0-2,2 0-1,3-1-1,6-1-2,4 0-1,5-1-3,3-1 0,0 0 1,-1 0-1,1 0 0,0 0 0,1 0-3,1 0-2,1 0-3,-1 1 0,-2 0-1,-4 2-1,-3 0 0,-2 1 1,0 0 0,-2 0 0,0 0 2,-1 0 1,1-2 4,2 0 3,0-1 3,2-1 1,1 2-2,3 0-3,2 2-2,-1-1-1,-1 0-1,-2-2 0,-2 0-1,-3-1-2,-3 2-7,-2 0-5,-4 2-5,-2 0-3,-3 0 2,-4 0 2,-2 0 0,-3 0 3,-3 2 2,-3 0 2,-3 2 1</inkml:trace>
</inkml:ink>
</file>

<file path=ppt/ink/ink40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4:11"/>
    </inkml:context>
    <inkml:brush xml:id="br0">
      <inkml:brushProperty name="width" value="0.04887" units="cm"/>
      <inkml:brushProperty name="height" value="0.04887" units="cm"/>
    </inkml:brush>
  </inkml:definitions>
  <inkml:trace contextRef="#ctx0" brushRef="#br0">73570 47613 450,'-3'-28'6,"-2"9"15,-5 7 12,-4 8 14,-2 4 2,-1 2-10,-1 0-11,-1 2-11,0 0-6,4 0-3,3-1-4,3 2-4,1-2 0,0 1 3,0 0 3,0 0 3,1 2 4,2 4 4,3 3 4,1 5 4,1 3 2,0 1-1,0 3 0,0 1-2,0 2-2,0 1-4,0 1-3,0 1-4,-1 0-3,-1 1-1,0-1-3,-1 0 0,-1-1-4,2-1-2,0-3-3,2-1-4,0-3-3,0-1-3,0-3-4,0-1-4,2-3-7,4-2-11,4-4-10,3-3-11,2-2-4,-2-4 5,-3-2 4,-1-3 4</inkml:trace>
</inkml:ink>
</file>

<file path=ppt/ink/ink40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4:11"/>
    </inkml:context>
    <inkml:brush xml:id="br0">
      <inkml:brushProperty name="width" value="0.0422" units="cm"/>
      <inkml:brushProperty name="height" value="0.0422" units="cm"/>
    </inkml:brush>
  </inkml:definitions>
  <inkml:trace contextRef="#ctx0" brushRef="#br0">74826 47200 521,'-7'-26'11,"2"10"22,2 12 22,2 11 22,1 7 4,0 7-16,0 5-16,0 7-15,-2 2-10,-2 0-5,-4 0-4,-2 1-4,-2 0-7,1 0-6,-1 2-7,0 1-8,1-2-2,2-4 3,3-4 2,1-3 3,1-4-6,2-3-15,0-3-15,2-2-16</inkml:trace>
</inkml:ink>
</file>

<file path=ppt/ink/ink40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4:11"/>
    </inkml:context>
    <inkml:brush xml:id="br0">
      <inkml:brushProperty name="width" value="0.03425" units="cm"/>
      <inkml:brushProperty name="height" value="0.03425" units="cm"/>
    </inkml:brush>
  </inkml:definitions>
  <inkml:trace contextRef="#ctx0" brushRef="#br0">74800 48094 642,'1'-15'3,"2"2"7,2 3 7,2 1 6,1 1 5,1 2 4,2 1 3,0 0 4,1 1-1,1 1-6,2-1-7,0 0-6,1 0-4,-1 2 0,1 0-2,0 2 0</inkml:trace>
</inkml:ink>
</file>

<file path=ppt/ink/ink40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4:11"/>
    </inkml:context>
    <inkml:brush xml:id="br0">
      <inkml:brushProperty name="width" value="0.05445" units="cm"/>
      <inkml:brushProperty name="height" value="0.05445" units="cm"/>
    </inkml:brush>
  </inkml:definitions>
  <inkml:trace contextRef="#ctx0" brushRef="#br0">75276 47087 404,'0'-16'2,"0"0"7,0 1 5,0-1 6,-1 5 9,-1 10 12,0 10 11,-1 10 13,-2 5 1,0 2-7,-2 3-9,0 1-7,-1 2-8,1 3-5,-1 1-5,0 2-6,0 3-5,0 4-3,0 4-3,0 4-4,1 0-7,1-2-9,0-4-10,2-2-10,0-4-10,2-2-12,0-3-11,2-3-12</inkml:trace>
</inkml:ink>
</file>

<file path=ppt/ink/ink40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4:12"/>
    </inkml:context>
    <inkml:brush xml:id="br0">
      <inkml:brushProperty name="width" value="0.03833" units="cm"/>
      <inkml:brushProperty name="height" value="0.03833" units="cm"/>
    </inkml:brush>
  </inkml:definitions>
  <inkml:trace contextRef="#ctx0" brushRef="#br0">75700 48313 573,'35'-28'105,"-7"9"-20,-9 7-20,-7 8-20,-5 7-13,-2 6-7,-2 5-6,-2 7-7,-3 3-4,-2-1 1,-4 1-1,-2-1 1,-1-1-5,1-1-6,0-3-8,2-1-8,2-3-6,6-4-7,5-5-6,4-2-6,4-5 0,3 0 7,3-3 6,4-2 8,-1-1 0,-3 0-6,-3 1-5,-3-1-7,-2 0 2,0 2 7,-2 1 7,0 0 8</inkml:trace>
</inkml:ink>
</file>

<file path=ppt/ink/ink40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4:12"/>
    </inkml:context>
    <inkml:brush xml:id="br0">
      <inkml:brushProperty name="width" value="0.05916" units="cm"/>
      <inkml:brushProperty name="height" value="0.05916" units="cm"/>
    </inkml:brush>
  </inkml:definitions>
  <inkml:trace contextRef="#ctx0" brushRef="#br0">76508 46744 371,'1'-15'2,"0"1"1,2 0 4,0 2 2,2 1-1,0 2-2,1 3-3,2 1-4,2 1 1,5 2 4,5 0 3,5 2 4,1 0 3,-3 2 2,-3 0 2,-2 2 2,-4 1 0,-3 1-1,-3 3-1,-2 2-3,-3 1 1,-1 2-1,0 0 0,-1 1 0,-2 1-1,-1 1-1,0 1-2,-1 1 0,-1 2-1,2 1 1,0 3 1,2 1 1,0 2 3,0 1 2,0 1 4,0 1 3,0 1 0,0 0-2,0 2-3,0 1-3,0-1-2,0-2-1,0-1-1,0-3-1,0 0-2,0-1-1,0 0-1,0 1-2,-1-2 0,-2-3-1,-2-3 0,-2-3-1,-2-2-3,-3-1-9,-4-1-7,-2 0-8,-5 0-8,-9 3-8,-7 3-7,-8 3-7,0 1-7,8-3-5,8-1-6,7-2-4</inkml:trace>
</inkml:ink>
</file>

<file path=ppt/ink/ink40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4:13"/>
    </inkml:context>
    <inkml:brush xml:id="br0">
      <inkml:brushProperty name="width" value="0.05002" units="cm"/>
      <inkml:brushProperty name="height" value="0.05002" units="cm"/>
    </inkml:brush>
  </inkml:definitions>
  <inkml:trace contextRef="#ctx0" brushRef="#br0">73657 51316 439,'-17'-7'104,"0"2"-23,-1 2-25,-1 2-24,0 1-14,3 0-4,1 0-5,3 0-4,1 2 0,4 6 5,2 4 5,4 5 5,1 4 2,2 5 1,0 3 1,2 5-1,-1 1 0,-1 0-5,0 0-4,-1 1-4,-2-1-2,-1 0-1,0 0 0,-1 1 0,-1-3-2,2-4-5,0-3-2,2-5-5,0-1-5,0-1-11,0 1-8,0 0-10,2-4-8,4-3-4,4-6-6,3-4-6</inkml:trace>
</inkml:ink>
</file>

<file path=ppt/ink/ink40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4:13"/>
    </inkml:context>
    <inkml:brush xml:id="br0">
      <inkml:brushProperty name="width" value="0.04708" units="cm"/>
      <inkml:brushProperty name="height" value="0.04708" units="cm"/>
    </inkml:brush>
  </inkml:definitions>
  <inkml:trace contextRef="#ctx0" brushRef="#br0">75312 51594 467,'-15'-8'0,"4"2"0,3 1 0,2 0 0,3 3 11,2 4 21,2 4 22,2 4 22,0 3 5,0 3-11,-1 3-11,-2 3-10,-1 4-11,-2 5-8,-2 5-10,-2 4-10,0 1-7,1-6-9,0-4-7,2-5-8,0-4-4,0-3-2,0-3-3,0-2-1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5:44"/>
    </inkml:context>
    <inkml:brush xml:id="br0">
      <inkml:brushProperty name="width" value="0.04258" units="cm"/>
      <inkml:brushProperty name="height" value="0.04258" units="cm"/>
      <inkml:brushProperty name="color" value="#00BFF3"/>
    </inkml:brush>
  </inkml:definitions>
  <inkml:trace contextRef="#ctx0" brushRef="#br0">23513 9577 516,'-8'-6'11,"3"2"21,-1 4 21,2 3 21,0 2 4,3 5-15,-1 4-14,2 4-14,0 3-9,0 5-4,0 3-4,0 3-4,0 4-6,0 1-8,0 0-8,0 2-8,0-1-9,0-3-9,0-5-9,0 0-10,-1-4-5,0-2-1,-2-1-2,0-2-1</inkml:trace>
</inkml:ink>
</file>

<file path=ppt/ink/ink40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4:14"/>
    </inkml:context>
    <inkml:brush xml:id="br0">
      <inkml:brushProperty name="width" value="0.03743" units="cm"/>
      <inkml:brushProperty name="height" value="0.03743" units="cm"/>
    </inkml:brush>
  </inkml:definitions>
  <inkml:trace contextRef="#ctx0" brushRef="#br0">75200 51934 587,'8'-23'5,"0"4"7,0 3 9,-1 3 8,1 2 5,2 1 2,0 0 1,2 2 1,1 0 0,3 1-3,3-1-3,3 0-2,0 0-4,-3 2-7,-3 1-5,-2 1-7,-4 1-10,1 3-14,-2 4-13,0 2-13</inkml:trace>
</inkml:ink>
</file>

<file path=ppt/ink/ink40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4:14"/>
    </inkml:context>
    <inkml:brush xml:id="br0">
      <inkml:brushProperty name="width" value="0.05909" units="cm"/>
      <inkml:brushProperty name="height" value="0.05909" units="cm"/>
    </inkml:brush>
  </inkml:definitions>
  <inkml:trace contextRef="#ctx0" brushRef="#br0">75909 50684 372,'-8'-15'3,"2"2"5,1 3 6,0 1 5,2 3 12,2 6 18,2 4 17,2 6 18,0 3 1,0 5-14,-2 3-15,0 5-14,-2 2-11,0 3-7,-2 1-7,0 3-7,-1 1-3,0 4-3,0 2 0,0 4-2,0 1-3,-2 0-6,0 0-6,-1 0-6,-1-1-8,2-4-8,1-2-8,0-3-9,0-4 0,0-2 7,-1-3 8,-1-3 6,-1-3 2,2-3-4,0-3-4,2-2-5</inkml:trace>
</inkml:ink>
</file>

<file path=ppt/ink/ink40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4:14"/>
    </inkml:context>
    <inkml:brush xml:id="br0">
      <inkml:brushProperty name="width" value="0.05617" units="cm"/>
      <inkml:brushProperty name="height" value="0.05617" units="cm"/>
    </inkml:brush>
  </inkml:definitions>
  <inkml:trace contextRef="#ctx0" brushRef="#br0">76400 52057 391,'7'-8'0,"-1"0"0,0 0 0,-1 1 0,-1-3 0,3 0 0,2-3 0,2-2 0,0 2 6,-1 3 12,0 4 12,-2 4 12,0 3 5,0 4-4,0 2-2,-1 4-3,0 2-5,-4 5-4,-2 3-4,-4 5-5,-2 0-3,-2-3-2,-1-3-1,-3-3-2,5-4-10,12-6-15,12-6-17,11-6-17,6-5-5,-2-3 4,0-5 5,-1-4 5,-2 0 5,-5 1 5,-3 2 6,-5 3 6,-2 0 5,-2 2 3,-3 1 6,0 1 3,-4 3 16,-3 8 26,-2 6 26,-4 8 26,-1 3 3,1 3-20,-2 2-19,2 1-19,-1 1-14,2-1-6,0-1-6,2 0-7,0-3-7,2 1-8,0-2-10,2-1-9,2-5-4,5-8-2,5-10-1,6-8-1,-1-4 3,-3-1 4,-5 0 5,-3 1 6,-2-1 5,-2 1 7,-1-1 5,0 0 8,-2 2 1,-1 1-2,0 2-2,-1 3-1,-3 0-5,0 2-7,-3 1-5,-2 0-7,-2 2-9,-2-1-11,-2 0-12,-1 0-11</inkml:trace>
</inkml:ink>
</file>

<file path=ppt/ink/ink40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4:15"/>
    </inkml:context>
    <inkml:brush xml:id="br0">
      <inkml:brushProperty name="width" value="0.06131" units="cm"/>
      <inkml:brushProperty name="height" value="0.06131" units="cm"/>
    </inkml:brush>
  </inkml:definitions>
  <inkml:trace contextRef="#ctx0" brushRef="#br0">78475 50990 358,'10'-8'6,"4"2"11,4 0 12,3 2 11,2 1 2,-3 2-6,-1 2-6,-2 2-6,-3 1-6,-1 2-4,-2 0-4,-2 2-4,-3 0-1,-1 3 4,-2 2 3,-2 2 3,-1 0 3,0 1 0,0 0 2,0-1 0,0 1 0,0 0-3,0-1-2,0 1-2,1 0-3,0 3 0,2 2-1,0 1-1,1 2 0,0 1 0,0 1 2,0 1 0,-1 1 0,-2 1 1,-2 0-1,-2 2 0,-1 0 0,0-3 0,0-2-1,0-1 0,0-1 0,0-1-1,0 1-1,1-1 0,-2-1-3,2-1-3,-1-3-5,0-1-4,-2-1-3,-2 2-5,-3 0-3,-3 1-4,-4-2-3,-4-3 0,-3-4-2,-4-4-1,-2-3 1,4-1 2,4 0 2,2-1 2,1-1-7,2 0-14,1 0-14,1 0-15</inkml:trace>
</inkml:ink>
</file>

<file path=ppt/ink/ink40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4:19"/>
    </inkml:context>
    <inkml:brush xml:id="br0">
      <inkml:brushProperty name="width" value="0.05018" units="cm"/>
      <inkml:brushProperty name="height" value="0.05018" units="cm"/>
      <inkml:brushProperty name="color" value="#F2395B"/>
    </inkml:brush>
  </inkml:definitions>
  <inkml:trace contextRef="#ctx0" brushRef="#br0">80514 46909 438,'-2'-15'30,"-2"4"6,-4 3 6,-2 3 5,-3 2-1,-1 3-8,-3 4-8,-2 2-9,0 2-8,1-2-9,1-1-9,1 0-7,0-1-4,2 0 5,1-1 3,1 1 4,2 1 7,2 2 10,4 2 11,2 2 10,1 2 2,-2 5-5,-2 3-5,-1 5-4,-2 2-5,0 1 0,0 1-3,0 1-1,1-1-2,1 0-1,0-1-1,2-1-2,0-1 0,2-1-2,0-1-1,2-1-1,0 0-1,0 1 0,0 1-2,0 1 0,0-1 0,2 0-1,0-1 1,2-1-1,-1-1 0,-1-3-1,0-1 1,-1-2 0,-1-1-1,0 1 0,0 1 0,0 1-1,3-3-8,9-8-15,8-8-15,7-8-16,3-3-2,-5 0 11,-3 2 12,-4 1 11,-4 0 0,-1 0-10,-3 0-11,0 0-11</inkml:trace>
</inkml:ink>
</file>

<file path=ppt/ink/ink40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4:19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82875 47675 333,'49'20'167,"16"14"-1,16 15 1,16 15 0</inkml:trace>
</inkml:ink>
</file>

<file path=ppt/ink/ink40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4:22"/>
    </inkml:context>
    <inkml:brush xml:id="br0">
      <inkml:brushProperty name="width" value="0.047" units="cm"/>
      <inkml:brushProperty name="height" value="0.047" units="cm"/>
      <inkml:brushProperty name="color" value="#F2395B"/>
    </inkml:brush>
  </inkml:definitions>
  <inkml:trace contextRef="#ctx0" brushRef="#br0">82434 47406 468,'-2'-35'66,"0"9"-10,-3 9-11,-2 9-11,-2 5-7,-2 3-3,-2 4-3,-1 2-3,-2 3-2,-2 4 0,0 2 0,-1 3 1,1 2-1,1-1-2,2 1-1,3 0-1,0 0-2,2 1-1,1 1-1,1 1-2,0-1-2,2-3-4,0-3-5,2-3-3,5-3-3,10-2 1,9-4 0,11-2 1,5-4-1,2-4-1,2-4-2,2-3 0,1-4-1,-3-2 1,-2-2 2,-2-1 1,-2 0-1,-5 3-4,-4 3-4,-3 3-4,-7 4 9,-9 6 21,-8 6 21,-9 6 22,-4 3 5,4 1-10,3 1-11,3 1-9,1 1-8,2 2-1,0 0-4,2 1-1,0 0-4,0 1-2,0 0-4,0-1-2,0 0-2,2-1-1,0 0 0,2-2 0,0-3-1,3-5 1,2-4 0,2-6 0,2-4-1,5-3-3,4-5-2,3-4-3,2-1-1,-3 1 1,-1 1 2,-3 1 1,-2 0 2,-2 1 3,-4-1 2,-3 0 3,-1 0 1,-2-1 0,-1-2 0,0 1 0,-2-2-1,-1 2 1,0 1 1,-1 1-1,-2 1 0,-1 1 0,0 0-1,-1 2-1,-4 1-2,-4 2-4,-5 3-4,-5 1-3,-2 3-2,1 6 1,1 4-1,1 5 1,1 2-4,2 0-6,3-2-8,1-1-6,2-1-5,0 0 1,2-2-1,1-1 0</inkml:trace>
</inkml:ink>
</file>

<file path=ppt/ink/ink40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4:22"/>
    </inkml:context>
    <inkml:brush xml:id="br0">
      <inkml:brushProperty name="width" value="0.03963" units="cm"/>
      <inkml:brushProperty name="height" value="0.03963" units="cm"/>
      <inkml:brushProperty name="color" value="#F2395B"/>
    </inkml:brush>
  </inkml:definitions>
  <inkml:trace contextRef="#ctx0" brushRef="#br0">84550 48027 555,'22'-6'7,"-3"2"17,-3 4 15,-3 3 15,-2 1 5,0 1-6,-2 1-7,-1 2-7,0 0-7,-2 2-9,-1 0-7,0 1-8,-4 2-6,-6 3-1,-6 3-2,-5 4-3,-5 0 0,-2-2-1,-1 0 0,-3 0-1,2-3-1,3-3-3,4-3-2,5-2-4,2-2 4,0-1 10,2 1 9,1 0 9,3-1 5,8-2-2,6-3-1,7 0-2,5-3-2,3-1-5,3 0-4,3-1-4,0-2-3,-1 0 2,-3-1-1,-1-2 1,-3 1-4,-1-1-12,-2 0-10,-2 0-11,-3 0-10,-1 0-10,-2 1-10,-2-1-10</inkml:trace>
</inkml:ink>
</file>

<file path=ppt/ink/ink40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4:22"/>
    </inkml:context>
    <inkml:brush xml:id="br0">
      <inkml:brushProperty name="width" value="0.0584" units="cm"/>
      <inkml:brushProperty name="height" value="0.0584" units="cm"/>
      <inkml:brushProperty name="color" value="#F2395B"/>
    </inkml:brush>
  </inkml:definitions>
  <inkml:trace contextRef="#ctx0" brushRef="#br0">85375 46675 376,'1'-29'4,"0"3"9,2 5 9,0 3 8,2 5 2,2 3-2,2 4-5,2 4-2,1 2-5,1 0-3,1 0-4,2 0-4,-2 1-2,-1 4 0,-2 2 0,-2 3 0,-2 2 2,-1 0 0,-1 0 2,0-1 1,-1 3 3,0 2 4,0 3 5,0 3 5,-1 1 0,-1 1-3,0-1-5,-1 1-3,-1 0-2,0 3-1,0 1-1,0 3-1,0 0-1,0 0 0,0 1 0,0-1 0,0-1-1,0-2 1,0-1-1,0-3-1,0 0 1,0-1-1,0 1 1,0-1 0,-1 0-1,-1-1-3,0-1-3,-1 0-3,-4 0-7,-6 2-11,-5 4-12,-7 3-10,-4 0-6,-3-1 1,-3-3 0,-2-1 2,0-4-4,7-3-5,6-4-7,5-4-5</inkml:trace>
</inkml:ink>
</file>

<file path=ppt/ink/ink40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4:23"/>
    </inkml:context>
    <inkml:brush xml:id="br0">
      <inkml:brushProperty name="width" value="0.04121" units="cm"/>
      <inkml:brushProperty name="height" value="0.04121" units="cm"/>
      <inkml:brushProperty name="color" value="#F2395B"/>
    </inkml:brush>
  </inkml:definitions>
  <inkml:trace contextRef="#ctx0" brushRef="#br0">80150 50260 533,'10'-15'81,"4"4"-13,3 3-12,5 3-12,2 0-8,3 2-4,1-1-5,2 0-3,5 0-4,5 0-1,6 0-2,6 0-2,6 0-3,7 0-3,7 0-4,7 1-4,2-1-1,-3 2-3,-3 0-1,-3 2-1,-2 0-2,-1 0-5,-1 0-2,-1 0-4,2 0-1,3 2-1,5 0 1,3 2 0,2-1 0,-1-1 0,-1 0-1,-1-2 0,-3 0 0,-4 0 0,-3 0 0,-4 0 0,-3 0-3,-1-2-3,-1 0-5,0-1-4,-7-2 0,-10-1 3,-12 0 5,-9-1 4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5:45"/>
    </inkml:context>
    <inkml:brush xml:id="br0">
      <inkml:brushProperty name="width" value="0.04618" units="cm"/>
      <inkml:brushProperty name="height" value="0.04618" units="cm"/>
      <inkml:brushProperty name="color" value="#00BFF3"/>
    </inkml:brush>
  </inkml:definitions>
  <inkml:trace contextRef="#ctx0" brushRef="#br0">21100 11500 476,'9'10'102,"3"3"-18,4 5-17,2 4-18,0 0-12,-1-1-7,-2-3-5,-3-1-6,0 0-4,1 1-1,1 3 0,2 1-1,0 2-1,1-1-1,1 1-1,1-1-1,0 0-1,-3 0-4,-1 1-3,-2-1-4,-2-1-1,-2-3 0,1-3 0,-2-2 0,1-1-2,0 3-4,1 3-2,2 3-4,-2 0-1,-1-3-1,-2-3-1,-2-2 0,-1-3-1,0 1-1,0 0-2,0 0-2</inkml:trace>
</inkml:ink>
</file>

<file path=ppt/ink/ink40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4:24"/>
    </inkml:context>
    <inkml:brush xml:id="br0">
      <inkml:brushProperty name="width" value="0.0509" units="cm"/>
      <inkml:brushProperty name="height" value="0.0509" units="cm"/>
      <inkml:brushProperty name="color" value="#F2395B"/>
    </inkml:brush>
  </inkml:definitions>
  <inkml:trace contextRef="#ctx0" brushRef="#br0">81745 51077 432,'-16'-6'32,"0"2"-4,1 4-5,-1 3-3,-1 1-5,-1 1-4,-3 1-5,-1 2-5,-1-1-1,2-2-1,3-3 0,1 0 0,2-2 1,1 0 1,1 0 2,1 0 2,1 1 5,4 3 9,2 4 10,4 2 9,1 3 3,0 3-4,0 3-3,0 4-3,-1 2-3,0 5-3,-2 3-2,0 4-3,-1 3-1,0 2-3,0 2-1,1 2-3,-2-1-1,2-4-3,-1-4-2,0-3-3,0-5-3,2-3-3,0-5-3,2-3-4,1-4-7,4-1-10,2-2-9,4-2-10,3-4-4,7-6-2,5-6 0,7-6-1,-1-1 5,-4 1 8,-5 2 10,-5 2 8,-3 1 3,-2 1-3,-3-1-2,-1 0-4</inkml:trace>
</inkml:ink>
</file>

<file path=ppt/ink/ink40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4:24"/>
    </inkml:context>
    <inkml:brush xml:id="br0">
      <inkml:brushProperty name="width" value="0.05347" units="cm"/>
      <inkml:brushProperty name="height" value="0.05347" units="cm"/>
      <inkml:brushProperty name="color" value="#F2395B"/>
    </inkml:brush>
  </inkml:definitions>
  <inkml:trace contextRef="#ctx0" brushRef="#br0">83355 51161 411,'-15'-13'71,"0"8"-14,2 7-15,1 6-15,-1 6-8,0 3-2,-1 5-2,-1 3-2,-1 3 0,-1 1 3,-2 1 3,0 1 3,0 0 0,1-1 0,1-2-3,1 1-1,0-4-2,2-1-3,1-4-3,1-3-3,3-3-6,6-1-8,6-2-9,6-2-8,5-4-5,7-5-1,5-4-1,7-5 0,3-4 0,1-3 4,0-4 3,2-2 3,-1 0 4,-3 3 5,-4 3 3,-1 3 5,-6 2 4,-4 2 2,-4 2 3,-6 3 3,-3 2 8,-4 5 17,-3 6 14,-2 4 16,-3 3 1,0 1-13,-1 1-12,-1 2-12,-1-1-7,2 1-2,0-1-1,2 1-1,2-1-4,4 1-7,4 0-8,4-1-6,2-2-4,3-6 0,2-6-2,1-6-1,3-6-1,0-4 0,1-5 1,1-5-1,-1-3 0,-1-1 0,-3-1 1,-1-1 1,-3 0 1,-2 1 2,-4 1 3,-3 1 2,-2 1 1,-4 3 3,-2 1 2,-3 3 2,-4 1-1,-4 4-2,-4 3-2,-3 2-3,-3 4-5,1 2-7,-1 4-8,1 2-8,1 2-4,4-2-4,5-1-4,3 0-2</inkml:trace>
</inkml:ink>
</file>

<file path=ppt/ink/ink40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4:25"/>
    </inkml:context>
    <inkml:brush xml:id="br0">
      <inkml:brushProperty name="width" value="0.05664" units="cm"/>
      <inkml:brushProperty name="height" value="0.05664" units="cm"/>
      <inkml:brushProperty name="color" value="#F2395B"/>
    </inkml:brush>
  </inkml:definitions>
  <inkml:trace contextRef="#ctx0" brushRef="#br0">85401 50916 388,'-12'-1'0,"6"-1"0,8 0 0,6-1 0,6-1 5,2 2 11,3 0 11,3 2 11,0 0 1,-1 2-9,-2 0-7,-2 2-9,-3 0-4,-3 2 1,-3 0 0,-2 1 1,-3 1 0,-1 2 2,0 0 2,-1 1 2,-2 2 1,-1 0 2,0 1 2,-1 1 1,-1 1 0,2 1-4,0 2-2,2 0-4,0 1-1,0 3-1,0 1-1,0 3 0,0 1 0,2 2-1,0 3 0,2 1 0,-1 0 0,-1-2-2,0-1 1,-1-3-2,-2-1 0,-1-3 0,0-1 0,-1-3-1,-3 0-2,-4-1-6,-4 1-5,-3 0-6,-3-3-2,0-1 1,1-4 0,-1-3 0,-4 0-4,-9 0-10,-9 1-8,-8 2-10,-1-2-8,8 1-7,7-2-8,9 0-7</inkml:trace>
</inkml:ink>
</file>

<file path=ppt/ink/ink40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4:32"/>
    </inkml:context>
    <inkml:brush xml:id="br0">
      <inkml:brushProperty name="width" value="0.03864" units="cm"/>
      <inkml:brushProperty name="height" value="0.03864" units="cm"/>
      <inkml:brushProperty name="color" value="#00BFF3"/>
    </inkml:brush>
  </inkml:definitions>
  <inkml:trace contextRef="#ctx0" brushRef="#br0">88271 51528 569,'-13'0'6,"6"0"12,6 0 13,6 0 12,5-1 1,6-2-9,4-2-9,5-1-9,1-2-7,-1 0-6,-3 0-4,-1 0-7,-2 1 0,-3 1 1,-1 0 3,-2 2 3,-2 0 0,-1 2 0,0 0 0,-2 2 1,-3 4 0,-6 8 2,-6 7 2,-6 9 2,-5 5 1,-3 4-1,-5 4 0,-3 4-1,-1 0-2,1-3-2,3-5-4,1-4-4,4-4-1,3-5 0,4-5-1,5-5 0,4-5-4,8-6-8,6-6-7,7-6-8,3-3 1,-1-1 8,-1-2 9,0 0 8,-3 1 7,-1 3 7,-2 3 7,-2 2 6,-1 4 7,0 2 11,-1 3 8,1 4 10,-1 2 0,0 2-9,-2 1-10,0 3-9,-2 1-8,-1 1-7,0 1-5,-1 2-8,-1 0-5,0 1-3,0 1-4,0 1-4,-2-1-6,0-1-8,-4-3-8,0-1-9,-1-5-4,2-6 0,2-8 0,2-6-1</inkml:trace>
</inkml:ink>
</file>

<file path=ppt/ink/ink40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4:33"/>
    </inkml:context>
    <inkml:brush xml:id="br0">
      <inkml:brushProperty name="width" value="0.03832" units="cm"/>
      <inkml:brushProperty name="height" value="0.03832" units="cm"/>
      <inkml:brushProperty name="color" value="#00BFF3"/>
    </inkml:brush>
  </inkml:definitions>
  <inkml:trace contextRef="#ctx0" brushRef="#br0">89250 52400 574,'29'37'148,"-5"-6"-33,-5-3-34,-4-6-34,-5-3-23,-1 1-13,-2 0-13,-2-1-13,-1 0-9,0-2-6,0-3-4,0-1-6,-1-4-6,-2-4-6,-2-6-6,-2-4-6</inkml:trace>
</inkml:ink>
</file>

<file path=ppt/ink/ink40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4:34"/>
    </inkml:context>
    <inkml:brush xml:id="br0">
      <inkml:brushProperty name="width" value="0.04053" units="cm"/>
      <inkml:brushProperty name="height" value="0.04053" units="cm"/>
      <inkml:brushProperty name="color" value="#00BFF3"/>
    </inkml:brush>
  </inkml:definitions>
  <inkml:trace contextRef="#ctx0" brushRef="#br0">89573 50927 542,'9'-6'117,"0"2"-27,1 4-25,2 3-26,-1 1-17,1 1-10,0 1-9,0 2-8,-2 0-5,-1 2 2,-2 0 2,-2 1 1,-3 2-4,-4 1-11,-4 3-10,-4 2-11,-3 1-4,-3 1 2,-3 1 3,-3 1 1,-1-1 6,1-1 7,1-2 8,1-3 7,1-1 6,4-2 7,3-3 4,3 0 6,2-3 4,4-1 0,2-1 1,4 0 1,2-2 1,5-2 2,4-2 0,4-2 2,2-3-2,1-4-4,1-3-5,1-5-4,-1 0-4,-3 2-1,-3 4-1,-2 3-2,-5 3-1,-7 6 2,-4 5 0,-7 4 2,-4 3 1,0 1 1,-1 1 0,-1 2 2,0-1 0,2-1-2,3-1-1,1 0-1,1-2-1,2-1 0,1-1-2,0 0 0,4-3-4,4-1-4,5-2-4,6-1-6,1-3 0,1-1 3,0 0 4,0-1 3,-2-1 3,-1 0 1,-3 0 2,0 0 1,-5 1 2,-3 2 1,-4 2 0,-3 2 1,-3 2-7,0 2-13,0 1-14,0 3-13,-1 3-2,-2 2 10,-1 3 10,-3 3 11,-1 1 6,-1-1 3,-2-1 2,1-1 3,-2-1 2,0-1 3,1-1 4,-1 0 3,0-3 3,1-1 3,-1-2 3,1-2 3,0-1 3,2-1-1,2 1 2,3 0-1,3-1 4,6 0 3,6-2 5,6 0 5,6-4-2,7-7-6,7-4-7,7-7-7,4-3-5,2-1-3,2-1-3,2-1-3,0 0-2,-3 3-4,-4 1-4,-2 3-2,-5 1-2,-5 4 2,-6 3 0,-7 2 2,-4 5 2,-4 6 5,-4 6 4,-4 6 5,-4 3 0,-4 3-2,-4 1-4,-3 3-3,-3-1-4,-1 1-5,-1-2-6,-1-1-5,-2-1-4,0-1-4,-1-1-3,0-1-3,-1-3-3,3-3 0,1-4-2,3-4 0,1-3-2,2-2-1,2-2-1,3-2-1,1-3 3,0-4 5,2-4 6,1-3 6,1-2 6,2 1 6,2 0 6,2 2 6,2 2 9,2 3 11,2 3 12,2 2 12,3 4 4,5 4-2,5 4-3,5 4-3,6 3-5,7 5-7,6 4-7,8 3-7,3 2-7,0-1-6,0-1-5,0-1-7,-6-2-12,-8-3-20,-11-3-21,-9-2-20</inkml:trace>
</inkml:ink>
</file>

<file path=ppt/ink/ink40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4:35"/>
    </inkml:context>
    <inkml:brush xml:id="br0">
      <inkml:brushProperty name="width" value="0.03647" units="cm"/>
      <inkml:brushProperty name="height" value="0.03647" units="cm"/>
      <inkml:brushProperty name="color" value="#00BFF3"/>
    </inkml:brush>
  </inkml:definitions>
  <inkml:trace contextRef="#ctx0" brushRef="#br0">87349 46955 603,'17'6'91,"3"-1"-20,4-2-21,2-2-20,0-1-14,-2-2-5,-1 0-6,-2-1-6,-3-2-2,1 0-1,-2-2 0,-1 0-1,-4 2 1,-6 6 3,-8 6 2,-6 6 3,-6 4 0,-6 5-2,-3 3-2,-6 5-3,-3 1-1,1 1-2,0-1-2,-1 0-1,2-1-1,3-1 1,4-3 1,2-1 1,2-3 0,4-3-2,3-3-1,3-2-2,4-6-4,8-7-11,6-6-9,7-7-9,5-5-2,1 0 10,3-1 8,1-1 8,1 0 7,-3 3 5,-1 1 4,-3 2 6,-2 3 4,-3 3 4,-2 2 6,-4 4 3,-1 1 8,0 2 9,0 0 9,-1 2 10,2 1 1,0 3-5,1 4-5,2 2-5,-2 3-6,-1 1-5,-2 3-7,-2 1-6,-2 3-5,0 1-3,-2 3-4,0 1-4,-2 1-4,0-1-7,-2-1-8,0-1-7,0-6-10,2-9-14,2-10-14,2-10-14</inkml:trace>
</inkml:ink>
</file>

<file path=ppt/ink/ink40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4:35"/>
    </inkml:context>
    <inkml:brush xml:id="br0">
      <inkml:brushProperty name="width" value="0.03229" units="cm"/>
      <inkml:brushProperty name="height" value="0.03229" units="cm"/>
      <inkml:brushProperty name="color" value="#00BFF3"/>
    </inkml:brush>
  </inkml:definitions>
  <inkml:trace contextRef="#ctx0" brushRef="#br0">88650 47977 681,'8'-6'3,"0"2"7,0 4 7,-1 3 7,2 2 5,4 3 3,2 3 4,3 4 3,0 0-1,-2-1-5,-4-1-5,-3 0-4,-2-3-19,0 1-30,-2-2-32,0 0-32</inkml:trace>
</inkml:ink>
</file>

<file path=ppt/ink/ink40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4:36"/>
    </inkml:context>
    <inkml:brush xml:id="br0">
      <inkml:brushProperty name="width" value="0.03619" units="cm"/>
      <inkml:brushProperty name="height" value="0.03619" units="cm"/>
      <inkml:brushProperty name="color" value="#00BFF3"/>
    </inkml:brush>
  </inkml:definitions>
  <inkml:trace contextRef="#ctx0" brushRef="#br0">89297 46611 607,'7'-15'3,"-1"4"7,-1 3 5,0 3 6,-1 3 2,0 5-1,0 6-2,0 4-2,-2 4-6,-4 3-13,-4 3-11,-4 3-13,-2 0-5,-2-3 2,0-3 2,-1-3 2,0-3 3,3-4 4,1-4 4,2-4 4,3-2 8,6 0 8,5 0 9,4 0 10,4-2 2,3-2-4,3-4-4,4-2-5,-1-1-2,-2 3 0,-1 1-2,-2 2 0,-4 2-2,-5 4-3,-4 2-1,-6 4-3,-4 2-1,-5 1 1,-5 3 1,-5 2 0,-2 0 0,2 1 1,3 0 0,1-1 0,2 0 0,3-2-1,1-3-1,2-1-2,4-1-1,8-2-1,6-1 0,8 0-2,1-3 0,1-2-2,-2-4 0,-1-2-1,-1-1-1,-3 2 0,-1 2 1,-2 2-1,-2 2 0,-4 2-2,-3 2-1,-2 2-2,-3 1 1,-2 0 3,-2 0 4,-1-1 4,-3 2 2,-2 2-1,-1 2 0,-3 1-1,0 2 0,3-2-1,1-1-2,2-1-1,3-1-2,2 0-5,4-2-3,3 0-4,2-4-1,3-3 4,4-4 3,2-3 3,1-3 2,-2 2 0,-2 0 0,-2 2 0,-3 2 4,-2 2 9,-4 3 8,-2 4 9,-3 1 2,0 1-5,-1 2-3,-1 0-4,-1 1-2,0 0 1,0-1 0,1 1 1,-1-1 1,2-1 2,0 0 2,2-2 2,5-2 3,8-4 5,9-4 6,10-4 5,3-3-3,2-2-10,1-1-10,1-3-11,0 0-7,-1 3-2,-1 1-2,-1 2-2,-3 2 1,-3 2 4,-5 2 4,-3 3 5,-5 2 5,-4 5 5,-6 5 5,-4 6 5,-4 1-1,-4 1-7,-2-1-8,-3 1-8,-3 0-3,-1 3-3,-3 1-1,-1 3-3,-2 0 0,-3 1 0,-1-1-1,-2 1 1,-1-3-4,3-1-6,1-4-5,3-3-6,3-4-4,5-5-3,5-4-2,5-6-3,2-3 0,2-1 4,0-3 2,2-2 3</inkml:trace>
</inkml:ink>
</file>

<file path=ppt/ink/ink40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4:36"/>
    </inkml:context>
    <inkml:brush xml:id="br0">
      <inkml:brushProperty name="width" value="0.03863" units="cm"/>
      <inkml:brushProperty name="height" value="0.03863" units="cm"/>
      <inkml:brushProperty name="color" value="#00BFF3"/>
    </inkml:brush>
  </inkml:definitions>
  <inkml:trace contextRef="#ctx0" brushRef="#br0">89250 48450 569,'52'39'127,"-4"0"-28,-6 1-30,-4-1-28,-2 1-16,1 2-2,0 2-3,2 2-1,-1 0-12,-1-2-17,-3-2-19,-2-2-18,-3-5-11,-7-9-5,-5-9-4,-6-8-5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5:45"/>
    </inkml:context>
    <inkml:brush xml:id="br0">
      <inkml:brushProperty name="width" value="0.03917" units="cm"/>
      <inkml:brushProperty name="height" value="0.03917" units="cm"/>
      <inkml:brushProperty name="color" value="#00BFF3"/>
    </inkml:brush>
  </inkml:definitions>
  <inkml:trace contextRef="#ctx0" brushRef="#br0">20900 11300 561,'0'29'95,"2"-3"-17,0-5-18,2-3-19,-2-2-9,0 2-5,0 3-3,-1 1-4,-1 1-3,0-1-2,0-1-2,0 0-2,0-2-6,0 1-9,0-2-11,0 2-9,-1-1-6,-1-1 0,0-1-1,0 0-1</inkml:trace>
</inkml:ink>
</file>

<file path=ppt/ink/ink40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4:36"/>
    </inkml:context>
    <inkml:brush xml:id="br0">
      <inkml:brushProperty name="width" value="0.02555" units="cm"/>
      <inkml:brushProperty name="height" value="0.02555" units="cm"/>
      <inkml:brushProperty name="color" value="#00BFF3"/>
    </inkml:brush>
  </inkml:definitions>
  <inkml:trace contextRef="#ctx0" brushRef="#br0">88132 48650 861,'-14'2'4,"4"4"7,4 4 8,4 3 8,2 5 0,2 4-5,0 3-6,2 4-6,-1 5-7,0 7-10,-2 5-9,0 6-9,-1-2-6,0-10-6,0-10-4,0-9-5</inkml:trace>
</inkml:ink>
</file>

<file path=ppt/ink/ink40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4:40"/>
    </inkml:context>
    <inkml:brush xml:id="br0">
      <inkml:brushProperty name="width" value="0.04421" units="cm"/>
      <inkml:brushProperty name="height" value="0.04421" units="cm"/>
      <inkml:brushProperty name="color" value="#00BFF3"/>
    </inkml:brush>
  </inkml:definitions>
  <inkml:trace contextRef="#ctx0" brushRef="#br0">95292 39257 497,'-28'-8'0,"7"2"0,7 1 0,7 0 0,5 2 6,5 0 10,6 2 12,4 0 10,2 1 4,-3 0-6,-1 0-6,-2 0-5,1 0-3,4 0 1,3 0 1,5 0 1,6 0-1,10-2-1,10 0-1,10-1-1,4-2-2,-2-1 0,-2 0-2,-2-1-2,-4-1-2,-5 2-4,-4 1-4,-5 1-5,-5 0-5,-3 2-9,-5 0-8,-3 2-9,-4-1-6,-1-1-4,-2 0-5,-2-1-4,-3-2 0,-1 0 3,-2-1 4,-2-2 3,-2 1 4,-2-1 3,-2 0 4,-2 0 3</inkml:trace>
</inkml:ink>
</file>

<file path=ppt/ink/ink40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4:40"/>
    </inkml:context>
    <inkml:brush xml:id="br0">
      <inkml:brushProperty name="width" value="0.0439" units="cm"/>
      <inkml:brushProperty name="height" value="0.0439" units="cm"/>
      <inkml:brushProperty name="color" value="#00BFF3"/>
    </inkml:brush>
  </inkml:definitions>
  <inkml:trace contextRef="#ctx0" brushRef="#br0">97197 39500 501,'-14'0'0,"2"2"0,4 0 0,3 2 0,1 1 10,2 1 20,0 3 21,2 2 20,0 2 3,2 3-13,0 3-13,2 4-13,-1 2-10,-1 6-3,0 5-5,-1 5-4,-1 5-3,0 6 0,0 5 0,0 7 1,0 3-11,2-1-17,0 1-18,1 0-18,1-4-5,0-5 7,0-6 9,0-6 8,0-7 1,0-7-6,0-9-6,0-7-6</inkml:trace>
</inkml:ink>
</file>

<file path=ppt/ink/ink40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4:42"/>
    </inkml:context>
    <inkml:brush xml:id="br0">
      <inkml:brushProperty name="width" value="0.03991" units="cm"/>
      <inkml:brushProperty name="height" value="0.03991" units="cm"/>
      <inkml:brushProperty name="color" value="#00BFF3"/>
    </inkml:brush>
  </inkml:definitions>
  <inkml:trace contextRef="#ctx0" brushRef="#br0">99231 39091 551,'8'-16'1,"17"1"4,17-1 3,16 0 3,3 2 3,-12 3 3,-12 3 3,-11 2 2,-6 1 0,3 0-3,1-1-3,3-1-2,-2 0-3,-5 2-1,-5 2-1,-5 2-1,-5 3 1,-8 6 1,-6 4 2,-7 5 2,-6 3 0,-1 1-1,-4 1-1,-3 1-2,-2 1 0,-1 1-2,-1 1 0,0 1-2,-2 0 0,1 1-3,0-1-1,0 1-3,1 0-1,5 1-4,3 0-1,5 2-4,3 0-3,2-3-4,4-2-3,3-1-4,3-4-4,6-5-2,4-5-3,6-4-3,3-6 0,3-6 4,3-6 3,3-5 3,2-5 4,-1-2 2,1-1 4,-1-2 2,-1 0 4,-4 2 5,-5 4 4,-3 3 4,-2 4 11,0 3 18,0 4 18,-1 4 18,2 4 4,0 6-10,1 4-9,2 5-10,-1 4-7,-1 1-6,-1 3-5,0 1-6,-3 2-4,-1 3 1,-2 1 0,-1 3-1,-4 0-4,-1 0-9,-2 0-10,-1 1-8,-3-3-8,0-2-5,-1-3-5,-1-3-6,-1-5-6,2-7-6,1-6-6,0-8-5</inkml:trace>
</inkml:ink>
</file>

<file path=ppt/ink/ink40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4:42"/>
    </inkml:context>
    <inkml:brush xml:id="br0">
      <inkml:brushProperty name="width" value="0.03221" units="cm"/>
      <inkml:brushProperty name="height" value="0.03221" units="cm"/>
      <inkml:brushProperty name="color" value="#00BFF3"/>
    </inkml:brush>
  </inkml:definitions>
  <inkml:trace contextRef="#ctx0" brushRef="#br0">100800 40000 683,'16'2'3,"1"4"6,2 4 6,0 3 6,0 4 7,1 1 7,-1 3 7,1 2 6,-2 0-1,-3 0-13,-2 1-11,-4-1-12,-2 0-10,0-3-10,-2-1-7,0-2-10</inkml:trace>
</inkml:ink>
</file>

<file path=ppt/ink/ink40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4:43"/>
    </inkml:context>
    <inkml:brush xml:id="br0">
      <inkml:brushProperty name="width" value="0.04865" units="cm"/>
      <inkml:brushProperty name="height" value="0.04865" units="cm"/>
      <inkml:brushProperty name="color" value="#00BFF3"/>
    </inkml:brush>
  </inkml:definitions>
  <inkml:trace contextRef="#ctx0" brushRef="#br0">102039 37600 452,'36'0'2,"-7"0"3,-7 0 4,-7 0 4,-3 2 3,0 6 4,0 4 4,-1 5 4,0 3-4,-2-1-9,-2 1-10,-2 0-9,-3 0-7,-4 1-5,-4 1-3,-4 1-3,-4 0-3,-3 1-1,-5-1 1,-3 1-2,-4-2 3,-1-1 4,-3-3 5,-1-1 4,-1-1 3,1-1 2,1 1 2,2 0 1,1-1 2,3 1 2,3 0 2,3-1 2,3 1 3,4-2 8,4-1 5,5-1 7,5-1 5,9 0 3,10-2 5,8 0 3,5-5-3,2-5-9,3-6-9,1-5-9,-1-4-7,-2 1-6,-3-1-5,-3 0-5,-4 1-3,-5 3-1,-5 1-2,-4 2 0,-6 3 0,-5 2 3,-4 4 2,-5 2 2,-2 3 5,0 2 5,2 2 6,1 2 7,0 1 3,0 3 1,0 2 2,0 1 1,0 3-1,-2 1 0,0 3-3,-1 1-1,-1 2-2,-2-1-3,0 0-2,-1 1-4,0-2-2,-1-1-4,0-3-2,0-1-2,5-8-8,11-12-13,8-14-10,11-11-13,5-10-2,-1-3 7,1-4 8,-1-4 8,-2 2 7,-5 9 7,-4 9 7,-6 9 7,-5 6 7,-4 5 6,-5 2 7,-5 6 6,-4 2 0,0 3-5,-1 3-4,-1 4-6,0 0-3,3-1-2,1-1-2,2 0-2,6-2-2,10-1-3,10-1-2,10 0-3,4-3-2,1-2 0,-1-4 1,1-2 0,-3-2 0,-2 0 1,-2 0 1,-4 0 1,-5 2-1,-5 6-3,-6 4-2,-5 6-3,-7 2 0,-6 3 1,-6 1 0,-5 3 2,-3 1 1,-1 1 2,1 1 2,0 1 1,-1 1 3,3 1 2,0 0 2,1 2 3,1 1 3,3-1 5,1 0 6,3 1 5,2-3 1,4-6-1,4-4-3,5-4-1,6-7 1,11-6 6,11-8 6,11-6 5,8-7-2,6-7-11,6-7-9,6-6-11,2-4-7,0 3-4,-2 2-4,-1 2-3,-3 3-1,-8 7 3,-6 5 4,-7 7 2,-6 3 2,-5 2-1,-5 2-1,-5 2-1,-5 5 5,-4 6 14,-6 7 13,-4 8 14,-5 3 1,-3 2-6,-5 3-9,-4 1-7,-3 3-6,-1 1-2,-2 2-3,-3 2-3,-2 2-1,-2-1 0,-4 0-1,-3 0 0,-2-2-6,0-3-13,-2-5-13,0-4-14,1-4-4,4-5 2,3-4 4,5-6 2,2-3 4,1-2 4,1-2 2,1-2 4,3-5 1,5-7-4,5-9-1,5-7-3,3-5 1,2 1 4,2 0 4,2 0 4,2 2 4,2 5 3,2 5 2,2 5 3,1 4 6,1 2 10,2 4 10,0 3 10,3 4 7,5 6 4,5 5 4,5 7 5,5 5-1,7 7-6,5 5-6,6 7-5,4 3-8,3 6-8,4 2-11,2 5-8,-3-2-6,-10-8-1,-10-8-2,-10-7-1,-6-6-8,-3-2-14,-3-1-14,-2-2-15</inkml:trace>
</inkml:ink>
</file>

<file path=ppt/ink/ink40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4:44"/>
    </inkml:context>
    <inkml:brush xml:id="br0">
      <inkml:brushProperty name="width" value="0.04302" units="cm"/>
      <inkml:brushProperty name="height" value="0.04302" units="cm"/>
      <inkml:brushProperty name="color" value="#00BFF3"/>
    </inkml:brush>
  </inkml:definitions>
  <inkml:trace contextRef="#ctx0" brushRef="#br0">96926 44895 511,'-8'-7'0,"2"0"0,1 2 0,0 1 0,2 2 9,0 5 17,2 6 19,0 4 17,1 6 4,-2 5-9,0 6-10,-2 7-9,0 5-6,1 6-4,-2 6-5,2 5-3,-1 6-4,0 4-5,0 3-4,0 4-5,-1 3-6,0 1-6,-1 1-6,-2 1-7,1 1-2,1 2-2,0 2-1,2 2-1,0-2-3,2-7-5,0-7-5,2-7-5,0-10-1,2-13 3,0-11 2,2-14 3</inkml:trace>
</inkml:ink>
</file>

<file path=ppt/ink/ink40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4:44"/>
    </inkml:context>
    <inkml:brush xml:id="br0">
      <inkml:brushProperty name="width" value="0.038" units="cm"/>
      <inkml:brushProperty name="height" value="0.038" units="cm"/>
      <inkml:brushProperty name="color" value="#00BFF3"/>
    </inkml:brush>
  </inkml:definitions>
  <inkml:trace contextRef="#ctx0" brushRef="#br0">97690 46350 578,'-46'74'65,"1"-9"-10,3-9-8,2-8-10,1-7-8,0-3-7,0-5-6,0-4-7,0-3-3,3-5 0,2-3 1,1-4 1,5-4-2,5-1-1,7-2-2,5-2-3,7 0 1,8 2 4,8 1 2,7 3 5,7 1 0,5 0-2,5 0-1,5-1-1,3 1-1,4 0 0,2 0 2,4 0 0,0-2-4,-1-1-12,0-2-12,-2-2-10,-3-2-6,-8-2-3,-6-2-1,-7-2-1,-5-1-3,-3 0-3,-3 0-4,-2 0-3</inkml:trace>
</inkml:ink>
</file>

<file path=ppt/ink/ink40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4:45"/>
    </inkml:context>
    <inkml:brush xml:id="br0">
      <inkml:brushProperty name="width" value="0.04623" units="cm"/>
      <inkml:brushProperty name="height" value="0.04623" units="cm"/>
      <inkml:brushProperty name="color" value="#00BFF3"/>
    </inkml:brush>
  </inkml:definitions>
  <inkml:trace contextRef="#ctx0" brushRef="#br0">99809 46066 475,'16'-7'33,"2"2"0,0 2 1,1 2 0,3 1-2,5 0-5,5 0-6,5 0-6,-1 0-3,-4 0-4,-5 0-4,-5 0-3,-7 4 2,-10 8 7,-10 7 6,-10 9 7,-6 4 1,-5 2-4,-3 2-4,-5 3-4,0 0 1,0 0 5,1 0 7,1 0 5,1 0-2,1-2-8,1 0-9,2-1-9,0-1-8,1-2-5,0 0-5,3-1-7,5-8-9,14-15-14,12-14-15,13-15-15,6-7 0,-1 3 13,-1 1 13,-1 3 12,-1 2 12,-3 5 8,-1 3 9,-2 4 9,-2 4 9,-1 2 7,-1 3 9,0 4 7,-3 3 5,-1 3 3,-2 5 2,-2 4 2,-2 1-1,0 2-7,-2 1-7,0 1-7,-3 1-6,-2 1-6,-4 1-7,-2 1-6,-1-2-8,1-6-10,0-3-11,2-6-11,2-6-6,2-6-2,4-8-3,2-6-2</inkml:trace>
</inkml:ink>
</file>

<file path=ppt/ink/ink40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4:45"/>
    </inkml:context>
    <inkml:brush xml:id="br0">
      <inkml:brushProperty name="width" value="0.03317" units="cm"/>
      <inkml:brushProperty name="height" value="0.03317" units="cm"/>
      <inkml:brushProperty name="color" value="#00BFF3"/>
    </inkml:brush>
  </inkml:definitions>
  <inkml:trace contextRef="#ctx0" brushRef="#br0">100900 47743 663,'9'-8'4,"1"2"7,3 1 8,2 1 8,0 1 4,-1 3 1,-1 4 0,0 2 1,-1 3 0,1 4-3,1 2-1,2 3-2,-2 1-7,-3-1-12,-3-1-10,-2 0-12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5:46"/>
    </inkml:context>
    <inkml:brush xml:id="br0">
      <inkml:brushProperty name="width" value="0.05212" units="cm"/>
      <inkml:brushProperty name="height" value="0.05212" units="cm"/>
      <inkml:brushProperty name="color" value="#00BFF3"/>
    </inkml:brush>
  </inkml:definitions>
  <inkml:trace contextRef="#ctx0" brushRef="#br0">21250 11450 422,'37'0'150,"-3"2"-33,-5 0-35,-4 2-34,-1-2-19,1 1-3,1-2-3,0 0-2,1-1-3,-1 2-1,-1 0-1,-1 2-2,-1 0-3,-3-1-6,-1 1-5,-2 0-7</inkml:trace>
</inkml:ink>
</file>

<file path=ppt/ink/ink40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4:46"/>
    </inkml:context>
    <inkml:brush xml:id="br0">
      <inkml:brushProperty name="width" value="0.04836" units="cm"/>
      <inkml:brushProperty name="height" value="0.04836" units="cm"/>
      <inkml:brushProperty name="color" value="#00BFF3"/>
    </inkml:brush>
  </inkml:definitions>
  <inkml:trace contextRef="#ctx0" brushRef="#br0">101970 45400 454,'15'0'7,"-1"0"11,-1 0 14,0 0 11,-1 0 3,1 2-9,2 0-10,0 2-8,-1 1-6,-3 1-4,-3 3-3,-2 2-4,-4 1-7,-4 2-11,-4 0-12,-4 1-12,-4 2-4,-7 1 1,-5 3 3,-7 1 1,-3 3 5,-2 1 7,-2 3 8,-2 1 8,0 0 5,5-1 4,4-3 3,4-1 3,4-3 5,4-1 6,6-3 5,5-1 5,6-3 4,8-4 3,8-5 2,7-3 3,6-3-2,3-4-6,3-2-5,3-3-6,-2-1-5,-5 0-2,-7 2-3,-5 1-4,1-3-1,7-6-1,8-5-1,9-7 0,-1 1 0,-6 5-1,-7 7 1,-7 5 0,-8 5-4,-8 4-8,-10 4-7,-8 4-9,-3 2 0,3 0 4,3 0 4,3-1 5,3 1 6,4-2 9,4-1 9,4 0 9,1-2 4,1 0 1,0-2-1,0 0 1,-2 3-3,-2 7-8,-4 9-6,-2 7-7,-4 5-3,-4 1-1,-4 1-1,-3 1 1,-2-3-5,0-4-6,2-5-7,1-5-8,4-5-1,8-8 3,8-7 2,8-6 3,6-4 5,3-1 9,5-1 8,3-2 9,1 2 6,-3 1 3,-3 2 3,-3 2 4,-3 3 1,-3 2-2,-3 4 0,-2 3-1,-5 2-3,-6 5-5,-6 4-4,-6 4-5,-4 1-7,-1 1-8,-3-1-8,-1 1-8,-2 0-5,-1 3 0,-1 1-1,-1 3 0,-2 0 3,-1-1 6,-2-1 7,-2-1 6,0-2 8,5-1 8,3-3 8,5-1 8,3-2 4,5-3 1,3-1 0,4-2 0,6-2 1,10-2 0,8-2 0,9-2 1,6-4-2,6-6-4,5-6-2,4-5-5,1-3-2,-4 3-4,-4 1-2,-3 3-4,-5 1-1,-4 4 1,-3 3 0,-5 2 2,-4 5 2,-6 6 6,-6 6 6,-6 6 4,-5 2 1,-4 1-6,-4-1-7,-3 1-5,-4 0-5,0 1-3,-1 1-4,0 1-3,-4 2-5,-3 1-3,-5 3-3,-3 1-5,-1-1-3,2-3-4,1-5-2,3-3-4,1-5-5,1-5-3,2-4-6,0-6-4,3-3 1,4-1 8,6-3 8,5-2 7</inkml:trace>
</inkml:ink>
</file>

<file path=ppt/ink/ink40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4:44:46"/>
    </inkml:context>
    <inkml:brush xml:id="br0">
      <inkml:brushProperty name="width" value="0.04192" units="cm"/>
      <inkml:brushProperty name="height" value="0.04192" units="cm"/>
      <inkml:brushProperty name="color" value="#00BFF3"/>
    </inkml:brush>
  </inkml:definitions>
  <inkml:trace contextRef="#ctx0" brushRef="#br0">101500 48090 524,'25'-5'101,"3"8"-16,3 6-17,3 7-16,5 8-10,10 7-5,8 8-5,9 8-4,6 7-7,3 6-11,3 5-12,3 7-10,-4-3-5,-11-11 3,-11-10 2,-10-11 3,-8-8-11,-3-3-24,-5-5-24,-3-3-25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5:53"/>
    </inkml:context>
    <inkml:brush xml:id="br0">
      <inkml:brushProperty name="width" value="0.04242" units="cm"/>
      <inkml:brushProperty name="height" value="0.04242" units="cm"/>
      <inkml:brushProperty name="color" value="#00BFF3"/>
    </inkml:brush>
  </inkml:definitions>
  <inkml:trace contextRef="#ctx0" brushRef="#br0">81279 2200 518,'0'16'148,"0"1"-35,0 1-34,0 1-33,0 2-21,0 0-5,0 0-6,0 3-4,0-2-4,0-1-1,0-3-1,0-1-1,0-1 0,0-1-1,0 1 0,0 0-1,-1 0 0,0 1-2,-2 1 1,0 1-2,-1 0 0,2 4-1,0 1-2,2 3-2,0-1 2,0-3 1,0-3 2,0-3 2,-1-1 1,0 0-1,-2-1 1,0 1 0,0-1-1,1-1 0,1-1 1,0 0-1,1-2 0,-2 1 1,0 0-1,-1 0 1,-1-1-2,0 1-4,0 0-4,0 0-3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5:54"/>
    </inkml:context>
    <inkml:brush xml:id="br0">
      <inkml:brushProperty name="width" value="0.04609" units="cm"/>
      <inkml:brushProperty name="height" value="0.04609" units="cm"/>
      <inkml:brushProperty name="color" value="#00BFF3"/>
    </inkml:brush>
  </inkml:definitions>
  <inkml:trace contextRef="#ctx0" brushRef="#br0">81750 3512 477,'9'-7'183,"1"2"-45,3 2-45,2 2-44,2 0-26,3 0-6,3-2-5,2 0-6,1-1-5,-3 1-1,-3-1-3,-2 1-3,-2-1 1,1 2 0,1 0 2,1 2 1,0-1 0,-3-1-1,-1 0-3,-2-1-1,-1-1 0,0 2 1,-1 0 1,0 2 1,1 0 1,2 0 0,0 0 1,1 0 0,0 0 1,-1 0-1,-1 0-2,0 0 0,-5 0-13,-6 2-26,-8 0-27,-6 2-26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6:02"/>
    </inkml:context>
    <inkml:brush xml:id="br0">
      <inkml:brushProperty name="width" value="0.03587" units="cm"/>
      <inkml:brushProperty name="height" value="0.03587" units="cm"/>
      <inkml:brushProperty name="color" value="#00BFF3"/>
    </inkml:brush>
  </inkml:definitions>
  <inkml:trace contextRef="#ctx0" brushRef="#br0">84855 2050 613,'0'38'127,"0"-4"-29,0-2-29,0-3-30,-1-2-17,-1 1-6,0-1-6,-1 1-5,-2 2-4,0 5-5,-1 4-2,-2 5-4,1 1-1,0-4-1,-1-4 1,0-3 0,1-5 0,2-4-3,2-3-2,2-4-2,1-3-3,-2 1-4,0 0-5,-1-1-3,0-2-4,3-6-3,4-6-2,2-6-3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9:04"/>
    </inkml:context>
    <inkml:brush xml:id="br0">
      <inkml:brushProperty name="width" value="0.022" units="cm"/>
      <inkml:brushProperty name="height" value="0.022" units="cm"/>
      <inkml:brushProperty name="color" value="#FED406"/>
    </inkml:brush>
  </inkml:definitions>
  <inkml:trace contextRef="#ctx0" brushRef="#br0">69429 3179 999,'-22'-22'-28,"8"8"-4,2 2-2,6 6-2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6:03"/>
    </inkml:context>
    <inkml:brush xml:id="br0">
      <inkml:brushProperty name="width" value="0.03965" units="cm"/>
      <inkml:brushProperty name="height" value="0.03965" units="cm"/>
      <inkml:brushProperty name="color" value="#00BFF3"/>
    </inkml:brush>
  </inkml:definitions>
  <inkml:trace contextRef="#ctx0" brushRef="#br0">85678 2581 554,'-7'9'99,"1"2"-23,0 2-25,2 1-24,0 2-11,0 2-1,0 0 0,0 1 0,0 1-2,0 3-4,0 1-3,1 2-3,-2 0-2,2 0-2,-1 0-1,0-2-1,0-2 0,2-1 1,0-3 2,2-1 2,2-4-4,6-5-7,4-4-8,5-6-8,3-4-2,-1-7 5,1-6 4,0-5 5,-2-5 2,0-1 1,-1-2 2,-1-3 0,-2 2 2,-2 1 0,-4 1 0,-3 3 1,-1 2 2,-2 5 2,0 3 3,-2 5 3,-1 2 1,-2 2 1,-2 2-1,-1 2 1,-3 1 0,0 1-1,-2-1 0,0 0-1,0 0 0,1 2-3,0 0-2,2 2-2,4 0-5,3 2-8,6 0-8,3 2-8,4-1-1,1-1 5,2 0 6,0-1 5,1-1 3,1 0-2,1 0 0,2 0-2,-3 0 4,-1 0 8,-4 0 7,-3 0 8,-1 0 3,-2 2-1,-1 0-2,0 1 0,-2 2 2,0 0 7,-2 1 8,0 2 6,-2 0 5,0 2-1,-2 0 1,0 1 0,-1 1-2,0 2-6,0 0-3,0 1-6,0 1-3,0 1-3,0 1-3,1 1-2,-2-1-3,2 0 0,-1 0-2,0-2-1,0 0-2,2-1-1,0 1-3,2 0-2,0-1-1,0-1-3,0-1-1,0-1-2,1-1-1,4 0-2,2-2-2,4 0-1,0-3 1,1-3 2,0-2 2,0-4 3,1-3 1,3-5 1,3-5 1,2-5 0,1-4 1,-3-1-2,-3-3 0,-2-1 0,-3 0 1,-1 2 2,0 2 3,-2 1 3,-1 3 3,-2 3 1,-3 3 3,0 3 2,-4 2 1,-2 0-1,-4 2 0,-2 1-1,-2 0 0,1 2 0,-1 1-1,0 0 1,0 2-2,-2 0 0,0 2-2,-1 0 0,0 2-8,0 0-15,-1 2-13,0 0-15,1 2-7,1 0 2,1 1 1,1 2 1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6:03"/>
    </inkml:context>
    <inkml:brush xml:id="br0">
      <inkml:brushProperty name="width" value="0.04658" units="cm"/>
      <inkml:brushProperty name="height" value="0.04658" units="cm"/>
      <inkml:brushProperty name="color" value="#00BFF3"/>
    </inkml:brush>
  </inkml:definitions>
  <inkml:trace contextRef="#ctx0" brushRef="#br0">87843 2325 472,'7'-15'59,"0"1"-15,-2 1-13,0 1-16,-2 0-7,-1 2 0,0 0 0,-2 2-1,-1 1 2,-2 1 1,-2 0 3,-1 2 1,-3 0 0,0 2-3,-1 0-2,-1 2-2,-1 1-2,-1 4-1,-1 2 1,-1 4-2,-2 2 1,0 3-1,-1 3 0,-1 3-1,0 2 1,1 3 2,0 0 1,2 4 2,1 0 1,0 2 1,-1 1 0,1 1 0,0-2 1,2-1-1,2-5-1,3-3 0,1-1-1,2-3-1,2-1-1,2-2-1,3-3-4,6-1-5,4-2-7,5-2-6,3-4-2,1-6-1,1-6 1,0-6-1,2-5 1,1-3-1,1-5 0,1-3-1,-1-2 0,-3-4 0,-3-1-2,-3-2 0,-3 2 2,-3 5 5,-3 7 5,-2 5 4,-3 5 5,0 1 4,-2 2 5,0 2 3,-2 4 8,0 4 13,-2 6 11,0 4 13,-1 4 0,2 3-9,0 3-9,2 4-10,0 1-6,0 1-3,0 1-1,0 1-2,0-1-3,2 0-2,0-1-4,2-2-1,0 0-3,2-3 0,0-1-1,1-2 0,2-2-11,0-1-17,1-1-19,2 0-19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6:06"/>
    </inkml:context>
    <inkml:brush xml:id="br0">
      <inkml:brushProperty name="width" value="0.04089" units="cm"/>
      <inkml:brushProperty name="height" value="0.04089" units="cm"/>
      <inkml:brushProperty name="color" value="#00BFF3"/>
    </inkml:brush>
  </inkml:definitions>
  <inkml:trace contextRef="#ctx0" brushRef="#br0">89550 3254 537,'30'-8'137,"-1"3"-32,-3-1-32,-1 2-32,-2 0-17,0 2-4,0 0-4,1 2-3,0 0-2,1 0-3,1 0-1,1 0-3,0 0-1,-1 0-3,-1 0-1,-1 0-2,-2 0-1,0 0 0,-1 0-1,-1 0 0,-1 0-2,-3-1-3,-1-2-2,-2 0-4,-5 0-10,-8 2-20,-8 2-19,-8 2-19,-2 0 0,3 0 16,2-2 19,4-1 16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6:07"/>
    </inkml:context>
    <inkml:brush xml:id="br0">
      <inkml:brushProperty name="width" value="0.03905" units="cm"/>
      <inkml:brushProperty name="height" value="0.03905" units="cm"/>
      <inkml:brushProperty name="color" value="#00BFF3"/>
    </inkml:brush>
  </inkml:definitions>
  <inkml:trace contextRef="#ctx0" brushRef="#br0">92553 1600 563,'-9'16'148,"0"1"-35,-2 1-36,1 2-34,-2 0-21,0 1-6,0 0-5,1 3-6,-1-1-4,1 3-1,-1 0-1,1 1-3,0 1 0,2 2-1,2 2 1,2 3 0,0-1-1,0 1-4,-1 0-1,-1 1-4,0-3-3,2-2-4,2-3-3,2-3-5,2-2-3,2-3-3,2-1-4,2-2-4,1-3 1,3-3 1,2-3 4,2-2 2,-1-3 4,-1-1 7,-2 0 5,-3-1 6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6:07"/>
    </inkml:context>
    <inkml:brush xml:id="br0">
      <inkml:brushProperty name="width" value="0.04011" units="cm"/>
      <inkml:brushProperty name="height" value="0.04011" units="cm"/>
      <inkml:brushProperty name="color" value="#00BFF3"/>
    </inkml:brush>
  </inkml:definitions>
  <inkml:trace contextRef="#ctx0" brushRef="#br0">93903 1987 548,'-16'-6'59,"2"6"-4,1 4-4,1 6-3,1 1-5,0 1-8,3 0-6,0 0-8,-1 1-4,0 3-3,-2 3-1,1 2-3,-2 3-1,2-1-2,0 1-1,2-1-1,1 0-1,1-1 0,0-1 1,2 0 1,0-3-1,2 0-2,0-1-1,2-1-1,1-1-8,4-1-12,2 0-13,4-2-12,1-3-3,1-6 7,1-6 7,1-6 7,2-6 5,1-5 1,2-7 3,3-5 1,-1-2 3,-3 0 2,-3 1 3,-3 2 2,-3 2 3,-2 5 4,-4 5 4,-2 5 4,-3 3 1,-1 1 0,0 0 0,-1 2-1,-2 1-1,-2 1-3,-2 0-1,-1 2-2,-4 1 0,-2 2 0,-3 2 1,-3 2 1,0 2-7,0 1-15,1 3-13,1 2-16,2 0-2,5-2 8,2-3 9,6-1 7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6:07"/>
    </inkml:context>
    <inkml:brush xml:id="br0">
      <inkml:brushProperty name="width" value="0.03105" units="cm"/>
      <inkml:brushProperty name="height" value="0.03105" units="cm"/>
      <inkml:brushProperty name="color" value="#00BFF3"/>
    </inkml:brush>
  </inkml:definitions>
  <inkml:trace contextRef="#ctx0" brushRef="#br0">94550 2700 708,'7'7'0,"-1"-1"0,0 0 0,-1-1 0,-1-1 0,1 1 0,1 1 0,2 2 0,0 0 0,2 2 0,0 0 0,0 0 0,1 1 11,-1-1 20,0 0 22,-2-2 22,0 0-5,0 0-30,0 0-28,0 0-31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6:07"/>
    </inkml:context>
    <inkml:brush xml:id="br0">
      <inkml:brushProperty name="width" value="0.04283" units="cm"/>
      <inkml:brushProperty name="height" value="0.04283" units="cm"/>
      <inkml:brushProperty name="color" value="#00BFF3"/>
    </inkml:brush>
  </inkml:definitions>
  <inkml:trace contextRef="#ctx0" brushRef="#br0">95757 1587 513,'-7'-6'74,"2"6"-8,2 4-10,2 6-8,1 2-8,0 3-6,0 2-6,0 1-6,-1 4-3,-2 3 0,-2 5-1,-2 3 0,0 5-2,0 4-3,-1 6-5,0 4-3,0 3-3,0-1-2,0 1 0,0-1-3,2-1-4,-1-4-9,2-4-9,1-4-8,0-4-2,2-5 5,0-5 6,2-5 4,-1-4-5,0-3-14,-2-3-15,0-2-16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6:08"/>
    </inkml:context>
    <inkml:brush xml:id="br0">
      <inkml:brushProperty name="width" value="0.03898" units="cm"/>
      <inkml:brushProperty name="height" value="0.03898" units="cm"/>
      <inkml:brushProperty name="color" value="#00BFF3"/>
    </inkml:brush>
  </inkml:definitions>
  <inkml:trace contextRef="#ctx0" brushRef="#br0">96416 2746 564,'-12'-7'88,"8"2"-11,8 2-12,8 2-11,5 1-11,3-2-7,3-1-8,3 1-8,3-2-7,5 1-5,3-1-4,3 0-7,1 0-6,-6 2-9,-4 0-10,-5 2-8,-3 0-7,-1 0-1,-1 0-3,0 0-2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6:08"/>
    </inkml:context>
    <inkml:brush xml:id="br0">
      <inkml:brushProperty name="width" value="0.04042" units="cm"/>
      <inkml:brushProperty name="height" value="0.04042" units="cm"/>
      <inkml:brushProperty name="color" value="#00BFF3"/>
    </inkml:brush>
  </inkml:definitions>
  <inkml:trace contextRef="#ctx0" brushRef="#br0">98557 2000 544,'-16'23'141,"2"-1"-33,1-1-33,1-1-32,1 0-19,0-1-4,2 1-4,1 0-5,0-1-2,2 2-4,1 0-2,0 3-3,1-2-1,0-3-2,0-3-1,1-3-2,2-3-6,7-2-11,7-4-12,8-2-11,3-5-1,1-6 10,1-6 9,0-5 10,-1-3 7,-3 2 3,-5 3 3,-3 1 4,-3 3 2,-3 1 4,-1 2 1,-2 3 4,-1 1 1,0-1 0,0 0 1,0 0 0,-1 0-2,-2-2-5,-2 0-4,-2-1-4,-1 0-3,0 0 1,0 2 0,0 1 1,0 0 2,0 0 3,0 0 4,1 0 3,-2 1-1,-2 1-6,-2 0-5,-2 2-6,0 0-2,1 2 0,0 0 0,2 2 0,-1 0-1,-2 2-2,0 0-2,-4 2-2,-1 0-1,1 2 0,-1 0 0,0 1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6:09"/>
    </inkml:context>
    <inkml:brush xml:id="br0">
      <inkml:brushProperty name="width" value="0.04096" units="cm"/>
      <inkml:brushProperty name="height" value="0.04096" units="cm"/>
      <inkml:brushProperty name="color" value="#00BFF3"/>
    </inkml:brush>
  </inkml:definitions>
  <inkml:trace contextRef="#ctx0" brushRef="#br0">97886 1450 537,'-1'24'120,"-1"-1"-24,0 1-24,-1-1-25,-1 2-15,0 3-4,0 3-4,0 3-4,-1 2-5,-4 5-7,-2 4-8,-3 4-5,-2 3-5,1 2-2,0 2-1,-1 2-2,1-3-7,1-6-11,1-5-13,0-5-11,2-7-5,3-6 4,1-5 3,2-6 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9:08"/>
    </inkml:context>
    <inkml:brush xml:id="br0">
      <inkml:brushProperty name="width" value="0.0571" units="cm"/>
      <inkml:brushProperty name="height" value="0.0571" units="cm"/>
      <inkml:brushProperty name="color" value="#FED406"/>
    </inkml:brush>
  </inkml:definitions>
  <inkml:trace contextRef="#ctx0" brushRef="#br0">30987 486 385,'6'-8'0,"0"0"0,-4 0 0,0 0 0,-3 1 5,-1-1 7,0 0 9,-1 0 7,-2 0 2,0 2-5,-2 1-5,0 1-5,-1 0-4,-2 2-2,0 0-3,-1 2-3,-2 0 0,-2 0 2,-1 0 0,-3 0 2,-1 0-2,-1 0-3,-1 0-4,-1 0-4,0 0 0,1 0 1,1 0 3,1 0 1,1 0 1,1 2 1,0 0-1,2 2 1,1 1-1,1 3 2,1 3-1,0 4 1,2 0 0,1 1-1,0 0 0,2-1 0,1 0-1,0-1 1,2 0-1,1-2 1,0 0 0,2 0 0,0-1 1,2 1 0,0 0 0,2 0 1,0-1 0,2 1 0,0 0 1,1 2 0,2 0-1,0 1 0,2 0 0,2-1 0,2-1 1,1 0-1,2-2 1,0 1-2,-1 0 1,1 0-2,-1-1 0,-1-1 0,-1-1-1,0-1 0,-2 0-1,-1 0-1,0 0-2,-2-1-1,-2 2 1,-2 2 1,-4 2 1,-2 1 2,-3 2 1,-2 0 1,-2-1-1,-1 1 1,-3 0 0,0-1 0,-1 1 0,-1 0 0,-2-1-1,0 1 1,-1 0-1,-1-1 0,-1 0-1,1-1 0,-1 0-1,1-2 0,-2-1-1,0-1 0,-1 0 1,-1-2 1,1 0 0,3 0 1,3 0 1,3 0 1,1 0 0,0-1 0,0 1-1,1 0 0,0 1 0,0 1 1,2 3 1,1 2 0,1 1 1,2-1-1,2 1 0,2 0-1,1-1 0,0 1 0,0 0-1,0-1-1,0 0 1,0-1-1,0 0 0,0-2 0,1-1 0,2-1 1,2 0 0,2-2 1,1 0 0,1 2-1,2 0 0,0 2-2,0-2 1,1-1 0,0-2-1,0-2 0,0-1 1,-1 2-1,1 0 0,0 1 0,0 0 0,3-2 0,2-2 0,2-2 0,1-1 0,3 0 0,1 0 1,3 0-1,1-1 1,0-2-1,2-2 1,1-2-1,1 0 0,-1 2 0,0 3 0,1 1 0,-2 1 0,-3 0 0,-4 0 0,-1 0 0,-4 0 0,1 0 0,-2 0 1,-1 0 0,-1 0 0,-1 0-1,0 0 1,-2 0 0,0-1 0,0-1-1,-1 0 1,1-1 0,0-2 0,0 0 0,-1-1-1,1-2 1,1 1-1,1 1 1,3 0 0,2 2 1,0-1 1,1 0 0,0-1 0,-1-2 0,1 1 1,1 1 1,1 0 0,2 2 0,-2 0 0,0 0 0,-1 0 0,0 0-1,-2 0 1,1 0-1,-1 0 0,1 1 1,0-2-1,-1 2 0,1-1 0,0 0 0,-1 0 0,1 0-1,-1 0 1,1 0-1,-2 2 0,-1 2 0,-2 3 0,-2 4 0,-2 1 0,1 2 1,0 0 1,0 1 0,-1 1 1,-1 2-1,-1 0-1,0 1-1,1-1-1,3-1-4,5-2-1,4-2-3,1-2-1,1-2 1,-1-3 0,1 0 1,0-3 1,1-1-1,1 0 0,1-1 1,0-1-1,0 2 2,1 0 0,-1 2 2,0 0 1,-1 2 0,-1 0 2,-1 2 1,0-1 1,1-1-1,1 0-1,1-1-1,0-1 2,-1 0 0,-1 0 2,-1 0 1,0 0 1,-1 0-1,1 0-1,-1 0 0,1 0 0,-1 0-1,1 0 0,-1 0-1,1 0 1,-1 2-1,1 0 1,-1 2-1,0 0 0,-3 1 0,-1 1 1,-2 2-1,-1-1 1,1-2-1,1-3-1,1 0 0,1-2-2,1 0 0,1 0-1,1 0-1,1-1-1,1-1 0,1 0 1,1-1 0,1-2 0,1 0 0,1-1 0,1-2 1,0 1 0,-1 2 1,-2 3 1,1 1 0,-2 0 1,0-1 1,1 0 0,-1-1 1,1-1 0,-1 2 0,1 0-1,-1 2 1,0 0 0,-1 0-1,-1 0 0,-1 0 0,1-1 0,3 0-1,3-2-1,3 0 0,2 0-1,2 0 0,2 2 0,2 0 0,1 1-1,-2-2 1,0 0 0,-1-1 0,-1-2 1,0 2-1,1-1 1,-1 0 0,-1 0 0,0 2 0,-1 0 1,-1 2 0,-2 0 0,-2 0 0,-1 0-1,-3 0 1,0 0-1,1 0 0,1 0 0,1 0-1,0 0-1,2 0 1,1 0 0,1 0-1,0-1 1,1 0 1,-1-2-1,0 0 2,1-1-1,1 0 0,0 0 0,2 1 0,0-2 0,1 2 0,-1-1 0,0 0 0,0 0 0,0 0 1,0 0-1,1 0 1,-1 1 0,0 0-1,0 2 0,0 0-1,-1 1 0,-1 0 0,-3 0-1,-1 0 0,-2 0-1,0 0 0,1 0 0,-1 0-1,0 0 1,-1 0 0,-2 0 0,1 0 1,-1 0 0,0 0 1,2 0-1,0 0 0,2 0 0,-1 0 0,0 0 1,1 0 0,0 0 0,2 0 0,2 0 0,3 0 0,-1 0 0,0 0 0,-1 0 0,-1 0 0,-1 0 0,0 0 0,0 0 0,1 0 0,-1 0 0,0 0 0,0 0 0,1 0 0,-2 0 0,0 0-1,-1 0 1,-1 0 0,-1 0 0,-1 0 0,-1 0 0,-1 0 1,0 0-1,2-2 0,3 0 1,1-1-1,2-2 1,1 2 1,0-1 1,2 0 0,0 0 1,-2 2-1,0 0 0,-1 2-1,-2 0 0,-1 0 0,-3 0-1,-1 0 0,-2 0 0,2 0 0,1 0 1,1 0 0,-1 0-1,-1 2 0,-3 0-2,-1 2-1,-1-1 0,3-1 0,1 0 1,3-1 1,0-1-1,0 0 0,1 0-1,-1 0-1,0 0 0,-1 0 0,-2 0 0,1 0 1,-2 0-1,1 0 0,-1 0 0,0 0 0,-1 0 0,-3 0 1,-3 0-1,-2 0 1,-2 0 0,1 2 0,1 0-1,1 2 0,1-1-1,-1-1 2,1 0 0,0-2 1,-1 0 1,1 0-2,-1 0 1,1 0 0,0 0-1,3 0 0,1 0 1,3 0 0,0 0 0,1 0 0,-1 0-1,1 0-1,-2 0 0,1 0 0,-2 0-1,-1 0 0,0 0 1,3 0 0,1 0 2,2 0 1,1 0 0,-1 0 0,-1 0 0,-1 0-1,0 0 0,1 0 1,1 0-1,1 0 0,0 0 0,0 0 1,1 0 0,-1 0 1,1 0 1,1-2-1,1 0-1,0-1 1,1-1-1,1 2 0,-1 0 0,0 2 0,0 0 0,-1 0 0,-1 0 0,-1 0 0,-1 0 0,0 0-2,1 0-1,-1 0 0,1 0-1,-1 0 0,0 0 1,1 0 0,-1-1 1,0-1-1,1 0 1,-1-1-1,0-1 1,1 2 0,-1 0 1,0 2 1,0 0 1,-3 0 1,-2 0 1,-1 0 0,-2 0 1,-1 0-1,-1 0-1,-1 0-1,0 0 0,0 0 0,-1 0 0,1 0 0,-1 0-1,1 0-1,-1 0-2,1 0-1,-1 0-1,-1 0 1,0 0 2,-2 0 0,-1 0 1,1 0 0,0 0 0,0 0 1,0 0-1,1 0 1,1 0-1,1 0 0,1 0 0,-1 0-1,1 0 1,-1 0-1,2 0 1,0 0-1,1 0 0,1 0 0,0 0 0,-1 0-1,-1 0 1,-1 0-1,-1-1 0,1 0 1,0-2 0,-1 0 0,1 0 1,0 0-1,-1 2 0,1 0 0,-1 1 0,-1-2 1,-1 0 0,-1-1 1,0-1-1,0 2 1,-1 0 0,1 2 0,-1 0 0,-1 0 0,-1 0 0,0 0 0,0 0 1,3 0 2,3 0 0,3 0 3,1 0-1,-3 0 0,-1 0-1,-2 0-1,-1-1-1,1-1 0,1 0-2,1-1-1,0-1-1,-1 2 0,0 0 0,-2 2-1,0-1 0,-1 0 1,1-2 2,0 0 1,-2-2 3,-3-4 4,-3-2 5,-2-3 5,-3-5-1,-1-5-8,0-7-7,-1-5-8,-2-2-2,-1 4 0,0 2 0,-1 3 0,-1 1 1,2-3-2,0-1 0,2-2-1,0-2-1,0-1 1,0 0 0,0-2 0,0 1 1,0 1 1,0 0 2,0 1 2,0 1 1,0 2 1,0 0 2,0 1 2,0 2 0,0 1 0,0 3 0,0 1-1,0 3 1,0 3 1,0 3 2,0 3 0,0 0 1,0 0-1,0-1-1,0-1-1,0-1-1,0 1-1,0-1-1,0 0 0,0 0-1,0-1-1,0-1 0,0-1-1,0 0 0,0 1 1,0 0 1,0 2 2,-1 1 0,0-1 2,-2 0 0,0 1 2,0-1-1,0 0-3,2 1-1,0-1-2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6:09"/>
    </inkml:context>
    <inkml:brush xml:id="br0">
      <inkml:brushProperty name="width" value="0.0422" units="cm"/>
      <inkml:brushProperty name="height" value="0.0422" units="cm"/>
      <inkml:brushProperty name="color" value="#00BFF3"/>
    </inkml:brush>
  </inkml:definitions>
  <inkml:trace contextRef="#ctx0" brushRef="#br0">99723 1411 521,'0'-14'5,"2"3"10,0 3 9,2 2 11,-1 5 6,-1 6 4,0 6 3,-1 6 3,-3 4-1,0 5-7,-3 3-8,-2 4-7,-1 3-6,-2 2-5,0 3-5,-1 1-5,-1 2-6,0 1-10,1 3-9,0 2-8,-1-1-3,2-2 2,1-4 3,1-2 3,0-5-6,2-8-16,0-6-16,2-6-16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6:10"/>
    </inkml:context>
    <inkml:brush xml:id="br0">
      <inkml:brushProperty name="width" value="0.0457" units="cm"/>
      <inkml:brushProperty name="height" value="0.0457" units="cm"/>
      <inkml:brushProperty name="color" value="#00BFF3"/>
    </inkml:brush>
  </inkml:definitions>
  <inkml:trace contextRef="#ctx0" brushRef="#br0">100631 2115 481,'15'-29'9,"-2"3"-1,-3 6-2,-1 2 1,-2 3 2,-2 2 9,-2 3 8,-2 1 9,-1 1 3,0 0-1,0 1-1,0-1-1,-2 0-2,-4 2-5,-4 1-5,-3 0-3,-4 3-4,-2 4-1,-2 4-3,-1 4-1,0 3-2,-2 3-2,1 3-2,-1 3-1,2 2-1,1 0 0,2 2 1,3 1 0,1 0 1,2-3 0,2-1 0,3-3 1,1-1-1,2-3-1,2-1-1,2-2-2,2-2-2,4-1-3,2 0-4,4-2-3,1-2-4,3-2-7,1-4-7,3-2-7,2-5-2,1-4-1,3-5 2,1-5 0,2-4 1,-2-1 3,1-3 3,1-1 1,-3 1 4,-5 5 1,-5 5 3,-4 5 3,-4 4 4,-1 1 7,-1 3 8,0 1 6,-2 2 13,0 4 17,-2 2 18,0 4 17,-2 2 4,0 2-12,-2 4-11,0 4-11,0 1-9,0 2-6,2 3-5,0 2-6,2 0-7,2 0-5,2 1-8,2-1-6,1 0-7,0-2-6,-1 0-8,1-1-7,0-3-4,0-3 1,0-4-2,0-4 1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6:10"/>
    </inkml:context>
    <inkml:brush xml:id="br0">
      <inkml:brushProperty name="width" value="0.04351" units="cm"/>
      <inkml:brushProperty name="height" value="0.04351" units="cm"/>
      <inkml:brushProperty name="color" value="#00BFF3"/>
    </inkml:brush>
  </inkml:definitions>
  <inkml:trace contextRef="#ctx0" brushRef="#br0">102628 1100 505,'16'1'1,"-2"2"-4,-1 2-2,-1 2-4,1 1 10,0 3 20,0 2 23,2 2 20,0 1 6,0 3-10,-2 1-11,-1 3-10,1 1-7,0 3-4,1 1-5,1 3-3,-1 0-4,-2 2-2,-4 1-2,-3 1-2,-2 1-4,-4 2-5,-2 1-4,-3 3-6,-7 3-1,-10 2 0,-9 4 1,-10 2 1,-2-3 1,8-10 1,6-10 1,7-9 1,3-5-11,-1-1-28,-1 1-25,-1 0-27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6:12"/>
    </inkml:context>
    <inkml:brush xml:id="br0">
      <inkml:brushProperty name="width" value="0.04247" units="cm"/>
      <inkml:brushProperty name="height" value="0.04247" units="cm"/>
      <inkml:brushProperty name="color" value="#00BFF3"/>
    </inkml:brush>
  </inkml:definitions>
  <inkml:trace contextRef="#ctx0" brushRef="#br0">80650 4601 517,'24'0'101,"-1"1"-22,1 2-22,-1 0-21,1 1-12,1-2-3,1 0-3,1-2-2,1 0-2,3 0-2,1 0-2,2 0-1,2 0-2,-1 0-2,0 0-1,1 0-2,-1 1-2,2 0 1,1 2-1,1 0 0,-2 1 0,0 0 1,-3 0 0,-1 0 2,-2-1-1,2-1 1,1 0-1,1-1 1,-1-1-1,0 0 1,-1 0-1,-1 0 0,1 0 1,3 0-1,2 0 1,4 0-1,2-1 1,0-1-1,2 0 1,0-1 0,2-1 0,2 0 0,2 0 0,2 0 1,1 1 0,0 0-2,-1 2 0,1 0-2,-2 1 0,-1 0-2,-2 0-2,-1 0-2,-2 0 0,0 0 2,0 0 0,0 0 2,-1 0 0,-2 0 1,-2 0-1,-2 0 0,-1 0 1,-2 0-1,0 0 1,-1 0-1,-1 0 1,1 0 1,-1 0 1,0 0 0,0 0 1,1 0 0,-1 0 0,0 0 0,1 0 0,1 0-1,1 0 0,0 0-1,3 0 0,2-2-1,4 0 0,3-2 0,0 0-2,-1 1 0,0-1-1,-1 0-1,-1 0-1,2 2 0,0 0 0,2 2-1,-1 0 2,-1 0-1,0 0 2,-1 0 0,-1-1 2,2 0-1,0-2 2,2 1 0,-1-1 1,-2 0 0,-2 2 0,-2 0 1,-1 1 1,2-2 0,0-1 0,2 0 1,-1-1 0,-2 1 0,-2-2 1,-1 2 1,-2-1-2,2 2-2,1 0-1,0 2-3,2-1-1,2 0 0,2-2 2,2 0-1,2-1 1,0 0 1,2 0-1,0 0 1,1 1 0,1 0 0,1 2 0,1 0-1,1 1 0,0-2-2,0 0 0,0-1-1,-1-2 0,-1 2 1,-1-1 0,0 0 1,-1 0 0,2 0 0,0 0 0,1 0 0,2-1-2,0 0-3,1-1-2,1-1-3,1 0-1,0-1 2,0 0 1,-1 0 1,-2 1 2,-4 0-1,-6 2 1,-4 1-1,-7 0-6,-8 0-16,-7 0-14,-8 0-15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6:13"/>
    </inkml:context>
    <inkml:brush xml:id="br0">
      <inkml:brushProperty name="width" value="0.04485" units="cm"/>
      <inkml:brushProperty name="height" value="0.04485" units="cm"/>
      <inkml:brushProperty name="color" value="#00BFF3"/>
    </inkml:brush>
  </inkml:definitions>
  <inkml:trace contextRef="#ctx0" brushRef="#br0">93683 6213 490,'-6'-8'41,"4"0"-6,4 0-7,4 0-5,4 1-3,3 1 0,5 0 2,4 2 1,2 0 0,2 2 0,3 0 1,1 2 1,0 0-3,-2 0-2,-2 0-3,-1 0-4,-3 1-2,-3 4-2,-3 2-3,-2 4-2,-4 1-1,-1 3-1,-2 1-1,-2 3-1,-3 0-1,-4-1-2,-4-1-2,-4 0-1,-3-2-1,-3 1 1,-3-1 2,-3 0 0,-2 0 2,1-1 0,-1 0 0,2-2 1,-1-1 0,2-1 0,3 0 0,1-2 0,3 0 3,1 0 7,2 0 7,2 0 6,6 0 2,8-1-5,9 1-3,9 0-4,7-1-3,3-2-2,3-3-3,6 0-3,3-4-3,4-2-7,3-4-7,6-2-5,0-2-7,1 1-5,-1-1-5,1 0-5,-6 1-6,-8 2-6,-11 3-5,-9 1-7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6:42"/>
    </inkml:context>
    <inkml:brush xml:id="br0">
      <inkml:brushProperty name="width" value="0.04576" units="cm"/>
      <inkml:brushProperty name="height" value="0.04576" units="cm"/>
    </inkml:brush>
  </inkml:definitions>
  <inkml:trace contextRef="#ctx0" brushRef="#br0">18737 40800 480,'-14'2'43,"1"4"4,2 4 4,2 3 4,1 3-2,1 2-8,-1 0-8,0 1-8,0 3-5,-1 7-3,-1 5-3,-1 6-2,0 0-3,2-6-3,2-5-2,2-8-4,1 0 0,-2 1 0,0 3 0,-1 1 2,0 1-1,2-3-1,2-1-1,2-3 0,2-1-1,2-3 1,2-1 0,2-2 0,1-2-2,3-1-2,2 0-5,2-2-3,1-1-3,1-2 0,0-3 0,2 0-1,0-4 0,-1-2 2,0-4 1,-2-2 2,0-3 0,1-3 1,1-3 0,2-3 1,-1-4 0,1-3 1,-2-5 1,2-3 1,-2-2 0,-3 0 1,-2 1-1,-4-1 0,-2 2 0,-2 3 1,-3 5-1,0 4 0,-4 2 1,0 4 3,-3 3 2,-2 3 4,-1 2 0,-2 1 0,0 0-1,-1 2 0,-2 0 0,-2 2 0,-1 1-1,-2 0 1,-2 2-3,-1 2-6,-1 2-5,-1 2-6,-1 3-2,2 2 2,1 3 1,1 4 2,2-1-8,4-1-19,2-2-19,2-2-18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6:43"/>
    </inkml:context>
    <inkml:brush xml:id="br0">
      <inkml:brushProperty name="width" value="0.02636" units="cm"/>
      <inkml:brushProperty name="height" value="0.02636" units="cm"/>
    </inkml:brush>
  </inkml:definitions>
  <inkml:trace contextRef="#ctx0" brushRef="#br0">21700 39061 834,'11'-13'3,"5"8"7,7 7 6,6 6 6,0 3 4,-2-1-2,-4 0 0,-1-2-1,-4 0-8,1 2-12,-2 0-15,-1 1-12,-2 0-8,-2 0-2,-4-2-1,-3-1-1,-2 0 0,-4 3 3,-2 2 4,-3 1 4,-3 1 3,0-2 5,-2-3 5,0-1 5,0-1 3,1 0 0,0 0 2,2 0 1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6:43"/>
    </inkml:context>
    <inkml:brush xml:id="br0">
      <inkml:brushProperty name="width" value="0.03893" units="cm"/>
      <inkml:brushProperty name="height" value="0.03893" units="cm"/>
    </inkml:brush>
  </inkml:definitions>
  <inkml:trace contextRef="#ctx0" brushRef="#br0">20980 40250 565,'-15'0'-3,"1"0"-6,0 0-6,2 0-6,2 1 6,5 4 18,2 2 19,6 4 18,0 2 5,1 3-8,0 3-7,0 3-8,-1 3-4,0 3-3,-2 3-3,0 2-1,-2 4-4,-4 1-2,-2 2-3,-3 2-4,-2-1 0,2-6-1,1-4 0,0-5 0,2-7-8,-1-10-15,0-7-16,0-9-15,3-8-1,6-6 12,6-8 14,6-7 13,3-2 7,3 3 3,2 4 2,1 2 3,2 2 2,1 3 0,1 1 1,1 3 0,1 2 4,3 2 7,1 4 6,2 3 7,0 2 5,-2 4 3,-2 3 2,-1 2 4,-4 3-2,-5 2-6,-5 2-5,-5 1-5,-3 4-5,-4 2-2,-3 3-4,-2 3-2,-4 1-5,-3 1-6,-5-1-6,-4 1-6,-3-1-4,-3 1-4,-3-1-2,-3 1-4,-1-1 0,1-1 2,-2-1 3,1-1 2,0-2 4,1-2 8,1-1 6,1-2 8,3-2 5,3-1 5,4-1 3,5 0 4,5-3 5,8-2 5,8-4 4,8-2 4,6-4 0,4-2-6,6-3-7,5-3-6,2-4-5,1-2-3,-1-2-3,-1-4-3,0 1-2,-2 3-1,-2 5-1,-1 3-1,-3 3-2,-3 1-3,-3 0-3,-3 2-3,-5 0-8,-9-2-12,-7 0-12,-7-1-12,-6-4 0,0-6 12,-1-5 13,-1-6 12,-1-1 8,2 5 2,1 5 3,1 5 2,1 3 8,2 2 13,2 3 13,3 1 12,0 5 7,2 8 1,0 8 0,2 7 0,0 8-3,2 5-4,0 6-7,2 6-4,-1 4-6,1 0-4,0 2-4,0 0-4,-1 1-4,0-1-2,-2 1-3,0 0-2,-2-2-2,0-2 1,-2-4 1,0-2 0,-1-3-7,-2-4-11,0-2-12,-1-3-12,-2-4-5,0-7-1,-2-5 2,1-6-1,-3-6 3,-2-6 5,-2-6 5,-1-6 4,-1-3 3,1-3 1,1-1 1,1-3 2,2 0 3,5 0 7,3-1 7,4 1 6,3 1 7,4 3 7,2 3 6,3 3 7,4 1 2,4 2-1,2 1-3,6 1-3,1 1-3,1 0-6,-1 2-6,1 1-6,-2 1-9,-2 2-11,-1 2-12,-2 2-11,-3 0-3,-1 0 4,-3-2 5,-1 0 4,-2-1 6,-2 0 4,-2 0 6,-2 0 5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6:44"/>
    </inkml:context>
    <inkml:brush xml:id="br0">
      <inkml:brushProperty name="width" value="0.03122" units="cm"/>
      <inkml:brushProperty name="height" value="0.03122" units="cm"/>
    </inkml:brush>
  </inkml:definitions>
  <inkml:trace contextRef="#ctx0" brushRef="#br0">23550 41028 704,'7'-14'-1,"-1"3"-3,0 3-3,-2 2-2,0 2 5,-1 0 15,1 0 13,0 1 15,-1 2 5,0 7-4,-2 7-4,0 8-3,-1 4-5,0 2-4,0 4-6,0 2-6,-1 2-4,0-3-5,-2-2-4,0-1-4,0-4-7,0 0-10,2-3-8,0-1-9,2-5-7,0-7-1,2-6-3,0-8-3,1-3 5,0-2 10,0 0 12,0-1 10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6:44"/>
    </inkml:context>
    <inkml:brush xml:id="br0">
      <inkml:brushProperty name="width" value="0.04202" units="cm"/>
      <inkml:brushProperty name="height" value="0.04202" units="cm"/>
    </inkml:brush>
  </inkml:definitions>
  <inkml:trace contextRef="#ctx0" brushRef="#br0">24150 39585 523,'0'-29'0,"2"8"0,0 7 0,2 7 0,-1 2-2,0 0-2,-2-1-4,0-1-3,-1-2 0,0 0 4,0-2 4,0 1 3,0-1 7,2 2 9,0 2 10,2 2 8,-1 3 3,1 4-1,0 4-3,-1 4-2,1 4-3,-2 7-2,0 5-3,-2 7-3,0 4 0,0 6 3,0 4 2,0 6 3,1 7 0,0 11-5,2 11-3,0 10-5,1 5-3,0-2-4,0-2-5,0-3-3,0 0-6,2-2-8,0 0-10,1-1-7,1-4-8,-3-6-8,0-5-7,0-7-7,-1-8 2,0-10 11,0-11 10,0-11 11,-1-7 5,-1-1 2,0-2-1,-1-2 1,-2-3 2,-1 1 4,0-2 2,-1 0 4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9:09"/>
    </inkml:context>
    <inkml:brush xml:id="br0">
      <inkml:brushProperty name="width" value="0.04301" units="cm"/>
      <inkml:brushProperty name="height" value="0.04301" units="cm"/>
      <inkml:brushProperty name="color" value="#FED406"/>
    </inkml:brush>
  </inkml:definitions>
  <inkml:trace contextRef="#ctx0" brushRef="#br0">31047 268 511,'-15'-8'4,"2"1"9,2-1 9,3 0 9,0 2 5,0 6 2,0 4 3,0 6 2,0 5-2,-2 7-5,0 7-7,-1 7-5,-1 4-4,-2 2-2,1 2 0,-2 2-3,0 1 0,1-1-3,1 1-1,1 0-2,0 2-2,2 4-3,0 4-3,2 4-2,1 1-3,2 1-1,3 0-2,1-1-1,1-1-2,0-6 0,0-5-2,0-5-1,0-4 0,0-2 1,0-3 1,0-3 0,0-3 2,0-2 1,0-1 3,0-2 1,-1-3 1,-1-3-1,0-3 0,-1-3-1,-1-6-5,2-10-9,0-10-9,2-9-9,1-4-6,2 3-4,2 2-3,2 5-4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6:44"/>
    </inkml:context>
    <inkml:brush xml:id="br0">
      <inkml:brushProperty name="width" value="0.02645" units="cm"/>
      <inkml:brushProperty name="height" value="0.02645" units="cm"/>
    </inkml:brush>
  </inkml:definitions>
  <inkml:trace contextRef="#ctx0" brushRef="#br0">23900 40481 831,'3'-13'4,"6"3"8,5 4 8,7 4 7,2 4 3,0 4-5,1 4-4,-1 3-4,0 3-7,-1 0-7,-1-2-9,-1 2-8,-2-1-2,-3-1 4,-3-1 4,-2 0 4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6:44"/>
    </inkml:context>
    <inkml:brush xml:id="br0">
      <inkml:brushProperty name="width" value="0.02677" units="cm"/>
      <inkml:brushProperty name="height" value="0.02677" units="cm"/>
    </inkml:brush>
  </inkml:definitions>
  <inkml:trace contextRef="#ctx0" brushRef="#br0">25300 39581 821,'23'-13'-19,"-1"3"14,-1 4 16,-1 4 14,0 2 8,0 2-1,-2 0 1,2 2-2,-2 0-6,-1 2-13,-2 0-12,-2 1-13,-3 1-12,-1 1-10,-2 1-10,-2 2-10,-2-2 0,-2-1 12,-2-3 11,-2-1 10,-1 0 8,0 0 3,0 1 2,0 2 4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6:45"/>
    </inkml:context>
    <inkml:brush xml:id="br0">
      <inkml:brushProperty name="width" value="0.04288" units="cm"/>
      <inkml:brushProperty name="height" value="0.04288" units="cm"/>
    </inkml:brush>
  </inkml:definitions>
  <inkml:trace contextRef="#ctx0" brushRef="#br0">24973 40550 513,'-21'0'-35,"8"2"32,7 0 30,6 2 30,4 0 11,0 2-12,0 0-11,0 1-11,-1 3-7,0 6-3,-2 4-1,0 5-4,-1 4-1,0 2-2,0 3-2,0 4-1,-1 0-5,0-3-7,-2-4-7,0-2-7,0-3-10,0-5-10,1-3-11,2-4-10,1-9-5,4-10 3,2-13 3,4-11 3,1-8 6,3-1 10,2-2 10,1-2 9,1 1 8,1 6 3,-1 4 5,1 6 5,-1 3 1,-1 5 0,-1 3 0,-1 4-1,-1 3 7,0 2 11,-2 2 13,-1 2 13,-3 6 2,-4 10-6,-6 9-6,-4 11-7,-5 4-5,-3-1-5,-5 1-5,-4 0-5,0-2-9,1-5-11,3-5-13,1-5-11,4-6-5,8-8 3,7-8 2,6-8 3,5-5 7,3 0 8,3-1 8,4-1 10,0 0 5,-1 4 3,-1 3 3,-1 3 3,-2 1 1,-3 2-3,-3 0-1,-2 2-1,-2 1-3,0 2-3,-1 2-4,1 1-2,-2 4-5,-6 2-7,-4 3-7,-6 3-7,-3 2-3,-3 1-3,-3 1-1,-3 2-1,-3-1 0,-3 1 4,-3-1 4,-3 1 4,-1-3 2,2 0 1,0-3 1,2-1 1,0-2 6,3-1 9,2-1 10,1 0 10,3-2 7,1-1 5,2 0 4,3-2 4,4-1 5,8-2 5,8-3 4,8 0 5,7-4-4,7-2-9,6-4-11,8-2-11,5-1-8,2 2-6,3 3-7,3 1-7,2 1-7,0 0-6,0 0-7,0 0-6,-2 1-3,-2 0 2,-5 2 3,-1 0 2,-5 2 0,-8 0-4,-5 2-5,-8 0-2,-5 0-4,-1 0 0,-2-2-2,-2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6:45"/>
    </inkml:context>
    <inkml:brush xml:id="br0">
      <inkml:brushProperty name="width" value="0.03737" units="cm"/>
      <inkml:brushProperty name="height" value="0.03737" units="cm"/>
    </inkml:brush>
  </inkml:definitions>
  <inkml:trace contextRef="#ctx0" brushRef="#br0">29587 41131 588,'-6'-13'12,"6"3"22,4 4 22,6 4 23,1 4 3,1 4-18,0 4-18,-1 3-19,0 3-16,-1 0-15,0-1-15,-2 1-16,-1-1-9,-2 0-6,-3 1-4,0 0-5,-3-2 1,-1-1 7,0-2 7,-1-2 8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6:46"/>
    </inkml:context>
    <inkml:brush xml:id="br0">
      <inkml:brushProperty name="width" value="0.03979" units="cm"/>
      <inkml:brushProperty name="height" value="0.03979" units="cm"/>
    </inkml:brush>
  </inkml:definitions>
  <inkml:trace contextRef="#ctx0" brushRef="#br0">29487 42266 552,'-6'-7'156,"6"2"-35,4 2-35,6 2-36,2 2-25,2 4-15,3 2-17,2 4-16,-1-2-5,-4 2 2,-2-2 5,-2 0 2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6:48"/>
    </inkml:context>
    <inkml:brush xml:id="br0">
      <inkml:brushProperty name="width" value="0.03477" units="cm"/>
      <inkml:brushProperty name="height" value="0.03477" units="cm"/>
    </inkml:brush>
  </inkml:definitions>
  <inkml:trace contextRef="#ctx0" brushRef="#br0">34841 38995 632,'-4'-13'10,"8"4"19,8 6 20,8 5 19,3 2 2,0 3-14,0 2-15,1 2-15,-2 1-11,-3 1-12,-4 1-9,-2 2-10,-2-1-9,-2 0-9,-2 1-7,-2-1-9,-2 0-1,-1-2 5,0-3 5,-1-1 5,-3-1 4,0 0 3,-3 0 3,-2 0 3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6:49"/>
    </inkml:context>
    <inkml:brush xml:id="br0">
      <inkml:brushProperty name="width" value="0.03593" units="cm"/>
      <inkml:brushProperty name="height" value="0.03593" units="cm"/>
    </inkml:brush>
  </inkml:definitions>
  <inkml:trace contextRef="#ctx0" brushRef="#br0">34511 40200 612,'-14'7'1,"3"-1"2,3 0 3,2-2 2,5 0 5,6-2 8,6 0 6,6-2 8,3 0 1,2-2-5,2 0-4,3-2-6,-2 1-3,-1 1-2,-4 0-3,-4 2-2,-2 1-1,-1 3 0,-2 4 1,-2 2-1,-2 3 1,-2 3-1,-3 3-2,0 4 0,-4 1-1,0 4-2,-3 3-1,-2 3-1,-1 0-1,-2-1 0,0 0-3,-1-1 0,0-3 0,5-3-1,2-5 0,2-3 0,4-6-3,2-6-5,2-8-7,5-6-5,0-4-2,-1 0 1,0 1 2,-2-1 3,-2 3 1,-2 4 1,-4 6 1,-2 4 1,-3 0 0,0-4-5,-1-6-4,-2-4-5,1-2 1,2 1 3,3 0 5,1 2 3,1 0 1,0-2-4,0 0-2,0-1-3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6:49"/>
    </inkml:context>
    <inkml:brush xml:id="br0">
      <inkml:brushProperty name="width" value="0.03939" units="cm"/>
      <inkml:brushProperty name="height" value="0.03939" units="cm"/>
    </inkml:brush>
  </inkml:definitions>
  <inkml:trace contextRef="#ctx0" brushRef="#br0">36421 38158 558,'0'-13'39,"2"6"-1,0 7-1,2 5-2,-1 6-3,0 7-4,-2 7-4,0 7-5,-2 3-3,-2-1-3,-2 1-3,-2 1-2,-1-2-3,0-2-2,1-1-3,-1-3-2,3-9-9,8-18-15,6-18-17,7-17-15,4-11-3,1-4 9,1-4 11,1-3 10,-2 2 7,-1 8 4,-4 9 5,-3 10 4,-2 5 7,-2 4 11,-3 5 10,-1 3 11,-1 4 7,-2 4 2,0 4 2,-2 4 4,1 4-1,0 5-4,2 5-2,0 5-5,0 3-2,0-1-4,-2 1-2,0-1-3,-1-1-3,0-3 0,0-4-1,0-2-1,3-3-3,6-2-6,5-4-5,7-2-6,2-5-5,-1-2-4,-2-5-3,0-4-5,-1-1-3,-3 0-3,-1 2-4,-2 1-3,-4 2-5,-6 6-6,-6 4-5,-6 5-7,-2 3 4,0 0 11,2 0 11,1 0 11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6:50"/>
    </inkml:context>
    <inkml:brush xml:id="br0">
      <inkml:brushProperty name="width" value="0.0449" units="cm"/>
      <inkml:brushProperty name="height" value="0.0449" units="cm"/>
    </inkml:brush>
  </inkml:definitions>
  <inkml:trace contextRef="#ctx0" brushRef="#br0">36288 39962 489,'-17'17'0,"-1"1"0,-3 3 0,-1 2 0,4-4 9,10-7 16,11-8 16,12-8 17,7-6 3,5-6-12,4-4-12,6-5-11,3-2-7,-1 1-3,0 1-4,0 2-2,-4 1-3,-4 4-1,-7 5-2,-5 3-1,-5 4-2,-3 6 1,-3 4-2,-2 6 0,-4 3 2,-4 3 1,-4 3 3,-4 3 3,-2 3-2,-3 3-3,-2 3-5,-1 3-5,-3 0-3,0 0-3,0-1-3,-2-2-3,0-1-2,-1-4 0,1-2 1,-1-2-1,0-5-1,-1-3-2,-1-4-1,0-4-3,-1-6-1,2-6-3,3-8-3,2-6-2,1-4 1,4-1 5,3-1 4,3 0 4,2 0 5,2 3 6,2 3 4,2 4 6,3 3 14,4 8 23,4 6 23,3 8 23,4 4 4,3 3-15,4 3-14,2 2-15,2 3-10,4 1-4,3 1-5,3 1-5,1-1-2,2-1-2,1-3-1,-1-1-1,-1-4-8,-9-3-11,-8-4-12,-7-4-13,1-1-9,9 1-8,10 3-7,10 2-8,1-1-1,-10-2 6,-8-4 6,-8-2 5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6:51"/>
    </inkml:context>
    <inkml:brush xml:id="br0">
      <inkml:brushProperty name="width" value="0.05162" units="cm"/>
      <inkml:brushProperty name="height" value="0.05162" units="cm"/>
    </inkml:brush>
  </inkml:definitions>
  <inkml:trace contextRef="#ctx0" brushRef="#br0">39997 38284 426,'0'-15'5,"0"2"12,0 3 11,0 1 10,-1 3 7,-2 6 1,-2 4 0,-2 6 1,-2 4-2,-2 5-7,-1 5-6,-3 5-7,-1 3-4,-1 2-2,-2 3-2,1 1-2,-1 0-3,4-2-1,3-2-2,3-1-2,1 0-2,0 3-2,0 5-2,0 5-3,2-1-1,2-2-1,4-4-1,3-2-2,2-4 0,5-3 0,4-5 1,4-3 0,3-5-5,5-3-13,3-4-11,4-4-13,3-5-4,1-6 4,0-6 2,2-6 4,0-4 3,1-5 3,-1-3 5,0-4 3,-1-2 4,-4 1 4,-2 1 5,-3 2 4,-4 0 4,-8 3 3,-4 1 3,-6 3 4,-5 2 5,-2 5 9,-4 4 8,-2 3 8,-4 3 4,-3 2 0,-4 3-1,-5 1-1,-1 3 0,-1 7-2,1 6 0,-1 5-1,2 3-1,1 2-3,3 1-3,1 1-2,2 1-3,2-1-4,3 1-2,1-1-4,2-1-3,2-1-1,2-3-3,2-1-1,3-4-7,4-5-10,4-4-10,4-6-11,3-4-5,3-6 1,3-4 0,3-5 0,1-4 2,1-3 2,-1-3 3,1-3 3,-3 0 4,-4 3 5,-4 3 5,-3 3 6,-4 5 12,-4 7 21,-4 6 20,-4 8 20,-2 4 5,2 1-11,0 3-12,2 2-11,0 2-7,2 1-6,0 3-3,2 1-5,2 0-5,7-3-6,6-3-6,5-2-5,4-6-11,1-7-13,1-6-15,1-7-13,1-7-5,1-5 5,0-7 5,2-5 6,0-5 5,1-4 9,-1-4 7,0-3 9,-2-1 5,-5 2 4,-5 4 2,-5 2 4,-4 5 3,-4 4 3,-5 5 1,-2 5 4,-3 5 6,0 3 13,0 4 12,0 5 12,-2 3 7,0 6 4,-3 4 2,-2 5 4,-1 6-4,-2 4-10,0 4-11,-1 7-9,0 1-8,2 2-4,2 1-4,2 1-3,1-1-4,1-2-1,-1-1-1,0-3-2,1-2-2,2-1-1,2-4-3,2 0-1,1-2-3,3-1-5,2-1-6,2 0-4,0-2-5,-1-1-3,0-1-3,-2-1-4,-3 0 2,-8 0 5,-6 0 7,-7-1 7,-6 2 0,-1 2-3,-4 1-3,-3 3-4,0-1-3,5-5-3,3-3-4,5-4-3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9:10"/>
    </inkml:context>
    <inkml:brush xml:id="br0">
      <inkml:brushProperty name="width" value="0.03792" units="cm"/>
      <inkml:brushProperty name="height" value="0.03792" units="cm"/>
      <inkml:brushProperty name="color" value="#FED406"/>
    </inkml:brush>
  </inkml:definitions>
  <inkml:trace contextRef="#ctx0" brushRef="#br0">31631-266 580,'-13'-8'1,"3"0"3,4 1 3,4-1 3,3 0 4,4 2 4,2 1 6,4 0 4,2 2-1,3 0-4,3 2-7,3 0-5,2 2-3,-1 2 0,1 2-1,-1 2 0,2 0 0,1-2-1,2-3 1,3 0-1,1-2 1,2 0 2,3 0 2,1 0 2,2 0 0,2 0-4,2 0-2,2 0-4,0 0-1,-2 2-1,-2 0-1,-1 2 0,-2-1-1,-2-1 0,0 0-1,-1-2 0,-2 0 0,0 0 0,-1 0 0,-1 0-1,-1 0 2,-1 0 0,-1 0 2,-1 0 1,-1 0-1,1 0 1,-1 0-1,0 0 0,2 0 0,1-2 0,2 0 1,3-1-1,1-1 2,2 2 2,2 0 3,3 2 2,-2 0 0,-2 0 0,-3 0-2,-3 0-2,-3 1 0,-2 1 0,-1 3 0,-3 2 0,0 1-1,1-2 0,1-1-2,1 0-1,1-2 0,-1-1-3,0 0 0,1-1-2,0-2 0,1-1 0,1 0 1,1-1 0,0-2 0,0 0 1,1-1 1,-1-2-1,-1 1 1,-1 2 0,-3 3-1,-1 1 0,-1 1-1,1 0 1,1 0 0,1 0-1,0 0 1,1 0 0,-1 0 0,0 0 0,1 0 0,1 0 1,1 0 0,1 0-1,0 0 1,-1 0-1,-2 0-1,1 0 0,-1 0 0,0 0 0,2 0 0,1 0 2,1-1-1,1-1 1,1 0-1,1-1 1,-1-1 0,-2 2-1,-2 0 1,-1 2-1,-2 0 0,-1 0 1,-1 0 0,-1 0 1,0 0 0,3 0 0,1 0 1,3 0 0,0 0 0,0 0 1,1 0 0,-1 0-1,1 0 1,1 0-2,1 0-1,0 0-2,1-1 1,1-2-1,-1-2 2,0-2 0,1 0-1,-1 1-2,0 0-2,1 2-3,-2 0 0,0 0 1,-1 0 0,-1 0 2,-2 1 1,-3 0 1,-4 2 2,-1 0 1,-2 1 1,1 0 0,1 0-1,1 0 0,1 0 1,1 0 1,1 0 2,1 0 1,1 0 0,0 0 0,2 0-1,0 0-1,2 0-1,1-2 1,1 0-1,1-2 1,0 1-1,0 1-1,0 0 0,1 2-2,-1-1-1,0-1 1,0 0-1,1-1 0,1-1 1,4 0 1,4 0 0,4 0 1,5-2 2,6-4 1,5-2 2,7-6 1,3-1 1,-1-1-1,1 1-1,-1-1 1,0 1-2,-1 3-2,-1 1-3,-1 2-1,-3 2 0,-7 3 0,-5 1 1,-6 2 0,-5 2 0,-3 2-3,-5 2-2,-4 2-2,-3 1 0,-3 2 0,-3 0 1,-3 1 1,-1 1 1,1 0-1,1 0 0,1 0-1,1-1 0,1-1 0,1 0 0,1-2 1,1 0-1,3-2-1,1 0 0,3-2 0,1 0 1,2-2 0,2 0 1,2-2 1,2 0 1,1-2 0,0 0 1,2-1 0,-1-1 0,0 2 0,-2 1 0,0 0-1,-2 2 1,0 0-1,-1 2 1,-1 0-1,-2 1 1,0-2 0,-1 0 1,-1-2 0,-2 1 0,-2 1 0,-1 0 0,-3 2-1,-1 0 0,-1 0 0,-1 0 0,-1 0 0,-1 0 0,-1 0 1,-1 0 0,-1 0 1,0 0 0,-1 2 0,1 0 1,0 1 1,-1 2-1,1-2 0,-1 1 0,1 0-1,0 0 0,3 0-1,1 0-1,3 0-1,1-1 0,3 0 0,1-2 0,2 0-1,2-1 1,1 2-1,1 0 1,0 1-1,2 1 0,1-2 2,0 0 0,2-2 0,-1 1 0,0 0 0,-1 2-3,-1 0 0,-2 1-2,-2-2-2,-2 0-3,-1-2-2,-3 1-2,-3 0-1,-4 2-2,-1 0-2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6:51"/>
    </inkml:context>
    <inkml:brush xml:id="br0">
      <inkml:brushProperty name="width" value="0.05106" units="cm"/>
      <inkml:brushProperty name="height" value="0.05106" units="cm"/>
    </inkml:brush>
  </inkml:definitions>
  <inkml:trace contextRef="#ctx0" brushRef="#br0">44853 38476 430,'-16'-6'5,"1"5"10,-1 2 10,1 5 11,0 4 6,1 6 3,0 4 5,2 5 3,1 1-2,1 0-8,0-1-8,2-1-7,0 0-6,0 1-3,1 1-2,-1 1-2,1 0-2,2 1-1,2-1-2,2-1-1,1 0-1,2-3-2,0-3 0,2-2-2,1-4-3,3-3-7,4-3-5,2-2-7,3-4-5,3-4-5,3-4-7,3-4-4,0-5-3,0-5 2,-1-7 1,-1-5 2,-2-4 3,-5-3 6,-3-4 5,-4-2 7,-3-1 3,-2 3 1,-3 4 2,0 3 2,-5 3 5,-2 5 8,-5 5 8,-4 5 8,-3 5 4,-1 4-1,-3 6 0,-1 5-2,-1 4-3,3 5-5,2 5-5,1 5-5,3 3-7,3-1-10,3 1-9,2-2-9,3 0-6,2-2-1,2-4-1,2-3-2,1-2 4,0-3 5,0-1 6,0-2 6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6:52"/>
    </inkml:context>
    <inkml:brush xml:id="br0">
      <inkml:brushProperty name="width" value="0.04722" units="cm"/>
      <inkml:brushProperty name="height" value="0.04722" units="cm"/>
    </inkml:brush>
  </inkml:definitions>
  <inkml:trace contextRef="#ctx0" brushRef="#br0">45894 39100 465,'6'16'98,"-4"1"-15,-4 1-14,-4 2-15,-2-1-9,0 1-8,1-1-6,-1 1-7,-1 0-5,0 3-3,-1 1-3,-1 2-3,0 0-3,4-3 1,2-3 1,4-3-1,3-1-4,6 1-10,4 1-9,5 2-8,5-4-6,3-3-1,4-6 0,5-4-1,2-5-1,0 0-4,1-3-3,2-2-2,-3 0 1,-5 0 6,-7 2 7,-5 1 6,-4-1 1,-1 2-5,-1-1-4,0 0-4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6:52"/>
    </inkml:context>
    <inkml:brush xml:id="br0">
      <inkml:brushProperty name="width" value="0.04501" units="cm"/>
      <inkml:brushProperty name="height" value="0.04501" units="cm"/>
    </inkml:brush>
  </inkml:definitions>
  <inkml:trace contextRef="#ctx0" brushRef="#br0">46537 39231 488,'-15'-13'30,"2"3"5,2 4 5,4 4 7,-1 4 0,2 4-5,0 4-3,2 3-5,0 5-3,0 4-3,0 3-2,0 4-4,0 4-2,0 3-1,0 2-2,0 4-2,-1 7-3,-1 12-6,-3 11-4,-2 13-6,1 4-9,-1 3-11,2 0-12,1 2-12,1-9-9,2-18-6,2-17-7,2-17-6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6:53"/>
    </inkml:context>
    <inkml:brush xml:id="br0">
      <inkml:brushProperty name="width" value="0.06049" units="cm"/>
      <inkml:brushProperty name="height" value="0.06049" units="cm"/>
    </inkml:brush>
  </inkml:definitions>
  <inkml:trace contextRef="#ctx0" brushRef="#br0">51230 37783 363,'15'-6'6,"-1"4"11,-1 4 11,0 4 11,-4 3 4,0 1-1,-2 3-3,-2 2-1,-2 3-4,0 5-2,-2 5-3,0 5-3,-4 2-3,-4 5-3,-6 3-3,-2 2-4,-6 2-1,0-2-2,-1 0 0,-1-1-2,1-4-2,1-3-3,2-4-4,3-3-3,5-10-12,8-15-20,9-14-20,10-15-21,3-6-2,1 1 15,-1 3 16,1 1 15,-1 4 10,-3 0 5,-1 2 3,-2 3 4,-2 0 5,-2 2 3,1 1 5,-2 1 3,-1 1 4,0 0 3,-2 2 3,0 1 2,-1-1 2,3 0 1,2-1 0,2-1 1,1-2-2,0 0-5,-1-1-3,1-1-5,0-1-1,1 2-2,2 1 0,0 1-1,-1 1 2,-1 0 1,-2 3 3,-2 0 1,-1 1 5,2 2 4,0 2 6,1 2 5,0 2 1,-2 4-3,-2 2-3,-2 3-3,-2 3-2,-1 3-1,0 3 1,-2 3-1,0 2-1,-2 1 0,0 1 0,-1 1-2,-1 0 0,0-1-1,0-1-2,0-1 0,1-1-3,0 1-2,1-1-3,2 0-2,0-1-3,2-1-4,1-3-5,0-1-4,2-2-4,3-1-6,4 0-6,2-2-5,3-2-3,3-2-1,2-4-1,4-2-2,0-2 4,-3 0 6,-2 0 8,-4 0 7,-2-1-3,-1-1-10,-1 0-11,0-1-11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6:54"/>
    </inkml:context>
    <inkml:brush xml:id="br0">
      <inkml:brushProperty name="width" value="0.06339" units="cm"/>
      <inkml:brushProperty name="height" value="0.06339" units="cm"/>
    </inkml:brush>
  </inkml:definitions>
  <inkml:trace contextRef="#ctx0" brushRef="#br0">55009 37290 347,'7'-15'0,"-1"4"0,-1 3 0,0 3 0,-1 1 6,0 4 15,0 0 13,0 4 14,-1 2 4,-1 5-9,0 5-7,-1 5-7,-3 3-4,0 4-1,-3 3 0,-2 3-1,-2 2-1,-4 0-3,-2 2-2,-3 1-3,-3-1-2,-1-2 0,-3-2-1,-1-1-1,0-3-2,3-3-5,3-3-4,3-3-4,4-5-7,6-9-10,6-7-10,6-7-10,7-9-2,9-8 3,9-7 3,9-8 4,2-3 5,-2 5 6,-3 4 7,-3 4 6,-4 4 4,-3 5 0,-6 4 0,-2 6 0,-4 6 9,-4 6 15,-5 7 17,-3 8 16,-3 2 3,-2 1-7,-2-1-10,-1 1-7,0-1-13,6-3-15,4-1-17,6-2-15,2-4-6,1-5 5,1-4 4,1-5 5,1-2 4,2 2 7,0 2 5,1 2 6,-1 3 3,-5 4 2,-3 4 0,-4 3 2,-3 2 2,0-1 3,-2 0 3,0-2 3,1-4-5,4-6-13,3-7-13,5-8-13,4-5-6,3-3 4,5-5 2,3-3 3,0 0 3,-7 5 3,-5 5 2,-6 5 3,-5 6 13,-2 6 23,-4 7 24,-2 8 22,-2 6 7,2 9-12,0 7-11,2 8-11,0 0-13,2-7-15,0-9-15,2-7-14,1-7-8,3-5-3,3-5-2,4-4-2,1-6-1,-1-6 2,1-5 1,0-6 2,-2-3 2,-3 1 3,-3 0 4,-2 3 3,-3-1 2,-1 2 1,0 1 1,-1 1 1,-4 3 3,-2 3 6,-5 4 5,-4 4 5,-1 3 5,-1 0 1,0 2 4,1 1 1,-1 1 1,2 1-1,1 3-3,1 2-1,1 1-1,2 2-2,2 0-1,2 1-1,4-1-7,6-2-9,6-4-11,6-2-9,4-4-9,2-4-3,4-4-6,4-3-5,1-4 1,2-2 5,2-2 6,2-1 4,0-3 5,-2-1 2,-2-2 3,-1-2 2,-4-2 2,-3 1 3,-5 0 2,-3 0 1,-4 1 4,-3 1 2,-2 3 4,-4 1 3,-1 3 4,0 1 7,0 3 6,0 1 7,-1 2 2,-1 2-1,0 3 0,-1 1-2,-1 4 7,0 6 14,0 6 13,0 6 15,0 5 0,0 5-12,0 5-12,0 5-12,-1 6-8,-1 10-6,0 8-5,-1 8-5,-1 6-9,0 1-10,0 1-10,0 1-12,1-1-11,0-1-13,2-2-11,0-4-13,2-6 1,0-12 14,2-13 15,0-13 14,1-7 4,0-1-4,0-1-6,0 0-5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7:06"/>
    </inkml:context>
    <inkml:brush xml:id="br0">
      <inkml:brushProperty name="width" value="0.03696" units="cm"/>
      <inkml:brushProperty name="height" value="0.03696" units="cm"/>
    </inkml:brush>
  </inkml:definitions>
  <inkml:trace contextRef="#ctx0" brushRef="#br0">32027 45500 595,'0'24'131,"0"3"-30,0 1-28,0 3-31,0 0-17,0 2-8,0 1-6,0 1-7,-2 4-3,-2 10-2,-4 8-1,-1 9 0,-2 1-5,0-6-9,2-5-8,2-6-10,0-5-5,2-6-3,2-4-3,2-5-4,1-5 0,0-5 4,0-5 2,0-4 4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7:07"/>
    </inkml:context>
    <inkml:brush xml:id="br0">
      <inkml:brushProperty name="width" value="0.04308" units="cm"/>
      <inkml:brushProperty name="height" value="0.04308" units="cm"/>
    </inkml:brush>
  </inkml:definitions>
  <inkml:trace contextRef="#ctx0" brushRef="#br0">33163 45952 510,'-1'31'137,"-2"-1"-32,-2-2-33,-2 1-33,0-3-18,0 0-4,2-2-4,1 0-3,-1 0-2,2-1-1,-1 1 0,0-1 0,0-1-2,2-3-2,0-3-3,2-2-3,1-3-3,2-1-5,2 0-3,2-2-4,1-1-2,1-2 0,2-3 1,0 0-1,2-3 2,3-1 0,3 0 2,4-1 1,0-4 0,1-4 2,-1-5-1,0-5 2,-1-5 0,-1-3 2,-3-4 2,-1-4 1,-2-1 3,-3 3 2,-1 4 3,-2 3 4,-2 2 0,-4 2 1,-3 4 1,-2 4-1,-3 1 1,-2 2 2,-2 2 0,-1 3 1,-2 0 1,0 2-2,0 0 0,1 2-2,3 0-6,10 0-14,8 0-13,9 0-13,6 0-3,1 1 6,3-2 7,1 2 7,0-1 6,-1 2 7,-3 0 7,-1 2 7,-3 0 4,-3 0 3,-3 0 2,-3 0 3,-2 1 5,-4 2 9,-3 2 9,-2 2 9,-3 1 2,-2 3-5,-2 2-4,-2 2-6,0 1-6,1 1-6,0 1-7,2 1-7,0 1-4,2 1-2,0 1-4,2 1-1,0 1-2,0-2 0,0 2-1,0-1 0,0-1 0,0-1-2,0-3-1,0-1-1,1-2-1,2-2 0,2-3 1,2-1-1,1-1 0,3-2-2,2-1-2,2 0-2,1-2 0,0-2 2,2-2 1,1-2 1,1-3 2,0-4 2,-1-4 1,1-3 2,-2-4 2,-1-1 1,-2-3 1,-2-1 2,-3-2 1,-1 1 1,-2 1 2,-2-2 1,-2 2 2,-2 1-1,-2 3-1,-2 1 0,-2 3 0,0 1-1,-1 2 0,-2 3-1,0 0-1,-2 2-3,0 1-2,-1 1-2,-1 0-1,-2 2-2,0 0 0,-1 2-1,0 1-4,-1 2-4,0 2-6,0 2-6,1 3-4,1 4-5,2 3-4,0 5-6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7:08"/>
    </inkml:context>
    <inkml:brush xml:id="br0">
      <inkml:brushProperty name="width" value="0.04249" units="cm"/>
      <inkml:brushProperty name="height" value="0.04249" units="cm"/>
    </inkml:brush>
  </inkml:definitions>
  <inkml:trace contextRef="#ctx0" brushRef="#br0">37381 45514 517,'15'-15'78,"-4"1"-11,-3 2-13,-2 0-11,-3-1-11,-1 0-10,0-1-8,-2-1-10,0-1-6,0 2 0,0 1-2,0 1-1,-1 1 0,-3 2 2,-4 2 1,-2 3 2,-3 1 1,0 3 0,-1 4 0,-1 2 1,-1 2 1,1 2 1,-1 0 3,0 2 2,1 0 1,-1 1 1,0 1 0,1 1 2,0 2-1,1 3 1,1 4 0,1 1 0,0 2 0,0 2-1,0 1-2,1 1-1,0 0-1,4-1-2,2-2-1,4 1-2,1-4-1,0-1-3,0-4 0,0-4-3,3-3-2,7-3-6,8-4-5,6-4-5,3-5-2,1-8-1,-2-6 0,2-6-1,-2-5 0,0-1-3,0-1-1,-2 0-1,-3-1 0,-3 3 3,-5 2 4,-3 1 3,-3 3 4,-2 5 2,-2 3 4,-2 4 2,-1 6 14,0 6 22,0 8 23,0 6 23,0 4 3,0 1-13,0 1-16,0 1-14,0 1-11,2 1-8,1 1-7,0 1-9,0 0-6,3-1-6,0-1-7,2-2-5,-1-1-6,1-1-5,0-3-5,0-1-4,0-2 0,0-3 8,-1-1 6,1-2 6,0-2 3,0 0-4,0-2-4,0 0-2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7:08"/>
    </inkml:context>
    <inkml:brush xml:id="br0">
      <inkml:brushProperty name="width" value="0.03748" units="cm"/>
      <inkml:brushProperty name="height" value="0.03748" units="cm"/>
    </inkml:brush>
  </inkml:definitions>
  <inkml:trace contextRef="#ctx0" brushRef="#br0">40293 45846 586,'-7'-8'0,"0"2"0,2 1 0,1 1 0,1 1 8,3 0 15,4 2 14,2 1 16,4 0 4,4 0-6,3 0-6,5 0-6,4 0-7,3 0-5,3 0-7,6 0-6,0 0-7,0 0-7,-1 0-8,-1 0-8,-2-1-5,-2-1 0,-2 0-2,-2-1 0,-2-1-5,-3 2-5,-3 0-7,-2 2-7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7:08"/>
    </inkml:context>
    <inkml:brush xml:id="br0">
      <inkml:brushProperty name="width" value="0.04341" units="cm"/>
      <inkml:brushProperty name="height" value="0.04341" units="cm"/>
    </inkml:brush>
  </inkml:definitions>
  <inkml:trace contextRef="#ctx0" brushRef="#br0">41192 44987 506,'-8'-8'0,"2"2"0,1 1 0,0 0 0,0 0 5,0 0 7,-1-1 10,-1-1 8,0 2 8,3 8 8,1 6 7,2 7 9,1 5-3,0 5-9,0 3-11,0 5-10,-1 3-8,-2 4-6,-2 4-6,-2 4-5,0 3-8,0 2-8,2 0-8,1 4-8,0-2-2,2-4 5,0-6 6,2-4 4,-1-6-7,0-6-19,-2-5-18,0-6-20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9:11"/>
    </inkml:context>
    <inkml:brush xml:id="br0">
      <inkml:brushProperty name="width" value="0.0426" units="cm"/>
      <inkml:brushProperty name="height" value="0.0426" units="cm"/>
      <inkml:brushProperty name="color" value="#FED406"/>
    </inkml:brush>
  </inkml:definitions>
  <inkml:trace contextRef="#ctx0" brushRef="#br0">53900 7 516,'51'0'0,"-8"0"0,-8 0 0,-7 0-1,2-2 3,12 0 4,13-3 5,14-2 3,3 0 2,-5 2-1,-5 2-1,-5 2-1,-2 3-1,-2 2-2,-1 3-1,0 4-2,-1 0-1,0-1 0,0 0-2,0-2-1,-1-1-1,0-1 0,-2 0-2,0-2-1,-2 0 0,0-2 0,-2 0 1,0-2-1,-1 0 1,-2 0-1,0 0 1,-1 0-1,-1 0 0,0-2 1,0 0 1,1-2 0,-2 0 0,0 1 1,-2-1 1,1 0 0,-1 0 1,2 0 2,2 0 2,2 0 2,0-1 0,2 0 1,-2-1-1,2-1 0,-1-1-2,2 0-1,0 0-2,2 0-1,0 0-2,0 1 0,0-1-1,0 0-1,-1 0 0,-4 2-1,-2 1-1,-3 0-1,-1 1 1,0 1 2,2-1 2,1 0 2,-1 0 1,0 2 1,-1 0 0,-1 2 1,-1 0-1,2 0 0,1 0 0,1 0 0,0 0-1,0 0-2,0 0-1,0 0-1,-1 0-2,-1-2-3,-3 0-3,-1-2-2,-4 0-1,-2 0 1,-3 1 0,-3-2 1,-2 2 1,-1 1 2,0 0 2,-2 2 1,0 0 3,1 0 3,1 0 4,2 0 3,-2 0 0,1 0-1,-2 0-1,-1 0-2,1-1-1,1 0-1,3-2 0,1 0 0,1 0 0,-1 0-1,-1 2-1,0 0 1,-3 1-2,-1 0-1,-2 0-1,-3 0-2,0 0 0,0 0-1,0 0-1,-1 0 0,1 0 0,0 0 0,0 0 0,-1 0 0,0 1 4,-2 2 7,-2 2 6,-2 2 8,-2 3 1,-1 3-5,0 5-4,-1 3-6,-1 4-3,0 1-1,0 3-3,0 1-2,-1 1 1,-1-2 1,0 0 3,-1-1 1,-1 0 2,0 1 0,0 1 1,0 1 1,0-1-1,0-1 0,0-3-1,0-2 0,0-2-2,1 0 0,-1-1-1,0 0-2,0-2 0,2 1-1,0-1 0,2 1 0,0-1 0,0-1-1,0-1 1,0 0-1,0-1 0,2 1-1,0 1-1,2 1-1,-1 0-2,-1 1-1,0 0-1,-1-1-1,-1 0 0,2-1 0,0 0 1,1-2 1,1-1 0,0-1-2,0-1-2,0 0-2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7:09"/>
    </inkml:context>
    <inkml:brush xml:id="br0">
      <inkml:brushProperty name="width" value="0.04675" units="cm"/>
      <inkml:brushProperty name="height" value="0.04675" units="cm"/>
    </inkml:brush>
  </inkml:definitions>
  <inkml:trace contextRef="#ctx0" brushRef="#br0">43738 44994 470,'0'-15'2,"0"1"4,0 0 4,0 2 3,2 1 7,4 2 7,4 3 8,4 1 8,2 1 0,3 2-6,2 0-7,1 2-6,2 1-4,-2 4-2,2 2-1,-1 4-1,-1 0-1,-2 1-1,-4 0-1,-3 0 0,-2 0-2,-2 3-1,-3 1-1,-1 3-2,-3 2-2,-6 3-4,-4 2-4,-5 4-4,-5 2-2,-6 1-4,-3 1-1,-6 1-4,-3 0-1,-2 2-1,-2 1-2,-2 1 0,-1-2 0,3-5 1,2-3 3,2-3 1,3-4 3,4-3 2,3-3 3,5-2 3,3-4 3,2-1 4,4-2 6,3-2 3,5-2 9,8-2 10,8-2 12,7-2 10,5-2 1,0 0-10,-1-1-11,1-2-9,0 1-8,7 1-3,5 0-4,5 2-4,1 0-6,-2 2-7,-1 0-6,-3 2-8,-3 0-2,-4 0 2,-4 0 1,-3 0 2,-4 0-8,-1 2-18,-2 0-18,-2 2-17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7:10"/>
    </inkml:context>
    <inkml:brush xml:id="br0">
      <inkml:brushProperty name="width" value="0.04712" units="cm"/>
      <inkml:brushProperty name="height" value="0.04712" units="cm"/>
    </inkml:brush>
  </inkml:definitions>
  <inkml:trace contextRef="#ctx0" brushRef="#br0">46487 45540 466,'-9'-5'13,"-2"8"23,-2 6 25,-1 7 24,-3 5 5,-2 1-16,-2 3-15,-1 1-16,-3 3-12,-1 2-9,-2 3-8,-2 4-10,0 2-3,1-1-1,3 0 0,2 0 0,1-1-9,2-5-22,3-1-19,1-3-20,3-4-9,2-5 4,4-5 5,3-4 3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7:10"/>
    </inkml:context>
    <inkml:brush xml:id="br0">
      <inkml:brushProperty name="width" value="0.04428" units="cm"/>
      <inkml:brushProperty name="height" value="0.04428" units="cm"/>
    </inkml:brush>
  </inkml:definitions>
  <inkml:trace contextRef="#ctx0" brushRef="#br0">46233 45631 496,'-6'-13'12,"4"3"21,4 4 23,4 4 22,3 4 5,1 6-15,3 4-13,2 5-13,2 4-12,1 3-7,2 3-7,2 2-9,2 3-8,1 3-11,2 1-11,0 2-11,-1 2-6,-2 0-2,-2 2-1,-1 0-2,-3-4-3,-3-8-3,-3-9-2,-2-8-4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7:10"/>
    </inkml:context>
    <inkml:brush xml:id="br0">
      <inkml:brushProperty name="width" value="0.0468" units="cm"/>
      <inkml:brushProperty name="height" value="0.0468" units="cm"/>
    </inkml:brush>
  </inkml:definitions>
  <inkml:trace contextRef="#ctx0" brushRef="#br0">48507 44768 470,'-14'-25'11,"6"13"23,5 12 24,4 14 22,2 7 5,0 5-16,-2 3-13,0 4-15,-2 3-11,-2 0-5,-2 2-5,-2 0-6,0 3-8,-3 2-7,0 4-8,-1 3-8,0-1-8,0-2-7,3-5-8,0-1-7,0-5-7,2-8-5,0-6-7,2-6-5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7:11"/>
    </inkml:context>
    <inkml:brush xml:id="br0">
      <inkml:brushProperty name="width" value="0.05296" units="cm"/>
      <inkml:brushProperty name="height" value="0.05296" units="cm"/>
    </inkml:brush>
  </inkml:definitions>
  <inkml:trace contextRef="#ctx0" brushRef="#br0">49721 45139 415,'-7'-19'10,"0"9"22,2 8 21,1 10 20,-2 5 4,-2 3-15,-3 3-15,-3 3-14,-2 2-9,2 3-4,1 0-3,1 4-3,1-1-4,2-2-3,2-1-3,2-3-3,4-2-7,6-3-9,6-3-8,6-2-11,4-7-2,2-9 2,4-8 2,4-9 3,-1-6 2,-3-3 0,0-3 1,-3-2 1,-2-2 3,-4 1 5,-5 2 5,-3 1 5,-4 1 3,-2 5 1,-4 3 1,-2 5 0,-3 2 5,-2 4 5,-2 3 6,-1 3 7,-2 1 2,0 2 0,0 0-1,1 2-1,1 1-2,8 3-5,4 4-6,8 2-4,4 0-6,5-2-9,5-4-7,5-2-8,1-2-2,-3 0 2,-4 0 4,-1 0 3,-4 0 4,-3 2 6,-3 0 7,-2 2 6,-4 0 11,-1 3 15,-2 2 14,-2 2 15,-2 0 4,-2 1-10,-2 0-9,-1 0-8,-3 1-8,0 3-4,-2 3-5,0 2-5,1 2-3,3-1 0,2-1-2,4 0 0,1-3-2,2 1-6,0-2-3,2-1-5,1-2-6,1-1-6,3-2-7,2-2-6,1-2-2,0-2 2,-1-3 1,1 0 3,0-5 2,2-2 3,0-5 4,0-4 4,3-3 2,1-5 0,3-3 1,2-5 1,-1-1 1,-3 0 4,-3-1 2,-3 2 3,-3-1 3,-2 1 3,-4 1 4,-2 2 3,-4 1 1,0 6-2,-3 5-1,-2 5-1,-2 3-2,-4 0-2,-2 2 0,-3 1-3,-3 2 0,-1 5 1,-3 6 0,-1 4 0,1 3-9,4-1-16,3 1-18,5 0-16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7:11"/>
    </inkml:context>
    <inkml:brush xml:id="br0">
      <inkml:brushProperty name="width" value="0.05505" units="cm"/>
      <inkml:brushProperty name="height" value="0.05505" units="cm"/>
    </inkml:brush>
  </inkml:definitions>
  <inkml:trace contextRef="#ctx0" brushRef="#br0">52473 44968 399,'1'-30'0,"2"4"0,2 3 0,2 2 0,1 1 8,0 0 16,-1 1 16,1-1 15,-3 3 5,-6 5-10,-6 4-8,-5 6-9,-6 5-6,-1 6-5,-4 5-3,-3 7-4,-2 3-3,-1 3 0,-1 1-1,0 3 0,-1 0 0,3 3-2,1 3 0,4 1 0,0 1-1,2 0 1,3 0 1,1 1 0,3-4-2,2-4-4,4-6-4,3-4-3,6-6-7,11-6-8,12-8-8,10-6-7,4-8-4,-1-6 1,0-7 2,-1-5 1,-2-6 2,-2 1 4,-1 0 3,-3-1 2,-2 3 5,-3 4 4,-4 3 5,-1 5 4,-4 2 6,-3 2 6,-3 3 6,-2 1 6,-3 5 8,-1 10 11,0 8 10,-1 9 10,-1 7 0,1 5-12,2 5-11,0 5-12,2 2-6,0 2-1,1 0-3,2 1-1,-1 0-11,-2-4-22,-3-2-21,0-3-21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7:12"/>
    </inkml:context>
    <inkml:brush xml:id="br0">
      <inkml:brushProperty name="width" value="0.04586" units="cm"/>
      <inkml:brushProperty name="height" value="0.04586" units="cm"/>
    </inkml:brush>
  </inkml:definitions>
  <inkml:trace contextRef="#ctx0" brushRef="#br0">54916 45412 479,'-7'-8'5,"2"0"11,2 0 10,2 1 10,3 0 6,4 1 1,4 0 0,3 2 1,6 0-1,7 2-4,7 0-4,7 2-3,3 0-4,3 2-5,2 0-6,2 2-4,-1 0-3,-4 2 0,-5 0-2,-2 1-1,-6 0-6,-4-1-15,-5-1-13,-4 0-13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7:12"/>
    </inkml:context>
    <inkml:brush xml:id="br0">
      <inkml:brushProperty name="width" value="0.04561" units="cm"/>
      <inkml:brushProperty name="height" value="0.04561" units="cm"/>
    </inkml:brush>
  </inkml:definitions>
  <inkml:trace contextRef="#ctx0" brushRef="#br0">55751 44418 482,'-7'-30'4,"2"5"9,2 3 9,2 5 8,1 6 9,0 10 10,0 10 8,0 10 9,-1 6-1,0 6-11,-2 5-11,0 5-12,-3 3-9,-4 4-7,-3 2-8,-4 4-7,-3 2-5,1 3-5,-1 2-4,1 4-4,0 0-8,5-4-9,2-5-12,3-3-10,1-7-5,2-10 1,0-9 0,2-10 2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7:13"/>
    </inkml:context>
    <inkml:brush xml:id="br0">
      <inkml:brushProperty name="width" value="0.04228" units="cm"/>
      <inkml:brushProperty name="height" value="0.04228" units="cm"/>
    </inkml:brush>
  </inkml:definitions>
  <inkml:trace contextRef="#ctx0" brushRef="#br0">58115 44697 520,'-16'-21'88,"2"7"-12,1 5-13,1 6-13,-1 5-9,-2 4-6,-1 4-5,-3 3-5,-3 4-5,-3 1-5,-4 3-6,-5 2-4,-1 0-3,0 3 1,0 0 1,0 1-1,0-1 1,1-1-1,2 0-1,0-1-1,2-1 0,5-1-2,3-1 0,5 0-1,6-3 0,8-1-2,9-3 0,10-1 0,7-3-1,6-2 2,8-4 1,7-2 1,2-3 0,0-1-1,-2 0-2,-1-1-1,-1-1-2,-3 2-3,-4 0-4,-2 2-3,-4 0-2,-5 0-4,-5 0-3,-5 0-4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7:13"/>
    </inkml:context>
    <inkml:brush xml:id="br0">
      <inkml:brushProperty name="width" value="0.04859" units="cm"/>
      <inkml:brushProperty name="height" value="0.04859" units="cm"/>
    </inkml:brush>
  </inkml:definitions>
  <inkml:trace contextRef="#ctx0" brushRef="#br0">58684 44668 452,'-8'-8'3,"2"-2"4,1 0 5,0-1 5,2 0 9,0 0 13,2 2 12,0 1 14,1 3 1,0 8-12,0 6-10,0 7-12,1 5-7,0 1-3,2 3-3,0 1-3,-1 3-3,-4 3-1,-4 1-1,-4 5-3,-2 3-2,-2 2-7,-3 4-5,-1 3-5,-2 0-1,2-1 1,1 0 4,1-2 2,2-3-10,1-5-19,3-4-22,1-5-21,2-5-5,2-5 9,2-5 10,2-4 8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9:12"/>
    </inkml:context>
    <inkml:brush xml:id="br0">
      <inkml:brushProperty name="width" value="0.041" units="cm"/>
      <inkml:brushProperty name="height" value="0.041" units="cm"/>
      <inkml:brushProperty name="color" value="#FED406"/>
    </inkml:brush>
  </inkml:definitions>
  <inkml:trace contextRef="#ctx0" brushRef="#br0">66481-50 536,'-13'1'4,"3"2"7,4 2 8,4 2 7,2 1 2,0 3-3,0 2-3,0 2-3,0 2-2,2 3 0,0 3-1,2 3-1,0 1 0,0 1-2,-1-1 0,2 1-2,-2-4-2,1-4-1,-1-4-1,1-6-3,-1 1 3,0 6 4,-2 8 6,0 7 4,-1 3 2,0-1-3,0-1-4,0-2-2,0 2-3,0 1-3,0 2-2,0 3-3,0 0-1,0 0 0,0 0-1,0 0 1,0 0-1,0 1-2,0-1-1,0 0-1,0-2-1,2-3-1,0-2 0,2-3-1,-1-2 0,-1-1 0,0-1 2,-1-1-1,-1-2 1,0-1 1,0-3 0,0-1 1,0-2-7,0 0-14,0-2-13,0-1-14,0-3-7,0-4-1,0-6-2,0-4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7:13"/>
    </inkml:context>
    <inkml:brush xml:id="br0">
      <inkml:brushProperty name="width" value="0.05714" units="cm"/>
      <inkml:brushProperty name="height" value="0.05714" units="cm"/>
    </inkml:brush>
  </inkml:definitions>
  <inkml:trace contextRef="#ctx0" brushRef="#br0">60486 45171 385,'7'-21'0,"-1"5"0,0 4 0,-1 6 0,-2 3 8,1 2 18,0 2 18,0 2 17,-1 3 3,0 4-11,-2 3-11,0 5-12,-4 3-6,-6 3-4,-6 3-4,-5 3-3,-4 2-2,1 0-2,-1 2-1,2 1-2,-1 0-2,2-3-1,3 1-2,1-1-2,3-3-1,3-3-2,2-5 0,4-3 0,5-8-8,8-12-11,8-12-11,7-11-13,5-7-2,3-1 8,0-1 7,4 0 8,-1 0 5,0 2 1,-1 2 3,-1 1 1,-2 3 6,-3 3 9,-3 3 8,-4 3 8,-1 2 7,-3 1 6,-1 1 4,-2 0 6,-1 4 4,0 6 3,-1 6 3,1 6 2,-2 4-3,-4 0-8,-4 1-9,-4 1-8,-4 4-5,-2 5-2,-3 7-1,-3 5-1,-1 2-3,2-2-6,2-3-6,2 0-6,2-2-8,-1 1-9,0-1-12,0 0-9,1-1-8,1-3-2,1-3-4,1-3-3,-1-2 2,2-3 4,-1-1 6,0-2 6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7:14"/>
    </inkml:context>
    <inkml:brush xml:id="br0">
      <inkml:brushProperty name="width" value="0.04299" units="cm"/>
      <inkml:brushProperty name="height" value="0.04299" units="cm"/>
    </inkml:brush>
  </inkml:definitions>
  <inkml:trace contextRef="#ctx0" brushRef="#br0">63050 45293 511,'8'-15'0,"0"2"0,0 3 0,-1 2 0,6 0 10,8 0 19,8 0 20,10 1 19,4 0 6,0 2-9,0 2-7,0 2-10,-2 1-9,-2 0-11,-3 0-12,-3 0-12,-4 0-9,-3 0-8,-5 0-9,-3 0-9,-4 1-4,-3 4 1,-3 2 0,-2 3 0,-3 1-2,-2 0-3,-2-3-4,-2 0-3,-2 0 1,0 0 4,-1 0 5,-2 0 5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7:14"/>
    </inkml:context>
    <inkml:brush xml:id="br0">
      <inkml:brushProperty name="width" value="0.03867" units="cm"/>
      <inkml:brushProperty name="height" value="0.03867" units="cm"/>
    </inkml:brush>
  </inkml:definitions>
  <inkml:trace contextRef="#ctx0" brushRef="#br0">62700 46362 568,'19'-15'8,"7"2"14,7 3 15,7 2 15,1 1 5,1 2-2,-2 2-3,0 2-3,-2 1-7,-3 2-11,-4 0-12,-1 2-11,-4 0-11,-1 2-8,0 0-8,0 1-9,-2 0-6,1 1-4,-1 0-4,1 0-5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7:14"/>
    </inkml:context>
    <inkml:brush xml:id="br0">
      <inkml:brushProperty name="width" value="0.05039" units="cm"/>
      <inkml:brushProperty name="height" value="0.05039" units="cm"/>
    </inkml:brush>
  </inkml:definitions>
  <inkml:trace contextRef="#ctx0" brushRef="#br0">65938 44763 436,'8'-22'3,"3"6"7,2 5 7,2 5 6,0 2 5,6 2 2,2 0 4,3 2 2,2 1 1,0 4 2,2 2-1,1 3 1,-1 3-2,-3 2-4,-3 1-5,-3 3-5,-3 1-3,-3-1-3,-2 1-2,-4-1-2,-2 2-2,-2 0-1,-3 0-2,0 3 0,-6 0-3,-6 2-3,-7 3-5,-7 1-3,-6 3-6,-5 1-7,-5 2-7,-4 1-7,-4 3-3,-2 0 1,-2 2 0,-1 1 1,1-2 2,4-4 5,6-4 5,4-3 4,4-6 3,5-3 2,4-6 0,3-5 2,6-2 9,7 0 16,6 0 17,8 0 16,7-2 6,9-1-4,9-2-3,9-2-5,4-1-5,4 0-9,1 0-7,2 0-8,0 0-6,-4 0-5,1 0-5,-3 0-4,-3 1-9,-2 0-13,-3 2-13,-3 0-13,-5 1-1,-4 0 7,-5 0 9,-4 0 9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7:18"/>
    </inkml:context>
    <inkml:brush xml:id="br0">
      <inkml:brushProperty name="width" value="0.05423" units="cm"/>
      <inkml:brushProperty name="height" value="0.05423" units="cm"/>
      <inkml:brushProperty name="color" value="#F2395B"/>
    </inkml:brush>
  </inkml:definitions>
  <inkml:trace contextRef="#ctx0" brushRef="#br0">73308 44092 405,'13'-45'83,"-5"21"-4,-5 21-5,-4 20-3,-5 13-8,-4 7-9,-3 5-10,-5 6-10,-1 2-6,2-3-6,4-1-5,0-2-4,2 0-5,0 0-4,2 2-4,1 0-4,2 0-5,4-2-7,4-2-6,4-2-7,3-3-4,1-4-3,3-4-3,2-3-4,2-5 1,0-3 3,4-4 4,2-4 2,0-5 2,1-2-3,-1-6-1,0-2-3,-2-3 2,-3 0 4,-4 0 6,-4 1 4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7:18"/>
    </inkml:context>
    <inkml:brush xml:id="br0">
      <inkml:brushProperty name="width" value="0.05184" units="cm"/>
      <inkml:brushProperty name="height" value="0.05184" units="cm"/>
      <inkml:brushProperty name="color" value="#F2395B"/>
    </inkml:brush>
  </inkml:definitions>
  <inkml:trace contextRef="#ctx0" brushRef="#br0">74972 43511 424,'13'-41'12,"-5"14"22,-4 11 24,-6 14 24,-3 10 3,-3 8-14,-4 7-15,-2 8-16,-3 6-8,-3 3-5,-3 1-4,-2 5-4,-4 1-4,-1 0-4,-3 0-4,-1 0-4,0-1-5,1-5-10,4-1-7,1-3-9,3-5-4,4-6-2,6-5-1,5-6-1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7:18"/>
    </inkml:context>
    <inkml:brush xml:id="br0">
      <inkml:brushProperty name="width" value="0.04748" units="cm"/>
      <inkml:brushProperty name="height" value="0.04748" units="cm"/>
      <inkml:brushProperty name="color" value="#F2395B"/>
    </inkml:brush>
  </inkml:definitions>
  <inkml:trace contextRef="#ctx0" brushRef="#br0">76050 43313 463,'29'-28'68,"-5"9"-7,-5 7-6,-5 8-8,-1 5-5,3 2-4,4 2-3,2 2-3,2 2-3,1 5-1,1 4-1,0 3-2,1 4-4,1 0-5,-1 4-7,0 1-5,-1 0-8,-3-3-6,-3-3-8,-2-3-7,-4-2-6,-3-2-5,-3 0-4,-2 0-6,-3-2-4,-2-1-6,-2-1-5,-2 0-5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7:19"/>
    </inkml:context>
    <inkml:brush xml:id="br0">
      <inkml:brushProperty name="width" value="0.04932" units="cm"/>
      <inkml:brushProperty name="height" value="0.04932" units="cm"/>
      <inkml:brushProperty name="color" value="#F2395B"/>
    </inkml:brush>
  </inkml:definitions>
  <inkml:trace contextRef="#ctx0" brushRef="#br0">75915 44521 446,'-14'-8'3,"4"0"9,4 0 7,4 1 7,3-1 5,2 2 0,2 0 0,2 2 2,3 1-2,5 2-3,5 2-2,4 2-4,2 2-2,-3 4-2,-3 2-4,-2 3-2,-5 3-2,-3 3 1,-4 3 0,-4 3 0,-4 3-2,-4 0-3,-4 3-3,-3 3-4,-4-2-2,0-2 1,-1-3 0,-1-3 0,0-4-7,4-6-14,0-7-12,2-5-15,3-5-1,2-6 11,4-4 9,3-5 10,3-2 8,6-1 4,4 0 5,5 1 5,2 1 3,-2 2 3,0 4 4,0 3 2,-3 2 2,-1 0 1,-2 2 2,-2 1 2,0 0 1,3 2 3,3 0 3,4 2 2,-1 1 0,-1 1-4,-3 3-4,-1 2-3,-3 2-3,-2 2-1,-4 2-1,-2 1 0,-4 3-2,-4 2-3,-4 1-3,-4 3-3,-2 0-8,-3-1-12,-2-1-14,-1-1-12,-1-1-5,-1-1 5,0-2 5,1 1 5,-1-2 6,0 1 7,-2 0 8,-1-1 6,1 0 7,3-2 5,3-3 5,3-1 6,4-1 8,6-2 11,6-1 10,6 0 10,6-3 1,7-4-11,7-4-11,7-4-11,4-2-7,3 1-5,0-1-4,3 0-5,2 0-2,2 1 1,2-1 0,2 0-1,0 1-8,-4 2-18,-3 2-19,-2 3-17,-5 0-11,-8 0 0,-6 0-1,-6 0-1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7:20"/>
    </inkml:context>
    <inkml:brush xml:id="br0">
      <inkml:brushProperty name="width" value="0.05915" units="cm"/>
      <inkml:brushProperty name="height" value="0.05915" units="cm"/>
      <inkml:brushProperty name="color" value="#F2395B"/>
    </inkml:brush>
  </inkml:definitions>
  <inkml:trace contextRef="#ctx0" brushRef="#br0">78759 42271 371,'0'-15'0,"2"4"0,0 3 0,1 3 0,4 1 7,4 0 13,5 0 13,5 0 13,3 1 3,-1 2-10,1 2-10,-1 2-9,-1 2-6,-4 4-6,-5 2-5,-3 3-4,-5 3-6,-8 3-4,-6 3-5,-7 3-5,-6 2-4,-1 1-5,-4 1-4,-3 1-5,-2-1 1,1-3 5,0-4 7,-1-1 5,3-4 6,2 1 5,3-2 5,3-1 5,3-2 2,3-2-2,3-4-2,2-3-1,7-2 7,10-2 16,10-2 16,10-2 16,3-1 4,0-2-9,-1 0-11,-2-1-9,-1 0-6,-5 2-3,-3 2-4,-4 2-2,-7 4-4,-9 8-3,-8 6-3,-9 7-3,-4 3-2,3 1 0,1-1-1,3 1 0,1-3-1,1-1 1,1-4 0,1-3 0,5-3-3,10-3-5,9-3-5,11-2-5,2-3-2,0 0 4,-3-2 4,-1 0 3,-3-1 4,-3 0 2,-2 0 2,-4 0 2,-3 1 3,-4 3 0,-4 4 0,-4 2 2,-3 2 0,-4 2 2,-2 0 0,-3 1 1,-2 1-1,1 1-1,-1 1-2,2 2-2,-1-2 0,0-1 1,2-3 2,1-1 1,1-2 1,1 0-2,1-2 0,0-1-2,2 0 2,1 0 4,0 0 3,2 0 3,0 0 1,0 1-3,1 2-4,-1 0-2,0 0-2,2 1-1,1 0 1,0 0 0,1-1 1,0-1 0,0-1 1,1-1 1,0 0 2,3 0 3,4 0 3,2-1 2,3 0 0,4-4-3,2-3-4,3-2-5,4-6-2,3-7-3,4-9-2,5-6-4,3-8-1,3-5-1,5-4-1,5-5-2,2-6 1,3-4 3,3-5 1,4-5 2,-1 1 1,-3 5-1,-3 6 0,-3 7 0,-5 7 1,-10 9 4,-8 11 4,-8 9 4,-7 9 7,-3 6 11,-3 8 11,-2 6 10,-3 6 2,-1 5-7,0 5-6,-1 5-7,-1 1-6,0 0-3,0-1-4,0-1-4,-2-1-3,0-1 1,-3-2-1,-2 1 1,-3-3-7,-4 0-11,-3-1-12,-5-1-11,-1-2-5,-1-3 0,1-3 1,-1-2 1,1-4 1,1-3 0,1-2 2,2-4 1,0-2 1,2-4 2,3-2 3,1-3 3,2-4 1,2-2 2,3-3 3,1-3 1,1-1 3,2-1 5,0 1 4,2-1 5,0 1 6,2 1 8,0 1 9,2 1 8,-1 6 9,-1 10 9,0 12 9,-1 10 9,-1 8-1,0 7-11,0 5-10,0 6-10,-1 6-10,-1 6-5,0 5-6,-1 7-6,-3 8-8,-2 13-10,-3 9-8,-3 14-9,-3 3-8,0-3-7,-1-4-6,-1-4-7,1-9 0,2-12 5,4-13 4,3-13 6,1-9 0,0-6-2,1-6-4,-1-5-3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7:21"/>
    </inkml:context>
    <inkml:brush xml:id="br0">
      <inkml:brushProperty name="width" value="0.04943" units="cm"/>
      <inkml:brushProperty name="height" value="0.04943" units="cm"/>
      <inkml:brushProperty name="color" value="#F2395B"/>
    </inkml:brush>
  </inkml:definitions>
  <inkml:trace contextRef="#ctx0" brushRef="#br0">82255 42419 445,'-7'-15'5,"2"1"11,2 1 10,3 1 11,0 0 5,1 2 3,2 1 0,0 0 2,4 2-2,4-1-8,5 0-6,5 0-8,5 0-4,5-2-3,5 0-3,5-1-2,0 0-3,-2 2-3,-3 2-4,-3 3-2,-9 3-7,-11 7-10,-14 7-10,-12 8-10,-7 2 0,-1 1 7,-1-1 8,-1 1 8,0-2 8,1-1 7,1-3 8,1-1 6,0-1 3,2 1-2,1 1-3,1 2-2,1-1 2,2 1 6,3-1 6,1 1 6,2-3 0,2 0-8,2-2-7,2-2-6,6-3-13,8-3-17,9-3-17,9-2-18,6-5-4,2-8 8,4-6 9,3-7 8,-2 0 8,-2 2 7,-5 4 7,-5 5 8,-3 2 5,-7 2 3,-5 2 3,-6 3 4,-6 1 7,-6 3 10,-6 4 12,-6 2 11,-5 4 1,-3 4-8,-5 3-7,-2 5-9,-5 2-5,-3 2-6,-3 2-5,-2 3-5,-4 0-2,-2 0-1,-4 1 1,-2-1 0,-1-2-1,4-3-1,3-5-3,3-3-1,3-4 1,5-1 2,5-2 2,6-2 2,6-2 1,10-2 1,10-3-1,10 0 0,8-2 0,9 0-2,7 0-2,8 0-1,6-3-1,3-2 0,5-5-1,4-4-1,2-1-3,-1-1-4,1 0-4,0 1-5,-3 0-1,-6 2 3,-3 2 2,-5 3 2,-7 0-5,-6 2-12,-7 1-13,-7 0-13,-6 1-3,-6-2 3,-6 0 4,-6-1 5,-3-1 4,0 0 5,0 0 7,1 0 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9:14"/>
    </inkml:context>
    <inkml:brush xml:id="br0">
      <inkml:brushProperty name="width" value="0.04349" units="cm"/>
      <inkml:brushProperty name="height" value="0.04349" units="cm"/>
      <inkml:brushProperty name="color" value="#FED406"/>
    </inkml:brush>
  </inkml:definitions>
  <inkml:trace contextRef="#ctx0" brushRef="#br0">41942 2950 505,'0'15'2,"0"-1"4,0-1 5,0 0 3,0-2 3,0 1-1,0 0 1,0 0 1,-2 0-2,0 1-2,-3 1-4,-2 2-1,-1-1-2,0-1 1,0-2 2,1 1 1,-3-2-2,-2-1-3,-3-1-4,-3 0-4,-3-1 0,-1 1 0,-3 2 2,-1 0 1,-3 0 0,1-1-3,-2 0-2,-1-2-2,0-1-1,-1 0-1,1-2 1,0 0-1,-2-2 1,-1 1 0,-2 0 1,-2 0 1,-2-1 1,1 0 2,0-1 1,0-2 2,1 0 1,1 0 1,3 0 0,2 0 0,1 0 1,1 0-1,1 0 0,1 0-2,2 0 1,5 0-1,3 0 1,5 0-1,1 0 0,0 0 0,0 0 0,1 0-1,-3 0 0,-2 0 2,-3 0 0,-3 0 1,-1 0 0,-1 0 1,1 0 0,-1 0 0,0 0 1,-1 2-2,-1 1 1,-1 0-1,0 1-1,1 0 1,1 0-1,1 0 0,0-1 1,-1 2 0,-1-2 1,-1 1 0,0-1 1,-1 0 0,1-1 0,0-2 0,-1 1 0,1 0-1,-1 2 0,1 0 0,-1 1-1,1 0 1,-1 0 0,1 0 0,0-1-1,1-1 0,1 0-1,1-1-2,-2-1 1,-3 0 0,-4 0 1,-4 0 0,-5 0 1,-3 1 0,-4 2 0,-3 0 1,-3 1-1,2-2-1,0 0 0,2-2-1,-1 1 0,-2 0-1,-2 2 0,-2 0 0,0 1 0,3 0-1,1 0 0,2 0 0,0-1 1,0-1-1,-2 0 0,0-1-1,-1 0 1,-2 1 0,0 3-1,-1 2 1,-2 0-1,0 0-1,-1-2-1,-1 0 0,-1-2 0,2-1 1,1 0 1,1-1 1,0-1 2,0 0 0,0 0 0,1 0 2,-2 0 0,-2 0 0,-2 0 1,-1 0 0,-2 0 1,0 1-1,1 2 1,-1 0-1,0 2-1,1 0 0,-1 1-2,1 2-2,-2-1 0,-2-3 0,-1-2 1,-3 0-1,1-2 1,3 0-1,3 0-1,3 0-1,1-1 0,1-1 1,-1 0-1,1 0 0,-1-2 0,-1 0 1,-2 0 1,0 0-1,0 1 2,-1 0 0,0 2 0,1 0 0,-1 1 1,-2 0 0,0 0-1,0 0 1,-3 0-1,0 0 0,-1 0-1,-1 0 0,1 1 0,1 0 1,3 2 0,1 0 2,2 0-1,3 0 1,1-2-1,2 0 0,2-1 1,1 0 0,0 0 1,2 0 0,0 0 1,0 0-1,0 0 0,1 0 0,-1-1 0,2 0 0,0-2 1,2 0-1,0 0 1,0 0-2,0 2 1,0 0-2,-1 1 0,0 0-2,-1 0 1,-2 0-2,0 1 0,-2 0-1,0 2-1,-1 0 0,0 1 0,0 0 1,2 0 0,1 0 1,0-2 0,0 0-1,0 0 0,0-1-1,1-1 1,0 0 1,2 0 1,1 0 0,-1 0 2,2 0 1,-2 0 1,2 0 0,0 0 1,2 1-1,1 2 0,4 0-1,-1 2 0,-1 0-1,0 1 0,-2 2 0,0 0-2,-2 2 0,-1 0-2,0 1-2,-2 0 0,0-1 2,-1 0 0,-1-2 0,0 0 2,2-2-1,2-1 1,2 0 0,2-2 1,1-1 2,3 0 1,2-1 3,2-1 0,2 2 1,1 0 1,3 2 0,1-1 1,1 1-1,1 0-1,2 0-1,0-1 0,2 0-1,3-2 1,1 0 0,2-1-1,1 0 1,1 0-1,1 0 1,0 0-2,1 2-1,-1 0-1,0 2-2,1-1-1,-1-1-1,0 0 1,1-1-2,-1-1 1,0 0 1,0 0 1,1 0 0,-1 0 1,2 0 2,1 0 1,1 0 1,3 0 1,6 0-2,6 0-1,6 0-1,3 0-1,-1 0 1,1 0 0,0 0 1,0 0 0,-1 0-1,1 0-1,0 0-1,0 0 0,0 0-1,-1 0 1,1 0 0,2 0 0,7 0 1,5 0 0,7 0 1,4-2-1,2 0 1,4-3 0,3-2-1,2-1 1,2-2 0,2 0 0,2-1 0,0-1 0,1 0 0,0 0-1,0 1 0,0 0 1,0 2-1,0 2 1,0 2-1,-2 2 2,-3 1-1,-2 0 1,-3 2 0,-3 0 0,-2 2-1,-2 0 0,-2 1-1,-1 1 0,-3-2-3,-2 0-1,-1-2-1,-1 0-2,1 0 1,0 0 0,2 0 0,1 0-1,1-2 2,1 0-1,1-2 1,0 1 0,0 1 0,0 0 0,1 2 0,-2-1 0,0-1 1,-1 0 0,-1-1 0,-1-1-1,1 2-3,-1 0-2,0 2-3,0 0-1,-1 2 1,-1 0 1,-1 2 2,-1-1 0,1-1 1,-1 0 1,1-1 0,-1-1 2,1 2 1,-1 0 2,1 1 2,-1 1 0,2-2 1,1 0 1,1-2-1,1 0 1,-1 0 0,0 0 0,1 0 0,-1 0-1,2 0-1,1 0-1,1 0-1,0 0-1,0 0 1,1 0 0,-1 0 1,-1 0 0,0 0-1,-1 0 0,-1 0 0,0 0 1,-1 0 0,0 0 2,1 0 1,-2 0 1,0 0 0,-1 0 0,-1 0 1,0 0-1,-1 0 0,0 0-1,1 0 0,0 0 0,1-2-1,1 0-1,1-2 0,0 0 0,2 1 0,1-1 1,1 0 1,1 0 1,0 2 0,2 0 1,1 2 0,0-1 0,2 0-1,1-2-2,0 0-1,1 0-1,-1 0 1,-2 2 1,0 0 0,-1 1 0,0 0-1,1 0-2,-1 0-2,0 0 0,0 0 0,0 0 1,1 0 0,-2 0 0,0 0 0,-1 0 0,-1 0 1,-1 0 0,0 0 1,0 0 2,1 0 0,-2 0 1,0 0 0,-1 0-1,-1 0 0,-1 0 0,1 0 0,-1 0 0,0 0 0,1 0 0,1 0-1,1 0 0,1 0-1,-1 0 1,0 0-1,-1 0 1,-1 0 0,0 0-1,1 0 1,0 0-2,2 0 0,0 0 1,1 0 0,-1 0 1,-1 0 1,2 0 0,0 0 0,-2 0-1,1 0 0,1 0 0,-1 0 1,0 0 0,1 0 0,-1 0 0,0 0 0,0 0 0,1 0 0,-2 0 0,-2 0-1,-1 0 0,-3 0 0,-1 0-1,1 0 1,-1 0 0,1 0 0,-1 0 1,-1 0-1,-1 0 0,-1 0 0,0 0 1,1 0-1,1 0 0,1 0 1,0 0-1,1 0 1,-1 0 0,0 0 1,2 0-1,1 0 0,2 0 0,3 0 0,0 0 0,0 0 0,1 0 0,-1 0-1,1 0 0,0 0 1,2 0 0,1 0 0,0 0 0,0 0 1,1 0-1,-1 0 0,-1 0-1,0-2-2,-1 0-3,-1-2-1,-1 0-1,0 1 2,0-1 1,1 1 1,-1-1 0,0 0 0,0 0-1,1 0-1,-2 1 0,0 0 1,-1 2 1,-1 0 2,-1 1-1,-1 0 1,-1 0-1,-1 0 0,-2 0 0,-1 0 0,-3 0 1,-1 0 0,-2 0 0,-1 0 1,-1 0 1,-1 0 0,0 0 0,2 0 1,0 0-1,1 0 0,0 0 0,-1 0 0,-1 0 0,0 0 0,-1 0-1,3 0-1,1 0 0,3 0 0,0 0-1,1 0-2,-1 0 1,1 0-2,1 0-1,3-2 0,3 0 0,3-2-1,2 0-3,2 1-4,2-1-4,2 0-5,3-1-1,2 0 0,4-2 1,2 0 1,-2-1-1,-10 1-3,-8-1-3,-9 0-2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7:21"/>
    </inkml:context>
    <inkml:brush xml:id="br0">
      <inkml:brushProperty name="width" value="0.05816" units="cm"/>
      <inkml:brushProperty name="height" value="0.05816" units="cm"/>
      <inkml:brushProperty name="color" value="#F2395B"/>
    </inkml:brush>
  </inkml:definitions>
  <inkml:trace contextRef="#ctx0" brushRef="#br0">83553 41779 378,'-8'-16'0,"0"1"0,0-1 0,0 0 0,0 0 0,-2-1 0,0-1 0,-1-1 0,0 1 6,2 2 11,3 4 12,2 3 12,1 5 5,2 8-1,2 8 0,2 7-3,0 8 0,1 5-4,-1 6-2,2 6-4,-3 8-1,-3 8-1,-2 9-2,-3 8 0,-2 8-4,-1 6-3,-2 6-5,1 6-4,-1-2-4,2-8-4,2-9-4,2-9-3,1-7-4,0-2-1,0-3-2,1-3-2,-1-4-5,2-8-7,0-6-7,2-7-8,-1-11-7,-1-11-9,0-14-6,-1-12-9,-1-7 4,2 1 13,0-1 14,2 1 15,0 0 5,0 1 0,0 0-2,0 2-1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7:21"/>
    </inkml:context>
    <inkml:brush xml:id="br0">
      <inkml:brushProperty name="width" value="0.04193" units="cm"/>
      <inkml:brushProperty name="height" value="0.04193" units="cm"/>
      <inkml:brushProperty name="color" value="#F2395B"/>
    </inkml:brush>
  </inkml:definitions>
  <inkml:trace contextRef="#ctx0" brushRef="#br0">82702 44404 524,'0'-16'0,"2"2"0,0 1 0,2 1 0,-3 3 9,-6 6 19,-6 6 17,-6 6 19,-3 5 5,-3 5-6,-1 5-6,-2 5-7,-3 2-9,-3 2-12,-3 1-13,-2 0-11,-2 0-7,3-3-1,3-4 1,0-2-1,4-4-1,5-5-3,5-5-2,5-4-3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7:21"/>
    </inkml:context>
    <inkml:brush xml:id="br0">
      <inkml:brushProperty name="width" value="0.04459" units="cm"/>
      <inkml:brushProperty name="height" value="0.04459" units="cm"/>
      <inkml:brushProperty name="color" value="#F2395B"/>
    </inkml:brush>
  </inkml:definitions>
  <inkml:trace contextRef="#ctx0" brushRef="#br0">83700 44866 493,'9'-7'0,"1"2"0,3 2 0,2 2 0,1 1 9,1 2 19,1 0 19,2 2 19,0 1 6,1 5-7,1 4-8,0 4-6,2 1-9,1 1-10,1-2-10,1 2-9,-1-1-10,-2-3-12,-1-1-11,-2-2-11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7:22"/>
    </inkml:context>
    <inkml:brush xml:id="br0">
      <inkml:brushProperty name="width" value="0.04931" units="cm"/>
      <inkml:brushProperty name="height" value="0.04931" units="cm"/>
      <inkml:brushProperty name="color" value="#F2395B"/>
    </inkml:brush>
  </inkml:definitions>
  <inkml:trace contextRef="#ctx0" brushRef="#br0">86600 42456 446,'-8'-16'0,"2"2"0,1 1 0,0 1 0,0 1 10,0 2 20,-1 2 21,-1 3 19,-2 1 6,-2 3-13,-2 4-11,-1 2-11,-4 5-9,-3 6-5,-5 5-4,-3 7-5,-3 2-3,-1-1-2,-1 2-2,1-1-1,-4 2-2,1 3-4,-2 2-5,0 4-2,1-1-8,5-4-11,5-4-10,5-4-12,6-3-9,7-5-12,6-3-10,8-4-10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7:22"/>
    </inkml:context>
    <inkml:brush xml:id="br0">
      <inkml:brushProperty name="width" value="0.06149" units="cm"/>
      <inkml:brushProperty name="height" value="0.06149" units="cm"/>
      <inkml:brushProperty name="color" value="#F2395B"/>
    </inkml:brush>
  </inkml:definitions>
  <inkml:trace contextRef="#ctx0" brushRef="#br0">86496 43791 357,'7'-4'12,"-2"8"21,-3 8 24,0 7 22,-2 8 7,0 5-10,0 5-8,0 8-9,-2 0-10,-2-2-8,-4-4-9,-2-2-10,0-4-6,0 0-7,0-3-5,2-1-7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7:23"/>
    </inkml:context>
    <inkml:brush xml:id="br0">
      <inkml:brushProperty name="width" value="0.0652" units="cm"/>
      <inkml:brushProperty name="height" value="0.0652" units="cm"/>
      <inkml:brushProperty name="color" value="#F2395B"/>
    </inkml:brush>
  </inkml:definitions>
  <inkml:trace contextRef="#ctx0" brushRef="#br0">86795 43510 337,'7'-8'0,"-1"0"0,0 0 0,-2 0 0,0 1 2,0-1 5,0 0 5,0 0 5,2 0 2,6 0 2,4 1 0,5-1 2,1 1-2,-1 2-7,-3 2-5,-1 2-7,-2 1-4,-2 2-1,-3 0-3,-1 2-1,-1 0 0,-2 2 2,-1 0 2,0 1 2,-2 2 6,-1 2 8,0 2 10,-1 1 8,-2 4 4,-1 4-3,0 3-2,-1 4-3,-1 4-1,2 0 1,0 3 0,2 3 1,-1 0-1,-2 0-3,-2 0-1,-2 0-3,0 0-1,1-1-3,0-2-2,2 0-2,0-3-2,0 0 0,0-3-1,0-1-1,0-4 0,0-1 0,0-4 0,0-3 1,-1-8-13,-5-14-23,-4-14-23,-4-13-24,-1-7-7,1 1 8,1 2 8,1 0 9,1 3 8,0 2 10,2 3 9,2 3 10,0 3 4,2 3 3,2 3 0,3 3 1,1 1 9,4 0 16,2 0 15,4 1 15,2-1 4,3 0-8,2 0-8,4 1-8,1 1-7,-2 4-5,-3 4-6,-1 4-4,-6 5-5,-8 6-2,-10 5-4,-7 7-2,-7 1-2,0 0-1,0 0-3,-1-2-1,-1-2 1,3-1 3,1-3 4,3-1 3,5-3 3,10-4 4,10-5 3,10-3 4,5-2 1,1 0-1,1 0-3,1 0-1,-3 2-2,-7 2-3,-7 4-2,-6 1-2,-7 3 0,-8 3 2,-6 2 1,-6 2 3,-4 0 0,3 1 2,1-1 1,3 1 0,1-2 1,3-3 0,1-2-2,2-4 1,8-5-2,12-8 1,13-8-2,14-7-1,5-5 0,0 2-1,0 1 0,1 1-2,-5 2-1,-6 5-3,-7 3-3,-7 4-3,-2 2-5,1-2-6,3 0-7,2-1-6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7:23"/>
    </inkml:context>
    <inkml:brush xml:id="br0">
      <inkml:brushProperty name="width" value="0.05211" units="cm"/>
      <inkml:brushProperty name="height" value="0.05211" units="cm"/>
      <inkml:brushProperty name="color" value="#F2395B"/>
    </inkml:brush>
  </inkml:definitions>
  <inkml:trace contextRef="#ctx0" brushRef="#br0">90449 43064 422,'-9'-14'0,"0"2"0,-2 4 0,0 3 0,-5 6 10,-9 10 22,-9 9 20,-7 11 21,-2 2 5,7-2-13,9-3-12,7-3-13,5-1-8,1 0-4,1 2-4,0 1-3,3 0-4,3-3-2,2-1-1,4-3-3,3 0-3,6-1-4,4 1-4,5 0-3,2-2-5,-1 1-1,-1-2-4,0-1-2,-3-1 0,-1-1 1,-2-1 1,-2 0 2,-3-1 2,-1 1 3,-2 2 3,-2-1 4,-4 2 1,-5-1 1,-7 1 0,-6 0 2,-4-1 0,-3 1 1,-3 0 2,-2-1 0,-3 0-1,1-1-3,0 0-5,1-2-4,1-2-6,5-2-10,5-4-10,5-2-10,5-4-9,6-2-9,6-4-10,6-2-8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7:24"/>
    </inkml:context>
    <inkml:brush xml:id="br0">
      <inkml:brushProperty name="width" value="0.06095" units="cm"/>
      <inkml:brushProperty name="height" value="0.06095" units="cm"/>
      <inkml:brushProperty name="color" value="#F2395B"/>
    </inkml:brush>
  </inkml:definitions>
  <inkml:trace contextRef="#ctx0" brushRef="#br0">92021 43828 360,'14'-8'0,"-4"0"0,-5 1 0,-3-1 0,-2 0 5,0 0 10,0 0 9,0 0 11,-3 5 8,-7 8 9,-8 9 9,-5 10 8,-4 4-1,4 5-11,3 4-11,3 5-12,2 0-6,1-2-5,1-2-2,0-2-4,2-3-3,3-2-3,1-3-1,2-3-3,6-4-8,10-5-11,9-5-13,11-4-13,4-7-3,0-8 3,0-8 4,1-7 3,-4-6 5,0 1 2,-5-2 5,-1 0 3,-3-4 1,1-6 2,-1-7 0,1-4 0,-4-1 2,-5 6 1,-6 6 2,-6 6 2,-6 6 1,-6 5 0,-6 7 1,-5 5 2,-5 5-4,-3 6-4,-3 4-5,-3 6-6,0 4-4,4 5-3,2 5-4,3 5-3,4-1 1,3-7 6,4-8 5,5-5 6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7:24"/>
    </inkml:context>
    <inkml:brush xml:id="br0">
      <inkml:brushProperty name="width" value="0.05553" units="cm"/>
      <inkml:brushProperty name="height" value="0.05553" units="cm"/>
      <inkml:brushProperty name="color" value="#F2395B"/>
    </inkml:brush>
  </inkml:definitions>
  <inkml:trace contextRef="#ctx0" brushRef="#br0">93197 44566 396,'8'-7'2,"0"2"5,0 2 5,-1 2 4,2 1 6,2 0 5,2 0 7,1 0 5,2 1 1,2 4-5,0 2-4,1 4-4,-1 0-4,-3 1-3,-3 0-2,-3 0-2,-2 0-2,-2 1 0,-3 1-1,0 1 0,-5 2 0,-6 1-1,-6 3-1,-4 2-1,-6-1-2,0-1-3,-1 0-5,0 0-5,-1-3-3,3-3-3,1-3-4,3-2-4,4-2 4,8 1 11,8 2 12,8 0 11,7 0 6,7-3-2,7-1-1,7-2-2,2-1-1,0 0-4,-1 0-4,-2 0-2,-1-1-3,-2-1 1,-1 0 0,-3-1 1,-2-3-20,-5 0-37,-3-3-38,-4-2-37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7:24"/>
    </inkml:context>
    <inkml:brush xml:id="br0">
      <inkml:brushProperty name="width" value="0.06057" units="cm"/>
      <inkml:brushProperty name="height" value="0.06057" units="cm"/>
      <inkml:brushProperty name="color" value="#F2395B"/>
    </inkml:brush>
  </inkml:definitions>
  <inkml:trace contextRef="#ctx0" brushRef="#br0">95794 42931 363,'8'-7'0,"2"1"0,0 0 0,1 2 0,4 0 9,7 2 19,7 0 19,7 2 19,1 2 5,-2 6-10,-4 4-9,-2 5-11,-2 4-4,-3 3-4,-1 3-1,-3 3-2,-1 2-3,-2 2-4,-3 3-3,-1 1-3,-3 2-4,-2 4-3,-4 3-4,-2 2-3,-5 1-2,-4 0 2,-6-3 0,-4 1 1,-3-3-7,-1-2-13,-1-4-14,-1-2-13,-3-2-7,-5-1 2,-5-2 1,-4 0 1,-1-2 2,1-3 3,1-3 2,3-3 3,1-2 0,2-1-2,0-1-2,1 0-1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9:16"/>
    </inkml:context>
    <inkml:brush xml:id="br0">
      <inkml:brushProperty name="width" value="0.04332" units="cm"/>
      <inkml:brushProperty name="height" value="0.04332" units="cm"/>
      <inkml:brushProperty name="color" value="#FED406"/>
    </inkml:brush>
  </inkml:definitions>
  <inkml:trace contextRef="#ctx0" brushRef="#br0">56550 1372 507,'17'0'22,"1"0"0,3 0 0,1 0 0,4 1 0,3 2-2,5 2-2,3 2-2,3 1 0,4-1 0,3 1 0,2 0 1,4-1 0,2-2-3,3-3-1,4 0-2,1-2-2,1 0-1,0 0-1,2 0-2,-1 0-1,-4 0-1,-4 0-2,-4 0-1,0 0 0,5 0 2,5 0 0,6 0 2,-1-1 1,-5-1-1,-5 0 0,-4-1 0,-5-1-1,-2 2 0,-4 0 0,-2 2-1,-2-1 0,-2 0 0,0-2 0,-1 0 0,-1 0 0,-2 0 0,0 2-1,-1 0 0,1 1 0,1 0-1,2 0 1,2 0-1,2 0 1,-1 0 1,0 0 1,0 0 1,-1 0-1,-1 0-4,0 0-3,-1 0-5,-1 0-1,-1 0 3,-1 0 0,-1 0 3,-2 0 0,-2 0 1,-1 0 1,-3 0 1,-1 0 0,-3 0 2,-1 0 2,-2 0 1,-2 0 2,1-2 2,0 0 2,-1-1 3,0-1-2,0 2-2,-2 0-4,-1 2-4,0 0-3,0 0-3,-1 0-3,1 0-3,-1-3 3,-2-4 10,-2-6 10,-2-3 9,-2-4 2,-3 2-4,0 1-6,-3 1-5,-1-2-4,2-5-2,0-5-3,2-5-3,0-3-2,0-2-2,0-3-1,0 0-3,0-3 0,0-1 0,0 0 0,0-2 1,-1 2 0,0 4 3,-2 4 3,0 4 2,0 2 3,0 4 3,2 0 2,0 3 2,1 1 1,0 3 1,0 1-2,0 3 1,0 0 0,0 2 1,0 1 3,0 1 1,0 0-1,0 0-6,0 0-5,0 1-6,1-2-4,0-2-5,2-1-4,0-3-5,0 0 0,0 1 2,-2 1 4,0 1 2,-1-1 3,0-2 1,0-1 1,0-3 2,0-2 0,0-5 0,0-3-1,0-4 0,0-1 0,0 3 0,0 4 1,0 2 0,0 3 1,0 5 1,0 3 0,0 4 1,0 5 4,2 5 9,0 4 8,2 6 8,-1 4 2,2 5-3,-2 5-2,1 5-4,1 4-3,0 3-1,1 2-2,2 4-1,0 3-1,0 2 1,-1 4 1,1 2 1,-1 1 1,0-2-1,-2-2 1,0-2 0,-1-1-2,0-2-3,-1 0-2,1-1-4,0-1-1,-2 1-2,0 2-2,-2 0 0,1 0-3,0-1-2,2-3-2,0-2-2,1-2-3,0-3-4,0-3-3,0-3-3,-1-3-2,-1-3 2,0-3 1,-1-3 1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7:33"/>
    </inkml:context>
    <inkml:brush xml:id="br0">
      <inkml:brushProperty name="width" value="0.05602" units="cm"/>
      <inkml:brushProperty name="height" value="0.05602" units="cm"/>
      <inkml:brushProperty name="color" value="#F2395B"/>
    </inkml:brush>
  </inkml:definitions>
  <inkml:trace contextRef="#ctx0" brushRef="#br0">39774 50616 392,'0'-12'3,"0"8"5,0 8 5,0 8 5,0 2 5,0-1 3,0-2 3,0-2 3,1 0 1,0 5-2,2 4-2,0 3-2,0 3-3,0 1-3,-1 1-4,-2 1-4,-1 2-1,-2 5-1,-2 3-1,-2 4 1,-1 2-3,-1-1-2,-1 1-2,-1 0-3,0-1-1,1-2-2,0-1 0,2-3-1,0-3-1,0-3 1,1-5-1,-1-3 1,1-7-3,2-7-2,2-8-4,2-8-2,2-7-2,4-7 4,2-7 1,4-7 3,0-2 1,-1 2 0,-1 2 0,0 1 1,-1 3-1,-1 2 1,1 1 0,0 3 1,-1 2 1,-1 2-1,-1 6 1,0 0 1,-2 2-1,1 1 0,0-1-1,0 0-1,0 0 0,0 1-1,0-1 0,0 0 0,1-1-1,2-3 0,1-3 1,3-3 0,1 0 1,0 3 2,0 3 3,-1 2 2,0 3 3,0-1 2,-2 0 3,0 0 2,-1 2 4,1 3 5,2 2 5,0 4 5,-1 2 2,2 2-3,0 2-1,0 2-1,-2 1-4,-2 3-2,-4 2-3,-3 2-3,-1 0-2,0 1 0,0 0 0,0-1 0,1 2-2,0 3 0,2 3-1,0 3-1,0 2 0,0-1 0,-1 0 0,-2 1 0,0-2-1,0 0-2,0-1-4,0-1-2,0-1-1,2 1-2,1-1 0,0 1-1,0-1-1,0 1 0,-2-1 0,0 1-1,-1-2 0,0-1-1,0-3-2,0-1 0,0-1-2,2-1-1,0 1-1,2 0-1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7:34"/>
    </inkml:context>
    <inkml:brush xml:id="br0">
      <inkml:brushProperty name="width" value="0.0422" units="cm"/>
      <inkml:brushProperty name="height" value="0.0422" units="cm"/>
      <inkml:brushProperty name="color" value="#F2395B"/>
    </inkml:brush>
  </inkml:definitions>
  <inkml:trace contextRef="#ctx0" brushRef="#br0">41791 51430 521,'-4'-6'10,"8"0"20,8 0 21,7 2 20,3 0 3,-2 2-13,-4 0-15,-3 2-13,1 0-9,6 2-2,7 0-3,5 2-3,3 0-4,1 0-5,-1-1-4,0 1-7,-1 0-1,-6-1 0,-3 1 1,-3 0 1,-3 0-8,-1 0-16,-1 0-17,0 0-15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7:34"/>
    </inkml:context>
    <inkml:brush xml:id="br0">
      <inkml:brushProperty name="width" value="0.03947" units="cm"/>
      <inkml:brushProperty name="height" value="0.03947" units="cm"/>
      <inkml:brushProperty name="color" value="#F2395B"/>
    </inkml:brush>
  </inkml:definitions>
  <inkml:trace contextRef="#ctx0" brushRef="#br0">41731 52600 557,'-35'7'0,"7"-2"0,9-3 0,7 0 0,6-2 10,6 1 20,4 2 20,6 0 19,4-1 5,7 1-14,5-1-12,7-2-13,1 0-9,1 0-7,1 0-5,-1 0-8,0 0-4,-2 0-7,0 0-5,-1 0-6,-2 0-7,-2 0-12,-2 0-11,-1 0-11,-3 1-4,-3 2 3,-3 2 2,-2 2 2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7:34"/>
    </inkml:context>
    <inkml:brush xml:id="br0">
      <inkml:brushProperty name="width" value="0.04667" units="cm"/>
      <inkml:brushProperty name="height" value="0.04667" units="cm"/>
      <inkml:brushProperty name="color" value="#F2395B"/>
    </inkml:brush>
  </inkml:definitions>
  <inkml:trace contextRef="#ctx0" brushRef="#br0">45133 52216 471,'-6'-7'9,"4"2"19,4 2 17,4 2 20,4 1 2,5 2-12,5 0-11,5 2-12,4-1-8,3-1-1,3 0-2,3-1-2,3-1-2,4 2 0,4 0-2,4 2-2,4-1-1,3-1-2,5 0-4,4-2-3,0 1-1,-1 2-1,-3 2-1,-1 2 0,-1 0-2,2-2-3,0 1-2,1-1-2,1-1-3,1 1 0,1 1-1,0 2-1,2-1 0,-1-2 1,1-3 2,-1 0 1,0-2 1,-1 0 0,-1 0 2,0 0 1,-2 0 0,-1 0 0,-1 0-2,0 0 0,-3 0-2,-3 0-2,-3 0-2,-2 0-3,-3-1-2,-2-1-3,-2 0-4,-2-1-4,-3-1-1,-4 0 2,-3 0 1,-5 0 1,-4 0 1,-5 0-1,-5 0-1,-4 1-1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7:35"/>
    </inkml:context>
    <inkml:brush xml:id="br0">
      <inkml:brushProperty name="width" value="0.04487" units="cm"/>
      <inkml:brushProperty name="height" value="0.04487" units="cm"/>
      <inkml:brushProperty name="color" value="#F2395B"/>
    </inkml:brush>
  </inkml:definitions>
  <inkml:trace contextRef="#ctx0" brushRef="#br0">48813 52827 490,'6'-6'10,"-2"2"20,-4 4 20,-2 3 21,-3 2 3,-2 3-14,-2 3-13,-2 4-13,-3 2-8,-5 3-3,-5 3-3,-5 3-4,-2 1-3,1 1-6,1-2-5,2 1-5,1 0-3,0-3-1,0-1-1,3-3-2,0-2 1,4-3 2,3-2 3,3-4 1,8-2 4,14-2 5,13-3 3,15 0 5,5-3 1,0-1-3,-2 0-1,-1-1-3,1-1-2,1 0-5,0 0-2,2 0-5,-2 1-1,-4 0 1,-4 2 0,-4 0 1,-3 1-6,-5 0-12,-3 0-13,-4 0-12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7:35"/>
    </inkml:context>
    <inkml:brush xml:id="br0">
      <inkml:brushProperty name="width" value="0.05448" units="cm"/>
      <inkml:brushProperty name="height" value="0.05448" units="cm"/>
      <inkml:brushProperty name="color" value="#F2395B"/>
    </inkml:brush>
  </inkml:definitions>
  <inkml:trace contextRef="#ctx0" brushRef="#br0">49836 53068 403,'-16'-8'0,"0"1"0,1-1 0,-1 0 0,2 2 12,2 6 22,4 4 23,3 6 24,2 3 3,1 5-13,0 3-14,2 5-13,-1 3-10,-2 3-4,-2 2-3,-2 4-4,0 4-5,0 4-4,2 6-6,1 4-6,-1 4-7,0 2-11,-2 4-12,0 4-10,0-2-9,0-5-6,2-5-5,1-5-5,0-7-2,0-10 5,0-9 3,0-10 5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7:37"/>
    </inkml:context>
    <inkml:brush xml:id="br0">
      <inkml:brushProperty name="width" value="0.05037" units="cm"/>
      <inkml:brushProperty name="height" value="0.05037" units="cm"/>
      <inkml:brushProperty name="color" value="#F2395B"/>
    </inkml:brush>
  </inkml:definitions>
  <inkml:trace contextRef="#ctx0" brushRef="#br0">47873 49945 436,'3'-13'9,"9"4"15,8 6 18,7 5 16,3 2 3,-5 3-10,-4 2-10,-3 2-11,-4 1-7,-3 1-5,-3 1-4,-2 2-3,-3 0-4,-2 1-1,-2 1-1,-2 1-1,-3 1-2,-4 0-4,-4 2-2,-3 2-3,-3-2-3,-1-1-1,-1-3-2,-1-1-1,1-3 0,1-1 0,3-2 2,2-2 2,1-2 1,0-1 1,2 0 2,1-2 2,4-1 4,6-4 9,7-2 7,8-3 8,3-1 3,-1 2-5,1 2-3,-1 2-5,-3 0-5,-7 0-6,-6-2-6,-7 0-7,-2 0 3,8 0 14,4 2 12,8 0 14,2 1 3,1 0-9,1 0-8,1 0-9,1 0-3,0 0-3,0 0 0,-1 0-2,1 0-1,2-2 1,3 0-1,2-2-1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7:38"/>
    </inkml:context>
    <inkml:brush xml:id="br0">
      <inkml:brushProperty name="width" value="0.05046" units="cm"/>
      <inkml:brushProperty name="height" value="0.05046" units="cm"/>
      <inkml:brushProperty name="color" value="#F2395B"/>
    </inkml:brush>
  </inkml:definitions>
  <inkml:trace contextRef="#ctx0" brushRef="#br0">49900 50550 435,'15'0'127,"-1"0"-26,-1 0-26,0 0-25,1 0-16,5 0-4,5 0-3,5 0-5,2 0-3,-1 0-3,-2 0-3,0 0-2,-3 0-2,-1 0 1,-4 0 0,-3 0 0,-1 0-12,-1 0-27,1 0-26,0 0-26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7:39"/>
    </inkml:context>
    <inkml:brush xml:id="br0">
      <inkml:brushProperty name="width" value="0.04415" units="cm"/>
      <inkml:brushProperty name="height" value="0.04415" units="cm"/>
      <inkml:brushProperty name="color" value="#F2395B"/>
    </inkml:brush>
  </inkml:definitions>
  <inkml:trace contextRef="#ctx0" brushRef="#br0">51528 49378 498,'14'-28'0,"-1"7"0,-2 7 0,-2 7 0,0 3 8,3 2 17,4 0 17,2 2 17,1 1 3,-1 4-9,-2 2-10,1 4-8,-3 1-8,-3 1-3,-3 1-3,-2 1-4,-4 2-2,-4 3-3,-4 3-1,-4 4-3,-3 0-1,-3 2-3,-4 1-3,-1 1-1,-2-2-3,-1-3-3,1-5-4,-1-3-2,2-3-1,6-1 1,2-1 1,4 0 2,5-2 2,6 1 6,6-1 5,6 1 5,3-1 2,2-1-2,3 0-2,1-2-1,1-1-2,-2-1-1,-3 0-1,-1-1-1,-4-1 0,-1 3 0,-4 2-1,-3 2 1,-1 0 1,-2 1 2,0 0 3,-2 0 1,-2 1 1,-6 3-1,-4 3-2,-5 3-2,-3 2-1,-2-1-2,-3 1-1,-1-1-2,0 0-7,2-3-12,5-1-12,2-2-11,2-3-6,2-1 2,3-2 3,1-2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7:39"/>
    </inkml:context>
    <inkml:brush xml:id="br0">
      <inkml:brushProperty name="width" value="0.05775" units="cm"/>
      <inkml:brushProperty name="height" value="0.05775" units="cm"/>
      <inkml:brushProperty name="color" value="#F2395B"/>
    </inkml:brush>
  </inkml:definitions>
  <inkml:trace contextRef="#ctx0" brushRef="#br0">52944 50355 380,'-8'-5'8,"-2"4"16,0 6 16,-1 4 15,0 3 5,2 1-9,2 2-7,3 0-9,-1 1-5,2 1-3,-1 1-2,0 1-4,0-1-2,2 0-1,0-1-3,2 0-1,1-2-4,2 1-5,2 0-5,2-1-7,2-1-4,3-6-4,3-5-4,4-4-4,1-6-3,1-4 1,0-5-1,2-5-1,-1-2 3,-1-1 3,-3 1 4,-1 0 4,-3 0 3,-4 1 2,-5 1 3,-2 1 3,-5 1 1,-2 3 3,-4 1 1,-2 2 2,-2 2 2,-2 3-1,0 1 1,-1 2 1,0 2 0,-1 2 1,0 2 1,2 2 0,0 2-2,4 2-7,4 1-7,4 3-7,5-1-2,6-2 2,5-4 1,6-2 3,4-2 0,-1 0-4,1 0-3,-1 0-3,0 0 1,-3 0 4,-1 0 3,-2 0 5,-3 0 5,-1 0 7,-2 0 7,-2 0 7,-3 2 6,-2 6 4,-4 4 6,-2 5 4,-3 2 1,0-1 0,-2-1-3,0-1-1,0 0-3,0-1-4,2 0-5,1 1-4,0 1-4,0 1-3,0 3-3,0 1-2,2 0-8,6-4-14,4-5-12,5-3-14,3-5-3,0-4 5,0-6 5,-2-4 6,2-4 4,0-3 4,-1-3 3,1-3 4,-2-2 3,-1-1 0,-2-1 1,-2-1 1,-2 2 1,-2 2 0,-3 3 1,0 3 0,-5 2 0,-4 2-4,-6 3-3,-4 1-3,-2 3-4,1 4-5,1 4-4,1 4-5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9:16"/>
    </inkml:context>
    <inkml:brush xml:id="br0">
      <inkml:brushProperty name="width" value="0.03585" units="cm"/>
      <inkml:brushProperty name="height" value="0.03585" units="cm"/>
      <inkml:brushProperty name="color" value="#FED406"/>
    </inkml:brush>
  </inkml:definitions>
  <inkml:trace contextRef="#ctx0" brushRef="#br0">31312 284 613,'-8'-9'2,"2"0"2,1-1 4,0-1 3,1 1 6,1 6 12,-1 4 10,1 6 11,0 7 1,3 13-9,4 11-9,2 12-9,0 11-5,-1 9-3,-2 11-2,-2 9-3,-2 4-3,-2-2-2,-2-2-4,-1-3-2,-1-2-2,1-5-1,0-5-3,2-5-1,0-6-1,2-7-1,0-6-1,2-8-1,0-5 0,2-3-2,0-5-1,2-3-1,0-7-5,0-7-10,-1-8-8,2-8-10,-3-9 0,-3-8 7,-2-8 7,-3-10 8,-1-1 4,2 6 1,2 5 1,2 7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7:40"/>
    </inkml:context>
    <inkml:brush xml:id="br0">
      <inkml:brushProperty name="width" value="0.05967" units="cm"/>
      <inkml:brushProperty name="height" value="0.05967" units="cm"/>
      <inkml:brushProperty name="color" value="#F2395B"/>
    </inkml:brush>
  </inkml:definitions>
  <inkml:trace contextRef="#ctx0" brushRef="#br0">55097 50235 368,'0'-16'3,"0"0"4,0 1 4,0-1 6,0 1 2,0 2 2,0 3 2,0 1 1,-2 1 2,-2-2-1,-4 0 1,-2-1 0,-2 1 1,-1 4 0,-1 4 0,-2 4 1,0 4-2,-1 4-3,0 3-3,-2 5-3,0 2-1,1 1 0,0 1 2,2 1 1,1 1 0,1-1-3,1 1-1,1-1-2,1 0-2,4-1-2,2-1-2,4-1-2,2-2-2,2 0-4,2-1-4,2 0-3,2-4-6,5-5-10,4-5-8,3-4-8,3-5-4,-1-6 1,1-4 3,-1-5 2,-1-2 4,-2 2 4,-1 0 5,-2 1 5,-3 2 3,-1 1 3,-2 2 0,-2 3 3,-3 2 14,-1 6 29,-2 4 27,-1 6 28,-3 3 6,-1 3-19,0 4-17,-1 2-18,0 2-13,2 3-9,2 1-9,2 2-8,0 1-10,2 0-14,-2 1-13,1-1-13,0 1-9,0 1-2,0 1-4,0 1-4,0-3 3,0-4 7,0-5 7,0-4 7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7:40"/>
    </inkml:context>
    <inkml:brush xml:id="br0">
      <inkml:brushProperty name="width" value="0.03983" units="cm"/>
      <inkml:brushProperty name="height" value="0.03983" units="cm"/>
      <inkml:brushProperty name="color" value="#F2395B"/>
    </inkml:brush>
  </inkml:definitions>
  <inkml:trace contextRef="#ctx0" brushRef="#br0">53900 52462 552,'52'-22'122,"-4"7"-25,-6 4-26,-4 5-25,-3 2-16,-1 2-3,-1 0-5,-1 2-5,5 0-5,12 0-8,11 0-8,12 0-7,6 0-9,-1 2-8,-2 0-10,1 2-10,-8 0-6,-13 0-3,-12-1-3,-13 2-5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7:50"/>
    </inkml:context>
    <inkml:brush xml:id="br0">
      <inkml:brushProperty name="width" value="0.05035" units="cm"/>
      <inkml:brushProperty name="height" value="0.05035" units="cm"/>
      <inkml:brushProperty name="color" value="#F2395B"/>
    </inkml:brush>
  </inkml:definitions>
  <inkml:trace contextRef="#ctx0" brushRef="#br0">19790 56350 436,'13'31'117,"-3"1"-27,-4-1-25,-4 0-25,-2 1-15,0 0-3,0 2-3,0 1-3,-1 1-4,-2 2-4,-2 2-5,-2 2-4,-1 1-2,1-1 1,-1-3 1,0 1 1,0-4-3,0-5-4,0-7-5,0-5-5,5-13-3,8-16 1,9-19-1,10-17 0,4-7 1,0 1 3,1 3 2,2 1 2,-1 3 3,-5 7 3,-3 6 3,-5 6 3,-1 3 2,-2 4 3,-1 3 2,-1 3 3,-1 2 1,0 3 1,-2 1 1,0 3 0,-1 2 5,3 6 8,1 3 8,3 6 7,-1 3 0,-1 1-7,-2 2-9,-2 0-7,-2 1-5,-1 1-3,0 1-2,-2 1-2,-1 1-3,0 3-3,-1 1-3,-2 3-5,0-2 0,2-2 2,1-4 0,0-1 2,0-3-3,0 1-9,-2-1-8,0 1-8,-1-2-9,2-1-10,0-2-10,2-2-9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7:50"/>
    </inkml:context>
    <inkml:brush xml:id="br0">
      <inkml:brushProperty name="width" value="0.05003" units="cm"/>
      <inkml:brushProperty name="height" value="0.05003" units="cm"/>
      <inkml:brushProperty name="color" value="#F2395B"/>
    </inkml:brush>
  </inkml:definitions>
  <inkml:trace contextRef="#ctx0" brushRef="#br0">23275 55563 439,'-2'-21'58,"-2"8"-1,-3 7 0,-3 7 0,-3 4-5,-2 3-9,-2 3-9,-1 4-10,-2 0-4,1 1 0,-1 0-1,1-1 0,0 2-2,1 3-2,1 4-3,1 2-2,0 0-2,1 0 1,-1-2 1,0 1 0,2-2-3,1 1-5,2-1-4,2 1-7,2 0-2,1 2 1,0 3-1,2 1 0,0 2 1,2-1 1,0 0 2,2 1 2,0-2 0,2 0 0,0-1 1,2-1-1,1-2-1,1 0-1,3-1-2,2-1-2,1-2-1,2-1-4,0-3-2,1-1-3,2-2-1,1-1-3,3 0-1,1-2-2,2-2 0,0-2 3,2-4 3,1-2 2,-1-2 0,-5 0-2,-3 0-3,-4 0-2,-4-1 0,1-1 1,-2 0 0,0-1 3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7:52"/>
    </inkml:context>
    <inkml:brush xml:id="br0">
      <inkml:brushProperty name="width" value="0.05063" units="cm"/>
      <inkml:brushProperty name="height" value="0.05063" units="cm"/>
      <inkml:brushProperty name="color" value="#F2395B"/>
    </inkml:brush>
  </inkml:definitions>
  <inkml:trace contextRef="#ctx0" brushRef="#br0">25250 56264 434,'0'-15'3,"0"1"7,0 1 6,0 1 7,0-1 3,0 0 0,0-1 0,0-1 0,-5 2 1,-6 6 3,-9 6 2,-7 6 2,-4 3 0,3 2-7,1 0-4,3 1-6,1 1-4,3 0 0,1-1 0,3 1-2,2 0-1,1 0-3,2-1-3,2 1-4,2 0-1,-1 2-2,0 0 0,0 1-2,0 2 1,2 4 0,1 5 1,0 3 2,1 3 0,1 1 0,-1 1 1,0 0 0,0 1 0,0-1-2,0-1 0,0-1 0,1-3-3,2-2-1,2-4-3,2-2-1,1-2-1,2-2 1,0-3 0,2-1 2,1-2-2,3-2-4,3-3-4,4-1-4,2-2-1,2-4 0,3-2 2,5-3 0,-1-4 1,0-4-3,-1-4-2,-1-3-1,-2-3 0,-5 1 3,-3 0 3,-4 0 3,-4-1 2,-1 1 2,-2-1 2,-2 1 3,-2 1 3,0 5 4,-2 3 6,0 4 4,-2 3 6,0 0 4,-2 2 5,0 1 5,-2 0 2,0 2-2,-1 0-1,-1 2-2,-1 1-1,0 2-2,0 2-2,0 2-2,0 2-2,-2 5-1,0 4-2,-1 3-2,-1 3 0,0-1-2,0 1 0,1-1-1,0 1-2,0-1-1,2 0-2,1 0-2,1-1-1,2-3-1,2-3 1,2-2-2,2-3-4,2-1-11,2 0-11,2-2-10,1-2-3,3-4 3,2-4 4,2-4 4,1-4 2,3-6 1,2-4 1,1-5 0,-1-1 2,-3-1 4,-4 3 4,-4 1 3,-3 0 6,-1 4 5,0 3 7,-3 3 7,1 5 11,-2 8 17,0 8 18,-2 8 16,0 3 3,0 1-14,0-1-14,0 1-13,1-1-8,0 0-3,2 1-4,0-1-3,2 0-3,0-2-5,1-3-4,2-1-4,0-1-7,3 0-13,2-1-12,2 1-12,0-2-8,-1-2 0,-1-4-3,0-2-1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7:52"/>
    </inkml:context>
    <inkml:brush xml:id="br0">
      <inkml:brushProperty name="width" value="0.05239" units="cm"/>
      <inkml:brushProperty name="height" value="0.05239" units="cm"/>
      <inkml:brushProperty name="color" value="#F2395B"/>
    </inkml:brush>
  </inkml:definitions>
  <inkml:trace contextRef="#ctx0" brushRef="#br0">27481 56424 419,'-3'-21'8,"-2"5"16,-5 5 15,-4 5 17,0 3 3,0 3-9,0 4-9,2 2-9,0 2-5,1 2-4,-1 0-3,0 2-3,0 0-2,1 3 0,-1 1-2,0 3 1,2 0-3,2-1-1,5-1-3,1 0-1,3-2-3,0 1-1,1 0-2,1-1-1,3 1-2,4 0 1,4-1-1,3 1 1,3 0-3,0-1-3,-1 1-4,1 0-3,-2-2 0,-1 0 2,-3-1 3,-1 0 3,-2-1 3,-1 1 2,0 1 5,-2 1 2,-1 0 3,-2-1 0,-3 0 2,0-2 2,-4 0 0,0 0 3,-3-1 0,-2 1 2,-2 0 0,-2 2 0,-2 0 0,-1 1-1,-2 0-3,-1-1-7,-1-1-8,-1 0-7,-1-2-3,1-1-3,-1 0-1,1-2-1,0-1-6,1-2-8,1-3-10,1 0-9,1-4-6,2 0-5,3-3-4,1-2-4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7:53"/>
    </inkml:context>
    <inkml:brush xml:id="br0">
      <inkml:brushProperty name="width" value="0.05228" units="cm"/>
      <inkml:brushProperty name="height" value="0.05228" units="cm"/>
      <inkml:brushProperty name="color" value="#F2395B"/>
    </inkml:brush>
  </inkml:definitions>
  <inkml:trace contextRef="#ctx0" brushRef="#br0">28750 55809 420,'2'-14'7,"6"3"13,4 3 13,5 2 13,3 4 4,0 4-6,-2 4-7,2 4-5,-1 2-4,1 3-1,0 2-1,-1 2-1,1 0-1,0 1-1,-1-1-1,0 1-2,-1 0 0,-3 3-2,-3 1 0,-2 2-2,-3 2-3,-1 1-2,0 0-3,-2 2-4,-1 1-1,-4-1-1,-2 1-1,-3-1 1,-6 5-11,-8 8-19,-7 9-18,-8 10-19,-3-2-3,3-8 10,4-8 13,2-9 10,3-7 3,3-3-6,3-5-7,3-3-6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7:54"/>
    </inkml:context>
    <inkml:brush xml:id="br0">
      <inkml:brushProperty name="width" value="0.04647" units="cm"/>
      <inkml:brushProperty name="height" value="0.04647" units="cm"/>
      <inkml:brushProperty name="color" value="#F2395B"/>
    </inkml:brush>
  </inkml:definitions>
  <inkml:trace contextRef="#ctx0" brushRef="#br0">32750 56700 473,'24'0'161,"-1"0"-36,1 0-38,-1 0-35,3 0-22,2 0-5,5 0-5,5 0-5,-1 0-6,-2 0-7,-3 0-5,-3 0-6,-3 0-3,-2 0 1,-2 0 0,-1 0 2,-3 1-7,-3 2-15,-2 2-16,-4 2-14,-2 1-5,-2 0 8,-3 2 6,0 2 8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7:54"/>
    </inkml:context>
    <inkml:brush xml:id="br0">
      <inkml:brushProperty name="width" value="0.04796" units="cm"/>
      <inkml:brushProperty name="height" value="0.04796" units="cm"/>
      <inkml:brushProperty name="color" value="#F2395B"/>
    </inkml:brush>
  </inkml:definitions>
  <inkml:trace contextRef="#ctx0" brushRef="#br0">32611 57866 458,'-13'0'11,"8"0"22,7 0 21,6 0 22,6-1 5,3 0-12,5-2-12,3 0-11,4-1-10,1 2-7,2 0-6,3 2-9,0 0-5,0 0-6,0 0-5,0 0-5,-1 1-5,-2 2-3,-1 2-2,-3 2-4,-1 0-5,-1 0-10,-1 1-8,-1 0-9,-3 0-5,-3-1-1,-4 1-1,-4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8:00"/>
    </inkml:context>
    <inkml:brush xml:id="br0">
      <inkml:brushProperty name="width" value="0.04765" units="cm"/>
      <inkml:brushProperty name="height" value="0.04765" units="cm"/>
      <inkml:brushProperty name="color" value="#F2395B"/>
    </inkml:brush>
  </inkml:definitions>
  <inkml:trace contextRef="#ctx0" brushRef="#br0">4976 52740 461,'0'-22'0,"0"1"0,0 3 0,0 1 0,0 0 6,-2-2 11,0-1 11,-2-2 11,1 0 2,1 4-8,0 5-8,2 3-7,-2 2-6,0 0 0,-3 0-2,-2 1-1,-2-1-1,0 2 0,-1 0 0,-1 2 1,-3 1-1,-2 2 0,-3 2-1,-3 2 0,-2 2 0,-1 4-1,-1 2 0,-1 3-2,0 3 1,1 3-1,1 3 0,1 3 0,1 2 0,2-1 0,0 0 0,1 1-1,1 0 0,1 1-1,0 1 0,2 1-1,1 0 0,1 0 1,1 1 0,1-1 1,0 0 0,0 1 1,0 2-1,1 1 1,0 0-1,4-2 0,2 0 0,4-1-1,1-2 0,2-1 0,0-3 0,2-1 0,2-3-2,5-3-1,5-3-1,6-3-3,2-2-2,3 0-2,1-2-3,3 0-4,1-3-1,2-3-2,1-2-2,4-4-2,-1-2-1,0-3-1,-1-4 0,-1-2-1,-1-4 0,0-3 0,0-5 2,1-3 1,-3-2 2,-3 1 4,-5 2 3,-3 0 3,-5 1 2,-1 3-1,-5 1 0,-2 3-1,-2 1 2,-2 0 6,-2 2 5,-2 1 6,-3 2 4,-4 3 5,-4 2 4,-2 4 4,-5 2 2,0 0 0,-1 2 2,-1 0-1,-1 2 1,1 4-2,-1 2-1,1 4-2,-2 2 0,0 3-3,-1 3-2,0 3-1,-1 2-3,2 1-2,3 1-1,1 1-3,2 0-1,3 1-2,1-1 0,2 1-2,2-3 0,2-1-1,2-4 1,2-3 0,2-3-3,2-1-7,2-2-7,2-2-7,2-3-3,3-1-3,4-2-2,2-1-2,3-6-1,3-4 0,3-7 0,3-5-1,1-5 2,1 0 2,-1-1 3,0 0 3,-1-2 2,-5 1 4,-3-1 3,-6 1 3,-1 1 5,-4 5 6,-3 3 6,-2 5 5,-3 4 12,-1 6 16,0 6 17,-2 6 16,0 3 2,0 3-13,0 2-13,0 1-13,1 2-9,2 1-4,2 1-5,2 2-5,1-2-4,2 0-3,0-1-3,1 0-5,1-3-2,0 1-2,0-2-2,-1-1-3,1-1-6,0-3-14,0-1-13,-1-2-13,0-2-2,0 0 7,-2-2 7,0 0 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8:44"/>
    </inkml:context>
    <inkml:brush xml:id="br0">
      <inkml:brushProperty name="width" value="0.04903" units="cm"/>
      <inkml:brushProperty name="height" value="0.04903" units="cm"/>
      <inkml:brushProperty name="color" value="#00BFF3"/>
    </inkml:brush>
  </inkml:definitions>
  <inkml:trace contextRef="#ctx0" brushRef="#br0">37800 1177 448,'9'-6'9,"1"2"19,3 4 19,2 2 18,2 2 4,1-2-11,3 0-11,1-2-11,2 0-7,-1 0-2,1 0-3,-2 0-2,1 0-3,-1 0-4,-1 0-2,0 0-3,-3 0-1,0 0-1,0 0 0,-2 0 1,-4 1-19,-8 1-36,-8 3-35,-8 2-37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9:17"/>
    </inkml:context>
    <inkml:brush xml:id="br0">
      <inkml:brushProperty name="width" value="0.04096" units="cm"/>
      <inkml:brushProperty name="height" value="0.04096" units="cm"/>
      <inkml:brushProperty name="color" value="#FED406"/>
    </inkml:brush>
  </inkml:definitions>
  <inkml:trace contextRef="#ctx0" brushRef="#br0">30989 1100 537,'-15'-16'0,"3"2"1,1 1 0,3 1 0,1 2 8,0 6 11,2 4 13,1 6 13,1 6 2,3 7-8,4 9-8,2 7-8,2 7-5,0 6-4,-1 6-2,1 6-4,-1 3-2,-1 3-1,0 1-1,-2 3-1,0 0-1,0-2-1,0 0 0,-1-1-2,1-4-2,0-7-2,0-6-3,0-7-4,-1-7-1,-1-4-3,0-5-1,-1-5-1,-1-10-6,0-14-7,0-15-9,0-15-7,-1-11 0,-1-8 7,0-8 6,-1-7 7,-2-11 5,0-11 3,-2-11 3,1-12 2,-1 1 4,2 18 5,2 16 3,3 17 6,-1 12 3,-1 8 4,0 7 4,-1 9 4,-1 8 7,2 12 11,0 10 12,2 12 11,0 10 1,0 12-9,0 12-8,0 12-9,-1 5-7,0 2-3,-2 1-4,0 1-5,-1 0-2,2-1-4,1-2-2,1 0-4,0-2-3,0-3-4,0-3-5,0-2-5,0-5-2,1-7-2,1-5 0,2-5-2,-1-6-1,0-4-3,-2-3-2,0-5-2,0-6-4,2-8-2,2-10-5,2-8-2,0-5-2,1-1 1,-1-1 0,1-1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8:00"/>
    </inkml:context>
    <inkml:brush xml:id="br0">
      <inkml:brushProperty name="width" value="0.03534" units="cm"/>
      <inkml:brushProperty name="height" value="0.03534" units="cm"/>
      <inkml:brushProperty name="color" value="#F2395B"/>
    </inkml:brush>
  </inkml:definitions>
  <inkml:trace contextRef="#ctx0" brushRef="#br0">9050 51466 622,'5'-12'11,"11"8"21,11 8 21,11 8 21,2 4 2,-6 3-17,-6 1-18,-5 3-18,-5 0-14,-3 1-12,-3-1-10,-2 1-12,-4-1-10,-3 4-8,-2 1-8,-4 3-9,-1-3 0,-2-4 7,0-5 8,-1-4 7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8:01"/>
    </inkml:context>
    <inkml:brush xml:id="br0">
      <inkml:brushProperty name="width" value="0.0509" units="cm"/>
      <inkml:brushProperty name="height" value="0.0509" units="cm"/>
      <inkml:brushProperty name="color" value="#F2395B"/>
    </inkml:brush>
  </inkml:definitions>
  <inkml:trace contextRef="#ctx0" brushRef="#br0">8210 52861 432,'-8'-14'2,"2"3"5,1 3 5,0 2 5,0 5 6,-1 6 8,-3 6 6,-2 6 8,-1 4-1,1 2-9,-1 4-8,0 3-10,0 2-8,-2-1-5,0 0-6,-1 1-6,1-3-3,2-6 0,4-4-1,3-4 0,6-6-5,10-5-7,9-4-9,11-5-8,6-6 0,4-6 8,4-5 9,4-7 7,1-1 8,0 1 5,-2 3 5,-1 2 6,-3 1 3,-8 4 1,-6 3 1,-7 3 1,-7 5 4,-6 6 5,-8 8 5,-6 6 6,-9 6-2,-8 3-8,-8 5-9,-10 3-9,-4 2-5,3-1-3,-1-2-3,1 1-3,2-3-3,2-2-1,2-1-2,1-2-2,3-3 3,1-1 6,3-3 6,2-1 7,1-3 4,4 1 4,3-2 2,3-1 4,8-1 3,14-4 1,13-3 3,15-2 2,7-3-2,2-2-6,2-1-5,2-3-6,0 0-4,0-1-3,-2 0-3,-1 1-3,-3 0-4,-6 0-4,-6 2-3,-5 1-5,-8-2-6,-9-2-7,-8-3-8,-10-3-7,-5-1 0,-3 1 11,-3 0 8,-3 2 11,0 2 7,5 3 8,3 3 6,4 2 8,2 2 6,0 0 7,1 0 6,-1 1 6,0 0 5,2 3 4,1 4 3,0 2 4,2 4-2,0 6-7,3 4-7,-1 5-7,2 4-7,-1 5-4,3 3-5,0 4-4,1 2-3,0 5-1,0 2 0,0 4-1,-2-2-6,-2-5-8,-4-4-9,-2-5-9,-1-6-6,0-4-2,3-5-3,0-4-3,-1-5 1,-2-3 4,-2-3 5,-2-2 4,-1-4 4,-1-4 2,-2-4 4,0-4 2,0-3 3,1-1 0,1-3 0,1-2 2,1-1 5,4-3 12,2-1 10,4-3 11,4 1 7,6 1 2,5 3 1,7 2 2,4 0-2,3 2-7,3 1-7,3 1-7,0 1-6,1 1-6,0 0-6,1 2-7,-2 0-7,0 1-9,-1-1-10,-1 0-8,-3 0-3,-3-1 2,-5-2 2,-3 1 3,-4-1 5,-3-1 6,-2 0 7,-4 1 6,-1 0 4,0 2-1,0 2 1,0 3 0,-1 4 16,-1 10 33,0 8 32,-1 9 33,-2 5 4,-1 1-25,0 0-26,-1 1-26,-1 0-19,0-1-14,0-3-13,0-1-14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8:01"/>
    </inkml:context>
    <inkml:brush xml:id="br0">
      <inkml:brushProperty name="width" value="0.05637" units="cm"/>
      <inkml:brushProperty name="height" value="0.05637" units="cm"/>
      <inkml:brushProperty name="color" value="#F2395B"/>
    </inkml:brush>
  </inkml:definitions>
  <inkml:trace contextRef="#ctx0" brushRef="#br0">11316 51670 390,'6'-22'0,"-1"4"0,-2 5 0,-2 3 0,-1 1 0,0-4 0,0-2 0,0-3 0,0 0 5,0 3 10,0 2 9,0 4 11,0 8 10,0 14 10,0 13 11,0 15 10,0 8-1,-2 7-14,0 6-14,-1 6-13,-2 3-10,2 2-6,-1 2-4,0 2-5,0 5-5,2 9-2,0 6-2,2 9-2,1 2-7,2-4-10,2-4-10,2-4-10,1-7-8,-1-7-2,0-8-5,1-7-3,-1-9 3,-2-8 10,-2-10 11,-2-8 9,-1-6 3,2-5-6,0-3-6,2-4-5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8:02"/>
    </inkml:context>
    <inkml:brush xml:id="br0">
      <inkml:brushProperty name="width" value="0.03347" units="cm"/>
      <inkml:brushProperty name="height" value="0.03347" units="cm"/>
      <inkml:brushProperty name="color" value="#F2395B"/>
    </inkml:brush>
  </inkml:definitions>
  <inkml:trace contextRef="#ctx0" brushRef="#br0">10916 53270 657,'-7'-37'7,"2"5"13,2 6 14,2 5 13,3 4 5,4 6-7,4 6-4,3 6-6,3 4-7,1 2-9,1 2-7,1 2-10,1 1-4,-1 3-3,1 1-3,-1 2-2,-1 1-1,-3-3 1,-3-1 2,-2-2 1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8:02"/>
    </inkml:context>
    <inkml:brush xml:id="br0">
      <inkml:brushProperty name="width" value="0.04069" units="cm"/>
      <inkml:brushProperty name="height" value="0.04069" units="cm"/>
      <inkml:brushProperty name="color" value="#F2395B"/>
    </inkml:brush>
  </inkml:definitions>
  <inkml:trace contextRef="#ctx0" brushRef="#br0">12250 51903 540,'8'-37'6,"0"7"12,0 6 11,-1 5 12,4 4 6,8 0 1,6-1 0,6 0 1,2 3-3,-1 3-6,-5 4-5,-1 4-7,-4 4-9,-2 4-14,-2 4-13,-1 3-15,-3 4-4,-2 3 6,-4 3 5,-3 3 6,-3 2-4,-6 4-16,-4 3-14,-5 3-15,-2-3-5,2-7 7,3-6 7,1-6 6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8:02"/>
    </inkml:context>
    <inkml:brush xml:id="br0">
      <inkml:brushProperty name="width" value="0.05066" units="cm"/>
      <inkml:brushProperty name="height" value="0.05066" units="cm"/>
      <inkml:brushProperty name="color" value="#F2395B"/>
    </inkml:brush>
  </inkml:definitions>
  <inkml:trace contextRef="#ctx0" brushRef="#br0">11668 53133 434,'-20'-6'45,"6"4"4,5 4 4,6 4 4,3 4-4,-2 5-9,0 5-12,-2 5-10,0 2-7,-2-1-5,0-1-4,-1-1-5,3-3-9,8-7-16,8-5-14,7-6-16,5-5-1,4-6 11,3-4 12,3-5 12,-1-3 6,-2 1 2,-3-1 0,-3 1 2,-3 1 6,-4 2 11,-5 4 11,-3 3 10,-5 3 5,-4 6-1,-6 4-1,-4 6-1,-4 2-4,-3 3-7,-3 2-6,-3 1-8,-2 2-5,1 0-3,-1-1-4,1 1-2,1-2-1,5-1 2,3-2 3,4-3 2,2-1 2,2 0 2,1-2 1,1 0 2,1-2 1,3 0 0,4 1-1,2 0 0,3-1 0,4-2-1,2-3-1,3 0 0,2-2-1,-1 0-2,1 0-1,0 0-3,-2-1-1,-1-1-1,-3 0-2,-1-1-2,-5 0 0,-8 4-2,-8 2 0,-7 4-2,-7 2 0,-2 3-1,-2 3-1,-4 4-1,-2 0 0,-1 1 2,-1-1 1,0 1 1,-1-1 4,0-1 6,0-1 7,-1-1 6,3-1 6,2-2 5,3-3 7,3-1 5,3-1 5,5-2 0,3-1 3,4 0 1,7-2 0,10-2-3,10-2-2,9-2-2,7-2-4,5 0-5,3-1-5,4-2-5,2 0-7,0-1-8,0-2-10,-1 0-9,-1 0-5,-4 2 0,-4 3-1,-3 1 0,-5 1 1,-3 2 4,-5 0 3,-3 2 5,-3 0-9,-1 0-20,-1 0-19,0 0-20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8:03"/>
    </inkml:context>
    <inkml:brush xml:id="br0">
      <inkml:brushProperty name="width" value="0.03895" units="cm"/>
      <inkml:brushProperty name="height" value="0.03895" units="cm"/>
      <inkml:brushProperty name="color" value="#F2395B"/>
    </inkml:brush>
  </inkml:definitions>
  <inkml:trace contextRef="#ctx0" brushRef="#br0">15027 53962 564,'-6'-15'0,"2"3"0,4 2 0,3 1 0,2 2 13,3 2 25,3 2 25,4 2 26,0 1 0,-2 0-23,0 0-24,0 0-24,-3 2-12,-1 4-2,-2 4 0,-2 3 0,-2 3-10,-2 3-15,-2 1-16,-2 3-15,-2-1-10,0-4-1,-1-2-1,-2-2-3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8:03"/>
    </inkml:context>
    <inkml:brush xml:id="br0">
      <inkml:brushProperty name="width" value="0.03112" units="cm"/>
      <inkml:brushProperty name="height" value="0.03112" units="cm"/>
      <inkml:brushProperty name="color" value="#F2395B"/>
    </inkml:brush>
  </inkml:definitions>
  <inkml:trace contextRef="#ctx0" brushRef="#br0">14698 55200 707,'-17'1'12,"11"2"26,12 2 24,11 2 26,5 1-15,-3 2-53,-4 3-54,-1 2-54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8:08"/>
    </inkml:context>
    <inkml:brush xml:id="br0">
      <inkml:brushProperty name="width" value="0.04886" units="cm"/>
      <inkml:brushProperty name="height" value="0.04886" units="cm"/>
      <inkml:brushProperty name="color" value="#F2395B"/>
    </inkml:brush>
  </inkml:definitions>
  <inkml:trace contextRef="#ctx0" brushRef="#br0">37612 56300 450,'0'15'199,"0"-1"-49,0-1-52,0 0-50,0 0-28,0 3-5,0 3-5,0 3-4,0 3-4,0 1-1,0 3 0,0 0-3,-1 3 1,-1 1-1,0 1-1,-1 0 1,-1 2-2,0-1-1,0 0-3,0 1-1,0-2-1,1 0 1,-1-1 0,1-1 0,-2-3 1,2-2 1,-1-4 0,0-1 0,0-4 1,2 1 0,0-2 1,2-1 0,0-1 1,0-1 0,0 0 1,0-2 0,0-3-9,0-6-21,0-6-19,0-6-21,0-2-4,2 0 11,0 2 12,2 1 11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8:09"/>
    </inkml:context>
    <inkml:brush xml:id="br0">
      <inkml:brushProperty name="width" value="0.05236" units="cm"/>
      <inkml:brushProperty name="height" value="0.05236" units="cm"/>
      <inkml:brushProperty name="color" value="#F2395B"/>
    </inkml:brush>
  </inkml:definitions>
  <inkml:trace contextRef="#ctx0" brushRef="#br0">38611 57813 420,'-15'-1'0,"4"-1"0,3 0 0,3-1 0,3 0 14,5 1 27,6 0 29,4 2 27,4 0 4,1 0-21,3 0-21,2 0-21,1-1-13,2 0-5,3-2-5,0 0-5,3-1-4,1 3-3,1-1-3,1 2-2,-1 0-2,0 0-1,-1 0 1,-1 0 0,-2 0 0,-3 0-1,-4 0-1,-1 0 1,-4 0-1,0 0 2,-1 0 0,-1 0 1,0 0 0,2 0 0,0 0 0,1 0-1,-1-1-5,-1 0-10,-2-2-10,-2 0-10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9:17"/>
    </inkml:context>
    <inkml:brush xml:id="br0">
      <inkml:brushProperty name="width" value="0.04116" units="cm"/>
      <inkml:brushProperty name="height" value="0.04116" units="cm"/>
      <inkml:brushProperty name="color" value="#FED406"/>
    </inkml:brush>
  </inkml:definitions>
  <inkml:trace contextRef="#ctx0" brushRef="#br0">30944 921 534,'-35'-29'21,"9"8"1,9 4 0,9 6 2,4 3 1,2 0 2,0 1 2,2-1 3,4 1-1,8 2-2,7 2-3,9 2-2,3 1-3,2 0-2,1 0-2,1 0-3,-1 0-1,-3 0-3,-3 0-3,-3 0-1,1 0-2,8 0-2,7 0 0,7 0-2,2 0 0,-2 0 0,-3 0 1,-1 0 1,-1-1 0,0-1 0,0-3 0,0-2 0,0 0 0,-2 1 0,0 0 0,-1 2 0,0 0 0,0 2 0,2 0 1,1 2 0,-1 1 1,-2 2-2,-2 2 0,-1 2-1,-3 0-1,0-1 0,-1 0 0,-1-2-1,0-1 0,1-1 0,0-1-1,2 0 0,1-1 0,1 0-2,0 0 0,2 0-2,-1 0-1,-1 0 0,0 0-1,-1 0-1,-1-1-1,1 0-2,-1-1-3,0-1-2,0 0-1,-1 0 1,-1 2 1,-1 0 0,-2 1-2,0-2-7,-1 0-6,-1-1-7,-2-2-2,-5 2 3,-3-1 2,-4 0 2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8:16"/>
    </inkml:context>
    <inkml:brush xml:id="br0">
      <inkml:brushProperty name="width" value="0.03498" units="cm"/>
      <inkml:brushProperty name="height" value="0.03498" units="cm"/>
      <inkml:brushProperty name="color" value="#F2395B"/>
    </inkml:brush>
  </inkml:definitions>
  <inkml:trace contextRef="#ctx0" brushRef="#br0">43421 58228 628,'-7'6'-45,"1"-3"10,0-2 11,2-4 9,-1 0 7,0 1 3,-1 0 2,-2 2 3,1 0 5,-1 0 8,0 0 7,0 0 7,1-1 3,0-1-2,2 0-3,1-1-3,1-1 3,3 2 9,4 0 8,2 2 9,3 0-1,0 0-10,1 0-10,2 0-9,0 0-7,3 0-4,1 0-2,3 0-4,0-1-1,-1 0-2,0-2 1,-2 0-2,-1 0 1,-1 0-1,-1 1-1,0 2 1,-1 0 0,1 0-1,1 0 1,2 0 0,-1 0 0,1 0 0,0 0 0,-1 0-1,1 0 1,2 0-1,0 0 1,1 0-1,0 0 1,1 0 0,0 0-1,-1 0 1,1 0 0,-1 0 0,1 0 0,0 0 0,-2 0 0,2 0 1,-1 0-1,1 0 2,0 0-1,1 0 0,1 0-1,1 0 1,1 0-1,1 0 0,1 0 0,1 0 0,1 0 0,-1 0-1,0 0 0,1 0-1,0 0-1,1 0 1,1 0-2,1 0 1,0 0-1,0-2 0,1 0-1,-1-1 0,0-1 1,-1 0-1,-2 0 1,1 1 0,-4-1 0,-1 0 1,-4 0-1,-3 0 0,-2 0 1,-1 2-2,-1 0 1,0 2-1,-2 0 1,1 0 1,0 0 2,0 0 0,0 0 2,1 2-2,1 0 1,2 2-1,0-1-1,1 0 0,1-2 0,1 0 0,2-1-1,1 0-1,3 0 0,1 0 0,2 0-1,0 0-1,2 0 1,1 0-1,0 0 0,-2 0 1,0 0-1,0 0 1,-3 0 1,-2 0-1,-1 0 1,-2 0-1,-3 0 1,-1 0-1,-3 0 1,-1 0-1,-1 0 1,0 0 0,-1 0 1,1 0 0,0 0 1,0 0 0,-1 0 1,1 0-1,0 0 0,0 0-1,0 0-2,-1 0-1,0-1-2,0 0-3,-2-2-2,0 0-2,-2-1-1,1 2-2,0 0 0,0 2-1,-1 1-2,-2 2-1,-3 2-2,0 2-1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8:17"/>
    </inkml:context>
    <inkml:brush xml:id="br0">
      <inkml:brushProperty name="width" value="0.03215" units="cm"/>
      <inkml:brushProperty name="height" value="0.03215" units="cm"/>
      <inkml:brushProperty name="color" value="#F2395B"/>
    </inkml:brush>
  </inkml:definitions>
  <inkml:trace contextRef="#ctx0" brushRef="#br0">46445 58855 684,'-2'-13'7,"-3"6"15,-5 6 15,-4 6 14,-1 3 3,-2 2-12,-2 0-9,1 1-12,-3 1-7,0 0-5,-1-1-5,-1 1-5,1-2-3,1 0-1,3 0-1,1-2-1,2-1 1,2-2 1,3-2 2,1-2 1,3-1 2,4 2 0,4 0 1,4 2 0,4-1 1,5-1 1,5 0 0,5-2 1,2 0 0,-1 0 1,-1 0 0,-1 0 0,2 0 0,5 0 0,5 0 1,4 0-1,1 0-1,-4 0-1,-4 0-4,-3 0-1,-5 0-1,-3 0 0,-5 0 1,-3 0 0,-4 1-10,-4 2-22,-4 2-21,-4 2-21,-3 0-3,0-2 16,-1-3 16,-2 0 15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8:17"/>
    </inkml:context>
    <inkml:brush xml:id="br0">
      <inkml:brushProperty name="width" value="0.04095" units="cm"/>
      <inkml:brushProperty name="height" value="0.04095" units="cm"/>
      <inkml:brushProperty name="color" value="#F2395B"/>
    </inkml:brush>
  </inkml:definitions>
  <inkml:trace contextRef="#ctx0" brushRef="#br0">47377 58936 537,'-1'-15'1,"-1"2"1,0 3 2,-1 1 2,-2 4 8,0 6 18,-1 6 17,-1 6 17,-1 5 3,0 5-11,1 5-12,0 5-10,0 3-10,2 1-7,2 3-7,2 2-8,1 0-2,0-2 1,0-1 3,0-3 1,0 0-11,0 2-26,0 1-25,0 4-26,0-5-8,0-8 13,0-9 12,0-8 11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8:18"/>
    </inkml:context>
    <inkml:brush xml:id="br0">
      <inkml:brushProperty name="width" value="0.03376" units="cm"/>
      <inkml:brushProperty name="height" value="0.03376" units="cm"/>
      <inkml:brushProperty name="color" value="#F2395B"/>
    </inkml:brush>
  </inkml:definitions>
  <inkml:trace contextRef="#ctx0" brushRef="#br0">44459 56445 651,'-3'-13'8,"5"4"16,7 6 15,7 5 16,1 2 2,-3 1-11,-4 2-12,-4 0-10,-2 3-8,0 4-2,-1 3-2,2 5-3,-3 2-2,-1 1-4,-2 1-2,-1 1-4,-5 0-2,-4 1 1,-5 2 1,-5 1 0,-3-1-2,2-3-5,-2-3-5,1-3-5,0-4-1,1-3 1,1-4 1,1-4 2,1-3 3,2-1 3,2 0 4,3-1 3,3-3 5,6 0 6,6-3 6,6-2 7,4 0 1,5 0-4,4 2-5,3 1-3,3 0-5,3 2-6,1 0-4,3 2-7,-2 0-3,-1 2-4,-2 0-3,-1 2-4,-4-1 1,-5 1 5,-5 0 4,-5 0 4,-2 0-2,0 0-8,0 0-9,0 0-9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8:18"/>
    </inkml:context>
    <inkml:brush xml:id="br0">
      <inkml:brushProperty name="width" value="0.02653" units="cm"/>
      <inkml:brushProperty name="height" value="0.02653" units="cm"/>
      <inkml:brushProperty name="color" value="#F2395B"/>
    </inkml:brush>
  </inkml:definitions>
  <inkml:trace contextRef="#ctx0" brushRef="#br0">46137 57080 829,'-6'-12'5,"6"2"11,4 4 10,6 4 11,3 2 1,3 0-12,3 0-9,2 0-12,3 1-6,1 4-5,1 2-3,1 3-6,-1 0-4,-3-1-7,-4-2-7,-1-3-7,-4 0-1,-1 0 4,-2 0 3,-2 0 5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8:18"/>
    </inkml:context>
    <inkml:brush xml:id="br0">
      <inkml:brushProperty name="width" value="0.03352" units="cm"/>
      <inkml:brushProperty name="height" value="0.03352" units="cm"/>
      <inkml:brushProperty name="color" value="#F2395B"/>
    </inkml:brush>
  </inkml:definitions>
  <inkml:trace contextRef="#ctx0" brushRef="#br0">47275 56433 656,'21'-6'95,"-3"4"-20,-6 4-22,-1 4-21,-4 2-13,-1 1-5,-1 2-6,0 0-4,-3 1-5,-2 1-4,-3 1-5,-4 2-5,-1-1-1,1-1-1,-1-1 2,1 0-1,0-2 3,2-1 4,2-1 4,2 0 4,2-1 4,4 0 5,2-1 6,3 1 5,1 1 1,-1 2 0,-1 1-2,0 3-1,-2 1-2,-2-1-3,-3 0-3,0 1-2,-5 1-3,-6 3-3,-6 3-3,-5 3-3,-3 0-4,-1-3-5,1-3-4,-1-3-5,1-1-4,0 1-1,0 2-2,-1 0-2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8:19"/>
    </inkml:context>
    <inkml:brush xml:id="br0">
      <inkml:brushProperty name="width" value="0.04054" units="cm"/>
      <inkml:brushProperty name="height" value="0.04054" units="cm"/>
      <inkml:brushProperty name="color" value="#F2395B"/>
    </inkml:brush>
  </inkml:definitions>
  <inkml:trace contextRef="#ctx0" brushRef="#br0">48256 56859 542,'-8'-7'0,"0"1"0,0 0 0,1 2 0,-2 2 8,-1 4 15,-3 4 16,-2 4 15,1 3 4,1 5-10,2 3-10,2 5-9,2 0-6,1-2-5,0-2-3,2-1-5,0-3-1,2-1 0,0-2 0,2-3-1,2-1-3,4-2-9,4-2-9,3-2-8,4-3-4,2-4 1,1-4 2,3-4 1,-1-3-1,0-1-4,-1-3-2,-1-2-5,-2 0 1,-3-1 4,-2 1 3,-4 0 4,-3 0 3,-2 1 6,-4 1 3,-2 1 4,-4 1 5,-2 4 6,-3 3 4,-3 3 5,-2 1 2,0 2 0,1 0 0,-1 2-1,3 0-2,6 0-5,6 0-3,6 0-4,5 0-4,4 0 0,3 0-2,5 0-1,1 0 0,-1 0 0,-1 0 1,-1 0 1,-2 1 2,-2 1 3,-4 3 3,-3 2 3,-2 2 3,-3 0 3,-1 1 3,-2 2 3,-2-1 2,0 1 2,-2 0 2,1 0 1,-3 0 1,-2 0-2,-2 2-2,-1 1-3,-1 0-1,2-1-3,2 0-3,2-2-2,3-1-5,2-1-7,4 0-5,2-2-8,3-1-3,2-2-2,1-2-1,3-2-2,0-3 0,1-4-1,-1-4 1,1-3-1,-2-4 2,-1 0 3,-2-1 3,-2-1 3,-2-1 2,-2 0 0,-3-2-1,0-1 1,-3 1 1,-1 3 5,0 3 5,-1 3 5,-2 2 1,-2 2-5,-2 2-4,-2 2-4,0 3-3,3 4-4,1 4-3,2 4-2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8:20"/>
    </inkml:context>
    <inkml:brush xml:id="br0">
      <inkml:brushProperty name="width" value="0.04214" units="cm"/>
      <inkml:brushProperty name="height" value="0.04214" units="cm"/>
      <inkml:brushProperty name="color" value="#F2395B"/>
    </inkml:brush>
  </inkml:definitions>
  <inkml:trace contextRef="#ctx0" brushRef="#br0">50047 56774 522,'8'-14'2,"0"-2"4,-1 0 6,1 1 3,-2 0 6,-2 2 4,-4 2 6,-2 3 4,-5 1 2,-4 2-5,-5 2-3,-5 2-4,-3 2-2,-1 2 0,-1 2 0,-1 2-1,1 2-1,0 3-2,1 3-3,1 4-1,3-1-3,3 1-2,4-3-1,5 0-3,2-1-2,2-1-4,2-1-3,2 0-4,2-2-1,4-1 0,2 0 0,4-2 1,2-1-5,3-2-8,3-2-8,3-2-8,1-3-4,-1-2 2,-1-4 2,-2-2 2,0-2 3,-3 1 3,-1-1 3,-2 0 4,-2 1 5,-3 1 7,-1 0 6,-2 2 7,-2 2 15,0 6 20,-1 4 22,-2 6 22,0 3 0,2 5-21,1 4-20,0 3-20,2 3-14,2 3-9,1 1-7,3 2-9,0-2-14,-2-6-22,-2-5-22,-2-6-22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0:14"/>
    </inkml:context>
    <inkml:brush xml:id="br0">
      <inkml:brushProperty name="width" value="0.04701" units="cm"/>
      <inkml:brushProperty name="height" value="0.04701" units="cm"/>
      <inkml:brushProperty name="color" value="#00BFF3"/>
    </inkml:brush>
  </inkml:definitions>
  <inkml:trace contextRef="#ctx0" brushRef="#br0">73315 53857 468,'7'10'113,"-2"4"-24,-2 6-24,-2 5-26,-1 3-14,0-1-3,0 0-4,0 1-3,-1-1-4,0 1-1,-2-1-2,0 1-1,-1-2-3,-2 0-2,0-1-3,-1-1-3,-1-2-3,2-3-3,1-3-3,0-3-4,2-4-5,0-6-7,2-6-5,0-6-8,1 0 5,-2 4 12,0 6 12,-1 4 14,-1 3 4,2 0-5,0 0-4,2 0-6,-2 0 0,0 1 3,-3 2 3,-2 0 3,1-3 1,6-6-3,4-8-2,6-6-2,2-7-3,3-7-3,2-7-3,2-6-3,0-5-2,1-4 1,-2-2 1,2-3 1,-1 0 2,-1 6 3,-1 4 2,0 5 3,-2 6 3,-1 4 4,-1 5 4,0 5 3,-1 3 2,1 1-1,1 1 0,1 1-1,1 1 2,-3 4 2,0 2 4,-1 4 3,-1 2 2,0 2 1,-2 2 2,0 2 1,-2 2 1,-1 3-1,-1 3 0,0 4 0,-1 1-1,0 1-2,0 1-2,0 1-2,-1-1-1,-1 0-1,0-1-1,-1-1 0,-1-1-1,0 1-1,0 0 0,0-1-1,0 1 0,0 1 1,0 1 1,0 2 0,0-1 1,0-2-1,0 0 0,0 0-1,0-2-1,0-2-1,0 0-2,0-1-1,0-1 0,0 0 1,0-2 1,0-1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0:15"/>
    </inkml:context>
    <inkml:brush xml:id="br0">
      <inkml:brushProperty name="width" value="0.04488" units="cm"/>
      <inkml:brushProperty name="height" value="0.04488" units="cm"/>
      <inkml:brushProperty name="color" value="#00BFF3"/>
    </inkml:brush>
  </inkml:definitions>
  <inkml:trace contextRef="#ctx0" brushRef="#br0">76360 53247 490,'-2'-14'7,"0"2"15,-3 4 14,-2 3 15,-1 1 3,-2 2-9,0 0-9,-1 2-10,-2 1-4,0 2-3,-1 2-2,-1 2-1,-1 1-2,1 3 1,-1 2-1,0 2-1,1 1 0,-2 1-1,-2 1-1,1 1-1,-1 1 0,2 1 0,2 1 0,3 1 2,1 2-3,0 1-4,2 3-5,1 1-3,1 1-2,2-3 0,2 1 2,2 0 1,1-2-1,0 0-4,0 1-2,0-1-4,1 0-2,4-1-1,2-1-1,4-1-1,2-2-2,3-3-6,3-3-4,3-2-4,3-4-4,3-1-3,3-2-3,2-2-2,-1-2 2,-6-1 4,-5 0 5,-6-1 4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9:19"/>
    </inkml:context>
    <inkml:brush xml:id="br0">
      <inkml:brushProperty name="width" value="0.03881" units="cm"/>
      <inkml:brushProperty name="height" value="0.03881" units="cm"/>
      <inkml:brushProperty name="color" value="#FED406"/>
    </inkml:brush>
  </inkml:definitions>
  <inkml:trace contextRef="#ctx0" brushRef="#br0">34159 90 566,'-15'-14'-1,"4"1"-4,3 2-2,3 2-4,2 2 8,3 1 20,4 0 19,2 2 19,4 0 3,4 0-11,3 0-11,5 0-12,3 0-7,3-2-3,3 0-2,3-1-2,2-1-3,2 2 1,2 1-1,2 0-1,3 2 0,5 0-2,2 2 0,5 0-2,3 2 0,0 0 2,1 2 0,1 0 1,1 2 0,0 0 1,-1 1-1,1 2-1,-1 0 0,-2-1-2,-3 1-2,-1 0-2,-1 0-1,-2 0 0,-1 0-1,0-1 1,-3 1-2,-2-2 1,-3-1-1,-4 0 0,0-2 0,1 0 0,0-2 2,2 0-1,-1-1 2,0 2-1,-1 0 2,-1 2 0,-1-1 1,0 1 1,0 0 0,0 0 1,1 0 0,-1 0 1,0 0 1,0 0-1,0-1 1,1-1 0,-1 0-1,-1-1-1,2-3 0,0 0 0,2-3 0,1-2 0,0-1-1,2 0 1,0 1 0,2-1-1,-1 0 1,-2 2-2,-2 1 1,-2 0-2,0 1 1,1 0 0,0 0 0,2 1 0,-1-1 1,0 0 0,-1 0 1,-1 0 0,-1 0 0,0 2 0,0 0 0,0 2 0,1-1-1,1 0 1,0-2-1,2 0 1,0 0-1,0 0 0,0 2-1,1 0 0,-1 1 0,0-2 0,0 0-1,0-1 1,3-1-1,4 0 1,5 0 0,6 0 1,3-1 1,3-2 2,3-2 1,3-1 3,1-3-1,1-2-1,-1 0-1,1-4-2,-2 0-2,-1 1-2,-2 1-3,-3 1-3,-2 1-1,-2 4 0,-4 3-1,-3 2 0,-3 3 0,-4 1 1,-4 0 0,-4 2 1,-3 1 1,-3 4 1,-3 2 1,-3 3 1,-2 2 1,1 0-1,-1-1 1,0 1 0,2-1-1,1-3-1,2-1-2,3-2-1,1-1-1,2-2-3,2 0-1,3-2-1,1 0-1,2-2 1,2 0 0,2-2 2,2-1 1,3-2 1,4-1 0,2-3 0,2 0 1,0 2 1,-1 2 0,1 3 0,-2 0 0,-2 0 0,-4 0-1,-3 0 1,-1 1-1,0 0-1,0 2 0,0 0 0,0 1 1,0 0 1,0 0 2,0 0 1,-1 0 0,-1 0 0,-1 0-2,0 0 0,-2 1 0,-2 0 3,-2 2 2,-1 0 3,-2 1 2,2 0 0,1 0 1,0 0 1,1-1 0,0-1-2,0 0-3,1-1-1,1-2 0,4-1-1,3 0 0,6-1 0,1-2 1,1-2-2,1-2 0,2-2 0,-2 0 0,-1 1 1,-2 1 1,-2 0 1,-3 3 1,-1 1 1,-2 2 1,-1 2 1,-4 1 0,0 0 1,-3 0 1,-2 0 0,-1 0 1,0 0-1,1 0-2,-1 0 1,-1 0-1,-2 0 0,-2 0 1,-1 0 0,-2-1 0,1 0-2,-1-2 0,0 0-2,-1 0 0,-3 0 0,-3 2 0,-3 0 0,-1 1 0,-1 0 1,1 0 1,0 0 0,-2 1 0,-1 0 0,-2 2 0,-3 0-1,1 0 0,2 0-2,1-2 0,3 0-2,0-1-1,-1 0 0,-1 0-1,0 0-1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0:16"/>
    </inkml:context>
    <inkml:brush xml:id="br0">
      <inkml:brushProperty name="width" value="0.0494" units="cm"/>
      <inkml:brushProperty name="height" value="0.0494" units="cm"/>
      <inkml:brushProperty name="color" value="#00BFF3"/>
    </inkml:brush>
  </inkml:definitions>
  <inkml:trace contextRef="#ctx0" brushRef="#br0">78088 53444 445,'-7'-8'4,"1"-2"7,0 0 7,2-1 8,-1 0 3,0 2-2,-2 2-2,0 3-2,-1-1-2,1 2 0,-1-1 0,0 0-2,-1 0 0,0 2 0,-1 0 0,-1 2-1,-2 1 0,0 2-2,-1 2-2,0 2-1,-2 1-2,0 3 0,1 2-1,-1 2-1,0 1 1,1 1-1,-1 1 1,0 1 1,1 1-3,1 1-3,1 1-4,0 0-4,1 3-1,1 1 0,-1 3-1,0 1 1,1 1 1,2-1 0,3-2 1,1 1 0,1-3 1,2-2-2,0-1-1,2-2 0,0-3-2,2-1-1,0-3-1,2-2-1,1-1 0,6-2-1,2-2 1,5-2 0,2-2-2,3-1-4,1 0-3,3-1-3,1-4-3,1-4-1,1-6-1,1-4-2,-2-1 1,-2-2 1,-4 1 2,-1-1 1,-4 0 3,-3-1 4,-3-1 3,-2-1 4,-4 0 1,-1 3 2,-2 1-1,-2 3 2,-1 1 2,-2 2 3,0 2 5,-2 2 4,-1 4 7,-5 5 9,-4 4 10,-4 5 8,-1 4 3,1 2-7,1 1-7,1 3-5,0 1-5,2 1-2,2 1-2,0 1-3,1-1-1,0-3 0,2-3-2,1-2 0,5-5-8,11-3-16,11-4-15,12-4-15,2-4-6,-1-7 3,-1-6 3,-3-5 2,-2-2 6,-5 3 7,-3 2 7,-4 5 7,-5 4 15,-3 10 23,-4 8 23,-4 9 22,-1 5 6,0 1-15,2 1-14,0 2-14,3-2-14,2-1-12,4-3-12,2-1-12,2-5-8,-1-2-3,1-4-4,0-4-2,2-4-1,5-4 2,5-4 3,5-2 2,4-7-1,3-7-1,3-7-3,2-7-2,1-2 1,-2 0 5,-2 1 6,-2 2 4,-3 1 5,-5 3 2,-5 4 4,-5 3 2,-4 2 5,-4 5 7,-5 3 6,-2 4 7,-3 3 8,0 1 10,0 0 8,0 2 11,-2 2 2,-2 4-2,-4 4-2,-2 4-3,-2 3-5,1 1-7,-1 3-8,0 2-8,1 1-6,2-1-3,2 1-4,3 0-3,0-1-1,2 1-1,0-1 0,2 0 1,1 1-2,2 0-2,2-1-2,1 1-2,3 0-2,0-1-1,1 1-2,2 0-1,-1 0 0,1-1-1,0 1 1,0 0 0,-1-1 1,-1-1 2,0-1 2,-2-1 1,-3 2 2,-6 4 3,-6 3 1,-6 5 2,-4 0 0,-3-2-4,-3-2-4,-3-1-4,-3-2-8,-1 1-14,-2-1-12,-3 1-14,2-2-4,3-3 5,2-2 6,3-4 5,3-2 3,5-2 1,3-3 0,4 0 1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0:16"/>
    </inkml:context>
    <inkml:brush xml:id="br0">
      <inkml:brushProperty name="width" value="0.04805" units="cm"/>
      <inkml:brushProperty name="height" value="0.04805" units="cm"/>
      <inkml:brushProperty name="color" value="#00BFF3"/>
    </inkml:brush>
  </inkml:definitions>
  <inkml:trace contextRef="#ctx0" brushRef="#br0">81630 52881 457,'10'-13'6,"3"3"10,5 4 10,4 4 11,1 4 3,1 4-6,-1 4-4,0 3-6,0 4-1,1 1 4,-1 3 3,1 2 4,-3 0 0,-3 1-1,-4-1-1,-4 1-1,-4 1-4,-3 4-5,-2 5-6,-4 3-4,-3 3-6,-7 4-3,-6 3-5,-5 1-4,-4 3-6,-1 0-8,-1 0-8,-1 0-8,1-2-6,0-2-5,1-4-4,1-2-5,3-5-1,3-8 2,4-6 4,5-6 2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0:17"/>
    </inkml:context>
    <inkml:brush xml:id="br0">
      <inkml:brushProperty name="width" value="0.03713" units="cm"/>
      <inkml:brushProperty name="height" value="0.03713" units="cm"/>
      <inkml:brushProperty name="color" value="#00BFF3"/>
    </inkml:brush>
  </inkml:definitions>
  <inkml:trace contextRef="#ctx0" brushRef="#br0">83761 53913 592,'-13'0'10,"8"0"19,7 0 21,6 0 19,6 0 3,7 0-13,5 0-14,7 0-13,3 0-11,1 0-7,0 0-8,2 0-7,2-1-7,6-1-5,4 0-7,5-1-5,0 0-1,-4-1 2,-6 0 3,-4 0 2,-6 0-5,-6 1-14,-5-1-13,-6 0-14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0:17"/>
    </inkml:context>
    <inkml:brush xml:id="br0">
      <inkml:brushProperty name="width" value="0.06011" units="cm"/>
      <inkml:brushProperty name="height" value="0.06011" units="cm"/>
      <inkml:brushProperty name="color" value="#00BFF3"/>
    </inkml:brush>
  </inkml:definitions>
  <inkml:trace contextRef="#ctx0" brushRef="#br0">86705 52955 365,'1'-13'7,"2"6"13,2 6 12,1 6 14,2 5 4,-2 4-8,-1 3-5,0 5-7,-2 2-3,0 1-2,-2 1-2,0 0-1,-3 1-2,-2 1-3,-4-1-2,-2 0-3,-3 1-2,-1 1-2,-3 1-2,-1 1-3,-1 0-1,2-1 1,2-3 1,3 2 1,1-4-4,2-1-6,2-4-8,3-3-6,2-7-6,5-12-2,6-12-4,4-11-2,5-8 0,5-1 4,5-2 6,5-2 4,1 1 2,-2 4 0,-1 3 0,-3 5 0,-2 2 3,0 3 5,-1 1 5,-1 3 5,-2 1 6,-1 2 6,-2 2 6,-2 3 6,-3 2 4,-3 6 5,-3 4 5,-2 5 3,-3 4 1,-3 0-4,0 1-3,-3 1-4,-1 2-4,0 1-3,0 3-4,0 2-2,-1 0-3,0-1-1,-1-1-2,-1-1-1,-1 0-4,2 1-4,0 1-6,2 0-5,1 0-7,0-1-10,1-2-10,2-2-10,3-3-10,6-1-7,5-2-8,7-2-8,1-3 2,-3-3 11,-3-2 12,-2-4 11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0:18"/>
    </inkml:context>
    <inkml:brush xml:id="br0">
      <inkml:brushProperty name="width" value="0.05543" units="cm"/>
      <inkml:brushProperty name="height" value="0.05543" units="cm"/>
      <inkml:brushProperty name="color" value="#00BFF3"/>
    </inkml:brush>
  </inkml:definitions>
  <inkml:trace contextRef="#ctx0" brushRef="#br0">89531 51861 396,'1'-28'2,"0"5"4,2 7 3,0 5 4,0 5 6,-2 4 10,-2 4 9,-2 4 9,-3 4 3,-3 5-5,-5 5-3,-4 5-4,-2 3-4,-1 1-3,-1 1-4,-1 1-3,0 0-2,4 2-2,0 0-2,2 2-1,2 0-2,1-1-1,1-1-1,1-1-2,1-2-2,4 0-2,2-1-4,4-1-3,2-1-5,4 1-8,2-1-9,4 0-9,3 0-5,5-1-4,5-1-4,5-1-3,2-2-2,3-1 1,3-3 0,1-1 1,2-3 3,0-2 6,2-4 5,0-3 6,-3-2 3,-8-4 3,-7-2 2,-8-3 3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0:19"/>
    </inkml:context>
    <inkml:brush xml:id="br0">
      <inkml:brushProperty name="width" value="0.05759" units="cm"/>
      <inkml:brushProperty name="height" value="0.05759" units="cm"/>
      <inkml:brushProperty name="color" value="#00BFF3"/>
    </inkml:brush>
  </inkml:definitions>
  <inkml:trace contextRef="#ctx0" brushRef="#br0">91744 51827 382,'-9'-36'34,"0"9"3,-2 7 3,0 9 4,-2 5-1,-1 4-6,-3 4-4,-1 4-6,-2 4-4,0 3-2,1 5-2,-1 3-3,0 4-1,-2 1 0,-3 3-1,-1 1 0,-1 1 0,3 1-1,1-1-1,3 0 0,1 0-1,1-1-2,0-1-2,2-2-3,2 0 1,3-1 0,2-1 2,4-1 0,2-1-3,2-1-8,2-1-8,2-1-9,3-1-7,4-1-5,3-1-6,5-1-5,3-2-1,5-2 1,3-4 3,5-2 3,2-4 2,0-1 2,2-2 3,0-1 1,0-4 3,-2-4 2,-1-4 2,-3-3 3,-3-3 3,-5 0 3,-5 1 4,-5-1 4,-3 1 2,-2 1 1,-2 1 1,-2 1 0,-2 1 7,-2 2 9,-2 3 11,-2 1 10,-3 2 6,-2 2 1,-3 2 2,-3 2 1,-3 3-1,-2 4-5,-2 4-5,-1 3-3,-1 3-5,-1 2-2,1 0-4,-1 1-3,1 0-2,3 1-3,1-1-2,4 1-1,0-1-7,4-1-8,3-1-8,2 0-9,6-3-6,6-3-1,7-3-2,8-2-2,2-4 0,3-4 4,3-4 4,1-4 3,1-2 0,-1-1-2,-1-2-3,-1 0-3,-3 0 2,-5 1 5,-5 1 5,-4 1 7,-4 1 6,-1 2 7,-1 2 8,0 2 7,-3 2 10,-2 2 13,-3 2 14,-4 2 12,0 2 2,1 2-10,0 2-10,2 2-10,1 1-9,2 3-6,2 1-8,2 3-7,2-2-8,3-5-7,4-4-8,2-6-9,3-3-5,1-2-4,3-2-4,1-1-4,4-5-1,3-6 1,5-5 2,3-7 0,2-3 3,-3-2 4,1-3 5,-1-1 4,-2 0 6,-2 0 5,-1 2 6,-3 1 7,-3 1 5,-5 5 5,-4 3 5,-6 5 5,-3 2 7,-2 3 10,-3 1 10,0 2 10,-4 4 2,-2 6-2,-4 6-3,-2 6-3,-2 4-5,-2 3-6,0 4-8,-1 2-7,0 1-4,1 1-4,1-1-2,0 1-3,2-1-2,3-1-2,1-1 0,2-2-1,2 0-4,4 1-3,2 0-4,4-1-5,1 0-4,1-1-6,2-1-4,0 0-5,0-1-2,-1 1 2,0 1 2,-2 1 2,-3 0 3,-6-3 4,-6-1 6,-5-2 5,-5-2 1,0 1-1,-1 0-1,-1 0-1,-1-1-3,1-1-5,-1 0-6,1-2-4,0-1-7,2-2-8,3-3-6,2 0-7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0:19"/>
    </inkml:context>
    <inkml:brush xml:id="br0">
      <inkml:brushProperty name="width" value="0.05378" units="cm"/>
      <inkml:brushProperty name="height" value="0.05378" units="cm"/>
      <inkml:brushProperty name="color" value="#00BFF3"/>
    </inkml:brush>
  </inkml:definitions>
  <inkml:trace contextRef="#ctx0" brushRef="#br0">95407 52507 409,'-1'-12'11,"-2"8"25,-2 8 24,-2 8 23,-1 5 3,-2 5-15,0 3-18,-1 5-16,-1-1-8,0 1-2,1-1-2,-1-1-1,1-1-3,2-3-6,2-1-6,3-3-6,3-1-7,7-3-12,7-1-9,8-2-12,3-5-5,1-8-4,1-8-2,1-8-3,1-6 0,-1-5 5,3-5 4,1-4 4,-2-3 6,-3-1 5,-5 1 7,-3 1 6,-4 0 5,-2 3 8,-4 4 5,-3 2 6,-2 3 4,-4 5 1,-2 3 2,-3 5 0,-4 2 4,-2 4 4,-3 2 5,-3 4 6,-3 2-2,0 4-7,-1 2-6,0 4-7,-1 1-8,4 1-6,4 1-8,2 1-6,3 0-11,2-1-15,4 0-13,3-2-15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0:19"/>
    </inkml:context>
    <inkml:brush xml:id="br0">
      <inkml:brushProperty name="width" value="0.04982" units="cm"/>
      <inkml:brushProperty name="height" value="0.04982" units="cm"/>
      <inkml:brushProperty name="color" value="#00BFF3"/>
    </inkml:brush>
  </inkml:definitions>
  <inkml:trace contextRef="#ctx0" brushRef="#br0">96794 53050 441,'-22'1'55,"5"4"-6,3 2-5,4 4-6,3 1-3,1 1 0,0 1 2,2 1 0,0 0-2,2 1-1,0-1-4,2 1-2,1 0-4,2-1-4,2 1-6,2 0-5,1-1-3,3 1 1,2 0 0,2-2 0,1 2-2,3-2-3,1-1-3,2-1-3,1-1-18,-3-2-30,-1-2-32,-2-2-30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0:20"/>
    </inkml:context>
    <inkml:brush xml:id="br0">
      <inkml:brushProperty name="width" value="0.04943" units="cm"/>
      <inkml:brushProperty name="height" value="0.04943" units="cm"/>
      <inkml:brushProperty name="color" value="#00BFF3"/>
    </inkml:brush>
  </inkml:definitions>
  <inkml:trace contextRef="#ctx0" brushRef="#br0">97092 53190 445,'-15'-8'3,"2"2"9,2 0 6,3 2 9,-1 1 5,-2 2 6,-2 2 5,0 2 5,-3 3-1,2 4-5,1 3-6,1 5-6,-1 3-3,-2 3-1,-2 3-2,-1 2 0,-2 4-2,1 2-3,-1 4-2,1 3-3,1-2-9,3-4-16,3-6-16,3-4-16,1-4-15,2-3-10,0-3-11,2-2-11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0:20"/>
    </inkml:context>
    <inkml:brush xml:id="br0">
      <inkml:brushProperty name="width" value="0.04757" units="cm"/>
      <inkml:brushProperty name="height" value="0.04757" units="cm"/>
      <inkml:brushProperty name="color" value="#00BFF3"/>
    </inkml:brush>
  </inkml:definitions>
  <inkml:trace contextRef="#ctx0" brushRef="#br0">98383 51550 462,'14'0'2,"-1"0"5,-2 0 3,-2 0 5,0 0 3,1 0 1,3 0 2,2 0 1,2 2 2,1 4 3,3 4 4,0 3 2,2 5 1,-1 3 0,-1 5-1,-1 3 0,-1 4-3,-2 1-2,-3 2-2,-1 2-3,-3 2-4,-2 0-2,-4 2-3,-2 1-2,-5 0-6,-6 1-8,-6 1-8,-5 2-6,-8 2-9,-7 4-7,-8 3-8,-7 5-7,-1-4-7,10-10-6,8-11-6,9-11-6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19T08:48:52.1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5731 12147 0,'0'0'0,"-7"-6"0,-3-1 0,-2-1 16,-2 1-16,-7-3 0,-1-1 15,-4 1-15,-2 1 0,-10-4 16,-5 2-16,1 2 0,1 2 0,-4 0 16,-4 2-16,-5 2 15,4 1-15,-2 4 0,-1 3 16,5 2-16,4 1 0,-10 6 16,1 4-16,6 2 0,5-2 0,1 7 15,-4 3-15,1 6 16,0 3-16,5 1 0,2 0 0,5 1 15,5-5-15,3 3 0,6 2 16,2 0-16,2 1 0,6 0 16,5 0-16,4-1 0,5-2 0,7 1 15,3-2-15,6-1 0,4-2 16,7-4-16,2-1 16,6-2-16,3-4 0,7-2 0,3-2 15,-1-4-15,-2-3 0,9-3 16,1-5-16,14-3 0,-6-2 15,-2-7-15,2-6 0,-7-2 16,-1-1-16,2-4 0,-1-5 16,-6 1-16,-3-2 0,-2-5 0,-4-4 15,-2-3-15,-2-2 0,-2 0 16,-2-1-16,-5 1 0,-5 1 16,-3-2-16,-2-1 0,-5 0 15,-6-2-15,-3 2 0,-4 1 16,-5 2-16,-2 2 0,-11-1 15,-2 1-15,-8 0 0,-3 2 16,-11 2-16,-3 2 0,-6 4 16,-5 4-16,-10 2 0,-6 4 0,-1 6 15,0 2-15,-11 8 0,-5 4 16,-3 8-16,0 7 0,-9 14 16,-6 12-16,6 4 0,5 5 15,1 20-15,-5 15 0,32-26 16,18-19-16,14-13 0</inkml:trace>
  <inkml:trace contextRef="#ctx0" brushRef="#br0" timeOffset="1116.1292">15836 12161 0,'0'0'0,"0"0"0,0 0 16,18-22-16,-11 13 0,1-2 15,1-4-15,-2 0 0,1 0 0,1-6 16,0-2-16,-2 3 0,1-1 16,-1 0-16,-2 0 0,1 1 15,-2 1-15,-1 0 0,-1 0 16,-2 1-16,0 2 0,-4-1 15,-1 0-15,-2 2 0,-2 1 0,-4 1 16,-3-2-16,-1 3 16,-1 0-16,-8 1 0,-5 1 15,1 2-15,1 1 0,-6 4 0,-2 3 16,0 1-16,2 2 0,-11 3 16,-3 2-16,5 2 0,5 1 15,-2 4-15,-1 5 16,3-1-16,4 2 0,-2 6 0,2 2 15,8-2-15,4-1 0,3 4 16,2 3-16,5-3 0,3-2 0,5 4 16,1 3-16,3-2 15,2-3-15,4 2 0,1 2 16,2-4-16,0-2 0,3 2 0,2 1 16,1-3-16,2-4 0,4 0 15,4-2-15,0-3 0,0-3 0,7-1 16,6-3-16,-3-4 15,-1-2-15,8-3 0,4-5 16,-2 2-16,-1-1 0,4-2 16,5 0-16,-5-2 0,-3-2 0,8-1 15,-1-2-15,-9 0 0,-5-1 16,-6-1-16,-1-1 16,-7 1-16,-5 1 0,-11-8 0,-5-4 15,-6 3-15,-6 0 0,3 4 16,3 5-16,0 3 0</inkml:trace>
  <inkml:trace contextRef="#ctx0" brushRef="#br0" timeOffset="7115.7657">19290 12128 0,'0'0'0,"0"0"16,25 0-16,-7 0 0,2 0 0,15 2 16,8 2-16,3 0 0,3 1 15,19 2-15,7 1 0,12 2 16,-3 1-16,21 3 0,4-1 15,4 2-15,-10-3 0,46 5 16,-10-4-16,-23-5 0,-13-1 16,-1-6-16,0-1 0,-12-4 0,-8-2 15,-1-6-15,2-4 16,-11 0-16,-8-1 0,0-7 0,-1-5 16,-7 0-16,-6 0 0,-1-4 15,-3-5-15,-6 1 0,-6 1 0,-3-10 16,-3-3-16,-5-1 15,-3 0-15,-6-5 0,-3-8 16,-1 6-16,-1 4 0,-7-10 16,-4-6-16,-4 6 0,-2 3 0,-3-4 15,-3-4-15,-1 6 0,-2 5 16,-5-3-16,-3-2 0,-4 4 16,-2 4-16,-5 0 0,-5 0 15,1 7-15,2 5 0,-7-1 16,-5-1-16,1 7 0,2 4 0,-10 0 15,-8 2-15,3 5 0,3 4 16,-9 1-16,-6 1 16,3 6-16,1 2 0,-7 4 15,-6 3-15,5 5 0,4 4 0,-9 7 16,-4 4-16,8 0 0,4 2 0,-3 7 16,-3 7-16,7 0 15,7 1-15,-6 6 0,-4 5 16,10 1-16,5 1 0,4 5 15,3 6-15,5-2 0,6-2 16,0 10-16,2 7 0,7-2 16,5-5-16,6 5 0,2 3 15,5-6-15,5-3 0,1 4 16,2 4-16,5-4 0,2-2 0,6 2 16,5 2-16,1-6 0,2-5 15,3 0-15,5 2 0,1-8 16,2-3-16,9-1 0,7-2 15,-3-7-15,0-7 0,11-2 16,6-2-16,2-5 0,1-3 0,15-4 16,11-3-16,0-3 15,-1 0-15,16-3 0,10-2 16,-4 1-16,-4-1 0,15 2 0,9 0 16,-11 0-16,-9 0 0,2-4 15,0-1-15,-15-2 0,-11-4 16,-25 3-16,-16 1 0,-13 0 0</inkml:trace>
  <inkml:trace contextRef="#ctx0" brushRef="#br0" timeOffset="12500.5258">18737 4936 0,'0'0'0,"2"10"15,0 2-15,1 1 0,1 3 0,6 10 16,2 3-16,3 2 0,1 0 16,10 9-16,2 2 15,2-3-15,2 0 0,10 7 0,4-2 16,-2-2-16,1-2 0,11 8 15,2 1-15,-2-3 0,-2-2 0,11 4 16,2-2-16,0 0 16,-4-5-16,23 12 0,-3-3 0,-11-8 15,-8-6-15,7-3 0,4-2 16,-5-6-16,-1-3 0,8-4 16,6-2-16,-5-3 0,-4 0 15,8-1-15,7 2 0,-6-5 16,-5-6-16,7 0 0,6 0 15,-9-5-15,-2-3 0,5-4 16,4-1-16,-7-5 0,-5-2 16,3-1-16,4-3 0,-9 0 15,-4 1-15,4-8 0,3-6 16,-10 6-16,-6 2 0,5-6 16,5-5-16,-6 5 0,-4 1 0,3-2 15,3-3-15,-6 1 0,-5 1 16,4-5-16,2-2 0,-5 4 15,-3 1-15,2-2 0,2-2 16,-9 3-16,-5 3 0,2-1 16,2-2-16,-5 2 0,-3 2 0,-1-3 15,1-2-15,-6 3 0,-4 3 0,1-5 16,1-2 0,-6 2-16,-5 3 0,0-5 0,0-3 15,-2 1-15,-4 0 0,0-3 16,-2-3-16,-1 4 0,-1 3 15,-4-5-15,-2-1 0,-3 1 16,-1 1-16,-1-3 0,-1-3 16,-1 5-16,-1 1 0,-1-4 15,-1-2-15,-1 1 0,-3 2 0,0-3 16,2-1-16,0 6 0,2 6 16,-1-5-16,1-3 0,0 6 15,-1 2-15,0-4 0,-2 1 16,-1 2-16,0 3 0,-7-7 15,-2-7-15,-1 6 0,0 2 16,-5-5-16,-3-4 0,-1 3 0,2 4 16,-6-7-16,-4-2 15,2 2-15,1 6 0,-6-7 0,-3-4 16,0 4-16,-1 0 0,-8 0 16,-5 1-16,3 3 0,4 2 15,-8-2-15,-3-4 0,3 5 16,1 4-16,-8-4 0,-5-4 15,6 7-15,3 3 0,-8-3 16,-7 1-16,5 5 0,2 4 0,-9-1 16,-5 1-16,4 0 0,4 2 15,-9 2-15,-5 0 16,7 6-16,4 4 0,-5 3 0,-3 1 16,8 6-16,6 4 0,-7 2 15,-5 3-15,7 1 0,6 2 0,-7 4 16,-5 2-16,7 0 15,5 1-15,-6 6 0,-5 2 16,8 4-16,3 2 0,-5 7 16,-4 6-16,6-1 0,5 1 0,-3 8 15,-4 6-15,8-1 16,5 0-16,-1 7 0,1 6 16,8-4-16,5-1 0,0 5 15,-1 5-15,7-3 0,5-1 0,2 7 16,0 5-16,8-4 0,5-3 15,3 6-15,2 3 0,4 0 16,1-1-16,0 4 0,0 4 16,0-5-16,0-4 0,-5 11 15,-3 7-15,0-7 0,1-5 0,-6 8 16,-3 7-16,2-5 0,2-5 16,-1 11-16,-1 6 15,5-7-15,3-6 0,7 7 0,5 4 16,3-32-16,1-20 0,-1-16 15</inkml:trace>
  <inkml:trace contextRef="#ctx0" brushRef="#br0" timeOffset="16782.4664">5108 7740 0,'0'0'0,"0"0"0,0 0 16,22-4-16,-22 4 0,23-5 16,-23 5-16,37-7 0,-16 2 0,6 0 15,4 1-15,8-3 0,3 1 16,3 0-16,4-1 0,9 0 16,-3-2-16,17-1 0,-1 1 15,-3 0-15,-5 2 0,13 0 16,1 2-16,-7-2 0,-5 1 15,11 1-15,1 0 0,-5 2 16,-5 0-16,31-1 0,-7 1 16,-12 1-16,-10 2 0,3-1 0,2 1 15,-7 0-15,-4 1 0,5-1 16,2 0-16,-7 2 0,0 1 16,3-2-16,4 0 0,-7-1 15,-6 0-15,5 2 0,4 1 16,-4-2-16,-3 1 0,5-1 15,2 0-15,-8 1 0,-5-1 0,1 0 16,4 0-16,-7 1 16,-4-1-16,-2-1 0,-1-1 15,-5-2-15,-5-2 0,-1 3 0,0 1 16,-7 1-16,-5-1 0,-4 0 16,-1 0-16,-4 1 0,-1 1 15,-8-2-15,-1 0 0,-2 1 16,3 1-16,-3 1 0,0 3 15,-5 0-15,-3 1 0,-9-3 16,-7-2-16,6-1 0,1 1 0,5 0 16</inkml:trace>
  <inkml:trace contextRef="#ctx0" brushRef="#br0" timeOffset="20667.8482">5061 9811 0,'0'0'0,"0"0"16,0 0-16,0 0 0,0 0 0,25 8 15,-19-5-15,4 1 0,1-1 16,3 0-16,3 2 0,1-2 15,0 1-15,11 0 0,3-1 16,0 0-16,0 0 0,4-1 16,2 0-16,7-1 0,-1 2 0,2-3 15,3 0-15,-1-4 0,0 0 16,10-4-16,2-2 0,-3-1 16,-3 0-16,9-5 0,1 0 15,-7 0-15,-4-2 0,6-7 16,0-1-16,-6-1 0,-5 3 0,1-4 15,2-3-15,-6 3 16,-4 2-16,4-6 0,-1 1 16,-11 3-16,-3 1 0,7-17 0,-7 1 15,-15 16-15,-6 1 0,0-6 16,-1 0-16,-4 1 0,-1 2 16,-6-4-16,-1-1 0,-3 1 15,-1 1-15,-6-3 0,-2-2 16,-1 4-16,0 2 0,-7-3 15,-3-1-15,0 3 0,1 2 16,-5-1-16,-2 0 0,2 2 16,1 2-16,-2 0 0,-4 0 0,3 4 15,-1 1-15,-1 0 0,-5-1 16,1 2-16,2 3 0,-4 2 16,-3 0-16,1 2 0,2 2 15,-5 1-15,-3 4 0,3 1 16,1 3-16,-5 2 0,-2 1 15,1 2-15,2 3 0,-3 2 16,-1 3-16,3 1 0,3 0 0,-22 12 16,4 3-16,9-3 0,3 1 15,2 3-15,1 3 16,5-2-16,3 0 0,3 3 0,0 2 16,5-2-16,4-1 0,-1 5 15,-1 2-15,7-1 0,1-2 16,0 4-16,-1 3 0,6-4 15,1-2-15,5 2 0,5 1 16,1-4-16,3-2 0,0 1 16,5 2-16,2-17 0,-2 3 0,4 1 15,2 4-15,2-2 0,-1-1 16,6 0-16,4 2 0,-2-4 16,0-1-16,3-1 0,3 1 15,0-1-15,-1-1 0,6 0 16,1 0-16,-1-3 0,-2 0 0,6-2 15,6-1-15,-3-2 16,-1-3-16,7-2 0,8-3 16,-1-4-16,0-2 0,-13 1 0,-7 1 15,-8-1-15</inkml:trace>
  <inkml:trace contextRef="#ctx0" brushRef="#br0" timeOffset="24732.8189">6798 9696 0,'0'0'0,"0"0"0,0 0 15,0 0-15,0 0 0,26 6 16,-26-6-16,24 4 0,-10 0 0,2-1 15,3 0-15,1 0 16,0 1-16,7 1 0,3 0 16,-1-1-16,-2 1 0,4-1 0,2 0 15,-3 0-15,0 0 0,8 0 16,3-1-16,-3 1 0,-3-2 16,3 1-16,3-2 0,-3 1 15,-3 0-15,11 0 0,2 1 16,-5 0-16,-4 0 0,3 0 15,2 0-15,-3 0 0,-2-1 0,8 2 16,3-1-16,-8 0 16,-3 0-16,3 0 0,2 1 15,-6-1-15,-3-1 0,0 0 0,4 0 16,-5-1-16,-3-1 0,1 0 16,0 1-16,-5-2 0,-1-1 15,-1 0-15,-3 0 0,-3-1 16,-2 1-16,-2 0 0,-1-1 15,-3 0-15,-2 1 0,1-1 16,-2 0-16,-2 1 0,0 1 0,-1 0 16,1-1-16,-3 1 0,1 1 15,-4 0-15,2-1 0,-2 1 16,0 0-16,0 0 0,0 0 16,-2-2-16,-1 0 0,-1-1 15,-4-1-15,2 1 0,0 0 0,1 0 16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0:21"/>
    </inkml:context>
    <inkml:brush xml:id="br0">
      <inkml:brushProperty name="width" value="0.0369" units="cm"/>
      <inkml:brushProperty name="height" value="0.0369" units="cm"/>
      <inkml:brushProperty name="color" value="#00BFF3"/>
    </inkml:brush>
  </inkml:definitions>
  <inkml:trace contextRef="#ctx0" brushRef="#br0">71141 58677 596,'-4'-14'8,"8"4"17,8 2 16,7 2 16,8 1 5,7 0-10,6-1-9,8-1-9,1 0-7,-4 2-5,-4 2-5,-4 2-6,-4 2-6,-4 2-9,-4 2-7,-3 2-8,-4 1-6,-3 3-5,-2 2-4,-4 1-5,-2 0-5,-2-1-4,-3-2-6,0-2-4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0:21"/>
    </inkml:context>
    <inkml:brush xml:id="br0">
      <inkml:brushProperty name="width" value="0.03697" units="cm"/>
      <inkml:brushProperty name="height" value="0.03697" units="cm"/>
      <inkml:brushProperty name="color" value="#00BFF3"/>
    </inkml:brush>
  </inkml:definitions>
  <inkml:trace contextRef="#ctx0" brushRef="#br0">71019 59600 595,'-28'7'3,"5"-1"8,7 0 7,5-2 7,7 0 7,8-3 6,8 1 7,7-2 5,8 0-1,7-2-11,7 1-10,6-3-11,3 1-4,0 1-1,-2 0-1,-1 2 0,-1 1-7,-2 1-14,-2 3-13,-1 1-14,-6 1-11,-8 0-8,-7-2-10,-8 0-8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0:25"/>
    </inkml:context>
    <inkml:brush xml:id="br0">
      <inkml:brushProperty name="width" value="0.04896" units="cm"/>
      <inkml:brushProperty name="height" value="0.04896" units="cm"/>
      <inkml:brushProperty name="color" value="#00BFF3"/>
    </inkml:brush>
  </inkml:definitions>
  <inkml:trace contextRef="#ctx0" brushRef="#br0">76456 58055 449,'-1'-13'92,"-1"6"-15,0 6-17,-1 6-16,-1 4-9,2 1-3,0 3-2,2 2-2,-1 2-3,0 1-2,-2 3-2,0 1-2,-1 2-3,0-1-2,0 1-3,1-1-2,-2 1-3,-1-1-1,0 1-3,-1-1 0,-1 0-4,1 0-3,0 1-3,-1-1-3,0 1-5,0 1-6,0 1-5,0 1-7,1-1-1,1-3 0,0-3 1,2-3 1,0-2 0,2-1-1,0 0-1,2-2 0,1-2-1,2-4-1,2-4 0,2-4-1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0:26"/>
    </inkml:context>
    <inkml:brush xml:id="br0">
      <inkml:brushProperty name="width" value="0.04016" units="cm"/>
      <inkml:brushProperty name="height" value="0.04016" units="cm"/>
      <inkml:brushProperty name="color" value="#00BFF3"/>
    </inkml:brush>
  </inkml:definitions>
  <inkml:trace contextRef="#ctx0" brushRef="#br0">76983 59230 547,'-6'-7'10,"4"1"18,4 0 20,4 3 18,4-1 4,5 2-12,5 0-12,5 2-11,2 0-9,2 0-4,1 0-5,1 0-5,-1 0-3,-3 0-5,-3 0-2,-4 0-5,-1 0 0,-1 2 0,-1 0 0,0 2 2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0:27"/>
    </inkml:context>
    <inkml:brush xml:id="br0">
      <inkml:brushProperty name="width" value="0.04384" units="cm"/>
      <inkml:brushProperty name="height" value="0.04384" units="cm"/>
      <inkml:brushProperty name="color" value="#00BFF3"/>
    </inkml:brush>
  </inkml:definitions>
  <inkml:trace contextRef="#ctx0" brushRef="#br0">79700 58977 501,'15'0'149,"-1"0"-36,-1 0-34,0 0-35,-1 0-20,3 0-3,2 0-6,2 0-3,0 0-4,1 0-2,-1 0-1,1 0-2,-1 0-2,-1 0 1,-1 0 0,0 0-1,-1 0 1,1 0-1,1 0-1,1 0 1,2 0-1,3 0 1,3 0 1,3 0-1,2 0 1,1 0 0,1 0-1,0 0 0,1-1-2,1-1-1,-1 0-3,0-1-1,0-1-2,-1 2 0,-1 0-1,-1 2 1,-2-1-1,-2 0 0,-1-1 1,-3-1 0,-1 0 2,-1 0 4,-1 2 2,0 0 3,-1 1 2,1 0-1,1 0-2,1 0 0,1 0-1,3 0 1,0 0 0,4 0 1,0 0 0,2 0-1,1 0-1,1 0-1,0 0-1,1 0-1,-1 0-1,0 0-2,0 0 0,1-2 0,-1-1-1,0 0 1,-1 0-1,-1 0 0,-3 2 0,-1 0 0,-2 1 0,1 0 0,-1 0 0,0 0 1,1 0-1,-1-2 1,1 0 1,-1-1 0,1 0 0,1 1 0,1 0 0,1 2 1,-1-1-2,-2 0-2,-1-2-1,-2 0-2,-3-1-2,0 2-4,-1 0-2,0 2-3,-3 0-3,-3 0-3,-3 0-3,-2 0-4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0:29"/>
    </inkml:context>
    <inkml:brush xml:id="br0">
      <inkml:brushProperty name="width" value="0.03737" units="cm"/>
      <inkml:brushProperty name="height" value="0.03737" units="cm"/>
      <inkml:brushProperty name="color" value="#00BFF3"/>
    </inkml:brush>
  </inkml:definitions>
  <inkml:trace contextRef="#ctx0" brushRef="#br0">82647 59450 588,'-29'15'141,"2"-1"-37,3-1-38,3 0-37,1-1-20,1-1-3,-1 0-3,1 1-3,0-1-2,2-1-2,2 0-1,3-2-3,0 0 0,0 2-1,1 0-1,0 1-1,0 1 1,4 0 4,3 0 3,2 0 3,1-2 2,-2-2-2,-2-1-1,-1-2-1,-2-1 0,0 0 0,0 0 0,0 0 1,0-1 0,-2 1 3,0 0 2,-1 0 2,2-1 4,6 0 2,6-1 4,6-2 4,3 0 0,1 0-4,1 0-4,2 0-3,0 0-3,1 0-2,1 0-3,0 0-1,2 0-2,0 0 1,-1 0-1,1 0 1,0 0-1,3 0-1,1 0 0,3 0-2,0 0-1,-1 2-4,-1 1-3,-2 0-3,-1 0-3,-1 0-2,-2-2-2,-2 0-3,-3-1-1,-1 2-2,-2 0-2,-2 2-1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0:29"/>
    </inkml:context>
    <inkml:brush xml:id="br0">
      <inkml:brushProperty name="width" value="0.03777" units="cm"/>
      <inkml:brushProperty name="height" value="0.03777" units="cm"/>
      <inkml:brushProperty name="color" value="#00BFF3"/>
    </inkml:brush>
  </inkml:definitions>
  <inkml:trace contextRef="#ctx0" brushRef="#br0">83480 59500 582,'-1'19'158,"-1"9"-39,0 7-40,0 8-40,-2 3-23,0-2-9,0-2-10,1-2-7,-1-1-12,2 0-11,0 0-13,2 0-13,0-4 0,0-7 10,0-9 11,0-7 10,0-4 4,0 0-3,0 0-2,0 0-3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1:36"/>
    </inkml:context>
    <inkml:brush xml:id="br0">
      <inkml:brushProperty name="width" value="0.04765" units="cm"/>
      <inkml:brushProperty name="height" value="0.04765" units="cm"/>
      <inkml:brushProperty name="color" value="#00BFF3"/>
    </inkml:brush>
  </inkml:definitions>
  <inkml:trace contextRef="#ctx0" brushRef="#br0">81531 56650 461,'37'10'9,"-3"5"17,-5 5 17,-3 6 18,-5-1 2,-5-2-11,-5-3-13,-4-3-11,-4-2-9,-1 1-8,0 0-6,-1-1-7,-4 1-5,-2 2-4,-5 0-4,-4 1-4,-2 0 0,-1-1 0,-2-1 1,1 0 2,-3-2 1,0-2 3,-1 0 3,-1-1 4,0-1 1,2 0 2,0-2 3,1 0 1,2-3 2,2-1 4,4-2 3,3-2 3,5-1 6,8-2 8,8 0 9,7-2 7,4 1 2,-1 1-7,-1 0-6,-1 2-7,0 0-6,3 2-6,1 0-7,3 1-5,0 1-10,1 0-11,-1 0-11,1 0-12,-2 0-7,-3 0-3,0 0-3,-2 0-3,-3-1 1,-3-1 3,-3 0 5,-2-1 3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1:36"/>
    </inkml:context>
    <inkml:brush xml:id="br0">
      <inkml:brushProperty name="width" value="0.04475" units="cm"/>
      <inkml:brushProperty name="height" value="0.04475" units="cm"/>
      <inkml:brushProperty name="color" value="#00BFF3"/>
    </inkml:brush>
  </inkml:definitions>
  <inkml:trace contextRef="#ctx0" brushRef="#br0">83081 57263 491,'-13'-8'8,"3"2"16,4-2 15,4 0 17,4 2 3,4 4-5,4 4-8,3 4-6,3 2-5,2 0-5,0-2-3,0 2-3,2 0-5,1 0-3,1 0-5,1 0-4,0-1-2,-1 1-1,-1-1-1,0 1-1,-4-1-12,0-2-19,-2-3-22,-3 0-20,-1-4-8,0 0 6,-2-3 4,0-2 6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1:37"/>
    </inkml:context>
    <inkml:brush xml:id="br0">
      <inkml:brushProperty name="width" value="0.04252" units="cm"/>
      <inkml:brushProperty name="height" value="0.04252" units="cm"/>
      <inkml:brushProperty name="color" value="#00BFF3"/>
    </inkml:brush>
  </inkml:definitions>
  <inkml:trace contextRef="#ctx0" brushRef="#br0">84500 56363 517,'7'-15'6,"0"2"11,-2 2 12,0 3 11,-1 1 4,3 2-4,2 2-4,1 2-4,2 1-4,2 2 0,0 0-2,1 2-1,0 0-1,-3 2-3,-2 0-3,-1 1-2,-2 2-2,-2 4-4,-2 2-3,-2 3-3,-3 2-3,-2 1-5,-4 1-4,-2 1-3,-1 0-3,-2-1-1,-2-1 1,0-1-2,1-2-1,1-2-2,2-4-2,2-3-3,5-1 4,5 2 12,5 0 11,7 1 12,3-1 6,-1 1-1,1-2 1,0-1 1,-2 0-2,-2 0 0,-1 0-1,-2 0-1,-2 1-3,-2 3-6,-3 3-5,0 4-5,-5 1-3,-2 1 0,-5 1-1,-4 1-1,-1 0-2,-2-1-5,-2-1-3,0-1-5,1-2-4,1-3-5,3-3-4,2-2-6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19T08:49:30.0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8745 2488 0,'0'0'0,"0"0"15,0 0-15,0 0 0,0 0 0,0 0 16,0 0-16,-18 19 0,18-19 16,0 0-16,0 21 0,0-21 15,6 20-15,-6-20 0,13 22 16,-13-22-16,19 25 0,-8-10 0,1-1 15,1 0-15,0-1 0,1 3 16,2 2-16,5 2 0,-2-1 16,0-2-16,1-2 0,1-1 15,0-1-15,1-3 0,0-1 16,1-1-16,2-4 0,0-1 16,3-3-16,-1-1 0,2-2 15,5-4-15,-1 0 0,-2-3 16,-2 2-16,-2-2 0,0-1 0,-3-1 15,-1 1-15,-2-1 0,-1 0 16,-1-1-16,-3 1 0,0-1 16,-2-2-16,-2 2 0,-1-2 15,-1 2-15,-1 0 0,-3-2 16,-1 1-16,-2-1 0,0 1 16,0-1-16,-1-1 0,-1 3 0,0 1 15,-1-2-15,0 0 0,0 1 16,0-2-16,-1 2 0,0-1 15,0 2-15,0-1 0,-1 1 16,0 2-16,0-1 0,-1 1 16,-2 1-16,1 0 0,-2 0 15,0 0-15,-1 2 0,-2 0 16,-1 1-16,-2 1 0,-1 0 16,-1 0-16,-3 0 0,-1 0 15,-1 2-15,-1 1 0,-1 1 16,-1 1-16,0 0 0,1 1 0,-1 0 15,0 1-15,1 0 0,1 1 16,0-1-16,1 3 0,1-1 16,-1 0-16,1 1 0,2 0 15,-1 0-15,2 1 0,0 0 16,2 1-16,0 2 0,1 0 0,0 0 16,1 1-16,1 1 15,1 0-15,1-1 0,2 3 16,0-2-16,1 0 0,1-1 15,2 0-15,2-1 0,0-1 0,2-1 16,3 0-16,0-4 0,1-2 16,-2-1-16,-1 2 0,1-2 15</inkml:trace>
  <inkml:trace contextRef="#ctx0" brushRef="#br0" timeOffset="982.7638">9140 1920 0,'0'0'0,"0"0"16,0 0-16,0 0 0,0 0 0,0 0 15,0 0-15,0 0 0,17-15 16,-17 15-16,0 0 0,0 0 16,0 0-16,14-20 0,-11 17 0,-1-2 15,0 0-15,-1 0 0,0 0 16,-1-1-16,0 2 0,-1 0 16,-1-1-16,0 0 0,-2 0 15,0 2-15,-2-1 0,0 1 16,-2 0-16,-2 0 0,-1 1 15,-1 0-15,0-1 0,-1 1 16,1 0-16,-3 0 0,2 1 16,0 0-16,1 0 0,1-1 0,1 2 15,0 0-15,0 0 0,1 2 16,0 0-16,0 0 0,1 1 16,-1 2-16,1-1 0,0 1 15,1 1-15,-1 0 0,0-1 16,0 2-16,1 1 0,0-1 15,0 1-15,1 0 0,0 0 16,1 1-16,0 0 0,2 1 16,0 1-16,1-1 0,0 1 0,2 0 15,0 0-15,0 0 0,3 0 16,0 1-16,3-1 0,-1-2 16,2 1-16,0-2 0,2 2 15,0 0-15,0-2 0,1 0 16,-1-1-16,-1 0 0,2-1 15,-2 0-15,2-1 0,0 0 16,0-2-16,1-1 0,1-2 16,1 0-16,0 0 0,1 0 0,0-2 15,0 1-15,0 0 0,-1 0 16,0 0-16,-2-2 0,0 2 16,-2-1-16,-1 0 0,-1 1 15,0 1-15,-2-1 0,0 1 16,0 0-16,-2-1 0,-1 0 15,0-1-15,0 1 0,-2 1 0,2-1 16,-2 1-16,3-1 0</inkml:trace>
  <inkml:trace contextRef="#ctx0" brushRef="#br0" timeOffset="1465.7864">8115 1865 0,'0'0'0,"0"0"16,0 0-16,0 0 0,0 0 15,-20-6-15,20 6 0,0 0 16,-26-5-16,26 5 0,-23-1 15,11 2-15,-1 0 0,0 2 16,-1 1-16,0 1 0,-1 1 16,1 2-16,2 1 0,-1 1 0,0 0 15,2 1-15,1 0 0,2 2 16,0-2-16,-1 2 0,1 0 16,3 0-16,0-2 0,4 0 15,2 0-15,2-3 0,1 0 16,5-1-16,4-1 0,7 2 15,2-1-15,-5-2 0,-2 0 16,-3-2-16</inkml:trace>
  <inkml:trace contextRef="#ctx0" brushRef="#br0" timeOffset="2043.3823">7924 2613 0,'0'0'0,"0"0"0,0 0 16,0 0-16,0 0 0,0 0 15</inkml:trace>
  <inkml:trace contextRef="#ctx0" brushRef="#br0" timeOffset="5718.0061">9332 3906 0,'0'0'0,"0"0"0,0 0 0,0 0 16,0 0-16,0 0 0,0 0 15,0 0-15,0 0 0,0 0 16,0 0-16,0 0 0,0 0 0,0 0 15,0 0-15,0 0 0,0 0 16,0 0-16,0 0 0,0 0 16,0 0-16,0 0 0,0 0 15,0 0-15,0 0 0,22-11 16,-22 11-16,0 0 0,21 3 16,-21-3-16,0 0 0,26 6 0,-26-6 15,21 3-15,-21-3 16,23 4-16,-11-2 0,1 0 15,1-1-15,1 0 0,0-1 0,1 0 16,0 0-16,1 0 0,-2 0 16,2 0-16,-1-2 0,1 1 15,-1 0-15,1-1 0,-1 0 16,1 0-16,-1 1 0,6 0 16,-1 0-16,-1 1 0,0 0 0,0 0 15,0-1-15,0 0 0,-2 1 16,1 0-16,0 0 15,-1 1-15,-2 0 0,1 0 16,-2-1-16,0 1 0,0-1 0,-1 1 16,0-1-16,0 2 0,-2-1 15,1 0-15,0 0 0,-1 0 16,1 1-16,-1-1 0,0 0 16,-3-1-16,-1 0 0,1 1 15,1 1-15,-1-2 0,0 0 0,0 0 16,-1-3-16,0 1 0,0-1 15,-2 1-15,0-1 0,0 2 16</inkml:trace>
  <inkml:trace contextRef="#ctx0" brushRef="#br0" timeOffset="6349.219">9984 3543 0,'0'0'0,"0"0"0,0 0 0,0 0 15,0 0-15,0 0 0,0 0 16,0 0-16,0 0 16,0 0-16,0 0 0,0 0 0,0 0 15,0 0-15,24 14 0,-24-14 16,0 0-16,0 0 0,18 22 16,-18-22-16,10 17 0,-5-7 15,2 1-15,-1 0 0,1 0 0,0 2 16,0-1-16,1 0 0,1 0 15,0 0-15,1 0 0,0-1 16,-1 0-16,1 0 0,1 0 16,0 0-16,0-1 0,0-1 15,2 0-15,-2-1 0,0 1 16,0-2-16,-1 1 0,0-1 0,-1 0 16,0-2-16,-1-1 15,-1 1-15,-2-2 0,0-1 16,-2 0-16,-3-2 0,0 0 0,-3-4 15,-2 0-15,1-1 0,0 2 16,1 0-16</inkml:trace>
  <inkml:trace contextRef="#ctx0" brushRef="#br0" timeOffset="6817.0029">9825 3550 0,'0'0'16,"0"0"-16,0 0 0,0 0 0,0 0 16,0 0-16,0 0 15,0 0-15,0 0 0,-18-16 16,18 16-16,0 0 0,0 0 0,0 0 15,0 0-15,0 0 0,-25-7 16,25 7-16,0 0 0,0 0 16,-25 5-16,25-5 0,0 0 15,-23 14-15,15-9 0,0 2 16,0 1-16,1 0 0,-1 0 0,0 1 16,-1 0-16,1 1 0,0 0 15,-2 0-15,-2 2 16,0-1-16,-1 0 0,-2-1 0,0 3 15,-1-2-15,1 0 0,-5 2 16,-1 2-16,2-3 0,3 0 16,-2-2-16,2 1 0,2-1 15,2-1-15,1-1 0,1 0 16,3-1-16,0-3 0,1 0 16,3 0-16,1-3 0,2-1 0,0 0 15,0 0-15,0 0 0,2-2 16,-2 2-16</inkml:trace>
  <inkml:trace contextRef="#ctx0" brushRef="#br0" timeOffset="66632.2428">12159 12849 0,'0'0'0,"0"0"0,0 0 16,0 0-16,0 0 0,0 0 15,0 0-15,0 0 0,-17-16 0,17 16 16,0 0-16,0 0 0,0 0 16,0 0-16,0 0 0,0 0 15,0 0-15,0 0 0,0 0 16,0 0-16,0 0 0,-14 26 15,14-26-15,-6 28 0,6-28 0,-6 37 16,3-13-16,-2 1 16,1 2-16,-2 10 0,1 2 15,-2-1-15,1 0 0,-3 11 16,0 0-16,1-2 0,1-3 0,-1 6 16,2-2-16,2-3 0,-1-2 15,3 0-15,0-1 0,2-4 16,1-4-16,4-3 0,1-2 15,2-4-15,1-4 0,3-4 16,2-5-16,-1-7 0,1-4 0,-4-1 16,-3 0-16,0 0 0</inkml:trace>
  <inkml:trace contextRef="#ctx0" brushRef="#br0" timeOffset="66916.7484">12216 13291 0,'0'0'16,"0"0"-16,0 0 0,0 0 0,0 0 15,0 0-15,0 0 16,0 0-16,19-16 0,-19 16 0,0 0 15,31-10-15,-18 6 0,3 0 16,0-1-16,2 0 0,1-1 16,1 1-16,3-1 0,0-2 0,0 1 15,5-5-15,0-2 0,-4-3 16,-2-2-16,-4 3 0,-3 2 16,-1 3-16</inkml:trace>
  <inkml:trace contextRef="#ctx0" brushRef="#br0" timeOffset="67269.9308">12705 12558 0,'0'0'0,"0"0"0,0 0 16,0 0-16,0 0 0,0 0 0,0 0 15,0 0-15,0 0 0,0 0 16,0 0-16,0 0 0,0 0 15,-5 21-15,5-21 0,-2 24 16,2-24-16,-2 34 0,1-12 16,0 3-16,-2 0 0,1 6 15,0 1-15,0 12 0,0 1 0,-3 15 16,1 3-16,-1-2 0,1-2 16,-3 15-16,0 1 15,-2 5-15,0-6 0,-1 3 0,0 3 16,0 2-16,1-8 0,-3 29 15,1-8-15,4-19 0,0-12 16,3-3-16,1-3 0,3-9 16,3-8-16,2-10 0,4-4 15,0-13-15,0-9 0,-3-2 0,-1 0 16,-2-1-16</inkml:trace>
  <inkml:trace contextRef="#ctx0" brushRef="#br0" timeOffset="67699.8385">12954 13389 0,'0'0'0,"0"0"0,0 0 0,0 0 16,23-3-16,-23 3 0,20 3 15,-9-1-15,0 1 0,0 1 0,0 3 16,-1 1-16,-1 0 0,-2 2 16,-1 2-16,-3 2 0,-1-1 15,-3 6-15,-2 2 16,-2-1-16,-2 0 0,-2 1 0,-2 2 15,0-3-15,1-1 0,1-1 16,2-3-16,1-1 0,2-2 0,3-3 16,2-1-16,4-2 15,4-2-15,8-2 0,6-1 16,3-1-16,3-1 0,4-1 0,4-1 16,7 0-16,-3 1 0,-1 0 15,-3 0-15,0-1 0,-6 0 0,-7 2 16,-5-1-16,-5 1 0</inkml:trace>
  <inkml:trace contextRef="#ctx0" brushRef="#br0" timeOffset="74824.7701">10172 15352 0,'0'0'0,"0"0"16,0 0-16,0 0 0,0 0 0,0 0 15,0 0-15,0 0 0,0 0 16,0 0-16</inkml:trace>
  <inkml:trace contextRef="#ctx0" brushRef="#br0" timeOffset="75086.3648">10191 15375 0,'0'0'0,"0"0"15,0 0-15,0 0 0,0 0 0,0 0 16,0 0-16,0 0 0,0 0 15,0 0-15,0 0 0,0 0 16,0 0-16,0 0 0,0 0 16,0 0-16,0 0 0,0 23 15,0-23-15,0 0 0,0 0 16,0 0-16,0 0 0,0 0 16,0 0-16,0 0 0,0 0 15,0 0-15,0 0 0,0 0 16,0 0-16,0 0 0,0 0 0,0 0 15,0 0-15,0 0 0</inkml:trace>
  <inkml:trace contextRef="#ctx0" brushRef="#br0" timeOffset="75412.4292">10309 15164 0,'0'0'0,"0"0"0,0 0 0,0 0 16,0 0-16,0 0 0,0 0 15,0 0-15,0 0 0,0 0 0,0 0 16,0 0-16,0 0 0,0 0 16,0 0-16,0 0 0,22 13 15,-22-13-15,0 0 0,0 0 16,0 0-16,0 0 16,0 0-16,0 0 0</inkml:trace>
  <inkml:trace contextRef="#ctx0" brushRef="#br0" timeOffset="75833.0862">10425 15041 0,'0'0'0,"0"0"16,0 0-16,0 0 0,0 0 0,0 0 16,0 0-16,0 0 15,0 0-15,0 0 0,0 0 16,0 0-16,0 0 0,0 0 15,0 0-15,2 27 0,-2-27 16,2 27-16,-1-7 0,-1 2 0,0 0 16,0 5-16,0 3 15,-1 0-15,0 1 0,0 10 0,0 1 16,-1-3-16,0-2 0,-1 5 16,0-2-16,0-7 0,-1-5 15,0-9-15,0-7 0,1-4 0,1-3 16,1-2-16,0 0 15,0 0-15</inkml:trace>
  <inkml:trace contextRef="#ctx0" brushRef="#br0" timeOffset="76032.9789">10431 15462 0,'0'0'16,"0"0"-16,0 0 0,0 0 15,0 0-15,0 0 0,0 0 16,0 0-16,0 0 0,0 0 15,36 10-15,-36-10 0,38 5 0,-16-3 16,3-1-16,-2-4 0,-1-1 16,-1-3-16,-1-3 0,1-4 15,-5-1-15,-2-2 0,-3-1 16,-1 3-16,-2 2 0,-1 2 16</inkml:trace>
  <inkml:trace contextRef="#ctx0" brushRef="#br0" timeOffset="76233.3786">10738 15065 0,'0'0'15,"0"0"-15,0 0 0,0 0 16,0 0-16,0 0 0,0 0 16,0 0-16,0 0 0,0 0 0,0 0 15,0 0-15,0 0 0,13 28 16,-13-28-16,5 32 0,-3-11 16,-1 5-16,0 5 0,-1 3 15,-1 4-15,-2 16 0,-3 4 16,-3 12-16,-3-4 0,-7 9 15,-3-4-15,5-15 0,3-12 0,3-11 16</inkml:trace>
  <inkml:trace contextRef="#ctx0" brushRef="#br0" timeOffset="76815.9488">6141 15386 0,'0'0'0,"0"0"15,0 0-15,0 0 0,0 0 16,0 0-16,0 0 0,3 28 15,-3-28-15,1 28 0,-1-28 0,2 39 16,-2-16-16,-2 1 0,-1 3 16,-2 1-16,1 2 0,-4 11 15,2-1-15,-4-1 0,1-2 16,-2 6-16,0-4 0,2-7 16,1-5-16,3-5 0,-1-4 15,2-4-15</inkml:trace>
  <inkml:trace contextRef="#ctx0" brushRef="#br0" timeOffset="77015.74">6164 15745 0,'0'0'16,"0"0"-16,0 0 0,0 0 15,0 0-15,27-8 0,-27 8 16,29-6-16,-29 6 0,38-6 15,-18 1-15,1 0 0,1-1 0,-1 1 16,0-1-16,4-2 16,-3-2-16,-4-2 0,-3-3 0,-4-2 15,-7-3-15,1 3 0,-2 4 16,0 0-16</inkml:trace>
  <inkml:trace contextRef="#ctx0" brushRef="#br0" timeOffset="77199.9008">6527 15293 0,'0'0'15,"0"0"-15,0 0 0,0 0 0,0 0 16,0 0-16,0 0 0,-9 27 16,9-27-16,-10 27 0,3-9 15,-1 3-15,0 4 0,-1 5 16,-2 6-16,-4 13 0,0 4 16,-6 18-16,0 6 0,2 1 15,2 2-15,0-4 0,3-8 16,3-18-16</inkml:trace>
  <inkml:trace contextRef="#ctx0" brushRef="#br0" timeOffset="82633.2886">12504 14998 0,'0'0'0,"0"0"0,0 0 0,23 3 16,-13-3-16,3 1 0,4 1 15,1 1-15,0-1 0,9 3 16,3 1-16,-1 0 0,2 1 0,2 0 16,3-1-16,4 2 0,-1-1 15,4 1-15,2 0 16,-2 0-16,-1-2 0,9 4 16,-1 0-16,-3 1 0,-4 0 0,1 3 15,0 1-15,-3-1 0,-3 0 16,1 2-16,-5 0 0,-6-5 0,-4-3 15,-8-1-15,-3-1 16,-8-5-16,-5-1 0,-3-4 16,-6-4-16,-2-3 0,-3-3 0,1 2 15,3 3-15,3 1 0</inkml:trace>
  <inkml:trace contextRef="#ctx0" brushRef="#br0" timeOffset="83428.7463">6240 15919 0,'0'0'16,"0"0"-16,0 0 0,0 0 15,0 0-15,0 0 0,-27-4 0,27 4 16,0 0-16,-30 0 0,30 0 16,-24 0-16,12-2 0,2 2 15,2-1-15,1 1 0</inkml:trace>
  <inkml:trace contextRef="#ctx0" brushRef="#br0" timeOffset="83582.054">6081 15915 0,'0'0'0,"0"0"16,0 0-16,0 0 0,0 0 0,0 0 16,0 0-16,0 0 0,0 0 15,0 0-15,0 0 0,0 0 16,0 0-16,0 0 0,0 0 15,0 0-15</inkml:trace>
  <inkml:trace contextRef="#ctx0" brushRef="#br0" timeOffset="83720.4241">5891 16037 0,'0'0'0,"0"0"0,0 0 0,0 0 15,0 0-15,0 0 0,0 0 16,0 0-16</inkml:trace>
  <inkml:trace contextRef="#ctx0" brushRef="#br0" timeOffset="84783.2797">13073 15143 0,'0'0'0,"0"0"15,0 0-15,32-11 0,-18 6 0,4-1 16,2-2-16,6-3 0,1-2 0,0-1 16,2-3-16,5-4 15,-1 0-15,-2-3 0,-1-2 16,-3 0-16,-2 1 0,-2-3 0,0-1 15,0-6-15,-3 1 0,-5-1 16,-1-1-16,-5 0 0,-2 1 16,-3-3-16,-2 1 0,-6 2 15,-1 2-15,-4 1 0,-2 0 16,-3 2-16,-3 1 0,-5-1 16,-4-1-16,-8-3 0,1 4 0,-5 0 15,-6 1-15,-1 3 0,-3 3 16,-5 0-16,-4 1 15,-9 1-15,0 3 0,-3 6 0,-1 5 16,2 5-16,3 2 0,-26 8 16,9 6-16,13 5 0,8 4 15,7 6-15,7 5 0,10-3 16,9 0-16,7 2 0,6 2 16,7-2-16,4 0 0,9 1 15,4 0-15,5 0 0,4-2 0,0-10 16,9 6-16,4 0 0,2 0 15,9 3-15,6 4 0,5-1 16,4 0-16,35 23 0,-3 0 16,-8-6-16,-6-4 0,-6-4 15,-5-2-15,-11-11 0,-7-5 16,-14-7-16,-10-7 0,-6-2 16</inkml:trace>
  <inkml:trace contextRef="#ctx0" brushRef="#br0" timeOffset="85632.8118">6259 15293 0,'0'0'0,"0"0"0,0 0 16,0 0-16,0 0 0,19-10 0,-19 10 15,0 0-15,24 5 16,-24-5-16,23 12 0,-11-5 0,-2 0 15,3 3-15,2 2 0,3 2 16,1 2-16,6 6 0,2 2 16,0 1-16,2 1 0,3 8 15,0 1-15,-5 1 0,-3 0 0,-8 3 16,-5 1-16,-4 5 0,-9-1 16,-8 0-16,-7 1 15,-8-3-15,-4-1 0,-12 4 16,-5-2-16,-3-4 0,0-4 0,-10 0 15,1-4-15,2-7 0,2-4 16,-1-5-16,-5-3 0,6-5 16,3-4-16,-21-11 0,5-8 15,13-6-15,4-3 0,3-8 16,3-5-16,9-1 0,3 0 0,0-6 16,3-1-16,5-2 0,3-2 15,7-7-15,1-6 0,5 1 16,5 1-16,5-7 0,4-4 15,7 3-15,3 3 0,9-9 16,7-7-16,4 2 0,0 0 16,-11 26-16,-8 15 0,-5 13 0</inkml:trace>
  <inkml:trace contextRef="#ctx0" brushRef="#br0" timeOffset="93548.9414">10502 12055 0,'0'0'0,"0"0"0,0 0 0,0 0 16,0 0-16,0 0 0,0 0 16,0 0-16,-12 26 0,12-26 15,-10 27-15,10-27 0,-11 36 16,5-11-16,0 4 0,0 1 0,1-1 16,-3 14-16,1 3 15,1 7-15,0-2 0,1 3 0,-2 1 16,1 5-16,0-4 0,1-5 15,-1-4-15,2-4 0,-1-5 16,2 3-16,0-3 0,0-7 16,1-4-16,1-7 0,0-3 15,1-5-15,1-3 0,2-6 16,3-5-16,-1-7 0,1-4 0,-2 4 16,0 1-16,-2 2 0</inkml:trace>
  <inkml:trace contextRef="#ctx0" brushRef="#br0" timeOffset="93749.28">10414 12559 0,'0'0'0,"0"0"15,0 0-15,0 0 0,0 0 16,0 0-16,0 0 0,32-12 0,-32 12 16,36-11-16,-15 5 15,2-1-15,2 0 0,1 0 0,3-1 16,7-3-16,0 0 0,1 0 15,0 0-15,0-2 0,-1-2 16,7-3-16,-3-1 0,-8 4 16,-6 3-16,-4 2 0</inkml:trace>
  <inkml:trace contextRef="#ctx0" brushRef="#br0" timeOffset="94083.1474">11249 11638 0,'0'0'16,"0"0"-16,0 0 0,0 0 16,-8 24-16,8-24 0,-10 31 15,3-12-15,0 4 0,0 4 16,-1 7-16,-2 9 0,1 0 0,-2 18 15,-1 4-15,0-1 0,0 1 16,-1 15-16,-1 4 0,0 7 16,1-5-16,-3 16 0,1 2 15,1-13-15,2-8 0,-6 43 16,1-5-16,6-21 0,4-11 0,2-5 16,3-3-16,0-13 0,0-11 15,-1-2-15,1-2 0,2-9 16,0-9-16,0-10 0,0-8 15,0-5-15</inkml:trace>
  <inkml:trace contextRef="#ctx0" brushRef="#br0" timeOffset="94450.1066">11488 12649 0,'0'0'0,"8"-5"0,1 2 15,-2 1-15,1 2 0,0 0 16,3 0-16,-1 2 0,0 1 16,2 3-16,-1 2 0,-2 3 15,-1 3-15,-5 3 0,-2 1 0,-4 3 16,-4 1-16,-4 0 15,-3 2-15,0-3 0,-1-1 0,0 3 16,2-3-16,3-3 0,3-1 16,4-5-16,2-3 0,5-1 15,5-3-15,6 0 0,8-3 16,3 0-16,5-2 0,12 0 16,3-2-16,-1 0 0,-1 1 15,6-1-15,-1 1 0,-12 1 0,-8 0 16,-6 0-16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1:37"/>
    </inkml:context>
    <inkml:brush xml:id="br0">
      <inkml:brushProperty name="width" value="0.05024" units="cm"/>
      <inkml:brushProperty name="height" value="0.05024" units="cm"/>
      <inkml:brushProperty name="color" value="#00BFF3"/>
    </inkml:brush>
  </inkml:definitions>
  <inkml:trace contextRef="#ctx0" brushRef="#br0">85539 56915 437,'0'-14'6,"0"2"9,0 1 12,0 2 9,-1 3 6,0 5 0,-2 2-1,0 5-1,-2 4-2,-4 6-5,-2 3-5,-3 6-4,-1 2-4,3 1-1,1-1-3,2 1-1,2-2-2,0 0-1,2-2 1,1 1-2,2-3-3,5-3-7,6-3-7,4-3-6,3-4-5,1-6-3,1-6-1,2-6-3,-1-5-2,1-5 1,-1-5-1,1-5 1,-3-1 1,-3 0 2,-4 1 4,-4 1 3,-2 2 3,0 3 3,0 3 4,0 3 2,-2 2 4,-2 3 4,-4 2 2,-2 1 3,-3 2 2,0 2-1,-1 2-2,-1 2-1,2 2-6,8 0-14,6 2-11,7 0-14,4 0-3,0-2 4,-1-2 5,1-2 4,-1 0 6,-4 0 5,0 2 5,-2 0 5,-2 2 13,0 0 20,-2 2 20,0 0 20,-3 4 7,-1 6-7,-2 4-8,-1 8-7,-2 2-7,0-1-9,0-1-9,0-1-8,1-1-5,0-1-3,1-1-3,2-2-3,1 0-2,2-1-4,2-1-4,2 0-2,2-5-3,1-5-3,3-6-2,2-6-1,1-6-2,1-5 2,1-7 1,1-5 1,0-4 2,-1-2 1,0-2 1,-2-2 2,-2 1 2,-1 3 2,-2 6 3,-2 2 2,-4 4-1,-2 3-5,-6 3-6,-2 3-6,-5 4-1,-2 6 0,-3 6 1,-3 6 1,0 2-2,2-1-4,4 0-5,3-2-4,1-1-4,0 0-2,1-2-3,-1 0-3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1:38"/>
    </inkml:context>
    <inkml:brush xml:id="br0">
      <inkml:brushProperty name="width" value="0.04759" units="cm"/>
      <inkml:brushProperty name="height" value="0.04759" units="cm"/>
      <inkml:brushProperty name="color" value="#00BFF3"/>
    </inkml:brush>
  </inkml:definitions>
  <inkml:trace contextRef="#ctx0" brushRef="#br0">87471 56902 462,'8'-7'4,"-2"-2"6,-1-2 6,0 0 5,-1 0 3,0 1-1,0 0-1,0 2-1,-1 0 0,-1 0 1,0 1 3,-2-1 2,-2 0 1,-6 2 2,-4 1 2,-5 0 1,-2 3-2,3 4-6,2 4-5,2 4-6,-1 2-2,0 3-2,-1 2 0,-1 2-1,0 1 0,2 1-1,2 0 1,3 2-1,1 0-1,2 1-2,2-1-4,2 1-1,1-2-4,0-1-2,0-3-4,0-1-3,3-4-4,7-6-7,8-6-6,6-6-6,3-6-2,-1-6 0,-2-5 1,0-6 1,-3-3 4,-3 3 5,-5 1 5,-3 3 6,-2 2 3,-2 6 2,-1 2 0,0 4 1,-2 5 13,-2 8 24,-2 6 25,-2 8 24,0 4 5,0 6-18,1 4-17,2 6-16,0 2-12,2-2-3,1 0-5,0-2-5,1-1-13,0-3-23,0-3-22,0-3-24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1:38"/>
    </inkml:context>
    <inkml:brush xml:id="br0">
      <inkml:brushProperty name="width" value="0.04601" units="cm"/>
      <inkml:brushProperty name="height" value="0.04601" units="cm"/>
      <inkml:brushProperty name="color" value="#00BFF3"/>
    </inkml:brush>
  </inkml:definitions>
  <inkml:trace contextRef="#ctx0" brushRef="#br0">86989 58812 478,'-5'-8'89,"6"0"-14,6 0-15,6 1-14,3 0-10,3 1-5,2 0-3,1 2-4,2 0-4,1 2-1,1 0-2,0 2-2,2 0-1,-1 0-2,0 0-1,1 0-2,0 0-2,1 0-2,1 0-2,1 0-3,0 0-2,2 0-2,1 0-4,1 0-2,-2 0-4,0 0-7,-3 0-6,-1 0-7,-4 0-5,-3 0-8,-5 0-6,-3 0-7,-5 0 0,-4 0 6,-6 0 7,-4 0 5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1:41"/>
    </inkml:context>
    <inkml:brush xml:id="br0">
      <inkml:brushProperty name="width" value="0.04664" units="cm"/>
      <inkml:brushProperty name="height" value="0.04664" units="cm"/>
      <inkml:brushProperty name="color" value="#00BFF3"/>
    </inkml:brush>
  </inkml:definitions>
  <inkml:trace contextRef="#ctx0" brushRef="#br0">91483 58815 471,'-6'-7'10,"4"3"20,4 1 19,4 2 21,5 1 3,5 0-12,7 0-13,5 0-13,3 0-7,-1 0-6,-1 0-4,-1 0-4,-2 0-2,-2 0-1,-2 0 0,-1 0 1,-2 0-2,-1 2-2,-1 0-4,0 1-1,-2 1-4,-1 0 0,-1 0-3,-1-1-2,-1-1-11,0-4-24,-2-3-21,0-5-23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1:42"/>
    </inkml:context>
    <inkml:brush xml:id="br0">
      <inkml:brushProperty name="width" value="0.04761" units="cm"/>
      <inkml:brushProperty name="height" value="0.04761" units="cm"/>
      <inkml:brushProperty name="color" value="#00BFF3"/>
    </inkml:brush>
  </inkml:definitions>
  <inkml:trace contextRef="#ctx0" brushRef="#br0">95450 58600 462,'30'0'179,"-3"0"-44,-3 0-44,-3 0-44,-1 0-24,1 0-3,1 0-4,1 0-5,2 0-2,3 0-4,3 0-4,3 0-2,2 0-3,2 0-1,2 0-3,2 0-1,1 0 0,-1 0 1,-2 0 2,0 0 0,-1 0 1,1 2-3,-1 0-1,0 2-3,0-1 0,1 1 1,2 0 0,1 0 1,-1-2 3,2 0 3,-1 0 4,0-1 4,0-1 0,0 0-1,0 0-2,0 0-2,-2 0 0,-3 0-1,-5 0 1,-3 0-1,-2-1 0,2-1-1,2 0-2,3 0 0,-2-2-5,-3 2-5,-5 0-7,-3 2-6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1:42"/>
    </inkml:context>
    <inkml:brush xml:id="br0">
      <inkml:brushProperty name="width" value="0.03714" units="cm"/>
      <inkml:brushProperty name="height" value="0.03714" units="cm"/>
      <inkml:brushProperty name="color" value="#00BFF3"/>
    </inkml:brush>
  </inkml:definitions>
  <inkml:trace contextRef="#ctx0" brushRef="#br0">97639 59133 592,'4'-6'8,"-6"4"18,-8 4 17,-6 4 17,-3 2 3,2 1-12,0 2-12,1 0-10,-1 1-8,-2 0-1,-1-2-1,-2 2-1,-2 0-8,1 1-10,-1 2-12,1 0-11,0-1-4,4-1 5,3-2 6,3-2 4,5-1 4,6 2-1,7 0 1,8 0 1,5 0 2,5-2 4,5-4 3,5-2 5,2-2 3,2 0 2,1 0 2,1 0 1,-2 0-3,1 2-10,-2 0-8,0 2-10,-2-1-3,-3 1 2,-3 0 3,-3 0 3,-4 1-8,-5 0-15,-5 1-16,-4 2-17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1:43"/>
    </inkml:context>
    <inkml:brush xml:id="br0">
      <inkml:brushProperty name="width" value="0.04189" units="cm"/>
      <inkml:brushProperty name="height" value="0.04189" units="cm"/>
      <inkml:brushProperty name="color" value="#00BFF3"/>
    </inkml:brush>
  </inkml:definitions>
  <inkml:trace contextRef="#ctx0" brushRef="#br0">98392 59197 525,'-22'-7'8,"4"0"17,5 2 17,4 1 17,2 3 4,2 7-7,2 7-9,2 8-7,1 4-7,-2 2-5,0 4-5,-2 3-4,1 2-5,0 3-4,2 4-4,1 3-5,0-1-6,0-4-12,0-4-10,0-3-11,-1-3-5,-1 0-3,0 0-1,-1 0-1,-1-1 1,2-3 7,0-4 5,2-1 6,-1-5 3,0-3 1,-2-4-1,0-4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1:43"/>
    </inkml:context>
    <inkml:brush xml:id="br0">
      <inkml:brushProperty name="width" value="0.04073" units="cm"/>
      <inkml:brushProperty name="height" value="0.04073" units="cm"/>
      <inkml:brushProperty name="color" value="#00BFF3"/>
    </inkml:brush>
  </inkml:definitions>
  <inkml:trace contextRef="#ctx0" brushRef="#br0">96330 56744 540,'-5'-8'8,"6"2"18,6 1 18,6 0 17,2 3 4,0 4-9,1 4-8,0 4-10,-1 2-8,-1 3-6,-1 2-7,-1 2-6,-1 1-3,-4 2-1,-3 3 0,-2 1-1,-5 2-2,-6-1-8,-6 0-5,-5 0-7,-5-1-3,-1-1-2,-3-3-1,0-1-1,-2-2 1,0-3 2,-1-1 2,1-2 2,1-3 1,5-1 2,3-2-1,5-2 2,4-2 5,8-2 12,7-2 10,6-2 12,6-2 3,7 0-4,5-1-3,7-1-4,3 0-5,0 2-4,2 2-5,1 2-5,-2 2-5,-3 2-7,-2 2-5,-3 2-5,-3 0-8,-5-1-7,-3-1-7,-4 0-8,-4-1-1,1 0 4,-2 0 5,0 0 5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1:43"/>
    </inkml:context>
    <inkml:brush xml:id="br0">
      <inkml:brushProperty name="width" value="0.03404" units="cm"/>
      <inkml:brushProperty name="height" value="0.03404" units="cm"/>
      <inkml:brushProperty name="color" value="#00BFF3"/>
    </inkml:brush>
  </inkml:definitions>
  <inkml:trace contextRef="#ctx0" brushRef="#br0">97850 57477 646,'1'-28'0,"2"8"0,2 6 0,2 7 0,2 3 8,3 2 15,3 0 16,4 2 16,0 0 4,1 2-8,-1 0-8,0 2-7,0 0-10,1 3-13,-1 2-13,1 2-11,-1 0-13,-1 2-10,-1 1-11,0 2-11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1:44"/>
    </inkml:context>
    <inkml:brush xml:id="br0">
      <inkml:brushProperty name="width" value="0.03216" units="cm"/>
      <inkml:brushProperty name="height" value="0.03216" units="cm"/>
      <inkml:brushProperty name="color" value="#00BFF3"/>
    </inkml:brush>
  </inkml:definitions>
  <inkml:trace contextRef="#ctx0" brushRef="#br0">98937 56574 683,'7'-11'11,"-4"10"19,-3 10 20,-2 10 21,-4 3-1,-2 0-20,-3-1-22,-3 0-22,-1-3-12,3-1-5,2-3-4,1-1-6,2-2-1,2-1 3,2-1 1,2 0 3,3-1 3,4-1 5,4 1 4,4 0 5,1 0 3,2 2 1,1 0 3,1 1 1,-1 1 2,-3 0 0,-2-1 0,-4 1 2,-2 0-1,-2 0-1,-3-1-2,0 1 0,-5 1-2,-2 2-3,-5 1-2,-4 3-2,-3 0-2,-1 0-1,-3 1-1,-1-1 0,-1-1-3,0-2-4,-1-4-4,1-3-5,1-1-4,5 0-8,3 0-8,4 0-7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5:11"/>
    </inkml:context>
    <inkml:brush xml:id="br0">
      <inkml:brushProperty name="width" value="0.02243" units="cm"/>
      <inkml:brushProperty name="height" value="0.02243" units="cm"/>
      <inkml:brushProperty name="color" value="#F2395B"/>
    </inkml:brush>
  </inkml:definitions>
  <inkml:trace contextRef="#ctx0" brushRef="#br0">70877 6979 981,'-16'-36'1,"3"4"2,0 5 3,1 6 1,2 5-6,3 7-15,2 6-17,4 8-16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1:44"/>
    </inkml:context>
    <inkml:brush xml:id="br0">
      <inkml:brushProperty name="width" value="0.03997" units="cm"/>
      <inkml:brushProperty name="height" value="0.03997" units="cm"/>
      <inkml:brushProperty name="color" value="#00BFF3"/>
    </inkml:brush>
  </inkml:definitions>
  <inkml:trace contextRef="#ctx0" brushRef="#br0">100121 57097 550,'-8'-6'8,"2"4"16,1 4 17,0 4 16,1 3 3,1 3-9,-1 4-10,0 1-8,0 2-8,0-1-3,0-1-4,0 0-4,1-2-2,2-1-3,2-1-3,2 0-2,2-2-8,2-1-13,1-1-13,3 0-14,1-4-3,0-2 6,0-6 5,0-2 6,-2-5 3,-2-4 1,-1-4 2,-2-3 1,-1-3 1,0 1 2,0-1 2,0 1 0,-2 2 6,-4 1 9,-4 4 9,-4 3 8,-2 2 5,1 2 0,-1 3 2,1 1 0,2 1-2,6 2-5,6 0-5,6 2-6,3 0-3,3 0-2,1 0-2,3 0-1,-1 0-3,-1 2-2,-2 0-2,-3 2-2,-1 0 1,-2 2 6,-2 0 6,-2 1 6,-2 2 5,0 0 6,-2 1 5,0 2 5,-2 0 4,0 0 3,-2 2 3,0 2 2,-1 0 0,0 3-5,0 1-4,0 3-4,1-1-4,0-1-5,2-3-5,0-2-5,1 0-3,0-2-3,0-1-1,0-1-2,2-1-2,4-2-3,4-2-2,4-2-4,1-4 0,1-6-2,0-6 1,-1-6-2,0-3 1,-1-3 1,-1 0 2,-1-4 2,-1 0 1,-2-1 1,-2 1 2,-2-1 2,-2 3 1,-1 4 1,0 3 2,-1 5 1,-4 2 1,-2 0 0,-5 2 2,-4 1 0,-1 1-1,-1 2-3,0 2-5,1 2-2,0 2-4,-1 4-2,0 2-1,1 4-3,0 0-2,2 1-4,2 0-2,3 0-3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1:45"/>
    </inkml:context>
    <inkml:brush xml:id="br0">
      <inkml:brushProperty name="width" value="0.05035" units="cm"/>
      <inkml:brushProperty name="height" value="0.05035" units="cm"/>
      <inkml:brushProperty name="color" value="#00BFF3"/>
    </inkml:brush>
  </inkml:definitions>
  <inkml:trace contextRef="#ctx0" brushRef="#br0">101800 56903 436,'6'-17'5,"-2"-2"7,-4-1 9,-2-3 8,-3 2 2,0 5-4,-1 5-3,-2 5-5,-1 3-1,-3 3 3,-4 4 3,-2 2 2,-1 3 2,1 4-2,2 2-1,0 3-1,0 2-2,2 1-3,1 1-5,1 1-2,1 1-4,0-1-2,2 1-2,1-1-3,1-1 0,2-1 0,2-3 1,2-1 0,4-4-6,7-5-11,8-5-13,6-4-12,3-5-3,-1-4 6,-1-3 6,-2-5 6,-1-1 2,-3 0 0,-3-1 1,-3 1-1,-2 0 3,-2 2 8,-2 3 7,-2 1 7,-3 6 15,-2 10 20,-4 10 21,-2 9 21,-1 6 2,2-1-14,2 0-16,2 0-15,2 1-13,0 1-11,2 0-13,0 2-10,1-1-13,0-3-13,0-3-14,0-3-12,-1-2-6,-1-1-1,0-1 1,-1 0 1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1:45"/>
    </inkml:context>
    <inkml:brush xml:id="br0">
      <inkml:brushProperty name="width" value="0.03203" units="cm"/>
      <inkml:brushProperty name="height" value="0.03203" units="cm"/>
      <inkml:brushProperty name="color" value="#00BFF3"/>
    </inkml:brush>
  </inkml:definitions>
  <inkml:trace contextRef="#ctx0" brushRef="#br0">100100 58631 686,'18'-1'4,"5"-2"5,5-2 8,5-1 5,0-1 4,-6 2 0,-3 2 0,-6 2 0,0 2 0,7 2-1,5 2 0,7 2 0,4 0-3,6-1-5,4-1-6,5 0-5,4 0-9,3 1-16,3 2-14,3 3-15,-5-1-7,-12-2 0,-13-4 1,-13-2 1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2:41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103600 55610 999,'8'-8'-6,"0"0"-12,0 1-12,-1-1-12,0 0-2,-1 0 10,-1 1 10,0-1 9,-1 1 6,0 1 3,0 0 1,0 2 2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2:41"/>
    </inkml:context>
    <inkml:brush xml:id="br0">
      <inkml:brushProperty name="width" value="0.04961" units="cm"/>
      <inkml:brushProperty name="height" value="0.04961" units="cm"/>
      <inkml:brushProperty name="color" value="#F2395B"/>
    </inkml:brush>
  </inkml:definitions>
  <inkml:trace contextRef="#ctx0" brushRef="#br0">103221 54809 443,'-21'-8'-8,"5"2"8,4 1 8,6 0 9,3 0 13,2-2 16,2-2 17,2 0 16,3-2 1,4 2-15,3 2-15,5 3-16,3-1-9,1 2-4,2-1-3,2 0-5,1 0-3,-1 2-5,-1 0-5,-1 2-3,-1 0-6,-4 2-7,0 0-7,-2 2-6,-2 0-4,-1 0-2,-1-1-1,0 2-3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2:41"/>
    </inkml:context>
    <inkml:brush xml:id="br0">
      <inkml:brushProperty name="width" value="0.04417" units="cm"/>
      <inkml:brushProperty name="height" value="0.04417" units="cm"/>
      <inkml:brushProperty name="color" value="#F2395B"/>
    </inkml:brush>
  </inkml:definitions>
  <inkml:trace contextRef="#ctx0" brushRef="#br0">103230 55550 498,'-15'0'4,"2"0"11,3 0 8,1 0 11,3 0 5,4 2 2,4 0 3,4 2 3,3-1-3,1-1-7,3-1-7,2 0-6,2-1-6,1 0-1,2 0-1,2 0-3,2 0-1,0 0 0,-1 0 1,1 0-1,-1 0-5,-2 0-11,0 0-11,-1 0-10,-2 0-15,-1 2-17,-2 0-20,-2 2-17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2:42"/>
    </inkml:context>
    <inkml:brush xml:id="br0">
      <inkml:brushProperty name="width" value="0.04749" units="cm"/>
      <inkml:brushProperty name="height" value="0.04749" units="cm"/>
      <inkml:brushProperty name="color" value="#F2395B"/>
    </inkml:brush>
  </inkml:definitions>
  <inkml:trace contextRef="#ctx0" brushRef="#br0">104876 54327 463,'-7'-10'13,"2"10"28,2 12 27,2 10 26,0 6 5,0 2-21,-2 3-20,0 1-21,-2 3-13,-2 2-8,-1 4-8,-2 2-7,-1 0-10,2-2-11,2-4-9,3-2-12,0-4-7,0-3-6,0-5-4,0-3-6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2:42"/>
    </inkml:context>
    <inkml:brush xml:id="br0">
      <inkml:brushProperty name="width" value="0.05431" units="cm"/>
      <inkml:brushProperty name="height" value="0.05431" units="cm"/>
      <inkml:brushProperty name="color" value="#F2395B"/>
    </inkml:brush>
  </inkml:definitions>
  <inkml:trace contextRef="#ctx0" brushRef="#br0">105231 54517 405,'-7'-32'54,"2"12"-4,2 12-5,2 14-4,0 7-3,0 3 0,-2 3-2,0 3 0,-1 2-2,0 1-4,0 1-3,0 0-3,1 2-3,0 1-1,2 1-1,1 1-2,0-1-2,0-2-2,0-1-1,0-3-2,0-1-3,1-1-2,2-2-2,0 0-4,1-1-3,0-1-7,0 0-7,0-2-7,-5-2-2,-10-3 0,-10-2 2,-8-4 0,-5-1 1,3 0-4,3 0-1,4 0-2,2-1-4,1-1-3,3 0-3,1-1-4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2:42"/>
    </inkml:context>
    <inkml:brush xml:id="br0">
      <inkml:brushProperty name="width" value="0.04179" units="cm"/>
      <inkml:brushProperty name="height" value="0.04179" units="cm"/>
      <inkml:brushProperty name="color" value="#F2395B"/>
    </inkml:brush>
  </inkml:definitions>
  <inkml:trace contextRef="#ctx0" brushRef="#br0">105700 54704 526,'16'-14'5,"-1"3"11,1 4 11,0 1 10,0 3 8,1 2 2,1 2 5,1 2 2,-1 1-1,0-1-9,0 1-7,-2 0-9,0 0-8,-1 2-11,1-1-11,0 3-10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2:43"/>
    </inkml:context>
    <inkml:brush xml:id="br0">
      <inkml:brushProperty name="width" value="0.05168" units="cm"/>
      <inkml:brushProperty name="height" value="0.05168" units="cm"/>
      <inkml:brushProperty name="color" value="#F2395B"/>
    </inkml:brush>
  </inkml:definitions>
  <inkml:trace contextRef="#ctx0" brushRef="#br0">106328 55137 425,'0'-12'9,"0"8"19,0 8 17,0 8 19,0 3 5,0 1-9,0-1-7,0 1-9,-1 0-5,-2 1-2,-2 1-3,-1 1-3,-1 1-5,2 1-7,2 1-7,2 1-7,3-3-7,4-5-5,4-6-5,3-6-5,3-5-1,0-2 2,0-4 2,-2-2 2,1-2 2,-1-1 1,0-2 0,-2 0 2,0-1 0,0-1 0,-1-1 0,1-1 0,-2-1 0,-2 2 1,-4-2 1,-2 1 2,-2 0 0,0 0 1,0 2 0,0 1 1,-2 2 2,-2 3 0,-4 2 0,-2 4 2,-2 2-1,-2 2-1,0 2-2,-1 2-2,-1 3-5,-1 4-10,-2 3-10,2 5-10,-2 2-5,0 1-2,2 1-1,1 1-1,1-2 2,2-4 5,3-3 7,1-4 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5:13"/>
    </inkml:context>
    <inkml:brush xml:id="br0">
      <inkml:brushProperty name="width" value="0.03065" units="cm"/>
      <inkml:brushProperty name="height" value="0.03065" units="cm"/>
      <inkml:brushProperty name="color" value="#F2395B"/>
    </inkml:brush>
  </inkml:definitions>
  <inkml:trace contextRef="#ctx0" brushRef="#br0">27584 350 717,'-1'24'65,"-1"-1"-12,0 1-11,-1-1-11,-2-2-8,0 0-3,-2-2-4,0-3-3,-2 2-3,-2 6-4,0 3-3,-4 6-3,-1 0-2,1-5-1,-1-6-2,0-4 0,1-3-3,1-1-1,2 0-3,-1-2-3,2-2-4,1-2-5,0-4-7,2-2-6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2:44"/>
    </inkml:context>
    <inkml:brush xml:id="br0">
      <inkml:brushProperty name="width" value="0.0567" units="cm"/>
      <inkml:brushProperty name="height" value="0.0567" units="cm"/>
      <inkml:brushProperty name="color" value="#F2395B"/>
    </inkml:brush>
  </inkml:definitions>
  <inkml:trace contextRef="#ctx0" brushRef="#br0">107323 55661 387,'1'-14'0,"2"1"0,2 2 0,2 2 0,0 2 6,-1-1 10,-1 0 10,0 0 11,-1 0 2,0 0-6,0 1-7,0-1-5,-1-1-3,-1-2 0,0-2 0,-1-1 1,-4 1 0,-4 6 0,-6 6 1,-4 6 1,-2 4-2,1 3-1,2 4-3,0 2-2,1 1-2,0-1 0,2-1-1,1-1 0,1 0-2,2 0-1,2-1-1,3 1-3,0-1-1,0 0-2,0 1-3,0 0-1,5-4-6,10-5-7,9-6-8,11-6-8,2-3-2,-4-2 4,-4 0 3,-4-1 4,-3-1 3,-2 1 3,-4 0 3,-3-1 3,-1 1 1,-2 1 0,-1 0 0,0 2-1,-2 0 9,-1 0 15,0 1 16,-1-1 16,-3 2 6,0 6-4,-3 4-4,-2 6-4,-1 2-4,2 1-6,1 1-4,0 1-4,2 2-4,1 0-1,0 4-1,2 2-1,1-1-2,1-1-4,3-3-3,2-1-3,1-1-2,-2-1-2,-1 1-1,0 0-2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6:57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64125 6775 333,'49'20'167,"16"14"-1,15 14 1,17 16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6:59"/>
    </inkml:context>
    <inkml:brush xml:id="br0">
      <inkml:brushProperty name="width" value="0.03637" units="cm"/>
      <inkml:brushProperty name="height" value="0.03637" units="cm"/>
      <inkml:brushProperty name="color" value="#F2395B"/>
    </inkml:brush>
  </inkml:definitions>
  <inkml:trace contextRef="#ctx0" brushRef="#br0">13300 1350 604,'0'44'113,"0"-7"-25,0-4-25,0-7-25,0-3-13,0-3-3,0-1-3,0-2-2,1-2-7,2 0-10,2 1-11,1-1-10,2 0-10,0-4-8,-1-3-9,1-2-8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6:59"/>
    </inkml:context>
    <inkml:brush xml:id="br0">
      <inkml:brushProperty name="width" value="0.04306" units="cm"/>
      <inkml:brushProperty name="height" value="0.04306" units="cm"/>
      <inkml:brushProperty name="color" value="#F2395B"/>
    </inkml:brush>
  </inkml:definitions>
  <inkml:trace contextRef="#ctx0" brushRef="#br0">13190 1150 510,'-15'30'108,"2"-1"-25,2-3-26,3-1-23,-1-2-15,0 1-1,-2-1-2,0 1-3,-1-2-3,-1 0-6,-1-1-6,-1-1-6,-2-1-6,-2-1-9,-1-1-7,-2-1-9,-1-1-2,1-2 4,1-3 5,1-1 4,0-1 4,1-2 6,-1-1 6,1 0 6,1-2 4,2 0 5,4-2 4,3 0 4,6-2 9,10-2 13,9-2 14,11-2 13,5 0 1,0 0-10,2 2-10,1 1-12,0 0-6,-3 0-6,1 0-4,-1 0-4,-2 1-6,-3 0-6,-3 1-6,-3 2-5,-2 1-6,-1 2-2,-1 2-3,0 2-2,-7 2-5,-11 3-5,-10 3-4,-11 4-5,-6-1 2,-3-3 9,-1-3 9,-2-2 9,-1-3 6,1-1 3,1-1 1,3 0 2,-1-1 5,3 0 5,1 0 6,3 0 6,5-1 9,10 2 12,10-2 12,10 1 13,7 0 0,5-2-12,5 0-13,5-2-11,1 0-9,-2-2-6,-2 0-7,-2-2-5,-2 1-6,-5 2-4,-3 2-4,-4 2-4,-4 2-3,-1 2-2,-2 2-1,-2 2-3,-4 1 0,-4 1 0,-5 1 1,-5 2 0,-5-1 1,-2 0 2,-3 1 2,-3-1 1,-2 0 2,-2-1 3,-2 0 2,-2-2 3,-1 0 0,0 0-1,-1-1 0,1 1-1,1-1 3,1-1 10,3 0 7,2-2 10,3 0 5,5-2 4,4-1 3,6 0 4,8-2 4,12-1 4,11 0 6,13-1 4,7-3-3,6 0-10,4-3-11,6-2-10,-1-1-9,-5 2-6,-5 1-6,-4 1-6,-3 0-5,2 2-2,1 0-2,0 2-3,-2 0-4,-6 0-6,-5 0-6,-6 0-6,-7-2-5,-3 0-3,-6-3-4,-4-2-4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7:00"/>
    </inkml:context>
    <inkml:brush xml:id="br0">
      <inkml:brushProperty name="width" value="0.03932" units="cm"/>
      <inkml:brushProperty name="height" value="0.03932" units="cm"/>
      <inkml:brushProperty name="color" value="#F2395B"/>
    </inkml:brush>
  </inkml:definitions>
  <inkml:trace contextRef="#ctx0" brushRef="#br0">14007 2560 559,'-9'-9'2,"0"-2"2,-2-2 4,1-1 3,-1-1 3,1 4 3,0 3 4,2 3 2,1 4 7,2 7 8,2 7 8,2 8 8,1 4 0,0 5-9,0 3-9,0 4-9,-1 3-16,-2 1-26,-1 3-25,-2 2-24,-2-3-11,2-10 4,0-8 4,2-8 5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7:00"/>
    </inkml:context>
    <inkml:brush xml:id="br0">
      <inkml:brushProperty name="width" value="0.04486" units="cm"/>
      <inkml:brushProperty name="height" value="0.04486" units="cm"/>
      <inkml:brushProperty name="color" value="#F2395B"/>
    </inkml:brush>
  </inkml:definitions>
  <inkml:trace contextRef="#ctx0" brushRef="#br0">13180 4450 490,'-13'1'66,"4"4"1,3 2 0,4 4 0,2 1-5,0 3-11,0 1-12,0 3-11,0 1-7,0 2-4,0 3-4,0 1-4,0 2-7,0-1-10,0 1-11,0-2-10,0 0-10,2-5-9,0-3-10,2-4-8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7:01"/>
    </inkml:context>
    <inkml:brush xml:id="br0">
      <inkml:brushProperty name="width" value="0.04322" units="cm"/>
      <inkml:brushProperty name="height" value="0.04322" units="cm"/>
      <inkml:brushProperty name="color" value="#F2395B"/>
    </inkml:brush>
  </inkml:definitions>
  <inkml:trace contextRef="#ctx0" brushRef="#br0">12952 4444 509,'30'-15'63,"-2"3"-12,-2 1-12,-1 2-12,1 1-8,3 0-1,4 1-2,5-1-2,0 1-2,-2 2-2,-2 2-2,-1 2-2,-3 1-1,-1 2-2,-3 0-1,-1 2 0,-4 0-1,-5 2-1,-6 0 0,-3 1 0,-4 2 2,-1 0 2,0 1 4,-2 2 3,-1 0 2,-4 1 2,-2 1 2,-2 1 3,-4 0-1,0 1 0,-1 0-2,-1-1-1,-1 1-2,1 0-3,-1-1-5,0 1-4,1-1-3,-1-1-3,0-1-4,1 0-3,-1-2-4,2-3-3,1-1-4,1-2-3,0-3-1,0-4-1,0-4 0,1-3 0,-1-5-1,2-4-3,0-3-4,2-5-2,1 0 1,2 3 6,3 3 5,1 3 6,0 2 7,-1 3 8,0 2 8,-1 1 8,-1 3 12,0 4 15,0 4 15,0 4 14,0 4 0,0 2-15,0 6-17,0 4-15,0 0-9,1 0-2,-1-1-2,0 0-3,0-3-6,2-1-10,0-2-12,2-2-10,2-4-8,4-3-1,3-4-4,5-4-3,3-4 1,3-6 3,4-4 4,2-5 2,1-2 5,0 1 6,1 1 6,-1 1 5,-1 2 6,-5 3 4,-3 2 3,-4 4 5,-6 4 13,-8 6 23,-8 6 24,-8 6 23,-5 3 1,-1 3-21,-3 2-23,-1 1-21,-3 3-16,-1 1-10,-2 3-11,-3 1-10,0-1-4,0-4 1,-1-4 0,1-3 2,1-3 1,-1-2 2,-1-3 2,1-1 2,1-1 2,3 0 5,3 0 3,4 0 5,6-2 12,12-3 23,12-2 23,12-4 22,9-1 4,10-2-14,9 0-15,8-1-14,4-1-10,-1 2-5,-1 1-5,0 0-6,3 1-11,11 1-19,9-1-18,11 0-20,-7 0-4,-16 2 11,-20 0 9,-18 2 11,-10-1 3,-1 0-3,-1-2-4,0 0-3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7:01"/>
    </inkml:context>
    <inkml:brush xml:id="br0">
      <inkml:brushProperty name="width" value="0.03801" units="cm"/>
      <inkml:brushProperty name="height" value="0.03801" units="cm"/>
      <inkml:brushProperty name="color" value="#F2395B"/>
    </inkml:brush>
  </inkml:definitions>
  <inkml:trace contextRef="#ctx0" brushRef="#br0">15800 2824 578,'8'-15'55,"2"4"-14,0 4-14,1 1-12,4 2-2,7-2 11,7 0 10,7-1 10,4-1 2,5 0-7,4 0-7,4 1-7,0 0-8,-6 1-8,-5 0-8,-4 2-9,-6 0-7,-4 2-10,-5 0-7,-4 2-9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7:01"/>
    </inkml:context>
    <inkml:brush xml:id="br0">
      <inkml:brushProperty name="width" value="0.04885" units="cm"/>
      <inkml:brushProperty name="height" value="0.04885" units="cm"/>
      <inkml:brushProperty name="color" value="#F2395B"/>
    </inkml:brush>
  </inkml:definitions>
  <inkml:trace contextRef="#ctx0" brushRef="#br0">16273 2181 450,'-13'-13'3,"0"3"5,2 4 5,2 4 7,3 4 8,2 4 12,4 4 13,3 3 13,0 5 1,1 4-10,0 3-10,0 4-9,-1 6-8,0 9-4,-2 6-5,0 9-5,-1 3-4,0-3-8,0-2-5,0-1-6,0-4-7,0-6-6,0-6-8,0-5-7,2-9-5,4-9-3,4-10-3,2-10-4,3-5-2,-4 0 0,-3 0-1,-2 1-1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7:02"/>
    </inkml:context>
    <inkml:brush xml:id="br0">
      <inkml:brushProperty name="width" value="0.05255" units="cm"/>
      <inkml:brushProperty name="height" value="0.05255" units="cm"/>
      <inkml:brushProperty name="color" value="#F2395B"/>
    </inkml:brush>
  </inkml:definitions>
  <inkml:trace contextRef="#ctx0" brushRef="#br0">16096 1972 418,'7'-19'54,"-2"7"6,-2 8 6,-2 8 5,-2 6-1,0 5-12,-2 6-12,0 4-11,0 5-7,0 8-4,2 6-3,0 8-3,1 4-4,-2 2-4,0 5-5,-2 2-4,1 0-2,0-5-3,2-3-1,1-4-2,0-5-5,0-6-6,0-6-7,0-5-6,-2-6-5,-1-6-1,-2-4-2,-1-5-1,-3-4 1,0-4 4,-1-4 3,-1-4 3,-2-4 2,0-5 0,-1-4-1,-1-6 0,-1-4 2,3-3 6,0-3 5,1-2 5,2-1 6,2 3 5,4 3 5,2 3 5,3 3 3,2 1-2,2 3-1,2 1-1,2 3 3,2 1 7,1 2 7,2 3 7,2 2 1,-1 4-5,1 4-5,0 4-5,-2 4-5,-1 4-3,-2 3-4,-2 5-4,-4 3-3,-4 5-4,-6 3-3,-4 5-5,-4 0-1,-3 0-2,-4-1 0,-2-1-2,-2-2 0,0-1-1,-2-3-1,0-1 0,-3-2 2,1-2 5,-2 0 5,-1-1 6,2-3 4,3-3 2,4-4 2,5-4 3,6-4 2,10-2 2,10-4 1,10-2 3,6-2 0,4-2-3,5 0-2,3-1-2,2 0-2,-2 1 0,0 1-2,-2 1 0,-1 0 0,-3 2-2,-4 1 1,-1 0-1,-6 4-2,-5 6-3,-7 6-2,-4 6-3,-9 2-2,-8 3 2,-9 3 0,-9 2 1,-4 0-2,1 0-4,1 1-3,3-1-5,0-1-1,3-5-1,3-3 0,3-4-1,5-4 0,6-1 2,8-2 0,6-2 1,7-2 2,6-2 3,5-2 2,7-2 3,2-1 1,2 0-2,0 0-1,2 0-2,0 0-1,-2 0-4,0 0-2,-1 1-2,-3-1-1,-7 0 3,-5 0 3,-6 0 2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5:13"/>
    </inkml:context>
    <inkml:brush xml:id="br0">
      <inkml:brushProperty name="width" value="0.03566" units="cm"/>
      <inkml:brushProperty name="height" value="0.03566" units="cm"/>
      <inkml:brushProperty name="color" value="#F2395B"/>
    </inkml:brush>
  </inkml:definitions>
  <inkml:trace contextRef="#ctx0" brushRef="#br0">27191 966 616,'14'0'4,"-1"0"5,-2 0 6,-2 0 7,0 0 2,3 0 0,4 0 0,2 0 0,1-1-1,1-1-2,-1 0-1,1-1-3,-2-1-3,-3 2-8,-2 0-5,-4 2-8,-2 1-1,-2 2 4,-3 2 3,0 2 4,-4 1 3,0 1 1,-3 2 1,-2 0 1,-2 2 1,-4 5 2,-2 3 1,-3 5 2,-2 0-1,-1-3-1,-1-3-1,-1-3-2,-1 0-2,-1 1-1,-1 3-2,-1 2-2,-1 0-3,1 0-4,1 0-6,-2 0-4,0 1-3,-1 1-2,-1 1-1,0 1-2,0 0-1,3-1 0,3-1-1,3-1 0,3-3-1,2-3-2,4-4-3,3-4-1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7:02"/>
    </inkml:context>
    <inkml:brush xml:id="br0">
      <inkml:brushProperty name="width" value="0.04723" units="cm"/>
      <inkml:brushProperty name="height" value="0.04723" units="cm"/>
      <inkml:brushProperty name="color" value="#F2395B"/>
    </inkml:brush>
  </inkml:definitions>
  <inkml:trace contextRef="#ctx0" brushRef="#br0">17845 2144 465,'-2'-18'48,"-4"10"1,-4 11 1,-3 12 2,-5 9-7,-2 10-15,-6 11-14,-3 9-15,-2 2-7,1-2 2,1-2 2,1-4 1,3-5-5,5-10-13,5-8-12,5-8-12,4-8-5,4-7 3,4-4 5,4-7 4,3-3 7,3 2 13,4 1 11,2 1 13,0 0 8,-1 2 4,-2 0 4,-3 2 5,-1 2 5,-2 4 4,-2 4 6,-2 4 4,-2 2 1,-1 3-5,0 2-4,-1 1-5,-3 3-3,-1 1-4,-2 3-4,-1 1-3,-3 1-5,0 2-5,-1 1-6,-1 1-5,-1-2-1,2-3 2,1-5 2,1-3 2,2-7-10,4-10-27,4-10-25,4-10-26,3-7-7,5-5 13,4-4 11,3-6 12,4-1 11,3 1 10,3 0 9,3 2 10,-2 3 9,-1 7 8,-3 7 8,-3 7 9,-2 3 5,-3 2 4,-1 1 4,-2 1 4,-2 2-3,1 4-8,0 4-8,-1 4-9,-1 3-10,-4 5-10,-5 4-11,-2 3-11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7:02"/>
    </inkml:context>
    <inkml:brush xml:id="br0">
      <inkml:brushProperty name="width" value="0.0479" units="cm"/>
      <inkml:brushProperty name="height" value="0.0479" units="cm"/>
      <inkml:brushProperty name="color" value="#F2395B"/>
    </inkml:brush>
  </inkml:definitions>
  <inkml:trace contextRef="#ctx0" brushRef="#br0">18720 3850 459,'-21'3'66,"5"6"2,5 5 0,5 7 0,3 6-4,2 6-11,2 8-11,2 7-10,1 8-8,0 9-4,0 11-5,0 9-4,-1 7-5,1 4-2,-1 3-5,2 5-3,-2 0-8,1-1-13,0-2-12,0-2-12,0-4-7,0-2-1,0-5-1,-1-4-2,1-10 3,0-17 6,0-16 7,0-17 6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7:03"/>
    </inkml:context>
    <inkml:brush xml:id="br0">
      <inkml:brushProperty name="width" value="0.03866" units="cm"/>
      <inkml:brushProperty name="height" value="0.03866" units="cm"/>
      <inkml:brushProperty name="color" value="#F2395B"/>
    </inkml:brush>
  </inkml:definitions>
  <inkml:trace contextRef="#ctx0" brushRef="#br0">20500 1681 569,'1'-13'41,"2"3"6,2 4 7,2 4 5,1 2-1,3 0-9,2 0-8,2 0-9,0 1-9,0 4-6,1 2-9,0 4-6,-2 1-11,-1 3-12,-2 0-13,-2 4-12,-3 1-6,-3 0-1,-2-1 0,-4 1 0,-1-3 2,-2-2 7,0-3 6,-1-2 7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7:03"/>
    </inkml:context>
    <inkml:brush xml:id="br0">
      <inkml:brushProperty name="width" value="0.04618" units="cm"/>
      <inkml:brushProperty name="height" value="0.04618" units="cm"/>
      <inkml:brushProperty name="color" value="#F2395B"/>
    </inkml:brush>
  </inkml:definitions>
  <inkml:trace contextRef="#ctx0" brushRef="#br0">19625 2400 476,'-7'32'77,"1"2"-17,0 3-17,2 1-16,0 1-11,0 2-4,0 1-4,0 1-5,1-4-3,0-8-1,2-7-1,0-9-2,3-6-2,4-4-5,4-6-2,4-4-5,4-8-2,5-8 0,5-8-1,5-10-1,2-3 2,0 2 3,0 2 4,1 2 3,-4 3 4,-3 7 5,-3 5 4,-5 7 4,-4 4 7,-6 8 7,-6 4 7,-6 8 8,-7 5 0,-6 6-9,-7 8-8,-7 7-9,-3 4-5,1-1 0,-2 0-1,1 0 0,0-2-5,1-3-5,1-5-6,1-4-7,3-3-2,5-3 3,5-3 3,5-2 3,6-4 2,8-3 1,7-2 1,9-4 0,4-1 2,-1-2 3,1 0 1,-1-1 2,-2-1 2,-3 2 3,-4 0 0,-4 2 3,-1 0 3,1 0 5,3 0 3,2 0 6,-1 1 0,-1 3-1,-3 4-2,-1 1-2,-2 3 0,-2 2 3,-3 0 3,0 1 3,-3 2-1,-1 1-1,0 3-3,-1 1-3,-1 0-3,0-3-7,0-3-7,0-2-5,3-3-12,4-3-16,5-1-18,6-2-16,2-4-4,1-4 10,1-5 10,1-5 10,0-4 8,-1 0 8,-1-1 8,0-1 8,-3 1 6,-1 3 3,-2 2 4,-2 4 3,-6 2 7,-8 2 7,-10 3 8,-7 1 8,-8 3 1,-1 4-3,-4 3-6,-3 5-3,-2 2-9,1 1-11,-3 1-11,0 2-12,0-1-5,5 1 1,4-1 2,4 1 1,3-2 4,2-1 4,4-2 6,3-2 5,4-2 3,3 1 0,4 0-1,4 0 1,4 0 0,6 1 0,4 1 1,5 1 1,6 1-1,7 0-2,7-1-1,6 1-3,5-2-3,0-1-7,2-2-8,0-2-6,0-2-6,1-2-8,0-3-5,0 0-8,-5-2 2,-10 0 9,-9 0 8,-10 0 9,-6 0 2,1 0-4,0 0-6,0 0-4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7:04"/>
    </inkml:context>
    <inkml:brush xml:id="br0">
      <inkml:brushProperty name="width" value="0.04115" units="cm"/>
      <inkml:brushProperty name="height" value="0.04115" units="cm"/>
      <inkml:brushProperty name="color" value="#F2395B"/>
    </inkml:brush>
  </inkml:definitions>
  <inkml:trace contextRef="#ctx0" brushRef="#br0">22502 2278 534,'-3'-10'87,"-6"12"-16,-6 12-15,-4 11-16,-4 8-15,1 1-15,1 2-14,1 2-14,2-1-8,3-5-2,3-5-1,3-5-2,2-4 1,2-3 2,2-3 2,2-2 3,3-3 3,4-1 5,4-1 5,3 0 4,4 0 6,1 0 4,2 1 5,3 2 5,-1 0 3,-1-1 0,-2 1 1,-4 0 0,0 1 1,-4 2 2,-3 5 3,-2 2 2,-5 2 0,-6 3 1,-6 1-2,-6 3 0,-2 0 0,2 1-2,0-1-1,1 0-1,1-1-1,2-3-2,2-3-1,3-2-2,1-3-3,2-1-5,2-1-6,2-1-6,2 0-7,3 0-10,4 0-10,2-1-9,1-3-10,-2-10-6,-2-8-8,-2-9-7,-2-4 4,-2 3 14,-2 1 14,-2 3 16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7:04"/>
    </inkml:context>
    <inkml:brush xml:id="br0">
      <inkml:brushProperty name="width" value="0.0413" units="cm"/>
      <inkml:brushProperty name="height" value="0.0413" units="cm"/>
      <inkml:brushProperty name="color" value="#F2395B"/>
    </inkml:brush>
  </inkml:definitions>
  <inkml:trace contextRef="#ctx0" brushRef="#br0">23250 2475 532,'18'-9'0,"3"-3"0,5-4 0,3-1 0,1-1 5,-1 4 9,-3 4 9,-1 5 10,1 0 5,7 2 0,5-1 1,5 0 0,2 0 0,-4 2-1,-4 0-1,-3 2-1,-5 1-4,-5 4-7,-5 2-8,-5 4-7,-4 1-5,-4 3-6,-4 1-3,-4 3-6,-6 3-3,-8 5-3,-7 4-4,-9 6-4,-5 1-5,-2-2-7,-4-2-8,-2-1-7,0-5 0,4-5 5,4-7 7,4-5 6,4-5 6,7-4 5,5-4 5,6-4 6,6-4 3,5-3 1,4-5 0,5-3 0,7-4 8,8-1 12,7-3 13,8-1 13,3 0 6,-3 5-2,0 3 0,-3 6-3,-3 2-2,-3 4-8,-5 4-5,-3 4-6,-5 4-4,-3 4-2,-4 4-2,-4 4-2,-6 3-1,-8 8-2,-8 5-1,-7 7-3,-6 3-2,-3 2-3,-3 2-5,-3 2-3,0-2-3,3-7-3,1-4-2,1-7-2,4-4-1,3-5 5,5-3 3,3-4 4,7-5 7,10-6 10,10-6 10,10-6 10,5-4 2,3-1-7,1-3-8,3-1-6,-1-2-7,-1-1-5,0 0-5,-1-2-5,-1-1-6,-1 1-6,-1-1-6,-1 1-7,-3 2 0,-7 5 7,-5 5 7,-6 5 6,-2 1 1,0 0-5,2-2-6,0 0-4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7:05"/>
    </inkml:context>
    <inkml:brush xml:id="br0">
      <inkml:brushProperty name="width" value="0.05601" units="cm"/>
      <inkml:brushProperty name="height" value="0.05601" units="cm"/>
      <inkml:brushProperty name="color" value="#F2395B"/>
    </inkml:brush>
  </inkml:definitions>
  <inkml:trace contextRef="#ctx0" brushRef="#br0">24127 1677 392,'-21'-6'56,"3"2"7,4 4 5,6 3 6,1 4-3,2 9-13,2 8-13,2 7-13,1 6-8,0 6-1,0 4-1,0 6-3,0 5-2,2 7-3,0 7-5,2 7-3,0 2-2,0-1-2,0-3-2,-1-2 0,0-3-3,1-2-4,0-3-4,0-2-5,0-3-4,0 1-6,0 0-6,0-1-6,-1-2-1,-1-4 4,-1-6 4,0-4 4,-1-7 1,0-6-1,0-7-1,0-7-2,-1-6-2,-1-6-4,-3-6-4,-2-6-4,-1-3 2,0-2 9,1 0 8,0-1 8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7:05"/>
    </inkml:context>
    <inkml:brush xml:id="br0">
      <inkml:brushProperty name="width" value="0.04181" units="cm"/>
      <inkml:brushProperty name="height" value="0.04181" units="cm"/>
      <inkml:brushProperty name="color" value="#F2395B"/>
    </inkml:brush>
  </inkml:definitions>
  <inkml:trace contextRef="#ctx0" brushRef="#br0">23431 5034 526,'-13'-22'15,"3"3"5,4 4 3,4 2 3,3 1 4,4 0 1,2 0 1,4 1 2,3-2 1,7-2 0,5-2-1,7-1 1,2 0-2,0 5-5,0 2-5,0 6-5,-2 1-4,-4 2-7,-3 0-6,-5 2-7,-4 2-4,-4 4-6,-6 4-4,-4 3-6,-6 4-1,-6 3-1,-6 4 1,-5 2 1,-6 1 0,-3 2 4,-5 0 3,-3 2 3,0-2 4,2-3 5,4-5 7,2-3 5,3-4 4,5-1 4,3-2 2,5-2 3,4-4 2,7-4 1,8-6 2,6-4 0,6-3-3,4-1-8,3-2-7,4 0-9,6-2-7,7-3-8,5-3-7,9-3-8,-3 1-7,-10 6-7,-12 4-7,-9 5-7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7:05"/>
    </inkml:context>
    <inkml:brush xml:id="br0">
      <inkml:brushProperty name="width" value="0.03328" units="cm"/>
      <inkml:brushProperty name="height" value="0.03328" units="cm"/>
      <inkml:brushProperty name="color" value="#F2395B"/>
    </inkml:brush>
  </inkml:definitions>
  <inkml:trace contextRef="#ctx0" brushRef="#br0">25950 4950 661,'21'8'164,"-4"-1"-53,-3 1-53,-4-1-52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7:05"/>
    </inkml:context>
    <inkml:brush xml:id="br0">
      <inkml:brushProperty name="width" value="0.03861" units="cm"/>
      <inkml:brushProperty name="height" value="0.03861" units="cm"/>
      <inkml:brushProperty name="color" value="#F2395B"/>
    </inkml:brush>
  </inkml:definitions>
  <inkml:trace contextRef="#ctx0" brushRef="#br0">25700 5800 569,'1'13'11,"2"-3"23,2-4 22,2-5 23,2-1 3,2 2-12,4 0-14,4 2-14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5:13"/>
    </inkml:context>
    <inkml:brush xml:id="br0">
      <inkml:brushProperty name="width" value="0.02626" units="cm"/>
      <inkml:brushProperty name="height" value="0.02626" units="cm"/>
      <inkml:brushProperty name="color" value="#F2395B"/>
    </inkml:brush>
  </inkml:definitions>
  <inkml:trace contextRef="#ctx0" brushRef="#br0">27750 1500 837,'29'15'83,"-4"-1"-29,-4-1-28,-3 0-30,-3-1-19,0 0-6,-2 2-8,-2 2-7,0-2-1,0-3 5,-2-3 5,0-2 6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7:07"/>
    </inkml:context>
    <inkml:brush xml:id="br0">
      <inkml:brushProperty name="width" value="0.04281" units="cm"/>
      <inkml:brushProperty name="height" value="0.04281" units="cm"/>
      <inkml:brushProperty name="color" value="#F2395B"/>
    </inkml:brush>
  </inkml:definitions>
  <inkml:trace contextRef="#ctx0" brushRef="#br0">32298 3050 513,'29'0'75,"-5"0"-17,-5 0-16,-5 0-16,0 0-7,2 2-1,3 0 2,3 2 0,-1 1 0,0 3-2,-3 4-1,-1 2-2,-3 2-2,-2 1-4,-4 1-4,-2 1-3,-4 2-4,-3 3-1,-2 3-3,-3 3-1,-7 3-2,-8 1-3,-9 5-4,-7 3-2,-4-3-1,7-6 2,6-7 1,5-7 2,3-4 2,-3-2 0,-1-3 1,-3-1 1,1-1 3,1-2 5,3-1 4,1 0 4,3-2 2,3-1-1,3 0-1,3-1-2,6-3 6,11-2 10,11-4 13,11-2 11,6-2 1,1 1-10,0-1-9,2 0-10,1 1-5,2 2-1,3 3-1,1 1-1,-2 1-5,1 2-10,-3 0-9,-2 2-10,-2 0-8,-3 0-7,-4 0-8,-2 0-6,-3 0-3,-5 0 1,-3 0 2,-4 0 1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7:08"/>
    </inkml:context>
    <inkml:brush xml:id="br0">
      <inkml:brushProperty name="width" value="0.04774" units="cm"/>
      <inkml:brushProperty name="height" value="0.04774" units="cm"/>
      <inkml:brushProperty name="color" value="#F2395B"/>
    </inkml:brush>
  </inkml:definitions>
  <inkml:trace contextRef="#ctx0" brushRef="#br0">34727 2661 460,'-1'-13'24,"-1"8"13,0 7 13,-1 6 15,-1 6 2,2 3-10,0 5-8,2 3-9,-1 3-8,0 1-3,-1 0-5,-1 2-4,-2 2-3,0 4-5,-1 4-2,-2 5-4,1-2-5,2-4-7,-1-7-6,2-3-6,0-4-9,2-3-10,0-3-11,2-2-10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7:08"/>
    </inkml:context>
    <inkml:brush xml:id="br0">
      <inkml:brushProperty name="width" value="0.04009" units="cm"/>
      <inkml:brushProperty name="height" value="0.04009" units="cm"/>
      <inkml:brushProperty name="color" value="#F2395B"/>
    </inkml:brush>
  </inkml:definitions>
  <inkml:trace contextRef="#ctx0" brushRef="#br0">34650 3693 548,'7'-16'3,"-1"2"6,0 1 6,-1 2 6,-1 0 5,3 2 5,2 2 6,2 3 4,0 0 1,1 2-3,0 0-4,0 2-4,0 0-3,1 0-2,0 0-2,3 0-2,-1 0-7,-1 2-9,-1 0-9,0 2-10,-2-1-12,1-1-15,0 0-15,0-1-15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7:08"/>
    </inkml:context>
    <inkml:brush xml:id="br0">
      <inkml:brushProperty name="width" value="0.05636" units="cm"/>
      <inkml:brushProperty name="height" value="0.05636" units="cm"/>
      <inkml:brushProperty name="color" value="#F2395B"/>
    </inkml:brush>
  </inkml:definitions>
  <inkml:trace contextRef="#ctx0" brushRef="#br0">35359 2355 390,'-1'-13'20,"-1"6"23,0 6 23,-1 6 23,-1 3 3,2 2-20,0 0-18,2 1-19,0 3-10,0 5-2,0 5-3,0 5-2,0 4-3,0 3-3,0 2-4,0 4-3,-1 3-2,0 2 0,-2 3 0,0 4 0,-2 2-5,-2 0-12,-1 4-13,-2 2-11,-1 1-7,0-1-4,2 1-2,1 0-3,1-5 0,2-9 2,2-8 2,2-9 3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7:09"/>
    </inkml:context>
    <inkml:brush xml:id="br0">
      <inkml:brushProperty name="width" value="0.05869" units="cm"/>
      <inkml:brushProperty name="height" value="0.05869" units="cm"/>
      <inkml:brushProperty name="color" value="#F2395B"/>
    </inkml:brush>
  </inkml:definitions>
  <inkml:trace contextRef="#ctx0" brushRef="#br0">35750 2946 374,'8'-7'2,"2"-3"4,0 0 4,1-1 4,1 1 4,2 2 6,0 4 3,1 3 6,0 2-1,-1 1-6,-1 3-5,0 2-6,-3 4-5,-3 6-3,-2 4-4,-4 8-4,-3 2-1,-6 0 2,-4 1 0,-5-1 2,-2-2-1,1-3-5,1-5-4,1-3-4,1-4 0,2-1 5,2-2 4,3-2 5,2-3 2,6-2 2,4-4 0,6-2 2,3-4 0,3-2 0,3-3-1,3-3-1,2-3-4,1 0-9,1-1-9,1-1-9,-2 1-2,-3 3 4,-4 2 3,-5 4 5,2-4 2,5-9-2,7-10-1,5-10-1,1-4 1,-2 1 3,-3 0 2,-3 1 4,-3 4 0,-1 4 0,-3 5-1,-1 5-1,-3 4 7,-2 3 11,-4 3 14,-2 3 12,-4 3 13,-1 6 12,-2 4 12,-1 6 13,-3 5-2,-1 5-17,0 7-17,-1 5-17,-1 2-11,2-1-5,1-3-4,1-1-6,0-3-2,2-1 0,0-3 0,2-1 1,2 0-2,4 1 0,3 3-3,5 2 0,2-1-2,1-1-3,1 0-1,2 0-3,-2-3-2,1-1-1,-2-2-2,-1-3-1,-1 0 0,-1 0 1,-1 0 2,0 0 2,-5 1-3,-6 3-4,-8 3-6,-6 3-6,-6 0-3,-5-3-2,-5-3-2,-5-2-2,0-4-4,5 1-4,5-2-5,5 0-5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7:10"/>
    </inkml:context>
    <inkml:brush xml:id="br0">
      <inkml:brushProperty name="width" value="0.03652" units="cm"/>
      <inkml:brushProperty name="height" value="0.03652" units="cm"/>
      <inkml:brushProperty name="color" value="#F2395B"/>
    </inkml:brush>
  </inkml:definitions>
  <inkml:trace contextRef="#ctx0" brushRef="#br0">39500 3746 602,'14'-7'77,"-1"2"-17,-2 2-17,-2 2-16,2 0-8,7-2 3,7-1 3,7-2 3,3-1-1,-1 2-4,-2 2-6,0 2-4,2 1-4,3 2-3,3 0-5,5 2-2,1 0-8,-4 1-9,-2 2-10,-3-1-10,-5 1-3,-4-2 2,-4-3 2,-6 0 3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7:10"/>
    </inkml:context>
    <inkml:brush xml:id="br0">
      <inkml:brushProperty name="width" value="0.0372" units="cm"/>
      <inkml:brushProperty name="height" value="0.0372" units="cm"/>
      <inkml:brushProperty name="color" value="#F2395B"/>
    </inkml:brush>
  </inkml:definitions>
  <inkml:trace contextRef="#ctx0" brushRef="#br0">41350 2900 591,'16'0'104,"-1"2"-20,1 0-20,0 2-19,1 0-14,3 2-5,3 0-5,3 1-6,1 2-5,1-1-4,-2 2-3,2 2-5,-2-1-6,0-1-6,-1-1-8,-1 0-8,-2-1-5,-4 0-4,-5-2-4,-3 2-5,-3 0-1,0 0 3,-2 0 0,0 0 3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7:10"/>
    </inkml:context>
    <inkml:brush xml:id="br0">
      <inkml:brushProperty name="width" value="0.03634" units="cm"/>
      <inkml:brushProperty name="height" value="0.03634" units="cm"/>
      <inkml:brushProperty name="color" value="#F2395B"/>
    </inkml:brush>
  </inkml:definitions>
  <inkml:trace contextRef="#ctx0" brushRef="#br0">39750 4515 605,'53'-7'143,"-4"3"-34,-4 1-36,-4 2-35,-2 1-21,3 0-6,3 0-8,1 0-5,1 0-9,0 0-9,0 0-10,0 0-9,-3 0-4,-5 2 0,-4 0 0,-5 2-1,-5-2 2,-5 0 2,-5 0 1,-4-1 2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7:11"/>
    </inkml:context>
    <inkml:brush xml:id="br0">
      <inkml:brushProperty name="width" value="0.04147" units="cm"/>
      <inkml:brushProperty name="height" value="0.04147" units="cm"/>
      <inkml:brushProperty name="color" value="#F2395B"/>
    </inkml:brush>
  </inkml:definitions>
  <inkml:trace contextRef="#ctx0" brushRef="#br0">39700 4750 530,'24'1'150,"1"2"-35,1 2-35,0 2-35,2 1-20,1 3-3,1 1-5,1 3-4,-1 0-11,-3 1-17,-5 0-18,0-2-19,-4 1-9,-3-4-5,-3-3-4,-2-2-4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8:59"/>
    </inkml:context>
    <inkml:brush xml:id="br0">
      <inkml:brushProperty name="width" value="0.04316" units="cm"/>
      <inkml:brushProperty name="height" value="0.04316" units="cm"/>
      <inkml:brushProperty name="color" value="#F2395B"/>
    </inkml:brush>
  </inkml:definitions>
  <inkml:trace contextRef="#ctx0" brushRef="#br0">44977 2381 509,'2'-13'69,"4"3"-9,4 4-10,4 4-9,1 2-6,1 2-3,0 0-2,-1 2-4,0 1-2,-1 1-4,-1 3-3,-1 2-4,-1 1-2,0 0-1,-2-1-2,-1 1 0,-1 0-1,-2 1 1,-2 2 1,-2 0 0,-2 2-6,-2 3-10,-2 3-13,-2 3-10,-3 2-5,-3 1 3,-5-1 4,-2 3 2,-4-1 4,-2-3 3,0-3 2,0-3 4,-3-2 1,-1-1 1,-3-1 0,-1 0 0,0-3 3,4-1 4,2-2 6,4-2 4,1-2 3,2-1-3,3 0-1,1-2-1,8-1 3,14 0 8,14-2 8,13 0 7,7-2 1,-2 0-7,-1-2-6,0 0-7,-1 0-5,-1 0-6,-1 2-4,-1 0-5,-3 2-6,-2 0-5,-3 2-6,-3 0-6,-3 1-1,1 0 3,-2 0 4,-1 0 2,-1-1 0,-3-1-5,-1 0-5,-2-1-5,-2-2 1,0-1 6,-2 0 7,0-1 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5:14"/>
    </inkml:context>
    <inkml:brush xml:id="br0">
      <inkml:brushProperty name="width" value="0.04104" units="cm"/>
      <inkml:brushProperty name="height" value="0.04104" units="cm"/>
      <inkml:brushProperty name="color" value="#F2395B"/>
    </inkml:brush>
  </inkml:definitions>
  <inkml:trace contextRef="#ctx0" brushRef="#br0">27650 1450 536,'-23'2'84,"2"4"-21,3 4-22,1 3-21,1 3-13,-1 0-2,-2-1-3,1 1-2,-2 0-2,0 1 1,2 1-1,-2 2 0,1-2 0,1-1 1,1-3 1,1-1 1,-1-2 0,-2 3 1,-2 0 1,-1 1 0,0-1 0,5-3 0,3-2 1,4-4-1,6-2-2,8-2-4,8-2-5,8-2-5,5-2-2,5-2 2,3-1-1,4-3 2,1 0 1,-3 0 1,-5 2 3,0 1 2,-5 1 2,-1 2 3,-4 2 3,-3 2 4,-3 1 1,-1 0 1,-2 0 2,-2 0-1,-2 1 3,-2 2 0,-3 2 2,0 2 1,-2 1 1,0 1-1,0 2-1,0 0 0,-2 1-1,-2 3 0,-4 2-1,-2 2 1,-3 2-1,-3 2-1,-3 4 0,-3 3 0,-5 2-1,-4 1-2,-4 1-1,-5 1-1,-4 0-1,0 0 0,-2-1 1,0 2-1,0-3 0,3-4-3,4-3-3,2-5-1,4-2-4,4-2-5,3-3-5,5-1-5,2-3-5,3-4-5,1-4-5,2-4-6,3-3-1,2 0 1,4-1 2,3-2 2,0 0 1,0-2 0,-2 0 0,0-1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8:59"/>
    </inkml:context>
    <inkml:brush xml:id="br0">
      <inkml:brushProperty name="width" value="0.04065" units="cm"/>
      <inkml:brushProperty name="height" value="0.04065" units="cm"/>
      <inkml:brushProperty name="color" value="#F2395B"/>
    </inkml:brush>
  </inkml:definitions>
  <inkml:trace contextRef="#ctx0" brushRef="#br0">46995 2530 541,'0'-21'7,"1"5"15,2 4 14,0 6 15,2 6 6,0 10-4,1 8-2,2 9-4,-1 5-5,-2 2-8,-3 2-9,0 2-7,-4 1-8,0 2-5,-3 1-5,-2 1-6,-1-3-7,0-4-6,0-6-7,1-4-7,-1-3-5,1 1-5,-1-1-4,0 1-4,1-5-1,0-9 3,2-8 3,1-10 3,0-3 6,0 1 8,0 0 9,0 2 7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8:59"/>
    </inkml:context>
    <inkml:brush xml:id="br0">
      <inkml:brushProperty name="width" value="0.03205" units="cm"/>
      <inkml:brushProperty name="height" value="0.03205" units="cm"/>
      <inkml:brushProperty name="color" value="#F2395B"/>
    </inkml:brush>
  </inkml:definitions>
  <inkml:trace contextRef="#ctx0" brushRef="#br0">46900 3503 686,'0'-29'-19,"0"7"5,0 5 3,0 6 3,1 3 8,2-2 12,2 1 10,2-2 11,1 0 5,1 1-2,2 0 0,0 2-2,1 0-2,3 2-3,2 1-2,2 1-4,0-1-4,0 2-5,0-1-6,1 0-5,-2 0-5,-1 2-1,-2 0-2,-2 2-3,-3 1-8,1 4-19,-2 2-16,0 4-18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9:00"/>
    </inkml:context>
    <inkml:brush xml:id="br0">
      <inkml:brushProperty name="width" value="0.04965" units="cm"/>
      <inkml:brushProperty name="height" value="0.04965" units="cm"/>
      <inkml:brushProperty name="color" value="#F2395B"/>
    </inkml:brush>
  </inkml:definitions>
  <inkml:trace contextRef="#ctx0" brushRef="#br0">47907 1928 443,'0'-22'11,"0"3"0,0 3 2,0 3 0,0 5 9,2 8 18,0 8 16,2 8 18,-1 5 2,-1 5-14,0 3-14,-1 4-13,-3 5-9,0 6-2,-3 6-5,-2 6-2,-1 3-8,-2 4-9,0 4-11,-1 2-10,-1 0-7,1-1-2,0-3-2,-1-1-3,1-2-4,2-2-6,2-4-5,3 0-6,0-5 1,2-8 10,0-7 9,2-9 9,-1-5 5,0-3 0,-2-3 0,0-2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9:00"/>
    </inkml:context>
    <inkml:brush xml:id="br0">
      <inkml:brushProperty name="width" value="0.03567" units="cm"/>
      <inkml:brushProperty name="height" value="0.03567" units="cm"/>
      <inkml:brushProperty name="color" value="#F2395B"/>
    </inkml:brush>
  </inkml:definitions>
  <inkml:trace contextRef="#ctx0" brushRef="#br0">48622 3528 616,'2'-15'20,"4"1"9,4 1 9,4 1 9,2 1 0,-1 4-7,0 2-7,1 4-9,-1 1-4,1 2-3,0 0-2,-1 2-3,-1 1-1,-2 3-2,-4 4-2,-2 2-1,-5 3-2,-2 3-1,-5 2-2,-4 4 0,-3 1-4,-2-1-2,-1-1-4,-3-1-3,-1-2-1,1-2 1,0-1 1,0-2 2,0-3 1,2-3 2,2-3 1,3-2 3,3-3 3,6-1 5,6 0 4,6-1 6,4-1 0,3 0-4,3 0-4,4 0-4,-1-1-4,-1-1-6,0 0-4,0-1-5,-1-1-5,1 0-6,1 0-6,1 0-5,1-1-2,1 0 1,0-1 1,2-1 1,-2-1 1,-5 0 2,-5 0 2,-4 0 1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9:00"/>
    </inkml:context>
    <inkml:brush xml:id="br0">
      <inkml:brushProperty name="width" value="0.03446" units="cm"/>
      <inkml:brushProperty name="height" value="0.03446" units="cm"/>
      <inkml:brushProperty name="color" value="#F2395B"/>
    </inkml:brush>
  </inkml:definitions>
  <inkml:trace contextRef="#ctx0" brushRef="#br0">50000 3096 638,'3'-15'8,"7"5"18,8 2 16,6 3 17,4 1 3,1 2-12,0 0-10,2 2-12,1 0-8,1 0-6,1 0-5,0 0-6,0 0-4,-2 0-6,-2 0-4,-1 0-5,-2 0-6,-1 2-5,-1 0-5,-1 2-6,-3 0-4,-5 1-3,-5 2-2,-4-1-3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9:01"/>
    </inkml:context>
    <inkml:brush xml:id="br0">
      <inkml:brushProperty name="width" value="0.04078" units="cm"/>
      <inkml:brushProperty name="height" value="0.04078" units="cm"/>
      <inkml:brushProperty name="color" value="#F2395B"/>
    </inkml:brush>
  </inkml:definitions>
  <inkml:trace contextRef="#ctx0" brushRef="#br0">50943 2209 539,'-8'-15'5,"2"4"10,0 3 10,3 3 10,0 2 5,0 3 1,1 4 0,2 2 1,0 4-2,0 6-6,0 4-6,0 5-5,-1 5-4,-2 6-4,-2 6-3,-2 7-3,0 1-1,0-1 1,2 0 0,2-3 1,-1 0-10,0-4-18,0-2-21,0-3-18,0-3-8,2-2 5,0-1 4,2-3 5,0-3 4,0-5 6,0-5 4,0-4 5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9:01"/>
    </inkml:context>
    <inkml:brush xml:id="br0">
      <inkml:brushProperty name="width" value="0.04241" units="cm"/>
      <inkml:brushProperty name="height" value="0.04241" units="cm"/>
      <inkml:brushProperty name="color" value="#F2395B"/>
    </inkml:brush>
  </inkml:definitions>
  <inkml:trace contextRef="#ctx0" brushRef="#br0">53463 1663 518,'-9'-8'2,"0"0"4,-2 0 4,0 0 4,0 1 0,1 1-2,0 0-2,2 2-4,0 0 5,-2 2 11,0 0 11,-1 2 11,-2 1 3,-1 2-8,-2 2-7,-3 2-6,0 2-5,-1 3-2,0 3-1,1 3-2,-1 3-2,1 0-1,-1 0 0,0 3-2,2-2-2,3 0-1,3-1-3,3 0-1,2-2-2,2-1-1,2-1-2,2-1-1,2 0-1,4 1 1,2 2 0,3 0 1,4-1-1,2-3 1,3-3-1,3-2 0,1-3 0,-1 2-1,-1 1-2,-1 2 0,-1-1 0,-3 1 0,-1 0 1,-2 0-1,-2 0 2,-1 1 0,-1 1 2,-1 1 0,-1 1 1,-2 2 1,-2 0 2,-2 1 2,-3 0-1,-2 1 0,-4 0 0,-2-1-1,-1 0-1,-4-1 1,-2-1 0,-1 0 1,-3-3-3,-2-1-5,-1-2-5,-2-2-5,-2-1-3,1-1-2,-1 1-1,1 0-1,1-1-4,0-2-7,1-3-6,1 0-7,2-2 1,5 0 8,3 0 7,4 0 8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9:02"/>
    </inkml:context>
    <inkml:brush xml:id="br0">
      <inkml:brushProperty name="width" value="0.04051" units="cm"/>
      <inkml:brushProperty name="height" value="0.04051" units="cm"/>
      <inkml:brushProperty name="color" value="#F2395B"/>
    </inkml:brush>
  </inkml:definitions>
  <inkml:trace contextRef="#ctx0" brushRef="#br0">55000 3566 543,'15'-7'5,"-1"2"9,-1 2 11,0 2 10,-1 1 7,1 0 4,1 0 4,2 0 5,-1 1-3,-1 4-11,-1 2-9,0 3-10,-3 3-8,-4 2-5,-1 1-4,-4 3-5,-2 1-1,-2-1 2,-2 1 2,-1-1 2,-4 1-4,-3 0-8,-5 2-10,-3 1-9,-2-1-2,4-3 4,3-3 5,3-2 4,2-3 4,2-1 4,3 0 4,1-2 5,4-1 3,6-2 2,5-3 2,7 0 3,5-2 1,3 0 2,4 0 0,5 0 1,-1 0-4,-1 0-8,-1 0-7,-3 0-9,-2 0-3,-5 0 0,-3 0 2,-4 0 1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9:05"/>
    </inkml:context>
    <inkml:brush xml:id="br0">
      <inkml:brushProperty name="width" value="0.022" units="cm"/>
      <inkml:brushProperty name="height" value="0.022" units="cm"/>
    </inkml:brush>
  </inkml:definitions>
  <inkml:trace contextRef="#ctx0" brushRef="#br0">62713 13254 999,'-14'-12'-6,"3"5"-12,3 6-12,3 6-12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9:07"/>
    </inkml:context>
    <inkml:brush xml:id="br0">
      <inkml:brushProperty name="width" value="0.04953" units="cm"/>
      <inkml:brushProperty name="height" value="0.04953" units="cm"/>
    </inkml:brush>
  </inkml:definitions>
  <inkml:trace contextRef="#ctx0" brushRef="#br0">34501 10650 444,'-7'11'166,"2"5"-39,2 7-39,2 5-39,0 4-22,0 1-4,-2 1-4,1 0-4,-1 2-4,0 1-1,2 0-2,0 2-2,1 1-1,-2 2-3,-1 3-3,0 1-2,-1 2 0,0 1-1,0 3 0,1 2 0,-1 2-1,2 3-1,0 3-1,2 3-2,0 2 0,0-1 0,0 1 0,0-1 0,0-2-2,0-4-5,0-6-6,0-4-4,-1-7-2,0-4-1,-2-7 0,1-5 1,-2-5 0,0-3 2,0-3 2,0-3 3,1-4-4,2-6-7,2-6-7,2-6-8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8:45"/>
    </inkml:context>
    <inkml:brush xml:id="br0">
      <inkml:brushProperty name="width" value="0.05431" units="cm"/>
      <inkml:brushProperty name="height" value="0.05431" units="cm"/>
      <inkml:brushProperty name="color" value="#00BFF3"/>
    </inkml:brush>
  </inkml:definitions>
  <inkml:trace contextRef="#ctx0" brushRef="#br0">39546 2050 405,'13'23'105,"-4"-1"-24,-3-1-24,-4-1-25,-3 1-15,-2 3-3,-2 2-4,0 4-4,-5 2-4,-2-1-3,-3 0-2,-3 1-4,-1-3-2,0-4-1,2-3-2,1-4-2,1-4 1,2-1 2,3-2 2,1-3 1,4-2 5,6-3 8,6-2 7,6-3 7,4-3 2,5-1-2,3-3-3,5-2-2,2-1-3,1 1-4,4-1-3,1 0-4,0 0-4,-2 1-3,-1-1-4,-3 0-5,-2 1 0,-3 0 3,-3 2 1,-3 1 3,-1 0-2,1 0-6,0 0-6,2 1-6,-1-1-1,-4 2 5,-5 0 4,-3 2 4,-2 0 4,0 0 0,0 0 0,0 0 2,-1 0-1,-1-2 1,-1 0 0,0-1-1,-1-3 0,0-2 0,0-3-1,0-2-1,-1-3 2,-1 1 2,0-1 3,-1 1 2,-1 0 3,0 2 2,0 2 2,0 3 2,0 4 16,0 8 31,0 8 30,0 8 31,0 5 3,0 2-23,0 4-23,0 3-25,0 1-14,0 0-5,0 1-7,0-1-5,0 1-5,0 0-5,0 2-6,0 1-5,0-1-6,0-1-7,0-4-6,0 0-7,0-3-2,0-2 3,0-1 4,0-2 3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5:14"/>
    </inkml:context>
    <inkml:brush xml:id="br0">
      <inkml:brushProperty name="width" value="0.03793" units="cm"/>
      <inkml:brushProperty name="height" value="0.03793" units="cm"/>
      <inkml:brushProperty name="color" value="#F2395B"/>
    </inkml:brush>
  </inkml:definitions>
  <inkml:trace contextRef="#ctx0" brushRef="#br0">27650 2300 579,'16'16'116,"-1"1"-24,1 1-23,0 2-25,0 0-15,3 1-7,2 0-7,1 2-6,2 1-4,1 3 0,1 1 2,0 2 0,1 1-7,1-3-14,-1-3-14,1 0-16,-3-4-5,-5-5 3,-5-5 2,-5-4 3,-2-3 0,0 0 0,0 0 0,0 0-2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9:07"/>
    </inkml:context>
    <inkml:brush xml:id="br0">
      <inkml:brushProperty name="width" value="0.04643" units="cm"/>
      <inkml:brushProperty name="height" value="0.04643" units="cm"/>
    </inkml:brush>
  </inkml:definitions>
  <inkml:trace contextRef="#ctx0" brushRef="#br0">35319 12466 473,'-15'-7'4,"2"2"7,2 2 8,3 2 6,-2 3 8,-2 4 6,-3 4 7,-3 3 6,-3 3 0,-1 0-10,-3-1-9,-1 1-8,-2 0-7,1-1-6,0 0-5,0 1-6,0-1-1,1 1 1,1 0 0,1-1 3,2 1-2,1 0-4,3 0-4,1-1-3,2 0 0,2-3 3,3-1 3,1-2 4,3-1 2,6 0 1,4 0 0,6 0 1,4-1 1,5-1 3,5-1 2,5 0 2,2-1 0,-2 0 0,0 0-1,-1 0 0,-1 0-2,-2 0-2,0-1-2,-1 0-2,-2 2-3,-3 2-5,-3 2-4,-2 2-4,-3 0-7,-1 1-10,0 0-8,-2 0-9,-1 0-8,-2 1-6,-3 1-7,0 2-7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9:08"/>
    </inkml:context>
    <inkml:brush xml:id="br0">
      <inkml:brushProperty name="width" value="0.03627" units="cm"/>
      <inkml:brushProperty name="height" value="0.03627" units="cm"/>
    </inkml:brush>
  </inkml:definitions>
  <inkml:trace contextRef="#ctx0" brushRef="#br0">36797 12271 606,'-21'-8'-38,"7"0"19,5 0 19,6 0 20,5 0 8,4 2-5,4-2-5,3 0-4,5-1 2,4-2 9,3-2 9,5-1 9,0-1 2,1 3-4,1 1-5,-1 3-5,-1 1-5,-1 2-5,-3 2-6,-1 2-5,-3 1-6,-2 2-6,-2 0-6,-1 2-7,-2 0-11,-2 2-14,-3 0-16,-1 1-14,-1 2-3,-2-1 12,-1 2 11,0 2 11,-2-2 9,-2-1 7,-2-2 6,-2-2 7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9:08"/>
    </inkml:context>
    <inkml:brush xml:id="br0">
      <inkml:brushProperty name="width" value="0.03247" units="cm"/>
      <inkml:brushProperty name="height" value="0.03247" units="cm"/>
    </inkml:brush>
  </inkml:definitions>
  <inkml:trace contextRef="#ctx0" brushRef="#br0">36830 13239 677,'-21'0'-40,"5"2"18,4 0 18,6 1 18,6 0 13,8-1 5,8 0 6,7-1 6,4-3 0,1 0-6,-1-3-6,1-1-5,-1-1-5,2 2-2,1 2-2,1 2-2,-1 1-5,-2-1-6,-1-2-5,-3 0-7,0 0-6,0 2-9,-1 2-9,1 2-8,-1 1-5,1-1-2,-2 1-2,2 0-2,-1-1 3,1 0 9,-1-2 9,1 0 7,-3-1 7,-3 0 3,-4 0 4,-4 0 3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9:08"/>
    </inkml:context>
    <inkml:brush xml:id="br0">
      <inkml:brushProperty name="width" value="0.03894" units="cm"/>
      <inkml:brushProperty name="height" value="0.03894" units="cm"/>
    </inkml:brush>
  </inkml:definitions>
  <inkml:trace contextRef="#ctx0" brushRef="#br0">39942 12910 564,'-3'7'5,"8"-2"8,9-3 9,10 0 9,4-3 3,2-1-1,3 0-3,1-1 0,2-1-3,2 0 0,3 0-1,1 0 0,2 1-3,4 0-2,2 2-4,4 0-2,0 1-3,-1 0-1,0 0-1,-2 0-2,0 0-2,0 0-1,0 0-2,0 0-2,-1 0-3,0 0-3,-1 0-3,-2 0-4,0 0-1,0 0 2,0 0 1,0 0 1,-1 0 1,-2 0 2,-2 0 2,-1 0 1,-2 0 1,2 0 0,1 0 2,1 0-1,0 0 1,1 0 0,1 0-1,2 0 0,1 0 0,4-2-3,2 0-1,3-1-1,3-1-1,0 0 1,1 1 1,1-1 1,1 0 0,0 0 0,0 0-1,-1 0 0,0 1-2,0 0-2,-2 2-4,-1 0-2,1 1-2,0 0-2,1 0-1,1 0 0,-1 0-3,-2 0-2,-4 0-2,-2 0-3,-5 0-1,-4-2 2,-6 0 1,-4-1 1,-5-1 4,-7 0 4,-5 0 6,-6 0 5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9:10"/>
    </inkml:context>
    <inkml:brush xml:id="br0">
      <inkml:brushProperty name="width" value="0.0441" units="cm"/>
      <inkml:brushProperty name="height" value="0.0441" units="cm"/>
    </inkml:brush>
  </inkml:definitions>
  <inkml:trace contextRef="#ctx0" brushRef="#br0">42092 9658 498,'0'-42'62,"0"7"-13,0 7-13,0 9-13,-1 3-7,-1 2-3,0 1-2,-1 1-2,-2 0-1,0 2-1,-1 1 1,-2 1-1,1 0 0,-1 2 0,0 0-1,0 2 1,-2 1 0,-4 2 1,-3 2 1,-5 2 1,-1 2-1,1 2-1,1 1-2,1 3-1,0 2-1,-1 2 0,-1 1 1,-1 3 0,1 1 0,0-1 1,1 1 1,1-1 1,0 2 1,0 1-2,1 2 0,-1 2 0,1 1-1,1-3 1,1-1 1,1-3 1,0 2-1,0 5 0,1 5-1,-1 5 0,2 2-2,2-2-1,4 0 0,3-1-2,1-2 0,2 0 0,0-2 0,2 0 1,1-2-1,2-3 0,2-3-1,2-3-1,2-3 0,3-1 0,3-2-1,4-2-1,1-3-1,2-1-2,3-2-2,2-2-2,0-2-2,0-1 0,1 0-1,-1-1 0,2-3-3,0 0-5,3-3-5,3-2-6,-1-1-3,-2-2-6,-1 0-3,-3-1-6,-3 0 1,-5 0 2,-5 2 3,-4 1 3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9:12"/>
    </inkml:context>
    <inkml:brush xml:id="br0">
      <inkml:brushProperty name="width" value="0.04097" units="cm"/>
      <inkml:brushProperty name="height" value="0.04097" units="cm"/>
    </inkml:brush>
  </inkml:definitions>
  <inkml:trace contextRef="#ctx0" brushRef="#br0">44081 11016 536,'-23'-7'12,"4"2"14,3 2 12,4 2 13,1 2 3,0 2-11,2 2-9,1 2-9,0 1-7,0 3 0,0 2-3,0 2-1,0 1-2,1 1 1,-1 1-1,0 0-1,0 1 0,2-3-3,1-1-2,0-2-3,4-1-1,6 1 0,6 2-2,6 0 0,2-1-1,-1-1 1,-1-2 1,-1-2 1,0-1 0,-3 2 1,0 0-1,-1 1 1,-3 2 1,-8 2 0,-6 1 1,-7 2 2,-5 1-4,-1-1-4,-3-1-5,-1 0-6,-2-3-6,1-1-8,-1-2-8,2-2-8,0-3-7,5-3-7,3-2-6,4-4-7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9:12"/>
    </inkml:context>
    <inkml:brush xml:id="br0">
      <inkml:brushProperty name="width" value="0.03776" units="cm"/>
      <inkml:brushProperty name="height" value="0.03776" units="cm"/>
    </inkml:brush>
  </inkml:definitions>
  <inkml:trace contextRef="#ctx0" brushRef="#br0">45000 11716 582,'14'-1'0,"-1"-1"0,-2 0 0,-2-1 0,-1-1 9,2 2 19,-1 0 19,2 2 19,0 0 2,0 2-12,-2 0-12,0 2-12,-3 1-10,-1 3-6,-2 4-6,-2 2-7,-3 2-1,-4 1 1,-4 1 1,-3 2 2,-2-3-5,0 0-9,3-3-11,0-1-10,1-2-5,0-1 3,2 0 1,1-2 3,2 0 8,4-2 16,4-1 16,4 0 15,3-2 3,5-1-11,4 0-11,3-1-12,2-3-7,1 0-5,-1-3-5,1-2-5,-2-1 1,-4 2 3,-2 1 6,-3 1 4,-2-1-5,0-1-11,-2 0-14,0-1-12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9:12"/>
    </inkml:context>
    <inkml:brush xml:id="br0">
      <inkml:brushProperty name="width" value="0.04336" units="cm"/>
      <inkml:brushProperty name="height" value="0.04336" units="cm"/>
    </inkml:brush>
  </inkml:definitions>
  <inkml:trace contextRef="#ctx0" brushRef="#br0">46950 11100 507,'16'14'203,"-1"-2"-54,0-1-52,1-2-53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9:13"/>
    </inkml:context>
    <inkml:brush xml:id="br0">
      <inkml:brushProperty name="width" value="0.04703" units="cm"/>
      <inkml:brushProperty name="height" value="0.04703" units="cm"/>
    </inkml:brush>
  </inkml:definitions>
  <inkml:trace contextRef="#ctx0" brushRef="#br0">48601 9621 467,'-2'-21'63,"0"5"-10,-3 4-9,-2 6-9,-3 3-5,-6 2-2,-4 2-3,-5 2-1,-2 2-2,1 2-3,2 1-2,0 3-3,1 2-2,-1 0 0,1 1-1,-1 1-1,1 2 0,1 1-1,1 3-2,1 2 0,1 0-2,1 0 0,1 1-2,1-1-2,1 2 1,2 1 2,2 3 1,3 0 1,1 1 1,2-1-1,2-3-1,2-1 1,1-1-2,2 2 1,0 3-1,2 1 0,1-1 0,6-5-2,2-5 0,5-5-2,3-3-1,3-2-3,3-2-2,3-2-3,1-3-5,2-4-7,1-4-7,1-4-7,1-2-3,1-2 5,3 0 3,3-1 4,-1-1 0,-2-1-3,-2-1-3,-2-1-3,-4 1-1,-7 2-2,-7 4-2,-6 3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9:14"/>
    </inkml:context>
    <inkml:brush xml:id="br0">
      <inkml:brushProperty name="width" value="0.04732" units="cm"/>
      <inkml:brushProperty name="height" value="0.04732" units="cm"/>
    </inkml:brush>
  </inkml:definitions>
  <inkml:trace contextRef="#ctx0" brushRef="#br0">50236 10589 464,'-7'-5'43,"2"6"12,2 6 10,2 6 11,1 3-1,0 3-13,0 2-13,0 0-13,-1 3-9,0 1-7,-1 1-5,-1 1-5,-2-1-7,0-1-8,-1-3-7,-1-2-7,0-1-7,2-3-4,2-1-6,2-2-5,0-5-5,0-8-6,-2-8-7,0-8-5,0-4 2,2-1 10,2-1 12,2 0 10,1 0 8,0 3 5,0 3 5,0 2 5,0 3 6,1 3 7,2 1 6,0 2 6,1 1 2,-1 0-2,1 0-3,0 0-2,0 0 3,3 0 11,2 0 11,2 1 11,0-1 0,-1 2-8,-1 0-8,-1 2-8,-1 0-7,1 0-4,0 0-5,0 0-4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5:14"/>
    </inkml:context>
    <inkml:brush xml:id="br0">
      <inkml:brushProperty name="width" value="0.03659" units="cm"/>
      <inkml:brushProperty name="height" value="0.03659" units="cm"/>
      <inkml:brushProperty name="color" value="#F2395B"/>
    </inkml:brush>
  </inkml:definitions>
  <inkml:trace contextRef="#ctx0" brushRef="#br0">30450 205 601,'17'-13'103,"1"6"-20,3 6-20,1 6-21,1 3-12,-3 2-4,-2 0-5,-1 1-3,-2 2-7,1 1-9,0 3-11,0 2-9,-2 0-8,-3 1-8,-3-1-6,-2 0-7,-5 1-3,-6 1 1,-6 1 2,-6 1 1,-1-2 3,3-3 8,3-4 7,2-4 7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9:14"/>
    </inkml:context>
    <inkml:brush xml:id="br0">
      <inkml:brushProperty name="width" value="0.05223" units="cm"/>
      <inkml:brushProperty name="height" value="0.05223" units="cm"/>
    </inkml:brush>
  </inkml:definitions>
  <inkml:trace contextRef="#ctx0" brushRef="#br0">50874 10161 421,'-1'-13'22,"-1"8"16,0 7 15,-1 6 17,-1 5 2,0 1-10,0 3-10,0 2-11,0 1-8,0 1-4,0 1-5,0 1-5,0 1-3,0 3-2,0 1-1,1 3-3,-2-1-3,0 1-4,-2 1-3,0-1-5,0-2-6,0-3-6,2-5-8,1-3-6,2-7-12,5-9-18,6-8-16,4-9-17,3-5 3,1 1 23,2-1 22,0 1 23,-1 0 12,2 0 1,-1 2 1,1 1 2,-1 2 6,-3 5 15,-1 3 12,-2 4 14,-3 4 9,-1 6 4,-2 4 4,-2 5 5,-2 3-4,-2-1-12,-2 1-11,-2-1-13,-2 2-6,0 1-2,-1 3-1,-1 1-1,2-1-7,6-5-14,5-4-13,7-6-13,3-5-7,2-6 0,0-6 1,1-6 1,-1-3 1,0-1 6,-1-1 4,-1-1 5,-1 1 1,-4 2-4,-3 4-3,-2 3-3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9:15"/>
    </inkml:context>
    <inkml:brush xml:id="br0">
      <inkml:brushProperty name="width" value="0.03928" units="cm"/>
      <inkml:brushProperty name="height" value="0.03928" units="cm"/>
    </inkml:brush>
  </inkml:definitions>
  <inkml:trace contextRef="#ctx0" brushRef="#br0">50350 7722 560,'37'-19'95,"-6"7"-16,-4 8-17,-4 8-16,-6 5-12,-1 1-7,-4 3-6,-3 2-7,-4 3-4,-5 5-2,-3 5-3,-6 5-1,-4 0-4,0-3-3,-1-2-3,-1-3-3,-1-2-2,0-1 0,1-1 1,-1 0 1,4-4 2,8-3 5,8-4 4,8-5 5,6-2 3,5-4 0,5-2 2,5-3 0,0-2 1,-1 2-1,-1 1 1,-3 0-2,-2 2-15,-5 2-34,-3 2-32,-4 2-34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9:16"/>
    </inkml:context>
    <inkml:brush xml:id="br0">
      <inkml:brushProperty name="width" value="0.04725" units="cm"/>
      <inkml:brushProperty name="height" value="0.04725" units="cm"/>
    </inkml:brush>
  </inkml:definitions>
  <inkml:trace contextRef="#ctx0" brushRef="#br0">44016 15391 465,'0'-22'72,"0"5"-16,0 3-18,0 4-16,0 1-7,0-1 1,0-3 4,0-2 1,-2 2 2,-6 3-1,-4 4 0,-5 4 0,-3 3-1,-1 4-2,-1 2-1,-1 3-2,0 4-1,-2 2-1,-1 3-2,-1 3-1,-1 3-1,-1 5-1,-1 3-1,-1 4-1,2 3-1,4 0-1,3 2-2,4 1 0,3-1-1,1-1-1,1-1 1,1 0 0,1-1-1,4-2-1,2 0 0,4-1 0,2-3-2,2-3-1,2-5-1,2-3-1,3-4-2,5-1-3,5-3-1,5-1-4,4-3-2,5-2-6,3-4-4,4-2-5,3-4-3,2-2-1,2-4-1,1-2 0,1-2 1,-2 1 5,-2-1 4,-1 0 4,-7 1 3,-8 2 0,-9 3 0,-9 1 2,-3 1-1,0 0-2,1 0 0,2 0-1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9:16"/>
    </inkml:context>
    <inkml:brush xml:id="br0">
      <inkml:brushProperty name="width" value="0.0524" units="cm"/>
      <inkml:brushProperty name="height" value="0.0524" units="cm"/>
    </inkml:brush>
  </inkml:definitions>
  <inkml:trace contextRef="#ctx0" brushRef="#br0">46290 16777 419,'7'-6'-1,"-1"2"18,-1 4 20,0 3 18,-2 2 7,0 3-6,-2 3-6,0 4-6,-1 1-4,2 1-4,0 1-2,2 1-2,-1 2-4,-3 1-4,0 3-2,-3 1-4,-1 1-4,0 0-5,0 0-5,0 1-6,-1-2-1,0-3 2,-1-3 1,-1-3 2,-1-6-16,2-8-30,0-10-32,2-8-30,1-3-5,2 3 24,2 3 23,2 3 23,2 0 17,4 0 10,2-2 9,3 0 10,2 0 8,1 1 7,2 0 6,0 2 7,0 1 1,0 0-1,0 2-2,1 1-3,-2 0-3,-1 0-5,-2 0-4,-2 0-5,-2 1-12,-1 4-19,-1 2-21,0 4-19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9:17"/>
    </inkml:context>
    <inkml:brush xml:id="br0">
      <inkml:brushProperty name="width" value="0.05619" units="cm"/>
      <inkml:brushProperty name="height" value="0.05619" units="cm"/>
    </inkml:brush>
  </inkml:definitions>
  <inkml:trace contextRef="#ctx0" brushRef="#br0">47112 16550 391,'0'-26'10,"0"10"20,0 12 21,0 11 20,-1 6 3,-2 5-12,-2 3-12,-1 5-13,-2 2-8,2 1-4,1 0-4,0 1-4,1 2-3,-2 1-3,0 1-2,-1 1-3,-1-2-2,0-2 0,0-3-2,0-3 0,0-1-9,1 1-17,-1 1-16,0 1-17,2-6-7,6-10 1,4-10 1,6-11 2,2-6 5,3-3 11,2-1 10,2-3 11,1 1 8,1 1 7,1 3 6,1 1 8,0 2 3,-2 0 3,0 2 2,-1 1 2,-2 4 8,-3 6 11,-2 7 12,-4 8 13,-3 3-1,-4 1-12,-4 1-12,-4 1-12,-2 0-8,2-1-5,1 0-4,0-2-5,5-4-8,8-5-13,8-6-13,8-5-13,4-7-2,2-4 7,3-5 9,1-5 6,1-3 5,-2 1-1,0 0 0,-2-1 0,-2 1 1,-5 1 3,-5 1 5,-4 2 2,-5 1 6,-1 4 5,-2 5 6,-2 4 5,-3 1 8,-2 2 11,-4 1 8,-2 0 11,-2 4 6,-2 6 3,0 6 4,-1 5 3,1 2-5,2 1-12,4-2-12,2-1-12,3 0-8,2 0-4,2-1-4,2 1-3,1 0-1,2-1 0,0 1 2,1 0 0,1-1-1,0 1-6,-1 0-4,1-1-4,-1 1-4,-2 0 0,-2-1-2,-2 1-1,-4 1-2,-6 1-1,-6 3-4,-6 0-1,-5 3-1,-5-1 1,-5 1 1,-4-1 0,-1-2 2,8-5 4,4-4 2,7-6 5,3-1-8,0 0-15,2 1-17,1 2-16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9:17"/>
    </inkml:context>
    <inkml:brush xml:id="br0">
      <inkml:brushProperty name="width" value="0.0396" units="cm"/>
      <inkml:brushProperty name="height" value="0.0396" units="cm"/>
    </inkml:brush>
  </inkml:definitions>
  <inkml:trace contextRef="#ctx0" brushRef="#br0">46350 14300 555,'11'-16'2,"5"2"2,7 1 4,5 1 2,2 2 10,-4 6 15,-2 4 15,-3 6 15,-3 4 1,-4 5-14,-4 5-13,-5 6-14,-4 1-8,-7 3-1,-8 3-2,-6 1-2,-3-1-4,-1-3-6,2-6-8,-2-2-7,2-4-3,3-3 0,3-3 1,3-2 0,5-5 3,10-2 5,8-6 7,9-2 5,8-5 1,7-2-4,5-3-4,9-3-5,2-1-6,0 3-10,-2 2-10,-1 1-11,-4 2-5,-7 2-2,-9 2-1,-7 3-2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9:22"/>
    </inkml:context>
    <inkml:brush xml:id="br0">
      <inkml:brushProperty name="width" value="0.02538" units="cm"/>
      <inkml:brushProperty name="height" value="0.02538" units="cm"/>
      <inkml:brushProperty name="color" value="#FED406"/>
    </inkml:brush>
  </inkml:definitions>
  <inkml:trace contextRef="#ctx0" brushRef="#br0">63212 7765 866,'-3'-33'7,"-2"-3"11,-5-3 13,-3-1 13,0 3-11,3 13-32,4 13-34,4 13-32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9:26"/>
    </inkml:context>
    <inkml:brush xml:id="br0">
      <inkml:brushProperty name="width" value="0.05811" units="cm"/>
      <inkml:brushProperty name="height" value="0.05811" units="cm"/>
      <inkml:brushProperty name="color" value="#FED406"/>
    </inkml:brush>
  </inkml:definitions>
  <inkml:trace contextRef="#ctx0" brushRef="#br0">45250 6275 378,'-7'-8'-11,"2"-2"5,2 0 4,2-1 6,1 0 3,0 1 3,0 0 5,0 2 2,-1 0 1,-2 2-3,-2 1-2,-1 0-2,-2 1-2,0 1-1,0-1-1,0 0 0,-1 0-1,-1 2-1,-3 0 0,-2 2-2,0 0-1,-1 0 0,0 0-1,1 0 0,-2 1 0,0 2 0,-1 2 1,-1 2 1,-1 0 0,-1 1 0,0 0-1,-2 0 0,-1 0 0,1 2 0,-1 0 0,1 1-1,-1 0 1,-2-1 0,0 0 0,0-2 0,-2 0 1,1 0-1,-1 0 0,1 0 1,-1-1-1,1 1 1,-1 0-1,1 0 1,0 0 1,1 0-1,1-1 1,1 1 0,1 0 0,1 2 0,1 0 0,1 1-1,0 0 0,1 0-1,-1-2 1,1 0-1,-1-1-1,0 3 1,1 2-1,-1 2 0,1 0 0,1 1 0,1 0 1,1-1-1,0 1 1,0 0-1,1-1 0,-1 1 0,0 1-1,1 1 1,-1 3 0,0 1 1,1 2-1,1 1 1,1 1-1,0 1 1,1 1-1,-1 1 0,-2 1-1,0 1 1,0 0-1,1 0 0,1 1 0,1-1 1,0 0 0,0-2 0,0 0 1,0-1 0,1-1 0,-1-1 0,0-1 0,0-1 0,1-1 0,1-1 0,0-1 0,2-1 1,0 0 0,1 1 0,-1 1 0,0 2 0,0-2 0,0 0-1,0-1 1,0 0 0,1-1-1,-1 3 1,0 1-1,0 3 1,0-1-1,0 0 0,1-1 1,-1 0-1,-1-2 1,-2 2-2,-2 1 0,-1 1-1,-2 1 0,2-1 1,1 0-1,1 1 1,1-2 1,0-1-1,2-3 1,1-1 1,0-2-1,0 1 1,0 0 0,0-1 0,1 0-1,0-1-1,2 0 0,1-2-1,-1-1-1,0-1 1,-2-1 0,0 0 0,-1-2 1,1 1-1,-1 0 0,0 0-1,-1 0 0,0 1 0,-1 1 1,-1 2 0,-1-1-1,0 3 1,0 0 0,1 1 0,-2 1 0,0 0 1,-1 2 1,-1 1 0,-1-1 0,2-1 0,1-2 0,1-2 0,1-2-1,0-1 0,2-1 0,1-1 0,1-1-1,-1 0 0,0-2 0,0-1-1,0 0 0,-2 0 0,0 0-1,-1 0 1,-2 1-1,0 1 2,-1 3 1,-1 2 0,-1 0 1,-1 1 0,-2 0 0,1-1 0,-2 1 1,2 0-1,1-1-1,1 1 1,-1 0-1,-1 1 1,-3 2-1,-1 0 1,-2 0 0,2 1 0,1-1 1,1 1-1,1 0 1,-1 1 0,0 1 0,1 1-1,-1-1 1,1-1 0,-1-2-1,1-3 1,-1 0-1,0 2 0,1 0-1,-1 1 0,1 1 0,1 1-1,1 1 1,1 1 1,-1 2-1,0 1 2,-1 2 0,-1 3 0,0 1 1,1 4 1,0 3-1,2 3 1,2 0 0,1-2 0,2-2-1,2-2 1,2-1-1,1-1 0,0-2 0,2 0 0,0-1 0,2-1-2,0-1-2,2-1 0,0-1-1,0 1-1,0-1 1,0 1-1,1-1 0,2 0 0,2 1 0,2-1 0,1 0-1,1-1 1,2-1 1,0-1-1,0 0 2,1-1-1,0 1 2,0-1 0,0 0 0,3-1 2,2-1 1,2-1 0,1 0 1,3-1-1,1 1-1,3 0 0,1-2 0,1-1 0,0-3 0,2-1 0,1-2 0,-1-1 0,0 0 0,1-2-1,0 0 1,4-2-2,3-1-1,3 0 0,0-2-1,0-1 1,-1 0 0,-2-1 1,1-1 1,-1 0-1,0 0 1,-1 0-1,2 0 1,-1 0 0,0 0-1,0 0 0,-1-1 0,-2-1 0,-1 0-1,-3-1 0,0-2 1,1-2-1,1-2 0,1-1 1,0-3 0,2 0 1,1-1 0,1-1 1,0-2 1,0-2-1,0-1 0,0-3 1,2-2-1,1-3 0,2-3 0,2-2 0,0-2 0,0 1 0,-2 1-1,0 2 0,0-1-1,0-1 0,2-1 1,1 0-1,1-1 0,1 3 1,3 1 1,2 3 1,0 1 0,-4 1-2,-2 1-1,-4 1-2,-3 2 0,-5 3 1,-5 3 0,-5 3 0,-3 0 1,1-2 0,-1-1 0,0-3 0,1-3 0,1-5 0,1-5-1,1-4 0,1-5 0,1-1 0,0-2-1,2-2-1,-1 1 0,-1 2 1,-3 4 0,-1 2 1,-1 2 0,-1 3 0,1 2-1,-1 2 1,0 0-1,-3 1 0,-1-1-1,-2 1-1,-3-2-1,-1-3 0,-2-3 0,-2-2-1,-1-2 0,-1-1 0,1 1 1,0 0 0,0 0 1,2 0 0,0 0 0,1-1 0,0 1 1,0 0 0,-2 0 0,-1 0 1,1 0-1,0 1 1,1-2-1,2 1 0,-1 0 0,1 2 1,0 0-1,0 1 0,-1 1 0,1 0 0,0-1 1,0 1-1,-1 1 0,1 0-1,0 1-1,0 1 0,-1 1-1,-1 0 0,0-1 1,-2 1-1,-1-1 0,0-1 1,-2-1 0,0 0 1,-2-1-1,1 3 2,0 2 0,0 1 1,0 1 0,0-1 0,0 0 1,0-2 0,-1 0 0,-2 1 0,-2 1 1,-2 1-1,-1 0 1,0-1-1,0 0 0,0-2-1,0 0 1,-2 1 1,0 1 0,-1 1 1,-1 0 0,0-1 0,0 0 1,0-2-1,1 0 1,1 1-1,0 1-1,2 1-1,-1 2-1,0 0 1,-1 0-1,-2 3 0,1-1-1,1 3 1,0 0 0,2 0-1,-1 2 1,0 1-1,-2 1 0,0 1 0,-1 1-1,1 1 1,-1 0 0,0 2 0,-1 0 0,0-2 0,-1 0 0,-1-1 0,-2 0 0,0 1-1,-1 1 0,-1 0 1,-1 2-1,0-1 0,1 0 1,-1 0 1,0 2 0,1 1-1,-1 2 0,0 2 0,1 2 0,-1 0-1,0 2 1,1 0 0,-1 1-1,2 0-3,1 0-2,1 0-2,-1 2-3,0 4-3,-1 4-3,-1 4-3,-2 3-2,-3 3-4,-4 3-2,-1 3-3,-1-1-3,5-5-3,3-5-3,4-5-4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9:30"/>
    </inkml:context>
    <inkml:brush xml:id="br0">
      <inkml:brushProperty name="width" value="0.04953" units="cm"/>
      <inkml:brushProperty name="height" value="0.04953" units="cm"/>
      <inkml:brushProperty name="color" value="#FED406"/>
    </inkml:brush>
  </inkml:definitions>
  <inkml:trace contextRef="#ctx0" brushRef="#br0">39981 8209 444,'-7'-8'0,"2"0"0,2 0 0,2 0 0,0 2 8,0 2 16,-2 4 17,0 3 16,0 1 2,0 3-9,2 2-11,0 2-10,1 3-6,-2 5-2,0 5 0,-2 5-2,1 3 0,0 1-2,2 0-2,1 2-1,-1 2-1,-1 2 0,0 3 0,-1 4-1,-1 1 0,0 2-2,0 0 0,1 2-1,-2 0-3,0 3-5,-1 2-3,-2 2-5,0 0-3,-1 0-2,-2-2-1,0-1-3,-1-3-2,1-3 0,-1-4-1,0-4-1,1-4 0,0-3 1,2-5 1,2-3 1,-1-5-1,0-3-2,0-4-2,0-4-2,1-7-5,1-9-6,0-8-6,2-9-6,0-3 0,2 3 7,0 3 6,2 3 7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9:30"/>
    </inkml:context>
    <inkml:brush xml:id="br0">
      <inkml:brushProperty name="width" value="0.04033" units="cm"/>
      <inkml:brushProperty name="height" value="0.04033" units="cm"/>
      <inkml:brushProperty name="color" value="#FED406"/>
    </inkml:brush>
  </inkml:definitions>
  <inkml:trace contextRef="#ctx0" brushRef="#br0">39683 8116 545,'-1'-12'10,"-1"8"20,0 8 19,-1 8 20,-2 5 3,-2 3-14,-2 3-13,-2 3-15,-2 1-7,-3 4-2,-3 1-3,-3 2-1,0 1-6,0-1-10,1-1-9,1-2-11,1-2-7,2-4-5,3-3-5,1-4-6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5:14"/>
    </inkml:context>
    <inkml:brush xml:id="br0">
      <inkml:brushProperty name="width" value="0.03734" units="cm"/>
      <inkml:brushProperty name="height" value="0.03734" units="cm"/>
      <inkml:brushProperty name="color" value="#F2395B"/>
    </inkml:brush>
  </inkml:definitions>
  <inkml:trace contextRef="#ctx0" brushRef="#br0">29624 1277 589,'-11'-1'9,"10"-1"18,10 0 19,10-1 18,6-2 4,6 0-13,5-1-11,5-1-13,3-1-8,2 0-7,2 1-6,2 0-6,-2 0-3,-3 2 2,-4 2 1,-4 2 1,-3 1-6,-3 0-16,-3 0-17,-3 0-15,-4 1-9,-3 4 2,-4 2-1,-4 3 1,-4 1 4,-3-1 9,-2-1 8,-4-1 8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9:31"/>
    </inkml:context>
    <inkml:brush xml:id="br0">
      <inkml:brushProperty name="width" value="0.04801" units="cm"/>
      <inkml:brushProperty name="height" value="0.04801" units="cm"/>
      <inkml:brushProperty name="color" value="#FED406"/>
    </inkml:brush>
  </inkml:definitions>
  <inkml:trace contextRef="#ctx0" brushRef="#br0">40250 8300 458,'8'15'6,"0"-1"12,0-1 13,-1 0 12,2-1 5,2 1-4,2 0-4,1 3-3,1 0-2,1 1-3,0 1 0,-1 1-3,0 0-2,0-3-2,-2-1-2,-1-2-3,0-1-3,-1 0-3,0 2-2,1 2-4,-1-1-7,0-1-14,-2-1-13,0 0-13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9:33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66079 11530 999,'-16'-7'-6,"3"-1"-12,0 1-12,1-1-12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9:34"/>
    </inkml:context>
    <inkml:brush xml:id="br0">
      <inkml:brushProperty name="width" value="0.05376" units="cm"/>
      <inkml:brushProperty name="height" value="0.05376" units="cm"/>
      <inkml:brushProperty name="color" value="#F2395B"/>
    </inkml:brush>
  </inkml:definitions>
  <inkml:trace contextRef="#ctx0" brushRef="#br0">54652 9874 409,'1'-11'7,"0"10"15,2 10 14,0 10 16,1 6 2,0 4-7,0 5-9,0 3-7,-1 2-5,-1 2-3,0 1-1,-1 0-2,-2 1-2,-1-2-2,0 0 0,-1-1-3,-1 1 1,0 6-1,0 4 0,0 6 0,-1 0 0,0-1-1,-1-2-1,-1-2 0,-2 1-2,0 4-1,-2 3-2,0 5 0,-1 3-2,-1 5 1,-1 2-1,-1 6 1,-1-1-2,0-2-5,1-3-3,-1-3-5,0-2-2,-2-1-2,0-1-1,0-1-2,-1-1-1,3-3 0,1-1 1,3-2 0,0-4 0,0-5-1,0-4 0,0-5 0,1-6-1,-1-4 2,0-5-1,0-5 1,1-6-3,-1-8-10,0-8-7,0-8-9,1-4-3,3 0 5,1 0 4,2 1 4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59:34"/>
    </inkml:context>
    <inkml:brush xml:id="br0">
      <inkml:brushProperty name="width" value="0.05335" units="cm"/>
      <inkml:brushProperty name="height" value="0.05335" units="cm"/>
      <inkml:brushProperty name="color" value="#F2395B"/>
    </inkml:brush>
  </inkml:definitions>
  <inkml:trace contextRef="#ctx0" brushRef="#br0">53937 15593 412,'-6'-5'62,"6"10"-5,4 6-3,6 9-5,1 4-4,-1 3-5,0 1-5,-2 2-6,-1 2-4,-1 4-2,0 3-2,-1 2-2,-2 2-3,-1-2-3,0 0-1,-2-1-3,0-2-1,-2 0-1,0-1 1,-1-2-1,-2-2-1,2-4-1,-1-3-1,0-4-2,1-4 0,2 0 0,2 0 1,2-2-1,4-4 1,7-8 0,7-8 1,7-8 0,10-11 0,14-13-1,14-14-2,14-13 0,10-12-7,11-10-10,9-10-12,11-10-10,-8 6-2,-22 23 7,-25 20 6,-23 22 7,-11 10-5,1-1-19,1-1-18,1-1-19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00:03"/>
    </inkml:context>
    <inkml:brush xml:id="br0">
      <inkml:brushProperty name="width" value="0.05718" units="cm"/>
      <inkml:brushProperty name="height" value="0.05718" units="cm"/>
      <inkml:brushProperty name="color" value="#F2395B"/>
    </inkml:brush>
  </inkml:definitions>
  <inkml:trace contextRef="#ctx0" brushRef="#br0">22478 40838 384,'-6'-12'37,"4"8"2,4 8 2,4 8 3,3 6 0,2 5-6,1 6-5,4 4-5,-2 2-3,-1 1-2,-2-1-1,-2 1-2,-1 1-2,0 1-2,0 2-2,0 2-2,-1 1-1,-1-1 0,0-1-1,-2-1 0,1 0-1,2-1-1,2 1-1,2-1 0,1-2-2,2-6-2,0-7-1,2-5-3,0-5 0,3-4 2,2-4 2,2-4 1,2-7 2,4-8 1,5-9 2,3-9 1,4-7 1,0-3-1,1-5-1,1-3-2,7-8-4,13-11-8,12-11-9,14-9-9,2-4-7,-7 6-6,-6 6-6,-7 6-6,-9 9-7,-9 11-7,-11 13-9,-9 11-6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00:55"/>
    </inkml:context>
    <inkml:brush xml:id="br0">
      <inkml:brushProperty name="width" value="0.04157" units="cm"/>
      <inkml:brushProperty name="height" value="0.04157" units="cm"/>
      <inkml:brushProperty name="color" value="#F2395B"/>
    </inkml:brush>
  </inkml:definitions>
  <inkml:trace contextRef="#ctx0" brushRef="#br0">72391 40311 529,'-16'-7'-1,"2"0"0,1 2-1,1 0 0,4 2 6,10 2 14,8 2 15,9 2 15,5 3 3,0 2-8,0 3-7,-1 4-7,1 2-5,0 2-1,0 1-3,-1 3-1,0 2-1,-2 5 0,-2 4 0,-3 3 0,1 4-2,0 1-2,1 3-4,2 2-2,-1-2-2,-1-4-4,-1-3-1,-1-4-4,-1-5-2,0-5 0,-2-5-2,-1-4-1,1-4 0,0-3 0,2-1 2,0-2 0,0-2 2,-1-4 3,0-2 1,-2-4 3,2-6 1,4-13 1,4-12 0,3-11 1,8-15-1,10-19 0,9-16 0,11-19 0,14-20-2,20-21-2,19-20-1,20-24-3,-1 9-15,-23 38-27,-22 39-29,-23 38-27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01:16"/>
    </inkml:context>
    <inkml:brush xml:id="br0">
      <inkml:brushProperty name="width" value="0.03201" units="cm"/>
      <inkml:brushProperty name="height" value="0.03201" units="cm"/>
      <inkml:brushProperty name="color" value="#F2395B"/>
    </inkml:brush>
  </inkml:definitions>
  <inkml:trace contextRef="#ctx0" brushRef="#br0">41718 48323 687,'-7'29'84,"2"-7"-21,2-5-19,2-6-22,0-2-10,0 4-1,-2 2-2,0 3-2,-2 5 0,-2 4 0,-2 4 1,-2 6 0,-1 3-1,1-1-1,-1 1-2,1-1-2,-1 1 0,0 1 0,0 1 2,0 1-1,1-1-3,3-5-7,1-4-9,2-3-8,1-4-2,2-2 2,1-4 4,0-3 2,3-3-4,2-2-12,3-4-11,4-2-11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01:16"/>
    </inkml:context>
    <inkml:brush xml:id="br0">
      <inkml:brushProperty name="width" value="0.04376" units="cm"/>
      <inkml:brushProperty name="height" value="0.04376" units="cm"/>
      <inkml:brushProperty name="color" value="#F2395B"/>
    </inkml:brush>
  </inkml:definitions>
  <inkml:trace contextRef="#ctx0" brushRef="#br0">42624 47850 502,'1'-14'3,"2"4"5,2 4 6,2 4 6,2 2 0,0 0-1,1 0-4,2 0-1,2 0-4,6 0-2,3 0-2,6 0-3,3 0-2,1 0-1,1 0-1,2 0-2,-1 0 0,1 2 1,0 0-1,-1 2 1,0 0 1,-3 0 0,-2 0 1,-1-1 0,-3 1 2,-5-2 0,-3 0 1,-4-1 1,-3 0 3,0 4 5,-2 2 5,0 3 5,-2 2 2,-2 0 1,-3 0 0,0 0 1,-2 2-1,0 3-2,0 5 0,0 4-3,0 2-1,0-1-3,0 1-3,0 0-3,-1 1-2,-1 5 0,0 3 0,-1 5-1,-1 1 0,2-1-2,0-1 0,2-2-2,0 0-1,0-1-1,0-1-1,0-1 0,-1-1-2,0 0 2,-2-3-1,0 1 1,-1-3 0,2-3-1,0-3-2,2-3 1,0-1-3,0 0 0,0 0-2,0 0-1,0-2-2,0-1-4,0-2-4,0-2-2,-3-5-4,-8-6 0,-6-8-1,-8-6-1,-2-5 0,1-2 0,1-2 1,1-1 0,1-3 2,-1-1 0,0-3 3,0-2 0,1 1 3,-1 1 4,0 2 3,0 2 3,1 1 1,3-1-1,1-1-2,2-1-2,1-1 3,1 2 8,-1 1 6,0 1 8,1 1 4,0 2 4,2 4 3,0 0 3,3 1 0,2 0-1,1 0-1,2 0-2,2 1-1,4-1 0,2 0 0,4 0 1,2 2-3,3 2-2,3 4-4,3 3-3,3 1-2,2 2-2,1 0-1,3 2-1,0 0-1,-2 2-1,-3 0 1,-1 2-1,-2 1-3,0 3-5,-2 4-6,-1 2-5,-1 2-5,-2 2-3,-2 0-3,-2 1-3,-4 2-3,-4 4-1,-6 2 0,-4 2-1,-5 2 1,-4-3 3,-3-1 4,-5-2 4,-3-2 2,-2-1 4,-1 0 2,-3-2 4,0-1 4,1-3 3,1-1 6,2-2 4,-1-2 4,2 0 3,1-2 3,1 0 3,3-2 3,4-2 0,6-3 1,4 0 0,7-3 1,7-1 2,6 0 1,7-1 1,7-2-1,4-2-5,5-2-4,5-2-6,2 0-2,0 0-2,1 2-1,-1 0-2,0 2-3,-4 2-5,-3 3-5,-3 1-5,-3 1-7,-2 0-6,-4 0-8,-3 0-6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01:17"/>
    </inkml:context>
    <inkml:brush xml:id="br0">
      <inkml:brushProperty name="width" value="0.03985" units="cm"/>
      <inkml:brushProperty name="height" value="0.03985" units="cm"/>
      <inkml:brushProperty name="color" value="#F2395B"/>
    </inkml:brush>
  </inkml:definitions>
  <inkml:trace contextRef="#ctx0" brushRef="#br0">43455 48657 552,'-23'-29'4,"4"5"10,3 4 10,3 6 9,3 4 5,3 6 3,2 5 1,4 4 3,1 7-3,0 9-5,0 10-7,0 8-5,0 9-6,0 9-3,0 9-5,0 7-4,0 6-3,0-2 1,0 0 0,0-1 1,-1 2-10,-2 6-16,-2 6-16,-2 5-18,-1-4-9,2-16-1,1-16-2,0-15-3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01:18"/>
    </inkml:context>
    <inkml:brush xml:id="br0">
      <inkml:brushProperty name="width" value="0.04167" units="cm"/>
      <inkml:brushProperty name="height" value="0.04167" units="cm"/>
      <inkml:brushProperty name="color" value="#F2395B"/>
    </inkml:brush>
  </inkml:definitions>
  <inkml:trace contextRef="#ctx0" brushRef="#br0">47016 48595 527,'-7'-11'93,"2"8"-13,2 10-13,2 8-14,1 6-9,0 1-7,0 3-7,0 2-6,0 2-7,-2 5-4,0 4-4,-2 3-4,-1 2-5,-2-3-3,-2-2-6,-2-2-4,0 1-5,1 1-6,0 3-6,2 1-6,0-2-2,2-7 2,0-6 3,2-8 3,1-7-2,2-8-4,2-8-6,2-8-5,1-6 2,2-6 8,0-4 10,2-5 7,-1-1 7,0 3 3,-2 3 3,-1 3 2,1 2 5,-1 2 6,-1 2 6,1 2 7,1 3 4,0 1 4,2 3 4,0 1 3,2 2 2,0 0-2,1 2-2,2 0-3,1 2-2,1 0-1,3 2-3,2 0-1,0 1-4,1 0-3,-1 0-4,1 0-4,-1 0-5,-2 0-7,-2 0-7,-2 0-6,-2 1-6,1 0-4,0 2-4,0 0-5,-1 1-2,0-2-1,-2 0-1,0-2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5:15"/>
    </inkml:context>
    <inkml:brush xml:id="br0">
      <inkml:brushProperty name="width" value="0.03924" units="cm"/>
      <inkml:brushProperty name="height" value="0.03924" units="cm"/>
      <inkml:brushProperty name="color" value="#F2395B"/>
    </inkml:brush>
  </inkml:definitions>
  <inkml:trace contextRef="#ctx0" brushRef="#br0">30210 1600 560,'-21'1'12,"5"2"23,5 2 23,5 2 23,3 2 3,3 3-17,4 3-17,2 4-18,1 2-15,-2 5-13,-2 3-15,-2 4-13,-1 1-8,0-2 1,0-2-1,0-1 0,-1-4-2,-2-2-6,-2-2-5,-2-4-5,0-3 1,1-3 7,1-3 8,1-2 6,0-3 6,0-2 4,0-2 3,0-2 5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01:18"/>
    </inkml:context>
    <inkml:brush xml:id="br0">
      <inkml:brushProperty name="width" value="0.04712" units="cm"/>
      <inkml:brushProperty name="height" value="0.04712" units="cm"/>
      <inkml:brushProperty name="color" value="#F2395B"/>
    </inkml:brush>
  </inkml:definitions>
  <inkml:trace contextRef="#ctx0" brushRef="#br0">48270 48088 466,'7'-22'3,"-2"1"3,-2 2 5,-2 2 4,-1 2 4,0 2 6,0 3 3,0 0 5,0 7 5,0 9 6,0 8 4,0 9 6,0 7-2,0 3-8,0 5-8,0 4-9,-1 4-7,-2 6-5,-2 7-5,-2 4-5,-1 5-6,0 2-10,0 3-9,0 1-9,0 1-3,1 0 3,0 0 3,-2 1 3,2 0-3,1 2-10,0 1-10,2 3-10,1-6-1,0-14 11,1-13 9,2-15 10,0-8 5,-2-4 1,-1-4 0,0-4 1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01:19"/>
    </inkml:context>
    <inkml:brush xml:id="br0">
      <inkml:brushProperty name="width" value="0.03468" units="cm"/>
      <inkml:brushProperty name="height" value="0.03468" units="cm"/>
      <inkml:brushProperty name="color" value="#F2395B"/>
    </inkml:brush>
  </inkml:definitions>
  <inkml:trace contextRef="#ctx0" brushRef="#br0">50869 47591 634,'2'-36'5,"2"6"10,3 8 10,4 7 10,1 4 5,2 4 2,0 3 0,1 2 2,1 3-5,0 0-7,-1 2-10,1 0-7,-1 2-8,-1 4-4,0 2-7,-2 4-4,-2 1-3,-2 3-1,-4 2 0,-2 2-1,-4 1-4,-2 1-6,-4 0-7,-2 2-8,-3 0-3,-2-2 0,-2-2-1,-1-3 0,-1-1 3,5-4 5,2-3 5,2-2 6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01:20"/>
    </inkml:context>
    <inkml:brush xml:id="br0">
      <inkml:brushProperty name="width" value="0.04553" units="cm"/>
      <inkml:brushProperty name="height" value="0.04553" units="cm"/>
      <inkml:brushProperty name="color" value="#F2395B"/>
    </inkml:brush>
  </inkml:definitions>
  <inkml:trace contextRef="#ctx0" brushRef="#br0">49832 48716 483,'-14'-5'7,"2"6"14,4 6 14,3 6 15,0 4 1,0 3-11,-2 3-11,0 4-11,-2 1-7,-2 1-1,-2 1-3,-2 1 0,0-1-6,3-4-5,1-5-8,2-3-6,7-7-8,14-10-8,12-10-8,13-10-8,6-4 2,-3-1 11,-1 0 10,-3 1 12,0 0 6,0 2 0,-1 2 1,1 2 0,-4 3 4,-8 3 8,-5 2 6,-8 4 8,-8 6 8,-8 10 7,-9 9 9,-10 11 7,-2 4-1,-2-1-14,0-1-12,1-1-12,-3 1-10,-4 2-3,-3 1-5,-5 3-5,1-3-2,3-5 0,4-6-1,5-7 0,3-4 3,4-1 8,4-2 6,4-2 9,8-2 5,10-2 5,12-2 6,10-2 4,6-2 1,1 0-4,2-2-4,0 0-3,2-1-5,3-2-4,3 0-5,3-2-4,-2 0-3,-5 1-3,-6-2-3,-8 2-1,-3-1-5,-4 1-5,-4-1-6,-4 0-6,-4-1-1,0-2 2,-4-2 3,0-1 3,-2-3 2,0 0 2,0-1 2,0-2 2,-1 2 4,-1 3 6,0 2 4,-2 4 5,1 1 7,-1 0 6,0 0 8,0 0 7,-1 3 5,-2 6 4,-2 6 3,-2 6 5,0 4-3,2 4-8,2 2-7,2 3-8,2 3-6,0 4-4,2 2-3,1 2-5,-1 3-2,-1 1 0,0 1 0,-2 1-1,2-1-5,-2-1-13,0-3-12,0-1-12,-1-3-7,0-3 1,-2-3 0,0-3 1,-3-3 2,-2-4 5,-3-4 4,-3-4 5,-3-5 4,-2-4 5,-2-6 4,-1-4 4,-2-5 4,2-2 4,1-3 5,0-4 3,4 0 7,5 1 11,5 1 10,4 1 9,5 1 5,2 2-5,4 2-2,2 2-4,5 2-4,6-1-2,6 0-4,5 0-2,4 1-3,2 2-1,0 2-3,1 2-1,2 0-7,3-2-12,3-1-13,2-3-12,3-1-5,-1 0 2,1 0 3,-1 0 3,-1 0 1,-5 0 0,-3 1 1,-5-1 0,-4 0-3,-6 2-9,-6 1-7,-6 0-8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01:20"/>
    </inkml:context>
    <inkml:brush xml:id="br0">
      <inkml:brushProperty name="width" value="0.04878" units="cm"/>
      <inkml:brushProperty name="height" value="0.04878" units="cm"/>
      <inkml:brushProperty name="color" value="#F2395B"/>
    </inkml:brush>
  </inkml:definitions>
  <inkml:trace contextRef="#ctx0" brushRef="#br0">52748 49740 451,'-7'-42'7,"2"9"17,2 10 16,2 11 15,1 9 9,0 11 0,0 12 2,0 10 0,-1 6-7,-2-1-13,-1 1-13,-3-1-15,-1-1-11,0 1-13,0-2-10,0-1-13,1-3-10,1-3-10,0-4-12,2-4-10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01:20"/>
    </inkml:context>
    <inkml:brush xml:id="br0">
      <inkml:brushProperty name="width" value="0.055" units="cm"/>
      <inkml:brushProperty name="height" value="0.055" units="cm"/>
      <inkml:brushProperty name="color" value="#F2395B"/>
    </inkml:brush>
  </inkml:definitions>
  <inkml:trace contextRef="#ctx0" brushRef="#br0">53263 48074 399,'0'-22'0,"0"3"0,0 2 0,0 4 0,0 2 8,0 0 14,0 2 16,0 1 14,0 5 8,0 11 2,0 12 0,0 10 1,-1 8-5,-1 5-9,0 5-10,-1 5-10,-3 8-7,-2 10-5,-4 12-6,-2 10-5,-1 4-3,2-1-4,3-2-1,1-2-2,2 1-6,1 2-9,0 3-9,2 4-9,0-3-5,0-6-1,0-8 0,0-6-1,0-6 1,-2 1 3,0-1 3,-2-2 3,1-4 3,1-9 4,0-9 5,2-9 4,0-8 1,0-5-3,0-6-4,0-6-3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01:20"/>
    </inkml:context>
    <inkml:brush xml:id="br0">
      <inkml:brushProperty name="width" value="0.0367" units="cm"/>
      <inkml:brushProperty name="height" value="0.0367" units="cm"/>
      <inkml:brushProperty name="color" value="#F2395B"/>
    </inkml:brush>
  </inkml:definitions>
  <inkml:trace contextRef="#ctx0" brushRef="#br0">53141 48510 599,'0'-15'0,"0"2"0,0 3 0,0 1 0,2 1 6,2-2 14,3 0 12,4-2 13,3 3 6,5-1-2,6 4-3,4 1-1,4 2-6,1 4-9,3 2-9,0 4-9,1 1-8,-3 3-8,-3 1-8,-2 3-8,-4 1-8,-3 0-8,-3-1-7,-2 1-8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01:20"/>
    </inkml:context>
    <inkml:brush xml:id="br0">
      <inkml:brushProperty name="width" value="0.03394" units="cm"/>
      <inkml:brushProperty name="height" value="0.03394" units="cm"/>
      <inkml:brushProperty name="color" value="#F2395B"/>
    </inkml:brush>
  </inkml:definitions>
  <inkml:trace contextRef="#ctx0" brushRef="#br0">54908 48487 648,'2'-16'5,"2"5"9,3 0 10,4 2 10,1 2 4,2 2 0,0 2-1,1 2 0,0 1-3,1 2-4,0 0-4,0 2-4,-2 1-9,-3 4-15,-2 2-13,-4 3-15,-2 2-9,-4 1-3,-2 2-4,-4 0-3,-1-1-1,0-3 5,1-3 2,-1-2 5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01:21"/>
    </inkml:context>
    <inkml:brush xml:id="br0">
      <inkml:brushProperty name="width" value="0.04217" units="cm"/>
      <inkml:brushProperty name="height" value="0.04217" units="cm"/>
      <inkml:brushProperty name="color" value="#F2395B"/>
    </inkml:brush>
  </inkml:definitions>
  <inkml:trace contextRef="#ctx0" brushRef="#br0">54858 48189 521,'8'-15'3,"-2"1"4,-1 1 4,0 1 6,-1 0 3,2 0 5,0 0 3,1 0 5,3 1 1,4 2-1,4 2-1,4 2-2,2 1 0,1 0-2,2 1-1,-1-1 0,0 1-3,-1 4-2,-2 2-2,-2 3-2,-3 3-8,-1 0-16,-2 2-15,-2 0-14,-3 2-9,-2 4-2,-4 2-1,-2 3-3,-4 0 3,-2-1 5,-4-3 6,-2-1 6,-1-2 3,0-2-2,2-2 1,0-2-1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01:22"/>
    </inkml:context>
    <inkml:brush xml:id="br0">
      <inkml:brushProperty name="height" value="0.053" units="cm"/>
      <inkml:brushProperty name="color" value="#F2395B"/>
    </inkml:brush>
  </inkml:definitions>
  <inkml:trace contextRef="#ctx0" brushRef="#br0">54315 49250 415,'-13'1'49,"4"4"5,6 2 4,4 3 5,3 4-3,-2 2-12,0 3-11,-2 3-12,-1 3-9,-2 2-5,-2 2-7,-2 1-6,-1 1-4,-2-3-1,0-2-1,-1-1-1,0-2-6,2-1-6,2-1-9,2 0-7,4-7-7,4-10-4,5-12-5,6-10-4,3-8 4,4-3 10,2-5 12,3-2 11,2-3 8,-1 2 3,1 3 4,0 1 3,-1 3 8,-2 3 15,1 3 13,-2 2 14,-1 4 6,-1 3 0,0 2-1,-2 4 0,-1 4-3,-3 4-5,-1 6-4,-2 4-6,-4 5-7,-6 4-9,-6 3-9,-6 5-10,-4 3-9,-4 1-6,-2 3-8,-3 1-7,-2 0-4,-1-4 0,-2-5 0,0-4-1,1-3 1,4-4 1,1-4 2,4-4 1,4-5 3,6-4 4,6-6 3,6-4 5,5-3 2,4 2 3,4 1 2,3 1 2,3 2 6,1 1 13,1 2 10,1 2 12,-1 1 4,-4 2-2,-4 1-2,-4 0-3,-5 3-2,-5 6-2,-4 4-3,-6 5-2,-5 3-5,-7 1-7,-7 1-8,-8 1-7,-2 1-7,-1-2-6,1-1-8,0-1-6,-1 0-3,-2-2 2,1-1 2,-3 0 1,2-3 3,3-1 4,3-2 4,3-2 4,3-2 7,2-2 10,4-2 10,3-2 10,4-1 11,8 2 9,6 0 11,8 2 9,6-1 1,5-2-10,7-2-11,6-2-10,4-2-6,5 0-5,4-2-3,3 0-3,4 0-5,1 0-3,1 2-5,4 0-5,-1 2-8,-4 0-14,-1 2-13,-5 0-13,-5 2-3,-8 0 5,-10 2 7,-9 0 6,-4 1-2,0 0-7,0 0-8,0 0-8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01:22"/>
    </inkml:context>
    <inkml:brush xml:id="br0">
      <inkml:brushProperty name="width" value="0.03579" units="cm"/>
      <inkml:brushProperty name="height" value="0.03579" units="cm"/>
      <inkml:brushProperty name="color" value="#F2395B"/>
    </inkml:brush>
  </inkml:definitions>
  <inkml:trace contextRef="#ctx0" brushRef="#br0">58139 50235 614,'2'-12'92,"4"3"-15,4 6-14,4 5-15,1 3-11,-4 1-7,0 3-7,-2 1-7,-2 2-20,-2 2-30,-2-1-32,-2 3-30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5:15"/>
    </inkml:context>
    <inkml:brush xml:id="br0">
      <inkml:brushProperty name="width" value="0.03412" units="cm"/>
      <inkml:brushProperty name="height" value="0.03412" units="cm"/>
      <inkml:brushProperty name="color" value="#F2395B"/>
    </inkml:brush>
  </inkml:definitions>
  <inkml:trace contextRef="#ctx0" brushRef="#br0">30100 1850 644,'45'-45'-7,"-4"8"2,-4 5 1,-4 6 3,-1 3 7,2 4 13,3 3 13,1 3 13,-1 2 5,-5 2-6,-6 3-5,-4 1-6,-4 1-5,-1 2-5,-2 0-4,-2 2-5,-3 1-4,-1 4-3,-2 2-4,-2 3-3,-2 3-1,-2 2 1,-2 1 0,-2 3 1,-3 1-4,-4 1-9,-4 1-8,-3 1-8,-4 0-5,-1-4-1,-3 0-2,0-2-1,-2-4 2,1-3 4,1-4 4,1-4 4,2-3 5,5-2 4,3-2 3,4-2 4,3-2 4,4-1 2,3-3 3,2-2 3,5 0 2,6 0 1,5-1 2,7 1 1,1 0 0,-1 2 1,-3 2 0,-1 3 0,-2 1 0,-4 2-2,0 2 0,-2 2-1,-3 2-1,-3 4-2,-2 2 0,-4 3-1,-2 4-1,-2 2 1,-2 3 1,-1 3 0,-4 0 0,-2 2-2,-3-1 0,-2 1-1,-2-2-2,2-1 0,3-3-1,1-1-1,2-3 0,0-2 0,2-4 0,1-3 0,1-3-1,2-6-2,2-4-3,2-5-3,3-5-2,6-5-6,4-5-3,5-5-6,2-2-1,-3 2-1,-1 1 1,-2 0-1,-2 3 3,-3 5 4,-1 5 4,-2 5 4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01:22"/>
    </inkml:context>
    <inkml:brush xml:id="br0">
      <inkml:brushProperty name="width" value="0.02995" units="cm"/>
      <inkml:brushProperty name="height" value="0.02995" units="cm"/>
      <inkml:brushProperty name="color" value="#F2395B"/>
    </inkml:brush>
  </inkml:definitions>
  <inkml:trace contextRef="#ctx0" brushRef="#br0">57674 51165 734,'-5'-7'9,"6"3"18,6 1 18,6 2 18,2 2-1,1 2-22,-1 1-20,1 3-22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01:25"/>
    </inkml:context>
    <inkml:brush xml:id="br0">
      <inkml:brushProperty name="width" value="0.04391" units="cm"/>
      <inkml:brushProperty name="height" value="0.04391" units="cm"/>
      <inkml:brushProperty name="color" value="#F2395B"/>
    </inkml:brush>
  </inkml:definitions>
  <inkml:trace contextRef="#ctx0" brushRef="#br0">66431 46808 500,'0'39'91,"-2"-3"-21,0-1-22,-2-3-21,-1 1-11,-2 0-3,-2 0-1,-1 2-2,-3 0-2,0 1-3,-1 0-1,-2-1-4,1 1-1,-1-1-2,0 1-2,1 0-2,-1-3 0,2-3-1,1-5 1,0-3 1,2-4 0,2-3-1,3-3 1,1-2-1,2-6 0,4-6 0,2-7-2,3-8 0,5-5 0,4-3 0,5-4 1,6-5 1,2 0 0,1 1-1,0 3 1,3 1 0,-2 2 0,-1 2 2,-2 3 2,-2 1 2,-2 2 0,1 0 0,0 2 0,0 1 0,-2 1 1,-3 4 3,-4 2 2,-1 4 3,-3 1 2,0 0 3,-2 0 3,-1 0 4,0 3 1,-2 6 4,0 6 3,-2 6 2,0 3 0,-2 0-3,0-1-3,-2 1-3,-1 0-3,-2 1-2,-2 2-2,-2 0-2,-1 1-1,-1 1-2,-2 2-2,0 0-1,-1 0-2,2-1-2,1 0-3,0-3-2,3 1-3,-1-1-4,2 1-5,0 0-5,4-2-6,4-3-11,6-3-9,3-2-11,5-4-1,2-2 4,2-4 6,1-2 5,1-3 4,-4-2 5,-3-2 5,-2-2 3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01:26"/>
    </inkml:context>
    <inkml:brush xml:id="br0">
      <inkml:brushProperty name="width" value="0.04231" units="cm"/>
      <inkml:brushProperty name="height" value="0.04231" units="cm"/>
      <inkml:brushProperty name="color" value="#F2395B"/>
    </inkml:brush>
  </inkml:definitions>
  <inkml:trace contextRef="#ctx0" brushRef="#br0">69553 47419 519,'-1'-13'11,"0"6"8,-2 6 7,0 6 8,-2 4 2,-2 4-1,-2 2-3,-2 3-2,-1 3-3,-2 0-2,0 1-2,-1 1-2,0 1-1,1 0 0,1-1 0,0 1 1,2 0-2,1-1-2,0 0-2,2 1-3,1 0-3,2 0-3,2-1-4,2 1-2,2-1-5,2-2-6,2-3-6,2-1-6,2-3-6,4-2-3,2-4-5,3-2-4,1-3-2,-1 0-1,-1-2-2,-1 0 0,-1-3 2,-2-2 4,-2-4 5,-2-2 5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01:26"/>
    </inkml:context>
    <inkml:brush xml:id="br0">
      <inkml:brushProperty name="width" value="0.03938" units="cm"/>
      <inkml:brushProperty name="height" value="0.03938" units="cm"/>
      <inkml:brushProperty name="color" value="#F2395B"/>
    </inkml:brush>
  </inkml:definitions>
  <inkml:trace contextRef="#ctx0" brushRef="#br0">70336 47823 558,'0'-13'93,"0"6"-17,0 6-15,0 6-17,0 4-9,0 2-4,0 2-4,0 1-4,-1 3-4,0 0-4,-1 1-4,-2 1-5,0 2-5,-2-1-7,0 2-6,-2 2-5,0-2-8,1-3-6,-1-2-6,0-4-7,1-4-5,2-6-4,2-6-4,2-6-3,2-4 5,2-2 13,2-2 13,2-2 13,1 1 11,0 1 7,-1 2 7,1 2 8,0 3 4,0 1 2,0 3 2,0 0 1,0 3 3,0-1 1,-1 0 1,1 0 2,0 0-3,1 0-6,2 0-7,0 0-5,1 0-8,0 2-5,0 1-7,0 0-7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01:27"/>
    </inkml:context>
    <inkml:brush xml:id="br0">
      <inkml:brushProperty name="width" value="0.0515" units="cm"/>
      <inkml:brushProperty name="height" value="0.0515" units="cm"/>
      <inkml:brushProperty name="color" value="#F2395B"/>
    </inkml:brush>
  </inkml:definitions>
  <inkml:trace contextRef="#ctx0" brushRef="#br0">70932 47075 427,'0'-49'48,"0"12"1,0 11 1,0 12 0,0 9-2,0 6-8,0 6-7,0 6-7,0 4-4,0 1 1,0 3-1,0 2 1,0 1-1,0 1-2,0 1-1,0 2-2,-1 0-3,-2 3-2,-2 2-3,-2 1-2,-1 1-5,0 0-4,0 1-5,0 0-4,0-1-5,0-1-5,0-1-5,1-1-4,-1-2-4,2-4-3,0-5-2,2-3-2,1-6-3,2-8 0,2-8-2,2-8-1,3-6 3,6-6 7,4-4 7,5-5 7,3-1 6,-2 5 5,-1 3 6,-1 4 5,0 3 6,-2 3 4,-1 1 6,0 2 6,-3 4 7,-1 4 12,-2 6 11,-2 4 11,-4 5 0,-4 4-11,-5 4-13,-6 3-12,-1 2-7,0-2-3,2-2-4,1-2-2,0-2-4,2-1-3,0 0-4,2-2-3,5-3-7,8-4-8,9-6-10,9-4-9,4-5-2,0-2 5,-2-3 4,-2-3 6,0-2 3,-3 2 1,-1 1 1,-2 0 2,-2 2 3,-4 1 3,-3 0 3,-2 2 5,-4 2 9,-5 4 19,-2 4 17,-5 4 17,-2 3 5,0 2-8,0 2-8,0 2-8,1 1-7,2-1-4,2 1-5,2 0-4,1 0-3,-2 0-3,0 0-2,-2 0-2,1 0-1,0 1-1,2 2 0,0 0-1,2 0-5,2 0-13,2-2-10,2 0-12,3-4-4,2-3 2,3-4 4,3-4 2,2-3 3,0-4 3,0-2 4,0-3 3,-1-2 2,-3 0 4,-1 0 4,-2 0 2,-2 1 2,-4-1-1,-3 0 0,-2 0-1,-3 1 1,0 0 5,-2 2 5,0 1 5,-2 0 1,-2 2 0,-2 1-1,-2 0-1,-2 2-4,-1 2-9,-3 2-9,-2 2-8,-1 2-4,0 2-1,0 2-1,1 2 0,0 1-2,4-2-4,3 0-4,2-2-3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01:27"/>
    </inkml:context>
    <inkml:brush xml:id="br0">
      <inkml:brushProperty name="width" value="0.04687" units="cm"/>
      <inkml:brushProperty name="height" value="0.04687" units="cm"/>
      <inkml:brushProperty name="color" value="#F2395B"/>
    </inkml:brush>
  </inkml:definitions>
  <inkml:trace contextRef="#ctx0" brushRef="#br0">73516 46814 469,'1'-15'3,"2"4"5,2 2 5,1 4 6,3 2 4,2 2 3,2 2 2,2 2 4,1 3-1,1 6-2,2 4-2,0 5-3,0 3 0,0 0 0,-2 0 2,-2-1 0,1 1 0,-2 0-1,-1 0-2,0-1-1,-3 2-3,-5 1-1,-2 3-3,-6 2-3,-4 2-5,-7 3-7,-7 2-9,-8 4-7,-2 3-7,-2 1-3,-1 3-3,-1 1-4,1-2 1,7-9 7,4-7 6,5-8 7,3-5-7,2-1-17,2-1-17,2 0-19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01:28"/>
    </inkml:context>
    <inkml:brush xml:id="br0">
      <inkml:brushProperty name="width" value="0.03859" units="cm"/>
      <inkml:brushProperty name="height" value="0.03859" units="cm"/>
      <inkml:brushProperty name="color" value="#F2395B"/>
    </inkml:brush>
  </inkml:definitions>
  <inkml:trace contextRef="#ctx0" brushRef="#br0">75507 47627 570,'9'-15'69,"2"5"-8,2 1-9,2 4-8,3 1-7,3 1-3,5-1-3,3 0-3,3 0-4,1 2-6,1 1-5,1 0-5,0 1-4,-3 0-1,-1 0-1,-2 0-1,-4 0-4,-2 0-10,-2 0-9,-4 0-9,-3 1-7,-2 2-7,-4 2-5,-2 2-8,-3 0 1,-1 1 5,0 0 6,-1 0 6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01:28"/>
    </inkml:context>
    <inkml:brush xml:id="br0">
      <inkml:brushProperty name="width" value="0.03711" units="cm"/>
      <inkml:brushProperty name="height" value="0.03711" units="cm"/>
      <inkml:brushProperty name="color" value="#F2395B"/>
    </inkml:brush>
  </inkml:definitions>
  <inkml:trace contextRef="#ctx0" brushRef="#br0">75077 48777 592,'-11'0'10,"10"0"19,10 0 20,10 0 19,6 0 2,3 0-12,4 0-14,2 0-13,1 0-10,1 0-6,-1 0-6,1 0-6,-3 0-4,0 0-3,-2 0-3,-2 0-3,-2 0-8,-1 0-11,-1 0-12,-1 0-11,-2 0-5,-4 0 0,-4 0 1,-4 0 1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01:29"/>
    </inkml:context>
    <inkml:brush xml:id="br0">
      <inkml:brushProperty name="width" value="0.0495" units="cm"/>
      <inkml:brushProperty name="height" value="0.0495" units="cm"/>
      <inkml:brushProperty name="color" value="#F2395B"/>
    </inkml:brush>
  </inkml:definitions>
  <inkml:trace contextRef="#ctx0" brushRef="#br0">79648 47345 444,'9'-14'7,"0"4"13,1 4 13,2 4 14,-1 4 4,-2 4-8,-2 4-6,-3 4-6,0 2-6,0 1-4,0 1-3,0 2-5,-2 1-2,-4 5-2,-4 4-1,-4 3-2,-3 4 0,-3 0 0,-4 1 2,-2 0-1,-2 1-1,1 1-4,-1 0-4,0-1-5,1-2-2,2-5 0,3-4-2,1-6 0,7-11-4,12-18-6,12-18-6,12-17-7,7-8-1,5 5 5,4 3 5,3 4 4,1 4 5,-1 2 6,-3 2 5,-2 1 6,-2 3 2,-5 4-1,-3 5 0,-4 3-1,-5 5 8,-7 8 18,-5 6 17,-6 8 17,-4 4 3,-4 1-13,-2 3-12,-3 2-14,-3 0-7,0 1-2,-1 0-3,-2-1-2,1 1-1,0 1-2,2 1 0,1 2-1,0-2-1,2-1-4,1-2-2,0-2-2,2-2-3,2-1-4,2-1-2,2 0-4,3-2-5,2-1-9,4 0-9,2-2-8,4-1-5,6-4-1,4-3-1,5-2 0,0-3 3,-5 0 10,-4-2 9,-6 0 9,-2-1 5,0 0-1,0 0-2,0 0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01:29"/>
    </inkml:context>
    <inkml:brush xml:id="br0">
      <inkml:brushProperty name="width" value="0.0491" units="cm"/>
      <inkml:brushProperty name="height" value="0.0491" units="cm"/>
      <inkml:brushProperty name="color" value="#F2395B"/>
    </inkml:brush>
  </inkml:definitions>
  <inkml:trace contextRef="#ctx0" brushRef="#br0">82557 47083 448,'-23'-24'53,"2"13"-1,3 14 1,1 14-1,1 7-4,0 3-6,0 2-7,1 1-6,-1 3-4,1 0-1,-1 1-1,0 1 0,1 0-2,0-4-2,2 0-1,1-3-2,1 0-4,4-2-6,2-1-6,4-1-6,2 0-6,4-2-4,2-1-5,4-1-5,1-2-4,1-4-4,2-4-5,0-4-5,3-4-1,4-4 2,3-4 2,4-4 2,1-3 2,-4-4 3,-5-2 3,-3-3 4,-3 0 2,-2 4 2,-2 4 3,-2 4 2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5:16"/>
    </inkml:context>
    <inkml:brush xml:id="br0">
      <inkml:brushProperty name="width" value="0.03873" units="cm"/>
      <inkml:brushProperty name="height" value="0.03873" units="cm"/>
      <inkml:brushProperty name="color" value="#F2395B"/>
    </inkml:brush>
  </inkml:definitions>
  <inkml:trace contextRef="#ctx0" brushRef="#br0">31081 710 568,'-22'-35'1,"5"9"5,3 9 3,4 9 4,3 7 6,2 7 9,3 7 9,1 8 9,1 4 1,0 7-6,0 3-6,0 6-7,0 4-4,2 4-2,0 4-1,2 4-3,-2 1-2,-1-1-5,-2-2-4,-1 1-5,-2-4-3,2-4-4,0-6-5,2-4-3,0-5-4,0-5-2,0-5-2,0-5-3,-2-6-2,0-8-1,-3-8-2,-2-8-1,1-6 3,6-3 6,4-5 6,6-3 6,2-1 4,3 3 2,2 3 2,2 3 2,0 2 1,1 3 0,-2 1 1,2 2 0,-2 4 2,-5 7 0,-3 4 2,-4 7 1,-5 6 0,-6 6-1,-6 5-2,-5 6-1,-3 3 0,0-1 0,3-1 0,0-1 2,1-3 0,1-4 1,0-3 1,2-4 1,1-4-1,2-1 1,3-2-2,1-2 0,4-3 1,6-3 6,5-2 4,7-4 5,4-2-2,1-3-9,3-4-10,0-2-10,4-3-6,1-3-7,2-3-5,3-3-6,-1-1-2,0 1 4,-2 1 2,0 1 4,-3 3-2,-5 3-7,-5 4-5,-4 5-7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01:29"/>
    </inkml:context>
    <inkml:brush xml:id="br0">
      <inkml:brushProperty name="width" value="0.04509" units="cm"/>
      <inkml:brushProperty name="height" value="0.04509" units="cm"/>
      <inkml:brushProperty name="color" value="#F2395B"/>
    </inkml:brush>
  </inkml:definitions>
  <inkml:trace contextRef="#ctx0" brushRef="#br0">83305 47454 487,'0'-26'11,"0"9"21,0 10 22,0 10 21,0 7 4,0 4-13,0 3-13,0 5-13,-1 3-10,-1 2-4,0 1-6,-1 3-5,-2 0-6,-2-2-7,-2 1-5,-1-2-6,-2-2-8,0-1-10,0-2-9,0-2-10,1-3-6,1-3-3,1-2-3,1-4-2,0-4 1,2-4 10,0-6 8,2-4 8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01:29"/>
    </inkml:context>
    <inkml:brush xml:id="br0">
      <inkml:brushProperty name="width" value="0.03159" units="cm"/>
      <inkml:brushProperty name="height" value="0.03159" units="cm"/>
      <inkml:brushProperty name="color" value="#F2395B"/>
    </inkml:brush>
  </inkml:definitions>
  <inkml:trace contextRef="#ctx0" brushRef="#br0">83434 47941 696,'30'-30'6,"-5"7"14,-4 4 12,-3 4 13,-2 5 5,0 3-5,0 2-4,0 4-4,-1 1-13,1 0-20,-1 0-21,1 0-20,-2-1-12,-4-1-5,-4-3-4,-4-2-5,-2 0 4,2 0 14,0 2 13,2 0 12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01:30"/>
    </inkml:context>
    <inkml:brush xml:id="br0">
      <inkml:brushProperty name="width" value="0.05812" units="cm"/>
      <inkml:brushProperty name="height" value="0.05812" units="cm"/>
      <inkml:brushProperty name="color" value="#F2395B"/>
    </inkml:brush>
  </inkml:definitions>
  <inkml:trace contextRef="#ctx0" brushRef="#br0">83987 46816 378,'0'-15'2,"0"1"3,0 0 4,0 2 3,0 4 8,0 6 11,0 8 12,0 6 10,-1 5 4,0 3-3,0 4-5,-3 2-3,-1 3-5,-2 3-7,-2 2-6,-1 4-5,-2 3-5,0 0-1,0 1-2,0 1-1,0-1-1,-2-1-1,0-3-1,-1-1 0,-1-3-7,2 0-14,0-1-13,2-1-14,1-3-8,2-4-6,3-6-4,1-5-4,3-8-4,5-14 1,6-12 0,4-13 1,5-5 5,2 3 13,3 3 12,3 2 12,2 5 9,-2 2 5,-1 3 4,-1 2 5,-2 4 5,-1 1 4,-3 2 3,-1 2 5,-2 2 3,-2 2 2,-2 2 1,-2 2 2,-2 2 0,0 2 2,-2 2 0,0 2 1,-4 3-1,-4 4-5,-6 3-3,-4 5-5,-3 2-4,0 2-3,0-1-5,0 2-4,2-1-4,3-5-3,3-3-3,2-4-4,5-4-5,6-4-6,6-4-5,6-4-7,3-4-2,1-2 2,2-3 0,0-4 1,-2 1 2,-3 3 6,-4 2 4,-4 4 5,-2 0 2,0 0 3,0-2 0,0 0 2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01:30"/>
    </inkml:context>
    <inkml:brush xml:id="br0">
      <inkml:brushProperty name="width" value="0.04709" units="cm"/>
      <inkml:brushProperty name="height" value="0.04709" units="cm"/>
      <inkml:brushProperty name="color" value="#F2395B"/>
    </inkml:brush>
  </inkml:definitions>
  <inkml:trace contextRef="#ctx0" brushRef="#br0">85514 46771 467,'17'-14'4,"2"3"11,2 3 9,1 2 9,1 6 7,0 8 2,-2 8 2,-1 8 3,-2 4-2,-1 1-4,-2 1-5,-2 1-5,-3 1-3,-2 1-3,-4 0-3,-2 3-2,-4-1-4,-2 1-5,-4-1-4,-2 1-6,-5 1-7,-4 1-11,-5 3-13,-4 1-10,-4 0-5,-2-1 6,0-3 4,-1-1 4,3-5-2,6-5-11,5-6-10,6-6-10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01:30"/>
    </inkml:context>
    <inkml:brush xml:id="br0">
      <inkml:brushProperty name="width" value="0.04627" units="cm"/>
      <inkml:brushProperty name="height" value="0.04627" units="cm"/>
      <inkml:brushProperty name="color" value="#F2395B"/>
    </inkml:brush>
  </inkml:definitions>
  <inkml:trace contextRef="#ctx0" brushRef="#br0">87688 47043 475,'-1'-19'11,"0"8"21,-2 10 22,0 8 21,-4 9 6,-4 8-12,-5 7-11,-6 9-11,-2 2-11,-1-4-9,-1-1-9,-1-5-10,-3 2-4,-6 2-2,-4 3 0,-4 3-2,-1-1-7,5-4-18,5-3-16,5-5-16,5-4-7,4-6 4,6-6 3,5-6 5,2-3 3,0 0 4,0 0 4,0 0 4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01:31"/>
    </inkml:context>
    <inkml:brush xml:id="br0">
      <inkml:brushProperty name="width" value="0.0462" units="cm"/>
      <inkml:brushProperty name="height" value="0.0462" units="cm"/>
      <inkml:brushProperty name="color" value="#F2395B"/>
    </inkml:brush>
  </inkml:definitions>
  <inkml:trace contextRef="#ctx0" brushRef="#br0">87119 47353 476,'0'-15'5,"0"2"9,0 2 10,0 2 10,3 6 8,4 8 8,5 10 7,6 8 7,2 6-1,-1 1-10,1 3-11,0 1-10,-1 2-9,-1 1-9,0 1-8,-2 1-7,-1 0-9,3-3-6,0-1-6,1-3-7,0-3-5,0-1-5,-2-4-4,-1-3-4,-1-2-4,-2-4-2,-2-3-3,-2-2-2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01:31"/>
    </inkml:context>
    <inkml:brush xml:id="br0">
      <inkml:brushProperty name="width" value="0.04683" units="cm"/>
      <inkml:brushProperty name="height" value="0.04683" units="cm"/>
      <inkml:brushProperty name="color" value="#F2395B"/>
    </inkml:brush>
  </inkml:definitions>
  <inkml:trace contextRef="#ctx0" brushRef="#br0">89376 46470 469,'1'-29'5,"0"7"10,2 5 9,0 6 10,2 6 6,0 4 3,1 5 4,2 6 3,-1 5-2,-2 7-6,-2 8-7,-2 6-5,-3 4-6,-4 2-4,-4 3-3,-4 1-5,-3 1-1,-3 1 0,-3-1-1,-3 1 0,-1-2-8,2-4-13,2-2-16,4-3-14,1-3-10,4-5-6,4-3-7,4-4-6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01:32"/>
    </inkml:context>
    <inkml:brush xml:id="br0">
      <inkml:brushProperty name="width" value="0.05398" units="cm"/>
      <inkml:brushProperty name="height" value="0.05398" units="cm"/>
      <inkml:brushProperty name="color" value="#F2395B"/>
    </inkml:brush>
  </inkml:definitions>
  <inkml:trace contextRef="#ctx0" brushRef="#br0">90490 47370 407,'0'-22'3,"0"5"5,0 3 5,0 4 6,-1 7 9,-3 10 14,-4 10 14,-2 9 14,-3 6 1,0 1-14,-1 1-14,-2 1-13,2-1-8,3-3-4,2-3-2,4-3-4,3-3-10,4-1-15,4-2-17,4-2-16,3-5-5,3-6 3,4-8 5,2-6 4,2-6 5,-1-4 2,1-4 5,0-3 2,-2-2 4,-2-1 4,-4 1 2,-3-1 4,-2 1 3,-4 0 4,-2 2 3,-4 1 4,-2 3 5,-2 3 4,-2 4 6,-2 4 5,-1 3 2,-2 1-2,0 0-1,-1 2-2,3 1-4,10 2-7,8 2-9,9 2-7,6 0-6,0 0-5,1-2-6,1 0-4,1-1-1,0 0 6,-1 0 5,0 0 6,-1 0 5,-5 2 7,-3 0 5,-4 2 7,-3 0 5,-2 2 5,-2 0 4,-2 1 4,-2 2 3,0 0 0,-2 2-1,0-1 1,-2 3 0,-2 2 1,-2 1 0,-2 3 0,-1 1-1,0 0-4,0 0-3,0-1-3,1 1-4,0-2-4,2 0-3,0-3-3,3 1-5,3 1-9,2 2-7,4 0-7,2-2-5,5-6-1,4-6-1,4-6-1,2-5 0,3-4 3,2-4 2,2-4 2,-1-3 3,-3-2 1,-3 0 2,-2-4 1,-4-1 2,-1 1 4,-2-1 2,-2 0 4,-3 2 2,-2 1 0,-4 3 1,-2 1 0,-5 2 1,-4 2-1,-6 3-1,-4 1 0,-6 3-3,-5 4-6,-7 4-6,-6 4-5,-4 4-6,-3 4-5,-2 4-5,-4 4-6,3 0 0,11-3 4,10-2 5,9-4 4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01:59"/>
    </inkml:context>
    <inkml:brush xml:id="br0">
      <inkml:brushProperty name="width" value="0.03521" units="cm"/>
      <inkml:brushProperty name="height" value="0.03521" units="cm"/>
      <inkml:brushProperty name="color" value="#00BFF3"/>
    </inkml:brush>
  </inkml:definitions>
  <inkml:trace contextRef="#ctx0" brushRef="#br0">58972 53624 624,'-14'21'9,"4"9"16,4 11 16,4 9 17,1 2 4,-2-9-10,-2-7-9,-2-9-9,-1-2-9,1 3-8,0 3-8,-1 3-8,0 0-9,0-3-9,0-2-9,0-4-9,1-3-4,2-3 1,2-2 1,2-4 1,2-4 0,0-6 0,1-6-1,2-6 0,0-3 2,0 0 7,0 0 5,0 0 6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02:00"/>
    </inkml:context>
    <inkml:brush xml:id="br0">
      <inkml:brushProperty name="width" value="0.05031" units="cm"/>
      <inkml:brushProperty name="height" value="0.05031" units="cm"/>
      <inkml:brushProperty name="color" value="#00BFF3"/>
    </inkml:brush>
  </inkml:definitions>
  <inkml:trace contextRef="#ctx0" brushRef="#br0">60036 53226 437,'1'-22'0,"0"1"2,2 2 0,0 2 1,1 1 3,-2 1 5,-1-1 3,0 0 6,-1 4 5,0 8 8,0 8 7,0 8 7,0 5 2,0 4-6,0 2-6,0 3-4,-1 2-6,-2 1-4,-2 2-5,-2 0-4,-1 1-4,0 1-3,1 1-3,-2 1-3,2 0-1,-1-1 1,0-2 0,0 1 1,1-4-5,2-3-8,2-4-9,2-5-9,4-5-7,6-8-8,6-8-8,5-8-7,5-5 2,2-5 10,2-4 12,1-3 9,0-1 7,-2 5 2,-4 3 2,-3 5 1,-3 2 4,-4 4 8,-4 3 8,-4 2 7,-3 4 7,0 2 7,-2 4 8,0 2 6,-2 4 1,-2 2-5,-2 3-7,-2 3-6,-1 3-5,-2-1-1,0 2-3,-2 1-2,1 0-2,2-2-3,3-2-4,1-3-3,2 0-2,1 0-2,4 0-1,1 0-3,3-4 0,5-6 0,6-8 2,4-6 0,4-7 0,3-4-4,4-5-4,2-5-2,1-4-2,2-2 0,1-1-1,1-2-1,-1 0 1,-2 1 0,-4 2 1,-3 3 1,-4 2 0,-5 5-1,-4 3-1,-6 4-1,-4 5 14,-4 4 27,-4 6 29,-4 4 29,-2 5 5,-2 4-16,0 4-15,-2 4-17,2 1-9,2-1-4,4 0-3,3-2-5,1 0-3,0 2-3,0 0-4,0 1-4,1 1-4,3 0-3,4 0-3,2-1-3,3 0-3,0-1 0,2-1 0,0-1-2,0 0 1,-3-2-2,-1-1 0,-2 0-1,-1-1 0,-2 2 4,0 0 1,-2 1 4,-3 2 0,-8 0 3,-6 1 0,-7 1 1,-5 2-1,-2 2-6,-2 1-4,-1 3-6,-3-1-1,-2-2 1,-1-4 2,-3-3 1,3-2-4,7-4-8,7-3-8,6-2-9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5:16"/>
    </inkml:context>
    <inkml:brush xml:id="br0">
      <inkml:brushProperty name="width" value="0.03997" units="cm"/>
      <inkml:brushProperty name="height" value="0.03997" units="cm"/>
      <inkml:brushProperty name="color" value="#F2395B"/>
    </inkml:brush>
  </inkml:definitions>
  <inkml:trace contextRef="#ctx0" brushRef="#br0">32566 325 550,'10'-29'53,"4"5"-8,3 5-9,5 5-8,2 3-7,1 2-2,0 3-4,2 1-3,-1 1-1,-3 2 0,-3 0 0,-3 2 0,-2 1-4,-3 2-10,-1 2-9,-2 2-9,-2 1-5,-2 3-1,-2 2 0,-2 2-1,-2 0 3,-2 1 8,-2 0 6,-2-1 8,-2 2 5,-3 1 3,-4 3 3,-2 2 3,-2 1 4,-3 3 2,-1 1 2,-3 2 4,2 1 1,2-3 1,3-2-1,3-1 1,2-3-2,2-2-1,3-1-2,1-2-2,3-2-8,4-1-14,4-1-13,4-1-15,6-3-6,7-8-2,9-6-1,7-7-1,3-5 1,1-2 4,1-2 4,-1-1 4,-2 2 4,-6 2 5,-4 4 5,-5 5 5,-4 1 5,-2 2 3,-4 0 5,-3 2 3,-2 1 6,-4 2 9,-3 2 9,-2 2 8,-4 2 3,-4 3-2,-3 4-1,-5 2-3,-3 3-3,-1 1-4,-3 2-4,-1 3-5,-4 0-3,-5 2-3,-4 1-4,-6 1-3,-1 2-2,-1 1-1,0 2-1,0 3-1,1-2 0,2-2 0,2-3 1,1-3 1,5-3 2,8-4 4,6-5 4,7-3 4,8-5 0,11-4-5,12-6-5,10-4-4,8-5-5,8-3-1,7-5-4,6-3-2,5-2-2,1 3 0,3 1 1,1 3-1,0 2-1,-5 2-2,-3 4-2,-4 3-2,-5 1-4,-4 2-5,-5 1-5,-5 0-5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02:00"/>
    </inkml:context>
    <inkml:brush xml:id="br0">
      <inkml:brushProperty name="width" value="0.03083" units="cm"/>
      <inkml:brushProperty name="height" value="0.03083" units="cm"/>
      <inkml:brushProperty name="color" value="#00BFF3"/>
    </inkml:brush>
  </inkml:definitions>
  <inkml:trace contextRef="#ctx0" brushRef="#br0">59397 54072 713,'-28'-15'5,"7"5"11,7 1 9,6 4 11,9 1 5,10 2 0,10 1 0,9 0 0,6 1-11,1-2-20,1-1-20,1 1-20,-3-2-14,-5 0-7,-6 0-6,-6 0-7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02:01"/>
    </inkml:context>
    <inkml:brush xml:id="br0">
      <inkml:brushProperty name="width" value="0.05292" units="cm"/>
      <inkml:brushProperty name="height" value="0.05292" units="cm"/>
      <inkml:brushProperty name="color" value="#00BFF3"/>
    </inkml:brush>
  </inkml:definitions>
  <inkml:trace contextRef="#ctx0" brushRef="#br0">63946 52490 415,'0'-21'6,"1"5"13,2 5 12,0 4 12,2 6 5,2 6-2,2 6-2,2 6-2,0 5-3,-2 3-3,-2 5-4,-2 4-4,-3 4-2,-4 7-1,-4 5-1,-4 6-2,-3 5-1,-2 1-5,-1 2-3,-3 2-3,-1 2-4,2 0-2,1 1-3,0 2-3,3-1 0,0-5 3,0-4 1,2-3 2,0-6-5,2-4-12,1-5-11,0-5-12,1-4-4,0-4 3,1-5 3,-1-3 4,0-6-2,0-8-7,0-8-6,0-8-6,1-4-2,2-2 4,2 0 4,2-1 4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02:01"/>
    </inkml:context>
    <inkml:brush xml:id="br0">
      <inkml:brushProperty name="width" value="0.04138" units="cm"/>
      <inkml:brushProperty name="height" value="0.04138" units="cm"/>
      <inkml:brushProperty name="color" value="#00BFF3"/>
    </inkml:brush>
  </inkml:definitions>
  <inkml:trace contextRef="#ctx0" brushRef="#br0">64180 51985 531,'-1'-49'7,"0"10"14,-2 11 13,0 11 14,-1 7 6,2 6-4,0 4-3,2 6-4,-2 5-4,-2 7-5,-4 8-7,-2 6-5,-3 5-5,-2 2-5,-5 4-3,-2 3-4,-1 0-8,0-5-8,2-3-10,1-6-9,2-1-6,1-4 0,2-3-1,2-2-1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02:01"/>
    </inkml:context>
    <inkml:brush xml:id="br0">
      <inkml:brushProperty name="width" value="0.0425" units="cm"/>
      <inkml:brushProperty name="height" value="0.0425" units="cm"/>
      <inkml:brushProperty name="color" value="#00BFF3"/>
    </inkml:brush>
  </inkml:definitions>
  <inkml:trace contextRef="#ctx0" brushRef="#br0">65157 51939 517,'2'-14'13,"2"4"24,3 4 25,4 4 26,2 5 3,1 4-18,3 5-18,2 6-18,-1 2-16,1 2-15,-2 3-16,-1 2-15,-1-1-16,-4-4-17,-3-2-18,-2-2-17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02:03"/>
    </inkml:context>
    <inkml:brush xml:id="br0">
      <inkml:brushProperty name="width" value="0.04317" units="cm"/>
      <inkml:brushProperty name="height" value="0.04317" units="cm"/>
      <inkml:brushProperty name="color" value="#00BFF3"/>
    </inkml:brush>
  </inkml:definitions>
  <inkml:trace contextRef="#ctx0" brushRef="#br0">84940 52971 509,'0'-18'12,"0"14"24,0 12 23,0 13 25,-1 8 3,0 2-17,-2 2-16,0 1-17,-2 1-12,-2-1-8,-2 0-8,-2-4-9,-1 3-6,1 0-8,0 1-7,-1 1-8,1-1-5,2-3-5,2-2-4,2-4-5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02:03"/>
    </inkml:context>
    <inkml:brush xml:id="br0">
      <inkml:brushProperty name="width" value="0.03438" units="cm"/>
      <inkml:brushProperty name="height" value="0.03438" units="cm"/>
      <inkml:brushProperty name="color" value="#00BFF3"/>
    </inkml:brush>
  </inkml:definitions>
  <inkml:trace contextRef="#ctx0" brushRef="#br0">85150 53768 639,'14'-22'6,"-2"4"10,-4 6 10,-2 2 11,-1 2 5,2 2-1,2 1-2,1 0-1,3 1-4,1 2-5,3 1-7,2 0-5,0 1-7,0 0-7,-2 0-7,-2 0-7,1 1-4,-2 0-2,-1 2-2,0 0-1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02:03"/>
    </inkml:context>
    <inkml:brush xml:id="br0">
      <inkml:brushProperty name="width" value="0.05185" units="cm"/>
      <inkml:brushProperty name="height" value="0.05185" units="cm"/>
      <inkml:brushProperty name="color" value="#00BFF3"/>
    </inkml:brush>
  </inkml:definitions>
  <inkml:trace contextRef="#ctx0" brushRef="#br0">85978 52455 424,'-8'-15'0,"2"2"0,0 2 0,2 2 0,0 2 5,0 0 12,0 2 12,0 1 10,1 2 4,0 5-5,2 6-4,0 4-5,1 5-3,-2 2-2,0 3-2,-2 3-2,1 2-1,-2 1-2,1 2-1,1 0-1,-2 0-2,-2 1-1,-2 0-2,-2-1-2,0-2-1,0-1-2,2-4-1,0-3-1,1-1-4,0 0-4,1-1-4,-1 1-4,0 1-4,0 4-4,0 2-5,0 3-3,1-1-1,2-5 2,2-4 2,2-6 2,4-5 1,6-6-4,6-6-1,6-6-3,4-5 1,5-6 4,4-4 4,3-5 4,0-1 3,-5 5 1,-5 3 0,-5 4 2,-3 4 7,-4 3 13,-3 2 14,-2 3 13,-3 4 5,-2 3-2,-3 2-2,-1 4-3,-2 1-1,-3 3-2,-4 2-2,-2 2-1,-3 1-2,0 1-4,-1 2-2,-2 0-2,2 1-3,2 0-2,4-1-1,3 1-1,3-3-5,6-4-7,4-6-6,6-4-8,4-6-5,5-4-3,5-6-4,5-4-2,4-3-2,0-3-1,1-2 1,1-2-1,-2 1 2,-3 1 6,-4 2 4,-4 2 4,-6 3 6,-4 3 6,-5 2 6,-4 4 6,-4 3 8,-4 2 10,-3 4 9,-2 2 10,-2 3 4,-2 4-1,0 2-3,-1 4 0,1 1-4,1-1-5,2 1-5,2 0-4,1 0-4,0 1-5,0 2-2,0 0-5,3 0-3,6 0-2,6-2-1,6-1-3,2-3-6,2-6-7,1-6-8,2-6-8,-1-5-4,-1-4 1,0-3 1,-2-5 1,-2-2 3,-2 0 6,-4 1 5,-3-1 7,-2 1 3,-4 2 0,-2 3 1,-4 1 0,-2 3-1,-4 2-2,-2 4-2,-3 2-2,-3 3-4,-2 1-4,-2 0-4,-1 1-5,0 2-1,4 2 5,4 2 3,4 2 4,2 1 0,0-2-5,0-1-5,1 0-4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02:04"/>
    </inkml:context>
    <inkml:brush xml:id="br0">
      <inkml:brushProperty name="width" value="0.03696" units="cm"/>
      <inkml:brushProperty name="height" value="0.03696" units="cm"/>
      <inkml:brushProperty name="color" value="#00BFF3"/>
    </inkml:brush>
  </inkml:definitions>
  <inkml:trace contextRef="#ctx0" brushRef="#br0">89474 53702 595,'-14'-8'3,"4"0"8,4 1 6,4-1 7,5 0 7,8 2 8,6 0 7,8 2 8,6 1-1,7-1-10,6 0-10,8 0-10,2 0-7,-1 2-7,-3 0-6,-1 2-7,-6 0-4,-6 0-2,-7 0-2,-7 0-3,-4 0 0,-2 2 0,-2 0-1,-2 2 1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02:04"/>
    </inkml:context>
    <inkml:brush xml:id="br0">
      <inkml:brushProperty name="width" value="0.03976" units="cm"/>
      <inkml:brushProperty name="height" value="0.03976" units="cm"/>
      <inkml:brushProperty name="color" value="#00BFF3"/>
    </inkml:brush>
  </inkml:definitions>
  <inkml:trace contextRef="#ctx0" brushRef="#br0">90272 52917 553,'-8'-15'6,"2"0"13,0 2 12,2 1 12,0 2 3,2 6-5,1 4-7,0 6-6,2 3-4,2 4-2,2 2-3,2 3-1,-1 4-2,-2 4 0,-4 3 0,-2 5 1,-4 3-2,-2 3-2,-4 3-2,-1 3-3,-2 2-5,0 2-7,2 2-10,1 3-7,2-3-3,1-8 5,2-5 5,2-8 5,1-5-9,0-3-21,0-3-22,0-2-20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02:05"/>
    </inkml:context>
    <inkml:brush xml:id="br0">
      <inkml:brushProperty name="width" value="0.04772" units="cm"/>
      <inkml:brushProperty name="height" value="0.04772" units="cm"/>
      <inkml:brushProperty name="color" value="#00BFF3"/>
    </inkml:brush>
  </inkml:definitions>
  <inkml:trace contextRef="#ctx0" brushRef="#br0">93016 52940 461,'-7'-20'9,"2"8"21,2 8 19,2 8 20,1 6 3,0 4-13,0 4-13,0 3-13,-1 3-7,0 2 0,-1 0 0,-2 1 0,-2 2-3,-1 1-5,-4 3-4,-4 1-5,0 1-6,3-1-7,1-1-8,3-1-8,0-1-5,0-3-3,0-1-2,0-2-2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5:16"/>
    </inkml:context>
    <inkml:brush xml:id="br0">
      <inkml:brushProperty name="width" value="0.04116" units="cm"/>
      <inkml:brushProperty name="height" value="0.04116" units="cm"/>
      <inkml:brushProperty name="color" value="#F2395B"/>
    </inkml:brush>
  </inkml:definitions>
  <inkml:trace contextRef="#ctx0" brushRef="#br0">33814 949 534,'-8'-8'4,"1"2"9,-1 0 8,0 2 8,2 5 8,4 10 8,4 9 9,4 11 7,2 8-3,1 8-11,2 8-14,0 7-11,0 15-8,-2 19-3,1 18-2,-2 21-2,-1 10-6,-2 0-12,-2 0-12,-2 0-10,-1-11-5,0-20 1,0-21 1,0-20 1,1-15-2,2-10-8,2-10-7,2-9-7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02:05"/>
    </inkml:context>
    <inkml:brush xml:id="br0">
      <inkml:brushProperty name="width" value="0.04433" units="cm"/>
      <inkml:brushProperty name="height" value="0.04433" units="cm"/>
      <inkml:brushProperty name="color" value="#00BFF3"/>
    </inkml:brush>
  </inkml:definitions>
  <inkml:trace contextRef="#ctx0" brushRef="#br0">93127 53718 496,'8'-16'7,"-2"2"13,-1 1 13,0 1 15,1 1 4,4 3-2,4 1-2,3 2-2,4 1-6,0 2-6,1 0-6,0 2-8,1 0-4,0 0-4,-2 0-2,-1 0-3,-1 0-1,-2 0 2,-2 0 0,-2 0 3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02:05"/>
    </inkml:context>
    <inkml:brush xml:id="br0">
      <inkml:brushProperty name="width" value="0.04914" units="cm"/>
      <inkml:brushProperty name="height" value="0.04914" units="cm"/>
      <inkml:brushProperty name="color" value="#00BFF3"/>
    </inkml:brush>
  </inkml:definitions>
  <inkml:trace contextRef="#ctx0" brushRef="#br0">94012 52633 447,'0'-49'35,"0"11"1,0 13 2,0 11 3,0 11 3,2 10 6,0 9 5,2 11 6,-2 5-3,-3 2-14,-2 0-13,-3 1-13,-4 1-6,-2 3-2,-4 1 0,-2 2-1,0 0-9,3-1-13,2-2-16,4-3-14,2-3-9,2-5-3,2-4-3,2-6-3,4-5 1,6-6 6,6-6 4,5-6 6,5-5 6,2-4 7,2-4 8,1-4 8,0 0 7,-2 1 6,-4 2 7,-3 2 7,-3 3 7,-2 3 10,-5 2 9,-1 4 10,-3 2 5,-3 4 3,0 2 3,-4 4 1,-1 2-2,-4 2-10,-2 1-9,-3 3-10,0 1-7,1 0-4,2 0-6,2-1-5,4 0-9,6-2-12,6-2-13,5-2-12,3-3-5,-1-4 5,-1-4 5,0-4 5,1-4-1,6-4-4,4-4-4,5-3-6,0-2 2,-7 4 6,-5 3 6,-6 2 6,-4 3 4,-2-1 0,-2 0 1,-2 0 1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02:05"/>
    </inkml:context>
    <inkml:brush xml:id="br0">
      <inkml:brushProperty name="height" value="0.053" units="cm"/>
      <inkml:brushProperty name="color" value="#00BFF3"/>
    </inkml:brush>
  </inkml:definitions>
  <inkml:trace contextRef="#ctx0" brushRef="#br0">95731 52191 415,'1'-37'1,"0"5"3,2 5 3,0 4 3,1 5 2,0 1 1,0 2 2,0 2 1,1 2 3,1 2 2,3 3 4,2 1 2,1 2 1,1 4-1,2 2-2,0 3-1,2 4 0,0 4-1,1 4 0,2 4 0,-1 2 0,-1 3 0,0 2 0,-2 2 1,-1 1-1,1 1-2,-1 1-1,1 1-3,-1 0-1,-2 1-5,-2 0-4,-2-1-3,-2 2-2,-2 1 0,-2 3-1,-2 1-1,-3 2-2,-4 2-8,-4 3-7,-4 1-7,-6 3-7,-10 3-6,-7 3-7,-10 3-5,-2-4-3,3-9 4,4-11 2,5-9 3,4-7 1,1-3 1,4-2 1,3-4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02:06"/>
    </inkml:context>
    <inkml:brush xml:id="br0">
      <inkml:brushProperty name="width" value="0.0349" units="cm"/>
      <inkml:brushProperty name="height" value="0.0349" units="cm"/>
      <inkml:brushProperty name="color" value="#00BFF3"/>
    </inkml:brush>
  </inkml:definitions>
  <inkml:trace contextRef="#ctx0" brushRef="#br0">84233 51560 630,'-22'-15'0,"6"4"0,5 2 0,4 4 0,0 2 5,-7 2 12,-8 2 10,-6 2 11,-1 2 2,5 2-8,4 2-7,6 2-9,-1 4-4,-5 9-1,-6 8-3,-7 7-1,-4 7-1,-1 3 2,-3 5 2,-1 3 0,-1 2 2,0 4-1,2 1-1,2 2-1,1 2 1,4-1-1,5 0 1,3 0 0,7 0-1,10-1-4,10-2-2,10 0-4,12-4-5,15-4-5,15-5-6,15-5-5,13-5-6,12-5-5,12-5-5,11-5-5,-3-5 0,-20-6 8,-20-6 6,-20-6 7,-11-3 2,-3 2-4,-3 0-2,-2 2-4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02:07"/>
    </inkml:context>
    <inkml:brush xml:id="br0">
      <inkml:brushProperty name="width" value="0.03456" units="cm"/>
      <inkml:brushProperty name="height" value="0.03456" units="cm"/>
      <inkml:brushProperty name="color" value="#00BFF3"/>
    </inkml:brush>
  </inkml:definitions>
  <inkml:trace contextRef="#ctx0" brushRef="#br0">94693 46587 636,'39'-14'111,"-3"5"-27,-1 3-26,-3 4-27,1 2-12,2 0-2,1 0 1,2 0-1,0 1-8,-3 2-17,-3 2-17,-3 2-15,-3-1-8,-6 1 3,-4-2 3,-6 0 3,-3-1 1,-2 1-1,-2 1 1,-2 2-1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02:08"/>
    </inkml:context>
    <inkml:brush xml:id="br0">
      <inkml:brushProperty name="width" value="0.0318" units="cm"/>
      <inkml:brushProperty name="height" value="0.0318" units="cm"/>
      <inkml:brushProperty name="color" value="#00BFF3"/>
    </inkml:brush>
  </inkml:definitions>
  <inkml:trace contextRef="#ctx0" brushRef="#br0">94756 47510 691,'-20'-1'4,"7"-1"5,6 0 8,8-1 5,8 0 8,13-1 7,12 0 6,11 0 8,8 0-5,3 2-14,3 0-16,3 2-15,-1-1-11,0 0-10,-3 0-9,-2-3-9,-6 1-6,-11 0-4,-11 2-5,-10 0-4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02:08"/>
    </inkml:context>
    <inkml:brush xml:id="br0">
      <inkml:brushProperty name="width" value="0.04508" units="cm"/>
      <inkml:brushProperty name="height" value="0.04508" units="cm"/>
      <inkml:brushProperty name="color" value="#00BFF3"/>
    </inkml:brush>
  </inkml:definitions>
  <inkml:trace contextRef="#ctx0" brushRef="#br0">97469 45619 487,'-15'-24'78,"4"13"-6,2 14-4,4 14-6,0 9-7,-2 5-8,-2 5-10,-1 5-8,-2 5-6,-1 3-6,-2 4-4,0 5-4,-1 0-6,0-3-7,0 0-6,1-3-6,0-1-7,2-3-6,3-1-7,1-3-5,2-3-5,2-7-2,2-5-3,2-6-2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02:09"/>
    </inkml:context>
    <inkml:brush xml:id="br0">
      <inkml:brushProperty name="width" value="0.04368" units="cm"/>
      <inkml:brushProperty name="height" value="0.04368" units="cm"/>
      <inkml:brushProperty name="color" value="#00BFF3"/>
    </inkml:brush>
  </inkml:definitions>
  <inkml:trace contextRef="#ctx0" brushRef="#br0">98636 46456 503,'0'-21'3,"-1"6"4,-1 3 6,-1 6 5,-1 1 3,-1 0 1,2-1 1,-1-2 1,-1 3 3,0 4 8,-2 5 6,0 6 7,-2 4 0,-2 6-8,-2 3-9,-2 6-7,1 3-5,1-1-4,2 1-2,2 0-4,2-2-2,2-4-2,2-2-2,2-2-2,5-4-7,8-5-10,8-3-11,7-4-11,5-5-3,0-8 3,-2-6 4,2-7 3,-2-6 3,-2-2 3,-4-2 2,-3-4 3,-4-1 4,-4 3 3,-6 1 3,-4 2 5,-5 3 3,-4 4 4,-4 1 5,-4 4 3,-1 2 4,0 2 3,2 2 2,1 3 3,3 1-2,6 4-8,6 2-6,6 4-8,6 1-7,9 0-6,8-1-6,7 2-6,4-2-2,-2-1 2,-4 0 3,0-2 3,-5 1 3,-5 0 3,-6 2 2,-6 0 3,-7 2 12,-8 2 24,-8 2 23,-8 2 22,-3-2-9,2-6-45,2-6-43,2-6-44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02:09"/>
    </inkml:context>
    <inkml:brush xml:id="br0">
      <inkml:brushProperty name="width" value="0.05155" units="cm"/>
      <inkml:brushProperty name="height" value="0.05155" units="cm"/>
      <inkml:brushProperty name="color" value="#00BFF3"/>
    </inkml:brush>
  </inkml:definitions>
  <inkml:trace contextRef="#ctx0" brushRef="#br0">99778 45566 426,'0'-11'42,"0"8"10,0 10 10,0 8 10,0 6 0,0 3-11,0 3-10,0 4-12,-1 2-7,0 3-6,-2 3-5,0 3-6,-2 3-4,0 5-3,-1 3-2,-2 5-2,-1 2-6,-2 0-4,-2 1-7,-1 2-5,-2 0-8,1-2-10,-1 0-11,0-1-9,1-4-3,2-5 6,3-7 4,1-5 6,1-6 3,2-5 0,0-5 2,2-4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02:09"/>
    </inkml:context>
    <inkml:brush xml:id="br0">
      <inkml:brushProperty name="width" value="0.05512" units="cm"/>
      <inkml:brushProperty name="height" value="0.05512" units="cm"/>
      <inkml:brushProperty name="color" value="#00BFF3"/>
    </inkml:brush>
  </inkml:definitions>
  <inkml:trace contextRef="#ctx0" brushRef="#br0">101368 46348 399,'1'-15'0,"1"2"0,0 2 0,1 2 0,2 0 4,0-3 7,2-4 9,0-2 8,1-1 2,2-1-3,0 0-3,2 0-2,-1 0-4,0 1-2,-2-1-4,-1 0-2,0 1-2,-2 2 1,0 3 0,-2 1 1,-4 2 0,-10 4 0,-8 3 0,-9 2 0,-6 6 1,-2 8 2,0 8 1,-4 7 3,1 6 0,5 2-1,3 1-1,4 3 0,4-1-2,3-1 0,2-3-2,4-1-1,2-2-1,2-3-4,2-1-2,2-2-3,4-4-2,4-4 2,6-3 0,4-4 1,5-3-4,4-2-8,3-2-8,5-2-9,3-3-3,1-4 3,3-4 2,2-4 2,-3-3 0,-2-2-1,-4-5-3,-5-2-2,-3 0 3,-4 3 8,-4 3 6,-4 2 7,-3 3 6,-2 2 1,-2 2 4,-2 3 1,-1 5 11,0 10 20,0 9 18,0 11 20,-1 5 2,0-1-14,-2 1-15,0 0-14,0-1-11,4 2-8,2 1-8,4 1-7,1 2-3,1 1-1,2 3 0,0 1 0,0-1-6,-2-5-13,-2-5-13,-2-5-14,-1-3-10,0-2-8,0-2-10,0-2-8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5:17"/>
    </inkml:context>
    <inkml:brush xml:id="br0">
      <inkml:brushProperty name="width" value="0.03458" units="cm"/>
      <inkml:brushProperty name="height" value="0.03458" units="cm"/>
      <inkml:brushProperty name="color" value="#F2395B"/>
    </inkml:brush>
  </inkml:definitions>
  <inkml:trace contextRef="#ctx0" brushRef="#br0">36051 105 636,'-14'-13'81,"4"6"-17,4 6-15,4 6-17,-1 8-8,-6 9 1,-5 10 2,-7 11 0,0 2-4,2-2-13,3-4-11,3-2-12,2-4-8,2-3-1,2-5-4,3-3-1,2-5-5,5-3-3,6-4-6,4-4-3,3-3 3,-1-2 12,1-2 12,0-2 11,-3-1 7,0 2 1,-2 0 1,-2 2 0,-3 1 4,-1 2 9,-2 2 7,-2 2 8,-3 2 3,-3 4-1,-5 5-1,-4 3-2,-2 3-2,2-1-3,-2 1-5,0-1-3,2-1-5,1-3-5,2-3-7,2-2-5,4-4-7,4-3-8,6-2-9,4-4-8,2-1 1,0 0 7,-2 0 8,-1 0 9,1 2 5,0 2 3,1 3 3,1 4 2,-1 1 3,-1 3 1,-2 2 1,-2 1 1,-2 2 5,-2 0 6,-2-1 6,-2 1 6,-1-2 3,0-3-4,0-3-2,0-2-3,0-7-7,0-9-8,0-8-11,1-9-9,0-3-15,3 3-19,4 3-20,2 3-20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02:15"/>
    </inkml:context>
    <inkml:brush xml:id="br0">
      <inkml:brushProperty name="width" value="0.05435" units="cm"/>
      <inkml:brushProperty name="height" value="0.05435" units="cm"/>
      <inkml:brushProperty name="color" value="#F2395B"/>
    </inkml:brush>
  </inkml:definitions>
  <inkml:trace contextRef="#ctx0" brushRef="#br0">96561 50775 404,'22'-35'47,"-4"11"-7,-5 9-6,-3 10-6,3 13-2,10 18 2,9 16 3,10 16 3,1 8 0,-8-5-1,-10-4 0,-9-3-1,-3-4-1,0 0-4,1-1-3,1-1-3,0-1-3,-3-1-4,-1-1-2,-2-1-4,-1-2 0,0-5-1,0-3 1,0-4 0,-1-1-2,-2 6-2,-2 5-5,-2 5-3,-2 1-2,-2-1-1,-2-3-2,-2-1-1,-2-1-2,-4 3 0,-2 1-1,-4 3-1,-1-1-1,-2-1-1,-3-3 1,-2-1-1,0-2-1,-1-1 2,0-1-1,0-1 1,2-2-4,1-3-11,3-2-9,1-4-10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02:15"/>
    </inkml:context>
    <inkml:brush xml:id="br0">
      <inkml:brushProperty name="width" value="0.04862" units="cm"/>
      <inkml:brushProperty name="height" value="0.04862" units="cm"/>
      <inkml:brushProperty name="color" value="#F2395B"/>
    </inkml:brush>
  </inkml:definitions>
  <inkml:trace contextRef="#ctx0" brushRef="#br0">96566 55148 452,'0'-12'9,"0"8"19,0 8 19,0 8 18,1 6 4,0 3-11,2 4-10,0 5-11,1 2-9,-2 1-4,0 1-5,-2 1-5,0 0-2,-2-2 0,0-3-1,-2-2 1,0-1-2,-1-1-2,-2 0-2,0-2-3,2-4 0,8-8 0,6-8 2,7-8 0,9-8 1,10-8-3,9-8-1,11-7-2,5-6-3,5-2-8,5-4-6,3-4-7,1 1-7,-2 2-7,-1 1-8,-4 4-7,-6 4 0,-13 9 10,-13 8 8,-13 10 10,-6 4 1,-2 0-7,-1 0-6,0 0-7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02:19"/>
    </inkml:context>
    <inkml:brush xml:id="br0">
      <inkml:brushProperty name="width" value="0.04949" units="cm"/>
      <inkml:brushProperty name="height" value="0.04949" units="cm"/>
      <inkml:brushProperty name="color" value="#F2395B"/>
    </inkml:brush>
  </inkml:definitions>
  <inkml:trace contextRef="#ctx0" brushRef="#br0">63637 51857 444,'7'18'89,"-2"5"-19,-2 6-17,-2 4-18,-2 6-7,0 7 3,-2 7 4,0 6 3,-2 2-1,-2-5-6,-2-5-5,-2-5-6,-2 1-4,-4 5-2,-2 6-3,-3 6-1,-2 6-4,1 5-2,-1 4-2,1 5-4,-2 1-2,-2-4-2,-1-4-1,-3-4-2,-1-2-2,-1-1 0,-2-2 0,0 0-2,3-3 0,4-3-1,5-5-1,4-3-1,4-6-2,2-7-1,3-8-2,1-5-2,2-11-4,2-12-9,2-14-9,2-12-7,2-8-1,2-3 9,2-4 7,2-1 8,1-1 6,0 4 2,0 5 2,-1 3 2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02:19"/>
    </inkml:context>
    <inkml:brush xml:id="br0">
      <inkml:brushProperty name="width" value="0.04425" units="cm"/>
      <inkml:brushProperty name="height" value="0.04425" units="cm"/>
      <inkml:brushProperty name="color" value="#F2395B"/>
    </inkml:brush>
  </inkml:definitions>
  <inkml:trace contextRef="#ctx0" brushRef="#br0">64007 52360 497,'0'-17'2,"0"-4"3,0-2 4,0-3 3,0 1 7,0 4 8,0 6 9,0 5 9,0 6 2,0 8-3,0 8-3,0 7-4,-3 6-3,-4 2-4,-6 2-3,-4 1-4,-4 3-3,-2 1-4,0 3-3,-4 1-3,-1 0-4,1-1-7,-1-3-5,0-1-6,2-3-4,2-1-1,1-2-2,2-2-2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2:02:19"/>
    </inkml:context>
    <inkml:brush xml:id="br0">
      <inkml:brushProperty name="width" value="0.056" units="cm"/>
      <inkml:brushProperty name="height" value="0.056" units="cm"/>
      <inkml:brushProperty name="color" value="#F2395B"/>
    </inkml:brush>
  </inkml:definitions>
  <inkml:trace contextRef="#ctx0" brushRef="#br0">64905 52210 392,'14'1'4,"-2"0"7,-4 1 8,-2 2 7,-1 3 7,6 6 7,2 5 6,5 7 8,1 2 0,0-3-5,-2-1-4,-2-2-5,1-2-4,0 0-4,0 1-4,0 0-3,-1-1-4,-3-2-3,-1-2-4,-2-3-3,0 0-9,0 0-17,1 0-16,2 0-16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4:22"/>
    </inkml:context>
    <inkml:brush xml:id="br0">
      <inkml:brushProperty name="width" value="0.05541" units="cm"/>
      <inkml:brushProperty name="height" value="0.05541" units="cm"/>
      <inkml:brushProperty name="color" value="#F2385B"/>
    </inkml:brush>
  </inkml:definitions>
  <inkml:trace contextRef="#ctx0" brushRef="#br0">49661 24997 397,'-13'-14'27,"8"5"10,7 3 9,6 4 10,4 1-1,0-1-8,-1 0-10,1-1-8,0-1-6,0 2-3,-1 0-1,1 2-3,0 0-2,2 2-1,0 0-2,1 2-1,0 0-2,-1 0-1,-1-1 0,0 2-1,-1-2-1,1 1-1,1 0-1,2 0 0,-1 0-1,1 0 0,0 0 1,-1 0 0,1-1-1,0-1-1,0 0-2,-1-1 0,1-2-1,0-1 1,-1 0 0,1-1 1,0-1 0,-1 2 1,1 0 0,0 2 0,-1 1 1,1 4 3,0 2 1,-1 4 1,1-2 2,0-2-2,-1-3 0,1-2-1,0-2 0,-1 0-1,1 0 0,0 0 0,0-1-1,3 0 0,2-2 0,1 0 0,3 0-2,1 0-1,3 2 0,1 1-3,-1 0 0,-2-2 1,-3 0 0,-3-1 0,0-2 1,5 2-1,3-1 1,5 0-1,-2 1 0,-6 4 0,-5 2 0,-6 4 1,-2 0 0,3-1-2,3-2 0,3 1 0,1-1-1,-1 0 0,-1 0 0,0 0 1,-3 0-1,1 0 0,-2-1 0,-1 2-1,0-2 0,1 1 1,2 0-1,0 0 1,0-1 0,1 0 2,-1-2 1,1 0 1,-1-1 1,1 2-1,0 0 1,-1 2-1,1-1 0,0-1 1,-1 0-1,1-1 0,-1-1 0,1 0 0,-1 0 0,1 0 0,0 0 0,-1 0 0,1 0 0,0 0-1,0-1 1,1-1 0,1 0 0,1-1 0,0-1 0,-1 0 0,-1 0 0,-1 0-1,0 1 0,1 0 1,1 2-1,1 0 1,0 1-1,-1 0 0,-1 0 0,0 0 0,-1 0-1,1 0 0,1 0 0,1 0-1,0 0 1,1 0-1,-1 0 0,1 0 0,0 0 0,1-2 0,1 0 0,1-1 0,0-2 0,1 2 1,-1-1 0,1 0 0,0 0 1,0 2-1,2 0 0,1 2 0,-1 0 0,0 2 2,-1 0 0,-1 2 2,-1-1 0,1-1 0,-1 0 0,1-1-1,-2-1 1,0 2-1,-1 0-1,-1 2 0,0-1-1,0 1 0,-1 0-1,1 0 0,-2-1-1,0 0 0,-1-2 0,0 0-1,-1-1 0,3 0 0,1 0 1,3 0 0,0 0 0,-1 2 0,-1 0-1,-1 2 1,-1-1 0,1-1-1,-1 0-1,1-1 1,-2-1-1,-1 0 0,-3 0 0,-1 0-1,-1 0 0,0 0 1,-1 0-1,1 0 0,-4-2-13,-8 0-28,-8-3-28,-8-2-27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4:23"/>
    </inkml:context>
    <inkml:brush xml:id="br0">
      <inkml:brushProperty name="width" value="0.04671" units="cm"/>
      <inkml:brushProperty name="height" value="0.04671" units="cm"/>
      <inkml:brushProperty name="color" value="#F2385B"/>
    </inkml:brush>
  </inkml:definitions>
  <inkml:trace contextRef="#ctx0" brushRef="#br0">62684 24944 471,'-8'-7'1,"-2"-1"3,0 0 2,-1 0 3,1 2 9,6 2 17,4 4 15,6 3 16,2 0 2,2 1-14,0 0-13,1 0-14,4 0-7,5 0-1,7 0-2,5 0-1,2-1-2,-3 1-5,-3 0-3,-3 0-5,-2-1-1,1-1-1,-1 0 0,1-1 0,1-1-1,3 0 1,3 0 0,3 0 1,1-1-1,2-1 2,1 0 0,1-1 1,1-1 0,2 0-2,2 0 0,1 1 0,1-1-1,0 0 0,-2 0 1,0 0 1,-1 0 0,-2 0-1,0 0 1,-1 1 0,-1-1 0,0 2-1,1 0 0,-1 2 1,0 0-2,0 0 1,0 0 0,1 0 0,-3 0 0,-4 0 1,-4 0-1,-3 0 2,-2 0 0,1 0 0,1 0 1,1 0 1,1 0-1,1 0 1,1 0 0,1 0 0,0 0-1,0 0 1,1 0-1,-1 0 0,0 0 0,1 0-2,-1 0 0,1 0-2,-1 0-1,2 0 0,1 0 0,1 0-1,0-1 0,0 0 0,0-1 0,0-1-1,0-1 0,-2 2 0,0 0 0,-1 2 0,-2 0 0,-3 0 0,-3 0 1,-3 0 0,-2 0 1,-1 0 0,-1 0 1,0 0 0,-1 0 1,1 0-1,1 0 1,1 0 1,1 0-1,1 0 1,1 0-1,2 0 1,-1 0 0,-2 0-1,0 0 0,0 0 0,-3 0 0,-1 0 0,-2 0 0,-2 0-1,-2 0-1,1 0-4,0 0-4,0 0-3,-1-1-3,1 0-3,0-2-3,0 0-3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4:26"/>
    </inkml:context>
    <inkml:brush xml:id="br0">
      <inkml:brushProperty name="width" value="0.03933" units="cm"/>
      <inkml:brushProperty name="height" value="0.03933" units="cm"/>
      <inkml:brushProperty name="color" value="#F2385B"/>
    </inkml:brush>
  </inkml:definitions>
  <inkml:trace contextRef="#ctx0" brushRef="#br0">3128 28638 559,'-7'-8'0,"-1"0"0,0 0 0,0 1 0,1 0 0,0 1 0,2 0 0,1 2 0,-1 0 0,2 0-1,-1 0 0,0 0 0,0 0 1,2-2 3,0 0 4,2-1 3,1 0 2,2 0 3,2 2 3,2 1 2,1 2 0,1 5-2,2 6-3,0 4-1,0 2-3,1-1 0,0-1-2,0 0-1,0-3-1,-1 0 0,1-1 1,0 0-1,0-1 0,1-1-2,1 1 0,2 0-2,0-1 0,3-2 0,2-3 1,1 0 1,2-2-1,-1 0 0,1 0-1,-1 0 0,1 0-1,-1 0 0,1 0 0,-1 0 0,1 0-1,1 0 1,1 0 0,1 0 0,1-2 0,1 0-1,1-3 1,1-2 0,0-1 0,1 0 2,-1 1 2,0-1 0,1 0 1,1 2 0,1 1-1,1 0-1,0 1 1,0 1-2,0-1-1,1 1 0,-2-1-2,-2 2 1,-1 0-1,-3 2-1,0 0 0,1 0 1,1 0 1,1 0 0,1 0 1,-1 0 0,3 0 0,1 0 1,0 0 0,-1 0-2,-2 0 0,0 0-2,0 0-1,1 0 1,1 0 1,1 0 1,0 0-1,2 2 0,1 0-1,1 2-1,0-1 0,0-2 0,0 1-1,1-1-1,-1-1 1,0 1 0,0 2 0,0 0 1,1 0 0,1 0 2,0-1 0,2-2 1,0 0 1,0 0-1,0 0 1,0 0-1,1-1 1,2-2-1,2-2 0,3-1 0,-1-1 1,-1-1 0,0 0 1,-1 0 1,-3 1 0,0 2-1,-3 3-2,-2 1-2,-1 1 0,1 0 0,-1 0 1,0 0-1,0 0 1,2 2 2,1 0 0,1 1 1,-1 1 1,0 0-2,-2 0 0,0 0-1,-1 0-1,-2 0 0,0 0-2,-1 0 0,-2-1-1,-3 1-1,-3-1-1,-3 1-1,-2 1 0,1 0 1,-1 1 0,1 2 2,-1-1-1,-1-1 0,-1 0-1,-1-2-1,0-1 0,1 0 1,1-2 0,1 0 2,0-1 0,-3 2 0,-1 0 1,-3 2 1,0-1 1,1 0-1,1-2 1,1 0 1,1-1 0,0 0 0,-1 0 0,1 0 1,0 0-1,3 0 1,1 0 1,3 0 0,0 0 0,1 0-1,-1 0 0,1 0-2,-2 0 0,0 0 0,-1 0 1,0 0 0,-2 0 0,2 0 0,1 0 0,1 0 1,1-1 0,-1 0-1,1-2-1,-1 0 0,0-1 0,-3 0-1,-1 0 0,-3 0-1,-1 1 0,-1 0-1,0 2-1,-2 0 0,0 1-1,-1 0 1,1 0 0,0 0 0,-1 1 0,1 0 0,0 2 1,-1 0-1,1 1 1,2 0 0,0 0 0,1 0 2,1-1-1,1 0 1,1-2-1,1 0 1,1-1-1,-1 0 1,1 0 0,-1 0 1,1 0-1,-1 0 1,1 0-1,-1 0 1,0 0-2,-3 0-2,-1 0-2,-2 0-3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4:27"/>
    </inkml:context>
    <inkml:brush xml:id="br0">
      <inkml:brushProperty name="width" value="0.03653" units="cm"/>
      <inkml:brushProperty name="height" value="0.03653" units="cm"/>
      <inkml:brushProperty name="color" value="#F2385B"/>
    </inkml:brush>
  </inkml:definitions>
  <inkml:trace contextRef="#ctx0" brushRef="#br0">22355 28468 602,'-13'0'24,"6"0"-2,6 0-1,6 0-1,4 0-2,1 0-1,3 0-1,2 0-2,2 0 0,1 0-1,3 0-2,1 0 0,3 0 0,1 0-1,3 0 0,1 0 0,2-1-1,1-1-1,1 0-1,0-1-1,2-1 0,1 0-2,1 0-1,0 0-1,1 1 0,-1 0 1,-2 2 2,0 0 1,-1 1 1,-1 0-1,-1 0 1,-1 0 0,-1 1-1,0 0-1,1 2-3,-1 0 0,1 0-2,1 0 1,1-2-1,0 0 1,0-2 0,-1 0-1,-3-2 1,-1 0 1,-2 0-1,1 0 1,-1 2 1,0 0 0,1 1 0,-1 0 0,1 0 0,-1 0-1,0 0 0,-3 0 0,-1 0 0,-3 0 0,0 0 1,1 0-2,1 0 0,2 0 0,-1 0-1,1 0 0,-1 0 0,1 0 1,0 0-1,2 0 1,3 0-1,1 0 1,1 0 0,0 0 0,0 0 0,1 0 0,-1 0 0,0 0-1,1 0-1,-1 0-1,1 0 0,1 0 0,1 0 0,0 0-1,2 0 1,1 0 0,1 0 1,0 0 0,2-1 0,-1-2 1,0-2 0,0-1 1,2-1 0,4-1 1,4 0 1,4 0 1,3-1 0,2-2-1,2-1-1,2-3 0,-1 0-1,-3 3 0,-3 1-2,-2 3 0,-3 1-2,0 0 0,-2 2 0,0 1-2,-3-1-2,-4 2-2,-4-1-4,-3 0-2,-5 0-2,-4 2-2,-3 0-1,-4 2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4:32"/>
    </inkml:context>
    <inkml:brush xml:id="br0">
      <inkml:brushProperty name="width" value="0.03194" units="cm"/>
      <inkml:brushProperty name="height" value="0.03194" units="cm"/>
      <inkml:brushProperty name="color" value="#F2385B"/>
    </inkml:brush>
  </inkml:definitions>
  <inkml:trace contextRef="#ctx0" brushRef="#br0">2320 720 688,'-2'-11'34,"0"8"-1,-3 9 0,-2 10 0,-1 4-2,-2 1-4,0 1-4,-1 1-3,-2 1-3,0 1 0,-1 0-1,0 2-1,-1-2-5,3-3-7,1-5-9,2-3-8,1-2-8,0 0-6,1-1-6,-1 1-8,2-3-3,4-6-1,4-6-1,4-6-1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5:17"/>
    </inkml:context>
    <inkml:brush xml:id="br0">
      <inkml:brushProperty name="width" value="0.03709" units="cm"/>
      <inkml:brushProperty name="height" value="0.03709" units="cm"/>
      <inkml:brushProperty name="color" value="#F2395B"/>
    </inkml:brush>
  </inkml:definitions>
  <inkml:trace contextRef="#ctx0" brushRef="#br0">37060 13 593,'8'-9'0,"2"0"0,3-2 0,2 0 0,-1 1 8,-1 3 16,-2 3 16,-2 2 16,-2 5 5,-1 6-8,0 5-8,-2 7-7,-3 5-9,-8 7-8,-6 5-9,-7 6-9,-3 1-2,1-5 2,1-3 2,2-4 3,0-4-11,2-5-24,3-5-23,1-4-23,2-4-7,1-1 10,0-1 10,2 0 9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4:32"/>
    </inkml:context>
    <inkml:brush xml:id="br0">
      <inkml:brushProperty name="width" value="0.02962" units="cm"/>
      <inkml:brushProperty name="height" value="0.02962" units="cm"/>
      <inkml:brushProperty name="color" value="#F2385B"/>
    </inkml:brush>
  </inkml:definitions>
  <inkml:trace contextRef="#ctx0" brushRef="#br0">1911 1028 742,'7'-7'-15,"-1"-1"4,0 0 3,-2 0 3,1 1 6,2 0 9,2 2 8,2 1 9,0-1 2,-1 2-5,0-1-5,-2 0-5,0 0-4,0 2-1,0 0-3,-1 2-2,1 1-1,-2 4 0,-1 2 0,0 4 1,-2 1 0,-1 1 0,0 1 1,-1 1 1,-2 1 0,-1 0 1,0-1 0,-1 1 2,-2 0-1,-2 0-1,-2 2 0,-1 2-1,-3 0-1,-2 1 1,-2 1 1,-1 1 0,-3 1-1,-1 1-2,-3 1-3,-1 1-1,-1 0-2,4 1-4,0-1-2,3 0-4,0-1-2,1-2-4,-1-1-2,0-3-3,2-1-4,1-2-5,2-3-4,3-1-4,0-3-1,2-2 6,1-4 5,1-2 5,0-4 5,2 0 4,0-3 5,2-2 4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4:32"/>
    </inkml:context>
    <inkml:brush xml:id="br0">
      <inkml:brushProperty name="width" value="0.02857" units="cm"/>
      <inkml:brushProperty name="height" value="0.02857" units="cm"/>
      <inkml:brushProperty name="color" value="#F2385B"/>
    </inkml:brush>
  </inkml:definitions>
  <inkml:trace contextRef="#ctx0" brushRef="#br0">2100 1931 770,'1'-13'33,"4"3"2,2 4 0,3 4 2,3 2-4,0 2-8,1 0-7,1 2-8,0 0-7,-2 2-6,1 0-6,-2 1-7,-1 1-7,-1 2-5,0-1-7,-2 2-6,-1 0 0,0-2 5,-2-2 5,0-2 6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4:33"/>
    </inkml:context>
    <inkml:brush xml:id="br0">
      <inkml:brushProperty name="width" value="0.03188" units="cm"/>
      <inkml:brushProperty name="height" value="0.03188" units="cm"/>
      <inkml:brushProperty name="color" value="#F2385B"/>
    </inkml:brush>
  </inkml:definitions>
  <inkml:trace contextRef="#ctx0" brushRef="#br0">1813 2100 690,'-9'29'60,"-2"-3"-17,-1-5-15,-2-3-17,-2-1-10,0 3-1,1 3-2,-1 3-2,0 1 0,1-1 1,-1-1 0,0-1 1,1-2 2,3-3 0,1-3 0,2-3 2,6-6-2,10-10-1,10-10-2,9-9-2,6-5-1,-1-1-1,0 1 0,1-1 0,-3 2 1,-1 3 1,-1 3 1,-2 3 1,-3 3 2,-3 3-2,-3 2 1,-3 4-1,-4 4 4,-4 6 11,-6 6 9,-4 5 9,-3 4 3,-2 0-5,0-1-6,-1 1-4,-3 2-3,-4 5-1,-3 4-1,-5 6 0,-2 3-3,-2 2-2,-2 3-3,-2 0-3,-2 0-2,-1 0-3,-1-3-3,0-2-2,-1-2-4,1-2-3,2-2-5,1-1-3,1-4-4,5-5-3,3-5-4,5-5-4,3-5 0,5-6 0,2-6 3,6-6 1,1-3 4,2 1 6,0-1 5,2 0 6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4:33"/>
    </inkml:context>
    <inkml:brush xml:id="br0">
      <inkml:brushProperty name="width" value="0.03162" units="cm"/>
      <inkml:brushProperty name="height" value="0.03162" units="cm"/>
      <inkml:brushProperty name="color" value="#F2385B"/>
    </inkml:brush>
  </inkml:definitions>
  <inkml:trace contextRef="#ctx0" brushRef="#br0">1750 2847 695,'2'-21'40,"4"7"-1,4 5 0,3 6 0,4 5-3,1 4-4,3 4-5,2 3-5,1 5-5,1 4-7,1 3-6,1 3-7,0 4-5,1-1-2,-2 0-3,1 1-3,1-2-5,-1-2-10,1-2-8,-1-2-8,-1-2-2,-5-4 7,-3-5 6,-5-3 7,-2-3 5,0 0 2,-2-2 3,0 0 2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4:33"/>
    </inkml:context>
    <inkml:brush xml:id="br0">
      <inkml:brushProperty name="width" value="0.0289" units="cm"/>
      <inkml:brushProperty name="height" value="0.0289" units="cm"/>
      <inkml:brushProperty name="color" value="#F2385B"/>
    </inkml:brush>
  </inkml:definitions>
  <inkml:trace contextRef="#ctx0" brushRef="#br0">4047 509 761,'-8'-9'1,"0"-2"4,1-2 4,-1 0 2,1-2 6,2 2 4,2 2 7,2 3 5,3 1 0,4 2-6,4 2-6,3 2-6,3 1-5,-1 0-4,1 0-5,-1 0-3,1 2-5,0 4-3,-1 4-5,1 3-3,-1 3-4,-2 0-5,1-2-4,-2 2-4,-2 1-1,-2 3 3,-4 3 4,-2 3 2,-3-2 4,-1-6 3,0-5 2,-1-6 4,-1-2 2,0 0 1,0 1 3,0 2 1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4:34"/>
    </inkml:context>
    <inkml:brush xml:id="br0">
      <inkml:brushProperty name="width" value="0.02928" units="cm"/>
      <inkml:brushProperty name="height" value="0.02928" units="cm"/>
      <inkml:brushProperty name="color" value="#F2385B"/>
    </inkml:brush>
  </inkml:definitions>
  <inkml:trace contextRef="#ctx0" brushRef="#br0">3518 1307 751,'-25'-1'33,"13"-1"3,12 0 4,14-1 4,8-1-4,5 0-11,4 0-11,6 0-10,1-1-7,0 1-5,-2-2-3,0-1-3,-1-2-5,-1 0-3,-1-2-5,-1 0-3,-4 0-3,-1 3-1,-3 1 0,-2 3-2,-5 0 0,-3 0 1,-4 0 1,-4 0 1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4:35"/>
    </inkml:context>
    <inkml:brush xml:id="br0">
      <inkml:brushProperty name="width" value="0.03264" units="cm"/>
      <inkml:brushProperty name="height" value="0.03264" units="cm"/>
      <inkml:brushProperty name="color" value="#F2385B"/>
    </inkml:brush>
  </inkml:definitions>
  <inkml:trace contextRef="#ctx0" brushRef="#br0">3852 1336 673,'-15'1'0,"1"0"0,1 2 0,0 0 0,2 1 8,3 0 14,1 0 15,2 0 15,2 0 0,2 3-14,2 2-16,2 2-15,0 2-8,0 1-2,-2 3-2,0 2-2,-1 0-2,0 1-4,0-1-4,0 1-2,0-2-3,0-3-2,0-2-2,0-4-2,1-4-1,2-6-1,2-6-2,2-6-2,1-4 4,3-1 6,2-3 7,2-1 7,0-1 4,1 3 3,0 1 3,-1 3 2,0 0 2,-1 2-2,0 1 0,-2 1-1,0 0 5,2 2 12,0 1 12,1 1 12,0 1 3,-1 1-5,-1 0-5,-1 2-5,-1 2-5,-1 2-3,0 3-3,-2 4-4,-2 2-5,-2 0-8,-4 4-7,-2 2-7,-3 1-6,-2 1-2,-2 1-3,-1 1-3,-3 0 0,1-1 1,-2 0 3,-1-2 1,-1-2 3,0-1 4,1-2 3,-1-2 3,1-2 2,2-2 2,3-3 1,1 0 1,4-5 3,6-4 3,6-6 3,6-3 5,2-3 0,1 2 0,0 2-2,-1 3-1,0 1-1,-2 0 0,-3 2 1,-1 1 0,-2 2-2,-2 4-1,-2 4-4,-2 4-1,-2 1-3,0 1 1,-2 0-1,0 0-1,-2-1-2,-2-2-4,-1-3-4,-3 0-4,0-5-2,2-6 3,2-6 0,3-5 3,0-5 1,2-2 0,0-1 1,2-1 1,0-2 2,0 1 2,0 1 3,0 1 2,-1 3 3,0 3 5,-2 4 5,0 5 4,-1 6 7,2 10 10,0 10 9,2 9 10,0 6-1,0 1-11,0 1-12,0 1-11,0 0-6,2-3-2,0 1-2,2-1-1,0 1-3,0 1-4,-1 2-3,2 3-5,-2-2-1,-1-3-1,0-5 0,-2-3 0,0-4-1,0 1 2,0-2-1,0-1 1,-1-2-1,-4-4-4,-2-5-4,-3-3-3,-1-4-1,0-3 5,2-5 5,1-4 3,1-2 4,4-1 1,2-2 2,4 1 1,1-1 3,2 2 1,0 2 1,1 3 3,1 1 0,0 2 1,0 2 1,0 3 0,0 0-1,-1 3 0,1 2-1,0 3-1,-2 2 0,-2 5-1,-4 5 0,-2 5 0,-3 4 2,-2 3 3,-2 3 3,-1 3 3,-3 0 2,0-1-2,-1 0 0,-1-1-1,-1-2-1,2-1 1,1-3-1,1-1 1,4-6-2,8-9-5,8-8-3,7-10-5,7-7-3,1-7-2,4-7-3,3-6-1,1-5-1,-1-1 0,-2 0 0,0-1 1,-1 0-3,-1 1-3,-1 3-4,-1 2-5,-2 2 0,-1 1 1,-3 3 4,-1 2 2,-2 2 4,-1 3 6,0 2 7,-2 5 6,-2 6 11,-4 11 19,-4 9 16,-4 12 18,-3 4 0,0-1-20,-1-3-19,-2-1-18,0-2-14,1-3-7,-1-1-6,0-2-7,1-4-7,2-7-9,2-4-9,2-7-8,2-4 0,0 0 6,2-1 7,0-1 8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4:35"/>
    </inkml:context>
    <inkml:brush xml:id="br0">
      <inkml:brushProperty name="width" value="0.034" units="cm"/>
      <inkml:brushProperty name="height" value="0.034" units="cm"/>
      <inkml:brushProperty name="color" value="#F2385B"/>
    </inkml:brush>
  </inkml:definitions>
  <inkml:trace contextRef="#ctx0" brushRef="#br0">5900 427 647,'14'-6'13,"-1"2"4,-2 4 2,-2 3 3,0 1 3,1 1 2,3 1 1,2 2 2,3 1 0,5 1-3,5 3-4,5 2-3,3 2-2,2 1-2,3 3-1,1 1-2,1 2-5,1-1-7,1 1-6,2-2-7,-1 2-9,-2-1-12,-2 1-10,-1-1-10,-5-1-3,-6-3 6,-5-3 8,-7-2 6,-3-3 5,-4-1 4,-3-1 3,-2 0 4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4:36"/>
    </inkml:context>
    <inkml:brush xml:id="br0">
      <inkml:brushProperty name="width" value="0.03334" units="cm"/>
      <inkml:brushProperty name="height" value="0.03334" units="cm"/>
      <inkml:brushProperty name="color" value="#F2385B"/>
    </inkml:brush>
  </inkml:definitions>
  <inkml:trace contextRef="#ctx0" brushRef="#br0">6331 1766 659,'-12'-7'52,"7"2"-14,6 2-13,8 2-14,5 1-6,5 0-1,5 0-1,4 0 0,3 0 0,-1 2 0,-1 0-1,-1 2 1,-2 1 1,-4 1-1,-2 3 2,-3 2 0,-3 2 0,-2 1 0,-4 3-1,-3 1 1,-2 2 0,-4 1 1,-2 1 1,-3 1 1,-3-1 1,-2-1-1,-2-2-1,-2-2-1,0-3-1,0 2 0,-1 0-1,1-1 0,-1-1-3,0-4-1,1-5-3,-1-2-3,0-6-4,2-4-5,1-6-5,1-4-6,1-4-2,4-3 1,3-2 0,2-3 0,4-2 1,2 3 0,3 1-1,4 3 0,0 3 4,1 1 6,0 4 6,0 3 7,-1 2 6,-3 2 5,-1 3 6,-2 1 5,-1 2 5,0 2 1,0 2 3,0 2 2,-1 2 1,-2 1 0,-2 3-1,-2 2 0,-3 2-1,-2 3-2,-3 4-3,-3 1-3,-2 2-2,0 1-2,1-1-2,-1 1-1,0-2-5,2-1-7,-2-3-8,0-2-6,1-1-8,2-2-7,3-3-8,1-1-8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4:38"/>
    </inkml:context>
    <inkml:brush xml:id="br0">
      <inkml:brushProperty name="width" value="0.0332" units="cm"/>
      <inkml:brushProperty name="height" value="0.0332" units="cm"/>
      <inkml:brushProperty name="color" value="#F2385B"/>
    </inkml:brush>
  </inkml:definitions>
  <inkml:trace contextRef="#ctx0" brushRef="#br0">5182 324 662,'-13'-8'29,"8"0"6,7 0 4,6 1 6,5-1-2,2 0-9,4 0-8,4 0-10,0 0-6,1-2-1,-1 0-2,1-1-2,-1 0-1,1 0-1,-1 2-1,1 1-1,-2 2-5,-3 4-10,-3 4-11,-2 4-9,-4 3-1,-3 3 8,-3 4 9,-2 2 9,-4 3 5,-2 3 3,-3 2 2,-3 5 1,-2-1 4,0-2 1,0-2 2,0-1 2,0-2 1,-1-1 1,-1-1 1,-1-1 0,-1-1-1,2-1 0,1-1-2,1-1 0,-1 0-2,0-1-2,-1 1-1,-1 0-2,0-2-1,2-1-3,2-2-3,3-2-3,2-3-4,4-1-7,4-2-6,4-2-6,5-3-2,7-6 1,7-4 2,7-5 1,4-4 1,2-3 1,2-3 0,3-3 1,-2 1 3,-2 0 3,-3 3 5,-3 2 4,-5 2 5,-4 6 3,-5 5 5,-5 5 4,-3 2 2,-2 0 2,-3 0 0,0 0 2,-6 4 4,-6 8 7,-8 8 8,-6 7 6,-5 5 0,-2 1-9,-4 1-8,-2 1-9,-3-1-6,-1 1-1,-1 1-3,0-1-2,-3 0-2,-1-2 0,-2 0-2,-2 0-1,0-3 0,3 0 3,1-1 3,2-1 2,3-2 2,5-4 3,5-5 2,5-3 3,7-5 1,12-4-3,11-6-1,10-4-2,8-3-1,8-1-1,7-2-1,7 0-1,3 0-2,1-1-3,1 0-1,2 1-4,-1-1-1,-1 2-1,0 1-2,-2 1 0,-2 1 0,-6 0 0,-5 2 1,-4 1 2,-4 0-4,-3 2-9,-3 1-8,-3 0-9,-3 2-2,-3 0 3,-3 2 2,-2 0 4,-5 1 1,-2 0 1,-6 0 0,-2 0 0,-4 0 3,-2-2 5,-2 0 4,-1-2 5,-2 0 2,2 1 3,1-1 1,1 0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8:45"/>
    </inkml:context>
    <inkml:brush xml:id="br0">
      <inkml:brushProperty name="width" value="0.04234" units="cm"/>
      <inkml:brushProperty name="height" value="0.04234" units="cm"/>
      <inkml:brushProperty name="color" value="#00BFF3"/>
    </inkml:brush>
  </inkml:definitions>
  <inkml:trace contextRef="#ctx0" brushRef="#br0">40829 587 519,'-7'-6'12,"2"6"22,2 4 24,2 6 23,1 5 3,0 7-16,0 7-16,0 7-17,0 3-11,0 1-7,0 2-6,0 0-7,-1 1-6,0-2-9,-2 0-7,0-1-9,0 0-7,-1 4-7,0 2-8,1 3-8,-1-3-2,0-10 2,0-9 4,0-10 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5:18"/>
    </inkml:context>
    <inkml:brush xml:id="br0">
      <inkml:brushProperty name="width" value="0.03136" units="cm"/>
      <inkml:brushProperty name="height" value="0.03136" units="cm"/>
      <inkml:brushProperty name="color" value="#F2395B"/>
    </inkml:brush>
  </inkml:definitions>
  <inkml:trace contextRef="#ctx0" brushRef="#br0">36794 1140 701,'13'-5'26,"-3"8"7,-4 6 6,-4 7 6,-3 4-1,0-1-7,-2 1-9,0-1-8,-1 1-6,-2 0-6,0-1-4,-1 1-4,-1-2-5,2-4-2,1-2-3,0-2-2,3-5-9,4-3-11,4-4-12,4-3-13,4-7-1,5-6 9,5-6 9,4-8 9,2 0 6,-1 6 5,-3 5 4,-1 6 4,-4 5 9,-4 3 13,-3 2 14,-4 4 13,-5 4 9,-5 6 2,-4 5 3,-5 7 4,-4 2-7,-1 1-12,-2-1-15,-3 1-13,0-2-11,3-4-7,1-2-9,2-3-8,1-2-3,1-2 3,-1-2 3,0-2 1,4-3 4,8-2 5,8-4 4,8-2 4,3-2 7,1 0 7,0 0 8,-1 1 7,-1 0 2,-2 2-5,-4 2-5,-4 2-4,-2 3-8,-4 4-10,-4 3-10,-4 5-11,-2 2-2,-4 0 6,-4-1 5,-2 1 6,-1-1 5,-1-1 7,0-1 5,1 0 6,0-3 5,4-1 4,0-2 3,2-2 4,6-2 3,8-2 1,10-2 3,8-2 1,4-2-4,2-2-13,1-2-11,1-1-12,-1-2-5,-1 0 0,-4 0 1,0 1 1,-3 0-5,-3 2-13,-3 2-13,-2 2-12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4:38"/>
    </inkml:context>
    <inkml:brush xml:id="br0">
      <inkml:brushProperty name="width" value="0.03634" units="cm"/>
      <inkml:brushProperty name="height" value="0.03634" units="cm"/>
      <inkml:brushProperty name="color" value="#F2385B"/>
    </inkml:brush>
  </inkml:definitions>
  <inkml:trace contextRef="#ctx0" brushRef="#br0">6370 1121 605,'-7'-9'-3,"-1"0"-5,0-2-6,0 0-5,0 0-2,1 1 3,0 0 2,-1 2 3,0 0 11,0-2 17,0 0 19,0-1 18,2 3 8,2 6-3,4 7-2,3 8-2,1 6-6,3 7-7,2 7-9,2 6-8,0 8-6,1 6-5,-1 7-3,1 7-6,0 11-7,1 13-13,1 13-12,2 14-12,0 3-7,-1-9 0,1-9 0,-1-8 0,-1-12 2,-1-15 4,-2-15 3,-2-14 5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4:39"/>
    </inkml:context>
    <inkml:brush xml:id="br0">
      <inkml:brushProperty name="width" value="0.03267" units="cm"/>
      <inkml:brushProperty name="height" value="0.03267" units="cm"/>
      <inkml:brushProperty name="color" value="#F2385B"/>
    </inkml:brush>
  </inkml:definitions>
  <inkml:trace contextRef="#ctx0" brushRef="#br0">7821 99 673,'-8'8'40,"2"-1"-6,1 1-7,0 0-6,0 2-4,-2 4-2,-2 3-2,-1 5-1,-1 0-3,2-3-1,2-3-3,2-3-2,2-1-3,0 2-7,2 0-5,1 1-7,1 0-2,1-1 1,3-1 1,2 0 2,1-2 1,2-1 1,0 0 1,1-3 1,0 1 0,-2 2 1,-2 0 2,-2 1 0,-2 2 1,-2 3 1,-2 3 2,-2 4 1,-3 0 2,-4 1 0,-4-1 2,-3 1 0,-2-2 1,2-3 1,3-3 2,1-3 0,5-3 3,6-2 3,7-4 4,8-2 3,1-1 1,-1 1-3,-2 3-2,-2 2-3,-2 1-1,-1 0 0,0 0-2,-2 0 0,0 0 0,-2 1 1,0 2 2,-2 0 2,1-3-3,2-8-8,2-8-7,2-8-8,2-6-3,1-7 0,3-5 1,2-6-1,1-7 0,2-6-2,3-7-4,1-7-2,1 2 4,-1 7 8,-1 10 10,0 8 9,-2 6 5,1 2 3,-1 1 3,1 3 1,-2 2 2,-3 5 0,-2 3 0,-4 5-1,-2 7 4,-2 14 8,-3 12 7,0 12 8,-5 9 1,-4 1-9,-6 2-7,-4 2-7,-1-2-8,1-4-11,2-5-8,3-5-10,1-6-6,2-2-4,2-5-2,2-3-4,3-4-3,2-3-1,4-2-3,2-4-2,2-1 3,2-2 7,0 0 8,1-1 7,0-2 4,0 2 1,-2-1 1,0 0 2,-4 1 2,-5 4 2,-4 2 4,-5 4 3,-4 2 1,0 1 1,-1 3 0,-1 2 0,-1 0 2,1 1-1,-1 0 1,0-1 0,0 1 1,1 0 0,-1-1 1,0 1 1,2-2 0,1-1 1,2-2 1,2-2 0,5-3-1,8-2-3,8-4-1,8-2-4,5-5-2,5-4-2,3-5-4,4-5-2,2-2 0,-2 1 1,0 1 1,-1 1 1,-5 2-1,-6 5-5,-7 3-6,-7 4-4,-7 2-2,-8 0-1,-7 0-1,-9 0 0,-3 1 3,3 0 7,2 2 9,2 0 6,1 1 8,2 0 8,2 0 7,3 0 7,1 2 3,2 2-1,2 4-1,2 2-1,1 2-3,2 1-4,0 1-3,2 2-3,-1 0-6,-2 1-6,-2 1-7,-2 1-6,-2 1-7,0-1-6,-2 1-7,0 0-6,0-3-5,0-1-1,2-4-2,1-3-1,2-2 0,7-4 5,6-3 2,6-2 5,3-1 5,-1 0 9,1 2 7,0 0 8,-1 1 6,0 0 1,0 0 4,1 0 1,-2 0 2,-3 0 0,-3 0 1,-2 0 0,-3-1-1,-1-2-3,0-2-2,-2-1-3,0-3-5,0-2-8,0-2-7,0-1-9,0-1-4,0 4 3,0 3 1,0 3 2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4:40"/>
    </inkml:context>
    <inkml:brush xml:id="br0">
      <inkml:brushProperty name="width" value="0.04273" units="cm"/>
      <inkml:brushProperty name="height" value="0.04273" units="cm"/>
      <inkml:brushProperty name="color" value="#F2385B"/>
    </inkml:brush>
  </inkml:definitions>
  <inkml:trace contextRef="#ctx0" brushRef="#br0">9293 144 514,'1'-16'2,"3"-2"4,4 0 4,2 0 4,0 2 3,-2 8 2,-4 8 3,-2 8 2,-4 8-2,-2 7-7,-4 8-7,-2 9-7,-2 2-2,-1-2 2,-2-2 2,0-2 3,1-2-3,1-3-9,2-3-8,2-3-9,2-4-1,1-2 6,0-3 5,2-3 5,1-2 5,4-2 2,2-2 2,4-2 1,3-3 2,5-4 0,5-4-1,5-4-1,3-3-1,-1 0-4,1-1-3,-2-1-4,0 1-2,-3 0-2,-3 1-1,-3 0-1,-3 4 0,-6 4 3,-5 6 3,-4 4 2,-5 4 6,-4 2 8,-4 2 9,-3 1 9,-1 1 6,2 3 3,4 0 3,3 1 3,2 0 0,2 1-3,3 0-3,1-1-4,2 1-2,-1 1-4,3 1-2,0 2-3,2-1-2,2 2-2,2 1-3,2 1-2,0 1-1,1 1 0,0 1 0,0 1-1,-1 1 0,-1 2-2,-1 3-1,0 1-1,-2 1 0,-1-2 0,0 0 1,-2-1 1,-3-1 0,-8 0-3,-6-1-1,-7 2-3,-7-1-3,-9 0-5,-7 1-5,-7-1-6,-4-2 0,0-1 4,2-5 3,0-2 4,3-2-9,1-1-22,2-1-22,2 0-22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5:01"/>
    </inkml:context>
    <inkml:brush xml:id="br0">
      <inkml:brushProperty name="width" value="0.03416" units="cm"/>
      <inkml:brushProperty name="height" value="0.03416" units="cm"/>
      <inkml:brushProperty name="color" value="#F2385B"/>
    </inkml:brush>
  </inkml:definitions>
  <inkml:trace contextRef="#ctx0" brushRef="#br0">7950 1074 643,'1'-47'10,"4"11"10,2 13 9,4 13 11,1 6 3,3 2-4,1 0-2,3 2-4,0 1-5,-3 2-5,-2 2-5,-1 2-6,-1 0-3,0 1-2,-1 0-2,1 0-2,0 0-4,0 0-10,-1-1-8,1 1-10,-2 0-4,-2 0 0,-4 0-1,-2 0 0,-3 0 0,-1 2-2,0 3-1,-1 2-1,-2 0 2,0-1 4,-1-1 6,-2-1 4,0-1 5,1-2 4,-1-2 4,0-2 3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5:02"/>
    </inkml:context>
    <inkml:brush xml:id="br0">
      <inkml:brushProperty name="width" value="0.03299" units="cm"/>
      <inkml:brushProperty name="height" value="0.03299" units="cm"/>
      <inkml:brushProperty name="color" value="#F2385B"/>
    </inkml:brush>
  </inkml:definitions>
  <inkml:trace contextRef="#ctx0" brushRef="#br0">7174 2100 666,'-22'0'-25,"7"2"13,4 0 13,5 2 13,1 1 10,0 1 7,-2 3 7,0 2 7,0 1 1,2 0-6,2-1-7,3 1-6,0 1-4,-2 3-5,0 3-5,-1 4-3,-1 2-4,2 4-5,0 5-2,2 3-4,-1 0-5,0 1-4,-2-1-5,0-1-5,-1-3-1,2-2 0,0-3 2,2-3 1,0-4-3,0-3-3,0-4-6,0-4-5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5:03"/>
    </inkml:context>
    <inkml:brush xml:id="br0">
      <inkml:brushProperty name="width" value="0.04024" units="cm"/>
      <inkml:brushProperty name="height" value="0.04024" units="cm"/>
      <inkml:brushProperty name="color" value="#F2385B"/>
    </inkml:brush>
  </inkml:definitions>
  <inkml:trace contextRef="#ctx0" brushRef="#br0">7039 2354 546,'-5'-8'4,"6"0"7,6 0 8,6 0 7,4 0 3,3-1-2,3-2-3,3 0-3,1 0-2,1 1-2,-1 0-4,1 2-3,0 0-2,2 0 0,3 1-2,1-1 0,1 0-1,-2 2 0,0 1-1,-2 0 0,1 1-1,1 0-1,1 0-2,1 1 0,-1-2-1,0 2-1,-1-1 0,-1 0-1,-2 0 0,-3 2 1,-4 0 0,-1 2 0,-5 1 0,-3 2-1,-4 2-3,-4 2 0,-4 1-2,-2 3 0,-4 2-1,-2 2 0,-4 1 0,-6 1 1,-4 1 1,-5 1 0,-3 2 2,-3 1 0,-1 3 1,-2 0 0,-2 2 1,-3-3-1,-1-1 1,-2-3-1,0 0 0,3-1 1,1 1 2,1 0 0,4-2 1,4-3 2,3-3 1,5-2 2,2-3 0,0-1-1,2-1-2,1 0-1,4-3 5,8-2 12,8-4 11,8-2 11,4-2 2,1-2-7,2 0-8,0-1-6,3-1-7,6 0-6,7 1-5,5-1-5,2 0-5,-4 0-3,-3 1-2,-2-1-4,-2 1-1,-1 0 3,-2 2 1,1 1 2,-5 0-2,-4 2-5,-4 1-4,-6 0-5,-4 2-3,-4 0 0,-4 2 0,-4 0 0,-3 1 2,-3-2 3,-4 0 4,-2-1 3,-2-2 4,-1 0 2,-1-2 3,-1 0 3,1-1 2,3-1 2,3-1 2,3-1 2,1-1 3,2 0 5,1 0 5,0 1 4,3 1 9,0 6 13,0 4 12,2 6 12,0 6 1,2 9-11,0 9-11,2 8-11,0 6-9,2 0-6,0 1-6,2 2-6,-1-1-4,-1-4-1,0-2-2,-1-3 0,-1-3-2,2 0-5,0-2-4,2 0-3,-1-3-3,-1-3-1,-1-5-1,-1-3 0,-1-4 0,-4-1-2,-6-2 1,-2-2-1,-3-2 1,-2-2 5,0-3 3,-1 0 5,-1-4 1,-3 0 0,-1-3-1,-3-2 0,1-1 0,3-2 1,3 0-1,3-1 2,2 0 2,3 2 4,1 2 5,2 2 5,4 1 5,6-2 6,6 0 5,6-1 6,4-1 0,3-2-6,3 0-5,3-1-5,1-2-7,1-2-7,-1-1-6,1-3-7,0 0-7,1 0-7,0-1-6,1 1-6,1-1-4,-1 1 1,-1-1 0,-1 0 0,-1 0 2,1-1 5,-1-1 4,1-1 5,-2-2 4,0-1 4,-1-2 5,0-3 4,-3 1 3,-1 2 1,-3 1 1,-1 4 0,-3 0 2,-1 4 3,-2 3 1,-2 3 2,-3 6 11,-2 8 19,-4 10 19,-2 8 18,-2 3 4,2-1-16,0-3-13,2-2-15,0 0-10,0 1-5,0 2-4,0 0-6,0 2-3,0 5-1,0 3-1,0 4-2,-1 2-1,0-3-3,-2-2-1,0-1-3,0-4-1,0-3 0,2-5 1,0-3 0,2-8-9,0-10-19,2-11-19,0-11-20,2-4-1,0 3 16,1 3 15,2 3 15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5:03"/>
    </inkml:context>
    <inkml:brush xml:id="br0">
      <inkml:brushProperty name="width" value="0.04266" units="cm"/>
      <inkml:brushProperty name="height" value="0.04266" units="cm"/>
      <inkml:brushProperty name="color" value="#F2385B"/>
    </inkml:brush>
  </inkml:definitions>
  <inkml:trace contextRef="#ctx0" brushRef="#br0">10300 1146 515,'0'-46'2,"0"3"2,0 4 4,0 2 3,0 4 3,0 5 5,0 5 3,0 5 5,0 9 6,0 12 6,0 13 7,0 14 6,0 6 0,2 4-10,0 2-8,2 4-9,-1 4-7,-1 6-3,0 5-5,-1 7-3,-1 7-4,0 8-1,0 9-3,0 10-2,0 1-4,2-5-6,0-4-6,2-5-6,1-1-6,3 4-4,3 4-5,4 4-5,0-1-1,-2-4 1,0-3 2,0-3 2,-3-10 3,-1-14 6,-2-13 5,-2-13 7,-1-10 3,0-3 1,0-5 2,0-3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5:03"/>
    </inkml:context>
    <inkml:brush xml:id="br0">
      <inkml:brushProperty name="width" value="0.03153" units="cm"/>
      <inkml:brushProperty name="height" value="0.03153" units="cm"/>
      <inkml:brushProperty name="color" value="#F2385B"/>
    </inkml:brush>
  </inkml:definitions>
  <inkml:trace contextRef="#ctx0" brushRef="#br0">9628 2505 697,'-1'-17'2,"0"-2"5,-2-5 4,0-1 5,1 0 3,4 7 0,4 5 1,4 7 2,3 2 1,3 2 3,3 0 4,3 2 3,2 1-2,1 4-9,1 2-7,0 4-9,1 1-6,-3 2-8,-1 3-6,-3 1-7,-2 0-4,-2-2 1,-4-5 1,-3-2-1,-2-1-3,0 0-9,-2 0-8,0 0-9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5:03"/>
    </inkml:context>
    <inkml:brush xml:id="br0">
      <inkml:brushProperty name="width" value="0.03161" units="cm"/>
      <inkml:brushProperty name="height" value="0.03161" units="cm"/>
      <inkml:brushProperty name="color" value="#F2385B"/>
    </inkml:brush>
  </inkml:definitions>
  <inkml:trace contextRef="#ctx0" brushRef="#br0">11300 1247 695,'1'-15'54,"4"4"-8,2 3-6,4 3-7,2 1-4,5 2-3,3 0-3,5 2-2,1 0-5,1 2-5,-2 0-5,2 2-7,-3 0-1,-1 0 1,-4-1 1,-3 1 3,-3 1-9,-1 2-18,-2 2-17,-2 1-18,-2 1-5,-2-1 6,-3-1 7,0 0 6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5:04"/>
    </inkml:context>
    <inkml:brush xml:id="br0">
      <inkml:brushProperty name="width" value="0.04146" units="cm"/>
      <inkml:brushProperty name="height" value="0.04146" units="cm"/>
      <inkml:brushProperty name="color" value="#F2385B"/>
    </inkml:brush>
  </inkml:definitions>
  <inkml:trace contextRef="#ctx0" brushRef="#br0">11017 1981 530,'-29'8'-1,"5"-2"6,5-1 8,5 0 8,3 0 6,2 1 6,2 3 7,2 2 7,3 2 0,-1 3-5,2 3-5,0 4-6,1 1-5,0 2-4,0 2-5,0 2-4,0 1-5,0-1-3,0-1-2,0-1-4,0-1-6,0-1-6,0-1-8,0-1-7,0-11-10,0-20-11,0-21-12,0-21-12,2-8 3,3 5 15,5 2 16,4 6 16,2 4 9,1 4 4,1 5 4,1 5 4,0 5 6,-1 3 6,0 4 9,-2 5 6,0 2 5,-1 2 2,1 2 2,0 2 2,-2 3-1,-1 4-2,-2 4-3,-2 3-3,-2 3-2,-1 2-4,-1 0-3,0 1-4,-3 1-2,-2 1-3,-3 1-1,-4 0-3,-2 2-3,-1 1-5,-3 1-4,-2 1-5,-1 0-2,-1-1 2,-1-1 1,-1-1 2,0-3-2,0-3-3,2-4-4,1-4-3,1-4-1,1-1 0,0-2 2,2-2 0,1-3 2,2-4 4,3-4 3,1-3 4,3-4 2,6-3 2,4-4 3,5-1 2,3-1 2,2 5 1,0 3 0,1 4 2,0 4 1,-1 2 1,-1 4 2,0 3 2,-2 1 0,-1 2 1,-1 0 2,-1 2 0,-2 0-1,-2 3-3,-4 2-2,-2 2-3,-3 2-2,-2 5-3,-2 4-1,-2 3-3,-2 2-1,-1-1-2,-3-1-1,-2-1-3,-2-1 0,-1-1-2,-3-1-1,-1-2-1,-2 0 0,-1-1 2,-1 0 2,-1-2 2,0 0 1,0-1 0,-1 1 0,1 0 1,1-2 2,3-3 2,3-3 3,3-2 2,6-3 9,8-2 14,9-2 14,10-2 14,6-2 1,6 0-9,7-1-10,5-2-10,3 1-8,-1 1-6,1 0-5,1 2-6,-2 0-3,0 2 0,-1 0 0,-2 2 1,-1 0-7,-1 0-16,-4 0-15,0 0-15,-4 0-5,-4 0 5,-3 0 4,-4 0 6,-4 0 3,-1 0 0,-2 0 1,-2 0 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5:18"/>
    </inkml:context>
    <inkml:brush xml:id="br0">
      <inkml:brushProperty name="width" value="0.03716" units="cm"/>
      <inkml:brushProperty name="height" value="0.03716" units="cm"/>
      <inkml:brushProperty name="color" value="#F2395B"/>
    </inkml:brush>
  </inkml:definitions>
  <inkml:trace contextRef="#ctx0" brushRef="#br0">37019 1950 592,'-14'2'9,"6"4"19,5 4 19,4 3 19,3 3 3,0 0-12,0-1-13,0 1-13,-3 1-9,-4 5-5,-6 3-6,-4 5-5,-4 0-9,-3 3-13,-3 1-14,-2 1-13,-2-3-7,1-4-1,1-4-2,1-6-1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5:06"/>
    </inkml:context>
    <inkml:brush xml:id="br0">
      <inkml:brushProperty name="width" value="0.04798" units="cm"/>
      <inkml:brushProperty name="height" value="0.04798" units="cm"/>
      <inkml:brushProperty name="color" value="#F2385B"/>
    </inkml:brush>
  </inkml:definitions>
  <inkml:trace contextRef="#ctx0" brushRef="#br0">13531 921 458,'1'-11'64,"0"10"-15,2 10-15,0 9-15,0 6-13,0 1-7,-2 1-8,0 1-8,-2 0-5,0-1-3,-2-1-3,0-1-3,-1-2 1,0-1 3,0-2 4,1-3 4,-2-1 4,2-2 3,-1-3 3,0-1 4,0-1 2,2 0 1,0 0 0,2 0 1,0 0 4,0 1 8,0 2 7,0 0 8,0 1 4,2 1 0,0 2 0,2 0 1,0 1-2,0-1-1,-1 1-2,2-1-1,-2 1-1,-1 1-1,0 1-1,-2 1-1,0 1-2,0 1-1,0 1-2,0 1-2,0-1-2,0-1-2,0-2-3,0-2-2,1-7-8,2-11-15,2-10-14,2-11-15,1-9-5,2-8 5,0-8 5,1-8 4,1-3 4,0-1 4,-1 0 2,1 1 4,-1 4 5,-2 11 5,-2 12 6,-2 10 6,-1 5 4,1 2 5,2 1 3,0 1 4,1 1 1,0 0-1,0 2-1,0 1-1,-1 0 2,1 2 6,0 1 6,0 0 5,1 2 1,3 0-4,4 2-3,2 0-4,1 1-4,1 0-3,-1 0-3,1 0-4,-1 0-3,-1 0-3,-2 0-4,1 0-2,-2 0-2,-1 0-2,-1 0 0,0 0-2,-2 0-5,-1-2-9,-1 0-10,0-1-8,-3-3-1,-3-4 7,-2-4 8,-3-3 7,-3-4 5,0-1 2,-2-2 2,0-2 2,-1-1 2,0 2 3,1 3 1,-1 2 2,1 1 5,2 2 10,2 2 8,2 3 10,1 1 4,0 0 2,0 2 0,0 1 2,-1 3-1,0 8-2,-2 6-2,0 7-2,-2 6-4,0 3-7,-1 4-5,-1 5-7,-1 0-5,0 0-2,0-1-3,1-1-3,-2-1-2,-3 2-2,-4 0-2,-2 2-2,0-1 1,1-3 0,2-3 3,3-3 1,1-3 1,2-3-3,2-3-1,2-3-1,3-2 0,2-2 1,4-2 2,2-2 1,4-3 2,4-2 2,3-4 1,5-2 2,1-3 2,1 0 0,-1-1 3,0-1 0,-1 0 2,-1 2 0,-3 2 1,-1 2 1,-2 1-1,-2 0 1,-3 0 0,-1 1-1,-3 2 1,-6 7 1,-4 7 2,-5 8 0,-4 3-1,-2 1-4,-2 1-4,-1 1-3,-3 0-3,0 1 1,0-1 0,-1 0 0,-1 0 1,2-2 1,3 0 1,1-1 2,3-2 0,3-5 0,2-3 0,4-4 0,3-3 0,4-1-2,4 0 0,4-2-2,2 0 0,1-2-1,1 0 1,2-2 0,0-1 0,1-2-3,1-2-1,0-1-3,2-3 0,-1 0-2,1-2 0,0 0-2,-1-1-1,1-3-3,-1-2-4,1-1-3,-2-2-1,-1 1 1,-2 0 1,-2-1 2,-3 2 1,-1 1 4,-2 2 3,-2 3 3,-2 0 3,0 2-1,-2 1 0,0 1 0,-1 2 10,2 6 18,0 4 20,2 5 18,0 4 5,1 0-9,2 1-9,0 1-9,1 2-6,2 3-2,0 3-1,1 2-1,0 3-2,0-1-1,-2 0-2,0 1-2,-2-2-1,1-3 0,0-3-1,0-3-1,-1-2-2,-1-1-2,0 0-2,-2-2-3,-1-3-19,-4-6-34,-2-6-35,-3-6-35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5:07"/>
    </inkml:context>
    <inkml:brush xml:id="br0">
      <inkml:brushProperty name="width" value="0.05" units="cm"/>
      <inkml:brushProperty name="height" value="0.05" units="cm"/>
      <inkml:brushProperty name="color" value="#F2385B"/>
    </inkml:brush>
  </inkml:definitions>
  <inkml:trace contextRef="#ctx0" brushRef="#br0">18075 2575 333,'49'20'167,"16"14"-1,15 14 1,17 16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5:07"/>
    </inkml:context>
    <inkml:brush xml:id="br0">
      <inkml:brushProperty name="width" value="0.02335" units="cm"/>
      <inkml:brushProperty name="height" value="0.02335" units="cm"/>
      <inkml:brushProperty name="color" value="#F2385B"/>
    </inkml:brush>
  </inkml:definitions>
  <inkml:trace contextRef="#ctx0" brushRef="#br0">17900 3300 942,'8'7'45,"-1"-1"-33,1-1-32,-1 0-34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5:10"/>
    </inkml:context>
    <inkml:brush xml:id="br0">
      <inkml:brushProperty name="width" value="0.03321" units="cm"/>
      <inkml:brushProperty name="height" value="0.03321" units="cm"/>
      <inkml:brushProperty name="color" value="#F2385B"/>
    </inkml:brush>
  </inkml:definitions>
  <inkml:trace contextRef="#ctx0" brushRef="#br0">17887 3150 662,'-6'8'49,"6"2"-3,4-1-3,6 2-2,2-1-6,1-2-6,1-4-7,1-2-7,-1-2-3,-1 2 0,-3-1 1,-1 3-1,-1 0-4,0 0-9,0 0-10,0 0-9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5: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66725 10675 333,'49'20'167,"16"14"-1,15 14 1,17 16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5:28"/>
    </inkml:context>
    <inkml:brush xml:id="br0">
      <inkml:brushProperty name="width" value="0.04618" units="cm"/>
      <inkml:brushProperty name="height" value="0.04618" units="cm"/>
    </inkml:brush>
  </inkml:definitions>
  <inkml:trace contextRef="#ctx0" brushRef="#br0">8359 12365 476,'-8'-28'17,"2"5"2,1 7 3,0 5 3,2 5 5,0 6 8,2 4 8,0 6 7,1 3 0,-2 3-9,0 3-9,-1 3-10,-2 3-5,2 3-2,-1 3-3,1 3-3,-1 2-1,0 4 1,0 3-1,0 1 0,0 9-4,0 10-12,0 11-9,1 10-10,-2 1-5,2-11 1,-1-11 1,0-10 1,0-6-1,2 1-7,0 1-4,2 2-6,0-5 0,2-9 4,0-8 4,2-8 5,0-7 1,0-1 2,-1-2 0,2-2 1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5:30"/>
    </inkml:context>
    <inkml:brush xml:id="br0">
      <inkml:brushProperty name="width" value="0.054" units="cm"/>
      <inkml:brushProperty name="height" value="0.054" units="cm"/>
    </inkml:brush>
  </inkml:definitions>
  <inkml:trace contextRef="#ctx0" brushRef="#br0">9435 12615 407,'-9'36'105,"0"-3"-25,-1-4-24,-1-3-26,-2 0-14,0 3-5,-1 4-6,-1 4-4,-1 0-4,2-5-1,1-5-1,1-5-2,2-8-4,4-9-6,4-10-7,4-9-6,4-8-1,4-3 3,3-5 4,5-3 3,1 0 5,-3 4 4,-1 3 6,-2 5 4,-2 3 2,-1 4 1,0 4-1,-2 5 0,-1 2 5,0 6 13,-2 2 11,0 5 13,-2 3 1,-1 2-7,0 1-9,-2 3-7,0-1-5,0-1-3,0-2-1,0-2-4,1-2-3,2-1-7,2-1-7,2 0-5,1-3-4,2-1 1,0-2 0,1-2 1,2-2 2,2-4 1,1-2 1,3-3 3,-1-1 1,-3 2 2,-2 2 1,-4 3 3,-1-1 1,0 0 1,-1-2 2,1 0 1,-1-1 0,-2-2-3,-2 0-2,-2-1-2,0-1-1,2 0-2,2 1 0,2-1-1,0 1 0,-1 0 0,-1 2 0,0 1 1,-1 2 7,0 4 14,0 4 15,0 4 15,0 3 2,0 1-12,-1 3-11,1 2-12,1-1-8,0-1-5,1-2-6,2-2-6,-1-4-2,-1-2 0,0-6 2,-1-2 0,-3-3 3,0 0 8,0 0 7,-2 0 7,0 0 1,0-1-3,0-2-5,0 0-4,-1 1 1,-2 5 8,-1 2 7,-2 6 7,-2 2 4,2 3-1,1 3-1,0 4-1,2 1-1,0 3-2,2 2-3,0 1-2,2 0-3,2-1-6,2-3-5,2-1-6,3-3-3,4-4-4,2-4-3,6-4-3,0-6-1,-1-6 0,-3-7 0,-1-7 0,-2-3 2,-3 3 1,-1 1 1,-2 3 2,-2 0 1,0 1 1,-2-1 1,0 1 0,-4 1 4,-6 6 8,-6 5 8,-6 5 7,-2 3 3,1 3 1,1 4 0,1 2 0,0 3-2,2 1-2,1 3-2,1 2-4,0-1-2,0 1-4,1-2-4,0-1-3,1-1-8,6-3-11,4-1-10,6-2-11,3-4-2,3-6 4,3-6 6,3-6 5,1-4 3,1-3 3,0-3 1,-1-3 2,1-1 2,1-1 2,1 1 1,1 0 3,0-2 0,-1 2 1,-1-3 0,0-1-1,-3 0 2,-1 1 2,-2 2 2,-3 0 3,-1 1 2,-2 3 3,-2 1 2,-2 3 3,-2 1 2,-1 2 0,0 3 0,-1 1 2,-1 2 1,0 1 4,0 0 3,0 2 4,0 3 7,0 6 11,0 6 12,0 6 10,0 5 2,0 8-9,0 7-7,0 7-9,-1 0-6,-1-6-6,0-5-4,-1-7-5,-1 0-4,0 5-1,0 5-3,0 5-2,1 1-2,0 1-3,2 0-1,0 0-4,2-2 0,0-3 0,2-5 1,0-3 0,3-3-10,4-1-19,3-1-19,5-1-21,1-3-3,-1-3 10,-1-4 12,0-4 11,-3-3 4,-1-1-4,-2 0-4,-2-1-4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5:33"/>
    </inkml:context>
    <inkml:brush xml:id="br0">
      <inkml:brushProperty name="width" value="0.04682" units="cm"/>
      <inkml:brushProperty name="height" value="0.04682" units="cm"/>
    </inkml:brush>
  </inkml:definitions>
  <inkml:trace contextRef="#ctx0" brushRef="#br0">14548 12650 469,'-22'0'45,"5"2"-5,3 0-5,4 2-5,2 1-4,-2 1-2,0 3-4,-1 2-1,-1 1-3,0 0 0,0-1 0,1 1-1,-1 1 0,0 1-1,0 3 1,1 2-1,-1 0 0,0 1-1,0-1-1,1 1-2,0 0-1,0 0-4,2 2-2,1 1-3,1-1-2,2-3-2,2-3-1,2-2-1,2-4-2,4-1-2,2-2-3,4-2-2,2-3-1,3-2 0,3-3 1,3-4 0,2-1 0,-1-2 0,1 0 1,-1-1-1,0-1 2,-1-2 0,-1 0 0,-1-1 2,-1 0 1,-1 1 1,0 1 3,-2 0 1,-1 3 2,-1-2 1,-1 0 1,-1 0 2,-1 1 3,-1 1 3,-1 0 4,0 2 5,-1 1 1,0 1 2,-1 0 1,1 2 0,-1 3 2,-2 7 4,-2 8 3,-2 6 4,-2 3-2,-2 1-5,-2-2-6,-2 2-5,0-1-4,0 1-2,2-1-1,1 1-2,0-2 0,2-3-1,0-3 0,2-3 0,2-2-3,4 0-2,3-2-5,5 0-3,2-3-3,1-3-2,2-2-2,0-4-1,0-2-2,-1-1 0,-1-3 1,-1-2-1,0-1 0,0 1 2,-1-1 1,1 0 1,-1 0 2,-1 1 3,-1-1 1,0 0 3,-3-1 0,-1-3 0,-2-3 0,-2-3-2,-1-2 2,0-1 1,0-1 4,0 0 2,-1 0 1,-1 3-1,0 3-1,-1 3-1,-3 1 0,0 2-1,-3 1 1,-2 1-1,-1 1 1,-2 2 1,0 2 1,-1 3 1,-2-1-1,0 2-2,-1-1-2,-1 0-3,-2 1-5,-3 4-5,-4 2-7,-1 4-7,-1 1-1,5 1 0,3 2 1,4 0 1,3 0 0,1-1 1,0 0 0,2-2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5:33"/>
    </inkml:context>
    <inkml:brush xml:id="br0">
      <inkml:brushProperty name="width" value="0.04704" units="cm"/>
      <inkml:brushProperty name="height" value="0.04704" units="cm"/>
    </inkml:brush>
  </inkml:definitions>
  <inkml:trace contextRef="#ctx0" brushRef="#br0">17336 13250 467,'22'0'26,"-1"0"8,-3 0 6,-1 0 9,-1 0-1,2 2-5,0 0-7,1 2-6,-1 0-5,-2 0-4,-1-1-3,-2 1-4,-3 2-3,1 4-3,-2 4-1,0 3-4,-4 4-3,-5 1-4,-4 3-5,-5 1-4,-5 2-3,-2-1-1,-3 0 1,-3 0-2,0 0 1,-2-1 1,1-1 1,-1-1 2,2-2 2,1-3 4,3-3 5,1-3 4,2-2 2,2 0 2,3-2 0,1-1 0,4 0 6,6-2 9,6-1 8,6 0 10,4-2 1,5-1-8,3 0-8,5-1-6,0-1-6,0 0-2,-1 0-3,-2 0-2,0 0-1,1 0 0,-1 0-1,1 0-1,-2 0 0,0 0 0,0 0 0,-2 0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5:40"/>
    </inkml:context>
    <inkml:brush xml:id="br0">
      <inkml:brushProperty name="width" value="0.04023" units="cm"/>
      <inkml:brushProperty name="height" value="0.04023" units="cm"/>
    </inkml:brush>
  </inkml:definitions>
  <inkml:trace contextRef="#ctx0" brushRef="#br0">8057 19577 546,'0'-36'36,"2"9"-3,0 7-3,2 9-3,1 5-1,6 4 2,5 4 3,6 4 1,0 3-2,-3 3-5,-3 4-6,-3 2-5,-2 2-3,-2 1 0,-2 1 0,-2 1 0,-2 1-3,-1 1-7,0 1-6,-1 1-6,-3-2-3,-2 1 1,-4-1 1,-2 0-1,-2-3 0,-2 0-2,0-1-3,-1 0-3,0-3 1,1-1 1,0-2 3,2-3 3,0-1 2,1-2 5,0-2 3,-1-2 4,4-2 7,8-1 7,8 0 9,8-1 8,2-1 0,2 0-6,0 0-6,-1 0-7,0 1-4,-3 1-1,-1 3-1,-2 2-1,-2 3 0,-2 4 2,-3 3 3,-1 5 3,-2 1-1,-4-1-2,-2-1-3,-3-1-2,-4 1-1,-4 5-1,-4 3-1,-3 4-1,-3 1-2,1-2 0,-1-1-3,1-3-2,0-2-2,1-3-6,1-3-5,1-3-4,1-3-5,3-4-3,1-5-4,3-2-2,1-5-3,4 0 0,2-3 0,4-2-1,1-1 4,0 0 6,0 1 6,0-1 7,0-1 3,2 0-2,0-2-2,2 1-1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5:18"/>
    </inkml:context>
    <inkml:brush xml:id="br0">
      <inkml:brushProperty name="width" value="0.03111" units="cm"/>
      <inkml:brushProperty name="height" value="0.03111" units="cm"/>
      <inkml:brushProperty name="color" value="#F2395B"/>
    </inkml:brush>
  </inkml:definitions>
  <inkml:trace contextRef="#ctx0" brushRef="#br0">37500 2650 707,'36'14'-6,"-8"-3"15,-6-3 16,-7-3 15,-4-1 9,-1 0-1,0 0 1,-3 0 0,2-1-20,0-2-38,1-2-39,2-2-39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5:42"/>
    </inkml:context>
    <inkml:brush xml:id="br0">
      <inkml:brushProperty name="width" value="0.06335" units="cm"/>
      <inkml:brushProperty name="height" value="0.06335" units="cm"/>
    </inkml:brush>
  </inkml:definitions>
  <inkml:trace contextRef="#ctx0" brushRef="#br0">10312 19715 347,'7'-6'66,"-2"4"-15,-2 4-14,-2 4-15,-2 4-8,-2 4-1,-2 3-2,-2 5-2,-1 1-1,-1 1-3,-2-1-1,0 1-3,-1-2-1,1-1-1,-1-3-2,0-2 0,1-1-2,1-3-1,0-1 0,2-2-2,2-4-3,6-6-4,4-6-4,6-5-4,2-4 0,3 0 4,2 2 4,2-2 4,-1 1 4,-1 2 4,-3 3 3,-1 1 5,-2 2 1,0 2 2,-2 2 0,-1 2 1,-1 2 3,-2 4 5,-2 2 5,-2 4 5,3-3-5,8-5-15,7-6-15,8-5-15,2-4-6,-5 2 4,-5 1 5,-5 1 4,-2 1 4,0 2 6,-1 2 5,1 2 5,-1 2 5,-2 2 7,-3 2 6,-1 2 7,2-3-3,4-5-12,5-6-12,5-5-12,2-4-6,-1 0-2,-1 1-1,0-1-1,-3 1-1,-1 3 2,-3 1 2,-1 2 1,-4 4 10,-6 6 19,-6 6 18,-6 6 19,-2 2 5,3-1-9,1-1-9,2 0-10,1-1-5,0 1-3,0 1-3,0 2-4,1-1-2,0-1-2,2-1-3,0-1-3,3-1-3,2 0-1,4-2-4,2 0-2,2-3-1,0-3-2,-1-3-1,1-2-2,0-2 0,1-2 0,2 0 0,0-1 0,-1-2 1,-1-2 0,-2-2 1,-2-1 1,-2-2 1,-2 2 2,1 1 2,-2 1 3,-1 1 1,-2 0 3,-2 2 2,-2 1 2,-2 0 2,-1 2-1,-2 1 1,-3 0-1,-1 2 1,-2 2 0,0 2-1,-1 2 0,0 2 0,-1 0 0,0 1-1,1 2 0,0 0-1,2-1-1,2 1 0,2 0 0,4-1-4,6-2-6,6-2-7,6-2-5,3-4-4,1-4 1,2-5 1,0-5 0,1-3 0,1 0 2,1 1 0,1-1 2,-1 0 1,0-1 4,-1-1 3,-1-1 4,-2 1 1,-3 1 0,-2 2-1,-4 3 0,-1-1 2,2-1 4,0-2 6,1-3 3,-1 1 4,-2 1 1,-4 3 1,-2 1 2,-2 2 0,0 1-1,0 1-2,0 0 0,-1 2 2,0 1 5,-2 0 7,0 2 5,0 5 5,0 10 5,1 10 4,2 9 6,0 6-3,0 1-10,0 1-8,0 0-10,0 1-6,0 4-3,0 1-3,0 2-2,0 0-4,0 0-1,0-1-4,0-2-1,0 1-4,0-1-6,0 0-4,0-1-5,1 0-8,4-3-7,2-4-9,4-2-8,0-3-8,1-5-6,0-3-7,0-4-6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5:47"/>
    </inkml:context>
    <inkml:brush xml:id="br0">
      <inkml:brushProperty name="width" value="0.04169" units="cm"/>
      <inkml:brushProperty name="height" value="0.04169" units="cm"/>
    </inkml:brush>
  </inkml:definitions>
  <inkml:trace contextRef="#ctx0" brushRef="#br0">14912 19250 527,'-7'24'113,"2"-1"-23,2 1-24,2-1-22,1 1-15,0 3-3,0 1-5,0 3-3,0 1-3,0 2-2,0 2-3,0 3-1,-1 1-2,-2 1-1,-2 3-3,-1 2-1,-1 0-2,1-2-5,0-2-3,2-2-4,0-4-2,2-5-1,0-7-1,2-5-2,0-7-7,0-6-17,0-8-15,0-6-17,0-3 0,0 0 15,0 2 14,0 1 15,0 0 8,0 0 3,0 0 3,0 0 3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5:47"/>
    </inkml:context>
    <inkml:brush xml:id="br0">
      <inkml:brushProperty name="width" value="0.03911" units="cm"/>
      <inkml:brushProperty name="height" value="0.03911" units="cm"/>
    </inkml:brush>
  </inkml:definitions>
  <inkml:trace contextRef="#ctx0" brushRef="#br0">14950 20377 562,'8'-15'33,"2"5"6,0 2 6,1 2 7,2 3 0,2 0-7,0 2-7,4 0-8,0 0-5,-1-2-5,-1-2-4,0 0-6,-2-2-2,-1 2 0,-2 2 0,1 2 0,-2 1-7,1 0-14,0 0-13,0 0-13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5:48"/>
    </inkml:context>
    <inkml:brush xml:id="br0">
      <inkml:brushProperty name="width" value="0.05211" units="cm"/>
      <inkml:brushProperty name="height" value="0.05211" units="cm"/>
    </inkml:brush>
  </inkml:definitions>
  <inkml:trace contextRef="#ctx0" brushRef="#br0">15859 18624 422,'-28'-11'22,"9"10"22,8 10 24,7 10 21,4 6 4,0 4-16,0 5-17,0 3-16,0 4-13,0 6-7,0 4-9,0 6-8,-1 4-4,0 6-3,-2 6 0,0 7-2,-2 4-1,0 6-3,-1 4-3,-1 6-1,0-3-7,2-10-10,2-11-10,2-8-11,1-8-4,2-5 3,0-4 2,2-5 3,-1-8 4,-1-8 9,0-9 7,-1-9 7,-1-4 1,2 0-6,0 0-7,2 0-6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5:48"/>
    </inkml:context>
    <inkml:brush xml:id="br0">
      <inkml:brushProperty name="width" value="0.04432" units="cm"/>
      <inkml:brushProperty name="height" value="0.04432" units="cm"/>
    </inkml:brush>
  </inkml:definitions>
  <inkml:trace contextRef="#ctx0" brushRef="#br0">16192 20413 496,'22'-28'62,"-1"9"-8,-2 7-8,-2 8-8,-2 4-6,-1 0-5,-1 0-4,-1 0-5,-1 1-3,0 4-2,-2 2 0,0 4-2,-2 2-2,-2 5-6,0 3-6,0 5-5,-4 2-3,-4 3-1,-5 1-2,-4 2-1,-5-1 0,0-2 0,-1-3 2,-1-3 0,0-2 1,1-1-1,1-1 0,1-1 0,0-2 1,0-3 4,1-2 3,-1-4 4,3-2 8,8-1 11,7 0 11,6-2 11,5-1 4,3-4-4,3-2-4,4-3-5,-1-2-4,0 2-4,-1 1-3,0 0-5,0 1-9,5 0-18,2 0-15,5 0-18,1 1-6,-3 1 4,-3 0 3,-3 2 3,-4 0 0,-3 0-5,-4 0-3,-4 0-5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5:49"/>
    </inkml:context>
    <inkml:brush xml:id="br0">
      <inkml:brushProperty name="width" value="0.04283" units="cm"/>
      <inkml:brushProperty name="height" value="0.04283" units="cm"/>
    </inkml:brush>
  </inkml:definitions>
  <inkml:trace contextRef="#ctx0" brushRef="#br0">20500 8432 513,'1'-19'-12,"4"9"23,2 8 23,4 10 22,-1 5 7,-1 5-8,-2 3-10,-2 5-8,-2 4-8,0 4-3,-2 6-4,0 5-5,-2 2-3,0 0 0,-2 0-2,0 0 0,-1-3-2,2-2 1,0-5-1,2-4 1,0 1-4,0 5-5,0 4-5,0 6-5,1 2-3,2-1 1,2 0 2,2 1 0,0-1 2,-1-2 2,0-2 2,-2-2 1,1-3 1,0-3 2,1-5 0,2-4 1,1-2-1,1-1-1,3-1-2,2-1-1,0-1-2,1-1-1,0-1-1,-1-1-2,0 0-1,1 0-2,0-1-2,-1 1-2,1-2-4,0-1-5,-1-2-7,1-3-5,0-1-4,-1-2 0,1-2-2,0-2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5:49"/>
    </inkml:context>
    <inkml:brush xml:id="br0">
      <inkml:brushProperty name="width" value="0.05773" units="cm"/>
      <inkml:brushProperty name="height" value="0.05773" units="cm"/>
    </inkml:brush>
  </inkml:definitions>
  <inkml:trace contextRef="#ctx0" brushRef="#br0">20055 13600 381,'-8'22'0,"0"-3"9,0-3 8,0-3 7,1 0 3,1 2-2,0 1-1,2 3-3,0 2 0,0 3 2,0 3 2,0 3 2,0 1 0,0 1-1,0-1-2,0 0-1,1 1-2,0 1-1,2 1-1,1 0-1,-1 2-1,-1-1-2,0 0 0,-1 0-2,-1 1-1,2 1-1,0 0 0,2 2-2,0 1-1,0 2 0,0 3 1,0 1-1,0 1 0,2 1 0,0 2-1,2 0 0,0 1 0,1-2-1,2 0-2,0-2 0,1-1-1,0-3 0,0-1-1,0-1 0,-1-3-1,-1 0-3,-1-2-3,0 0-2,-2-1 0,0-3 1,-2-2 1,0-1 0,-1-1 1,0 0 0,0 2 0,0 1-1,-2 1-1,-2-1 0,-3 0-2,-4 1-1,-4 1-2,-7 4-2,-7 4-3,-6 4-2,-7 3-2,-3 2 2,-4 2 1,-4 2 1,1-1-3,3-2-7,4-4-6,4-2-7,4-3 0,4-2 5,3-2 6,5-2 5,3-4 0,5-9-6,3-7-6,4-8-6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5:50"/>
    </inkml:context>
    <inkml:brush xml:id="br0">
      <inkml:brushProperty name="width" value="0.04641" units="cm"/>
      <inkml:brushProperty name="height" value="0.04641" units="cm"/>
    </inkml:brush>
  </inkml:definitions>
  <inkml:trace contextRef="#ctx0" brushRef="#br0">23721 12738 474,'-16'0'-2,"0"0"-4,0 0-4,1 0-3,-1 0 0,2 0 6,1 0 5,1 0 5,1 0 4,2 2 0,2 0 3,3 1 1,2 2 7,5 0 13,6 1 15,4 2 13,3-1 1,-1-2-11,1-3-10,0 0-11,0-2-7,1 0-1,1 0-3,1 0-1,2 0-2,1 0-2,3 0-1,1 0-1,2 0-1,1 0 1,1 0 0,1 0 1,4-2-1,8 0-1,8-3-1,8-2-1,0-1-1,-8 0-2,-8 0-2,-8 1 0,-6 0-2,-5 1 1,-5 1-1,-4 0 0,1 0 1,11 0-2,9-1 1,10-1-2,4-1 1,-3 2-2,-1 0 0,-2 2-1,-2 0 0,-2 0-1,-1 0-1,-3 0 1,-2 0-1,-2 1 1,-1-2 1,-3 2 1,-1-1 1,-3 2-1,-1 0 0,-3 2 0,0 0 0,0 0 1,-1 0 1,1 0-1,-1-1 1,1 1-1,-1-3-1,1 0-1,0 0 0,1 0-1,1 2 0,1 0-1,1 1 0,0-2 0,-1-1 0,1 0 0,-3-1-1,-1 1 0,-4-2-1,-3 2-1,-1-1-1,1 2-1,2 0-1,0 2-1,1-1 0,-1 0 1,1-2 0,0 0 1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5:51"/>
    </inkml:context>
    <inkml:brush xml:id="br0">
      <inkml:brushProperty name="width" value="0.05209" units="cm"/>
      <inkml:brushProperty name="height" value="0.05209" units="cm"/>
    </inkml:brush>
  </inkml:definitions>
  <inkml:trace contextRef="#ctx0" brushRef="#br0">28868 11450 422,'-13'1'36,"6"2"0,6 2 1,6 2 1,4 1 0,4 3-1,2 2 1,3 2-1,2 0-3,-1-1-3,1-1-4,0 0-4,-1-1-3,2 1-3,1 1-3,1 1-2,0 1-1,1 2 0,0 0 0,-1 1-1,0-1 0,-1 2-2,-1 0-2,-1-1-3,-1 1-1,-1 0-3,0-1-1,-2 1-3,-2-2 1,-1-1 0,-2-2 1,-2-3 0,-5 1 4,-8 2 5,-8 1 4,-7 3 6,-7 1-2,-6 1-9,-3 1-7,-6 1-9,-6 4-6,-8 7-3,-7 7-5,-8 6-4,0 0 0,10-3 4,11-5 3,8-5 4,7-4-7,2-3-19,1-4-18,3-1-19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6:04"/>
    </inkml:context>
    <inkml:brush xml:id="br0">
      <inkml:brushProperty name="width" value="0.04215" units="cm"/>
      <inkml:brushProperty name="height" value="0.04215" units="cm"/>
    </inkml:brush>
  </inkml:definitions>
  <inkml:trace contextRef="#ctx0" brushRef="#br0">33087 5813 521,'-15'-15'-15,"4"2"13,3 2 14,2 3 14,1 1 9,-1 2 4,-3 2 4,-2 2 4,0 3-2,0 4-8,2 4-9,1 3-8,0 4-5,0 3-3,0 3-2,1 3-2,-2 2-1,0-1-1,-2 1 1,0-1 0,0 0 0,1-1 0,0-1-1,2-1 0,0-1 0,1-1-1,0-1 0,-1-1-1,0 0 0,2 1 0,1 1 0,0 1-1,2 0 1,0-3-1,2-1 0,0-2 1,2-2-1,0-1 0,2-1 0,0-1 1,3 1-2,2 2-1,3 1-1,3 3-1,0 0 0,1-3-1,-2-1 1,-1-2 0,0-1 0,0 1 0,-1 1 0,1 2 1,-1 0-1,-2 1 1,-2 1-1,-2 1 2,-1 1-1,0 1-2,-1 1-2,1 1-1,-2 3-1,-4 5 0,-4 4 0,-3 5-1,-5 4 0,-2 0-2,-3 2 0,-3 1-1,-2 1-1,-1 3 0,0 4-1,-2 2 0,0 3 0,1 1 0,1 3 0,1 2-1,3-3-1,3-7-4,4-6-4,5-8-4,1-5-3,2-6-3,0-4-3,2-4-2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5:19"/>
    </inkml:context>
    <inkml:brush xml:id="br0">
      <inkml:brushProperty name="width" value="0.05053" units="cm"/>
      <inkml:brushProperty name="height" value="0.05053" units="cm"/>
      <inkml:brushProperty name="color" value="#F2395B"/>
    </inkml:brush>
  </inkml:definitions>
  <inkml:trace contextRef="#ctx0" brushRef="#br0">37843 355 435,'8'-13'4,"-1"6"7,1 6 8,0 6 8,-1 6-1,-2 5-7,-2 7-7,-2 5-8,-4 5-5,-4 1-4,-5 2-4,-5 2-3,-4 1-5,-2 1-5,-1-1-5,-3 0-5,2-4 1,3-7 7,4-9 7,5-7 7,2-5 5,2-1 4,2 0 4,3-2 3,1 0 4,6-2 5,2 0 3,5-2 4,4-2 1,6-4 0,3-4 0,7-3-1,1-3-2,0 1-3,1-1-3,-1 0-3,-2 2-6,-2 3-9,-3 2-8,-3 4-8,-3 2-4,-3 0 1,-2 2 2,-4 0 1,-4 3 2,-4 2 0,-6 3 0,-4 4 1,-2-1 2,1-1 6,0-2 5,2-2 6,0-1 5,0 2 6,0 0 6,1 2 6,-1 0 1,2 3 0,0 2-1,2 2-1,1 1 0,0 3 2,2 1 2,0 3 3,2 1 1,0 3 0,2 1 1,0 3 1,1-1-1,0 3-4,0 1-4,0 1-3,0 0-2,0 0-3,-1 0-1,1 1-3,0-3-1,-2-2 0,0-3-2,-2-3 0,0-3-2,0-1-1,0-3-3,0-1-2,-4-1-5,-7 2-6,-9 0-7,-7 1-7,-6 0-2,-4-1 3,-5-1 2,-2-1 2,-2-1-1,3-2-5,4-3-5,3-1-5,2-1-6,5 0-10,3 0-8,5 0-9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6:04"/>
    </inkml:context>
    <inkml:brush xml:id="br0">
      <inkml:brushProperty name="width" value="0.0481" units="cm"/>
      <inkml:brushProperty name="height" value="0.0481" units="cm"/>
    </inkml:brush>
  </inkml:definitions>
  <inkml:trace contextRef="#ctx0" brushRef="#br0">32916 11800 457,'-7'8'54,"2"2"-11,2 0-9,2 1-9,1 0-7,2-1 1,0 0-1,2-2 0,0 1-1,0 4 1,-1 2 0,1 3 0,0 3 0,0 1 0,0 3 0,0 1 1,-1 2-1,0 1-1,-2 1 0,0 1-1,-1 0-2,2 0 0,0 1-2,2-1-1,-1 3-2,-1 6 0,0 6-2,-1 6 0,-1 4-2,0 4-1,0 2-1,0 3 0,0-1-2,0-2 0,0-2 0,0-4-1,0 2 0,1 5-3,2 7-2,0 5-2,1 6-3,-1 3-1,1 4-3,0 4-3,0 1 1,0-4 0,0-2 1,0-3 1,-1-1 2,2 4 0,-2 2 1,1 4 1,0-1-1,0-4-2,0-5-3,0-2-2,-1-3-1,0 1 1,-2-1 3,0 0 1,-1-1 2,0-3-2,0-3 0,0-3 0,0-8-1,2-12 0,0-14 0,2-11 1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6:06"/>
    </inkml:context>
    <inkml:brush xml:id="br0">
      <inkml:brushProperty name="width" value="0.05282" units="cm"/>
      <inkml:brushProperty name="height" value="0.05282" units="cm"/>
    </inkml:brush>
  </inkml:definitions>
  <inkml:trace contextRef="#ctx0" brushRef="#br0">36110 5327 416,'-16'0'2,"3"0"6,0 0 4,1 0 6,0 0 2,0 0 2,0 0 1,1 0 2,-2 0-2,0 3-2,-1 2-5,-1 2-2,-1 3-3,0 4-1,1 3-1,-1 5-1,0 2 0,1 2 1,-1 3 1,0 1 1,2 3 0,1 1-1,2 2 0,2 1 0,2 1-1,1-3 1,0-4-1,2-2 0,0-2 0,2-3-2,0-1 0,2-3-2,1-2-1,2-3-1,2-2-2,2-4 0,1-2-3,3-2-2,2-3-2,2 0-3,2-4-1,3-2 1,3-4 1,3-2 0,1-4-1,1-3-3,-1-5-1,1-3-2,-3-2-2,-1 1 1,-4 1 1,-4 1-1,0-3 0,1-7 0,1-6-2,1-7-1,-1-1 1,-2 6 4,-4 6 3,-3 6 4,-2 4 3,-2 3 4,-2 3 5,-2 3 3,-1 1 4,0 2 1,0 1 3,0 1 2,0 4 6,2 6 12,0 7 11,2 8 11,-1 5 1,-1 5-11,0 5-9,-1 5-9,-2 2-8,-1 0-5,0 0-3,-1 0-5,-2 1-4,0 2-5,-2 2-3,0 2-5,0-1-5,0-4-5,2-3-4,1-5-6,0-4-1,0-3 3,0-5 3,0-3 2,0-7-5,0-10-16,0-10-14,0-9-16,1-6 1,2 1 16,2 0 14,2-1 17,2 2 10,0 1 8,1 3 7,2 1 8,0 2 4,1 1 5,2 1 4,0 1 3,1 2 3,1 1-1,2 3 0,0 1 0,0 1-2,-1 2-2,-1 1-2,0 0-3,-2 2-3,1 1-3,0 0-4,0 2-4,0 0-5,1 0-5,1 0-7,2 0-7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6:06"/>
    </inkml:context>
    <inkml:brush xml:id="br0">
      <inkml:brushProperty name="width" value="0.05281" units="cm"/>
      <inkml:brushProperty name="height" value="0.05281" units="cm"/>
    </inkml:brush>
  </inkml:definitions>
  <inkml:trace contextRef="#ctx0" brushRef="#br0">37906 4765 416,'0'-28'7,"0"5"6,0 7 5,0 5 5,-1 5 8,-1 6 10,0 4 9,-1 6 10,-1 4 1,2 5-7,0 5-7,2 5-8,-1 4-5,-2 2-6,-2 4-4,-2 3-5,0 5-5,-1 9-3,0 10-4,0 8-5,0 5-4,-1 2-6,-1 2-7,-1 2-5,0-1-8,0-2-7,2-3-8,1-3-8,1-5-4,2-5-1,2-7 1,2-5 0,1-8 2,0-10 8,0-9 5,0-10 7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6:06"/>
    </inkml:context>
    <inkml:brush xml:id="br0">
      <inkml:brushProperty name="width" value="0.03564" units="cm"/>
      <inkml:brushProperty name="height" value="0.03564" units="cm"/>
    </inkml:brush>
  </inkml:definitions>
  <inkml:trace contextRef="#ctx0" brushRef="#br0">38392 6011 617,'0'-14'2,"2"3"6,0 3 5,2 2 6,0 5 4,2 6 7,0 6 5,1 6 6,0 3-2,-4 3-9,-3 1-10,-2 3-10,-3-2-4,0 0-2,-1-3 0,-1-1 0,-1-3-5,2-3-7,0-3-6,2-2-8,3-4-1,8-1 3,6-2 2,7-2 4,2-1 4,-3 0 3,-3 0 5,-3 0 3,-3 2 6,-4 4 6,-4 4 7,-4 4 7,-4 2 1,-4 1-3,-4 1-4,-3 1-3,-2 1-2,-1 0-1,1-2-1,-1 2 0,1-1-4,3-1-5,1-1-6,3-1-6,1-2-3,0-2-3,2-4-2,1-3-2,2-2-10,4-4-17,4-2-17,4-3-17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6:07"/>
    </inkml:context>
    <inkml:brush xml:id="br0">
      <inkml:brushProperty name="width" value="0.0476" units="cm"/>
      <inkml:brushProperty name="height" value="0.0476" units="cm"/>
    </inkml:brush>
  </inkml:definitions>
  <inkml:trace contextRef="#ctx0" brushRef="#br0">40147 5524 462,'-15'0'2,"1"0"6,1 0 5,1 0 5,0 0 5,2 0 4,1 0 5,0 0 3,2 1 2,-1 5-3,0 4-2,0 4-2,0 2-3,0 2-2,1 3-2,-1 1-2,0 2-2,0-1-1,0 1-1,0-1-1,1 1-3,1-1-1,0 1-2,2-1-2,0 0-1,0-2 1,0 0 1,0-1-1,2-1-3,4-2-8,4-3-9,4-1-8,2-3-5,1-4 0,1-4-1,2-4 0,0-5 0,3-4 1,2-5-1,1-5 2,0-4 0,-3-1 3,-3-2 2,-2-2 2,-3-2 2,-1-1 4,-1 0 4,0-2 3,-3 1 4,-1 3 4,-2 3 5,-2 5 4,-1 0 3,-2 4 1,0 3 0,-1 3 1,0 1 3,2 1 2,2-1 3,2 0 3,2 4-1,5 6-8,4 7-8,4 8-7,-1 3-3,-3-1 0,-5 1 0,-3 0 1,-3 2-1,-1 8 1,0 6-1,-1 8 1,-2 2-2,-1-2-2,0-2-3,-1-1-3,-2-4 0,0-5 0,-1-2 0,-1-5 2,2-8-10,8-14-19,6-14-18,7-13-18,2-4-3,-1 2 17,-2 5 15,-3 3 16,1 4 13,0 3 9,1 3 8,1 3 11,0 2 5,-1 2 4,0 2 3,-2 2 3,0 0-1,2 0-6,0-2-6,1 0-6,1 0-8,-1 2-9,1 2-12,0 2-9,-2 0-7,-1 0-6,-2-2-5,-2 0-5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6:07"/>
    </inkml:context>
    <inkml:brush xml:id="br0">
      <inkml:brushProperty name="width" value="0.05454" units="cm"/>
      <inkml:brushProperty name="height" value="0.05454" units="cm"/>
    </inkml:brush>
  </inkml:definitions>
  <inkml:trace contextRef="#ctx0" brushRef="#br0">42277 4763 403,'0'-15'2,"-2"1"6,0 1 4,-2 1 6,2 4 12,2 10 20,4 8 21,2 9 19,0 8 2,-1 6-17,-3 8-18,0 7-16,-2 9-14,0 13-11,0 12-8,0 13-11,0 2-4,0-10 2,0-9 2,0-11 2,0-2-6,0 5-12,0 4-13,0 6-13,0-5-11,0-15-11,0-14-11,0-15-11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6:13"/>
    </inkml:context>
    <inkml:brush xml:id="br0">
      <inkml:brushProperty name="width" value="0.04698" units="cm"/>
      <inkml:brushProperty name="height" value="0.04698" units="cm"/>
    </inkml:brush>
  </inkml:definitions>
  <inkml:trace contextRef="#ctx0" brushRef="#br0">37407 12616 468,'-8'-7'80,"0"2"-17,0 2-16,1 2-18,-1 1-9,0 2-4,0 0-4,0 2-4,-3 2-1,-5 5 1,-7 5 0,-5 6 1,-2 1 0,2 3 0,1 0-1,3 0 1,1 2-1,3-1-1,1 1 0,2-1-1,2 1 0,1 0-1,1 2 0,1 1-1,1-2-1,4-2 0,2-3 0,4-3-2,1-2 0,0-2 0,0-3-1,0-1-1,1-2 0,4-2-2,2-3-2,4-1-2,2-1 0,5-2-2,3 0 1,5-2-2,1-2 0,1-6-2,-1-4-1,1-5-2,0-4 0,1-1 0,4-3 1,1-1 1,1-1 0,-1 1 2,-1 1 1,-1 1 0,-3 2 3,-2 2 2,-3 2 3,-2 1 3,-4 3 2,-3 2 2,-3 4 2,-2 3 1,-4 3 5,-1 4 10,-2 3 8,-2 5 9,-2 4 1,-4 2-7,-2 3-6,-3 2-7,-1 3-4,2 1-3,2 1-3,2 1-2,2-1-2,0-1-1,2-3-1,0-1-1,1-3 0,0-1 0,0-2 0,0-3 0,3-1-3,4 0-7,5-2-7,6 0-8,1-3-2,-1-3 4,-1-2 2,-1-4 3,0-2 3,2-1 2,-1-3 4,2-2 2,0-2 1,-1-3 0,-1-3 1,-1-3-1,0-2 2,-2 1 1,-1-1 1,-1 1 2,0-1 1,0 1 0,0-1 1,-1 1 1,0 0 0,-2 5-1,-2 2 1,-2 3-1,-2 1 0,-1 1 0,0-1-1,-1 0 0,-4 0-2,-2 1-3,-5-1-2,-4 0-2,-3 1-4,-1 2-4,-3 3-5,-1 1-5,-3 3-4,-3 6-5,-3 4-5,-3 5-4,1 5-1,0 3 3,3 5 4,2 3 4,2 0 1,5-6-3,3-4-1,4-5-2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6:21"/>
    </inkml:context>
    <inkml:brush xml:id="br0">
      <inkml:brushProperty name="width" value="0.04317" units="cm"/>
      <inkml:brushProperty name="height" value="0.04317" units="cm"/>
    </inkml:brush>
  </inkml:definitions>
  <inkml:trace contextRef="#ctx0" brushRef="#br0">37180 17450 509,'0'17'155,"0"1"-36,0 3-38,0 1-37,0 2-21,0-1-5,0 1-4,0-2-4,0 2-3,0-1-1,0 1 0,0-1-1,-1 2-3,-1 1-3,0 3-5,0 1-3,-2 0-4,0-1-2,0-3-3,1-2-2,-1-2 1,2-1 1,0-3 3,2-1 1,0-2-1,0-1-7,0 0-6,0-2-6,1-2-6,2-4-5,1-4-6,3-4-4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6:22"/>
    </inkml:context>
    <inkml:brush xml:id="br0">
      <inkml:brushProperty name="width" value="0.03526" units="cm"/>
      <inkml:brushProperty name="height" value="0.03526" units="cm"/>
    </inkml:brush>
  </inkml:definitions>
  <inkml:trace contextRef="#ctx0" brushRef="#br0">37350 18263 623,'15'0'133,"-1"0"-32,-1 0-31,0 0-32,-1 0-20,-2 0-6,2 0-7,0 0-8,0 0-4,1 0-2,2 0-2,0 0-1,0 0-4,-1 0-5,-1 0-7,-1 0-6,-1-2-6,-1 0-6,0-3-7,-2-1-7,-1-2 4,0 3 12,-2-1 13,0 2 12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6:22"/>
    </inkml:context>
    <inkml:brush xml:id="br0">
      <inkml:brushProperty name="width" value="0.05592" units="cm"/>
      <inkml:brushProperty name="height" value="0.05592" units="cm"/>
    </inkml:brush>
  </inkml:definitions>
  <inkml:trace contextRef="#ctx0" brushRef="#br0">38179 16883 393,'0'-15'1,"0"1"2,0 0 1,0 2 3,0 1 2,0 1 2,0 0 3,0 2 2,0 3 11,0 6 20,0 6 20,0 6 18,0 4 3,0 5-18,0 3-17,0 5-17,0 2-11,0 2-6,0 2-5,0 3-6,0 0-6,0 2-3,0 1-4,0 0-5,-1 4-1,0 6 1,-2 6 2,0 6 1,-1 3-4,2 1-11,0 4-10,2 2-10,-1-2-6,0-3-1,-2-5 1,0-3-1,0-5 1,-1-5 5,0-4 3,1-5 3,-1-7 4,0-8 3,0-7 3,0-8 3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5:19"/>
    </inkml:context>
    <inkml:brush xml:id="br0">
      <inkml:brushProperty name="width" value="0.04146" units="cm"/>
      <inkml:brushProperty name="height" value="0.04146" units="cm"/>
      <inkml:brushProperty name="color" value="#F2395B"/>
    </inkml:brush>
  </inkml:definitions>
  <inkml:trace contextRef="#ctx0" brushRef="#br0">40650 900 530,'23'0'82,"-1"0"-14,-1 0-16,-1 0-14,-1 2-11,-1 4-8,-2 4-9,1 3-9,-4 4-5,-3 3-5,-4 4-5,-4 2-4,-4 0-2,-2-1 0,-3 0-1,-3 0-1,-4-2-1,-2 1-3,-2-1-4,-4 1-3,0-3 2,5-3 7,3-5 6,4-3 7,6-3 5,6-4 4,8-3 4,6-2 4,4-2 4,1 0 4,1 0 3,0 0 4,0 2 3,-1 4 1,-3 4 1,-1 4 3,-3 2 0,-4 2 0,-5 0 0,-2 1 1,-5 2-1,0 3-2,-3 3 0,-2 2-2,0 1-1,0-3-3,2-3-2,1-3-2,-1-1-5,-1-2-3,0-1-6,-1-1-3,0-6-10,2-14-15,2-12-13,2-13-15,2-3-8,0 8-3,2 6-2,0 7-3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6:25"/>
    </inkml:context>
    <inkml:brush xml:id="br0">
      <inkml:brushProperty name="width" value="0.04837" units="cm"/>
      <inkml:brushProperty name="height" value="0.04837" units="cm"/>
    </inkml:brush>
  </inkml:definitions>
  <inkml:trace contextRef="#ctx0" brushRef="#br0">39500 18650 454,'29'0'126,"-3"0"-30,-5 0-29,-3 0-30,-4 0-17,0 0-4,0 0-6,-2 0-4,0 1-3,0 2-2,-1 2-2,1 2-1,0 0-2,0 1-2,-1 0-1,1 0-2,-2 1-1,-4 1-2,-4 3 0,-4 2 0,-3 1-1,-2-1 0,-2 1 1,-1 0 1,-3-1 0,0 1 1,-1-2 1,-1 2 0,-1-1 1,2-1 2,1-1 1,1 0 1,0-1 1,1-1 1,-1 1 1,1 0 2,-1-2 1,2-3 2,1-2 1,0-4 3,2 0 3,1 2 7,0 2 5,2 2 7,4 0 1,8-2-3,7-3-2,9 0-2,2-3-3,-2-1-1,-2 0-1,-1-1-1,-1-1-3,-1 0-2,1 0-4,0 0-2,-1 1-2,-1 0 0,-1 2 0,-1 0 0,0 1-2,3-2-6,1 0-4,3-1-6,-4-1-15,-9 3-26,-8 2-27,-10 3-27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6:26"/>
    </inkml:context>
    <inkml:brush xml:id="br0">
      <inkml:brushProperty name="width" value="0.022" units="cm"/>
      <inkml:brushProperty name="height" value="0.022" units="cm"/>
    </inkml:brush>
  </inkml:definitions>
  <inkml:trace contextRef="#ctx0" brushRef="#br0">37850 24147 999,'0'-15'-77,"0"2"18,0 3 17,0 1 20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6:27"/>
    </inkml:context>
    <inkml:brush xml:id="br0">
      <inkml:brushProperty name="width" value="0.04895" units="cm"/>
      <inkml:brushProperty name="height" value="0.04895" units="cm"/>
    </inkml:brush>
  </inkml:definitions>
  <inkml:trace contextRef="#ctx0" brushRef="#br0">37491 22427 449,'-21'-6'66,"3"2"-14,4 4-15,4 3-13,0 3-8,-3 7 0,-5 5-1,-3 7 0,-1 2-2,1-3 0,3-1-2,1-4-2,1 2 1,-1 1 0,-2 3 1,1 1 1,-1 1 1,0-1-1,2-1 0,1-1 0,2-1-1,2-1 0,4-1-1,3-1 0,1-2-2,2-1-1,0-2-2,2-3-2,1-1-1,4 0-1,2-2 1,4 0 0,1-3-1,1-1 1,1-2-1,1-2 1,2-2-4,3-2-8,4-2-7,2-1-8,1-3-2,1-2 1,-1-2 3,0-1 1,1-3 3,2-2 1,2-2 2,3 0 2,0-2 2,1-1 4,-1 1 3,0-1 3,-2 2 3,-3 3 0,-5 3 2,-3 2 0,-5 6 7,-7 6 12,-5 8 13,-6 6 12,-3 5 2,-2 1-8,0 3-9,-1 2-8,-1 0-5,0 1-4,0-1-3,0 1-3,2-3-3,1 0-1,2-3-1,2-1-2,3-2-4,6-1-3,4 0-5,5-2-5,2-2-1,1-4 1,0-4 0,-1-4 2,2-4 0,0-4 0,0-4-2,2-3 0,0-4 0,1 0 1,-1-1 1,1-1 2,-1 1 2,-1-2 2,-1 1 2,-1-1 2,-2 1 2,-3-1 1,-2 1 2,-4-1 2,-2 2 0,-2 1-1,-3 2 0,0 3 0,-4 0-2,0 1 1,-3 0 0,-2-1-1,-1 1 0,-2 1 0,0 0-1,-1 2 0,-2 1 0,0 2 0,-1 3 0,-1 1 0,-2 2-2,-3 4-4,-4 2-5,-1 4-4,-3 3-3,1 5-4,0 5-3,0 5-3,1 2-3,3-4 0,2 0-1,5-3-2,1-2 1,4-2 1,3-4 2,2-3 2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6:28"/>
    </inkml:context>
    <inkml:brush xml:id="br0">
      <inkml:brushProperty name="width" value="0.04344" units="cm"/>
      <inkml:brushProperty name="height" value="0.04344" units="cm"/>
    </inkml:brush>
  </inkml:definitions>
  <inkml:trace contextRef="#ctx0" brushRef="#br0">40839 23450 506,'21'0'54,"-3"2"-6,-4 0-5,-4 2-5,-2 0-4,1 2-5,2 0-3,-1 1-5,1 2-3,-1 0-3,0 1-3,-2 2-3,-1-1-1,0 1 0,-2 0 1,0-1 0,-2 2-4,-3 3-6,0 3-7,-3 3-7,-3 2-3,-4-1 1,-4 1 2,-3-1 0,-1 0 3,-1-1 1,2-2 4,1 0 1,1-1 3,2-2 4,3-3 3,1-1 2,4-3 5,6-2 4,6-4 4,6-2 4,4-4 0,5-2-3,3-4-4,4-2-2,2-1-4,-2 1 0,0 0-2,-1 2-1,0 0 1,-1 0 1,1 0 2,-2 1 1,0 0-3,-5 2-12,-3 2-10,-4 2-11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6:29"/>
    </inkml:context>
    <inkml:brush xml:id="br0">
      <inkml:brushProperty name="width" value="0.03839" units="cm"/>
      <inkml:brushProperty name="height" value="0.03839" units="cm"/>
    </inkml:brush>
  </inkml:definitions>
  <inkml:trace contextRef="#ctx0" brushRef="#br0">33326 21283 573,'-7'-6'7,"2"4"6,2 4 8,2 4 7,0 2 1,0 1-3,-2 2-3,0 0-3,0 4-2,0 7 1,2 7 1,0 7 2,1 2-1,-2 0-2,0-1-1,-1-1-1,-1 0-2,0 2 0,1 2-2,-1 2-1,0 2-2,2 0 0,0 2-2,2 0 0,0 1-2,0 0-1,0 0-3,0 0 0,0 2-3,0 2-1,0 4-1,0 2-2,0 3-1,2 3-1,0 3-1,2 3-1,-1 0-1,-1-4-2,-1-6-1,0-2-3,-1 0 1,0 5-1,0 5 0,0 5 1,0 6 0,0 5 2,0 6 2,0 6 2,-1-2-2,0-12-5,-1-10-5,-1-10-4,-1-6-3,0 1 0,0 1 1,0 2-1,0-4 1,0-5 2,0-6 2,1-5 1,-1-7 3,0-6 3,0-5 3,0-6 3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6:35"/>
    </inkml:context>
    <inkml:brush xml:id="br0">
      <inkml:brushProperty name="width" value="0.03728" units="cm"/>
      <inkml:brushProperty name="height" value="0.03728" units="cm"/>
    </inkml:brush>
  </inkml:definitions>
  <inkml:trace contextRef="#ctx0" brushRef="#br0">36562 27250 590,'-7'15'116,"2"-1"-26,2-1-25,2 0-27,1 0-14,0 5-4,0 4-3,0 3-3,0 3-4,0 3-2,0 1-3,0 3-2,-1 0-4,0-1-3,-2 1-4,0 1-4,-2-2 0,1 0 1,-2-1 1,-1-1 1,0-3-2,2-5-7,2-5-8,2-5-6,2-5-7,2-6-7,2-6-6,2-6-8,-1-2 3,-1 0 12,-2 2 12,-2 1 12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6:36"/>
    </inkml:context>
    <inkml:brush xml:id="br0">
      <inkml:brushProperty name="width" value="0.03546" units="cm"/>
      <inkml:brushProperty name="height" value="0.03546" units="cm"/>
    </inkml:brush>
  </inkml:definitions>
  <inkml:trace contextRef="#ctx0" brushRef="#br0">36650 28132 620,'1'-15'17,"2"4"3,2 4 3,2 1 3,1 2 2,3-2 2,2 0 3,2-1 1,0-1-1,-1 0-5,-1 0-4,-1 2-5,-1-2-2,1 2-2,0 0 0,0 2-2,-1 1-9,1 2-15,0 2-17,0 2-16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6:36"/>
    </inkml:context>
    <inkml:brush xml:id="br0">
      <inkml:brushProperty name="width" value="0.04958" units="cm"/>
      <inkml:brushProperty name="height" value="0.04958" units="cm"/>
    </inkml:brush>
  </inkml:definitions>
  <inkml:trace contextRef="#ctx0" brushRef="#br0">37393 26783 443,'-15'-6'16,"5"4"19,2 4 20,2 4 20,2 4 3,0 3-14,0 5-15,0 4-14,1 2-8,0 4-2,2 3-1,1 3-2,0 2-3,0 2-5,0 2-4,0 2-5,-1 1-2,-1 2-3,0 0 0,0 2-2,-2-1-2,0 0-2,0-2-3,0 0-2,0-2-2,2-2-2,0-2-3,2-2-2,0-2-4,0-3-5,0-3-5,0-3-5,0-2-3,0 1 1,0-1 0,0 1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6:36"/>
    </inkml:context>
    <inkml:brush xml:id="br0">
      <inkml:brushProperty name="width" value="0.05246" units="cm"/>
      <inkml:brushProperty name="height" value="0.05246" units="cm"/>
    </inkml:brush>
  </inkml:definitions>
  <inkml:trace contextRef="#ctx0" brushRef="#br0">37600 28156 419,'9'-23'4,"1"4"10,3 3 10,2 4 8,-1 1 4,-1 2-3,-2 2-4,-2 3-2,-1 2-3,2 6-1,0 4-2,1 5-1,-1 2-5,-2 2-6,-4 2-7,-2 0-7,-2-1-4,0-1 0,0-2-1,0-3 0,3-2-2,5-6-2,7-4-3,6-6-2,2-4 0,1-3 2,-1-5 2,1-3 2,-2-2 3,-1 2 0,-3 3 2,-1 2 1,-2 1 2,-1 1 3,0 1 3,-2 0 2,-1 6 12,-3 8 20,-1 10 20,-2 8 20,-3 4 3,-1 0-17,-2 0-16,-1 1-16,-2-1-9,2 1-4,0-1-4,2 1-4,1-2-2,1-3 0,4-3 0,0-3-1,4-2-2,6 0-8,4-2-7,5 0-7,1-3-3,-1-3 1,-3-2 0,-1-4 0,-2-2 2,1-3 0,0-4 1,-1-2 1,1-3 1,0-3 2,-1-3 2,1-3 1,-2-2 2,-1-1 2,-2-1 1,-2 0 1,-3-1 3,-1 2 2,-2 0 3,-2 1 2,-2 1 2,-2 1 1,-2 1 0,-2 1 2,-2 2 0,-2 5-1,-2 3-1,-1 4-1,-4 4 0,-4 2 0,-3 4 0,-5 3-1,-4 4-2,-5 7-7,-4 7-6,-6 7-6,-1 4-6,2 3-8,2 1-7,2 2-7,4-2-4,6-6-1,5-6-3,7-5-1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6:39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67825 12725 333,'49'20'167,"16"14"-1,15 14 1,17 16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5:19"/>
    </inkml:context>
    <inkml:brush xml:id="br0">
      <inkml:brushProperty name="width" value="0.03997" units="cm"/>
      <inkml:brushProperty name="height" value="0.03997" units="cm"/>
      <inkml:brushProperty name="color" value="#F2395B"/>
    </inkml:brush>
  </inkml:definitions>
  <inkml:trace contextRef="#ctx0" brushRef="#br0">41350 1350 550,'8'-8'1,"0"0"3,0 0 3,-1 0 3,3-1 7,4-1 11,3-3 10,5-2 11,3 0 4,5-1-5,3 1-4,4 0-4,3-1-6,-1 2-6,-1 1-6,1 1-7,-1 1-6,-3 0-7,-4 2-6,-2 1-6,-3 1-4,-3 2 1,-3 2 0,-2 2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6:43"/>
    </inkml:context>
    <inkml:brush xml:id="br0">
      <inkml:brushProperty name="width" value="0.04167" units="cm"/>
      <inkml:brushProperty name="height" value="0.04167" units="cm"/>
      <inkml:brushProperty name="color" value="#F2395B"/>
    </inkml:brush>
  </inkml:definitions>
  <inkml:trace contextRef="#ctx0" brushRef="#br0">48000 5185 527,'-7'-36'65,"2"7"-12,2 7-14,2 7-13,0 4-8,0 0-1,-2 2-2,0 1-2,-2-1-2,0-2-1,-1-2-1,-1-1-2,-1 0-1,0 2-1,0 4-1,0 3 0,0 1-1,-2 2 0,1 0 0,-2 2 0,-2 1 0,0 4-1,-1 2-1,-1 3-1,-1 3-2,-1 2-1,-2 1-1,1 3-3,-2 2 1,0 3 1,1 3 2,-1 3 0,1 1 2,3-2 2,1 0 0,3-2 1,1 0 0,2-1 1,2-1 0,2-1 0,1-1 0,0-1 0,0-1 0,1-1 1,0-2 0,3-3 0,4-2-1,2-4 0,3-2-1,2-2-3,2-3-2,1 0-2,2-4-1,0 0-1,-1-3 0,1-2-1,-1-1 0,-1 0 0,-1 1 0,0-1 1,-1-2-3,3-4-2,2-4-3,2-3-2,-1-2-2,1-1 2,-2 1 0,-1-1 2,-1 1 3,-3 1 3,-2 1 3,-1 2 5,-2 1 3,-2 3 3,-2 2 5,-2 4 3,-1 1 4,0 1 6,0-1 5,0 0 5,0 5 1,0 10-3,0 9-3,0 11-3,0 3-3,0-3-3,0 0-3,0-3-4,0-1-1,0-3-1,0-1-2,0-2 0,1-2-4,2 1-2,2 0-5,2-1-4,1 0-2,3-2 2,2-3 0,2-1 1,1-2-5,5-2-12,2-2-10,3-2-13,-1-2-2,-1-2 7,-4-2 5,-3-2 7,-1 0 0,-1-1-6,1 0-5,0 0-6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6:45"/>
    </inkml:context>
    <inkml:brush xml:id="br0">
      <inkml:brushProperty name="width" value="0.04966" units="cm"/>
      <inkml:brushProperty name="height" value="0.04966" units="cm"/>
      <inkml:brushProperty name="color" value="#F2395B"/>
    </inkml:brush>
  </inkml:definitions>
  <inkml:trace contextRef="#ctx0" brushRef="#br0">50364 4572 442,'-1'37'68,"-1"-4"-15,0-4-17,-1-4-15,-2-2-9,-2-1-2,-2-1-4,-2-1-2,-2 1-2,-3 3 0,-3 3-2,-3 3-1,0-1-1,5-5 1,3-5-1,4-5-1,6-9-3,8-12-11,8-13-8,7-13-9,5-4-4,-1 6 6,1 4 3,-1 5 5,-1 4 5,-4 4 4,-5 4 5,-3 5 6,-2 2 6,0 2 9,0 2 10,0 2 8,-2 1 4,-1 3-2,-2 2-3,-2 2-3,-1 0-2,-2-1-3,0 0-3,-2-2-3,4-1-7,8-4-8,8-3-8,7-2-10,4-3-4,-3 0-1,-1-1-1,-3-1-1,-1-1 1,-2 0 5,-3 0 4,-1 0 4,-2 1 3,-2 0 4,-2 2 2,-2 1 4,-2-2 3,-1-2 2,0-3 4,-2-3 3,1-1 0,0 2-1,2 3-3,0 2-1,2 0 0,0 2 2,0 1 2,3 0 2,-2 3 1,-1 2 2,-2 3 0,-2 4 2,-1 1 0,0 1 3,0 2 1,0-1 2,0 2-1,-2 0-1,0-1-3,-1 1-1,-2 1-3,2 1-2,-1 3-3,0 2-1,2-1-5,4-1-7,4-2-6,4-3-7,2-2-5,3-4-1,1-4-2,3-4-1,0-3 0,-3-2 5,-1-2 4,-2-1 5,-2-4 1,-1-2 2,0-3-1,-2-3 1,-1 0 1,0 1 3,-2 3 3,0 1 2,-3 3 4,-2-1 5,-4 2 6,-2 1 5,-3 2 0,-2 2-3,-2 4-5,-1 3-3,-2 2-3,-2 1-2,0 3-2,-1 2-1,0 1-1,1 2-1,1 0-1,1 1 0,2 0-1,1 1-1,2 0 0,3-1-1,3 0-6,7-2-12,8-2-11,6-2-12,4-5-2,2-6 6,3-7 7,1-7 6,2-5 4,1 0 1,1-4 0,1-1 1,0-1 2,-2 1 2,0 1 4,-1 1 3,-2 2 3,-3 1 4,-3 3 4,-2 2 4,-4 1 4,-3 2 6,-3 2 6,-2 3 6,-3 1 6,-1 0 9,0 2 7,-1 1 7,-3 3 2,0 8-6,-3 6-5,-2 7-5,-1 5-6,2 3-4,1 3-6,0 3-5,2 2-5,1 1-3,0 0-4,2 2-4,0 1-1,0 2 0,0 2 0,0 2 1,1 2-7,3 2-15,4 2-14,2 2-16,1-4-6,-1-8 2,0-9 3,-2-9 2,0-5 0,0-1-3,0-1-3,0 0-2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6:49"/>
    </inkml:context>
    <inkml:brush xml:id="br0">
      <inkml:brushProperty name="width" value="0.0475" units="cm"/>
      <inkml:brushProperty name="height" value="0.0475" units="cm"/>
      <inkml:brushProperty name="color" value="#F2395B"/>
    </inkml:brush>
  </inkml:definitions>
  <inkml:trace contextRef="#ctx0" brushRef="#br0">48178 10196 463,'-7'-8'4,"1"2"9,0 1 8,2 0 10,0 4 3,2 6 2,0 6 0,2 6 0,0 4-1,0 2-4,0 4-3,0 3-5,0 3-2,0 1-2,0 2-1,0 2-2,-1 3-1,0 4-1,-2 4-1,0 4-1,0 0-2,0-1-3,2-2-3,0-2-3,1-2-3,-2-2-1,0-2-1,-1-1-2,-1-4 0,2 1-2,0-2-1,2 0-1,-1-3-1,-1-5 1,0-5 1,-1-5 0,0-8 0,2-10-2,2-11 0,2-11-2,2-7-1,3-3 0,4-3 0,2-2 0,2-2 0,1 2 0,1 0 1,2 2-1,-1 0 2,1 3 3,-1 2 1,0 1 3,0 4 2,-3 3 2,-1 5 3,-2 3 3,-2 4 2,1 2 4,0 4 2,0 3 3,-1 2 1,-1 5-1,0 4-1,-2 4 0,-1 2 0,-2 3 3,-3 2 2,0 1 2,-2 1 1,0-1-3,0-1-2,0-1-2,-1 0-2,-1 1-2,0 1-2,-1 2-2,-3-1-1,-2 0-1,-3 0-1,-3 1 0,-3-1-3,0 2-2,-1 1-3,-1 1-4,-1-1-2,-1-3-4,0-3-3,-2-2-4,0-4-2,3-3-5,1-3-3,2-2-4,2-4-4,1-4-4,1-4-3,1-4-5,1-2 1,4 1 2,2-1 4,4 0 3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6:50"/>
    </inkml:context>
    <inkml:brush xml:id="br0">
      <inkml:brushProperty name="width" value="0.05971" units="cm"/>
      <inkml:brushProperty name="height" value="0.05971" units="cm"/>
      <inkml:brushProperty name="color" value="#F2395B"/>
    </inkml:brush>
  </inkml:definitions>
  <inkml:trace contextRef="#ctx0" brushRef="#br0">50975 10804 368,'-1'24'49,"-2"-1"-7,-2 1-8,-2 0-8,-1-1-5,-1 1-3,-2-1-4,0 1-3,-2-1-3,-1 2-2,-3 1-1,-2 1-3,1-1 0,1-6 0,2-2 0,3-4 0,2-5-4,6-7-7,4-4-9,6-7-8,4-4-1,3-2 3,5-1 4,4-2 5,0 0 2,-1 3 3,-3 2 4,-1 4 2,-3 4 6,-1 4 9,-2 6 8,-2 4 9,-3 3 3,-2 1-2,-4 2-3,-2 0-1,-2-1-3,0 0 0,0-1-1,0 0-1,2-3-7,4-5-10,4-3-11,4-4-12,2-2-5,3-2 0,2 0 1,2-1-1,-1-1 3,-1 2 3,-3 1 4,-1 0 4,-2 2 3,0 0 4,-2 2 2,-1 1 4,1-3-1,0-2-2,1-4-5,2-5-2,0-2-3,1-1-1,1-1-1,2-1-2,-2 0 1,-1 2 1,-3 3 2,0 1 1,-4 4 11,-1 4 17,-3 6 20,-1 4 17,-1 4 6,-2 2-9,1 1-7,-3 3-10,2 2-5,4 1-4,3 3-4,5 2-4,2-2-4,0-4-8,-1-4-5,1-3-7,1-3-4,1-2 0,3-2-1,2-2-1,0-2 0,-1 0 0,-1-2-1,-1 0-1,-1-3 1,0-4 1,-2-3 0,-1-4 2,-1-3 0,-2 1 1,-2-1 1,-2 1 0,-3 0 3,-1 0 4,-2 2 3,-1 1 3,-3 1 3,-2 3 1,-2 1 0,-2 2 1,-1 2 1,1 2 0,-1 2 0,0 3 0,0 0 0,-2 3-1,0 2 0,-1 2-1,0 1 0,1 0-2,1 0-1,0 0-2,2 0-2,1 1-2,0 1-3,2 2-3,5-3-7,10-5-13,10-4-14,9-5-12,5-7-2,-1-6 7,-1-7 7,-1-7 8,-1-4 6,1 0 3,-1-2 4,1-1 4,-3 3 4,-2 3 5,-2 3 4,-4 5 4,-3 2 5,-1 3 5,-2 1 5,-2 3 4,-4 3 10,-2 6 13,-6 6 15,-2 6 13,-3 5 0,2 4-11,1 3-12,0 5-12,2 2-7,0 4-3,2 3-3,0 3-2,1 1-3,0 2-5,0 0-5,0 2-3,1 0-7,2 1-6,2-1-6,2 0-8,1 1-10,2 2-15,0 1-14,1 3-16,0-3-4,-2-7 6,-2-9 5,-2-7 6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7:42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66900 13125 333,'49'20'167,"16"14"-1,15 14 1,17 16 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7:44"/>
    </inkml:context>
    <inkml:brush xml:id="br0">
      <inkml:brushProperty name="width" value="0.04191" units="cm"/>
      <inkml:brushProperty name="height" value="0.04191" units="cm"/>
      <inkml:brushProperty name="color" value="#00BFF3"/>
    </inkml:brush>
  </inkml:definitions>
  <inkml:trace contextRef="#ctx0" brushRef="#br0">49393 20757 524,'-8'-23'68,"3"2"-10,-1 3-10,2 1-10,-2 2-7,-2 1-3,-3 1-4,-3 0-4,-2 3-2,0 3-2,1 2-3,-1 4-1,0 1-2,-2 2-1,0 0-3,-1 2-1,0 1 0,1 1-1,1 3 1,1 2 1,0 2-1,0 1-2,1 3-3,0 2 0,0 1-2,1 3 1,0 1 2,2 3 0,0 1 0,1 2 0,-1 3 1,0 1-1,1 1 0,2 1 0,2-2 0,3 1 0,0-1 1,0 0 1,0-1 0,0-1 2,1-1-1,2-1 1,2-2-1,2 1 0,1-4-1,0-2-1,0-3-2,0-2 0,1-4-1,3-3-1,4-3 0,2-2 0,3-3-1,1-1-1,3 0-2,1-1-1,1-2-3,2-1-3,1 0-3,1-1-4,2-2-2,1-2-2,2-2-2,3-1-2,0-3-3,0-2-4,0-2-4,0-1-4,-3 0 2,-7 2 7,-7 4 7,-7 3 8,-3 1 2,0 0-1,0 1-3,0-1-1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7:44"/>
    </inkml:context>
    <inkml:brush xml:id="br0">
      <inkml:brushProperty name="width" value="0.03698" units="cm"/>
      <inkml:brushProperty name="height" value="0.03698" units="cm"/>
      <inkml:brushProperty name="color" value="#00BFF3"/>
    </inkml:brush>
  </inkml:definitions>
  <inkml:trace contextRef="#ctx0" brushRef="#br0">52300 19205 594,'10'-13'38,"4"6"5,3 6 6,5 6 6,1 3-1,-1 2-9,-1 0-9,-2 1-9,0 1-7,-3 0-3,-1-1-5,-2 1-4,-2 0-6,-1 0-8,0-1-7,-2 1-8,-1 1-8,-2 0-9,-3 4-10,0 2-9,-5-1-1,-2-1 6,-5-2 6,-4-2 6,0-3 6,3 1 6,2-2 5,4 0 7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7:45"/>
    </inkml:context>
    <inkml:brush xml:id="br0">
      <inkml:brushProperty name="width" value="0.04892" units="cm"/>
      <inkml:brushProperty name="height" value="0.04892" units="cm"/>
      <inkml:brushProperty name="color" value="#00BFF3"/>
    </inkml:brush>
  </inkml:definitions>
  <inkml:trace contextRef="#ctx0" brushRef="#br0">51596 20400 449,'-20'1'-1,"5"4"13,6 2 12,6 4 12,3 1 4,0 1-5,0 1-4,0 1-4,0 2-4,-2 1-5,0 3-3,-1 2-3,-2 1-3,0 3-1,-2 0-2,0 3-1,0 1-1,0-1-1,2-1-1,1-1-1,-1-2-2,2-1-5,-1-3-5,0-1-3,1-5-8,2-7-8,2-6-10,2-7-9,2-8-1,3-6 8,4-7 8,2-7 8,2-2 5,-1 0 6,1 1 4,0 1 6,0 3 2,1 4 0,1 4 0,1 3 1,2 2 5,3 1 10,3-1 10,3 0 9,0 2 4,-1 3-4,-3 3-3,-1 2-3,-4 4-4,-2 2-1,-3 3-2,-3 4-2,-2 1-2,-2 2 0,-2 0-1,-2 1-1,-2 1-3,-1 0-5,0-1-6,-2 1-4,-1 0-3,-3 2-1,-4 0-2,-2 0-1,-4 2-2,-3 1 0,-5 2 0,-3 0-2,-3-1 1,0 1 2,-2-2 1,-1-1 1,-1 0 3,-1 0 1,-1-1 3,0 1 1,0-1 2,3-1 5,3-1 3,3 0 3,4-3 3,3-1 1,4-2 2,5-2 1,4-3 1,8-2 3,6-3 3,7-4 1,6-2 0,5-1-6,5-3-4,5-2-4,2 1-4,2 1-3,1 2-2,0 2-2,0 1-2,-4 1 1,-2-1 0,-4 0 1,-2 0-1,-3 2-4,-3 1-2,-3 0-2,-5 1-6,-9-2-8,-7 0-7,-7-1-8,-5-2 0,0-2 8,0-2 9,1-1 8,-1-2 5,0 2 0,0 1 2,1 1 1,-1 2 4,2 1 6,1 2 6,0 3 6,2 1 8,1 6 10,1 2 10,1 5 9,0 3 1,2 7-8,0 3-9,2 7-8,0 3-6,2 4-5,0 4-4,2 4-5,-1 2-2,0-2 1,-2 0-1,0-1 0,-1-3-2,0-5-3,0-3-6,0-3-3,-1-5-2,0-1 0,-2-4 0,0-3 0,-4-3-5,-4-1-10,-5-2-12,-5-2-10,-2-4-1,-1-2 7,1-6 9,-1-2 7,2-4 6,1 0 2,2-1 3,3-1 2,1 0 5,2 2 4,3 2 5,1 2 5,1 1 3,2-2 2,1 0 2,0-1 2,4-2-1,6-2-1,6-2-3,6-1-1,3-3-3,2 0-4,3-1-3,2-1-4,0 0-1,2 0 0,1-1 1,1 1 0,0-2-3,1-3-6,-2-3-6,1-3-7,1 0-5,-1 1-4,0 3-2,1 1-4,-2 2 1,-2-1 4,-1 1 4,-2-1 5,-3 1 3,-2 1 6,-1 1 3,-2 1 4,-3 3 6,-3 1 5,-3 4 6,-2 3 5,-4 4 11,-2 6 16,-4 6 17,-2 6 15,-1 3 3,0 2-14,2 3-12,1 1-13,0 2-9,2 1-3,0 1-3,2 1-5,0 0-4,0-1-4,0-1-5,0-1-5,0-2-5,0-1-5,0-3-6,0-1-6,1-4-8,2-8-13,2-7-12,2-6-13,0-4 1,-1 1 14,-1-1 14,0 0 14,-1-1 8,0-1-2,0-3 1,0-2-1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7:45"/>
    </inkml:context>
    <inkml:brush xml:id="br0">
      <inkml:brushProperty name="width" value="0.05152" units="cm"/>
      <inkml:brushProperty name="height" value="0.05152" units="cm"/>
      <inkml:brushProperty name="color" value="#00BFF3"/>
    </inkml:brush>
  </inkml:definitions>
  <inkml:trace contextRef="#ctx0" brushRef="#br0">54450 19428 426,'7'-25'2,"-2"-1"2,-3-3 3,0-1 2,-2 2 2,2 5 0,0 6-1,2 7 1,-1 5 7,-1 8 13,0 6 12,-2 7 14,0 6 3,0 7-8,0 5-7,0 6-9,0 5-5,0 2-4,0 4-4,0 2-3,0 1-4,0-4-3,0-3-1,0-2-4,0 6-1,0 17-2,0 17-2,0 16-1,0 8-5,0-3-5,0-2-6,0-1-6,1-4-6,0-8-8,2-6-7,-1-7-6,2-5-5,0-2 0,0-1-2,0-2 0,-1-9 5,0-15 9,-2-14 10,0-15 10,-1-7 3,2 0 0,0 0-1,2 0-2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7:46"/>
    </inkml:context>
    <inkml:brush xml:id="br0">
      <inkml:brushProperty name="width" value="0.03661" units="cm"/>
      <inkml:brushProperty name="height" value="0.03661" units="cm"/>
      <inkml:brushProperty name="color" value="#00BFF3"/>
    </inkml:brush>
  </inkml:definitions>
  <inkml:trace contextRef="#ctx0" brushRef="#br0">54124 20559 600,'-1'-22'0,"0"7"0,-2 4 0,0 5 0,0 1 7,2-2 13,2-2 13,2-1 13,1-1 4,2 4-4,0 2-5,2 4-5,1 1-4,3 2-5,3 0-4,3 2-3,2 1-7,0 6-8,-2 2-7,2 5-8,-2 1-8,-1-2-11,-2 0-10,-2-1-9,-3-2-6,1-4-1,-2-5-2,0-2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5:20"/>
    </inkml:context>
    <inkml:brush xml:id="br0">
      <inkml:brushProperty name="width" value="0.04834" units="cm"/>
      <inkml:brushProperty name="height" value="0.04834" units="cm"/>
      <inkml:brushProperty name="color" value="#F2395B"/>
    </inkml:brush>
  </inkml:definitions>
  <inkml:trace contextRef="#ctx0" brushRef="#br0">42455 714 455,'-29'-14'4,"9"2"11,6 4 8,7 3 11,3 7 7,0 12 8,0 11 6,1 12 8,0 10-3,3 6-9,4 7-11,2 7-10,1 11-6,-2 15-3,-2 14-4,-2 15-1,-1 8-15,0 1-23,0 3-24,0 2-24,0-12-4,0-26 14,0-28 14,0-25 16,0-14 3,2-1-7,0-2-7,2 1-8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7:46"/>
    </inkml:context>
    <inkml:brush xml:id="br0">
      <inkml:brushProperty name="width" value="0.0348" units="cm"/>
      <inkml:brushProperty name="height" value="0.0348" units="cm"/>
      <inkml:brushProperty name="color" value="#00BFF3"/>
    </inkml:brush>
  </inkml:definitions>
  <inkml:trace contextRef="#ctx0" brushRef="#br0">55577 19624 632,'-6'-7'31,"2"-1"1,4 0 0,3 0 2,3 1 0,5 2 1,5 2 1,5 2 0,2 1-2,1-2-8,-1 0-7,1-1-8,-1 0-6,-1 3-3,-1 4-3,-2 2-4,-1 3-6,-3 2-9,-2 2-10,-4 1-9,-2 2-4,-2 2 1,-3-1 1,0 2 1,-4-1 2,0-3 1,-3-3 1,-2-2 1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7:46"/>
    </inkml:context>
    <inkml:brush xml:id="br0">
      <inkml:brushProperty name="width" value="0.05152" units="cm"/>
      <inkml:brushProperty name="height" value="0.05152" units="cm"/>
      <inkml:brushProperty name="color" value="#00BFF3"/>
    </inkml:brush>
  </inkml:definitions>
  <inkml:trace contextRef="#ctx0" brushRef="#br0">55194 20445 427,'-14'7'1,"1"-2"3,2-2 3,2-2 3,2 0 1,1 2 2,0 2 1,2 2 1,0 2 5,2 1 8,0 3 9,2 2 8,0 1 1,0 3-7,0 2-7,0 1-6,-1 2-5,0-1-4,-2 1-2,0-1-3,-1-1-1,0-2 0,0-1 0,1-3 0,1-4-9,5-8-15,6-8-15,4-8-17,4-6-7,1-6 3,3-6 2,1-6 4,3-2 4,1 1 7,3 3 7,1 2 8,0 2 7,-4 3 6,-2 3 6,-3 3 6,-3 3 3,-3 5-2,-2 3-1,-4 4-1,-4 7 3,-4 10 9,-6 9 8,-4 11 10,-4 3 2,-3 0-2,-4-1-2,-1-1-2,-3-2-8,3-4-14,0-2-14,1-2-13,2-5-6,3-1 1,3-4 1,2-3 2,5-2 0,3-1 0,4-1 1,3 0-1,5-3 2,4-2 2,4-4 3,3-2 2,3-1 4,-2 3 3,2 1 4,-1 2 4,-1 1 3,-3 0 1,-3 0 3,-2 0 1,-5 3 0,-3 3-1,-4 6-2,-4 6-2,-4 2-2,-7 1-2,-6 1-4,-5 1-2,-4-1-1,1-3-2,-1-3 1,2-3-2,-3-1 1,-3 2 1,-3 0 1,-2 1 1,-2 1 2,1-1 0,2 1 1,0 0 0,3-2 3,5-3 2,5-3 4,5-2 4,8-3 4,12-1 9,12 0 7,11-1 7,9-3 1,3 0-7,4-3-8,4-2-8,2-1-4,0-2-4,0 0-3,0-1-3,-1 0-6,-1 2-6,0 2-7,-2 3-6,0 0-5,-2 2-1,0 0-1,-1 2-1,-4 0 1,-6 0 4,-5 0 4,-6 0 4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7:47"/>
    </inkml:context>
    <inkml:brush xml:id="br0">
      <inkml:brushProperty name="width" value="0.03172" units="cm"/>
      <inkml:brushProperty name="height" value="0.03172" units="cm"/>
      <inkml:brushProperty name="color" value="#00BFF3"/>
    </inkml:brush>
  </inkml:definitions>
  <inkml:trace contextRef="#ctx0" brushRef="#br0">59100 21450 693,'14'1'163,"-1"2"-61,-4 1-61,1 3-60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7:47"/>
    </inkml:context>
    <inkml:brush xml:id="br0">
      <inkml:brushProperty name="width" value="0.02498" units="cm"/>
      <inkml:brushProperty name="height" value="0.02498" units="cm"/>
      <inkml:brushProperty name="color" value="#00BFF3"/>
    </inkml:brush>
  </inkml:definitions>
  <inkml:trace contextRef="#ctx0" brushRef="#br0">58860 22250 880,'-12'6'32,"7"1"-2,7-3-1,5 1 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7:54"/>
    </inkml:context>
    <inkml:brush xml:id="br0">
      <inkml:brushProperty name="width" value="0.04358" units="cm"/>
      <inkml:brushProperty name="height" value="0.04358" units="cm"/>
      <inkml:brushProperty name="color" value="#00BFF3"/>
    </inkml:brush>
  </inkml:definitions>
  <inkml:trace contextRef="#ctx0" brushRef="#br0">64190 19433 504,'-7'-6'38,"2"4"4,2 4 2,2 4 3,1 2-3,0 1-6,0 2-8,0 0-6,0 1-6,0 0-1,0-1-3,0 1-1,0 0-1,0 1-2,0 2-1,0 0 0,0 1-1,0-1-1,0 1 1,0 0-2,0 0 1,0 1-1,0 0 0,0 2 0,0 1 0,0-1-1,0 1-1,0 0 1,-1-1-1,0 1-1,-2-1-1,0 1 0,-1 0 0,0 3-3,1 1-1,-1 3-2,0 1 0,-2 3-1,0 1 0,-1 2 0,-1 1-1,0 1-1,0-1-2,0-1 0,0 1-3,1-3-3,0-2-1,-1-1-4,1-4-3,2-3-3,2-5-4,2-3-3,2-4-5,2-4-7,2-4-8,2-4-7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7:55"/>
    </inkml:context>
    <inkml:brush xml:id="br0">
      <inkml:brushProperty name="width" value="0.0471" units="cm"/>
      <inkml:brushProperty name="height" value="0.0471" units="cm"/>
      <inkml:brushProperty name="color" value="#00BFF3"/>
    </inkml:brush>
  </inkml:definitions>
  <inkml:trace contextRef="#ctx0" brushRef="#br0">64900 20729 467,'15'0'130,"-1"0"-29,-1 0-30,0 0-30,-1-1-15,-1 0-3,1-2-2,0 0-3,0-1-2,1 2 0,1 0-2,2 2 0,0-1-3,1 0-1,1-2-2,1 0-2,1 0-2,-1-1-2,0 0-2,1 1-1,-1-1-1,-1 2-1,-1 0 1,-1 2-1,0 0 1,0 0-1,-1 0 1,1 0-1,-1 0 1,-1 0-1,0 0 1,-2 0-1,-3-1-15,-6 0-29,-6-2-30,-6 0-30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7:56"/>
    </inkml:context>
    <inkml:brush xml:id="br0">
      <inkml:brushProperty name="width" value="0.05288" units="cm"/>
      <inkml:brushProperty name="height" value="0.05288" units="cm"/>
      <inkml:brushProperty name="color" value="#00BFF3"/>
    </inkml:brush>
  </inkml:definitions>
  <inkml:trace contextRef="#ctx0" brushRef="#br0">67478 19932 416,'14'-9'50,"-2"-2"-8,-4-2-7,-3-1-8,-1-1-6,0 2-3,0 3-4,0 1-4,0 0-2,0-4 0,0-2-1,0-3 0,-1-1-2,-1 3-3,0 1-3,-1 2-2,-2 2-2,-1-1 1,0 0 0,-1 0 1,-2 2 1,-2 3 1,-2 2 1,-2 4 2,-1 2 1,1 2-1,-1 2 1,0 2-1,0 2 1,0 3 0,-2 3 1,-2 3 0,0 2 1,-1 0 0,-1-1-1,-1 1 1,0 0 0,1 1 0,0 1 0,2 1 0,1 0 1,-1 1-1,0-1 0,1 0 0,0 0 0,2-1 1,2-1 2,3-1 0,1-1 0,2-1 0,2-1-2,2-1-1,1 0-1,0 0-2,0-1 0,0 1-2,1-2-1,4-4-1,2-5-3,4-3-1,1-2-2,1-2-2,1 0-2,1-1-2,1-2-1,2-2 1,0-2 0,1-2 2,0-2 0,1-1-1,0-3 1,-1-1-1,1-2 1,-1 0 0,1 1 2,-1-1 0,-1 0 0,-1-1-1,-2-1-1,-3 0-2,-1 0 0,0 1 1,-2 2 1,0 3 0,-3 1 3,-1 0 4,-2 2 4,-2 1 5,0 1 4,0 0 7,2 2 7,0 1 5,0 2 7,-2 6 7,-2 4 6,-2 6 7,0 2-2,0 1-8,2 1-10,0 2-9,1 0-4,0 3-2,0 1-2,0 3 0,0 1-3,0 0-2,0 2-3,0 1-3,1-1-4,2 0-4,2-1-6,2-1-4,1-2-3,1-4-1,2-5 1,0-3-1,0-2-1,-1 2-3,0 0-3,-2 1-3,0 0-2,2 0-4,0-2-3,2-1-3,-2 0-1,1 0 1,-2 0 0,0 0 1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7:58"/>
    </inkml:context>
    <inkml:brush xml:id="br0">
      <inkml:brushProperty name="width" value="0.04242" units="cm"/>
      <inkml:brushProperty name="height" value="0.04242" units="cm"/>
      <inkml:brushProperty name="color" value="#00BFF3"/>
    </inkml:brush>
  </inkml:definitions>
  <inkml:trace contextRef="#ctx0" brushRef="#br0">69750 20415 518,'22'0'134,"-1"0"-30,-3 0-28,-1 0-30,-1 0-17,2 0-5,0 0-5,1 0-5,0 0-4,1 0-1,0 0-1,-1 0-3,1 0-2,-1 0-3,0 0-5,1 0-3,-1 0-2,-1 0 2,-1 0 2,-1 0 1,-1 0-2,0 0-5,-2 0-7,-1 0-5,0 0-4,0 0-3,-1 0-3,1 0-2,-1-2-5,-2 0-4,-2-2-7,-2-3-5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7:59"/>
    </inkml:context>
    <inkml:brush xml:id="br0">
      <inkml:brushProperty name="width" value="0.04756" units="cm"/>
      <inkml:brushProperty name="height" value="0.04756" units="cm"/>
      <inkml:brushProperty name="color" value="#00BFF3"/>
    </inkml:brush>
  </inkml:definitions>
  <inkml:trace contextRef="#ctx0" brushRef="#br0">71302 17774 462,'0'-16'0,"0"0"1,0 1 1,0-1-1,1 3 8,0 8 13,2 7 13,0 6 13,0 4 4,0 1-5,-2 2-6,0 0-6,-1 1-3,0 3-4,0 2-3,0 1-2,-1 2-3,0-1-2,-2 1-3,0-1-1,-1 1-2,0 1-1,0 1-2,1 0-2,-2 3-1,2 2-1,-1 4-1,0 3 0,-1 2-1,0 2-1,-1 2 1,-2 3-1,1-2 0,1-1-3,0-2 0,2-1-3,-1-3 0,0-2-2,-1-2 0,-2-1-2,1-3 0,1-1 1,0 0-1,2-1 1,0-1 0,2-1-3,0-1-1,2-1-2,0-2-1,0-3-2,0-3-2,0-2-2,0-9-3,2-10-5,0-13-5,2-11-6,1-8 0,5-1 3,4-2 3,4-2 3,1 1 3,-1 5 5,-1 2 5,-1 5 3,0 3 4,0 3 4,-1 3 2,1 3 5,-1 1 2,0 1 5,1-1 3,0 0 3,0 2 4,-1 2 0,1 4 2,0 3 2,-2 2 0,-1 0-1,-2 2 0,-2 0-1,-2 2 0,1 2-1,0 2-1,0 2 0,0 1 0,2 1-1,0 2-1,1 0-1,0 1 0,0 1 0,-2 2 0,-1 0-1,0 1 1,-2 1-2,-1 1 0,0 1-2,-2 1 0,-2 0-1,-2-1 0,-2 1-1,-2-3-1,0 2-4,-1-2-1,-2-1-4,-1 0 0,-3 0 0,-4-1 1,-1 1 0,-4 0-2,-2-1-6,-1 1-6,-3 0-7,-3-1-6,-5 1-7,-4 0-6,-5-1-8,-2 0-2,2-3-1,2-1 0,2-2 0,4-2 4,7 0 6,7-2 6,7 0 7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8:41"/>
    </inkml:context>
    <inkml:brush xml:id="br0">
      <inkml:brushProperty name="width" value="0.02385" units="cm"/>
      <inkml:brushProperty name="height" value="0.02385" units="cm"/>
      <inkml:brushProperty name="color" value="#6ADCAB"/>
    </inkml:brush>
  </inkml:definitions>
  <inkml:trace contextRef="#ctx0" brushRef="#br0">69693 15627 922,'-29'-34'15,"3"11"4,6 8 1,2 10 3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5:21"/>
    </inkml:context>
    <inkml:brush xml:id="br0">
      <inkml:brushProperty name="width" value="0.04638" units="cm"/>
      <inkml:brushProperty name="height" value="0.04638" units="cm"/>
      <inkml:brushProperty name="color" value="#F2395B"/>
    </inkml:brush>
  </inkml:definitions>
  <inkml:trace contextRef="#ctx0" brushRef="#br0">43684 31 474,'1'-13'69,"2"3"-12,2 4-12,2 4-11,3 2-7,4 2-2,3 0-3,4 2-1,2 0-6,1 2-6,-1 0-6,1 1-7,-3 1-4,-3 0-1,-4 0-1,-4 0-2,-4 1-3,-3 5-7,-2 4-6,-4 3-6,-4 4-3,-7 1 3,-7 3 1,-7 1 3,-3-1 2,-1-4 1,1-4 3,0-3 1,1-4 4,2-4 5,1-5 4,3-3 5,1-2 5,4 0 5,3 0 5,3 0 4,2 0 7,2-2 7,3 0 6,1-1 8,2 0 4,2 3 0,2 4 1,2 2 1,0 4-4,0 2-5,-2 3-7,0 3-6,-1 4-5,0 3-4,0 5-6,0 3-4,-1 1-4,0-1-2,-2-3-2,0-2-2,-1-2-3,2-3-6,0-3-6,2-2-5,0-6-7,2-7-8,0-6-8,2-8-7,3-6 1,7-7 8,7-7 10,7-6 8,4-4 6,1 3 3,1 2 3,1 2 3,-3 2 5,-5 7 9,-4 3 8,-4 6 8,-5 3 11,-1 3 13,-3 1 14,0 2 12,-6 6-3,-7 10-22,-6 9-22,-7 11-21,-4 2-12,1-4-4,-1-3-3,1-5-4,0-2-2,-1-2-3,1-3-2,-1-1-2,5-4 0,7-4 4,8-6 4,8-4 3,6-4 5,5 0 5,5-1 5,4-1 6,2 0 4,-2 2 3,-1 2 5,-2 2 4,-3 2 1,-3 2-1,-3 2-1,-3 2 0,-3 2 0,-2 2 0,-4 2 1,-2 2 0,-6 2-1,-4 5-2,-7 3-4,-5 5-4,-5 2-1,-3 1-3,-3 1-1,-3 1-3,-2 0-1,-2-1-2,-2 2-2,-2-1-3,-1-1 2,0-1 1,0-3 2,0-1 2,1-3 4,5-1 5,4-3 6,4-1 4,10-5 7,18-6 7,18-8 7,17-6 8,12-6-1,4-3-10,5-5-10,6-3-9,2-2-7,1 3-4,0 1-6,2 3-4,-2 1-4,-4 2-3,-6 2-3,-4 3-3,-7 2-5,-8 2-5,-8 4-5,-7 2-7,-9 4-5,-10 2-6,-10 4-6,-10 2-6,-3 1 3,3-3 13,3-1 11,3-2 12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8:43"/>
    </inkml:context>
    <inkml:brush xml:id="br0">
      <inkml:brushProperty name="width" value="0.04645" units="cm"/>
      <inkml:brushProperty name="height" value="0.04645" units="cm"/>
      <inkml:brushProperty name="color" value="#6ADCAB"/>
    </inkml:brush>
  </inkml:definitions>
  <inkml:trace contextRef="#ctx0" brushRef="#br0">48991 26730 473,'7'-15'4,"-2"2"7,-2 3 7,-2 1 8,-2 3 5,0 4 0,-2 4 3,0 4 0,-2 4 0,0 3-3,-1 5-4,-2 3-3,0 3-3,-1 1-2,-2 1-1,0 1-3,-1 2-1,1 3 0,-1 3-1,0 2-2,1 0 0,2-2 0,3-4-2,1-1 0,1-4 0,2 0 1,0-1 1,2-1 0,0-1-2,0-3-4,0-1-3,0-2-5,3-3-3,7-3 1,8-3-1,6-2-1,3-4 0,1-4-3,-1-4-1,1-4-2,-2-3 0,0-3 0,-1-3 1,-1-3 0,-1-3 1,2-1 1,2-3-1,-1-1 1,0-2 0,-3-1 1,-3-1 1,-2 1 0,-4-1 1,-3 3-1,-3 3 1,-2 3-1,-3 2 2,-2 1 3,-2 1 3,-2 1 3,-3 2 2,-2 1 1,-3 2 2,-3 3 2,-3 0-1,0 2 0,-1 1-2,-1 0-2,-2 3 0,-1 1-2,-3 2-2,-1 2-1,-1 1-4,2 2-6,0 0-6,1 2-7,2-1-4,1 1 0,2 0-2,3 0-1,1 1-3,4 0-5,3 1-5,3 2-5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8:43"/>
    </inkml:context>
    <inkml:brush xml:id="br0">
      <inkml:brushProperty name="width" value="0.03773" units="cm"/>
      <inkml:brushProperty name="height" value="0.03773" units="cm"/>
      <inkml:brushProperty name="color" value="#6ADCAB"/>
    </inkml:brush>
  </inkml:definitions>
  <inkml:trace contextRef="#ctx0" brushRef="#br0">52100 25600 583,'14'0'43,"-1"0"-5,-2 0-7,-2 0-5,0 0-3,2 0-2,0 0 0,4 0-2,1 0 2,0 2 4,-1 0 3,1 2 4,0 0-2,-1 0-7,1-1-7,-1 2-8,-1-1-3,-1 1-2,-2 2-1,-2-1 0,-2 2-6,-2 2-8,-3 0-8,0 1-9,-3 0-5,-1 0 1,0-2-2,-1 0 0,-3-1-1,-2-2-4,-3 2-4,-3 0-3,-1-1 3,3 0 6,1-2 8,2 0 8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8:44"/>
    </inkml:context>
    <inkml:brush xml:id="br0">
      <inkml:brushProperty name="width" value="0.0506" units="cm"/>
      <inkml:brushProperty name="height" value="0.0506" units="cm"/>
      <inkml:brushProperty name="color" value="#6ADCAB"/>
    </inkml:brush>
  </inkml:definitions>
  <inkml:trace contextRef="#ctx0" brushRef="#br0">51264 26400 434,'-15'7'1,"2"-2"0,3-3 1,1 0 0,1-2 4,0 0 5,0 0 6,1 0 5,0 2 5,2 5 1,2 6 4,2 4 2,1 3-1,0 1-4,0 1-4,0 1-4,-1 1-4,-2 1-3,-2 1-3,-2 0-3,0 0-4,0-1-3,2-3-4,1-1-2,0-3-2,2-1 0,0-2 1,2-2 0,1-7-6,4-9-13,2-9-12,3-11-13,4-5-1,4-3 8,3-1 11,5-2 8,1 1 8,1 2 6,-1 3 6,0 3 5,1 4 5,-1 3 4,1 4 5,-1 5 5,-1 2 3,-4 4 6,-2 2 4,-3 4 6,-2 2-2,-2 3-4,-3 4-6,-1 2-4,-2 3-5,-2 1-1,-2 3-2,-2 1-1,-3 2-2,-6-1-1,-4 0-2,-5 0-1,-3 1-4,-1 1-10,-1 1-7,0 1-9,-3 0-4,-1-1 0,-3-1 1,-1-1-1,-2-2 2,-1-1 3,-1-2 3,0-2 2,0-2 3,3-1 1,3-1 3,3-1 2,4-2 3,3-2 6,4-4 6,5-2 6,6-4 5,11-4 6,11-4 6,11-3 6,6-3 0,1 0-7,0 1-7,2-1-7,1 0-3,1 0-2,0 1 0,2-1-1,-1 2-2,-3 2-5,-1 4-5,-1 3-5,-4 1-3,-4 0-3,-3 0-2,-5 0-4,-5-1-4,-6-3-7,-8-4-7,-6-2-6,-6-2 0,-2 1 11,-3-1 8,-3 0 10,-2 1 8,1-1 3,-1 0 6,1 1 3,0 1 5,4 1 3,3 3 4,3 1 3,2 5 6,2 8 10,2 7 8,2 9 10,1 4-1,2 6-9,0 3-11,2 4-10,0 3-7,0 1-3,-1 0-4,2 2-4,-2 0-2,-1 0-5,0 0-2,-2 0-3,-1-2-5,-2-2-6,-2-4-4,-1-2-7,-3-4-2,0-5 1,-2-5 1,1-5 1,-1-3 0,-1-2 3,0-2 1,0-2 3,0-3 1,-1-4 2,-1-4 2,-1-4 1,0-3 3,2-1 3,2-3 2,3-2 4,1 0 2,2-1 3,2 1 3,2-1 3,2 1 3,4 3 2,2 1 3,3 2 1,4 1 1,4-2-2,3-3-3,5-1-2,2-2-3,1 1-5,-1-1-5,3 0-4,1 2-6,-1 1-8,0 2-9,1 3-8,-2 0-3,-2 0 0,-1 0 1,-3 1 1,-1-2 2,-1 0 4,-1-1 4,0-1 4,-4 0 5,-3 2 3,-4 3 3,-4 1 5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8:44"/>
    </inkml:context>
    <inkml:brush xml:id="br0">
      <inkml:brushProperty name="width" value="0.04378" units="cm"/>
      <inkml:brushProperty name="height" value="0.04378" units="cm"/>
      <inkml:brushProperty name="color" value="#6ADCAB"/>
    </inkml:brush>
  </inkml:definitions>
  <inkml:trace contextRef="#ctx0" brushRef="#br0">54050 27058 502,'7'-34'23,"-2"13"15,-3 11 15,-1 12 15,-1 9 1,0 7-11,0 7-11,0 7-12,-1 3-7,0 0-4,-1 0-2,-1 1-4,-1-3-7,2-3-7,0-2-10,2-3-9,1-6-15,4-10-24,1-10-24,5-10-22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8:44"/>
    </inkml:context>
    <inkml:brush xml:id="br0">
      <inkml:brushProperty name="width" value="0.05543" units="cm"/>
      <inkml:brushProperty name="height" value="0.05543" units="cm"/>
      <inkml:brushProperty name="color" value="#6ADCAB"/>
    </inkml:brush>
  </inkml:definitions>
  <inkml:trace contextRef="#ctx0" brushRef="#br0">54650 25935 396,'0'-21'0,"2"5"0,0 5 0,2 4 0,-2 2 4,0-2 5,0-1 7,-1-3 7,-1 2 7,0 6 8,0 6 10,0 6 9,0 4 0,0 5-7,0 4-9,0 3-7,0 3-5,0 3-2,0 1-2,0 3-2,0 3-2,0 6-2,0 6-2,0 6-3,0 5-3,0 4-3,0 6-5,0 5-5,-1 3-3,-1 0-5,0 2-5,0 1-4,-2 1-8,2 2-10,0 2-11,2 3-10,0-4-4,0-3 4,0-5 4,0-5 3,0-10 5,0-14 10,0-16 8,0-13 8,0-10 4,0 1 0,0-2-1,0 0-2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8:44"/>
    </inkml:context>
    <inkml:brush xml:id="br0">
      <inkml:brushProperty name="width" value="0.03517" units="cm"/>
      <inkml:brushProperty name="height" value="0.03517" units="cm"/>
      <inkml:brushProperty name="color" value="#6ADCAB"/>
    </inkml:brush>
  </inkml:definitions>
  <inkml:trace contextRef="#ctx0" brushRef="#br0">54100 26943 625,'8'-7'37,"2"0"1,0 2-1,1 1 1,2 1-1,3 3-3,4 4-4,1 2-2,3 2-4,1 0-1,1-1-3,1 1-1,0 0-10,-1 1-14,-2 2-16,0 0-14,-3-1-13,-3-1-7,-4-2-9,-4-2-7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8:45"/>
    </inkml:context>
    <inkml:brush xml:id="br0">
      <inkml:brushProperty name="width" value="0.03427" units="cm"/>
      <inkml:brushProperty name="height" value="0.03427" units="cm"/>
      <inkml:brushProperty name="color" value="#6ADCAB"/>
    </inkml:brush>
  </inkml:definitions>
  <inkml:trace contextRef="#ctx0" brushRef="#br0">55950 26123 641,'2'-20'55,"6"4"3,4 5 2,5 5 4,2 3-7,0 3-18,1 4-17,0 2-19,-4 3-10,-2 2-6,-4 2-6,-4 0-4,-3 3-5,-1 2-4,0 0-3,-1 1-3,-3-2-4,0 0-1,-3-2-1,-2-2-3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8:45"/>
    </inkml:context>
    <inkml:brush xml:id="br0">
      <inkml:brushProperty name="width" value="0.04884" units="cm"/>
      <inkml:brushProperty name="height" value="0.04884" units="cm"/>
      <inkml:brushProperty name="color" value="#6ADCAB"/>
    </inkml:brush>
  </inkml:definitions>
  <inkml:trace contextRef="#ctx0" brushRef="#br0">55411 26750 450,'-14'1'44,"4"4"6,4 2 6,4 3 5,2 3-2,0 2-9,0 1-11,0 3-10,-1 3-6,-2 5-5,-2 5-4,-1 5-4,-2 2-3,-1 0-1,-2 0-1,1 0-1,-1-4-4,2-4-3,2-7-5,2-5-4,5-10-7,6-14-10,7-14-10,7-13-10,5-9-1,4 0 8,4-3 7,5-1 9,0 0 5,-2 5 4,-2 6 4,-1 4 3,-4 5 6,-3 5 7,-5 4 7,-3 6 7,-4 5 7,-1 4 6,-2 6 6,-2 4 6,-4 6 1,-6 7-7,-6 7-5,-6 7-5,-4 3-6,-3 0-2,-3 0-4,-3 1-3,-1-3-3,1 0-3,1-4-3,1-1-4,2-3-3,3-5-4,3-5-4,3-4-4,3-7-5,6-5-5,4-6-5,6-5-6,3-5 2,5-2 9,4-2 10,3-1 8,2-1 6,-1 3 0,-1 1 2,0 2 1,-3 3 2,-1 2 3,-2 4 4,-3 4 4,-3 1 1,-6 7 2,-6 4 1,-6 5 1,-4 3-2,-3 1-5,-3 1-6,-3 1-5,-2 0-3,-1-1-1,-1-1-2,-1-1-2,-2-1-1,-3-1 0,-3-1-2,-2 0-1,0-2 1,2-1 2,3-1 2,3 0 3,4-3 3,3-1 6,5-2 4,3-2 6,6-2 6,6-1 7,7 0 7,8-1 8,5-2-1,5-1-8,5 0-7,5-1-7,3-2-7,4 0-5,2-1-3,3-2-6,3 1-3,2 1-4,2 0-4,2 2-4,0 0-1,-2 2 1,-2 0 0,-3 2 1,-5 0 1,-8 0 3,-9 0 2,-8 0 3,-6 0-11,1 0-24,0 0-24,0 0-24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8:46"/>
    </inkml:context>
    <inkml:brush xml:id="br0">
      <inkml:brushProperty name="width" value="0.04506" units="cm"/>
      <inkml:brushProperty name="height" value="0.04506" units="cm"/>
      <inkml:brushProperty name="color" value="#6ADCAB"/>
    </inkml:brush>
  </inkml:definitions>
  <inkml:trace contextRef="#ctx0" brushRef="#br0">59550 27700 488,'15'2'183,"-4"4"-42,0 4-44,-2 3-43,-1 2-28,0-1-16,0-1-13,-1 0-16,0-2-9,-2 0-7,-3 1-6,0 0-6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8:46"/>
    </inkml:context>
    <inkml:brush xml:id="br0">
      <inkml:brushProperty name="width" value="0.03998" units="cm"/>
      <inkml:brushProperty name="height" value="0.03998" units="cm"/>
      <inkml:brushProperty name="color" value="#6ADCAB"/>
    </inkml:brush>
  </inkml:definitions>
  <inkml:trace contextRef="#ctx0" brushRef="#br0">59097 28850 550,'-21'1'6,"7"2"11,5 2 13,6 2 11,5 0 8,6-1 1,4-2 3,5 1 2,3 0-4,-2 0-9,2 1-9,0 2-10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5:21"/>
    </inkml:context>
    <inkml:brush xml:id="br0">
      <inkml:brushProperty name="width" value="0.04129" units="cm"/>
      <inkml:brushProperty name="height" value="0.04129" units="cm"/>
      <inkml:brushProperty name="color" value="#F2395B"/>
    </inkml:brush>
  </inkml:definitions>
  <inkml:trace contextRef="#ctx0" brushRef="#br0">44327 2611 532,'-34'-13'40,"11"8"13,8 7 12,10 6 13,5 7-2,2 7-16,0 7-15,2 7-16,-1 2-14,0 0-9,-2-3-9,0 1-11,-1-2-10,2-3-15,0-3-12,1-3-14,1-4-4,1-5 5,2-5 5,0-4 5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8:49"/>
    </inkml:context>
    <inkml:brush xml:id="br0">
      <inkml:brushProperty name="width" value="0.05356" units="cm"/>
      <inkml:brushProperty name="height" value="0.05356" units="cm"/>
      <inkml:brushProperty name="color" value="#6ADCAB"/>
    </inkml:brush>
  </inkml:definitions>
  <inkml:trace contextRef="#ctx0" brushRef="#br0">64228 26300 410,'-12'0'7,"5"0"12,6 0 14,6 0 12,3 0 4,1 0-9,2 0-7,0 0-9,1 0-4,-1 2-1,1 0-2,0 2-2,0 0-1,1 0-1,2-1-1,0 1-2,1 1 1,-1 0-1,1 1 0,0 2 1,-3 0-2,-2 2-1,-3 0-3,-2 1-2,-3 2-1,0 3 0,-2 3 1,0 4 0,-3-1-1,-4 0-1,-4-1-1,-4 0-1,-2-1-2,-2 3-1,-3 1-1,-1 2-1,-2 1 0,1 0-2,-1 1 1,1-1-1,0 0-1,1-3 2,1-1-1,0-3 1,3-1 0,0-3 2,1-1 0,1-2 0,0-2 2,2-1 1,1 0 1,1-2 1,3-1 5,6-2 9,6-3 9,6 0 8,4-3 3,3-1-4,3 0-3,4-1-5,0-1-3,0 2-5,0 0-4,1 2-4,-1 0-2,-1 0-1,-1 0-1,-1 0 0,0-1-2,1 0 0,1-2-1,1 0-2,0 0 0,-4 0 0,0 2 1,-2 0 0,-1 1-1,1-2-1,1 0-1,1-1-1,-4-1-16,-8 2-30,-10 0-31,-8 2-31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8:51"/>
    </inkml:context>
    <inkml:brush xml:id="br0">
      <inkml:brushProperty name="width" value="0.0467" units="cm"/>
      <inkml:brushProperty name="height" value="0.0467" units="cm"/>
      <inkml:brushProperty name="color" value="#6ADCAB"/>
    </inkml:brush>
  </inkml:definitions>
  <inkml:trace contextRef="#ctx0" brushRef="#br0">66584 27113 471,'-8'7'2,"-2"-2"4,0-3 4,-1 0 4,1-2 9,6 0 12,4 0 14,6 0 12,3 0 3,1 0-8,3 0-9,2 0-8,2 0-7,1 0-5,3 0-5,2 0-5,-2 0-4,-2 0-5,-3 0-4,-3 0-5,-1-1-2,2 0-1,0-2-1,1 0-2,0-1 1,-1 2 0,-1 0 1,0 2 1,-1 0 1,1 0 0,2 0-1,0 0 2,0-1-1,-1 0 1,-2-2 0,1 0 0,-1 0 0,-1 1-1,1 1 0,0 0 0,0 1-2,0-2 1,-1 0 0,1-1-1,-3-1-13,-6 0-25,-6 0-27,-6 0-26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9:15"/>
    </inkml:context>
    <inkml:brush xml:id="br0">
      <inkml:brushProperty name="width" value="0.05864" units="cm"/>
      <inkml:brushProperty name="height" value="0.05864" units="cm"/>
      <inkml:brushProperty name="color" value="#6ADCAB"/>
    </inkml:brush>
  </inkml:definitions>
  <inkml:trace contextRef="#ctx0" brushRef="#br0">69737 26033 375,'8'5'27,"-1"-5"2,1-4 2,0-5 1,-2-5-1,1-2-6,-2-3-6,0-3-5,-2 1-5,-1 0-3,0 2-3,-2 3-3,0 1-1,0 0 0,0 2 0,0 1 0,-1 1 0,-2 0 2,-2 2 2,-1 1 1,-4 2 1,-1 4 2,-4 4 1,-3 4 1,-1 3 0,2 3-1,3 4-1,1 2-1,1 1 0,-2 1-1,0-1 0,-1 1-1,-1 0 0,1 0 1,-1 2-1,0 1 0,1 2 0,2 1 1,0 3-1,1 1 0,0 1 0,0-2 0,0 0 0,0-1 0,1-1 0,3-3 1,1-2 1,2-2 0,2-1-1,2-2 0,2-3-2,2-1 0,2-3-2,4-4-2,2-4-2,3-4-2,2-4-1,2-4-2,0-4-1,1-3-1,0-3-2,2 1-1,1-1-2,1 1-2,-1-1 0,-1-3 1,-2-1 1,-2-3 1,-3 1 1,-1 3 2,-2 3 2,-2 3 2,-2 2 0,-1 1 0,-1 1-1,0 0 0,-2 2 5,0 1 9,-3 0 10,2 2 11,-2 3 5,0 4 2,0 6 3,0 4 2,0 3-1,0 1-6,0 2-6,0 0-6,0 1-3,1 1-1,1 1-2,2 1-2,0 1-1,0 1 0,-1 1-2,2 2 0,-1-1-1,1-2 1,2 0 0,0-1 0,1-1-1,0 1-1,0-1-3,-1 1-2,2-1-3,0-1-6,1-1-5,2 0-6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9:16"/>
    </inkml:context>
    <inkml:brush xml:id="br0">
      <inkml:brushProperty name="width" value="0.05" units="cm"/>
      <inkml:brushProperty name="height" value="0.05" units="cm"/>
      <inkml:brushProperty name="color" value="#6ADCAB"/>
    </inkml:brush>
  </inkml:definitions>
  <inkml:trace contextRef="#ctx0" brushRef="#br0">72350 26650 333,'49'20'167,"16"14"-1,15 14 1,17 16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9:16"/>
    </inkml:context>
    <inkml:brush xml:id="br0">
      <inkml:brushProperty name="width" value="0.04942" units="cm"/>
      <inkml:brushProperty name="height" value="0.04942" units="cm"/>
      <inkml:brushProperty name="color" value="#6ADCAB"/>
    </inkml:brush>
  </inkml:definitions>
  <inkml:trace contextRef="#ctx0" brushRef="#br0">72184 26550 445,'-15'0'5,"2"0"10,3 0 11,1 0 10,3 0 7,6 2 7,4 0 6,6 2 6,2 0-2,1 0-11,1-1-11,2 1-10,0-2-7,3 1-3,1-1-2,2-2-3,1 0-3,-1 2-4,-1 0-4,-1 2-3,0-1-4,2 0-3,-1-2-2,3 0-2,-1-1-3,-2 0-1,0 0-1,-1 0-2,-2-1-3,-1 0-4,-2-2-3,-2 0-5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9:17"/>
    </inkml:context>
    <inkml:brush xml:id="br0">
      <inkml:brushProperty name="width" value="0.05513" units="cm"/>
      <inkml:brushProperty name="height" value="0.05513" units="cm"/>
      <inkml:brushProperty name="color" value="#6ADCAB"/>
    </inkml:brush>
  </inkml:definitions>
  <inkml:trace contextRef="#ctx0" brushRef="#br0">73804 24608 399,'0'-15'1,"2"0"5,0 2 3,2 1 5,-1 4 8,-1 6 16,0 7 16,-1 8 15,-1 4 2,0 3-12,0 3-11,0 3-13,-2 1-7,-1 1-2,-2-1-4,-1 1-2,-2 0-3,0 2-3,0 2-1,0 2-2,1 1-3,-1 1-1,0-1-2,0 0-2,0 0-3,0 1-1,1-1-2,-1 0-2,0 0-3,2 1-1,1-1-1,0 0-3,1 0-1,0 1 0,0-2-1,1 1 0,-2-2-1,2-3 0,-1-5 0,0-3 0,1-10-3,2-15-8,2-14-5,2-14-8,2-8 1,3 1 5,4 2 8,2 1 6,3 1 4,3 3 3,3 3 2,3 3 2,1 4 4,-4 3 7,0 4 7,-3 5 6,-1 1 4,-2 2 1,-3 0 2,-1 2 1,-1 1 0,0 2 1,-1 2 0,1 2 0,0 3-1,0 6 0,-1 4 0,1 5-1,-2 1-2,-2-1-3,-4-3-4,-2-1-3,-4 0-3,0 3-1,-3 3-3,-2 3-2,-2 0-1,-4-4-2,-2-2-3,-3-2-1,-4-2-4,-3 3-6,-4 1-7,-5 3-6,0-1-3,1-1 0,0-3 1,1-1 0,3-2 0,3-3-1,5-1-1,3-2-2,3-2 0,2 0-2,3-2 1,1 0-2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9:17"/>
    </inkml:context>
    <inkml:brush xml:id="br0">
      <inkml:brushProperty name="width" value="0.05367" units="cm"/>
      <inkml:brushProperty name="height" value="0.05367" units="cm"/>
      <inkml:brushProperty name="color" value="#6ADCAB"/>
    </inkml:brush>
  </inkml:definitions>
  <inkml:trace contextRef="#ctx0" brushRef="#br0">75837 26750 409,'-6'7'11,"6"-2"19,4-3 21,6 0 20,2-2 4,1 0-11,1 0-13,2 0-12,0 0-7,3 0-5,1 0-4,3 0-4,0 0-2,1 0-2,-1 0-1,1 0-2,-2 0-1,0 1-2,-1 2-3,-1 0-2,0 0-1,-1 1 0,1 0-1,0 0 0,-2-1-3,0 0-3,0-2-4,-2 0-5,-4-2-12,-8 0-20,-8-2-22,-8 0-21,-3-1-4,1 0 13,0 0 12,2 1 12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9:21"/>
    </inkml:context>
    <inkml:brush xml:id="br0">
      <inkml:brushProperty name="width" value="0.04678" units="cm"/>
      <inkml:brushProperty name="height" value="0.04678" units="cm"/>
      <inkml:brushProperty name="color" value="#6ADCAB"/>
    </inkml:brush>
  </inkml:definitions>
  <inkml:trace contextRef="#ctx0" brushRef="#br0">78617 25347 470,'2'-14'36,"5"2"5,5 4 6,5 3 4,2 1 0,-1 2-9,-1 0-7,-1 2-8,0 0-5,0 2-2,-1 0-3,1 2-2,-1 0-1,-1 2-2,-1 0-1,0 1-1,-1 2-4,-1 0-7,1 1-6,0 2-7,-1-1-2,-3 1 2,-2 0 1,-1 0 3,-3 1 1,-4 3-1,-4 2-1,-2 4 0,-6 2 1,-2-1 1,-3 1 0,-3-1 2,-1 1 0,-1-1 1,1 1 1,-1-1 0,0 1 1,1-1 0,-1 1 2,1-1 1,1-1 0,0 0-1,1-1 0,1-1-1,1-2 2,2-2 2,2-4 2,3-3 4,3-1 4,6-2 9,6-1 9,6 0 8,4-2 0,3-1-6,3 0-6,3-1-6,3-2-5,1-1-3,2 0-1,2-1-3,2-1-3,-1 0-4,0 0-3,1 0-4,-2 0-5,-2 0-7,-1 0-7,-2 1-7,-4-1-4,1 2-4,-1 0-2,0 2-4,-3-2-2,-3 0-2,-3-3-2,-2-2-2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9:22"/>
    </inkml:context>
    <inkml:brush xml:id="br0">
      <inkml:brushProperty name="width" value="0.04763" units="cm"/>
      <inkml:brushProperty name="height" value="0.04763" units="cm"/>
      <inkml:brushProperty name="color" value="#6ADCAB"/>
    </inkml:brush>
  </inkml:definitions>
  <inkml:trace contextRef="#ctx0" brushRef="#br0">81103 24416 461,'-1'-12'9,"-2"8"15,-2 8 16,-2 8 17,-1 5 3,1 3-10,-1 3-10,0 3-10,0 0-6,0 0-2,0-1-3,2 0-3,-3-1-2,0 4 0,-2 3 0,0 3-2,-1 2 0,1 0-1,-1 2-1,0 1-1,1-2 0,2-1 1,3-2 0,1-1 1,1-3-2,2-2-6,0-1-7,2-3-4,2 0-7,4-1-4,4 1-5,3-1-6,3 0-3,0-1-2,-1-1-2,1 0-3,0-3 0,1-1-1,1-3-1,1-1 1,-1-3 2,-1-2 7,-2-4 5,-3-2 7,-1-2 3,0 0-1,-2 0 1,0 0-1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9:22"/>
    </inkml:context>
    <inkml:brush xml:id="br0">
      <inkml:brushProperty name="width" value="0.04727" units="cm"/>
      <inkml:brushProperty name="height" value="0.04727" units="cm"/>
      <inkml:brushProperty name="color" value="#6ADCAB"/>
    </inkml:brush>
  </inkml:definitions>
  <inkml:trace contextRef="#ctx0" brushRef="#br0">82727 24778 465,'-1'-10'24,"-1"12"14,0 12 14,-1 11 12,-1 6 2,2-1-9,0-1-10,2-1-10,-1-1-7,0 2-5,-1 0-4,-1 2-5,-2 0-3,0-1 0,-1-1-1,-2-1 0,1-1-5,2 1-8,-1-1-11,2 0-8,0-2-8,2-1-8,0-4-6,2-3-7,0-2-3,0-1 0,0-1 1,0 0 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5:21"/>
    </inkml:context>
    <inkml:brush xml:id="br0">
      <inkml:brushProperty name="width" value="0.05319" units="cm"/>
      <inkml:brushProperty name="height" value="0.05319" units="cm"/>
      <inkml:brushProperty name="color" value="#F2395B"/>
    </inkml:brush>
  </inkml:definitions>
  <inkml:trace contextRef="#ctx0" brushRef="#br0">45430 2237 413,'-7'-6'13,"1"6"24,0 4 26,3 6 24,-1 4 5,2 7-18,0 5-17,2 7-17,0 6-11,0 10-3,0 8-3,0 9-3,0 5-5,2 1-6,0 1-7,2 1-7,-1 11-15,1 21-22,0 22-24,0 22-24,0-6-4,-1-32 11,1-32 12,0-32 13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9:22"/>
    </inkml:context>
    <inkml:brush xml:id="br0">
      <inkml:brushProperty name="width" value="0.03693" units="cm"/>
      <inkml:brushProperty name="height" value="0.03693" units="cm"/>
      <inkml:brushProperty name="color" value="#6ADCAB"/>
    </inkml:brush>
  </inkml:definitions>
  <inkml:trace contextRef="#ctx0" brushRef="#br0">83000 25996 595,'1'-14'45,"2"5"-1,2 3 0,2 5 1,2 0-3,3-1-5,3 0-5,4-1-5,1-1-4,0 2-3,2 0-4,1 2-3,0 0-3,-1 0-5,-1 0-4,-1 0-3,-1 0-7,-1 0-7,0 0-9,-2 0-9,-1 0-4,0 2-1,1 0-2,0 2-1,-2 0 0,-1 0-1,-2-1 0,-2 1-1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9:23"/>
    </inkml:context>
    <inkml:brush xml:id="br0">
      <inkml:brushProperty name="width" value="0.05553" units="cm"/>
      <inkml:brushProperty name="height" value="0.05553" units="cm"/>
      <inkml:brushProperty name="color" value="#6ADCAB"/>
    </inkml:brush>
  </inkml:definitions>
  <inkml:trace contextRef="#ctx0" brushRef="#br0">84880 25101 396,'15'-9'17,"-2"-2"4,-3-2 3,-1-1 2,-1-2 0,-2 2-4,-1 1-5,0 1-4,-2 0-3,0 0-1,-2 0-1,0 1-1,-1-1-1,0 0 0,0 0 0,0 1 1,-1 0 0,-2 0 1,-2 2 0,-2 1 1,-1 1 0,-2 2 0,0 2 0,-1 2 1,-2 2 0,0 2 1,0 2-1,-2 2 2,-1 2-1,1 5 0,-1 4 0,0 3 0,0 3 0,-1 1 0,-2 1-1,1 1 0,-1 1-1,3 1 1,1 1-1,3 0 0,1 0 0,0 0-2,2-1 0,1-1-2,1-2 0,2-3-1,2-3-1,2-3 0,4-3-7,7-6-13,8-5-13,6-4-14,4-7-4,0-6 7,2-7 7,1-7 5,-2-2 5,-4 1 4,-3 3 2,-4 2 3,-5 2 3,0 5 1,-2 3 3,-2 5 1,-3 1 4,-1 0 9,-2 1 7,-2-1 8,-1 2 7,0 6 8,0 4 8,0 6 7,0 2 0,0 1-8,0 0-8,0 2-7,0 1-6,-2 2-2,0 0-3,-1 1-2,-1 0-4,2-1-2,0-1-4,2-1-3,0 0-1,2 0 1,0-1 0,2 1 1,1 0-12,5-1-27,4 1-26,4 0-27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9:23"/>
    </inkml:context>
    <inkml:brush xml:id="br0">
      <inkml:brushProperty name="width" value="0.03944" units="cm"/>
      <inkml:brushProperty name="height" value="0.03944" units="cm"/>
      <inkml:brushProperty name="color" value="#6ADCAB"/>
    </inkml:brush>
  </inkml:definitions>
  <inkml:trace contextRef="#ctx0" brushRef="#br0">86500 25646 557,'2'-15'53,"6"5"4,4 2 3,5 3 3,3 1-3,-1 2-10,1 0-12,0 2-10,-1 0-10,1 0-7,-1 0-6,1 0-9,-2 0-1,2 0 1,0 0 3,-1 0 3,1 0-8,0 0-17,-1 0-16,1 0-17,-2 0-8,-3 2 0,-3 0 1,-2 2 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9:24"/>
    </inkml:context>
    <inkml:brush xml:id="br0">
      <inkml:brushProperty name="width" value="0.0581" units="cm"/>
      <inkml:brushProperty name="height" value="0.0581" units="cm"/>
      <inkml:brushProperty name="color" value="#6ADCAB"/>
    </inkml:brush>
  </inkml:definitions>
  <inkml:trace contextRef="#ctx0" brushRef="#br0">87769 23769 378,'0'-14'1,"0"1"3,0 2 2,0 2 2,0 2 4,0-1 5,0 0 5,0 0 5,-1 4 7,0 8 9,-2 8 9,0 7 10,-2 7 0,0 3-10,-1 5-8,-2 3-10,0 4-6,-2 4-4,0 3-4,-1 5-4,-1 1-2,1-1-5,-1 0-2,1-1-4,0-3 0,0-3 0,2-2 2,1-4 1,0-3-2,2-2-9,1-3-7,0-3-8,3-7-9,4-11-10,4-10-11,4-11-10,3-9 0,3-4 11,3-5 12,3-4 11,1-2 8,1 4 6,-1 2 6,1 3 5,-3 4 3,-3 5 0,-5 5-2,-2 4 0,-3 3 4,1-2 10,1 0 8,1-1 10,1 2 5,1 6-1,1 6 2,2 5 0,-2 4-4,-3 2-5,-3 0-7,-2 1-6,-3 0-4,-2 1-2,-2-1-2,-2 0-2,-2 1-1,-2 0-3,-2-1-2,-1 1-2,-4-1-2,-4-1-2,-4-1-3,-2-1-2,-3-1-2,1-2-1,1-3-1,1-1-1,0-1-3,1-2-6,-1-1-5,1 0-6,2-3-3,1-4-2,4-4-2,3-4-1,2-1 0,1 0 1,0 2 0,2 1 3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9:24"/>
    </inkml:context>
    <inkml:brush xml:id="br0">
      <inkml:brushProperty name="width" value="0.05767" units="cm"/>
      <inkml:brushProperty name="height" value="0.05767" units="cm"/>
      <inkml:brushProperty name="color" value="#6ADCAB"/>
    </inkml:brush>
  </inkml:definitions>
  <inkml:trace contextRef="#ctx0" brushRef="#br0">89110 23950 381,'17'0'7,"3"2"14,3 0 14,3 2 14,0 1 4,-1 3-4,-3 4-4,-2 2-6,0 3-3,1 3-2,1 3-2,1 3-3,1 2-1,-1 3-2,1 1-2,-1 2-1,-1 2-2,-2-1-3,-4 0-4,-3 0-3,-2 1-3,-3-1-2,-1 0-3,-2 0-3,-4 1 0,-8 0 1,-6 1 2,-7 2 0,-8 2-4,-9 2-11,-8 4-12,-9 2-11,-4 1-7,5-4-4,1-2-4,4-3-3,3-4-4,4-2-3,3-3-3,5-3-3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9:34"/>
    </inkml:context>
    <inkml:brush xml:id="br0">
      <inkml:brushProperty name="width" value="0.0426" units="cm"/>
      <inkml:brushProperty name="height" value="0.0426" units="cm"/>
      <inkml:brushProperty name="color" value="#6ADCAB"/>
    </inkml:brush>
  </inkml:definitions>
  <inkml:trace contextRef="#ctx0" brushRef="#br0">91834 25115 516,'-15'-1'0,"2"0"0,3-2 0,1 1 0,3-2 9,6 2 18,4 0 18,6 2 18,2 0 4,1 0-13,1 0-10,2 0-13,0 0-6,3 0-4,1 0-2,3 0-4,0 0-1,-1 0-1,-1 0-1,-1 0-1,0 0-3,-2 0-3,2 0-4,-1 0-5,1 0-4,0 2-7,-1 0-6,1 2-7,-1-2-1,-1 1 1,-1-2 2,-1 0 2,-1-1 1,-1 0-3,0 0-2,-2 0-1,-2 1-4,-2 2-6,-4 1-5,-2 3-5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9:34"/>
    </inkml:context>
    <inkml:brush xml:id="br0">
      <inkml:brushProperty name="width" value="0.04256" units="cm"/>
      <inkml:brushProperty name="height" value="0.04256" units="cm"/>
      <inkml:brushProperty name="color" value="#6ADCAB"/>
    </inkml:brush>
  </inkml:definitions>
  <inkml:trace contextRef="#ctx0" brushRef="#br0">91766 26280 516,'-12'0'9,"8"0"16,8 0 17,8 0 17,4 0 4,3-2-11,2-1-10,1 1-10,2-2-7,-2 1-2,2-1-5,-1 0-2,1 0-2,-1 2 0,1 0 0,0 2-1,-2 0-1,0 0-5,-1 0-3,0 0-5,-3 0-4,-2 2-4,-1 0-5,-2 2-5,-1 0-8,1 1-15,1 2-13,2-1-14,-2 1-3,-1-2 8,-2-3 9,-2 0 8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9:35"/>
    </inkml:context>
    <inkml:brush xml:id="br0">
      <inkml:brushProperty name="width" value="0.04365" units="cm"/>
      <inkml:brushProperty name="height" value="0.04365" units="cm"/>
      <inkml:brushProperty name="color" value="#6ADCAB"/>
    </inkml:brush>
  </inkml:definitions>
  <inkml:trace contextRef="#ctx0" brushRef="#br0">94628 25078 504,'14'-1'0,"-2"-2"0,-4-2 0,-2-1 0,-2-3 3,3-1 6,2-3 6,2-2 7,0-2 1,-3-1-3,-1-3-2,-2-1-4,-1-1-2,0 3-2,0 1-3,0 3-2,-1 0-1,0 2-1,-2 1-1,0 1 0,-2 1-1,-2 0 1,-2 2 0,-2 1 1,-2 1 0,-2 2 3,-1 2 2,-3 2 1,-1 2 2,1 2 0,-1 2 1,0 2 0,0 2 0,-2 3 0,-3 3 0,-1 4 1,-1 1-1,1 2-1,1 3-1,1 2 0,1 0-1,0 2 1,2 1-1,1 1 0,1 0 0,1 0 0,0 0 0,2 0 0,1-1-1,2-1-2,3-3-2,1-1-1,1-3-2,2-1 1,0-3 0,2-1 1,3-3-4,7-4-6,8-5-7,6-2-7,3-6-4,1-6 0,-1-6-1,1-5 0,-2-5-1,0-1 1,-1-3 1,0-1 1,-3 0 2,-1 3 4,-3 3 4,-2 3 4,-2 3 3,-3 3 5,-2 2 4,-4 5 5,-2 4 7,0 6 14,-2 7 13,0 7 13,0 3 2,2-1-11,2-1-10,2-1-10,1-1-7,-1-1-5,1 0-4,0-2-4,0 0-2,0 0 1,0-1 2,-1 1 1,2-1-7,0-2-11,1-2-13,2-2-13,0-2-9,1-1-5,1 0-4,2-2-6,-1 0 2,-1-2 9,-1 0 8,-1-1 10,-1-2 5,0 2 2,-2-1 3,0 0 2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9:35"/>
    </inkml:context>
    <inkml:brush xml:id="br0">
      <inkml:brushProperty name="width" value="0.03335" units="cm"/>
      <inkml:brushProperty name="height" value="0.03335" units="cm"/>
      <inkml:brushProperty name="color" value="#6ADCAB"/>
    </inkml:brush>
  </inkml:definitions>
  <inkml:trace contextRef="#ctx0" brushRef="#br0">96295 25277 659,'-13'-2'3,"4"-2"5,6-4 6,5-1 5,4-1 5,5 2 5,5 4 4,6 2 6,1 2-1,2-2-5,1 0-6,1-1-5,-1 0-5,0 1-3,-1 0-3,0 2-4,-3 0-4,0 0-7,-1 0-7,-1 0-5,-1 0-6,-1 0-6,-1 0-5,-1 0-5,-1-2-5,-4 0-3,-3-3-3,-2-2-2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9:35"/>
    </inkml:context>
    <inkml:brush xml:id="br0">
      <inkml:brushProperty name="width" value="0.04761" units="cm"/>
      <inkml:brushProperty name="height" value="0.04761" units="cm"/>
      <inkml:brushProperty name="color" value="#6ADCAB"/>
    </inkml:brush>
  </inkml:definitions>
  <inkml:trace contextRef="#ctx0" brushRef="#br0">97056 24178 462,'-15'-15'2,"2"-1"4,2 0 3,3 1 5,0 3 8,2 8 12,1 8 12,0 8 12,2 6 2,0 5-8,2 5-8,1 4-7,-1 5-6,-2 5-4,-2 3-5,-1 4-4,-2 1-3,0-1-2,0 0-2,0-3-2,1 0-3,1-2-4,0-2-6,2-1-4,0-3-9,2-2-12,0-2-12,2-1-13,0-4-5,0-3 1,0-5 0,0-3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8:46"/>
    </inkml:context>
    <inkml:brush xml:id="br0">
      <inkml:brushProperty name="width" value="0.05671" units="cm"/>
      <inkml:brushProperty name="height" value="0.05671" units="cm"/>
      <inkml:brushProperty name="color" value="#00BFF3"/>
    </inkml:brush>
  </inkml:definitions>
  <inkml:trace contextRef="#ctx0" brushRef="#br0">42366 416 387,'-5'-8'33,"7"0"2,8 0 4,6 0 2,6 0-2,3-2-8,4 0-9,4-1-6,2 0-7,1 1-3,-1 0-4,0 2-3,-2 0-4,-5 2-1,-5 1-4,-5 0-1,-3 1-3,-1 1-3,-2-1-2,1 0-2,-4-2-4,-4-2-5,-6-3-6,-4-3-5,-4-3 2,0 0 8,-1-1 10,0-1 8,-3 0 5,0 1 2,-1 1 1,-1 1 3,0 1 0,2 2 2,3 2 2,1 3 0,1 3 11,0 8 20,0 6 21,0 7 20,1 5 2,1 3-14,0 3-16,2 3-15,-3 6-9,-4 8-4,-5 9-4,-5 10-4,-1-2-2,3-11-4,3-10-3,3-11-3,1-6-3,1 1-1,-1-1-3,0 0-1,6-3 0,10-7 0,11-7 1,11-6 1,4-5 2,0-2 2,-1-2 2,-1-1 3,-1-1 0,-1 2-4,-1 3-3,-1 1-3,-1 1-2,-1-2-1,-1 0-1,-2-1-2,0-1-1,-1 2-3,0 1-3,-2 0-2,-2 1-2,-1-2 1,-2 0 1,-2-1 0,-2-1 1,-2 0 1,-3 0 2,0 1 1,-5-1 2,-2 2 3,-5 1 4,-4 0 4,0 2 2,1 0 5,2 2 2,2 0 4,1 1 1,1 0 0,-1 0-1,0 0 0,0 1 9,0 0 19,0 2 19,1 0 19,1 2 3,1 2-13,2 1-13,2 3-14,1 3-8,0 2-1,0 3-1,0 3-2,0 2-3,0 0-1,0 2-3,0 1-2,0 2-2,0 2-2,0 4-2,0 3-2,-1 0-1,0-2-1,-2-2-1,0-1 0,0-4-1,0-3 0,1-5 1,2-3 0,0-1-4,0 5-8,0 3-8,0 5-9,-5-4-6,-8-9-2,-9-10-3,-8-10-3,-5-11-2,3-9-2,1-12-1,3-11-3,1-3 1,3 4 3,2 4 4,2 4 2,1 4 6,3 7 7,1 5 6,2 7 8,2 3 5,2 2 4,3 2 5,1 3 4,1 3 9,2 7 11,0 8 13,2 6 13,0 4 0,2 3-12,0 1-11,2 3-12,0-1-6,0 0-1,-1-1-1,2-1-1,-2-2-2,1-1 0,0-3 0,0-1-1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5:51"/>
    </inkml:context>
    <inkml:brush xml:id="br0">
      <inkml:brushProperty name="width" value="0.06729" units="cm"/>
      <inkml:brushProperty name="height" value="0.06729" units="cm"/>
      <inkml:brushProperty name="color" value="#F2395B"/>
    </inkml:brush>
  </inkml:definitions>
  <inkml:trace contextRef="#ctx0" brushRef="#br0">16850 19207 326,'8'-8'166,"2"0"-39,0 1-40,1-1-40,2 0-22,1 3-3,3 0-4,2 0-3,0 2-4,1 0-1,0 2-1,-1 0-3,1 1-1,1-2 0,1 0 0,2-1 0,-1-2-1,2 0 0,2-2 0,-1 0-1,2-1 0,1-2 1,1 0-1,1-1 1,1 0 0,1 0 2,1 2 0,0 1 2,1 1 0,1 1-1,-1 1 0,0 0 0,1 2-1,-1 0-1,0 2-1,1 0-1,-2 1-1,0 0 0,-1 0-1,-1 0-1,-1 0 0,-2-2 0,0 0 1,-1-2 0,-1 1 0,-1 0 0,-1 2 0,-1 1-1,0-1 1,-1-1-2,1 0 0,-1-1-1,0-1 0,-1 2 0,-1 0 1,0 2 0,-1 0 0,1 0 0,1 0 0,1 0 0,2 0 0,3 2-1,3 0-2,3 2 1,-1 0-2,-2 0 1,-3-1 0,-3 1 0,-1 0 0,-1 0-1,1 0 1,-1 0 0,1 0 0,1 0 0,1 0-1,1 0 0,0-1 0,-1 1 1,-1-1 1,-1 1 0,1 0 0,1 0 1,2 0 1,3 0-1,0 0 1,-2 0 0,0 0-1,-2 0 0,0 0 0,-1 0 1,-1-1 1,-1 2 1,0-2 0,1 1 0,1 0 1,1 0-1,1-1 0,-1 0 1,0-2-2,1 0 1,0-1 0,1 0-1,1 0 0,1 0 1,-1 0-1,0 0 0,-1 0 0,-1 0 0,-1 0 0,-1 2 0,-1 0 0,-1 2-1,0-1 1,1 0-1,1-2 1,1 0-1,0-1 1,-1 0-1,-1 0 0,-1 0-1,-1 0 1,1 0 0,0 0 0,-1 0 0,1 0 0,-1 2 0,1 0 1,-1 2 0,1-1-1,-1-1 1,1 0 0,-1-2 0,1 0 0,-1 0 0,1 0 0,-1 0 0,1 0 0,-1 0 0,1 0 1,-1 0-1,1 0 0,-1 0 1,1 0 1,-1 0 0,0 0 0,-1 0 0,-1 0 0,0 0 0,-1 0-1,1 0 0,1 0 0,1 0 0,-1 0-1,-1 0 0,-3 0 0,-1 0 0,-1 0 0,2 0-1,0 0 0,1 0-1,0 0 1,1 0-1,0 0 1,-1 0 1,1 1-1,1 0 0,1 2 1,2 0 0,-1 0 0,1 0-1,-1-2 1,1 0-1,0-1 1,4 0 1,3 0 2,3 0 1,3-1 1,2 0 1,4-2 0,3 0 2,4-2-1,6-4 0,5-2-1,7-3 0,4-2-1,3-1 0,3-2-1,3 0-1,-1 2-1,-2 2-1,-3 3 0,-2 3-1,-5 1 0,-5 2-1,-5 0-1,-4 2 0,-5 1 0,-4 2 0,-4 2-1,-4 2 0,-2 1 0,-2 2 0,0 0 1,-1 2 0,-1-1-1,-1-1 1,-1-1 0,-1 0 0,0-1 1,1 0-2,1 0 1,1 0 0,-1-2-1,-2 0 0,-1 0 1,-3-1-1,-1-1 0,-1 0 1,-1 0 0,0 0 0,-3 0 1,1 0-1,-2 0 0,-1 0 0,1 0-1,1 0 0,3 0 0,2 0-1,-1 0 0,0 0 0,-1 0 1,0 0 1,-1 0 1,1 0 0,1 0 0,1 0 2,0 0 0,-1 0-1,-1 0 1,-1 0 0,0 0 0,-1 0 0,0 0 2,1 0 0,-1 0 0,1 2 0,-1 0-1,1 1-1,0 1 0,1-2 0,1 0 0,1-2-1,0 0 0,-3 0 1,-1 0-1,-2 0 0,-2 0 1,1 0-1,0 0 0,-1 0-1,1 1 1,2 0 0,0 2 1,1 0-1,0 1 1,1 0 0,0 0 1,-1 0-1,2-1 1,1 0-1,3-2 0,1 0 0,1-1-1,-1 0-1,-1 0 1,-1 0-1,-1 0 0,-3 0 0,-1 0 1,-2 0 0,-2 0 0,1 2 0,0 0 0,-1 2 1,1-1 0,2 1-1,0 0 1,1 0-1,1-1 1,1 0-1,1-2 1,1 0 0,1-1 0,-1 0 0,1 0 0,-1 0 0,1 0 0,1 2 0,1 0 0,1 2 1,0-1-1,-3 0 0,-1-2-1,-3 0 1,0-1-1,1 2 0,1 0 0,2 2-1,-2-1 0,0-1 0,-1 0 0,0-2-1,-1 1 1,1 0-1,1 2 1,1 0 0,1 0 1,1 0-1,1-2 0,1 0 0,1-1 1,1 0-2,1 0 1,1 0 0,0-1-1,0 0-1,1-2-1,-1 0-1,-1 0-2,-1 0 0,-3 2-2,-1 0-1,-2 1-6,-1 0-9,-1 0-10,-1 0-8,-1 0-5,-1 0 1,-1 0 2,0 0 2,-1 3 3,3 4 6,1 4 5,3 7 6,-2-1 4,-3-3 4,-4-4 4,-4-4 3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9:36"/>
    </inkml:context>
    <inkml:brush xml:id="br0">
      <inkml:brushProperty name="width" value="0.05782" units="cm"/>
      <inkml:brushProperty name="height" value="0.05782" units="cm"/>
      <inkml:brushProperty name="color" value="#6ADCAB"/>
    </inkml:brush>
  </inkml:definitions>
  <inkml:trace contextRef="#ctx0" brushRef="#br0">98049 23186 380,'0'-15'5,"0"2"10,0 3 9,0 1 11,0 4 7,0 6 5,0 6 7,0 6 5,0 4-2,0 3-8,0 3-9,0 3-9,-2 2-6,-1 2-2,-2 3-2,-1 1-3,-2 2-2,0 0-3,0 2-2,0 1-2,1 1-1,-1 4-2,0 3-1,0 2-1,0 0-2,0 1-2,1-2-3,-1 0-3,1-3-2,1-4-1,1-4-2,0-4 0,1-3-1,0-1 1,0-3 0,1-1 2,1-10-6,5-16-9,6-18-12,4-15-9,4-10-2,6 0 8,5-2 8,5 0 7,0 2 6,-3 5 3,-5 7 3,-3 6 3,-4 4 2,-1 5-1,-2 3-1,-2 4 0,-2 3 7,1 0 12,0 2 13,-1 1 13,0 0 5,1 2-3,0 0-2,0 2-4,-1 2-3,1 6-3,0 4-3,0 5-3,-1 2-3,-1 1-3,0 0-1,-2-1-2,-1 1-2,-2-1-2,-3 1-1,0 0-2,-3-2-1,-1 1 1,0-2-1,-1-1 1,-3 0-2,-4 1-1,-4 1-3,-3 2-1,-5 0-3,-5 1-5,-5 1-4,-4 1-5,-5-1-4,-2-1-5,-4-3-4,-2-1-5,-1-3-3,6-1-3,3-2-2,4-2-2,5-2-1,5-2 1,6-3 2,7 0 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9:42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67900 9750 333,'49'20'167,"16"14"-1,15 14 1,17 16 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9:43"/>
    </inkml:context>
    <inkml:brush xml:id="br0">
      <inkml:brushProperty name="width" value="0.04412" units="cm"/>
      <inkml:brushProperty name="height" value="0.04412" units="cm"/>
      <inkml:brushProperty name="color" value="#F2395B"/>
    </inkml:brush>
  </inkml:definitions>
  <inkml:trace contextRef="#ctx0" brushRef="#br0">49413 31593 498,'0'-16'53,"0"2"-8,0 1-9,0 1-9,0-1-6,2 0-3,0-1-4,2-1-2,-1 0-3,-1-2 1,0-2 0,-2 1-1,0-1-1,-2 2-3,0 2-4,-1 3-2,-2 1-3,0 2 1,-2 2-1,0 3 0,-3 1 2,-3 3 3,-5 4 4,-4 2 3,-1 4 1,1 6 0,1 4 0,1 5-2,2 2 0,0 1 0,0-1-2,2 0 0,2 0-1,1 2-1,2 1 1,2 1-1,2 0 0,1 1 0,0-1 0,2 0 1,0 0-1,2-3 0,0-3-1,2 0 0,0-3-1,0-3 0,0-3 0,0-2-1,3-6-1,6-8-2,5-8-2,7-8-2,3-6-2,1-3-5,1-4-3,0-4-4,1-1-1,-1 0 1,-1 1 0,-1 1 2,-3 3 2,-3 5 5,-4 5 5,-4 5 5,-4 6 10,-1 10 15,-2 8 14,-2 9 16,0 5 3,0-1-11,2 1-10,0-1-11,1 0-6,0-1-5,0-1-4,0 0-3,1-3-6,2 0-3,1-1-6,3-1-4,0-1-7,1-1-7,-1-1-9,1 0-7,0-2-5,0-1-1,0 0 0,-1-2-2,0-1 3,0 0 3,-2-2 4,0 0 5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9:44"/>
    </inkml:context>
    <inkml:brush xml:id="br0">
      <inkml:brushProperty name="width" value="0.03548" units="cm"/>
      <inkml:brushProperty name="height" value="0.03548" units="cm"/>
      <inkml:brushProperty name="color" value="#F2395B"/>
    </inkml:brush>
  </inkml:definitions>
  <inkml:trace contextRef="#ctx0" brushRef="#br0">50920 31988 620,'-11'0'9,"8"0"18,9 0 19,10 0 19,4 0 1,3 0-12,1 0-13,2 0-14,1-1-8,1-1-6,-1 0-4,1 0-6,-2-2-2,-1 0-4,-4 0-1,0 1-2,-3 0-9,-1 2-16,-2 2-15,-2 2-15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9:44"/>
    </inkml:context>
    <inkml:brush xml:id="br0">
      <inkml:brushProperty name="width" value="0.04455" units="cm"/>
      <inkml:brushProperty name="height" value="0.04455" units="cm"/>
      <inkml:brushProperty name="color" value="#F2395B"/>
    </inkml:brush>
  </inkml:definitions>
  <inkml:trace contextRef="#ctx0" brushRef="#br0">51440 31085 493,'-8'-14'0,"2"2"0,0 4 0,2 3 0,0 0 3,0 0 4,1-1 5,-1-2 5,1 1 2,0-1 2,2 0 0,0 0 2,1 4 3,-2 8 6,0 8 7,-1 7 5,-2 6 0,2 3-6,-1 3-6,0 3-5,-1 1-6,0 0-3,-2 1-3,0-2-5,0 3-1,1 4-3,1 4-1,1 4-2,0 4 0,2 2 0,0 3 1,2 4 1,-1-2-8,0-5-16,-2-6-15,0-3-15,-1-5-7,2-4 2,0-3 1,2-5 2,0-4 2,2-5 2,0-5 3,2-4 1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9:45"/>
    </inkml:context>
    <inkml:brush xml:id="br0">
      <inkml:brushProperty name="width" value="0.04551" units="cm"/>
      <inkml:brushProperty name="height" value="0.04551" units="cm"/>
      <inkml:brushProperty name="color" value="#F2395B"/>
    </inkml:brush>
  </inkml:definitions>
  <inkml:trace contextRef="#ctx0" brushRef="#br0">52302 30581 483,'1'-22'0,"0"3"-1,2 3 1,0 3-1,0 6 8,0 11 19,-2 12 16,0 10 18,-2 6 4,0 2-11,-2 3-9,0 1-11,-2 0-7,0 3-2,-1 1-4,-1 0-3,-1 1-3,0 1-2,0-1-3,0 0-3,1-2-2,0-2-2,2-4-3,1-2-1,0-4-3,0-3-3,0-5-2,0-3-4,1-10-5,2-14-8,2-15-9,2-15-8,3-6-1,6 2 7,4 2 6,5 2 8,2 3 4,-1 5 4,-1 5 3,-1 5 3,-1 4 4,-2 3 2,0 3 3,0 2 3,-2 3 7,1 2 11,0 2 12,-1 2 11,0 2 3,-2 0-2,-3 1-4,-1 2-4,-1 0-4,-2 3-4,-1 2-6,0 2-5,-2 1-3,-1 1-2,0 1-1,-1 1-1,-3 1-3,-2-1-3,-4 1-2,-2-1-4,-4 1-5,-3 3-8,-5 1-7,-3 3-8,-3-2-3,1-1 1,0-4 0,0-3 0,1-4 0,5-5-3,3-4-3,5-6-2,1-2-1,2-2 0,1 0 0,1-1 1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9:45"/>
    </inkml:context>
    <inkml:brush xml:id="br0">
      <inkml:brushProperty name="width" value="0.0468" units="cm"/>
      <inkml:brushProperty name="height" value="0.0468" units="cm"/>
      <inkml:brushProperty name="color" value="#F2395B"/>
    </inkml:brush>
  </inkml:definitions>
  <inkml:trace contextRef="#ctx0" brushRef="#br0">53709 31000 470,'37'16'78,"-6"-1"-10,-4 1-9,-4 0-9,-4 0-8,1 1-5,-1 1-4,1 1-6,-2 1-4,0-1-3,-1 1-2,0 0-2,-3 1-3,-3 1-1,-3 5-3,-2 3-2,-4 3-2,-4 3 0,-4 3-1,-4 2 0,-5 4-6,-5 4-9,-7 4-10,-4 4-8,-6 1-10,-4-4-8,-5 0-7,-3-2-10,4-6-1,7-10 5,9-9 4,9-10 5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9:45"/>
    </inkml:context>
    <inkml:brush xml:id="br0">
      <inkml:brushProperty name="width" value="0.03735" units="cm"/>
      <inkml:brushProperty name="height" value="0.03735" units="cm"/>
      <inkml:brushProperty name="color" value="#F2395B"/>
    </inkml:brush>
  </inkml:definitions>
  <inkml:trace contextRef="#ctx0" brushRef="#br0">48760 30789 589,'-16'-14'4,"0"1"10,1 2 8,-1 2 10,0 6 3,-2 8 0,0 9-2,-1 10-1,0 4-1,-1 2-4,1 3-4,0 1-2,-1 2-3,1 0 0,-1 1-3,1 2 0,0 0-3,4 2-2,3 1-2,3 0-3,2 2-5,2 2-4,2 2-5,2 3-6,3-1-3,6 1-3,4-1-3,5 1-3,2-5-1,-3-10-1,-1-9 0,-2-10-1,-1-6-4,-1 1-4,1 0-6,0 0-5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9:47"/>
    </inkml:context>
    <inkml:brush xml:id="br0">
      <inkml:brushProperty name="width" value="0.04984" units="cm"/>
      <inkml:brushProperty name="height" value="0.04984" units="cm"/>
      <inkml:brushProperty name="color" value="#F2395B"/>
    </inkml:brush>
  </inkml:definitions>
  <inkml:trace contextRef="#ctx0" brushRef="#br0">56121 31415 441,'0'-11'34,"-2"8"4,-1 10 6,0 8 5,-2 6-3,-3 3-9,-4 3-9,-2 3-10,-2-1-6,1-2-3,-1-3-3,0-2-3,2-4-4,3-1-4,3-3-3,2-1-5,5-5-5,6-6-8,6-7-8,6-8-7,3-4-1,3-1 6,1-3 8,3-1 7,-1 0 6,-2 5 5,-1 3 6,-2 4 5,-3 3 4,-3 2 3,-3 3 1,-2 1 3,-3 2 3,-1 1 1,-1 3 3,0 2 2,-2 2 1,-2 0 1,-2 1 0,-2 2 0,3-4-7,8-5-16,8-6-16,7-5-14,3-3-6,-3 2 4,-3 2 6,-3 2 4,-2 2 5,-2 0 6,-3 2 6,-1 0 6,-1 1 6,0 0 4,0 0 6,0 0 5,0-1-3,1-4-7,2-2-10,0-3-9,0-2-6,0 0-4,1 0-5,0 1-4,-1 0 3,-3 2 10,-1 2 12,-2 3 11,-3 0 10,-2 3 10,-3 2 11,-4 3 11,1 1 0,1 5-8,2 4-8,2 4-8,2 0-7,2-1-4,2-3-4,1-1-5,2-1-3,0 0-5,0-1-3,0 1-3,1-2-3,1-2-1,3-4-1,2-2 0,0-3 0,1-1 2,0 0 1,-1-1 2,1-2-1,-2-2-3,-1-2-2,-1-1-4,-1-2-1,0 0 2,-2 0 2,0 1 0,-3-1 5,-1 0 5,-2 0 6,-2 1 5,-2-1 4,-2 2 0,-2 1-1,-1 0 1,-4 2 0,0 2 0,-3 3 1,-1 1 0,-3 1 1,-2 0-1,-2 0 0,-1 0 0,-1 1-1,-1 1-2,1 3-1,-1 2-3,2 1-1,5 0 0,3 0-1,4 0 0,9-2-8,8-1-13,12-2-15,11-2-13,6-3-5,3-6 6,1-4 4,2-5 6,0-3 2,-2 1-1,-2 0 0,-1 0-1,-4 0 4,-4 1 5,-3 0 7,-5 2 6,-3 2 4,-4 1 5,-4 2 4,-4 2 4,-4 2 3,-1 1 3,-2 0 1,-1 2 2,-3 0 1,-1 0 1,0 0-1,-1 0 1,-1 2 7,2 4 16,1 4 16,0 4 16,1 1 1,1 1-14,-1 0-13,0 0-14,0 2-7,2 7 0,0 5-1,2 7 0,0 0-3,0 1-6,0-1-5,0-1-5,1 0-4,2 2-4,2 3-4,2 1-4,1 2 0,3 2 2,2 1 2,2 3 2,-1-3-13,-1-7-29,-2-9-28,-2-7-29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9:56"/>
    </inkml:context>
    <inkml:brush xml:id="br0">
      <inkml:brushProperty name="width" value="0.0428" units="cm"/>
      <inkml:brushProperty name="height" value="0.0428" units="cm"/>
    </inkml:brush>
  </inkml:definitions>
  <inkml:trace contextRef="#ctx0" brushRef="#br0">34323 39532 514,'0'-19'82,"2"9"-12,0 8-11,2 10-12,0 4-8,0 1-6,0 1-5,-1 1-6,0 3-4,-1 3 0,0 5-1,-1 3-2,-1 4-1,0 1-4,0 2-2,0 2-3,-1 2-4,-1 2-5,0 1-4,-1 3-5,0 1-4,-1-2-2,0 0-5,0-1-2,0-4-4,0-6-4,1-6-4,-1-5-4,1-7-4,2-7-2,2-6-2,2-8-2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9:26"/>
    </inkml:context>
    <inkml:brush xml:id="br0">
      <inkml:brushProperty name="width" value="0.04011" units="cm"/>
      <inkml:brushProperty name="height" value="0.04011" units="cm"/>
      <inkml:brushProperty name="color" value="#FED406"/>
    </inkml:brush>
  </inkml:definitions>
  <inkml:trace contextRef="#ctx0" brushRef="#br0">26300 350 548,'14'53'117,"-3"-4"-27,-3-4-24,-2-4-27,-2-2-14,0-2-3,0 0-4,-1-1-3,0 0-1,-1 0-3,0 2-1,-1 1-1,-1 0-3,0 2-1,0 1-3,0 0-1,0 2-2,0 3 1,0 4 1,0 2 0,0 2 0,1 0-5,2 0-2,0-1-3,1-2-2,-2-6-1,0-6 1,-2-5-1,0-5 0,-2-3 1,0-4 0,-2-1 1,2-12-8,2-18-16,4-19-17,2-19-16,1-5-3,0 8 11,-2 8 12,0 7 10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9:56"/>
    </inkml:context>
    <inkml:brush xml:id="br0">
      <inkml:brushProperty name="width" value="0.03822" units="cm"/>
      <inkml:brushProperty name="height" value="0.03822" units="cm"/>
    </inkml:brush>
  </inkml:definitions>
  <inkml:trace contextRef="#ctx0" brushRef="#br0">34539 40557 575,'-5'-22'86,"6"7"-12,6 4-13,6 5-12,4 1-10,5 0-6,3-2-7,5 0-7,0 0-5,-3 0-3,0 2-3,-3 1-3,-2 0-7,-3 1-9,-3-1-9,-2 0-9,-3 0-9,1 0-8,0 0-9,0 0-9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9:56"/>
    </inkml:context>
    <inkml:brush xml:id="br0">
      <inkml:brushProperty name="width" value="0.05306" units="cm"/>
      <inkml:brushProperty name="height" value="0.05306" units="cm"/>
    </inkml:brush>
  </inkml:definitions>
  <inkml:trace contextRef="#ctx0" brushRef="#br0">35950 38983 414,'0'-15'0,"0"1"0,0 0 0,0 2 0,0 1 5,0 1 9,0 0 10,0 2 9,0 3 9,0 6 5,0 6 7,0 6 5,0 5 0,2 7-8,0 5-9,2 6-8,-2 4-6,1 2-4,-2 3-3,0 1-4,-2 0-4,0 1-3,-2 0-4,1 0-3,-2 5-10,2 11-15,0 11-16,2 11-14,0 1-8,2-6 1,0-7 1,2-8 0,-1-6 5,1-8 9,0-8 9,0-7 8,-2-8 5,0-4-2,0-5 0,-1-4-2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9:57"/>
    </inkml:context>
    <inkml:brush xml:id="br0">
      <inkml:brushProperty name="width" value="0.03487" units="cm"/>
      <inkml:brushProperty name="height" value="0.03487" units="cm"/>
    </inkml:brush>
  </inkml:definitions>
  <inkml:trace contextRef="#ctx0" brushRef="#br0">38050 37828 630,'1'-21'11,"4"3"21,2 4 22,4 5 20,2 2 2,3 2-19,3 2-19,3 2-20,2 2-11,-1 4-4,0 2-5,0 3-3,-1 3-4,-1 2-4,-3 1-2,-1 3-4,-3 1-6,-4 0-7,-5 2-8,-2 1-7,-4-2-3,-1-3 2,0-4 2,-1-4 2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9:58"/>
    </inkml:context>
    <inkml:brush xml:id="br0">
      <inkml:brushProperty name="width" value="0.04899" units="cm"/>
      <inkml:brushProperty name="height" value="0.04899" units="cm"/>
    </inkml:brush>
  </inkml:definitions>
  <inkml:trace contextRef="#ctx0" brushRef="#br0">37197 39143 449,'-35'-3'49,"7"10"5,9 10 5,7 9 3,4 6-4,1 1-13,-1 1-13,1 0-13,-1 0-9,0-1-4,0-3-6,0-1-5,1-4-3,0-3-2,2-5-2,1-3-3,2-6-4,6-8-5,4-8-5,5-8-5,5-4 0,3-3 7,4-1 7,4-3 6,3 0 6,-1 1 4,1 1 4,-1 1 5,0 3 3,-1 5 1,-2 5 3,1 5 1,-4 2 1,-3 2 0,-5 0 1,-3 2 0,-3 1-1,-2 3-2,1 4-2,-2 2-1,-2 3-1,-4 2 0,-4 1 0,-4 3 0,-3 0-5,-2 1-7,-5 0-8,-2-1-7,-3 1-4,-3-1 2,-3 1 1,-3 0 3,-2 0 2,-2 1 6,-3 1 3,-1 1 6,-1 0 2,0-1 1,0-2 1,0 0 1,2-1 2,6-1 4,4-1 3,5-1 3,6-1 3,8-4 1,8-3 2,8-2 1,8-5-2,7-2-5,8-5-4,9-4-5,4-3-2,1-2-1,3-1-1,2-3 1,0 0-3,0 3-1,-2 1-3,0 4-2,-2-1-1,-5 2-2,-1 1-1,-3 0-1,-5 2-3,-5 1-3,-7 0-3,-5 2-4,-8-2-4,-10-2-1,-10-3-4,-9-3-1,-5-2 3,1 2 10,1 1 11,1 1 9,1 0 8,2 0 5,4 1 5,0-1 4,3 4 7,5 10 8,3 8 9,4 9 8,3 7-2,2 5-10,2 5-11,2 5-12,0 2-6,-1 1-4,-1 1-2,0 2-4,-2-2-5,0 0-11,-2-3-9,0-2-9,-2-3-6,-2-3-2,-2-5-2,-2-4-2,-2-3 2,-3-4 5,-4-5 6,-2-3 6,-2-3 4,-3-2 4,-1-3 4,-3 0 3,0-4 3,3 0-2,1-3 0,3-2 0,2-1 5,2-2 12,4 0 13,3-1 11,3-2 5,4-2-5,4-1-3,4-3-5,5-1-3,5 1-4,7-1-2,6 1-2,3 0-6,4 1-6,3 0-7,3 2-6,0 1-8,0-1-8,-2 0-8,-1 1-8,-3 0-5,-7 4-4,-7 3-2,-7 3-3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9:59"/>
    </inkml:context>
    <inkml:brush xml:id="br0">
      <inkml:brushProperty name="width" value="0.04118" units="cm"/>
      <inkml:brushProperty name="height" value="0.04118" units="cm"/>
    </inkml:brush>
  </inkml:definitions>
  <inkml:trace contextRef="#ctx0" brushRef="#br0">40300 39950 534,'0'24'150,"0"1"-34,0 0-36,0 2-36,0 0-19,0-1-5,0-1-4,0-1-6,0-3-6,0-2-7,0-2-9,0-4-8,0-7-12,2-12-18,0-12-17,2-11-17,-2-3-1,0 6 17,0 5 15,-1 7 17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9:59"/>
    </inkml:context>
    <inkml:brush xml:id="br0">
      <inkml:brushProperty name="width" value="0.05033" units="cm"/>
      <inkml:brushProperty name="height" value="0.05033" units="cm"/>
    </inkml:brush>
  </inkml:definitions>
  <inkml:trace contextRef="#ctx0" brushRef="#br0">40550 38131 437,'14'-57'4,"-4"12"2,-5 11 1,-3 13 2,0 10 9,1 10 18,5 10 18,2 10 17,0 7 3,-2 6-12,-4 6-12,-2 7-13,-2 4-7,2 5-4,0 6-2,2 4-3,-1-1-4,-1-2-6,0-4-5,-2-4-7,1 5-6,0 15-6,2 15-8,0 14-6,1 4-4,-1-8-2,1-8-1,0-8-1,0-8-2,0-4 0,0-6-2,0-7-1,-1-6 1,-1-7 3,0-9 4,-1-8 3,-1-5 2,0-3 1,0-3 0,0-2 1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9:59"/>
    </inkml:context>
    <inkml:brush xml:id="br0">
      <inkml:brushProperty name="width" value="0.03662" units="cm"/>
      <inkml:brushProperty name="height" value="0.03662" units="cm"/>
    </inkml:brush>
  </inkml:definitions>
  <inkml:trace contextRef="#ctx0" brushRef="#br0">40333 39996 600,'-6'-20'62,"4"6"-6,4 5-6,4 6-5,3 3-5,3 0-4,4 0-4,1 0-4,3 1-6,1 2-6,1 2-7,1 2-5,0 1-7,-2 0-3,0 2-5,0 2-5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49:59"/>
    </inkml:context>
    <inkml:brush xml:id="br0">
      <inkml:brushProperty name="width" value="0.03751" units="cm"/>
      <inkml:brushProperty name="height" value="0.03751" units="cm"/>
    </inkml:brush>
  </inkml:definitions>
  <inkml:trace contextRef="#ctx0" brushRef="#br0">41700 38093 586,'24'-35'70,"-1"10"-10,1 8-10,-1 9-10,1 4-4,3 2 1,0 0 0,4 2 2,-2 1-8,-3 2-17,-5 2-17,-3 2-17,-4 2-8,-3 5-2,-3 3-1,-2 4-2,-3 1 2,-1-4 8,0-6 5,-1-2 7,-3-2-4,0 0-13,-3 0-14,-2 0-14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50:00"/>
    </inkml:context>
    <inkml:brush xml:id="br0">
      <inkml:brushProperty name="width" value="0.04972" units="cm"/>
      <inkml:brushProperty name="height" value="0.04972" units="cm"/>
    </inkml:brush>
  </inkml:definitions>
  <inkml:trace contextRef="#ctx0" brushRef="#br0">41292 38997 442,'-20'2'33,"7"5"12,6 6 11,8 4 13,3 3-1,0 1-14,0 1-12,0 1-13,-1 1-9,-1 1-4,0 1-4,-1 1-4,-3-1-4,-1-1-7,-2-3-4,-1-2-7,-1-5-6,3-7-9,1-8-8,2-8-9,3-7-1,7-8 6,6-8 5,5-8 6,4-4 4,1 2 4,1 0 2,1 1 4,-1 3 5,-3 6 7,-3 4 6,-3 5 7,-2 4 7,-2 2 5,-3 4 7,-1 3 6,-1 3 2,-2 6-1,-1 4-2,0 6-2,-3 4-2,-2 7-5,-4 5-5,-2 7-4,-3 2-3,-3 0 0,-4 0 0,-2 1 0,-2-3-3,1-2-6,-1-3-7,1-3-5,0-3-4,2-5-2,3-3-2,1-4-2,6-7-1,10-5-1,10-7 0,9-7-1,5-2 4,-3 3 6,-1 3 6,-2 3 7,-3 2 3,1 2 1,-2 2-1,-1 2 1,-4 4 1,-6 7-1,-8 8 1,-6 6-1,-5 2 0,-3-1-2,-4 1-3,-2-2-1,-4 1-5,-5 4-5,-4 5-5,-6 3-6,-1 0-2,2-4 2,2-3 1,2-5 2,2-3 2,3-3 2,3-3 3,4-2 3,1-3 4,4-1 7,3 0 6,3-2 6,5-3 9,6-6 11,7-6 13,8-6 11,5-3 1,5-1-9,5-1-10,5-1-10,4 0-5,6 2-4,5 3-2,3 1-3,5 2-5,4 1-4,2 0-5,3 2-4,0 1-3,-2 2 3,-4 2 1,-4 2 1,-4 1-7,-7 0-18,-9 0-18,-8 0-18,-4 0-9,-3-2-2,-1 0-2,-2-2-1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50:01"/>
    </inkml:context>
    <inkml:brush xml:id="br0">
      <inkml:brushProperty name="width" value="0.03184" units="cm"/>
      <inkml:brushProperty name="height" value="0.03184" units="cm"/>
    </inkml:brush>
  </inkml:definitions>
  <inkml:trace contextRef="#ctx0" brushRef="#br0">45950 40000 691,'27'21'151,"-4"-3"-49,-6-5-49,-7-3-50,-3-2-29,-2 1-6,-3 1-8,0 2-6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9:26"/>
    </inkml:context>
    <inkml:brush xml:id="br0">
      <inkml:brushProperty name="width" value="0.03182" units="cm"/>
      <inkml:brushProperty name="height" value="0.03182" units="cm"/>
      <inkml:brushProperty name="color" value="#FED406"/>
    </inkml:brush>
  </inkml:definitions>
  <inkml:trace contextRef="#ctx0" brushRef="#br0">26390 46 691,'-19'-8'14,"10"0"15,10 1 16,10 0 15,6 0 0,1 2-16,3 2-17,1 2-15,2 1-9,1 0 1,1 0 0,1 0 0,1 0-2,1 0-2,1 0-5,1 0-3,0 0-3,1 0-1,-1 0-2,0 0-1,2 0-2,0 0 1,3 0 0,2 0 0,2 0-1,1 0-2,0 0-1,2 0-2,-3 0 0,-4 0 4,-5 0 3,-5 0 3,-3 0-1,-3 0-7,-1 0-6,-2 0-7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50:01"/>
    </inkml:context>
    <inkml:brush xml:id="br0">
      <inkml:brushProperty name="width" value="0.034" units="cm"/>
      <inkml:brushProperty name="height" value="0.034" units="cm"/>
    </inkml:brush>
  </inkml:definitions>
  <inkml:trace contextRef="#ctx0" brushRef="#br0">45747 40800 647,'-7'7'4,"0"0"10,2-2 10,1 0 9,3-1 6,7 2 2,7 3 2,8 2 2,0 0-4,-4-1-9,-4 0-9,-3-2-9,-3-1-20,0 1-28,-2 0-29,0 0-28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50:06"/>
    </inkml:context>
    <inkml:brush xml:id="br0">
      <inkml:brushProperty name="width" value="0.04421" units="cm"/>
      <inkml:brushProperty name="height" value="0.04421" units="cm"/>
    </inkml:brush>
  </inkml:definitions>
  <inkml:trace contextRef="#ctx0" brushRef="#br0">53093 37500 497,'-2'24'134,"-4"3"-30,-4 1-29,-4 3-31,-1 0-16,1 0-4,1 1-4,0-1-4,2-3-3,3-2-2,1-5-3,2-3-2,0 0-1,-1 5-1,-3 5 0,-1 5-1,-3 5-1,0 4 0,-1 6-3,-1 4-1,0 1 0,4-4-1,3-4 0,3-5-1,0-2 0,2-3 1,-1-3-1,0-3 1,2-4-1,6-3-5,4-5-2,5-3-5,4-5 0,2-6 3,1-6 2,3-6 2,0-5 1,0-3-3,0-5-1,1-3-3,-2-2 0,-1 1 2,-2 1 0,-3 1 2,0 0 2,0-1 1,0 0 2,-1-2 1,-1 0 1,-2 1 2,-4 1 2,-3 1 0,-2 2 3,-4 5 1,-2 3 2,-3 4 2,-4 3 1,-2 1 0,-3 0 0,-3 2 1,-4 3-3,-3 6-4,-5 5-3,-3 7-5,-3 4 0,0 5 1,-2 3 2,0 5 1,1-1-4,5-3-13,5-6-11,5-2-12,4-5-6,5-1 0,3-4-1,4-3 1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50:08"/>
    </inkml:context>
    <inkml:brush xml:id="br0">
      <inkml:brushProperty name="width" value="0.04179" units="cm"/>
      <inkml:brushProperty name="height" value="0.04179" units="cm"/>
    </inkml:brush>
  </inkml:definitions>
  <inkml:trace contextRef="#ctx0" brushRef="#br0">55184 39550 526,'-15'0'0,"2"0"0,3 0 0,1 0 0,3 0 8,6 0 17,4 0 16,6 0 16,3 0 4,5 2-10,3 0-9,5 2-9,1 0-7,1 0-2,-1-1-3,1 1-3,0-1-3,1 1 0,0 0-3,2 0 0,0-1-4,2 0-4,1-2-4,1 0-4,-2-2-2,-2 0-2,-3-2-1,-3 0 0,-2-1-5,-3 0-5,-1 0-6,-2 1-7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50:10"/>
    </inkml:context>
    <inkml:brush xml:id="br0">
      <inkml:brushProperty name="width" value="0.04025" units="cm"/>
      <inkml:brushProperty name="height" value="0.04025" units="cm"/>
    </inkml:brush>
  </inkml:definitions>
  <inkml:trace contextRef="#ctx0" brushRef="#br0">59265 37161 546,'-2'-13'36,"-2"8"6,-4 7 7,-2 6 6,-2 5-1,-1 5-10,-2 4-10,1 3-10,-2 4-7,-3 3-2,-2 3-5,-1 2-2,-1 3-3,-1 1-3,1-1-2,-1 3-3,2-2 0,1-4-1,2-4 1,3-3 0,1-5 0,2-3 1,2-5 0,3-3 0,3-4 3,8-2 4,6-4 3,7-2 5,6-4 1,5-2-2,5-4-1,5-2-1,3-2-3,2 1-4,2-1-5,1 0-4,1 1-4,-4 1-3,-2 0-3,-3 2-4,-5 1-3,-4 0-3,-5 2-3,-4 1-3,-5 1-4,-3 3-3,-3 4-4,-2 2-3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50:10"/>
    </inkml:context>
    <inkml:brush xml:id="br0">
      <inkml:brushProperty name="width" value="0.04495" units="cm"/>
      <inkml:brushProperty name="height" value="0.04495" units="cm"/>
    </inkml:brush>
  </inkml:definitions>
  <inkml:trace contextRef="#ctx0" brushRef="#br0">59873 37440 489,'-15'-8'0,"2"-2"0,3 0 1,1-1-1,1 0 3,2 2 5,1 2 4,0 3 5,3 1 7,-1 3 10,2 4 11,0 2 9,1 5 2,0 6-7,0 5-8,0 7-6,0 4-6,0 4-4,0 4-3,0 4-4,-1 4-4,-2 5-2,-2 5-5,-1 6-2,-2 1-7,0 1-9,0-1-10,0 1-8,2-2-8,1-5-9,2-4-9,2-3-7,0-7-2,0-10 5,-2-9 5,0-10 5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50:11"/>
    </inkml:context>
    <inkml:brush xml:id="br0">
      <inkml:brushProperty name="width" value="0.04873" units="cm"/>
      <inkml:brushProperty name="height" value="0.04873" units="cm"/>
    </inkml:brush>
  </inkml:definitions>
  <inkml:trace contextRef="#ctx0" brushRef="#br0">61137 37815 451,'0'-15'0,"0"-1"0,0 0 0,0 1 0,0-1 6,0 0 11,0 2 12,0-2 12,1 0 2,0 1-7,2-1-7,0 0-7,0 1-6,-2 1-4,-2 1-3,-2 1-5,-2 1-2,-3 4 0,-3 2-1,-3 4 1,-2 2-1,-2 2 2,0 2 1,-1 2 0,-1 2 1,-3 5 0,-1 4 1,-3 3 0,1 4 1,1 3 1,3 3 3,1 2 1,2 3 0,0 0 1,-1 2-2,1 1 0,0-1-1,4-2 0,3-2-1,3-1-1,2-5 0,2-2-3,2-5-2,2-3-1,2-4-3,4-3-2,2-3-1,4-2-3,1-3-3,1-2-4,1-2-3,1-2-4,2-3-2,4-4-1,2-3 0,2-5-1,1-3 1,-1-3 2,-3-2 1,-1-4 1,-2-1 2,-1 1 2,-1 1 1,0 2 1,-3 1 3,-3 5 4,-3 3 5,-2 4 3,-3 3 11,-1 1 14,0 0 15,-1 2 15,-1 5 4,2 10-9,0 9-7,2 11-9,0 3-6,1-1-6,2-3-4,0-1-6,1-2-3,2 1-1,0-1-1,0 1-1,2-2-4,0-2-7,-1-2-5,1-1-6,0-1-3,0-1 1,0 1 1,-1 0 0,0-1-10,0-1-24,-2-1-22,0 0-23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50:14"/>
    </inkml:context>
    <inkml:brush xml:id="br0">
      <inkml:brushProperty name="width" value="0.03789" units="cm"/>
      <inkml:brushProperty name="height" value="0.03789" units="cm"/>
    </inkml:brush>
  </inkml:definitions>
  <inkml:trace contextRef="#ctx0" brushRef="#br0">64475 38346 580,'-21'0'2,"5"2"2,4 0 3,6 2 3,4-1 7,4-2 10,4-2 11,4-2 9,2-1 3,3 2-9,2 0-7,2 2-7,1-1-6,0 0-3,2-2-3,1 0-4,0 0-2,1 0 2,0 2 0,-1 0 2,0 1-6,-1-1-13,-1-1-13,-1-1-11,-1-2-9,1 2-2,-1-1-3,1 0-4,-2 0 2,-3 2 4,-3 0 6,-2 2 5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50:17"/>
    </inkml:context>
    <inkml:brush xml:id="br0">
      <inkml:brushProperty name="width" value="0.0366" units="cm"/>
      <inkml:brushProperty name="height" value="0.0366" units="cm"/>
    </inkml:brush>
  </inkml:definitions>
  <inkml:trace contextRef="#ctx0" brushRef="#br0">66122 37450 601,'15'0'97,"-1"2"-21,-1 0-20,-1 2-21,-1 0-11,1 0-2,0-1-2,0 2-2,0-2-2,1 1-4,1 0-2,1 0-5,1 1-1,0 0-2,-1 1-2,1 2-2,-1 0 0,-3-1 0,-1 1 1,-2 0 0,-2 0 0,0 2-2,-2 0-3,0 1-2,-2 1 0,-1 0 0,0-1 1,-1 0 2,-4 2 0,-2 0 1,-5 1 0,-4 1 2,-3 2-3,-1 3-3,-3 3-4,-1 3-5,-2 1 0,-1-1 1,-1-1 1,-1-1 2,-1-1 2,2-1 2,-1-1 3,-1-1 2,1-2 1,-1 0 3,1 0 1,0-2 1,0 0 3,2-1 2,3 1 3,2 0 3,1-2 1,4-3 0,3-3 0,3-2 0,4-3 1,8-2 0,6-2 2,7-2 2,5-2-3,3 0-3,3-1-4,3-2-3,2 1-4,3 1-1,1 0-3,2 2 0,1 0-6,-1 2-8,2 0-9,-1 2-8,-1 0-3,0 0 2,-1 0 3,-1 0 2,-4 0-2,-6 2-7,-5 0-6,-6 2-8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50:18"/>
    </inkml:context>
    <inkml:brush xml:id="br0">
      <inkml:brushProperty name="width" value="0.04388" units="cm"/>
      <inkml:brushProperty name="height" value="0.04388" units="cm"/>
    </inkml:brush>
  </inkml:definitions>
  <inkml:trace contextRef="#ctx0" brushRef="#br0">68530 37034 501,'0'-15'4,"0"2"9,0 3 8,0 1 8,-2 3 5,0 6 1,-3 4 1,-2 6 1,-1 2-1,-2 3-3,1 2-1,-2 1-4,-1 3-1,0 3-4,0 3-3,1 3-3,-1 2-2,2-1-1,1 0-1,1 1-1,0 0-2,2 2-4,0 1-3,2 4-3,1-1-4,2-2-5,2-2-5,2-1-5,3-3-2,6-2 2,4-1 1,5-3 2,3-2-4,1-4-7,0-5-7,2-3-8,-1-3-4,0-2 0,0-3 1,-2 0-1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50:18"/>
    </inkml:context>
    <inkml:brush xml:id="br0">
      <inkml:brushProperty name="width" value="0.04497" units="cm"/>
      <inkml:brushProperty name="height" value="0.04497" units="cm"/>
    </inkml:brush>
  </inkml:definitions>
  <inkml:trace contextRef="#ctx0" brushRef="#br0">69610 37671 489,'7'-24'3,"-2"1"8,-2-1 6,-2 1 7,-1 1 4,0 5 0,0 3 0,0 4 0,-1 2 0,-2 1 0,-2-1-1,-2 0-1,-2 2-1,-1 4-5,-3 4-3,-2 4-4,1 3-3,-2 3 1,0 4-1,1 2 0,-2 4 0,-2 5-1,-1 4-1,-3 6-1,1 0 1,3-4-2,3-4 1,3-3-1,2-4 0,2-3-2,2-3 0,3-3-1,2-2-5,5-2-9,6-3-8,4-1-9,4-4-3,1-6 1,3-5 2,1-7 2,2-3 0,-1-1-1,1-1-1,-1-1 0,-1 0 0,-4 3 5,-2 1 5,-2 4 3,-3 0 3,-3 2 2,-1 2 1,-2 3 2,-2 2 11,0 4 21,-2 4 21,0 4 22,-1 3 3,0 3-13,0 3-13,0 3-13,1 1-10,2 1-3,2-1-6,2 1-4,1-1-1,-1-1 0,1-1 1,0-1 0,1-1-10,3-1-23,4 0-23,2-2-24,0-2-8,-3-4 3,-3-4 5,-2-4 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9:27"/>
    </inkml:context>
    <inkml:brush xml:id="br0">
      <inkml:brushProperty name="width" value="0.05287" units="cm"/>
      <inkml:brushProperty name="height" value="0.05287" units="cm"/>
      <inkml:brushProperty name="color" value="#FED406"/>
    </inkml:brush>
  </inkml:definitions>
  <inkml:trace contextRef="#ctx0" brushRef="#br0">46650 100 416,'7'25'158,"-2"3"-36,-3 3-36,0 2-36,-2 4-21,0 1-3,0 2-5,0 2-5,0 0-2,2-2-2,0-2-2,2-1-2,-1-2-1,-1 0-2,0 0 0,-2 0-2,1-1 0,0 0 0,1-1-1,1-1 0,1-1 0,0 1-3,0-1-2,0 0-2,0 0 0,2-1 1,0-2 2,2 1 0,-1-3-1,-1-2-2,0-1-2,-3-2-4,1-3-4,0 1-9,0-2-8,0-1-8,0-4-10,0-6-10,0-8-11,0-6-11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50:19"/>
    </inkml:context>
    <inkml:brush xml:id="br0">
      <inkml:brushProperty name="width" value="0.03481" units="cm"/>
      <inkml:brushProperty name="height" value="0.03481" units="cm"/>
    </inkml:brush>
  </inkml:definitions>
  <inkml:trace contextRef="#ctx0" brushRef="#br0">70795 37646 632,'-13'-2'6,"4"0"15,6-3 13,5-2 14,3 1 3,5 1-6,4 2-7,4 3-8,2-1-5,2-1-5,2 0-5,3-1-5,0-1-3,-1 2-1,-1 0-1,-2 2 0,-1 0-4,-3 0-3,-3 0-4,-2 0-5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50:19"/>
    </inkml:context>
    <inkml:brush xml:id="br0">
      <inkml:brushProperty name="width" value="0.04421" units="cm"/>
      <inkml:brushProperty name="height" value="0.04421" units="cm"/>
    </inkml:brush>
  </inkml:definitions>
  <inkml:trace contextRef="#ctx0" brushRef="#br0">71356 36911 497,'-8'-8'1,"0"2"2,0 1 1,0 0 2,1 1 4,-1 0 4,0 0 4,0 1 5,0 1 7,2 5 7,2 6 9,0 4 7,-1 5 0,2 3-7,-1 5-8,0 3-8,0 4-5,0 5-4,0 2-3,0 5-5,0 3-3,0 2-7,0 2-4,1 2-5,-2-1-7,2-3-8,-1-3-7,0-3-8,0-3-5,2-5-1,0-5-1,2-5-1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50:19"/>
    </inkml:context>
    <inkml:brush xml:id="br0">
      <inkml:brushProperty name="width" value="0.04752" units="cm"/>
      <inkml:brushProperty name="height" value="0.04752" units="cm"/>
    </inkml:brush>
  </inkml:definitions>
  <inkml:trace contextRef="#ctx0" brushRef="#br0">72179 36270 462,'0'-11'9,"0"8"16,0 9 18,0 10 16,0 5 3,1 2-11,2 4-11,0 3-11,-1 3-7,0 1 0,-4 2-1,0 2-1,-2 3-2,-2 1-1,0 2-3,-1 1-2,-1 2-3,0 0-2,0 0-2,0 0-3,1-3-1,1-4 0,0-5-1,2-5 1,0-5-7,2-3-13,0-5-12,2-3-14,0-7-3,2-8 8,0-10 6,2-7 8,1-8 4,3-3 2,4-5 2,2-3 2,3-2 2,1 2 4,2 0 2,3 1 3,-1 3 4,-1 6 7,-3 3 5,-1 6 5,-2 4 3,-1 4-4,0 2-2,-2 2-4,-1 4 6,3 4 11,0 4 13,1 4 12,-1 1 1,-2 2-11,-4 1-9,-3 2-10,-2 0-7,-4 3-3,-2 2-3,-3 1-4,-4 3-2,-2 1-5,-3 2-4,-3 3-4,-3-1-1,1-3 1,-2-4 0,-1-1 0,0-4-5,-1-1-12,1-2-13,-1-3-11,3-1-3,2-2 7,2-2 6,4-2 7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50:20"/>
    </inkml:context>
    <inkml:brush xml:id="br0">
      <inkml:brushProperty name="width" value="0.05112" units="cm"/>
      <inkml:brushProperty name="height" value="0.05112" units="cm"/>
    </inkml:brush>
  </inkml:definitions>
  <inkml:trace contextRef="#ctx0" brushRef="#br0">73650 36131 430,'14'-13'16,"-1"3"-3,-2 4-1,-2 4-3,1 4 5,6 4 12,4 4 13,5 3 12,1 4 4,2 3-6,-1 4-7,1 2-5,-1 1-4,1 0-3,-1 1-4,0-1-2,0 0-3,-1 0-2,-2 0-4,0 1-1,-2-1-4,-2 1-2,-4-1-3,-3 1-4,-3 0-2,-4 2-4,-4 3-3,-4 1-4,-6 3-5,-8 2-6,-7 4-7,-9 2-6,-2-1-2,2-4 1,2-6 1,2-4 1,1-4-3,3-3-8,1-3-7,3-2-9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50:29"/>
    </inkml:context>
    <inkml:brush xml:id="br0">
      <inkml:brushProperty name="width" value="0.04056" units="cm"/>
      <inkml:brushProperty name="height" value="0.04056" units="cm"/>
    </inkml:brush>
  </inkml:definitions>
  <inkml:trace contextRef="#ctx0" brushRef="#br0">44325 43650 542,'-15'50'76,"5"-8"-16,2-9-17,2-9-15,2-3-10,1 3-4,-2 3-3,2 3-5,-1 1-1,0 2 0,0 1-1,0 1 0,0 0-2,0-1-4,0 1-5,0 1-5,0-3 0,-2-4 3,0-3 4,-1-5 2,0-3 2,2-3-1,2-2 1,2-4 0,1-4 0,0-4-1,0-6 0,0-4-2,2-6 1,6-7 0,4-7 1,5-7 0,5-4-2,3-4-5,4-2-6,4-3-4,0 2 0,-3 8 4,-5 8 4,-3 7 5,-3 6 3,-3 3 5,-1 3 3,-2 3 4,-3 2 4,0 2 1,0 2 2,-2 2 3,0 1 2,0 0 1,0 0 2,0 0 2,-1 2-2,-1 4-3,-1 3-4,0 5-4,-2 3-2,0 3 0,-2 3-1,0 3 1,-2 3-2,0 3 1,-2 3-1,0 3-1,-2-1 0,-2 1-1,-2-2-1,-1 0-1,-1-1-1,2-1-2,2-2-3,2 0-1,2-2-4,0-3-5,2-3-5,0-3-5,3-3-7,2-3-6,4-2-8,2-4-7,1-2 1,-1-2 6,0-3 8,-2 0 7,0-3 1,0-1-2,0 0-4,0-1-2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50:29"/>
    </inkml:context>
    <inkml:brush xml:id="br0">
      <inkml:brushProperty name="width" value="0.04138" units="cm"/>
      <inkml:brushProperty name="height" value="0.04138" units="cm"/>
    </inkml:brush>
  </inkml:definitions>
  <inkml:trace contextRef="#ctx0" brushRef="#br0">46553 44450 531,'-16'1'6,"2"2"13,1 2 13,1 2 12,0 2 4,1 3-4,0 3-3,-1 4-4,0 0-5,0 1-3,0-1-6,1 0-3,0 1-4,0 1-2,2 1-2,1 1-2,1 1-1,2 1-1,2 1 1,2 1-2,1 0-1,2-1-3,0-2-5,2 0-3,1-2-3,1-1-5,3-3-3,2-1-5,2-3-3,1-4-6,3-5-4,2-2-5,1-6-2,0-2 1,2-5 1,1-4 0,-1-1 1,-3 1 2,-3 1 0,-2 0 2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50:29"/>
    </inkml:context>
    <inkml:brush xml:id="br0">
      <inkml:brushProperty name="width" value="0.03907" units="cm"/>
      <inkml:brushProperty name="height" value="0.03907" units="cm"/>
    </inkml:brush>
  </inkml:definitions>
  <inkml:trace contextRef="#ctx0" brushRef="#br0">47586 44374 563,'0'-11'11,"0"10"22,0 10 23,0 10 23,-1 4 2,0-1-15,-2-2-17,0 0-16,-2 2-14,1 5-9,-2 5-11,-2 5-11,1-1-4,1-5-2,0-4 0,2-5 0,0-7-10,0-8-18,0-10-18,0-8-17,1-5-1,2 1 19,2-1 18,2 0 17,1 2 12,0 0 3,0 1 4,0 0 4,0 3 5,0 1 9,-1 2 8,1 2 9,1 0 3,2 0 2,2-1 0,1-1 0,1 0 0,1 2-1,0 2-2,0 2-1,0 0-5,0 0-6,-1-2-7,1 0-7,-1-1-5,-2 0-6,1 0-5,-2 0-5,0 1-7,0 0-7,0 2-8,0 0-7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50:30"/>
    </inkml:context>
    <inkml:brush xml:id="br0">
      <inkml:brushProperty name="width" value="0.04416" units="cm"/>
      <inkml:brushProperty name="height" value="0.04416" units="cm"/>
    </inkml:brush>
  </inkml:definitions>
  <inkml:trace contextRef="#ctx0" brushRef="#br0">48207 43550 498,'-14'2'70,"4"4"-7,4 4-9,4 3-7,2 4-8,0 1-6,0 3-5,0 2-7,0 1-3,0 2-2,0 3-1,0 1-1,0 3-1,-1 1 0,-1 2-1,-2 2 0,0 2-1,-2 1-2,0 3-2,-1 2-2,-2 0-4,0-2-5,-2-2-5,1-1-6,-1-3-2,3-2 2,1-2 2,2-1 2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50:30"/>
    </inkml:context>
    <inkml:brush xml:id="br0">
      <inkml:brushProperty name="width" value="0.03606" units="cm"/>
      <inkml:brushProperty name="height" value="0.03606" units="cm"/>
    </inkml:brush>
  </inkml:definitions>
  <inkml:trace contextRef="#ctx0" brushRef="#br0">48650 44825 610,'7'-14'0,"0"2"0,-2 4 0,0 3 0,-2 1 4,1 0 7,0 0 8,0 0 8,1 2 7,-1 4 6,2 4 6,2 4 5,-2 3-2,-2 3-12,-4 2-13,-2 4-11,-3 1-6,0-1 1,-2-1 0,1 0 0,-1-3-5,2-2-9,2-2-10,2-1-10,4-3-2,4-2 7,4-4 6,7-2 7,0-3 3,-3-1 0,-3 0 1,-2-1-1,-2-1-3,0 0-11,-2 0-9,2 0-9,0-1-5,0 0-1,0-1-1,0-1 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50:30"/>
    </inkml:context>
    <inkml:brush xml:id="br0">
      <inkml:brushProperty name="width" value="0.04873" units="cm"/>
      <inkml:brushProperty name="height" value="0.04873" units="cm"/>
    </inkml:brush>
  </inkml:definitions>
  <inkml:trace contextRef="#ctx0" brushRef="#br0">49449 43587 451,'22'-6'71,"-1"6"-8,-4 4-10,0 6-8,-1 3-7,0 3-5,-1 3-3,1 3-6,0 2-2,-1 1-1,1 1-2,-1 1-2,-1 1-1,-1 3-1,-2 1-1,-2 2 0,-2 1-2,-2-1 0,-3-1 0,0-1 0,-6-1-7,-6 5-12,-7 3-14,-7 2-13,-5 3-9,-2 2-4,-4 2-4,-3 3-4,3-5-3,6-9 1,7-8 0,7-8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9:28"/>
    </inkml:context>
    <inkml:brush xml:id="br0">
      <inkml:brushProperty name="width" value="0.04584" units="cm"/>
      <inkml:brushProperty name="height" value="0.04584" units="cm"/>
      <inkml:brushProperty name="color" value="#FED406"/>
    </inkml:brush>
  </inkml:definitions>
  <inkml:trace contextRef="#ctx0" brushRef="#br0">26800 3734 479,'32'-1'108,"2"-1"-24,3 0-24,1-1-24,3-2-12,2-2-3,4-2-1,2-1-2,4-2-1,4 0-3,4 0 0,4 1-2,2-1-2,3 2-2,1 2-2,3 0-2,0 0-1,1 0-2,-1 0-1,1 0-1,0 0-1,1 1 0,0-1 0,2 0-1,0 0 0,-1 0 1,-1 0 0,-1 1 1,-1 0 1,1 2 1,-1 2 2,1 2 0,-1 1 2,-1 0 1,-1 0 2,-1 0 1,-2 1 1,-1 4-3,-2 2 0,-2 3-2,-3 1-2,-3 0-2,-3-2-1,-2 0-2,-2-3-1,2-1 1,0-2 0,2-2 1,-1-1-1,1 0-1,0 0 0,-1 0-2,0-1 0,0-2 1,-2-2 1,0-1 1,-1-2 1,0 2-1,-1 0 1,2 2-1,-1 1 1,1 0 1,2 2 1,0 0 2,1 2 0,-2 0-1,-1 2 0,0 0 0,-1 0-1,0 0 0,0-2 0,0 0 0,-1-1-1,-1 2 0,0 0 0,-1 2 0,-1-1 0,2-1 1,0 0 0,2-1 1,-1 0 1,-1 1 0,0 3 0,-1 2 1,-1 1 0,0 0-1,0 0-2,0 0 0,0-1-1,0-2 0,0 0 0,0 0 1,1-2-1,2 0 0,2-2 0,2 0 0,-1-2-1,-1 0 0,-2-2 0,-1 0-1,-5-1 0,-2 0 2,-5 0-1,-4 1 2,-2 0 0,-1 0 1,-1 2 0,-1 1 0,-2 0 0,-1 0 0,-3 0 0,-1 0-1,-2 0 0,1 0 0,0 0 0,-1 0-1,0 0 0,-1 0 0,0 0 0,-2 0 0,0 0-1,-1 0 1,1 0 0,0 0 0,-1 0-1,-1 0-2,-1 0-1,0 0-1,-2 0-3,1 0-2,0 0-2,0 0-2,0-1-6,1-1-9,1 0-9,1-1-9,0-2-7,-4 0-3,-3-2-5,-2 0-4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50:31"/>
    </inkml:context>
    <inkml:brush xml:id="br0">
      <inkml:brushProperty name="width" value="0.03351" units="cm"/>
      <inkml:brushProperty name="height" value="0.03351" units="cm"/>
    </inkml:brush>
  </inkml:definitions>
  <inkml:trace contextRef="#ctx0" brushRef="#br0">51600 44350 656,'8'7'2,"2"-2"3,0-3 4,1 0 4,1-2 10,0 2 15,-1 0 17,0 2 15,1 0-3,0 3-24,-1 2-24,1 2-24,-2 1-18,-2 0-10,-4 2-10,-2 2-11,-3-2-4,-1-1 4,0-2 3,-1-2 4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50:31"/>
    </inkml:context>
    <inkml:brush xml:id="br0">
      <inkml:brushProperty name="width" value="0.03866" units="cm"/>
      <inkml:brushProperty name="height" value="0.03866" units="cm"/>
    </inkml:brush>
  </inkml:definitions>
  <inkml:trace contextRef="#ctx0" brushRef="#br0">51627 45100 569,'-6'7'12,"2"-1"25,4 0 25,3-1 25,1-2 2,3 1-20,2-1-22,2 1-20,-1 1-27,2 0-35,0 1-34,0 2-34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50:35"/>
    </inkml:context>
    <inkml:brush xml:id="br0">
      <inkml:brushProperty name="width" value="0.03784" units="cm"/>
      <inkml:brushProperty name="height" value="0.03784" units="cm"/>
    </inkml:brush>
  </inkml:definitions>
  <inkml:trace contextRef="#ctx0" brushRef="#br0">52880 41088 581,'-15'-1'-1,"2"-1"0,3 0-1,1-1-2,3-1 9,4 0 16,4 0 18,4 0 17,3 0 2,3 0-10,4 0-12,2 1-11,1-2-7,1 2-4,-1-1-3,1 0-3,0-1-3,1 0 0,1-1 0,1-2-2,1 1 1,1 2 0,1 3 0,1 1 0,1 1 0,-1 0 0,0 0 0,1 0 1,0 0-1,3 0-2,1 0-1,2 0-2,2 0-1,1 0 1,1 0 1,0 0 0,2 0 1,1 0-1,0 0 1,2 0-1,-1 0 1,0 0-2,-1 0 0,-1 0-1,-2 0 0,0 0 0,-1 0 0,-1 0 0,-2 0 0,0 0 1,-1 0-1,-1 0 1,0 0 1,1 2-1,0 0 2,2 2-1,1-1 1,1-1 0,0 0-1,2-2 1,0 0-1,1 0 0,-1 0 1,0 0-1,0 0 1,1-2-1,2 0 2,1-1-1,0-1 1,0 2 0,0 0-1,0 2 1,-1 0-1,0 0 0,-1 0 0,-1 0-1,-1 0 1,2 0-1,1 0 0,0 0-1,2 0 1,1 2-1,0 0 0,2 2 1,0-1-1,0-1 1,0 0 0,0-2 0,1-1 0,2-2 1,2-2 0,2-1 0,1-3 1,1 0 0,2-2 1,0 1 1,1-2 0,0 2 0,-1 0-1,1 2-1,0 1 1,0 1-2,0 0 1,-1 2-1,1 0-2,0 0 0,0 0-2,0 0-2,-1 0 0,1 1 0,0-1 0,0 1 0,0-1 0,-1 2 2,1 0 1,0 2 0,-1 0 1,0 0 0,-2 0 0,-1 0-1,1-1 1,0-1 1,1 0 2,2-1 2,0-1 1,1 2-2,1 0 0,2 2-2,-1 0 1,-1 0-1,-1 0 0,0 0 0,-2-1 0,-2 0 0,1-2-1,-2 0 1,1-1-2,2 0-2,2 0-1,1 1-2,2-2 0,-2 2 2,-1-1 0,0 0 2,-1-1 0,1-2 0,1-2 0,2-1 1,-2-2-1,-1 2 1,-2 0-1,-2 2-1,-1 1 0,0 1-1,-1 0-1,1 2-1,-1-1-1,-4 0-3,-3-1-1,-2-2-2,-3 1-1,-3 1 0,-4 0 0,-2 2 0,-4 0-1,-3 2-3,-5 0-3,-3 2-3,-5 0-4,-6 0-7,-6 0-5,-6 0-7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50:36"/>
    </inkml:context>
    <inkml:brush xml:id="br0">
      <inkml:brushProperty name="width" value="0.02971" units="cm"/>
      <inkml:brushProperty name="height" value="0.02971" units="cm"/>
    </inkml:brush>
  </inkml:definitions>
  <inkml:trace contextRef="#ctx0" brushRef="#br0">69650 42366 740,'45'-7'12,"-2"2"4,-3 2 5,-3 2 4,-4 2 2,-2 2-2,-3 2-2,-3 2-1,-3 1-4,-1 1-4,-2 2-4,-2 0-4,-4 2-1,-4 3 2,-3 3 2,-4 3 2,-5 2-2,-4-1-10,-4 1-8,-6-2-8,-3 1-4,1-1 3,-1-1 3,0-1 2,2-2 3,1-3 5,2-2 3,3-4 5,0-1 2,0 0 4,0 0 3,1-1 2,1 1 1,6-2-2,4-1-2,6 0-2,4-2-2,7-1-4,6 0-3,5-1-2,6-3-8,5-2-9,4-4-10,5-2-10,3-2-4,0 1 2,-1-1 0,2 0 2,-5 0 3,-8 1 6,-8-1 4,-7 0 6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50:38"/>
    </inkml:context>
    <inkml:brush xml:id="br0">
      <inkml:brushProperty name="width" value="0.04008" units="cm"/>
      <inkml:brushProperty name="height" value="0.04008" units="cm"/>
    </inkml:brush>
  </inkml:definitions>
  <inkml:trace contextRef="#ctx0" brushRef="#br0">78724 39555 548,'-11'-2'10,"10"0"18,10-3 18,10-2 19,4-1 4,-2 0-12,0 1-13,0 0-10,0-1-9,3 2-4,3 1-4,2 0-4,1 1-4,-2 0-2,-1 0-2,-2 1-3,-3 0-12,-3 3-20,-3 4-19,-3 2-21,-3 2-5,-4 2 10,-4 0 11,-4 1 10,-2-1 8,0-1 3,0-2 5,0-2 4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50:38"/>
    </inkml:context>
    <inkml:brush xml:id="br0">
      <inkml:brushProperty name="width" value="0.04385" units="cm"/>
      <inkml:brushProperty name="height" value="0.04385" units="cm"/>
    </inkml:brush>
  </inkml:definitions>
  <inkml:trace contextRef="#ctx0" brushRef="#br0">78632 40416 501,'-19'-1'10,"9"-1"20,8 0 19,10-1 20,5-1 4,5 2-13,3 0-11,5 2-13,1 0-7,2 2-4,1 0-4,1 2-3,-1 0-5,-2 2-3,-1 0-5,-3 0-4,-1 1-5,-4-2-7,0-2-8,-2-2-6,-2-1-7,-1 2-7,-1 0-6,0 2-6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50:50"/>
    </inkml:context>
    <inkml:brush xml:id="br0">
      <inkml:brushProperty name="width" value="0.05077" units="cm"/>
      <inkml:brushProperty name="height" value="0.05077" units="cm"/>
    </inkml:brush>
  </inkml:definitions>
  <inkml:trace contextRef="#ctx0" brushRef="#br0">82911 38308 433,'1'-15'0,"2"0"0,2 2 0,2 1 0,4 4 10,9 6 21,6 7 21,10 8 21,-2 2 3,-8-1-15,-8-1-16,-10 0-14,-4 0-10,0 5-5,0 3-5,0 5-4,-3 2-4,-6 3 0,-6 1 0,-6 1-2,-4 3-2,-3 1-5,-3 0-5,-2 2-4,1-4-3,5-7 3,7-9 2,5-7 1,3-4 2,-2 0 2,0 0 0,-1 0 2,4-1 3,10-1 6,10 0 5,9-2 6,5 1 2,-1 0-2,-2 1-1,0 2-1,-2 0-1,-1-1-2,-2 1 0,-2 0-1,-4 0 0,-3 2-1,-4 0 1,-4 1 0,-3 2 1,-2 2 0,-2 1 1,-2 3 1,-2 0 0,-3 1 0,-4-1-1,-2 0-1,-1 1-1,-1-1-2,0 1-2,2 0-2,-2-1-3,1 1-6,-1-1-5,1 1-7,0-2-4,2-1-7,3-2-6,1-2-5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50:51"/>
    </inkml:context>
    <inkml:brush xml:id="br0">
      <inkml:brushProperty name="width" value="0.04475" units="cm"/>
      <inkml:brushProperty name="height" value="0.04475" units="cm"/>
    </inkml:brush>
  </inkml:definitions>
  <inkml:trace contextRef="#ctx0" brushRef="#br0">84522 39700 491,'-19'0'9,"7"0"18,8 0 17,8 0 19,6 0 4,5 0-8,6 0-9,4 0-8,3 0-6,1 0-5,4 0-5,1 0-3,0 0-6,-1 0-7,-3 0-6,-1 0-6,-5 0-4,-1 2-4,-2 0-1,-4 2-4,-2-2-8,-1 0-18,-1 0-15,0-1-18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50:53"/>
    </inkml:context>
    <inkml:brush xml:id="br0">
      <inkml:brushProperty name="width" value="0.04366" units="cm"/>
      <inkml:brushProperty name="height" value="0.04366" units="cm"/>
    </inkml:brush>
  </inkml:definitions>
  <inkml:trace contextRef="#ctx0" brushRef="#br0">87280 38197 503,'16'-21'37,"3"7"5,2 5 4,1 6 5,1 4 0,0 2-6,1 2-4,-1 2-6,-2 2-4,-3 5-6,-4 4-5,-4 3-6,-5 3-3,-2 1-3,-6 1-3,-2 1-3,-5 1-2,-6 1-3,-4 1-1,-5 1-3,-2-2-2,0-4 1,0-3-1,0-4 0,1-4 1,5-4 3,3-2 2,4-2 3,6-2 2,6 0 1,8-1 1,6 1 2,4 1 0,1 0 0,2 1-1,0 2 0,-1 0 0,1 2 0,-3 0 1,0 1 0,-2 1 0,-2 0-1,-4-1 1,-3 1-1,-3 1 0,-4 1-1,-4 3-1,-3 2 0,-5 0-2,-2 1-1,-3-1-2,-2 1-2,-1-1-3,1-1-5,2-1-6,3 0-5,1-3-6,2-1-6,3-2-6,1-2-6,3-3-4,4-3-3,4-2-2,4-4-3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50:54"/>
    </inkml:context>
    <inkml:brush xml:id="br0">
      <inkml:brushProperty name="width" value="0.05187" units="cm"/>
      <inkml:brushProperty name="height" value="0.05187" units="cm"/>
    </inkml:brush>
  </inkml:definitions>
  <inkml:trace contextRef="#ctx0" brushRef="#br0">88586 39115 424,'21'-44'4,"-5"8"10,-5 6 10,-4 7 9,-5 5 4,-1 3-1,-2 2-1,-1 4-2,-4 3-2,-4 2-6,-4 4-6,-3 3-5,-4 2-3,-3 3 2,-3 3-1,-2 4 2,-2 1-1,1 3-1,1 1 0,1 3-1,3 1 1,4 1 5,3 1 5,4 0 4,3 0 1,3-1-5,1-3-4,2-1-4,2-2-5,2-1-4,2-1-5,2-1-3,2-2-5,4-4-4,2-5-4,3-2-3,3-5-4,3-2-2,4-4-4,1-2-3,2-3 0,1-3 2,-1-3 3,0-3 3,-1-1 1,-3 2 2,-3 3 1,-3 1 1,-3 3 4,-3 1 6,-3 3 5,-2 1 5,-3 5 12,0 6 14,-2 8 16,0 5 16,-1 4 0,2 1-14,0-1-15,2 1-13,0-1-11,1-3-9,2-1-7,0-2-8,0-2-8,0 1-7,-2 0-9,0 0-6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2:25"/>
    </inkml:context>
    <inkml:brush xml:id="br0">
      <inkml:brushProperty name="width" value="0.04595" units="cm"/>
      <inkml:brushProperty name="height" value="0.04595" units="cm"/>
      <inkml:brushProperty name="color" value="#00BFF3"/>
    </inkml:brush>
  </inkml:definitions>
  <inkml:trace contextRef="#ctx0" brushRef="#br0">92465 37650 478,'0'16'152,"2"1"-34,0 1-36,2 2-34,0 0-20,0 2-6,0 2-4,-1 3-5,0 0-4,-1 2-1,0 1-1,-1 1-1,-3 1-1,0 1-2,-4 1-1,1-1-2,-3 1-3,0-1-7,1-3-7,-1-1-8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50:54"/>
    </inkml:context>
    <inkml:brush xml:id="br0">
      <inkml:brushProperty name="width" value="0.0382" units="cm"/>
      <inkml:brushProperty name="height" value="0.0382" units="cm"/>
    </inkml:brush>
  </inkml:definitions>
  <inkml:trace contextRef="#ctx0" brushRef="#br0">90400 39177 575,'1'-15'8,"4"5"14,2 2 15,4 2 15,2 2 5,5 0-5,3 0-4,5 1-5,2 0-6,3-1-8,1 0-8,1 0-8,1 0-7,-5 2-9,-4 0-8,-3 2-7,-4 0-12,-1 2-16,-2 0-16,-2 2-15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50:54"/>
    </inkml:context>
    <inkml:brush xml:id="br0">
      <inkml:brushProperty name="width" value="0.06011" units="cm"/>
      <inkml:brushProperty name="height" value="0.06011" units="cm"/>
    </inkml:brush>
  </inkml:definitions>
  <inkml:trace contextRef="#ctx0" brushRef="#br0">91755 37294 365,'8'-16'5,"-2"-2"7,-1 0 9,0-1 9,-1 4 7,0 7 7,0 8 8,0 8 6,-1 6 0,-1 5-7,0 5-8,-2 5-6,-1 4-6,-2 6-4,-2 5-4,-1 4-4,-3 5-3,0 2-2,-1 3-3,-1 4-3,-1-2 0,0-2-1,0-3 1,0-2 0,1-5-3,3-2-4,1-5-4,2-4-5,5-12-11,10-21-18,8-20-18,9-21-18,2-8-2,-3 4 15,-5 4 15,-4 4 15,0 3 11,1 3 7,3 3 7,2 3 6,-2 3 5,-1 5 1,-4 3 2,-3 4 2,-2 4 2,-1 6 6,0 4 5,-2 6 4,0 2 3,-2 4-2,-1 4-1,0 2-1,-2 0-3,-1 0-3,0-1-3,-1-1-3,-4 0-3,-2-1-3,-5 1-3,-4-1-3,-2 0-1,-1-1 0,-1-1-1,-1 0 0,-4-2-6,-5 1-13,-7-1-12,-5 1-14,2-3-2,7-3 7,7-4 6,8-4 8,4-3 0,-1-1-5,-1 0-6,-1-1-6,0-1 1,2 0 5,2 0 7,3 0 5,0-2 4,2 0 1,0-3 1,2-2 1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51:08"/>
    </inkml:context>
    <inkml:brush xml:id="br0">
      <inkml:brushProperty name="width" value="0.04073" units="cm"/>
      <inkml:brushProperty name="height" value="0.04073" units="cm"/>
    </inkml:brush>
  </inkml:definitions>
  <inkml:trace contextRef="#ctx0" brushRef="#br0">33881 51487 540,'-7'-6'87,"2"6"-13,2 4-13,2 6-14,1 2-10,2 3-6,0 2-5,2 1-7,0 3-3,0 3-1,-1 3-1,1 3-1,-1 2-3,-2 3-3,-2 1-5,-2 1-3,-1 0-3,1-6-4,-1-4-3,0-4-4,0-3-4,0 3-6,0 1-7,1 3-5,-1-2-4,2-2 2,0-3-1,2-2 2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51:08"/>
    </inkml:context>
    <inkml:brush xml:id="br0">
      <inkml:brushProperty name="width" value="0.0325" units="cm"/>
      <inkml:brushProperty name="height" value="0.0325" units="cm"/>
    </inkml:brush>
  </inkml:definitions>
  <inkml:trace contextRef="#ctx0" brushRef="#br0">33977 52493 676,'0'-15'6,"-2"4"10,0 3 11,-1 3 9,0 1 4,3 1-5,4-1-4,2 0-5,3 0-4,4 0-1,2 0-3,3 0-2,0 1-3,0 0-3,0 2-5,-2 1-4,0 0-2,-1 0-1,1 0-1,0 0-2,-1 0-3,-1 0-5,-2 0-6,1 0-6,-2 0-7,-1 0-8,0 0-10,-2 0-8,-1-2 1,0 0 10,-2-3 10,0-2 11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51:08"/>
    </inkml:context>
    <inkml:brush xml:id="br0">
      <inkml:brushProperty name="width" value="0.04579" units="cm"/>
      <inkml:brushProperty name="height" value="0.04579" units="cm"/>
    </inkml:brush>
  </inkml:definitions>
  <inkml:trace contextRef="#ctx0" brushRef="#br0">35230 50695 480,'-7'-7'6,"1"0"12,0 2 11,3 1 12,-1 2 7,2 5-1,0 6 1,2 4 1,0 4-4,2 3-7,0 3-7,2 3-8,-2 4-4,1 5-4,-2 4-1,0 6-4,-1 5-1,0 5 0,0 7 0,0 5-1,-1 2-4,0-1-13,-2-2-10,1-2-12,-2-1-7,2 3-4,0 1-2,2 3-4,0-4 0,0-4 4,0-6 4,0-6 3,0-8 5,0-8 5,0-9 7,0-8 6,0-6 1,2 1-4,0 0-2,2 0-3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51:09"/>
    </inkml:context>
    <inkml:brush xml:id="br0">
      <inkml:brushProperty name="width" value="0.03349" units="cm"/>
      <inkml:brushProperty name="height" value="0.03349" units="cm"/>
    </inkml:brush>
  </inkml:definitions>
  <inkml:trace contextRef="#ctx0" brushRef="#br0">35550 52671 657,'8'-8'5,"2"0"10,0 0 10,1 1 11,1-1 3,-1 2-6,0 0-4,1 2-4,1 1-3,0 2-1,1 2 0,1 2-1,0 2-2,0 4-4,-3 2-4,0 3-4,-2 2-3,-2 0-2,-4-2-3,-2 2-2,-3 0 0,-2 1 2,-2 2 1,-2 0 1,-2 0 0,-2 1-5,-1-1-3,-2 0-5,-1-1-1,1-4 1,0-5 0,2-3 0,1-3 3,0 0 4,2-2 4,1 0 4,3-1 2,8 2-2,6 0-2,7 2-1,4-1-6,0-2-6,-1-2-8,1-2-7,-3-1-6,0 0-6,-2 0-5,-2 0-6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51:09"/>
    </inkml:context>
    <inkml:brush xml:id="br0">
      <inkml:brushProperty name="width" value="0.03398" units="cm"/>
      <inkml:brushProperty name="height" value="0.03398" units="cm"/>
    </inkml:brush>
  </inkml:definitions>
  <inkml:trace contextRef="#ctx0" brushRef="#br0">38000 51145 647,'24'-13'98,"-2"4"-16,2 6-16,-1 5-15,-1 2-16,-2 3-17,-5 2-16,-2 2-16,-3 3-11,-4 5-9,-4 4-6,-4 6-8,-3 1-2,-2-3 4,-2-3 4,-2-4 4,0-1 4,2-1 4,-1-1 4,2 0 4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51:09"/>
    </inkml:context>
    <inkml:brush xml:id="br0">
      <inkml:brushProperty name="width" value="0.03839" units="cm"/>
      <inkml:brushProperty name="height" value="0.03839" units="cm"/>
    </inkml:brush>
  </inkml:definitions>
  <inkml:trace contextRef="#ctx0" brushRef="#br0">37900 52505 573,'0'-13'25,"2"6"7,0 6 5,2 6 5,0 3 0,2 2-5,0 0-6,1 1-6,0 2-4,0 1-2,-2 3-1,-1 2-2,-1 2-1,-1 3 0,0 2-2,-1 5-1,-1-2-2,0 1-2,0-1-2,0-1-3,0-2-4,0-3-2,0-3-3,0-3-3,1-6-12,1-10-23,3-10-22,2-10-22,0-2-1,-2 3 17,-2 5 18,-2 3 19,-1 0 12,2-4 4,0-4 6,2-3 5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51:10"/>
    </inkml:context>
    <inkml:brush xml:id="br0">
      <inkml:brushProperty name="width" value="0.04374" units="cm"/>
      <inkml:brushProperty name="height" value="0.04374" units="cm"/>
    </inkml:brush>
  </inkml:definitions>
  <inkml:trace contextRef="#ctx0" brushRef="#br0">38527 51599 502,'7'-17'9,"-2"13"15,-2 12 17,-2 13 16,-2 6 2,0-1-13,-2-1-11,0-1-13,-1-1-10,0-1-6,0-2-6,1 0-7,0-4-9,3-8-12,4-8-10,2-8-11,3-6-1,0-4 10,1-2 10,2-6 11,0 0 7,1 0 4,1 0 3,1 3 4,0 0 1,0 2 0,-2 3-1,-1 1-2,-1 2 4,0 1 7,-2 1 7,-1 1 6,0 0 4,0 2-2,0 1-2,0 0-1,0 2 0,-1 1-1,0 0 0,1 2 0,0 2 0,0 6 0,0 4-1,0 5 0,-2 4-1,-1 1-2,-2 3-1,-2 2-3,-2 1-1,-4 2 0,-2 3 0,-3 1-1,-2 1 0,0-1-4,0-1-3,2-1-2,-2-3-3,0 1 0,0 0-2,1-2-1,-1-3-3,2-3-7,1-5-7,0-3-6,2-4-4,1-6-1,0-4-1,2-6 0,0-5 0,2-7 2,0-7 3,2-6 1,0-6 4,0 0 5,0-3 4,0-2 4,0 1 3,0 4-1,0 4 0,0 4 0,0 4 3,0 5 7,0 5 7,0 5 7,-1 3 10,0 2 15,-2 2 13,0 2 15,-1 4 1,0 6-11,0 6-11,1 6-11,-1 5-7,0 6-3,0 6-4,0 7-3,0 1-2,0-2-2,0-2-3,0-1-1,0-1-2,0 2-2,0 1-2,1 3-2,-2 0-1,2 0 0,-1-1-2,0-1 0,0-4-3,2-6-4,0-6-4,2-5-4,2-5-8,6-2-13,4-4-12,5-3-12,4-4-1,3-8 10,3-6 11,3-7 10,1-4 6,-1-1 0,-3-1 2,2-1-1,-4 2 4,-3 3 7,-5 5 5,-3 3 6,-3 3 4,-2 0 1,-3 2 1,-1 1 2,-3 2 8,-4 4 14,-3 4 14,-5 4 15,-3 2 0,-2 1-13,-1 2-13,-3 0-13,-1 1-9,1 0-5,-1-1-4,2 1-4,-1-1-2,4-2-1,3-3-1,3-1-1,3 0 1,6 0 0,4 1 2,6 2 0,3-1 1,3-1 1,3 0 1,2-2 1,3 0-5,1-2-9,1 0-9,1-2-10,-1 0-3,-5-2 2,-3 0 5,-5-2 2,-2 0 4,0 1 4,-2-2 4,0 2 5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51:11"/>
    </inkml:context>
    <inkml:brush xml:id="br0">
      <inkml:brushProperty name="width" value="0.04878" units="cm"/>
      <inkml:brushProperty name="height" value="0.04878" units="cm"/>
    </inkml:brush>
  </inkml:definitions>
  <inkml:trace contextRef="#ctx0" brushRef="#br0">40345 49687 451,'1'-16'0,"1"1"0,3-1 0,2 0 0,1 2 4,2 1 9,0 2 8,2 2 9,0 3 3,3 2-3,2 4-3,1 3-2,0 3-6,-1 7-6,-3 5-6,-1 7-8,-3 3-4,-2 3-5,-4 1-5,-2 2-3,-5 2-4,-2-1-1,-5 0-1,-4 0-2,-3 0 0,-1-3 1,-2-2 1,-2-1 2,0-4 2,2-1 2,4-4 4,3-3 3,2-4 5,1-3 5,1-4 6,1-4 6,2-2 9,4 0 10,4 0 11,4 0 12,3-1 0,2-2-10,5-2-9,2-1-11,1-4-5,1 0-3,0-3-3,-1-1-2,-1-1-6,-1 2-10,-3 2-8,-1 3-9,-5 2-3,-6 6 6,-7 4 4,-8 5 5,-2 4 8,1 0 11,2 1 11,-1 1 11,2 1 5,3 1-1,1 2-1,2 0-1,1 2-3,0 3-2,0 2-3,0 5-4,0 2-2,0 6-1,0 4-3,1 6-1,-2 4-2,0 4-2,-2 2-2,0 6-3,-1 1-5,0-1-10,0-1-10,1-1-9,0 0-6,-1 2-1,0 0-1,0 1 0,1-2-2,0-7 1,2-5 0,1-6-1,0-6 1,0-7-2,0-7 0,0-7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2:26"/>
    </inkml:context>
    <inkml:brush xml:id="br0">
      <inkml:brushProperty name="width" value="0.03656" units="cm"/>
      <inkml:brushProperty name="height" value="0.03656" units="cm"/>
      <inkml:brushProperty name="color" value="#00BFF3"/>
    </inkml:brush>
  </inkml:definitions>
  <inkml:trace contextRef="#ctx0" brushRef="#br0">92500 38321 601,'8'-22'18,"0"6"5,0 6 7,-1 4 6,1 2 2,0 0-3,0 0-3,0 0-2,1 1-2,3 0-2,3 2-2,4 0-1,0 1-4,1 0-4,-1 0-3,0 0-5,0-1-5,-1-2-5,-1-2-7,-1-2-6,0-1-7,-2-1-7,-1-2-8,-1 1-8,-1-1-3,-2 1 2,-2 0 0,-2 2 1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51:11"/>
    </inkml:context>
    <inkml:brush xml:id="br0">
      <inkml:brushProperty name="width" value="0.03208" units="cm"/>
      <inkml:brushProperty name="height" value="0.03208" units="cm"/>
    </inkml:brush>
  </inkml:definitions>
  <inkml:trace contextRef="#ctx0" brushRef="#br0">39900 52250 685,'22'-36'0,"-3"9"0,-3 7 0,-2 9 0,0 2 8,5-2 13,5-1 15,5-2 14,3-1 3,4 2-8,3 2-9,2 3-8,0 0-8,-2 0-8,-3 0-6,-3 0-9,-3 1-6,-3-1-8,-4 0-8,-1 0-8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51:12"/>
    </inkml:context>
    <inkml:brush xml:id="br0">
      <inkml:brushProperty name="width" value="0.04377" units="cm"/>
      <inkml:brushProperty name="height" value="0.04377" units="cm"/>
    </inkml:brush>
  </inkml:definitions>
  <inkml:trace contextRef="#ctx0" brushRef="#br0">40677 51146 502,'0'-9'92,"-2"12"-15,-1 13-17,0 13-15,-1 7-11,-2 3-8,0 1-6,-1 1-7,-1 1-7,2-2-9,1-2-8,0-1-8,2-5-7,0-6-2,2-5-3,0-6-3,2-6-2,0-5 2,2-4 0,0-5 2,3-9 0,2-12 1,3-11 1,3-12 1,2-4 4,-2 2 5,-1 5 6,-1 1 5,0 4 5,0 4 3,0 3 2,-1 5 4,0 4 2,-2 3 3,-2 4 1,-2 5 3,-2 6 8,-1 10 10,0 10 13,-1 9 12,-3 6 0,-2 1-13,-4 1-11,-2 1-12,-1-1-7,2-2-3,2-1-4,3-2-3,0-4-6,2-1-11,0-1-11,2-2-10,1-4-4,2-3 5,2-4 4,2-4 5,1-3 2,1-2 3,2-2 3,0-1 1,-1-2 3,-1 0 0,-2 0 3,-2 0 0,-4 6 1,-6 10 2,-6 11 0,-5 11 2,-3 5 0,2-2 0,3 0 1,1-1 0,1-2 1,-2-1 4,0-3 3,-1-1 4,0-2 2,3-1 2,1-1 2,2-1 2,2-2 2,0-3 2,2-2 2,1-4 3,4-5 1,7-6 2,9-7 3,8-7 1,3-6-4,1-3-9,-1-5-10,0-3-8,0-1-6,-3 5 1,-1 3 0,-3 5 0,-2 3 2,-1 3 3,-3 2 3,-1 4 3,0 2 3,0 0 3,1 2 1,1 1 3,-1 3 2,-2 7 1,-4 8 2,-3 6 2,-3 3-2,-6 1-4,-4-1-6,-5 1-5,-4 0-3,-3 1-2,-4 1-2,-1 1-1,-2-1-1,2 1-1,0-2 1,1-1 1,0-2-4,1-1-6,-1-4-6,1 0-5,-1-2-7,2-1-6,1-1-6,1 0-5,0-4-4,-1-5 2,-1-4 2,-1-5 0,1-5 3,2-2 4,1-3 3,3-3 5,1-1 4,2 2 7,2-1 5,2 2 7,2 1 5,1 1 7,0 1 5,2 1 7,0 1 6,0 2 4,0 2 5,0 2 6,3 2 2,6 0 1,6 2 1,6 0 0,3 3 0,1 4-3,1 4-3,1 4-3,2 3-3,2 5-7,4 3-5,3 5-6,2 0-10,4 3-13,2 1-14,4 1-13,-3-3-6,-7-5 2,-10-7 2,-6-5 3,-5-2-1,1 1-4,0 3-4,0 2-4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51:14"/>
    </inkml:context>
    <inkml:brush xml:id="br0">
      <inkml:brushProperty name="width" value="0.04408" units="cm"/>
      <inkml:brushProperty name="height" value="0.04408" units="cm"/>
    </inkml:brush>
  </inkml:definitions>
  <inkml:trace contextRef="#ctx0" brushRef="#br0">46404 52550 499,'-16'8'0,"2"0"0,1-1 0,1 1 0,3-2 11,6-3 25,6-2 22,6-4 25,2-1 2,1 1-17,0-2-18,0 2-16,1 0-12,3 1-5,3 0-5,2 2-5,2-1-4,-3 0 0,-1-2-2,-2 0-1,-3 0 0,-1 4 2,-2 2 2,-2 4 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51:15"/>
    </inkml:context>
    <inkml:brush xml:id="br0">
      <inkml:brushProperty name="width" value="0.04505" units="cm"/>
      <inkml:brushProperty name="height" value="0.04505" units="cm"/>
    </inkml:brush>
  </inkml:definitions>
  <inkml:trace contextRef="#ctx0" brushRef="#br0">46620 50777 488,'9'-6'5,"2"2"11,2 4 10,0 3 10,3 1 5,0 1-4,-1 1-3,1 2-3,0 0-4,-1 2-5,1 0-5,0 1-5,-2 1-3,-3 2-1,-3 0 0,-2 1-1,-3 1-2,-2 1-3,-2 1-3,-2 2-4,-5 1-3,-6 5-3,-7 3-2,-7 4-3,-1 0-1,4-3 3,3-5 1,4-3 1,3-2 2,-4 1 0,-2 1 0,-1 1 1,0-2 1,1 0 2,2-3 3,3-1 2,3-3 5,8-6 6,7-5 7,6-4 6,6-3 2,5 2-5,5 0-3,5 2-5,1 0-2,-3 2-2,-4 0 0,-2 2-2,-1 0 0,1 2 0,1 0 1,1 1 0,-2 3 1,-5 4 3,-5 3 1,-4 5 2,-5 0 1,-2-3-3,-4-3-1,-2-2-1,-3-2-1,-4 3 0,-2 1 0,-3 3 0,-2 1-1,-3-1-1,-1 1-3,-3 0-3,1-1-1,0 1-4,1-1-2,2 1-3,0-2-4,2-3-2,3-3-3,1-2-3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51:15"/>
    </inkml:context>
    <inkml:brush xml:id="br0">
      <inkml:brushProperty name="width" value="0.0392" units="cm"/>
      <inkml:brushProperty name="height" value="0.0392" units="cm"/>
    </inkml:brush>
  </inkml:definitions>
  <inkml:trace contextRef="#ctx0" brushRef="#br0">48350 52305 561,'44'-21'138,"-8"6"-32,-6 8-32,-7 4-31,0 2-20,5-1-3,6 0-5,7-1-4,1-2-4,-1 0-5,0-1-5,-2-2-5,-1 2-1,-1 2 0,-3 4 1,-2 3 1,-3 0-7,-5-1-14,-5 0-14,-4-2-14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51:16"/>
    </inkml:context>
    <inkml:brush xml:id="br0">
      <inkml:brushProperty name="width" value="0.03788" units="cm"/>
      <inkml:brushProperty name="height" value="0.03788" units="cm"/>
    </inkml:brush>
  </inkml:definitions>
  <inkml:trace contextRef="#ctx0" brushRef="#br0">50547 50741 580,'-6'-16'6,"6"2"10,5 1 11,4 1 11,4 2 3,2 4-4,4 4-4,4 4-5,-1 4-4,-1 2-3,-3 3-2,-1 3-4,-3 2-2,-2 0-1,-1-1-2,-2 1 0,-3 1-4,-6 3-3,-4 3-5,-6 3-5,-3 2-1,-5 3-2,-3 1 0,-4 3-1,-1-2 0,3-4 0,2-3 0,5-5 1,1-2-1,1-3 2,1-1 0,1-3 1,1-1 1,4-1 0,2 0-1,4-2 1,3-1 0,4-2 2,4-3 1,3 0 3,4-3 1,3 0 3,3-2 2,3 0 2,0 0 1,-1 4 0,-3 2-1,-2 4-1,-2 1 0,-3 1 2,-2 2 2,-4 0 1,-4 4 4,-6 7 3,-6 7 5,-6 7 4,-4 1 0,-1-4-7,-2-4-5,-2-3-7,-2-3-6,1-1-5,-1-1-8,1-1-5,2-2-7,3-3-5,4-2-5,5-4-7,3-4-4,4-4-7,4-6-5,4-4-5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51:16"/>
    </inkml:context>
    <inkml:brush xml:id="br0">
      <inkml:brushProperty name="width" value="0.04623" units="cm"/>
      <inkml:brushProperty name="height" value="0.04623" units="cm"/>
    </inkml:brush>
  </inkml:definitions>
  <inkml:trace contextRef="#ctx0" brushRef="#br0">52209 51469 475,'7'-9'4,"-1"-3"8,-1-4 6,0-1 9,-1-3 1,0 2-4,0 1-5,0 1-3,-1 1-5,-3 2-3,0 3-4,-3 1-2,-2 1-2,0 0 3,-2 1 3,0-1 1,-2 1 3,-2 2 1,-1 2 1,-2 2 2,-2 2 1,-1 4 1,-2 2 0,1 4 1,-1 2-1,2 3-1,2 3-1,3 3-1,-1 3 0,0 3-1,-1 3 0,-1 3 1,0-1-2,2-3-1,3-2-2,1-3-2,2-2-1,0-1-2,2-1 0,1-1-2,1-1-4,3-3-8,4-1-6,2-2-8,4-4-3,4-7 2,3-4 2,5-7 1,2-5 1,1-3-1,1-5-2,1-3-1,-1-1 2,-3 2 5,-3 4 5,-3 3 4,-4 3 4,-1 1 2,-4 2 3,-3 3 3,-1 2 7,-2 5 10,0 2 12,-2 5 11,1 2 3,2 3-3,2 2-2,2 1-4,1 2-3,1 0-5,2-1-6,0 1-4,1 0-5,1-1-3,2 1-3,0 0-4,1-1-4,-1-1-9,1-1-6,0 0-8,-2-3-8,-1 1-6,-2-2-8,-2 0-7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51:17"/>
    </inkml:context>
    <inkml:brush xml:id="br0">
      <inkml:brushProperty name="width" value="0.03426" units="cm"/>
      <inkml:brushProperty name="height" value="0.03426" units="cm"/>
    </inkml:brush>
  </inkml:definitions>
  <inkml:trace contextRef="#ctx0" brushRef="#br0">53787 51515 642,'-6'-6'6,"6"1"15,4 2 13,6 2 14,4 1 3,5 0-9,5 0-8,5 0-8,1 0-5,2 0-1,-1 0-1,1 0-1,-2 0-4,0 2-11,-1 0-8,-1 2-9,-3 0-10,-2-1-10,-3 0-11,-2 1-10,-4-1-3,-1-4 4,-2-2 4,-2-3 5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51:17"/>
    </inkml:context>
    <inkml:brush xml:id="br0">
      <inkml:brushProperty name="width" value="0.0462" units="cm"/>
      <inkml:brushProperty name="height" value="0.0462" units="cm"/>
    </inkml:brush>
  </inkml:definitions>
  <inkml:trace contextRef="#ctx0" brushRef="#br0">55640 49295 476,'-7'-2'9,"2"12"17,2 11 18,2 13 17,1 5 4,2 2-12,0 1-12,2 0-11,-1 2-7,-1-1-2,0 3-3,-1 1-3,-3 1-1,-1 3 1,-2 4-1,-1 2 1,-3 1-1,0-1-3,-1 0-2,-1-2-3,-1-3-1,2-7-2,1-5 1,1-5-2,2-12-8,4-15-15,4-16-16,4-15-15,3-11-3,5-5 8,4-5 8,3-3 8,3-2 5,1 6 2,1 4 3,1 6 2,-2 3 2,-2 5 4,-3 3 3,-3 5 3,-2 3 6,-1 4 9,0 4 8,-2 4 8,0 3 4,0 4-2,-1 2-1,1 4-3,-1 2 0,-1 3 2,0 3 1,-2 3 1,0 2 0,-2-1-1,-1 1-2,0-1-2,-2 1-2,-1-1-2,0 1-2,-1-1-3,-3 0-2,-2-1-2,-4-2-2,-2 0-2,-4 0-5,-3 1-5,-5 1-6,-3 2-5,-5-2-7,-5 0-8,-5-1-7,-3 0-9,-2-3 0,6-1 6,4-2 7,5-3 6,3-1 0,3-2-7,1-2-5,3-2-7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51:18"/>
    </inkml:context>
    <inkml:brush xml:id="br0">
      <inkml:brushProperty name="width" value="0.04067" units="cm"/>
      <inkml:brushProperty name="height" value="0.04067" units="cm"/>
    </inkml:brush>
  </inkml:definitions>
  <inkml:trace contextRef="#ctx0" brushRef="#br0">45420 54262 540,'-11'-8'16,"8"0"11,9 0 10,10 0 11,4 0 1,1 1-7,1-1-7,1 0-9,1 1-4,3 2-2,1 2-3,3 3-2,0 0-2,0 0 0,1 0 1,-1 0 0,2 0-2,2-2-1,4 0-2,3-2-3,2 2-1,2 2-1,2 4-1,2 2-2,2 0 0,0-3-2,1-3-2,2-2 0,1-1 0,1 0 1,3 2 1,2 1 1,1 0 0,1-2-3,2 0-2,0-2-3,0 0 0,1-2 1,-1 0 1,1-1 2,0-2 0,1 0 1,1-1 0,1-1 1,0-1 0,1 0 0,-1 0 0,1 1 1,-1-1-1,1 2 1,-1 1 0,1 1-1,-2 1 1,-1 1-1,-2 0 1,-2 2-1,-3 0-1,-1 2 0,-2 0 0,-2 2-2,-2-1 0,-1 0 1,0-2 1,-2 0 0,0-1 0,-2 0 1,0 0-1,-2 1 0,-1-2-1,-2 2 1,-2-1-2,-1 0 0,-4 0-1,-2 2-3,-3 0 0,-3 2-3,-3 0-2,-3 0-3,-3 0-3,-3 0-3,-4 0-6,-6 2-8,-6 0-8,-6 2-9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2:26"/>
    </inkml:context>
    <inkml:brush xml:id="br0">
      <inkml:brushProperty name="width" value="0.05986" units="cm"/>
      <inkml:brushProperty name="height" value="0.05986" units="cm"/>
      <inkml:brushProperty name="color" value="#00BFF3"/>
    </inkml:brush>
  </inkml:definitions>
  <inkml:trace contextRef="#ctx0" brushRef="#br0">93454 36878 367,'-2'-10'36,"0"12"19,-3 12 17,-2 11 18,-1 7 2,2-1-17,1 0-15,0 1-16,1 2-11,-1 6-7,-1 6-6,-1 6-7,-1 5-4,0 3-4,0 5-2,0 3-4,0 2-4,-1-2-5,-2 0-6,0 0-4,1-3-9,1-1-10,2-3-10,3-1-10,0-4-3,2-4 4,0-6 4,2-4 4,-1-6 4,0-8 4,-2-6 2,0-6 3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51:19"/>
    </inkml:context>
    <inkml:brush xml:id="br0">
      <inkml:brushProperty name="width" value="0.0458" units="cm"/>
      <inkml:brushProperty name="height" value="0.0458" units="cm"/>
    </inkml:brush>
  </inkml:definitions>
  <inkml:trace contextRef="#ctx0" brushRef="#br0">52680 54466 480,'-1'-15'4,"0"4"7,-2 3 9,0 3 7,2 4 8,6 4 9,6 4 7,6 7 9,1 4-1,-3 7-10,-3 5-11,-2 7-10,-3 2-7,-1 0-3,-1 0-4,0 0-4,-1 1-2,0-1-1,0 0-1,0 0-1,-1-1-2,2-1-1,-2 0-3,1-1-1,0-3-1,0-5 1,0-5 1,0-5 0,2-8 1,6-12 1,4-12 0,4-11 2,6-10-1,5-7-1,5-6-2,4-8-1,4-4-2,0-6-6,2-5-4,1-5-4,-2 1-6,-2 7-7,-5 7-6,-1 7-7,-4 8-1,-7 8 5,-5 9 4,-7 9 5,-3 5-1,0 2-4,-2 3-5,0 1-4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51:21"/>
    </inkml:context>
    <inkml:brush xml:id="br0">
      <inkml:brushProperty name="width" value="0.04777" units="cm"/>
      <inkml:brushProperty name="height" value="0.04777" units="cm"/>
    </inkml:brush>
  </inkml:definitions>
  <inkml:trace contextRef="#ctx0" brushRef="#br0">60782 52822 460,'-7'-12'69,"2"5"-10,2 6-10,2 6-10,1 3-8,0 3-7,0 2-5,0 2-7,-2 1-4,-4 3-1,-4 1-2,-3 2-1,-3 1-1,0-1 0,1-1-1,-1-1 0,0 0-1,1-1 2,-1 1-1,0 0 1,2-2 0,3 1 1,3-2 0,2-1 0,4-5-5,4-10-10,4-10-9,4-10-11,1-3-1,1 3 5,0 3 7,0 3 5,-1 2 4,1 2 5,0 2 5,0 3 3,-1-1 2,-1 2 0,0-1 1,-2 0-1,-2 3 5,-2 8 6,-4 6 7,-2 7 7,-2 2 2,0-1-4,0-2-5,0-3-4,5-6-9,10-10-14,10-11-16,9-11-14,4-5-5,-2 3 5,-1 1 4,-3 3 4,-2 2 5,-3 2 3,-3 4 3,-2 3 4,-4 4 10,-3 6 16,-3 6 17,-2 6 16,-3 3 5,-1 1-7,0 1-8,-1 1-7,1-3-12,5-6-15,6-8-17,4-6-14,3-5-9,1-2 1,1-2 0,1-1 0,-2-2 3,0 0 2,-3 1 5,-1-1 2,-2 1 4,-4 1 3,-3 0 2,-2 2 4,-3 3 12,1 5 23,0 5 23,0 4 23,-1 4 5,0 7-10,-2 4-11,0 5-11,-1 1-10,0-3-6,0-3-7,0-3-8,2-4-7,6-6-9,4-7-8,5-4-9,2-6-5,-1-2 2,0-3-1,-2-3 2,-2-2 0,-1 1 4,-2-1 3,-2 1 3,-3 0 2,-2 2 3,-4 3 3,-2 2 3,-3 1 2,-2 0 3,-2 2 3,-2 1 1,-1 1 3,-1 2 0,-1 2 1,-2 2 1,1 1 0,1 2-1,1 0-1,1 2 0,0 0 0,2 2-1,1 0-1,0 1 1,4 1-11,6 0-19,6 0-19,6 0-20,4-3-3,1-2 10,3-6 11,1-2 12,1-3 5,-1 0-1,-1 0 0,0 0-1,-3 1 2,-1-1 4,-2 0 3,-3 0 5,-1 0 2,0 0 5,-2 1 2,0-1 4,-2-1 0,1-2 0,0-2-2,0-1-1,0-2 4,0 2 7,-1 1 8,1 1 8,-1 1 4,0 0 2,-2 2 2,0 1 1,-1 1 3,2 2 5,0 2 4,1 2 4,0 3-1,-2 6-6,-2 4-7,-2 5-7,-1 3-4,0 1-2,0 1-1,0 1-2,0 1-2,0-1-3,0 1-3,0-1-4,0 0-2,2-3-1,0-2-3,2-1 0,0-2-7,2-1-10,0-1-11,1 0-10,1-2-11,0-1-15,0-1-13,0 0-13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51:21"/>
    </inkml:context>
    <inkml:brush xml:id="br0">
      <inkml:brushProperty name="width" value="0.0418" units="cm"/>
      <inkml:brushProperty name="height" value="0.0418" units="cm"/>
    </inkml:brush>
  </inkml:definitions>
  <inkml:trace contextRef="#ctx0" brushRef="#br0">65100 53255 526,'7'-13'83,"-1"6"-14,0 6-14,-1 6-14,-2 3-8,1 2-3,-1 0-3,1 1-2,0 1-3,0 1-3,0 1-3,0 1-2,-1 1-4,-1-1-2,0 1-3,-1 0-2,-1-1-2,0-1 2,0-2 1,0 1 2,0-2-8,0 1-15,0 0-14,0 0-15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51:21"/>
    </inkml:context>
    <inkml:brush xml:id="br0">
      <inkml:brushProperty name="width" value="0.05171" units="cm"/>
      <inkml:brushProperty name="height" value="0.05171" units="cm"/>
    </inkml:brush>
  </inkml:definitions>
  <inkml:trace contextRef="#ctx0" brushRef="#br0">66000 52616 425,'8'-12'12,"2"8"23,0 8 23,1 8 24,-1 4 4,-2 1-16,-4 1-15,-2 1-16,-2 1-10,0 3-3,0 1-3,0 3-4,-2 0-3,0 1-5,-3-1-3,-2 0-4,-1-1-3,2 0-1,1-1-3,1-1-1,0-1-1,2-3 0,0-1 0,2-2 0,2-2-1,4-1-2,3-1-3,5 0-1,2-3-2,-1-1-1,1-2 0,0-2-1,0-2 0,1-1-1,1 0 0,0-1 0,1-2-4,-1-1-6,-1 0-7,0-1-6,-2-1-3,-1 0 2,-1 0 1,0 0 2,-3-1 2,1-2 3,-2-1 3,0-3 3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51:22"/>
    </inkml:context>
    <inkml:brush xml:id="br0">
      <inkml:brushProperty name="width" value="0.0363" units="cm"/>
      <inkml:brushProperty name="height" value="0.0363" units="cm"/>
    </inkml:brush>
  </inkml:definitions>
  <inkml:trace contextRef="#ctx0" brushRef="#br0">67350 52043 606,'0'-15'2,"0"2"7,0 3 4,0 2 6,1 0 7,4 2 8,2 1 8,4 0 8,1 1 0,3 1-8,1-1-9,2 0-8,2 0-6,0 2-5,-1 0-4,1 2-5,-1 0-5,1 0-3,-1 0-5,1 0-5,-3 0 0,-2 2 1,-2 0 3,-4 2 2,-2 0-8,0 1-20,-2 2-18,0 0-19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06:51:22"/>
    </inkml:context>
    <inkml:brush xml:id="br0">
      <inkml:brushProperty name="width" value="0.04951" units="cm"/>
      <inkml:brushProperty name="height" value="0.04951" units="cm"/>
    </inkml:brush>
  </inkml:definitions>
  <inkml:trace contextRef="#ctx0" brushRef="#br0">68716 50787 444,'0'-15'8,"2"2"17,0 2 16,1 3 17,1 3 8,3 8-3,2 6 0,2 7-3,0 5-5,-3 3-12,-1 3-10,-2 3-11,-2 5-9,-2 7-8,-2 9-6,-2 8-7,-3 6-9,-2 5-11,-2 5-11,-5 5-11,1-7-9,2-14-6,1-16-7,2-15-7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1:12"/>
    </inkml:context>
    <inkml:brush xml:id="br0">
      <inkml:brushProperty name="width" value="0.04619" units="cm"/>
      <inkml:brushProperty name="height" value="0.04619" units="cm"/>
    </inkml:brush>
  </inkml:definitions>
  <inkml:trace contextRef="#ctx0" brushRef="#br0">11765 3413 476,'6'-12'72,"-6"8"-8,-4 8-10,-5 8-9,-4 4-8,0 1-9,-1 1-8,-1 1-8,0 1-5,-1-1-2,1 1-2,-1 0-3,0-2-1,-2-1-1,0 1-2,-1-2 0,0 0 0,3-1 0,1 1 1,3 0 1,0-2 0,2-1 1,0-2-1,2-2 1,0-1-1,1-1-1,-1 1 0,0 0-2,2-1 1,6-1 3,4 0 2,6-1 2,3-2 2,5-1-1,4 0 0,3-2-1,3 1 0,-1 0 0,0 2-1,1 0 0,-2 0-2,-1 0-1,-4-2-2,0 0-1,-1-1-2,1 2 0,1 0-1,1 2 0,0-1 0,-1-1 1,-1 0 1,0-1 2,-3-2 0,-3-1 2,-3 0 1,-2-1 2,-4-2 6,-3-2 12,-2-2 12,-4-1 12,-1-3 1,-2-2-9,0-2-10,-1-1-8,-1-3-7,0-1-4,0-3-3,1-1-3,-1 0-3,2 4-1,0 2-1,2 3-1,0-1-3,0-2-2,0-3-3,0-2-4,1-1-2,0 5-2,2 3-3,1 4-3,-2 3-5,-1 1-7,-2 0-9,-1 2-6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1:13"/>
    </inkml:context>
    <inkml:brush xml:id="br0">
      <inkml:brushProperty name="width" value="0.03997" units="cm"/>
      <inkml:brushProperty name="height" value="0.03997" units="cm"/>
    </inkml:brush>
  </inkml:definitions>
  <inkml:trace contextRef="#ctx0" brushRef="#br0">13765 2450 550,'0'31'148,"2"-1"-35,0-2-34,2 1-35,-2-1-21,0 4-4,0 2-6,-1 4-5,-1 2-5,0 4-8,0 3-5,0 2-7,0-1-5,0-4-2,0-6-4,0-4-4,-1-4 0,-1-2 0,0-1 1,0-2 1,-3-6-3,0-7-5,-1-8-6,-1-8-5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1:13"/>
    </inkml:context>
    <inkml:brush xml:id="br0">
      <inkml:brushProperty name="width" value="0.03421" units="cm"/>
      <inkml:brushProperty name="height" value="0.03421" units="cm"/>
    </inkml:brush>
  </inkml:definitions>
  <inkml:trace contextRef="#ctx0" brushRef="#br0">13700 3947 643,'0'-43'-39,"0"9"17,0 9 15,0 9 16,0 4 11,2 1 5,0 0 4,2-1 6,1 0 1,1 1-4,3-1-4,2 0-3,1 0-2,0 1 1,-1-1 0,1 0 1,0 1-1,2 2-4,0 3-2,1 1-3,-1 1-5,0 2-7,-1 0-8,0 2-7,-1 0-5,1 0-1,1 0-1,2 0-2,-2 0-4,-1 2-4,-2 0-4,-2 2-5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1:13"/>
    </inkml:context>
    <inkml:brush xml:id="br0">
      <inkml:brushProperty name="width" value="0.04888" units="cm"/>
      <inkml:brushProperty name="height" value="0.04888" units="cm"/>
    </inkml:brush>
  </inkml:definitions>
  <inkml:trace contextRef="#ctx0" brushRef="#br0">14813 1952 450,'-7'-22'7,"3"5"13,1 3 15,2 4 14,1 5 7,0 6 1,0 6 0,0 6 1,1 4-4,0 3-10,1 3-10,1 3-9,1 2-7,0 2-4,0 3-3,0 1-4,-1 4-4,0 4-4,-2 6-4,0 4-5,-2 5-3,0 6-1,-2 4-2,0 5-3,-1 3-4,0 4-8,0 2-8,0 4-9,1 1-2,-1 0 2,0 0 3,1 0 2,-1-4 4,2-9 4,0-9 4,2-9 3,-1-9 4,0-10 3,-2-9 3,0-10 3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2:26"/>
    </inkml:context>
    <inkml:brush xml:id="br0">
      <inkml:brushProperty name="width" value="0.05144" units="cm"/>
      <inkml:brushProperty name="height" value="0.05144" units="cm"/>
      <inkml:brushProperty name="color" value="#00BFF3"/>
    </inkml:brush>
  </inkml:definitions>
  <inkml:trace contextRef="#ctx0" brushRef="#br0">94000 38513 427,'23'-22'16,"-1"6"4,-1 5 6,-1 5 6,-1 2 0,-1 2-1,-1 0-3,0 2-2,-2 2 0,1 4 4,0 4 2,-1 3 2,-1 4 0,-4 3-7,-4 4-6,-4 2-6,-4 1-3,-4 3 0,-4 3 0,-4 1-1,-3 1-1,-3-3-2,-3-2-4,-3-2-1,0-2-5,3-3-3,3-3-3,3-3-5,10-6 3,18-8 9,17-10 9,18-8 9,8-3 3,-4 1 0,-3 2-2,-3 3-2,0 1-6,0 2-10,2 2-10,0 3-10,-2 1-5,-7 2 1,-8 2 0,-5 2 2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1:14"/>
    </inkml:context>
    <inkml:brush xml:id="br0">
      <inkml:brushProperty name="width" value="0.03693" units="cm"/>
      <inkml:brushProperty name="height" value="0.03693" units="cm"/>
    </inkml:brush>
  </inkml:definitions>
  <inkml:trace contextRef="#ctx0" brushRef="#br0">15700 3431 595,'9'-7'84,"3"1"-18,4 0-16,2 2-18,0 0-10,-1 2-3,-2 0-4,-3 2-2,-1 1-2,-1 4 1,-1 2 0,0 4 2,-3 1-5,0 3-10,-4 1-9,0 3-9,-5 2-4,-2 3 1,-5 3 1,-4 2 2,-1 0 0,2-5 1,0-5 0,0-5 0,2-3 2,1 0 4,0-2 4,2 0 3,3-3 6,6-1 6,6-2 5,6-2 8,2-1 1,-1 0-2,-1 0-1,-1 0-3,0 1-1,1 2 0,1 2 1,2 2-1,-2 2 0,-1 1 1,-2 3 0,-2 2 0,-3 1-1,-3-1-3,-2 1-2,-4 0-2,-1-1-4,-2 1-2,0 0-2,-1-1-3,-3 1-3,-4 3-3,-3 1-3,-5 3-2,0-1-5,2-3-4,1-3-5,3-3-6,1-2-5,2-2-7,2-2-6,3-2-7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1:15"/>
    </inkml:context>
    <inkml:brush xml:id="br0">
      <inkml:brushProperty name="width" value="0.04091" units="cm"/>
      <inkml:brushProperty name="height" value="0.04091" units="cm"/>
    </inkml:brush>
  </inkml:definitions>
  <inkml:trace contextRef="#ctx0" brushRef="#br0">17855 3296 537,'-13'-1'8,"6"0"17,6-2 16,6 0 16,4-1 4,1 0-10,3 1-11,2 0-9,2-1-7,1 2-2,3 0-3,1 2-3,2 0-1,-1 0-1,1 0 0,-2 0 1,2-1-6,-1-1-9,1 0-8,-1-1-10,0-1-6,-3 2-4,-1 0-4,-2 2-5,-3 1-2,-3 2-2,-3 2-1,-2 2-2,-3 1 1,-1 2 4,0 3 5,-1 2 3,-2-1 4,-1-3 5,0-4 3,-1-1 5,-1-2 3,0 0 2,0 0 1,0 0 2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1:15"/>
    </inkml:context>
    <inkml:brush xml:id="br0">
      <inkml:brushProperty name="width" value="0.03929" units="cm"/>
      <inkml:brushProperty name="height" value="0.03929" units="cm"/>
    </inkml:brush>
  </inkml:definitions>
  <inkml:trace contextRef="#ctx0" brushRef="#br0">17702 4330 559,'-21'0'7,"3"0"4,4 0 4,5 0 4,4 0 7,8 0 10,6 0 10,7 0 10,4-1 0,1-1-9,1 0-10,1 0-10,1-2-7,-1 0-4,1 0-4,-1 1-5,1-1-4,0 2-6,2 0-5,1 2-4,-1 0-6,-1 0-8,-3 0-6,-1 0-6,-2 0-5,-3 2-2,-1 0-2,-2 2-2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1:16"/>
    </inkml:context>
    <inkml:brush xml:id="br0">
      <inkml:brushProperty name="width" value="0.04639" units="cm"/>
      <inkml:brushProperty name="height" value="0.04639" units="cm"/>
    </inkml:brush>
  </inkml:definitions>
  <inkml:trace contextRef="#ctx0" brushRef="#br0">20818 2750 474,'-7'8'114,"-1"2"-30,0 0-31,0 1-30,0 1-16,0 0-2,1-1-1,-1 1-3,-1 2-2,-2 3-5,-2 4-4,-1 5-5,-3 0-1,0 0 2,-1-1 3,-1 0 2,1-3 1,2-1 1,1-3 2,2-2 0,2-2 1,1-1 2,0-2 3,2-2 1,2-1 1,6 0 0,4-1 0,6 1 0,2-1 0,1-2 0,1-2-1,2-2 0,0-1 1,2 2 1,3 0 1,1 2 2,2-1 1,-1-1-2,1 0 0,-1-1-2,0-1 1,-3 0-1,-2 0 1,-1 0 0,-3-1 0,-1-1-1,-2 0 1,-2-1-1,-2-3 7,-2-4 16,-3-4 14,0-3 15,-4-5-2,-2-1-18,-4-3-19,-2-4-18,-1-1-9,0 3 0,2 2 0,1 1 0,0 3-4,2 3-7,1 3-8,0 3-7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1:16"/>
    </inkml:context>
    <inkml:brush xml:id="br0">
      <inkml:brushProperty name="width" value="0.04223" units="cm"/>
      <inkml:brushProperty name="height" value="0.04223" units="cm"/>
    </inkml:brush>
  </inkml:definitions>
  <inkml:trace contextRef="#ctx0" brushRef="#br0">22150 2150 520,'14'1'106,"-2"2"-19,-1 2-18,-2 2-20,-2 2-11,-1 3-4,-1 3-5,0 4-5,-2 1-4,-1 3-7,0 1-5,-1 3-6,-1 0-3,0 5-3,0 3-2,0 3-1,0 1-4,0 0-4,0 0-4,0 1-5,0-4-4,0-4-4,0-6-5,0-4-4,0-2-2,0-1-2,0 1 0,0 0 0,-1-3 2,-1-3 6,0-4 6,-1-4 6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1:16"/>
    </inkml:context>
    <inkml:brush xml:id="br0">
      <inkml:brushProperty name="width" value="0.03276" units="cm"/>
      <inkml:brushProperty name="height" value="0.03276" units="cm"/>
    </inkml:brush>
  </inkml:definitions>
  <inkml:trace contextRef="#ctx0" brushRef="#br0">22400 3009 671,'8'-23'19,"2"4"16,0 4 16,1 2 15,1 2-1,1 2-17,2 3-17,0 1-18,-1 1-12,0 2-10,-1 0-8,0 2-8,-2 0-6,1 0-2,0 0-2,0 0-3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1:16"/>
    </inkml:context>
    <inkml:brush xml:id="br0">
      <inkml:brushProperty name="width" value="0.05074" units="cm"/>
      <inkml:brushProperty name="height" value="0.05074" units="cm"/>
    </inkml:brush>
  </inkml:definitions>
  <inkml:trace contextRef="#ctx0" brushRef="#br0">23330 1884 433,'0'-15'9,"0"2"6,0 3 8,0 1 7,-1 3 11,-1 6 13,0 4 14,0 6 14,-2 5-2,2 7-19,0 7-17,2 7-18,0 5-11,0 6-5,0 4-4,0 6-3,0 2-8,0 4-7,0 3-9,0 3-8,0 0-5,0-1-3,0-3-1,0-1-3,0-2-1,0 0 0,0-2 1,0-2-1,-1-2 3,0-4 3,-2-6 4,1-4 5,-2-5 1,2-6 3,0-4 0,2-4 2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1:17"/>
    </inkml:context>
    <inkml:brush xml:id="br0">
      <inkml:brushProperty name="width" value="0.04026" units="cm"/>
      <inkml:brushProperty name="height" value="0.04026" units="cm"/>
    </inkml:brush>
  </inkml:definitions>
  <inkml:trace contextRef="#ctx0" brushRef="#br0">24246 3905 546,'-7'-13'72,"3"6"-7,1 6-7,2 6-8,1 5-6,0 4-6,0 3-6,0 5-5,0 2-5,0 2-4,0 3-4,0 1-3,-1 2-8,0-1-12,-2-1-11,0 2-12,-1-2-3,0-2 4,1-1 6,-1-3 4,0-1-5,2-3-13,0-1-15,2-2-15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1:18"/>
    </inkml:context>
    <inkml:brush xml:id="br0">
      <inkml:brushProperty name="width" value="0.04103" units="cm"/>
      <inkml:brushProperty name="height" value="0.04103" units="cm"/>
    </inkml:brush>
  </inkml:definitions>
  <inkml:trace contextRef="#ctx0" brushRef="#br0">25900 3500 536,'31'0'162,"1"0"-39,-1 0-39,0 0-38,1 0-23,1 0-7,1 0-8,0 0-7,-1 0-6,-2 2-5,-3 0-5,-3 1-5,-3 1-3,-3 0 0,-3-1 0,-2 1 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1:18"/>
    </inkml:context>
    <inkml:brush xml:id="br0">
      <inkml:brushProperty name="width" value="0.04892" units="cm"/>
      <inkml:brushProperty name="height" value="0.04892" units="cm"/>
    </inkml:brush>
  </inkml:definitions>
  <inkml:trace contextRef="#ctx0" brushRef="#br0">28341 2700 449,'-16'9'117,"0"1"-33,1 3-33,-1 2-32,-2 3-20,-5 5-6,-5 5-6,-4 5-6,-2 0-3,5-3 2,3-6 2,5-2 1,3-4 3,-1 0 2,2 0 3,1-2 3,2-2 2,2-1 3,4-2 2,3-2 3,1-1 0,2 0-1,0 0-1,2-1-1,2 1 0,6-2 0,4-1 0,5 0 0,3-2 1,1-1 1,0 0 0,3-1 2,-1-1 0,1 0 0,-1 0 1,1 0 1,-1-1 0,-1-1-1,-1 0 1,-2-1-1,0-2 1,-3 0 2,-1-1 1,-2-2 3,-2 1 5,-2-1 12,-3 0 9,-1 0 11,-2 0 0,-4-2-10,-2 0-11,-3-1-11,-2-2-5,2 0-1,0-1-1,2-1-2,1-2-6,0-1-11,2-3-13,0 0-11,1-2-9,0 2-6,0 3-5,0 1-6,1 2-1,0 1 0,2 1 1,0 1 2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2:29"/>
    </inkml:context>
    <inkml:brush xml:id="br0">
      <inkml:brushProperty name="width" value="0.05543" units="cm"/>
      <inkml:brushProperty name="height" value="0.05543" units="cm"/>
      <inkml:brushProperty name="color" value="#00BFF3"/>
    </inkml:brush>
  </inkml:definitions>
  <inkml:trace contextRef="#ctx0" brushRef="#br0">7450 48950 396,'3'23'40,"6"-1"-2,5-1-2,7-1 0,3-1-3,1-3-3,1-2-3,1-1-3,1-2-3,3-3-2,1-1-1,2-2-3,2-2-1,1 0-2,0-2-1,2 0-2,1-2 0,1 0 0,0-2 0,2 0 1,0 0 0,0 0-1,0 2 0,0 0 0,0 1 0,1 0-2,-1 0 1,0 0-2,-1 1 0,0 0-1,-1 2-1,-2 0-1,0 1 0,-1 0-1,-2 0 0,0 0 0,1-1 0,1 0-3,2-2-1,2 0-1,0-1-1,-2 0 0,-1 0 1,-3 0 1,-1 0 1,-2 0 0,0 0 0,-1 0 1,-1 0 1,-1 2-1,-1 0 0,-1 2 1,-1-1-1,1 1 2,-1 0 0,1 0 2,-1-1 0,0 0 0,1-2-1,-1 0 0,2-1 0,1 2 0,2 0 1,3 2-1,0-1-1,0-2 0,0-2-1,1-2-1,-2-1 0,0 2-1,-1 0 1,-1 2-1,0-1 1,1 0-1,1-2 0,0 0 0,2 0-1,-1 0 1,0 2 1,1 0 0,-1 1 0,0 0-1,0 0 1,1 0 0,-1 0 0,2-2 0,1 0-1,1-1 1,1-1-1,4 2 1,2 0 0,4 2 0,1-1 0,4 0 0,4-2 0,2 0 0,1-1 2,-1 0 3,0 0 5,-2 0 2,0 0 2,0 0-3,-1 0-1,1 1-3,-1-2-2,0 2-3,-2-1-2,0 0-4,-3 0-1,-1 2-1,-2 0 0,-1 2-1,-4 0 1,-2 0 0,-4 0 1,-2 0 1,-3 0 1,-1 0 1,-3 0 1,-1 0 1,-3 0 1,-2 2 1,-1 0 1,-2 2 1,-1-1 0,1 0 0,1-2-1,1 0 0,0-1-1,-1 0 0,-1 0 0,-1 0-1,0 0 0,1 0-1,1 0-1,1 0-2,1 0 0,1 0 0,1 0 0,1 0-1,1-1 1,-1 0 0,0-2 1,1 0 0,0-1 0,1 2 2,1 0 0,1 2 1,-1-1 1,-2 0 0,-1-2 2,-3 0-1,0 0 1,-1 0-1,1 2-1,-1 0-1,1 1 0,0 0 0,-1 0-1,1 0 0,-1 0 0,1 0 0,-1 0 0,1 0-1,-1 0 1,-2 0-1,0 0-1,0 0 1,-2 0-1,1 0 0,0 0 0,-1 0 1,0 0-1,-1 0 1,0 0 0,-2 0 0,0 1 1,1 0-1,1 2 1,1 0-1,1 1 0,1 0-1,1 0-2,2 0 0,-1-1 0,1 0-2,-1-2 1,1 0-2,-1-1 1,-1 0 0,-1 0 0,-1 0 1,-1 0 0,1 0 0,0 0 0,-1 0 1,1 0-2,-1 0-1,1 0-2,0 0-3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1:19"/>
    </inkml:context>
    <inkml:brush xml:id="br0">
      <inkml:brushProperty name="width" value="0.04032" units="cm"/>
      <inkml:brushProperty name="height" value="0.04032" units="cm"/>
    </inkml:brush>
  </inkml:definitions>
  <inkml:trace contextRef="#ctx0" brushRef="#br0">29965 2100 545,'0'17'162,"2"1"-39,0 3-39,2 1-38,-2 3-24,0 3-9,0 2-8,-1 4-10,-1 2-6,0 2-6,0 2-6,0 3-6,-1-1-1,-1 0 2,0-2 2,0-1 3,-3-2-2,0-3-8,-1-5-6,-1-3-8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1:19"/>
    </inkml:context>
    <inkml:brush xml:id="br0">
      <inkml:brushProperty name="width" value="0.03057" units="cm"/>
      <inkml:brushProperty name="height" value="0.03057" units="cm"/>
    </inkml:brush>
  </inkml:definitions>
  <inkml:trace contextRef="#ctx0" brushRef="#br0">30100 2793 719,'7'-15'3,"-1"4"4,0 3 6,-1 3 4,-1 0 5,1 1 3,2-3 4,0 0 3,1 0 1,2 0-5,0 2-5,1 1-3,1 0-5,0 2-6,-2 0-4,2 2-7,0 0-5,0 0-9,0 0-8,-1 0-8,0 0-6,0 2-7,-2 0-7,0 2-5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1:19"/>
    </inkml:context>
    <inkml:brush xml:id="br0">
      <inkml:brushProperty name="width" value="0.0497" units="cm"/>
      <inkml:brushProperty name="height" value="0.0497" units="cm"/>
    </inkml:brush>
  </inkml:definitions>
  <inkml:trace contextRef="#ctx0" brushRef="#br0">31045 1555 442,'-8'-13'14,"2"6"27,1 6 27,0 6 27,2 6 4,0 5-20,2 7-20,0 5-20,1 6-14,0 3-6,0 4-6,0 4-6,0 5-8,0 7-6,0 8-6,0 6-8,0 2-4,-2 0-3,1 0-4,-3-2-2,0-1-3,1 3-1,-2 3-2,2 1-1,-1 2 1,2-1 6,0 0 6,2 1 4,-1-9 2,0-15-5,-2-16-3,0-15-4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1:20"/>
    </inkml:context>
    <inkml:brush xml:id="br0">
      <inkml:brushProperty name="width" value="0.04164" units="cm"/>
      <inkml:brushProperty name="height" value="0.04164" units="cm"/>
    </inkml:brush>
  </inkml:definitions>
  <inkml:trace contextRef="#ctx0" brushRef="#br0">31898 3259 528,'-5'-8'40,"6"2"5,5 1 4,7 0 6,3 1-4,2 0-8,0 0-11,0 1-9,0 0-5,-1 3-1,-2 4-2,-3 2 0,-1 3-5,-2 4-9,-2 2-10,-2 3-9,-3 4-5,-4 5 0,-4 4 1,-4 6 1,-3 1-2,-1-4 0,-3-2-2,-2-3-1,0-2 1,0-3 4,0-2 3,-1-2 3,1-1 4,3-2 4,1-3 5,3-1 3,4-3 11,10-4 18,8-4 17,9-4 18,5-2 2,-1 2-12,1 0-11,-2 2-13,1-1-14,-1 0-16,-1-2-18,-1 0-17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1:21"/>
    </inkml:context>
    <inkml:brush xml:id="br0">
      <inkml:brushProperty name="width" value="0.037" units="cm"/>
      <inkml:brushProperty name="height" value="0.037" units="cm"/>
    </inkml:brush>
  </inkml:definitions>
  <inkml:trace contextRef="#ctx0" brushRef="#br0">34722 3131 594,'-19'0'15,"7"-2"13,8 0 16,8-2 14,6 0 1,5 1-9,6-1-11,4 0-11,1 0-6,-2 2-2,-1 0-4,-2 2-3,0 0-4,2 0-4,3 0-6,4 0-5,0 0-4,-5 2-7,-3 0-5,-5 2-5,-2 0-2,0 2 1,-2 0 2,-1 1 2,-2 1-1,-2 2-4,-4 0-3,-2 1-3,-3-1 0,-1 1 5,0-2 6,-1-1 5,-2 0 2,0 0 0,-1 0-2,-2 0 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1:21"/>
    </inkml:context>
    <inkml:brush xml:id="br0">
      <inkml:brushProperty name="width" value="0.04004" units="cm"/>
      <inkml:brushProperty name="height" value="0.04004" units="cm"/>
    </inkml:brush>
  </inkml:definitions>
  <inkml:trace contextRef="#ctx0" brushRef="#br0">34463 4296 549,'-15'0'1,"1"2"2,1 0 3,1 2 1,4-2 10,10-4 16,8-4 15,9-4 17,5 0 2,1 1-11,1 3-10,1 1-10,0 1-10,1 2-7,-1 0-7,1 2-8,-1 0-3,1 2 0,2 0 0,1 2 0,-1 0-2,-3 2-6,-3 0-7,-3 0-5,-2 2-14,-1-2-18,-1-1-20,0 0-18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1:21"/>
    </inkml:context>
    <inkml:brush xml:id="br0">
      <inkml:brushProperty name="width" value="0.04105" units="cm"/>
      <inkml:brushProperty name="height" value="0.04105" units="cm"/>
    </inkml:brush>
  </inkml:definitions>
  <inkml:trace contextRef="#ctx0" brushRef="#br0">37694 3380 535,'-18'-7'64,"10"1"-1,11 0-1,12 3 1,5-1-5,1 2-11,1 0-9,1 2-10,1 0-8,2 0-6,2 0-7,3 0-7,0 0-4,-2 0-3,0 0-5,0 0-2,-5 0-6,-1 0-6,-2 0-5,-4 0-7,-2 0-3,-1 0-1,-1 0-1,0 0-1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1:22"/>
    </inkml:context>
    <inkml:brush xml:id="br0">
      <inkml:brushProperty name="width" value="0.04204" units="cm"/>
      <inkml:brushProperty name="height" value="0.04204" units="cm"/>
    </inkml:brush>
  </inkml:definitions>
  <inkml:trace contextRef="#ctx0" brushRef="#br0">38612 2161 523,'-7'-13'63,"2"8"4,2 7 2,2 6 4,0 6-6,0 7-14,-2 5-15,0 7-13,-1 5-11,1 4-7,-1 5-7,1 5-6,-1 4-7,2 4-7,0 2-8,2 3-7,-1 0-7,-1-4-7,0-6-7,-1-2-7,-1-7 0,2-10 10,0-9 8,2-10 9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1:22"/>
    </inkml:context>
    <inkml:brush xml:id="br0">
      <inkml:brushProperty name="width" value="0.04383" units="cm"/>
      <inkml:brushProperty name="height" value="0.04383" units="cm"/>
    </inkml:brush>
  </inkml:definitions>
  <inkml:trace contextRef="#ctx0" brushRef="#br0">40325 2227 501,'5'-6'90,"-2"2"-6,-6 4-6,-2 3-6,-4 2-9,0 5-15,-2 4-14,1 4-13,-5 4-12,-4 8-11,-5 7-11,-4 7-9,-2 0-6,3-3 1,4-4 1,2-4 0,2-3 2,2-3 4,2-3 2,3-3 3,2-3 2,4-3 2,4-2 1,4-4 0,4-2 5,6-2 4,4-3 6,5 0 5,2-3 3,-1-1-2,-1 0-1,-1-1-1,1-1-3,1 0-3,2 0-4,2 0-4,0 1-5,-3 0-6,-3 2-7,-3 0-7,-2 1-1,-2 0 5,-3 0 4,-1 0 4,-1 0 0,0 0-7,0 0-6,0 0-7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1:22"/>
    </inkml:context>
    <inkml:brush xml:id="br0">
      <inkml:brushProperty name="width" value="0.03608" units="cm"/>
      <inkml:brushProperty name="height" value="0.03608" units="cm"/>
    </inkml:brush>
  </inkml:definitions>
  <inkml:trace contextRef="#ctx0" brushRef="#br0">40793 2593 609,'-15'-3'59,"5"10"3,2 10 2,2 9 4,2 8-8,0 5-16,0 3-19,0 7-17,0 1-11,1 2-8,-2-2-6,3 1-7,-2-3-6,0-7-6,0-4-5,0-7-6,0-5-2,2-5 1,0-5 0,2-4 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8:47"/>
    </inkml:context>
    <inkml:brush xml:id="br0">
      <inkml:brushProperty name="width" value="0.04676" units="cm"/>
      <inkml:brushProperty name="height" value="0.04676" units="cm"/>
      <inkml:brushProperty name="color" value="#00BFF3"/>
    </inkml:brush>
  </inkml:definitions>
  <inkml:trace contextRef="#ctx0" brushRef="#br0">44800 2300 470,'16'16'73,"-1"-1"-1,1 1 0,0 0-1,1 0-6,2 3-14,4 1-12,3 3-13,1-1-8,-1 0-3,-1-1-2,-2-1-2,-1-2-7,-3-3-14,-3-3-11,-2-2-13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2:29"/>
    </inkml:context>
    <inkml:brush xml:id="br0">
      <inkml:brushProperty name="width" value="0.04377" units="cm"/>
      <inkml:brushProperty name="height" value="0.04377" units="cm"/>
      <inkml:brushProperty name="color" value="#00BFF3"/>
    </inkml:brush>
  </inkml:definitions>
  <inkml:trace contextRef="#ctx0" brushRef="#br0">5618 49050 502,'-18'0'1,"-2"0"3,-3 0 3,-3 0 2,1 0 5,3 2 6,5 0 7,3 2 7,6 0 6,6 0 5,7-1 4,8 1 6,4 1-4,3 0-10,3 1-12,3 2-11,4-1-7,7-1-1,5 0-2,6-2-2,6 0-1,5-2-1,7 0-1,6-2-1,1 0 0,2 0 0,-1 0-2,1 0 0,5 2-4,14 4-8,13 4-9,12 4-8,-4 1-2,-19-1 5,-19-2 5,-21 0 6,-5 1-3,9 2-8,9 1-8,9 3-9,-1-1-4,-12-3-1,-13-3 0,-10-2-1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1:23"/>
    </inkml:context>
    <inkml:brush xml:id="br0">
      <inkml:brushProperty name="width" value="0.03956" units="cm"/>
      <inkml:brushProperty name="height" value="0.03956" units="cm"/>
    </inkml:brush>
  </inkml:definitions>
  <inkml:trace contextRef="#ctx0" brushRef="#br0">42139 2481 556,'-14'2'19,"2"2"11,4 3 10,3 4 10,0 1 0,0 3-7,-1 2-9,-2 1-8,1 3-3,1 3-2,0 3 0,2 3-1,0 2-2,0-2-2,0 1-4,0 1-3,0-3-2,0-2-3,0-3-4,1-3-1,1-2-5,5-2-6,6-3-5,4-1-6,3-4-2,1-6 0,1-6 2,2-6 1,0-6 1,1-7 0,0-7 3,2-7 0,-1-4 2,-3 0 1,-3-2 1,-3 1 1,-3 0 3,-2 5 4,-4 5 3,-2 6 5,-4 2 3,0 4 3,-3 3 3,-2 3 3,-1 2 1,-2 2-1,0 3-1,-1 1-1,-2 1-4,0 2-7,-1 0-6,-1 2-7,0 2-6,3 4-5,2 4-7,1 3-6,1 2-3,0-2 2,1-3 1,-1-1 2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1:23"/>
    </inkml:context>
    <inkml:brush xml:id="br0">
      <inkml:brushProperty name="width" value="0.03588" units="cm"/>
      <inkml:brushProperty name="height" value="0.03588" units="cm"/>
    </inkml:brush>
  </inkml:definitions>
  <inkml:trace contextRef="#ctx0" brushRef="#br0">43400 3500 613,'8'15'166,"0"-1"-46,-1-1-46,1-1-47,-1 1-29,1 1-10,0 3-9,0 2-11,-2-2-6,1-2-2,-2-3-1,0-2-2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1:24"/>
    </inkml:context>
    <inkml:brush xml:id="br0">
      <inkml:brushProperty name="width" value="0.05185" units="cm"/>
      <inkml:brushProperty name="height" value="0.05185" units="cm"/>
    </inkml:brush>
  </inkml:definitions>
  <inkml:trace contextRef="#ctx0" brushRef="#br0">44520 1818 424,'7'-8'2,"-2"1"6,-3-1 5,0 0 6,-2 0 2,0 0 1,0 0 0,0 1 1,-1-1-1,-1 0-5,0 0-2,-1 0-5,-2 0 0,0 1-1,-1-1 1,-2 0 0,-2 0 1,-5 2 1,-5 1 0,-4 1 2,-2 1-2,2 3-3,4 4-3,3 2-4,2 3-1,-1 2-1,0 2-1,2 1 0,-1 2-1,2 0-2,2-1 0,3 1-1,0-1-1,2-1 0,0-1 0,2 0-1,1-2 0,2 1-1,2 0-1,2 0 0,2-2-1,2-1-1,1-2 1,3-2-1,3-2 1,2 0-1,2-2 0,4 0 0,0-3 1,-1-2 1,-2-4 0,-3-2 2,0-1 2,0-1 0,0 0 3,-2 0 0,0 1 3,-2 1 2,-4 0 1,-3 2 3,-1 0 7,-2 1 13,0-1 12,-2 0 12,-1 2 4,-2 4-3,-2 4-5,-1 4-4,-2 4-6,2 5-7,0 5-8,2 5-7,0 5-6,0 3-1,1 4-3,-1 4-1,0 5-6,1 6-6,-2 6-6,2 6-7,-1 3-6,0 0-5,0 2-5,0 1-6,0 0-2,0 1 0,0-1-1,0 1 0,1-7 1,0-11-1,2-12 1,0-11 1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1:24"/>
    </inkml:context>
    <inkml:brush xml:id="br0">
      <inkml:brushProperty name="width" value="0.04045" units="cm"/>
      <inkml:brushProperty name="height" value="0.04045" units="cm"/>
    </inkml:brush>
  </inkml:definitions>
  <inkml:trace contextRef="#ctx0" brushRef="#br0">47209 1933 543,'-14'-6'65,"4"4"-3,4 4-4,4 4-4,2 4-4,0 3-8,0 5-6,0 3-7,0 5-6,-2 3-5,0 5-6,-1 3-5,-2 3-6,-1 4-7,1 2-5,-2 4-6,-1-1-2,2-1 1,1-2 3,1-2 1,-1-4-3,2-4-10,-1-5-9,0-5-10,0-5-2,2-3 2,0-4 3,2-4 4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1:25"/>
    </inkml:context>
    <inkml:brush xml:id="br0">
      <inkml:brushProperty name="width" value="0.03435" units="cm"/>
      <inkml:brushProperty name="height" value="0.03435" units="cm"/>
    </inkml:brush>
  </inkml:definitions>
  <inkml:trace contextRef="#ctx0" brushRef="#br0">47613 2300 640,'-16'2'126,"0"4"-32,1 4-32,-1 3-31,0 4-17,-2 1-2,0 3-2,-1 2-2,0-1-5,0 0-10,-1-1-7,1-1-10,0-2-1,3-1 4,1-3 4,2-1 4,2-2 5,2 0 3,3-2 4,1-1 3,1 0 2,2 0-1,0 0 0,2 0-1,2 0 0,6-1 1,4 1 1,5 0 0,3-1 1,1-2-1,1-3 1,1 0-1,0-2 1,-4 0 1,0 0 3,-2 0 1,-2 0-5,-1 0-13,-1 0-11,0 0-13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1:25"/>
    </inkml:context>
    <inkml:brush xml:id="br0">
      <inkml:brushProperty name="width" value="0.05046" units="cm"/>
      <inkml:brushProperty name="height" value="0.05046" units="cm"/>
    </inkml:brush>
  </inkml:definitions>
  <inkml:trace contextRef="#ctx0" brushRef="#br0">47496 1375 435,'0'-15'4,"2"-1"5,0 0 7,1 1 7,2 0 5,0 4 4,1 3 5,2 3 5,-1 4 1,-2 7 1,-3 7-1,0 8 1,-3 4-4,-1 7-6,0 3-7,-1 6-6,-2 3-4,0 2-4,-1 2-4,-2 2-2,1 1-2,1 1 1,0 1 0,2 2 2,0-1-3,0 1-3,0 0-5,0 0-3,1-2-3,0-4 1,2-4 0,0-4-1,0-3 1,-2 0 1,-2-1 1,-1-1 0,-4 0 2,0 2 0,-3 1 2,-2 3 1,-1 0-1,-4-1-1,-3-3-1,-3-2-3,-3-2-4,-3-1-8,-2-3-9,-4-1-8,-1-5-5,-1-4-2,2-4 0,-1-6-2,3-3 0,7-2 0,7-3 1,7 0 1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1:25"/>
    </inkml:context>
    <inkml:brush xml:id="br0">
      <inkml:brushProperty name="width" value="0.03649" units="cm"/>
      <inkml:brushProperty name="height" value="0.03649" units="cm"/>
    </inkml:brush>
  </inkml:definitions>
  <inkml:trace contextRef="#ctx0" brushRef="#br0">49495 3220 602,'0'-11'108,"0"8"-18,0 9-16,0 10-17,-1 4-17,-1 1-17,0 0-18,-1 2-16,-2 0-13,-2 1-10,-2-1-10,-1 0-8,-1-2-5,3-3 1,1-4 2,2-4 1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1:26"/>
    </inkml:context>
    <inkml:brush xml:id="br0">
      <inkml:brushProperty name="width" value="0.05557" units="cm"/>
      <inkml:brushProperty name="height" value="0.05557" units="cm"/>
    </inkml:brush>
  </inkml:definitions>
  <inkml:trace contextRef="#ctx0" brushRef="#br0">50322 2682 395,'-8'8'58,"2"2"-12,0 0-9,2 1-11,-1 2-6,0 0-3,-1 1-2,-1 1-3,-1 0-2,0-1-2,0-1-4,0 0-2,5-4-8,10-6-14,10-6-12,9-6-15,3-3-1,-3 1 8,-5-1 11,-3 0 8,-3 1 8,-2 2 5,-3 2 5,-1 3 6,-1 0 6,2 2 8,0 0 6,2 2 8,-1-1 0,-1 0-5,-1-2-7,0 0-6,-3 2 2,-1 6 10,-2 5 12,-2 7 10,-1 2 0,0-1-13,0 0-13,0-2-12,3-2-10,4-1-8,4-2-6,7-2-7,0-3-3,-1-1 3,-2-2 2,-3-1 4,0-3 1,0-1 4,-1 0 3,1-1 2,-1-1 2,0 0-1,-2 0-1,0 0 0,-2-1 2,-1-2 8,-1-2 7,0-1 7,-2-2 1,0 0-4,-2 0-4,0 1-5,-2-2-2,0 0-1,-2-1 0,0-1-2,-2 0 1,-2 0 0,-2 2 1,-1 1 1,-2 1 0,0 2 1,0 2 0,1 3 0,-2 0 0,-2 2-1,-1 0-1,-3 2 0,0 0-1,3 0 0,2 0 0,1 0-1,6 0-8,10 0-16,10 0-16,9 0-16,2-1-2,-4 0 12,-4-2 11,-6 0 12,0-1 7,4-3 1,3-2 2,5-1 1,1-2 3,-1 2 0,-1 1 1,-1 1 2,-2 0 0,-4 0 1,-5 0 0,-3 0 1,-2 1 2,0 0 4,0 2 4,0 1 5,-1-1 7,-2 0 10,-2-2 11,-2 0 9,-2 5 7,0 12 5,-1 11 3,-2 13 4,1 5-4,1 0-12,0-1-12,2 2-13,0-3-8,0-2-5,0-3-5,0-3-6,1-3-3,0 0-5,2-1-4,0-1-5,2-2-9,2 0-17,2-1-15,2 0-17,1-4-6,0-3 4,0-4 4,-1-4 4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1:27"/>
    </inkml:context>
    <inkml:brush xml:id="br0">
      <inkml:brushProperty name="width" value="0.03268" units="cm"/>
      <inkml:brushProperty name="height" value="0.03268" units="cm"/>
    </inkml:brush>
  </inkml:definitions>
  <inkml:trace contextRef="#ctx0" brushRef="#br0">52800 2065 673,'44'-6'147,"-8"1"-44,-6 2-43,-7 2-44,-4 1-26,1 2-12,-1 0-10,1 2-11,-2 0-6,-3-1-2,-3 1-3,-2 0-2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1:27"/>
    </inkml:context>
    <inkml:brush xml:id="br0">
      <inkml:brushProperty name="width" value="0.04218" units="cm"/>
      <inkml:brushProperty name="height" value="0.04218" units="cm"/>
    </inkml:brush>
  </inkml:definitions>
  <inkml:trace contextRef="#ctx0" brushRef="#br0">54200 1200 521,'0'25'193,"0"3"-51,0 3-50,0 2-50,0 4-32,2 6-15,0 4-15,1 6-13,0-3-15,-2-7-12,-2-8-14,-2-7-12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2:50"/>
    </inkml:context>
    <inkml:brush xml:id="br0">
      <inkml:brushProperty name="width" value="0.05095" units="cm"/>
      <inkml:brushProperty name="height" value="0.05095" units="cm"/>
      <inkml:brushProperty name="color" value="#00BFF3"/>
    </inkml:brush>
  </inkml:definitions>
  <inkml:trace contextRef="#ctx0" brushRef="#br0">98513 37486 431,'9'-9'8,"1"-2"14,3-2 14,2-1 16,-1-1 1,-3 3-10,-2 1-12,-5 3-10,1-2-6,0-2 0,1-3 0,2-3 0,-3 0-3,-5 2-5,-4 4-5,-5 3-5,-4 3-2,-1 4 1,-2 4 2,-3 4 1,-2 4 1,-1 3 0,-3 5 2,-1 4 1,-1 1 2,1 1 1,1-2 1,1 2 2,1-1 1,4 3-1,0 0-1,2 1 0,3-1 0,1-2-1,2-1 1,2-2-2,2-2 1,1 1 0,0-2-1,2 2 1,0-1-1,2-3-1,0-1-1,2-2-1,2-3-2,6-1-3,4-2-5,5-2-3,3-4-4,1-6-1,1-6-3,2-5-2,-3-5-1,1 0 1,0-1 1,-2 1 1,-2-2 1,-1 2 3,-2 3 2,-2 1 3,-3 2 3,-1 1 2,-2 0 3,-2 2 3,-1 3 6,2 4 10,0 6 10,2 4 10,-1 5 2,1 2-3,0 3-5,0 3-4,-1 2-3,0 0-4,-2-1-3,0 1-4,-1-2-4,1 0-8,2-1-5,-1-1-8,3-1-9,3-1-13,4 0-13,2-2-12,1-2-8,-1-2-2,-1-4-3,0-2-2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1:39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67175 11850 333,'49'20'167,"16"14"-1,15 14 1,17 16 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1:40"/>
    </inkml:context>
    <inkml:brush xml:id="br0">
      <inkml:brushProperty name="width" value="0.04509" units="cm"/>
      <inkml:brushProperty name="height" value="0.04509" units="cm"/>
      <inkml:brushProperty name="color" value="#00BFF3"/>
    </inkml:brush>
  </inkml:definitions>
  <inkml:trace contextRef="#ctx0" brushRef="#br0">8719 11169 487,'1'-23'31,"0"1"2,2 1 1,0 1 4,0 0-1,-4-1-2,-2-1-3,-4-1-2,-2 2-4,-3 7-5,-4 5-7,-1 6-6,-4 3-3,0 2-2,-1 0-3,0 2-1,-1 2-2,-1 5 0,1 5 0,-1 6 0,1 3 1,1 6 0,1 5 1,1 5 2,1 2 0,1 0 2,0 0 0,2 0 1,2-1 2,1-2 2,2-2 2,2-2 2,2-1 1,1 1-1,0-1-1,2 0-1,0 0 0,2-2 0,0 0 1,2-1 1,2-3-1,4-3-1,4-5 0,3-3-1,6-4-3,5-2-6,7-4-4,5-3-5,4-3-3,0-6 0,2-4-1,1-5-1,-2-4-2,1-1-5,-1-3-4,-2-1-5,-1-1-4,-5 2-4,-4 3-3,-3 1-4,-5 3-2,-3 3 1,-4 2 1,-4 4 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1:41"/>
    </inkml:context>
    <inkml:brush xml:id="br0">
      <inkml:brushProperty name="width" value="0.04057" units="cm"/>
      <inkml:brushProperty name="height" value="0.04057" units="cm"/>
      <inkml:brushProperty name="color" value="#00BFF3"/>
    </inkml:brush>
  </inkml:definitions>
  <inkml:trace contextRef="#ctx0" brushRef="#br0">12200 9947 542,'3'-21'61,"6"7"0,5 5 1,7 6 0,3 3-5,0 0-9,2 0-10,1 0-8,0 0-10,-1 2-7,-1 0-7,-1 2-9,-3 0-6,-1 2-6,-4 0-5,-3 1-6,-3 2-8,-4 4-12,-4 2-11,-4 2-11,-3 1-1,-2-3 10,-2-3 11,-2-2 10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1:42"/>
    </inkml:context>
    <inkml:brush xml:id="br0">
      <inkml:brushProperty name="width" value="0.04993" units="cm"/>
      <inkml:brushProperty name="height" value="0.04993" units="cm"/>
      <inkml:brushProperty name="color" value="#00BFF3"/>
    </inkml:brush>
  </inkml:definitions>
  <inkml:trace contextRef="#ctx0" brushRef="#br0">11257 10800 440,'-15'0'0,"2"0"0,3 0 0,1 0 0,1 0 2,0 0 2,0 0 3,0 0 4,1 1 3,2 4 6,3 2 5,1 4 5,0 2 2,0 5-1,-2 3-1,0 5 0,-1 3-3,0 2-3,0 4-3,0 3-4,-1 1-2,0-2-4,-1 0-3,-1-1-4,0-3 0,2-3 1,2-5 0,2-3 2,3-10-12,6-13-23,4-13-23,5-15-24,3-5-4,1 0 17,1 1 16,1 1 16,2 2 11,3 1 9,3 3 7,3 1 7,1 3 7,-2 3 6,0 3 5,-2 3 5,0 3 2,-1 2 0,-1 4-1,-1 2 0,-2 2-3,-3 0-3,-3 0-3,-3 0-4,-3 3-4,-4 4-3,-5 5-5,-3 6-3,-5 2-3,-5 2-1,-7 3-1,-6 2 0,-4 0-6,-3 2-8,-3 1-10,-2 1-9,-4 0-1,-1 1 7,-1-1 5,-3 1 7,0-3 5,2-3 4,1-2 4,3-3 4,3-2 4,4-3 5,3-1 6,5-2 5,5-4 6,8-6 6,8-6 6,8-6 6,5-3 1,3-2-8,3 0-6,3-1-7,7-1-3,11-1-2,10-2 1,12 2-1,1-1-2,-6 4-1,-5 4-2,-6 5-3,-4 1-2,-4 2-5,-2 0-5,-3 2-5,-4 0-4,-3 0-7,-5 0-4,-3 0-7,-7-2-4,-8-2-6,-10-4-5,-8-2-5,-5-3 3,-3-3 11,-1-3 11,-3-3 10,2 0 10,3 5 6,4 3 7,5 4 7,2 2 6,0 0 6,2 1 5,1-1 7,0 2 4,2 6 4,1 4 3,0 6 5,2 4-3,0 7-8,2 5-9,0 7-8,1 2-6,0 2-3,0 1-3,0 1-3,1-1-4,0 3-5,2 0-6,0 2-4,1 0-3,0 0 0,0 0 0,0 0-1,-1-2-1,0-5-2,-2-5-2,0-5-3,-3-4-1,0-3-1,-3-3-2,-2-3 0,-2-4 0,-4-4 2,-2-6 3,-3-4 2,-3-4 1,-1-4 2,-2-2 0,-2-3 2,0-2 0,3 1 3,3-1 2,3 1 2,2 0 4,4 1 8,3 0 6,3 2 9,5 0 3,7-1 1,9-1 0,8-1 2,4 0-4,0 0-9,2 2-9,0 1-9,2 1-8,1 1-9,1 1-9,1 0-8,-2 2-6,-2 3-4,-3 1-2,-3 2-4,-4 1 3,-5 0 11,-5 0 9,-4 0 11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1:42"/>
    </inkml:context>
    <inkml:brush xml:id="br0">
      <inkml:brushProperty name="width" value="0.0431" units="cm"/>
      <inkml:brushProperty name="height" value="0.0431" units="cm"/>
      <inkml:brushProperty name="color" value="#00BFF3"/>
    </inkml:brush>
  </inkml:definitions>
  <inkml:trace contextRef="#ctx0" brushRef="#br0">14115 11855 510,'0'-13'98,"0"6"-19,0 6-19,0 6-17,0 5-11,0 5-1,0 6-1,0 4-1,0 3-3,0-1-4,0 3-5,0 1-4,-1 0-6,-1-1-5,0-1-5,0-1-6,-2-3-8,2-2-8,0-3-9,2-3-9,0-4-8,2-6-8,0-6-7,2-6-8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1:42"/>
    </inkml:context>
    <inkml:brush xml:id="br0">
      <inkml:brushProperty name="width" value="0.05376" units="cm"/>
      <inkml:brushProperty name="height" value="0.05376" units="cm"/>
      <inkml:brushProperty name="color" value="#00BFF3"/>
    </inkml:brush>
  </inkml:definitions>
  <inkml:trace contextRef="#ctx0" brushRef="#br0">14604 9769 409,'-14'-28'30,"4"5"7,1 7 7,4 5 8,2 7 2,2 8-4,2 8-3,2 7-4,0 7-4,0 5-2,-2 5-4,0 5-3,-1 7-3,0 9-5,0 11-3,0 9-5,0 4-5,0-5-5,0-5-7,0-2-5,0 7-4,2 20-4,0 20-2,2 19-3,-1 4-5,3-12-7,0-11-6,1-12-8,1-10-3,0-7 0,0-6 0,-1-7 1,0-6 2,-2-5 5,-3-5 4,0-4 5,-3-8 4,-1-9 6,0-8 6,-1-8 5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1:42"/>
    </inkml:context>
    <inkml:brush xml:id="br0">
      <inkml:brushProperty name="width" value="0.0389" units="cm"/>
      <inkml:brushProperty name="height" value="0.0389" units="cm"/>
      <inkml:brushProperty name="color" value="#00BFF3"/>
    </inkml:brush>
  </inkml:definitions>
  <inkml:trace contextRef="#ctx0" brushRef="#br0">13805 11486 565,'-13'-31'7,"6"3"14,6 2 13,6 2 14,6 3 6,7 5-2,7 5-2,7 4-2,3 6-6,1 6-9,-1 6-9,-1 6-9,-1 3-8,-3 0-10,-5 2-9,-3 1-8,-3 0-3,-1 1 4,-1-1 5,0 0 4,-3-2-9,-3-3-20,-3-4-21,-2-4-20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1:42"/>
    </inkml:context>
    <inkml:brush xml:id="br0">
      <inkml:brushProperty name="width" value="0.02898" units="cm"/>
      <inkml:brushProperty name="height" value="0.02898" units="cm"/>
      <inkml:brushProperty name="color" value="#00BFF3"/>
    </inkml:brush>
  </inkml:definitions>
  <inkml:trace contextRef="#ctx0" brushRef="#br0">15691 10147 759,'-4'-14'17,"8"2"8,8 4 5,7 3 8,5 1-1,-1 2-4,1 0-6,-2 2-5,1 0-11,-1 2-16,-1 0-16,-1 2-17,-3 3-8,-6 7 1,-6 7-1,-6 7 1,-4 0 3,0-6 7,-2-5 7,0-6 7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1:43"/>
    </inkml:context>
    <inkml:brush xml:id="br0">
      <inkml:brushProperty name="width" value="0.05351" units="cm"/>
      <inkml:brushProperty name="height" value="0.05351" units="cm"/>
      <inkml:brushProperty name="color" value="#00BFF3"/>
    </inkml:brush>
  </inkml:definitions>
  <inkml:trace contextRef="#ctx0" brushRef="#br0">14931 11150 411,'-21'0'5,"4"0"12,3 0 12,5 0 10,2 4 8,2 8 1,2 7 2,2 9 1,1 3-2,2 2-9,0 1-7,2 1-9,-1 0-5,-1 0-5,0 0-5,-1 1-3,-1-3-5,0-3-5,0-5-4,0-3-4,1-9-9,1-8-14,3-10-13,2-8-13,1-9-1,5-3 12,2-5 11,3-3 11,1-2 10,-1 3 6,0 2 8,-2 2 7,0 2 8,-1 5 6,1 3 8,0 4 7,-2 3 3,-1 2 0,-2 3-2,-2 1 0,-2 3-3,-1 6-4,-1 4-5,0 5-3,-2 5-4,-2 4-2,-2 3-2,-2 4-2,-2 3-2,-4-1-1,-2 0-3,-3 1-2,-1-2-2,0-2-6,2-1-4,1-3-4,0-4-3,1-4-1,-1-4-1,0-6-1,2-5 0,4-4-1,4-5 0,4-5 0,5-4 3,4-1 5,5-2 6,5-3 6,1 1 5,-1 3 2,-2 3 3,-2 3 3,-3 2 1,-1 2 0,-2 2-1,-2 3 0,-3 4-1,-3 9-2,-2 9 0,-3 9-2,-4 4-2,-4-1-4,-4-1-4,-3-2-4,-5 0-1,-2 1-1,-3-1 1,-2 1 1,-3-1-1,-1 2 0,-1 1 0,0 1-1,-1-1 3,1-1 4,2-3 5,0-1 6,2-3 3,5-3 5,3-3 2,5-3 4,5-3 3,8-2 3,8-4 2,8-2 3,7-5 0,7-2-6,7-5-4,6-4-4,5-3-3,2-1 0,1-3 1,4-1 0,0 0 0,1 5-2,2 3-1,0 4-1,0 3-7,-2 1-11,-2 0-12,-3 2-12,-2 0-9,-6 2-6,-4 0-6,-5 2-6,-4 0-4,-3 0-1,-3 0-1,-2 0-1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1:46"/>
    </inkml:context>
    <inkml:brush xml:id="br0">
      <inkml:brushProperty name="width" value="0.02466" units="cm"/>
      <inkml:brushProperty name="height" value="0.02466" units="cm"/>
      <inkml:brushProperty name="color" value="#00BFF3"/>
    </inkml:brush>
  </inkml:definitions>
  <inkml:trace contextRef="#ctx0" brushRef="#br0">20800 11950 892,'13'1'76,"-1"2"-44,-5 1-47,-1 3-45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2:50"/>
    </inkml:context>
    <inkml:brush xml:id="br0">
      <inkml:brushProperty name="width" value="0.04009" units="cm"/>
      <inkml:brushProperty name="height" value="0.04009" units="cm"/>
      <inkml:brushProperty name="color" value="#00BFF3"/>
    </inkml:brush>
  </inkml:definitions>
  <inkml:trace contextRef="#ctx0" brushRef="#br0">100385 37705 548,'14'-13'61,"-1"6"-3,-2 6-4,-2 6-2,-3 4-6,-1 3-8,-3 4-6,0 2-7,-4 2-5,-4 1-4,-3 1-3,-5 1-2,-2-1-3,-1 0-1,-1-1-1,-1-1-2,1-1-6,2-3-13,4-1-13,3-2-14,5-5-3,8-6 5,8-8 5,7-6 5,5-4 3,1-1 0,1-2 1,1 1-1,-2-1 5,-2 4 8,-3 3 9,-3 3 7,-3 3 11,-2 6 11,-4 4 11,-2 6 11,-4 1 3,-3 1-7,-2 0-7,-3 0-6,0-2-17,6-3-26,4-2-25,6-4-27,0-2-9,1 0 10,-2-2 10,0 0 8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1:46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20725 12725 333,'49'20'167,"16"14"-1,15 14 1,17 16 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1:48"/>
    </inkml:context>
    <inkml:brush xml:id="br0">
      <inkml:brushProperty name="width" value="0.04664" units="cm"/>
      <inkml:brushProperty name="height" value="0.04664" units="cm"/>
      <inkml:brushProperty name="color" value="#00BFF3"/>
    </inkml:brush>
  </inkml:definitions>
  <inkml:trace contextRef="#ctx0" brushRef="#br0">31181 10947 471,'-1'-15'21,"-2"4"10,-2 3 8,-1 3 9,-3 2-3,1 6-12,-3 2-14,0 5-13,0 3-7,-1 3 0,0 4 0,0 2 0,0 2 1,-3 3 2,-2 1 1,-1 3 3,-1-1 0,2 1 0,2 1 0,3-1 0,1-1 1,0-3 1,2-4 0,1-1 2,1-3 1,2-1-2,2-1 0,2-1-1,2-1-1,2-2-2,2-3-1,2-1-1,2-2-1,5-2-2,4-2 0,3-2-2,4-3-1,3-4-1,3-4-3,3-3-1,1-4-3,0 0-4,0-1-2,0-1-4,-1-1-2,-1-1 2,-3-1-1,-1-1 1,-3-1 1,-1 1 2,-3-1 2,-1 1 1,-3 0 2,-3 1 4,-3 1 2,-2 2 4,-4 0 4,-1 4 5,-2 3 6,-1 3 4,-4 5 9,-1 10 11,-2 8 12,-1 9 11,-2 3-1,2 0-11,1-1-11,0-1-12,1 0-7,-2 3-2,0 1-3,-1 3-2,-1-2-3,2-2-1,1-3-2,0-3-3,2-2-1,0-2-2,2-3-2,0-1-2,3-2-2,4-2-4,4-3-2,4-1-3,2-2 0,1-4 2,1-2 2,1-3 2,1-3 0,1-2 1,1-2-1,2-1 1,-1-4-1,2-4 1,1-3 1,1-4 0,-1-3 1,0-1 1,-1-1 1,0-1 2,-3-2 0,-3-2 1,-3-3 2,-3-3 0,-3-1 0,-2 2 1,-4 2 1,-2 1 0,-4 5 1,0 6 2,-3 5 3,-2 7 1,-2 3 1,-4 4-2,-2 3-1,-3 3-2,-3 2-2,-3 3-2,-3 4-2,-3 2-2,-1 4-5,-1 4-8,2 3-6,-1 5-7,2 0-5,6-1-1,7-3-3,5-1-1,3-2 0,1-2 4,-1-3 3,0-1 3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1:48"/>
    </inkml:context>
    <inkml:brush xml:id="br0">
      <inkml:brushProperty name="width" value="0.04524" units="cm"/>
      <inkml:brushProperty name="height" value="0.04524" units="cm"/>
      <inkml:brushProperty name="color" value="#00BFF3"/>
    </inkml:brush>
  </inkml:definitions>
  <inkml:trace contextRef="#ctx0" brushRef="#br0">34570 11866 486,'50'-7'74,"-7"2"-12,-8 2-12,-8 2-12,-5 2-8,-2 2-3,-4 2-3,-3 2-4,-2 1-4,-1 3-4,0 2-4,-2 2-5,-2 1-1,-4 3 0,-4 2 1,-4 0 0,-3 3-1,-3-1-4,-4 1-4,-2-1-3,-1 0-2,-1-1-2,0-1-1,1-1 0,-1-1 0,1-1 1,-1-1 1,0-1 3,2-2 1,-2-1 2,0-2 2,1-2 2,1-1 3,2 0 3,4 0 3,3-1 3,5 1 5,8-2 8,8-1 8,7 0 7,6-2 1,3-2-7,3-2-7,2-2-6,1-1-6,-1 0-4,-3 0-3,-1 0-4,-3 0-2,0 0-4,-1 0-2,0 1-3,-3-2-2,0 2 1,-1-1-1,-1 0-1,-2 0-2,-1 2-7,-2 0-6,-2 2-6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1:50"/>
    </inkml:context>
    <inkml:brush xml:id="br0">
      <inkml:brushProperty name="width" value="0.05234" units="cm"/>
      <inkml:brushProperty name="height" value="0.05234" units="cm"/>
      <inkml:brushProperty name="color" value="#00BFF3"/>
    </inkml:brush>
  </inkml:definitions>
  <inkml:trace contextRef="#ctx0" brushRef="#br0">47229 10668 420,'15'-8'-2,"1"0"-2,-1 0-3,1 1-4,-2-1 1,-2 0 5,-4 0 3,-3 0 4,-1 1 4,0 0 4,0 2 2,0 1 4,-2 0 3,-2 0 4,-4 0 3,-2 0 4,-2 1 0,1 2-3,-1 2-5,0 2-3,-2 3-2,-4 4-2,-4 3-2,-3 5-1,-3 4 0,-2 5 1,-3 5 0,-1 5 2,-1 1-1,1 1 1,2 0-1,0 0 0,2 0-1,2-1 0,4-2-1,3 0-1,4-2 0,3-3-3,4-4 0,4-2-2,3-3-1,2-3-3,2-3-1,2-3-3,3-2-1,7-4 0,6-3-1,5-2-1,6-5-1,5-6-2,4-6-2,6-5-3,3-5-1,1-1-1,2-3-3,3 0 0,1-3-1,0-1 1,0-1 1,0 0 1,-4 0 1,-8 5 2,-8 4 0,-8 3 2,-6 4 1,-5 5 3,-4 3 2,-6 4 3,-5 4 8,-4 4 14,-6 4 13,-4 4 15,-2 3 2,0 5-8,2 4-8,1 3-8,0 3-5,0-1-3,0 0-3,0 1-1,1-1-3,1 1-2,0-1-1,2 1-1,0-3-1,0 1-1,0 0 0,0-2 0,2-2-2,4-3-3,4-3-4,4-3-5,4-4 0,5-4 0,5-6 2,5-4 0,3-5 0,0-3-1,2-5-3,1-4-2,-1-2 0,0-3 0,-1-1 0,-1-2-1,-3-1 2,-5 0 3,-5 0 1,-5-1 3,-3 1 2,-2 1 2,-3 2 2,-1 0 2,-2 1 1,-4 3 1,-2 1 0,-3 3 2,-3 1-1,-2 2 1,-2 3 0,-1 2 0,-3 1-4,0 2-9,-1 2-7,-1 2-9,-3 5-5,-3 6-3,-5 7-3,-3 8-3,1 0 2,5-2 5,7-3 5,5-3 6,4-1-3,0 0-8,-1-1-9,0 1-9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1:52"/>
    </inkml:context>
    <inkml:brush xml:id="br0">
      <inkml:brushProperty name="width" value="0.04685" units="cm"/>
      <inkml:brushProperty name="height" value="0.04685" units="cm"/>
      <inkml:brushProperty name="color" value="#00BFF3"/>
    </inkml:brush>
  </inkml:definitions>
  <inkml:trace contextRef="#ctx0" brushRef="#br0">61820 10445 469,'-2'-15'54,"0"2"-5,-3 3-5,-2 1-5,-1 1-5,0 0-8,0 0-5,1 0-7,-2 1-3,0-1-3,-2 0-2,0 0-1,-1 1-1,-1 2 2,-1 2 0,-2 2 2,0 3-2,-3 2-4,-2 4-4,-1 2-3,-1 3-1,-2 5 3,-1 4 2,-1 3 4,1 4 1,3 1 2,3 2 0,3 3 1,2-1 2,2-1 0,2 0 2,3-1 0,1-1 0,2-2-1,2 0 0,2-1-2,2-2-1,4-3-1,2-3-1,4-2-1,1-4-1,3-1-2,1-2-1,3-2-2,2-3-1,1-3-2,3-2-2,1-4-2,2-2-1,1-3 1,0-4 1,2-2 0,0-3-2,1-3-7,-1-3-5,1-3-6,-2-2-3,-2-1 1,-1-1 1,-3 0 1,-2-3 3,-2-1 3,-4-3 4,-3 1 3,-1-2 5,0 3 5,-1 3 4,1 3 5,0 3 3,0 3 2,-1 3 2,1 3 1,-1 2 4,-1 1 2,0 0 5,-3 2 2,1 1 4,0 1 1,0 0 3,0 2 2,-2 4-1,-1 8-6,-2 8-5,-2 7-5,-2 6-4,-2 1-1,-2 3-2,-1 1 0,-3 3-3,0 2-1,-1 4-3,0 3-2,-2 0-2,2-1-4,0 0-5,2-1-2,0-3-5,1-2-4,-1-3-4,0-3-4,0-4-4,2-3-3,1-5-4,0-3-3,1-6-4,1-8-3,-2-8-2,2-8-4,-1-3 6,2-1 12,0 1 13,2-1 13,1 0 10,4 1 9,2-1 7,3 1 9,3 0 3,2 0 1,1 2-1,3 1-1,0 1 1,-2 1 1,0 1 2,0 0 0,-2 2-3,1 4-5,0 0-8,-1 2-5,1 2-6,-2 0-4,-1 2-5,-1 0-4,0 1-6,0 0-6,0 0-5,-1 0-7,0 0-3,0 0-2,-2 0-2,0 0-1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1:53"/>
    </inkml:context>
    <inkml:brush xml:id="br0">
      <inkml:brushProperty name="width" value="0.05902" units="cm"/>
      <inkml:brushProperty name="height" value="0.05902" units="cm"/>
      <inkml:brushProperty name="color" value="#00BFF3"/>
    </inkml:brush>
  </inkml:definitions>
  <inkml:trace contextRef="#ctx0" brushRef="#br0">64078 9929 372,'0'-36'8,"0"6"14,0 5 15,0 7 14,0 7 9,0 8 0,0 9 2,0 10 1,-2 5-4,0 2-10,-3 4-9,-2 3-10,-1 4-7,0 3-3,0 4-4,1 4-5,-2 5-2,0 6-4,-2 5-2,1 6-4,-2 3-3,1-1-3,-1-1-5,0-1-3,0 1-4,-2 0-4,0 0-3,-1 3-5,1-2 0,1-3-1,2-3 1,2-3 1,0 0-2,-1 5-1,-2 3-2,-3 5-2,0-6 1,2-13 5,3-14 5,1-13 4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1:53"/>
    </inkml:context>
    <inkml:brush xml:id="br0">
      <inkml:brushProperty name="width" value="0.04034" units="cm"/>
      <inkml:brushProperty name="height" value="0.04034" units="cm"/>
      <inkml:brushProperty name="color" value="#00BFF3"/>
    </inkml:brush>
  </inkml:definitions>
  <inkml:trace contextRef="#ctx0" brushRef="#br0">64626 11191 545,'9'-16'0,"1"-1"0,3-2 0,2 1 0,0-1 8,-1 4 17,0 3 17,-2 3 16,-1 2 5,1 2-8,-1 2-7,1 2-8,-2 4-9,-2 7-9,-4 8-11,-2 6-11,-5 4-4,-2 1 1,-5 0 0,-4 2 1,-1-1-3,-1-2-8,1-2-6,0-1-7,0-3-3,2-3 3,2-3 3,2-2 3,3-3 2,2-1 4,4-1 3,3 0 3,2-2 3,3-1 4,3 0 2,4-2 2,0 1 4,-1 0 2,-2 1 2,1 2 4,-2-1 0,-1-1 2,0 0 0,-2-2 1,-3 2-1,-4 4-1,-6 4-1,-4 3-3,-5 3 1,-3 0 1,-4-2 1,-4 2 1,-2-1-1,1 1-2,0-1-2,3 1-3,1-1-4,3-1-7,3-1-6,3 0-5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1:54"/>
    </inkml:context>
    <inkml:brush xml:id="br0">
      <inkml:brushProperty name="width" value="0.05006" units="cm"/>
      <inkml:brushProperty name="height" value="0.05006" units="cm"/>
      <inkml:brushProperty name="color" value="#00BFF3"/>
    </inkml:brush>
  </inkml:definitions>
  <inkml:trace contextRef="#ctx0" brushRef="#br0">66572 10744 439,'-7'-7'26,"-1"2"12,0 2 12,0 2 10,0 4 2,0 6-12,1 6-10,-1 5-10,-1 4-6,0 4-2,-1 3 0,-1 3-1,-1 1-1,0 1-1,0-1-2,1 0-1,0-1-2,4-2-3,2-2-1,4-1-3,3-5-6,6-3-8,4-6-9,5-5-8,3-5-5,1-8-1,1-6-1,1-7 0,0-7 1,-2-3 2,0-6 1,0-4 3,-3-4 2,-3 0 4,-3-2 4,-2-1 3,-4 3 4,-3 4 4,-2 5 3,-3 6 4,-3 3 4,-1 3 1,0 3 2,-1 3 2,2 1-3,8 0-6,6 0-8,8 1-7,3 0-5,1 4-2,1 2-2,1 4-2,-1 1 1,-3 0 7,-3 0 5,-3 0 7,-2 1 6,-2 4 10,-2 2 9,-2 4 9,-2 2 5,-1 3 1,0 3 0,-1 3 2,-2 1-3,-1-1-4,0-2-6,-1 0-5,-2 1-4,0 3-5,-2 3-4,0 3-5,-1 1-3,1-1-5,-1-1-3,0-1-3,0-2-4,0-4-2,0-2-2,0-3-2,3-6-6,6-8-11,6-10-11,6-8-10,3-3 0,0 1 12,-1 3 12,1 2 11,1 0 12,5 0 14,3 0 12,4 1 13,2 0 4,-1 2-7,-2 2-5,1 2-6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1:54"/>
    </inkml:context>
    <inkml:brush xml:id="br0">
      <inkml:brushProperty name="width" value="0.06182" units="cm"/>
      <inkml:brushProperty name="height" value="0.06182" units="cm"/>
      <inkml:brushProperty name="color" value="#00BFF3"/>
    </inkml:brush>
  </inkml:definitions>
  <inkml:trace contextRef="#ctx0" brushRef="#br0">68677 10251 355,'7'-16'1,"1"-2"1,-1 0 1,1-1 1,0 0 4,0-1 6,0 0 5,0 1 6,-1 0 3,1 1-2,0 0 0,0 2 0,-1 8 5,-2 14 13,-3 15 12,0 15 14,-4 11-1,0 6-11,-3 7-13,-2 7-12,-1 5-9,-2 0-6,0 4-8,-1 1-6,-2 1-7,-2 1-11,-1-1-9,-2 0-10,0 2-7,3 1-5,2 2-4,4 2-5,2-5 2,0-12 9,2-11 9,1-12 9,0-8 0,0-6-8,0-4-9,0-4-9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1:55"/>
    </inkml:context>
    <inkml:brush xml:id="br0">
      <inkml:brushProperty name="width" value="0.04809" units="cm"/>
      <inkml:brushProperty name="height" value="0.04809" units="cm"/>
      <inkml:brushProperty name="color" value="#00BFF3"/>
    </inkml:brush>
  </inkml:definitions>
  <inkml:trace contextRef="#ctx0" brushRef="#br0">78712 10633 457,'7'-6'56,"-3"4"1,-1 4 1,-2 4 1,-1 4-3,2 5-5,0 5-7,2 5-5,-1 4-6,-1 5-6,0 3-6,-1 4-7,-2 3-3,-1 0-3,0 2-3,-1 0-2,-3 0-4,-2-1-8,-2 0-7,-5-1-7,1-3-7,2-4-5,1-4-5,2-3-6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2:51"/>
    </inkml:context>
    <inkml:brush xml:id="br0">
      <inkml:brushProperty name="width" value="0.04972" units="cm"/>
      <inkml:brushProperty name="height" value="0.04972" units="cm"/>
      <inkml:brushProperty name="color" value="#00BFF3"/>
    </inkml:brush>
  </inkml:definitions>
  <inkml:trace contextRef="#ctx0" brushRef="#br0">19431 45150 442,'0'17'123,"2"1"-23,0 3-22,1 1-23,0 2-14,-1 1-7,0 1-6,-1 0-6,-3 6-4,0 7-1,-4 8-1,1 8 0,-3 1-6,2-5-12,1-4-10,1-6-12,0-5-7,2-4-6,0-5-5,2-5-5,0-7-3,0-10 2,0-10 2,0-10 0,0-4 2,2 3 1,0 1 3,2 3 1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1:55"/>
    </inkml:context>
    <inkml:brush xml:id="br0">
      <inkml:brushProperty name="width" value="0.03925" units="cm"/>
      <inkml:brushProperty name="height" value="0.03925" units="cm"/>
      <inkml:brushProperty name="color" value="#00BFF3"/>
    </inkml:brush>
  </inkml:definitions>
  <inkml:trace contextRef="#ctx0" brushRef="#br0">78900 11724 560,'1'-22'3,"2"5"7,2 4 5,2 3 7,1 2 6,1 0 4,2 0 6,0 1 5,2 0 1,0 1-3,4 0-4,2 2-3,1 0-6,1 2-7,1 0-8,1 2-7,-2 0-3,0 0 3,-2 0 1,-2 0 2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1:56"/>
    </inkml:context>
    <inkml:brush xml:id="br0">
      <inkml:brushProperty name="width" value="0.05793" units="cm"/>
      <inkml:brushProperty name="height" value="0.05793" units="cm"/>
      <inkml:brushProperty name="color" value="#00BFF3"/>
    </inkml:brush>
  </inkml:definitions>
  <inkml:trace contextRef="#ctx0" brushRef="#br0">79980 9842 379,'-1'-15'2,"-1"2"5,0 2 4,-1 3 5,-1 5 13,0 11 21,0 11 20,0 11 23,-1 7 0,0 5-17,-1 3-18,-1 4-19,-1 3-11,0 3-7,0 3-7,0 3-6,0 2-4,-2-1-2,0 1-4,-1 0-1,-1 0-5,-2 1-4,1 1-6,-2 1-6,0 0-5,-1-1-5,0-1-5,1-1-5,0-3-3,2-3 0,2-4 1,3-4 0,0-7 0,2-8 1,0-9 0,2-8 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1:56"/>
    </inkml:context>
    <inkml:brush xml:id="br0">
      <inkml:brushProperty name="width" value="0.03988" units="cm"/>
      <inkml:brushProperty name="height" value="0.03988" units="cm"/>
      <inkml:brushProperty name="color" value="#00BFF3"/>
    </inkml:brush>
  </inkml:definitions>
  <inkml:trace contextRef="#ctx0" brushRef="#br0">80900 12133 551,'8'-9'0,"2"-2"0,0-2 0,1 0 0,1-2 3,2 2 6,0 2 5,1 3 6,1 0 10,1 2 14,1 0 15,2 2 13,-2 1-1,-1 2-16,-3 2-18,-1 2-17,-3 4-10,-2 6-6,-4 5-4,-2 7-5,-5 1-3,-4 2 0,-5-1 1,-5 1 0,-2-2-2,2-2-1,2-1-4,3-3-1,4-2-2,8-3 3,8-3 1,8-2 1,7-4 1,10-3-3,9-2-1,9-4-2,1-1-4,0 1-5,-2-1-4,-2 0-6,-5 0-2,-7 0 0,-9 0-1,-7 0 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1:57"/>
    </inkml:context>
    <inkml:brush xml:id="br0">
      <inkml:brushProperty name="width" value="0.04898" units="cm"/>
      <inkml:brushProperty name="height" value="0.04898" units="cm"/>
      <inkml:brushProperty name="color" value="#00BFF3"/>
    </inkml:brush>
  </inkml:definitions>
  <inkml:trace contextRef="#ctx0" brushRef="#br0">91579 9703 449,'-13'-18'69,"6"14"3,6 12 3,6 13 3,3 8-5,-2 1-14,-1 2-13,0 3-14,-2 1-10,-2 2-7,-2 2-7,-2 2-7,-2 1-6,-2 2-6,-2 0-7,-1 2-6,-1-3-4,3-6-2,1-6-3,2-5-1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1:57"/>
    </inkml:context>
    <inkml:brush xml:id="br0">
      <inkml:brushProperty name="width" value="0.04427" units="cm"/>
      <inkml:brushProperty name="height" value="0.04427" units="cm"/>
      <inkml:brushProperty name="color" value="#00BFF3"/>
    </inkml:brush>
  </inkml:definitions>
  <inkml:trace contextRef="#ctx0" brushRef="#br0">91750 10540 496,'1'-16'4,"2"2"7,2 1 6,2 1 8,1 1 6,3 1 5,2 1 6,2 1 6,2 0 0,5 2-3,3 1-6,5 0-3,-1 1-5,-3 1-4,-2-1-5,-2 0-5,-3 0-4,1 2-5,-1 0-5,1 2-4,-2 1-17,-3 2-31,-3 2-29,-2 2-30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1:58"/>
    </inkml:context>
    <inkml:brush xml:id="br0">
      <inkml:brushProperty name="width" value="0.05793" units="cm"/>
      <inkml:brushProperty name="height" value="0.05793" units="cm"/>
      <inkml:brushProperty name="color" value="#00BFF3"/>
    </inkml:brush>
  </inkml:definitions>
  <inkml:trace contextRef="#ctx0" brushRef="#br0">93067 9037 379,'-8'-7'0,"2"0"0,1 2 0,0 1 0,0-1 2,0-2 5,-1-2 4,-1-2 4,-1 0 7,2 1 10,0 0 9,2 2 9,1 5 5,0 10-2,2 9-1,0 11 0,1 5-5,0 1-8,0 0-7,0 2-8,-1 2-5,-4 2-2,-2 4-2,-3 3-4,-3 3-3,0 4-5,-1 3-5,-1 5-5,-1-1-4,2 0-3,1-2-3,1-2-2,1-3-1,0-4-1,2-4 0,1-4 0,1-4-1,2-4-2,2-3-2,2-5-2,2-7-7,2-12-10,2-12-10,2-12-11,3-8 0,5-5 14,5-5 13,5-4 12,0 1 9,-5 8 4,-5 7 3,-4 8 5,-1 3 4,3-3 1,5-3 4,4-3 1,1-2 8,3 1 10,0-1 11,1 1 11,-3 2 3,-2 5-4,-5 4-4,-3 6-4,-3 6-2,-1 6 1,0 7 0,-2 7 1,-3 5-3,-4 1-7,-6 3-5,-4 1-7,-2 0-3,1-3-1,0-4 0,2-1-1,7-5-8,12-5-14,13-5-15,13-4-15,7-7-5,2-8 5,2-7 5,2-9 5,0-4 4,-2-2 2,-2-3 3,-2-1 2,-4 1 3,-6 6 5,-5 4 5,-6 5 4,-6 4 7,-3 2 8,-4 4 10,-4 4 8,-5 2 10,-5 6 13,-4 4 11,-5 5 11,-2 5 1,1 7-13,0 5-13,2 7-12,1 2-10,1 0-4,0 0-6,2 1-5,1-2-4,2-2-4,2-1-4,2-3-4,6-3-4,8-3-4,9-4-5,9-5-5,5-4-1,0-6 3,1-6 3,2-6 2,-1-5 2,-2-5 2,-2-5 0,-1-5 1,-4-3 2,-3-1 2,-5 0 1,-3-2 2,-4 2 2,-2 3 4,-4 5 3,-3 3 4,-4 4 0,-8 1 0,-6 2-1,-7 3-1,-7 1-2,-7 4-5,-6 3-6,-8 2-4,-1 4-6,2 2-7,3 3-9,5 4-7,1 0-5,3 1-5,3 0-3,3 0-4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2:03"/>
    </inkml:context>
    <inkml:brush xml:id="br0">
      <inkml:brushProperty name="width" value="0.04274" units="cm"/>
      <inkml:brushProperty name="height" value="0.04274" units="cm"/>
      <inkml:brushProperty name="color" value="#F2395B"/>
    </inkml:brush>
  </inkml:definitions>
  <inkml:trace contextRef="#ctx0" brushRef="#br0">79309 16832 514,'-25'-24'86,"11"-1"-15,12-1-13,12-1-14,9-2-11,7-3-7,7-3-7,7-1-8,0-2-4,-3 5-4,-4 4-1,-3 3-4,-4 7-1,-1 7 1,-3 8-1,-1 8 0,-3 6 2,-3 5 3,-2 6 4,-4 4 3,-1 3 2,0 2-1,-1 2 0,1 2-1,0 0 1,0 0 1,0-1 1,-1-1 1,1-1-1,1-1-2,2-2-3,0 1-3,0-2-2,-1 1-1,0-1-1,-2-1-1,-1 1-1,-2-3-2,-2-1-3,-2-3 0,-1-1-3,0-2 1,0-3-2,0-1 1,0-4-9,0-6-14,0-6-14,0-6-15,1-7-3,3-9 8,4-9 8,2-8 9,1-2 5,-2 10 5,-2 7 3,-2 7 5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2:04"/>
    </inkml:context>
    <inkml:brush xml:id="br0">
      <inkml:brushProperty name="width" value="0.04981" units="cm"/>
      <inkml:brushProperty name="height" value="0.04981" units="cm"/>
      <inkml:brushProperty name="color" value="#F2395B"/>
    </inkml:brush>
  </inkml:definitions>
  <inkml:trace contextRef="#ctx0" brushRef="#br0">80235 16061 441,'14'-35'-7,"-3"9"7,-3 9 8,-2 9 6,-5 8 13,-6 10 17,-6 8 18,-6 9 17,-2 3 1,-1-2-15,0-1-14,1-2-15,-2 0-9,-3 6-5,-3 4-3,-3 6-5,-3 2-4,-1 2-4,-2 0-5,-2 2-3,-3 0-7,0 2-7,-3 1-7,-2 0-8,0 0-5,2-3-3,2-1-5,2-2-3,4-4-4,7-7-4,7-7-3,7-7-4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2:05"/>
    </inkml:context>
    <inkml:brush xml:id="br0">
      <inkml:brushProperty name="width" value="0.06207" units="cm"/>
      <inkml:brushProperty name="height" value="0.06207" units="cm"/>
      <inkml:brushProperty name="color" value="#F2395B"/>
    </inkml:brush>
  </inkml:definitions>
  <inkml:trace contextRef="#ctx0" brushRef="#br0">93544 15219 354,'-7'-7'4,"0"1"9,2 0 9,1 2 9,0 2 3,2 4-2,0 4-2,2 4-2,-1 3-1,0 5-3,-2 3 0,0 5-3,-1 3-2,0 2-2,0 4-4,0 3-3,1 0-3,0-2 0,2-2-3,0-1-1,1-4-2,0-5-2,0-5-2,0-5-2,5-7-6,10-8-9,9-9-9,11-9-9,5-8-2,2-7 6,1-7 5,3-6 6,0-2 5,-4 4 1,-2 4 3,-3 4 2,-4 3 3,-5 5 2,-5 3 4,-5 5 2,-4 3 10,-3 2 16,-3 4 15,-2 3 16,-4 5 5,-4 8-5,-4 8-7,-4 7-5,-1 6-6,1 1-4,0 3-6,2 1-5,1 2-4,0 2-2,2 3-2,1 1-3,0 2-1,0 4-2,0 3-2,0 2-2,0 2 0,0 0 1,0 0 1,0-1 1,0 0-3,1-2-8,-2-2-5,2-2-8,-2-2-4,0-2-2,-2-2-1,0-1-1,-1-3-1,0-2 1,1-2 2,-1-1 1,-1-3 1,-2-3 0,-2-3 2,-1-3 1,-3-3 2,0-1 2,-1-2 2,-1-2 3,-1-2 2,1-2 1,-1-3 1,1 0 2,-1-4 1,-1-2 2,-1-4 1,-1-2 2,0-3 2,1-3 1,1-3 3,1-3 3,3-2-1,5-2 1,4 0-2,6 0 0,6-3-1,8-3-2,7-3 0,9-2-2,8-4-2,10-1-3,9-2-3,11-2-4,6 0-5,5 0-7,3 2-7,4 1-7,-6 3-7,-14 8-10,-14 6-7,-15 7-9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2:09"/>
    </inkml:context>
    <inkml:brush xml:id="br0">
      <inkml:brushProperty name="width" value="0.022" units="cm"/>
      <inkml:brushProperty name="height" value="0.022" units="cm"/>
    </inkml:brush>
  </inkml:definitions>
  <inkml:trace contextRef="#ctx0" brushRef="#br0">63812 19476 999,'-20'-42'-42,"7"12"4,7 10 2,7 11 3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2:51"/>
    </inkml:context>
    <inkml:brush xml:id="br0">
      <inkml:brushProperty name="width" value="0.04058" units="cm"/>
      <inkml:brushProperty name="height" value="0.04058" units="cm"/>
      <inkml:brushProperty name="color" value="#00BFF3"/>
    </inkml:brush>
  </inkml:definitions>
  <inkml:trace contextRef="#ctx0" brushRef="#br0">19500 45912 542,'9'-14'10,"1"4"22,3 4 20,2 5 21,1 1 4,-1 0-14,1 0-15,0 0-14,0 0-10,1 0-5,0 0-4,2 0-5,0 0-9,-3 0-15,-1 0-15,-2 0-13,-2 0-9,-1-2-2,0 0-1,-2-1-3,-1-2 2,0-1 6,-2 0 6,0-1 5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2:11"/>
    </inkml:context>
    <inkml:brush xml:id="br0">
      <inkml:brushProperty name="width" value="0.04288" units="cm"/>
      <inkml:brushProperty name="height" value="0.04288" units="cm"/>
    </inkml:brush>
  </inkml:definitions>
  <inkml:trace contextRef="#ctx0" brushRef="#br0">30862 17355 513,'0'-13'33,"0"6"10,0 6 9,0 6 8,0 5 0,0 4-10,0 3-11,0 5-11,0 3-6,1 5-2,2 3-2,0 4-2,0 4-2,-4 6-3,-2 4-2,-3 6-2,-1 3-3,-1 3-4,0 2-3,0 4-4,0 0-4,3-4-3,-1-5-5,2-3-4,0-5-6,2-6-10,0-6-9,2-6-9,0-5-3,0-7 3,0-5 5,0-6 2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2:11"/>
    </inkml:context>
    <inkml:brush xml:id="br0">
      <inkml:brushProperty name="width" value="0.04581" units="cm"/>
      <inkml:brushProperty name="height" value="0.04581" units="cm"/>
    </inkml:brush>
  </inkml:definitions>
  <inkml:trace contextRef="#ctx0" brushRef="#br0">31920 18596 480,'-11'-2'37,"8"0"14,9-3 14,10-2 13,5 1 0,5-1-15,3 2-15,4 1-15,2 0-10,-1 2-5,-2 0-5,0 2-4,-2 0-5,-2 0-5,-1 0-3,-3 0-5,-1 0-3,-3 0-2,-1 0-2,-2 0-2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2:13"/>
    </inkml:context>
    <inkml:brush xml:id="br0">
      <inkml:brushProperty name="width" value="0.04763" units="cm"/>
      <inkml:brushProperty name="height" value="0.04763" units="cm"/>
    </inkml:brush>
  </inkml:definitions>
  <inkml:trace contextRef="#ctx0" brushRef="#br0">34271 17893 461,'7'-8'79,"1"-2"-17,0 0-15,0-1-15,-1-1-10,-1-2-2,0 0-3,-2-1-3,0 0-2,-2 1 0,0 1 0,-2 0 0,-1 1-3,-4 1-6,-2-1-4,-3 0-6,-2 1-3,0 3 1,0 1-1,1 2 1,-1 2 0,0 2 1,1 2 2,0 2 0,-1 1 3,0 2 0,0 0 2,1 2 2,-3 2 2,-2 5 5,-3 5 4,-3 5 4,0 2 2,3-1-2,3-1-1,3-1-3,1 1 0,2 3-3,1 3-1,1 2-2,0 1 0,2 0 0,0-1 0,2-1 2,1-3-2,2-2-4,2-3-2,2-3-3,5-6-4,8-8-3,7-10-4,8-8-3,3-8-3,-3-5-3,-3-6-2,-3-6-3,-2-2 0,1 3 1,-1 3 2,0 4 2,-2 3 3,-3 3 5,-4 5 3,-4 3 6,-4 6 11,-1 8 19,-2 8 20,-2 8 18,-1 4 5,0 1-12,0 1-10,0 0-13,1 1-7,0-1-6,2-1-6,0-1-6,2 0-4,2 1-4,2 1-3,1 1-3,2 0-2,0-1-3,0-1-3,0-1-1,-1-2-7,1-2-10,0-4-10,0-3-10,-2-2-5,1 0-3,-2-2 0,0 0-2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2:13"/>
    </inkml:context>
    <inkml:brush xml:id="br0">
      <inkml:brushProperty name="width" value="0.03781" units="cm"/>
      <inkml:brushProperty name="height" value="0.03781" units="cm"/>
    </inkml:brush>
  </inkml:definitions>
  <inkml:trace contextRef="#ctx0" brushRef="#br0">36683 18180 581,'-6'-7'43,"4"1"2,4 0 1,4 3 3,3-1-2,3 2-7,4 0-6,2 2-6,2 0-6,1 0-3,0 0-4,2 0-4,1 0-3,-1 0-2,1 0-2,-1 0-2,1 0-6,1 0-7,1 0-8,0 0-8,0 0-7,-3 0-5,-3 0-6,-2 0-6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2:13"/>
    </inkml:context>
    <inkml:brush xml:id="br0">
      <inkml:brushProperty name="width" value="0.05233" units="cm"/>
      <inkml:brushProperty name="height" value="0.05233" units="cm"/>
    </inkml:brush>
  </inkml:definitions>
  <inkml:trace contextRef="#ctx0" brushRef="#br0">38544 15689 420,'-1'-14'16,"-2"1"5,-2 2 5,-1 2 5,-1 6 7,2 8 9,2 9 9,2 10 9,1 5-2,0 4-10,0 4-10,0 5-12,0 3-7,0 6-5,0 3-4,0 6-5,-1 1-3,0-2-1,-2-4-1,0-3-3,-1-2-1,0-2-1,0-2-3,0-1-1,0-3-2,0 0-3,0-2-1,1-1-3,-2-2-1,2-6-2,-1-4 0,0-4-2,0-9-3,2-11-5,0-10-6,2-11-4,2-8-1,6-3 6,4-5 5,5-2 5,3-2 5,0 2 2,-1 2 4,0 1 3,0 4 4,-1 5 4,-1 5 5,-1 5 3,0 3 3,0 2-1,0 3 2,-1 1-1,1 2 3,0 2 4,-1 2 5,1 2 4,0 2 1,-2 3-2,2 4-3,0 2-1,-2 2-2,-1 1-3,-2 1-2,-2 2-2,-2-1-2,-2 1-2,-3-1-2,0 1-1,-5 0-3,-2 1-2,-5 1-1,-4 0-2,-4 2-4,-3-1-5,-5 1-5,-2-1-5,-4 1-5,-1-1-5,-1 1-5,0-1-4,0-1-1,5-1 2,4-2 3,4-2 2,2-3-2,4-3-4,3-3-7,3-2-5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2:14"/>
    </inkml:context>
    <inkml:brush xml:id="br0">
      <inkml:brushProperty name="width" value="0.05578" units="cm"/>
      <inkml:brushProperty name="height" value="0.05578" units="cm"/>
    </inkml:brush>
  </inkml:definitions>
  <inkml:trace contextRef="#ctx0" brushRef="#br0">48460 16249 394,'0'-18'84,"0"12"-9,0 12-9,0 12-9,0 8-8,0 8-6,0 7-7,0 6-7,-1 5-5,0 0-3,-2 0-5,0 3-4,-1 0-1,0 2-1,0 0 0,0 1 1,-1 0-3,-2 0-3,-1-2-4,-3-1-4,0-2-2,2-7-4,2-3-3,3-5-4,-1-6 0,2-6 0,-1-5 0,0-6 0,0-7 2,2-7 0,0-6 2,2-7 2,2-7-1,4-7 0,4-7-2,3-7 0,4-3 0,2 1-1,1-1 2,3 0-1,1 2 1,0 5 1,2 5-1,1 6 1,-1 2 4,-3 4 5,-3 3 5,-3 3 7,-1 3 3,0 2 4,-1 4 4,1 3 2,0 2 2,-1 3-1,0 4 0,1 2-1,-1 3-1,-1 1-1,-1 3-1,0 2-2,-2 1-2,-1 1-1,0 1-3,-2 1-2,-1 1-1,-2-1-2,-3 1-1,0-1-1,-5 1-1,-2-1-1,-5 0-3,-4 0 0,-4 1-2,-3 1-4,-5 1-1,-3 1-4,-3-1-3,-4-1-7,-3-3-5,-2-1-6,-1-3-6,3-5-4,4-3-4,3-4-5,3-2-4,7 0 0,5 0-3,6 0 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2:16"/>
    </inkml:context>
    <inkml:brush xml:id="br0">
      <inkml:brushProperty name="width" value="0.0533" units="cm"/>
      <inkml:brushProperty name="height" value="0.0533" units="cm"/>
    </inkml:brush>
  </inkml:definitions>
  <inkml:trace contextRef="#ctx0" brushRef="#br0">64728 17682 412,'14'-15'74,"-2"0"-15,-4 2-14,-3 1-15,-1 0-8,0-2-3,0 0-3,0-1-2,0 0-2,0 1-4,0 1-1,0 0-4,-1 1-1,-2-1-1,-2-1 0,-2-1-2,-2 0 0,-2 2-2,-2 2 0,-2 3-1,-1 1-1,-1 2 2,-1 2 1,0 2 1,-3 3 2,0 4 3,-1 4 3,-1 3 3,-1 4 1,-1 3 1,-1 3-1,-1 3 1,0 2-1,3-1 0,1 1-1,2-1 0,2 0 0,1-1-1,1-1 1,1-1-1,1-1 0,4 1-2,2-1-1,4 0-2,1-1-1,0-1-3,0-3-3,0-1-1,1-3-2,4-2-2,2-4-2,4-3-1,2-3-2,5-2-2,3-3-4,5-4-1,3-3-2,2-5 0,4-5 0,3-5 0,0-3 0,-3 2 1,-5-1 1,-1-1 1,-4 2 3,-5 1 5,-4 3 5,-6 1 5,-3 3 8,-2 3 10,-3 3 10,0 3 11,-3 5 5,0 11 1,-2 10 2,0 10 1,0 4-4,2 0-6,2 1-8,2-1-7,2 0-7,1 1-4,3 2-5,2 1-4,1-1-5,2 0-4,0-1-4,1-1-4,1-2-6,-1-3-10,1-3-10,0-3-9,-2-3-1,-3-1 7,-3-2 8,-2-2 7,-2-3 0,0 1-9,0-2-9,0 0-8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2:21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64230 29563 999,'-7'-9'-6,"-1"1"-12,1-3-12,-1 1-12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2:22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8315 28640 999,'-7'-36'-75,"3"7"17,1 8 19,2 6 19,1 4 9,0 1 2,0 0 2,0 2 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2:22"/>
    </inkml:context>
    <inkml:brush xml:id="br0">
      <inkml:brushProperty name="width" value="0.04439" units="cm"/>
      <inkml:brushProperty name="height" value="0.04439" units="cm"/>
      <inkml:brushProperty name="color" value="#00BFF3"/>
    </inkml:brush>
  </inkml:definitions>
  <inkml:trace contextRef="#ctx0" brushRef="#br0">8070 28141 495,'0'-29'-1,"0"5"-2,0 5-3,0 5-1,-1 3 2,-1 2 9,0 2 9,-1 3 8,-1 3 6,2 7 6,0 7 4,2 8 4,0 3 2,0 1-4,0 1-2,0 1-3,0 0-2,0 2-4,0 1-3,0 1-2,-1 2-3,-2 2-2,-2 4-2,-1 3-2,-2 3-2,1 4-5,-1 3-4,0 5-5,0 1-4,2 1-3,2 0-4,-1-1-4,1-3-3,0-8-1,0-8-1,1-7-1,0-10-8,3-9-14,4-10-14,2-10-15,2-5 0,0-2 14,-1 0 15,1-1 13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2:52"/>
    </inkml:context>
    <inkml:brush xml:id="br0">
      <inkml:brushProperty name="width" value="0.05781" units="cm"/>
      <inkml:brushProperty name="height" value="0.05781" units="cm"/>
      <inkml:brushProperty name="color" value="#00BFF3"/>
    </inkml:brush>
  </inkml:definitions>
  <inkml:trace contextRef="#ctx0" brushRef="#br0">20333 44770 380,'-8'-11'39,"2"8"12,1 9 11,0 10 12,1 4 0,0 3-12,0 1-10,0 3-12,1 1-8,1 0-3,0 2-5,2 0-3,-2 3-3,0 5-4,-3 3-3,-1 4-2,-2 3-4,0 2-3,0 2-3,1 2-3,-1-3-7,2-5-8,0-6-10,2-6-8,1-8-13,2-11-15,2-10-17,2-12-15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2:22"/>
    </inkml:context>
    <inkml:brush xml:id="br0">
      <inkml:brushProperty name="width" value="0.03816" units="cm"/>
      <inkml:brushProperty name="height" value="0.03816" units="cm"/>
      <inkml:brushProperty name="color" value="#00BFF3"/>
    </inkml:brush>
  </inkml:definitions>
  <inkml:trace contextRef="#ctx0" brushRef="#br0">8250 29537 576,'7'-10'2,"-2"-2"4,-3-3 5,0-3 4,-2 0 5,0 2 8,0 5 7,0 2 7,3 1 2,5 1 0,7-1-3,6 0-1,3 0-5,0 2-8,2 1-8,1 0-8,1 1-8,1 1-5,0-1-7,3 0-7,-3 0-6,-4 2-7,-4 0-7,-3 2-6,-3 1-4,-1 2 2,-1 2 2,0 2 2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2:23"/>
    </inkml:context>
    <inkml:brush xml:id="br0">
      <inkml:brushProperty name="width" value="0.05229" units="cm"/>
      <inkml:brushProperty name="height" value="0.05229" units="cm"/>
      <inkml:brushProperty name="color" value="#00BFF3"/>
    </inkml:brush>
  </inkml:definitions>
  <inkml:trace contextRef="#ctx0" brushRef="#br0">9879 27575 420,'-1'-17'3,"0"-3"5,-2-3 6,0-3 6,-1 0 2,0 5-1,0 3 0,0 5-1,1 6 4,3 11 13,0 12 10,3 10 12,0 8 1,0 8-6,-2 6-8,0 8-6,-1 3-8,0 3-8,0 2-8,0 1-7,-1 5-7,0 10-4,-2 9-5,0 8-6,0 4-5,-1-4-9,0-3-8,1-2-9,-1-5-3,2-5 1,0-4 0,2-5 1,-1-9-1,0-14-2,-2-14-1,0-13-2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2:23"/>
    </inkml:context>
    <inkml:brush xml:id="br0">
      <inkml:brushProperty name="width" value="0.03308" units="cm"/>
      <inkml:brushProperty name="height" value="0.03308" units="cm"/>
      <inkml:brushProperty name="color" value="#00BFF3"/>
    </inkml:brush>
  </inkml:definitions>
  <inkml:trace contextRef="#ctx0" brushRef="#br0">11650 27147 665,'3'-21'40,"6"7"4,5 5 4,7 6 4,2 4-2,0 4-11,1 2-8,-1 3-11,-1 4-10,-3 2-11,-3 3-12,-3 3-12,-3 0-8,-2-2-3,-4-2-3,-2-1-3,-3-1-2,-1-1 0,0 1 0,-1 0 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2:24"/>
    </inkml:context>
    <inkml:brush xml:id="br0">
      <inkml:brushProperty name="width" value="0.05317" units="cm"/>
      <inkml:brushProperty name="height" value="0.05317" units="cm"/>
      <inkml:brushProperty name="color" value="#00BFF3"/>
    </inkml:brush>
  </inkml:definitions>
  <inkml:trace contextRef="#ctx0" brushRef="#br0">10834 28440 413,'-15'-8'4,"-1"2"8,0 0 7,0 2 8,2 1 6,1 2 4,2 2 4,2 2 3,3 3 0,0 6-8,4 4-6,1 5-7,0 3-6,0 1-3,-2 1-5,0 1-3,-1 1-4,0 1-5,0 0-5,0 1-5,0 0-2,0-3 2,0-3 1,1-3 1,0-5-4,3-8-11,4-8-11,2-8-11,5-7-1,6-4 9,5-4 9,7-6 10,2-2 6,2 2 8,1 0 5,1 1 7,1 2 4,1 5 1,-1 3 3,3 5 1,-1 2 4,-3 4 4,-4 3 4,-2 2 5,-3 3-1,-4 0-3,-5 2-5,-3 0-4,-4 2-3,-3 4-4,-2 2-2,-4 3-4,-5 3-2,-7 1-3,-9 3-2,-7 2-3,-6 0-2,-3 3-2,-3-1-2,-2 2-2,-2-1-1,1-2 0,2-1 0,1-2 1,1-3 2,3-1 6,3-3 7,4-1 5,3-2 3,4 0 1,6-2 1,5-1-1,7 0 2,10-2 0,9-1 1,11 0 1,6-4-1,2-4-3,4-5-3,3-6-3,1-1-3,-1-1-3,1 0-4,1 1-3,-4 0-3,-4 2-3,-5 3-2,-5 1-2,-4 2-2,-3 2-1,-3 2 1,-2 2-1,-5 0 0,-3-4 2,-4-2 0,-4-3 1,-3-3 3,-4 0 4,-2-1 3,-3-1 4,-1-1 4,1 2 5,0 2 3,2 0 5,1 1 5,0 2 8,2 2 6,1 3 7,1 5 4,4 13 2,3 12 0,2 10 2,2 8-4,2 4-6,0 2-8,2 4-8,-1 1-7,-1 1-8,-1 2-7,0 0-9,-2-1-6,0-5-6,-2-3-5,0-4-5,-2-6-2,-2-6 1,-2-7 3,-2-7 1,-3-5 3,-5-4 4,-6-5 3,-3-2 3,-3-5 3,1 0 1,1-3 3,1-2 1,0-2 3,2-4 4,-2-2 5,1-3 4,2-2 3,8-1 2,7-1 2,6-1 2,7-2 0,6-3-2,5-3-2,7-2-2,5-3-3,8 0-3,6-2-4,8 0-3,2-1-6,-1 1-7,0 1-7,-1 2-7,-1 0-4,1 1 0,2 1-1,0 1 1,-2 2 0,-5 1 2,-4 3 1,-5 3 1,-6-1 4,-4 3 5,-4 0 5,-6 0 5,-4 3 6,-3 3 5,-3 3 7,-2 3 6,-3 1 11,-2 2 15,-2 1 17,-2 0 16,-1 4 2,2 6-10,0 6-10,2 5-11,-1 5-7,0 1-3,-2 3-5,0 2-3,0 0-5,0 1-4,2 2-5,0 1-5,0 2-2,-2 2 1,-2 4 2,-1 3 0,-1-2-6,2-4-16,2-5-15,2-5-16,1-8-13,0-10-11,0-12-13,0-10-11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2:24"/>
    </inkml:context>
    <inkml:brush xml:id="br0">
      <inkml:brushProperty name="width" value="0.05981" units="cm"/>
      <inkml:brushProperty name="height" value="0.05981" units="cm"/>
      <inkml:brushProperty name="color" value="#00BFF3"/>
    </inkml:brush>
  </inkml:definitions>
  <inkml:trace contextRef="#ctx0" brushRef="#br0">14916 26762 367,'6'-50'1,"-2"12"3,-1 10 1,-1 11 3,-3 6 11,-1 0 22,0 2 21,0 1 22,-2 3 1,2 8-16,0 6-18,2 7-17,0 11-9,0 17-1,0 14-1,0 17-1,-1 7-1,0 0-4,-2 0-3,0 1-3,-1-3-3,2-4-4,0-3-3,2-5-4,0 1-2,0 3 0,0 4-1,0 5 1,0-7-3,2-14-3,0-15-5,2-14-4,1 4-4,2 20-7,0 23-4,4 21-7,0 5-1,0-9 2,-2-10 2,-1-9 1,-1-9 2,-2-7 1,-3-7 0,0-6 1,-3-8 1,-1-7 1,0-9 2,-1-7 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2:24"/>
    </inkml:context>
    <inkml:brush xml:id="br0">
      <inkml:brushProperty name="width" value="0.03914" units="cm"/>
      <inkml:brushProperty name="height" value="0.03914" units="cm"/>
      <inkml:brushProperty name="color" value="#00BFF3"/>
    </inkml:brush>
  </inkml:definitions>
  <inkml:trace contextRef="#ctx0" brushRef="#br0">14183 28890 562,'-6'-30'0,"4"5"0,4 4 0,4 4 0,4 3 9,3 2 19,5 4 20,4 3 18,4 1 5,5 2-9,8 0-8,5 2-10,1 2-11,-2 4-15,-3 4-14,-4 3-14,-4 2-11,-6-1-10,-5-2-9,-6 1-9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2:25"/>
    </inkml:context>
    <inkml:brush xml:id="br0">
      <inkml:brushProperty name="width" value="0.03389" units="cm"/>
      <inkml:brushProperty name="height" value="0.03389" units="cm"/>
      <inkml:brushProperty name="color" value="#00BFF3"/>
    </inkml:brush>
  </inkml:definitions>
  <inkml:trace contextRef="#ctx0" brushRef="#br0">16150 27459 649,'2'-23'8,"4"5"17,4 2 17,3 3 16,3 2 4,-3 2-10,0 3-10,-1 1-10,1 1-11,2 2-12,1 0-14,3 2-12,0 1-7,-4 4-4,0 2-3,-2 3-2,-3 3 0,-4 2 4,-4 1 6,-4 2 3,-3 1-1,0-3-7,-2-1-7,0-2-8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2:25"/>
    </inkml:context>
    <inkml:brush xml:id="br0">
      <inkml:brushProperty name="width" value="0.05225" units="cm"/>
      <inkml:brushProperty name="height" value="0.05225" units="cm"/>
      <inkml:brushProperty name="color" value="#00BFF3"/>
    </inkml:brush>
  </inkml:definitions>
  <inkml:trace contextRef="#ctx0" brushRef="#br0">15738 28550 421,'-14'2'29,"5"4"13,3 4 13,4 3 12,2 5 1,0 3-14,0 5-13,0 3-14,-1 3-10,0-1-6,-2 0-8,0 1-6,-1-2-5,0-2-2,0-2-2,0-1-3,1-4-4,0-2-3,2-3-4,1-2-4,2-11-2,7-14-1,6-17-2,6-14-1,2-7 3,3 4 4,0 4 6,1 4 4,-3 4 9,-1 3 10,-2 5 11,-4 3 10,-2 4 7,-1 3 0,-1 3 3,0 3 0,-3 3 0,-1 6-2,-2 4-1,-2 5-2,-5 7-4,-6 5-7,-7 8-7,-7 7-7,-3 2-6,1-1-7,1-3-5,1-2-7,1-3-3,2-5 1,3-5 1,2-5 1,3-5 4,8-6 8,6-6 6,8-6 8,2-3 4,4 1 3,2-1 0,1 0 3,2 1 0,-1 3 0,1 1 0,-1 2 0,-1 2 1,-5 2 0,-3 2 1,-4 2 0,-4 3 0,-2 4-4,-4 3-4,-2 5-2,-4 2-4,-4 1-3,-4 0-3,-3 2-4,-4 1-1,-2 1-1,-1 1-2,-2 1 0,-4 0-1,-1-1-1,-3-1-1,-4-1-2,0-2 2,4-1 5,2-3 5,3-1 3,3-3 6,3-1 6,3-2 5,3-2 7,5-2 7,8-2 10,8-3 11,8 0 10,7-3 1,9-1-11,7 0-10,8-1-9,7-2-7,6 0-5,5-1-5,7-2-3,3 1-6,2-1-3,3 0-4,2 0-4,-3 1-8,-5 2-8,-8 2-10,-4 2-9,-8 1-5,-12 0 1,-10 0 1,-10 0 0,-7 0-1,1-2-2,0 0-3,0-1-1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2:28"/>
    </inkml:context>
    <inkml:brush xml:id="br0">
      <inkml:brushProperty name="width" value="0.04771" units="cm"/>
      <inkml:brushProperty name="height" value="0.04771" units="cm"/>
      <inkml:brushProperty name="color" value="#00BFF3"/>
    </inkml:brush>
  </inkml:definitions>
  <inkml:trace contextRef="#ctx0" brushRef="#br0">8137 41341 461,'-1'-19'75,"0"9"-7,-2 8-8,0 10-9,-2 7-7,-2 7-6,-1 6-6,-3 8-6,-1 4-4,0 6-2,0 3 0,1 3-2,0 2-1,2-4-4,2-2-2,3-4-3,1-2-2,3-4-2,4-3 0,2-2-2,3-4-3,2-3-2,2-5-3,1-3-3,2-4-2,2-4 0,0-5-2,1-2 0,2-7-1,3-8 2,3-8 0,3-7 1,1-7 0,-3-3 0,1-4 0,-1-3-2,-1-1 2,-3 6 1,-1 4 1,-3 5 2,-1 1 0,-2-4 1,-3-5-1,-1-3-1,-3-1 2,-4 2 1,-4 2 2,-4 3 1,-5 1 2,-4 3 0,-5 3 0,-5 3 1,-3 3 0,1 3 1,-1 3 1,1 3 0,-1 2-1,1 4-4,-1 2-5,1 4-5,2 3-4,1 4-3,4 4-4,3 3-3,3 2-5,2-1-6,4 0-6,3-2-6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2:28"/>
    </inkml:context>
    <inkml:brush xml:id="br0">
      <inkml:brushProperty name="width" value="0.03821" units="cm"/>
      <inkml:brushProperty name="height" value="0.03821" units="cm"/>
      <inkml:brushProperty name="color" value="#00BFF3"/>
    </inkml:brush>
  </inkml:definitions>
  <inkml:trace contextRef="#ctx0" brushRef="#br0">12200 39027 575,'36'-6'58,"-7"2"-15,-7 4-14,-8 3-13,0 2-2,5 3 10,5 3 11,5 4 11,1 1 1,-1 3-7,-3 1-9,-2 3-7,-2 1-9,-5 1-12,-3 0-12,-4 2-12,-3-2-9,-2-2-6,-3-2-7,0-4-6,-2-3-4,0-1 0,0-2-1,0-2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42:52"/>
    </inkml:context>
    <inkml:brush xml:id="br0">
      <inkml:brushProperty name="width" value="0.04931" units="cm"/>
      <inkml:brushProperty name="height" value="0.04931" units="cm"/>
      <inkml:brushProperty name="color" value="#00BFF3"/>
    </inkml:brush>
  </inkml:definitions>
  <inkml:trace contextRef="#ctx0" brushRef="#br0">20500 46043 446,'9'-14'3,"1"2"5,3 1 7,2 2 6,1 1 2,-1 0 0,1 1-2,0-1 0,0 1 4,1 2 9,1 2 10,1 2 9,-1 2 1,-3 4-6,-2 2-8,-4 4-6,-2 2-6,-2 5-5,-2 3-5,-2 4-6,-2 3-7,0 1-6,-2 1-8,0 1-8,-1-2-2,0-4 0,0-4 2,0-3 1,3-5 4,6-5 6,6-4 7,6-6 7,2-4 3,4-3 0,1-5 1,3-4 0,0-1-6,0 2-13,1 0-13,-1 1-14,-1 0-13,-5 2-13,-3 1-14,-4 1-12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2:29"/>
    </inkml:context>
    <inkml:brush xml:id="br0">
      <inkml:brushProperty name="width" value="0.05526" units="cm"/>
      <inkml:brushProperty name="height" value="0.05526" units="cm"/>
      <inkml:brushProperty name="color" value="#00BFF3"/>
    </inkml:brush>
  </inkml:definitions>
  <inkml:trace contextRef="#ctx0" brushRef="#br0">11562 40650 398,'-8'7'0,"-2"-2"0,0-3 0,-1 0 0,-1-2 4,0 0 8,0 0 8,1 0 8,1 1 6,2 1 7,4 3 5,2 2 5,2 4-1,0 6-11,0 5-9,0 7-10,0 3-7,-2 4-2,0 3-5,-1 3-2,-2-1-6,2-2-5,-1-4-7,0-2-7,0-4-2,0-5-2,0-5 0,0-4-1,3-11-2,6-13-4,6-13-4,6-14-4,4-7 3,2 0 9,4-1 8,3 2 10,2 0 6,0 5 6,2 4 5,1 4 5,0 4 6,0 6 4,1 6 5,-1 7 4,-1 2 1,-3 2-2,-3 0-1,-3 2-2,-3 1-3,-3 4-5,-3 2-3,-3 4-5,-3 2-4,-4 5-5,-4 3-4,-4 5-5,-5 3-1,-6 2 1,-5 4 2,-7 3 1,-4 0-2,-3-2-7,-2-2-5,-4-1-6,-3-3-3,-1-1 1,-2-3 2,-2-1 0,0-2 6,5-2 8,1 0 10,4-1 9,2-2 3,5-3-2,3-3-4,5-2-2,6-4 5,10-1 12,10-2 13,10-2 11,9-4 3,9-6-10,8-5-9,10-7-8,5-2-7,0 1-2,4 1-3,2 2-2,-1 0-3,-2 3-3,-4 1-2,-2 3-3,-5 1-3,-6 4-5,-7 2-5,-5 4-4,-9-1-8,-12-2-13,-14-3-11,-12-3-13,-6-3 2,-1 0 15,2-1 15,-2-1 16,2-1 11,1 2 8,2 1 8,3 1 7,1 1 6,2 2 5,2 2 3,3 3 5,1 3 5,2 7 5,2 7 6,2 8 4,1 3-1,0 4-10,0 3-9,0 3-10,0 2-5,0 1-3,0-1-1,0 3-3,0 1-3,2 2-6,0 2-6,2 2-6,-1 1-5,-1-2-5,0 0-6,-1-1-5,-3-4-4,0-6 1,-3-6-2,-2-5 0,-3-6 2,-4-3 4,-3-4 4,-5-4 3,-3-3 4,-1-2 3,-2-2 2,-3-2 2,0-2 4,0-2 5,-1-2 5,1-1 5,3-2 3,4 0 3,5 0 4,5 1 2,5-2 0,6-2-1,6-2-1,6-1-1,6-2-4,7-1-4,7-1-4,6-1-5,6-2-4,4-1-6,4-3-4,4-1-5,1-1-4,-2 1-4,-3 1-5,0 2-4,-3 0 0,-3 1 4,-1 1 6,-2 1 3,-5 3 3,-7 4-1,-8 3 1,-9 4-1,-2 2-1,0 0 1,1 1-1,2-1-1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2:29"/>
    </inkml:context>
    <inkml:brush xml:id="br0">
      <inkml:brushProperty name="width" value="0.04979" units="cm"/>
      <inkml:brushProperty name="height" value="0.04979" units="cm"/>
      <inkml:brushProperty name="color" value="#00BFF3"/>
    </inkml:brush>
  </inkml:definitions>
  <inkml:trace contextRef="#ctx0" brushRef="#br0">14750 41838 441,'14'-15'-15,"-3"3"11,-2 1 11,-4 2 12,-1 5 13,0 8 18,0 8 18,0 7 16,-2 6 0,0 3-15,0 2-18,-1 4-16,-2 1-10,-1-2-5,0 0-4,0-1-4,-2-2-6,2-2-9,0-2-7,2-1-8,1-7-13,4-12-19,1-12-18,5-12-18,-1-4-3,1 1 13,-2 2 14,0 3 14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2:30"/>
    </inkml:context>
    <inkml:brush xml:id="br0">
      <inkml:brushProperty name="width" value="0.05999" units="cm"/>
      <inkml:brushProperty name="height" value="0.05999" units="cm"/>
      <inkml:brushProperty name="color" value="#00BFF3"/>
    </inkml:brush>
  </inkml:definitions>
  <inkml:trace contextRef="#ctx0" brushRef="#br0">15700 39407 366,'7'-37'2,"-2"4"4,-3 3 5,0 5 3,-2 6 10,2 9 16,0 8 16,1 10 15,0 8 3,-1 12-10,0 11-10,-2 11-11,0 10-7,0 11-4,0 10-5,0 12-5,0 9-3,0 10-4,0 8-3,0 8-4,1 8-5,0 4-6,2 5-8,0 5-7,2-4-6,0-12-5,1-13-5,1-13-5,0-10-2,-2-8 2,-3-8 0,0-7 1,-2-10 1,0-11-1,0-10-2,0-11 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2:30"/>
    </inkml:context>
    <inkml:brush xml:id="br0">
      <inkml:brushProperty name="width" value="0.04602" units="cm"/>
      <inkml:brushProperty name="height" value="0.04602" units="cm"/>
      <inkml:brushProperty name="color" value="#00BFF3"/>
    </inkml:brush>
  </inkml:definitions>
  <inkml:trace contextRef="#ctx0" brushRef="#br0">15105 41063 478,'-13'-22'10,"6"6"21,6 5 21,6 5 21,3 2 4,2 2-13,0 0-13,1 2-13,3 1-9,6 4-3,2 2-3,8 3-3,1 3-5,2 2-6,1 1-5,1 2-6,-2 0-12,-2-3-16,-3-3-18,-3-2-16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2:30"/>
    </inkml:context>
    <inkml:brush xml:id="br0">
      <inkml:brushProperty name="width" value="0.04026" units="cm"/>
      <inkml:brushProperty name="height" value="0.04026" units="cm"/>
      <inkml:brushProperty name="color" value="#00BFF3"/>
    </inkml:brush>
  </inkml:definitions>
  <inkml:trace contextRef="#ctx0" brushRef="#br0">16950 39846 546,'24'-14'122,"1"2"-20,1 5-22,1 2-22,0 1-16,1 2-13,-2 0-12,2 2-14,-2 1-8,-2 4-5,-1 2-5,-2 3-6,-5 2 0,-3 1 1,-6 0 3,-4 3 3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2:31"/>
    </inkml:context>
    <inkml:brush xml:id="br0">
      <inkml:brushProperty name="width" value="0.05507" units="cm"/>
      <inkml:brushProperty name="height" value="0.05507" units="cm"/>
      <inkml:brushProperty name="color" value="#00BFF3"/>
    </inkml:brush>
  </inkml:definitions>
  <inkml:trace contextRef="#ctx0" brushRef="#br0">16772 40750 399,'-35'14'60,"9"-1"-4,9-2-5,9-2-4,5 1-4,0 4-3,1 3-3,2 5-3,0 3-4,0 6-3,0 5-4,0 5-3,0 2-3,0 2-1,0 0-3,0 2-1,-1-1-2,0-2-5,-2-3-2,0-1-4,-1-4-4,0-5-6,0-7-6,1-5-5,0-7-4,3-6-2,4-8-1,2-6-2,4-9-1,2-9 0,3-11 1,3-9 0,4-6 2,3-2 7,5-5 5,2-2 5,1 2 7,-3 6 6,-5 8 7,-3 7 6,-2 5 7,1 7 7,1 5 7,1 7 7,-1 5 3,-3 7-2,-3 8-1,-2 6-2,-4 8-5,-3 7-6,-2 8-9,-4 9-6,-4 3-6,-6 0-2,-5 0-2,-7 0-2,-2-3-5,-1-2-11,1-5-9,-1-5-9,1-3-6,1-7 0,1-5 0,1-6-1,3-8 3,4-6 7,6-9 7,5-8 7,4-2 5,5 1 2,6 3 3,4 2 3,4 1 3,5 1 5,3 0 3,5 2 4,-1 2 2,-2 2 1,-3 4 1,-3 3 1,-3 3-1,-4 3-1,-5 5-1,-3 4-1,-5 4-4,-4 5-6,-6 4-7,-4 6-7,-5 1-5,-3 0-3,-5-1-4,-3-1-3,-3-2-3,-1-1 0,-1-3 0,-1-1 0,-2-2 1,-4 3 4,-5 0 3,-3 0 3,0 0 3,3-3 5,2-3 3,4-2 4,2-4 5,5-1 7,3-2 7,5-2 6,7-3 9,14-3 8,12-2 9,13-4 10,10-2-1,7-1-10,6-3-11,8-2-9,3 0-9,4 1-5,3 0-5,4 2-5,-1 0-7,-3 2-8,-3 1-7,-3 0-8,-3 2-7,-3 1-8,-3 0-9,-2 2-7,-7 0-4,-8 0 2,-9 0 0,-8 0 3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2:31"/>
    </inkml:context>
    <inkml:brush xml:id="br0">
      <inkml:brushProperty name="width" value="0.03827" units="cm"/>
      <inkml:brushProperty name="height" value="0.03827" units="cm"/>
      <inkml:brushProperty name="color" value="#00BFF3"/>
    </inkml:brush>
  </inkml:definitions>
  <inkml:trace contextRef="#ctx0" brushRef="#br0">21839 41983 574,'-5'-6'13,"6"4"25,6 4 25,6 4 26,0 3 1,-2 1-23,-3 3-23,-2 2-22,-3-1-28,-2 0-32,-2-1-31,-2 0-32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2:31"/>
    </inkml:context>
    <inkml:brush xml:id="br0">
      <inkml:brushProperty name="width" value="0.0301" units="cm"/>
      <inkml:brushProperty name="height" value="0.0301" units="cm"/>
      <inkml:brushProperty name="color" value="#00BFF3"/>
    </inkml:brush>
  </inkml:definitions>
  <inkml:trace contextRef="#ctx0" brushRef="#br0">21612 43050 730,'-20'1'7,"7"2"13,7 2 14,7 2 13,4 0 3,5-2-8,3 0-7,5 0-9,0-1-18,-4 0-29,-2 0-31,-2 0-30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2:32"/>
    </inkml:context>
    <inkml:brush xml:id="br0">
      <inkml:brushProperty name="width" value="0.03109" units="cm"/>
      <inkml:brushProperty name="height" value="0.03109" units="cm"/>
      <inkml:brushProperty name="color" value="#00BFF3"/>
    </inkml:brush>
  </inkml:definitions>
  <inkml:trace contextRef="#ctx0" brushRef="#br0">22755 28862 707,'-13'-14'10,"6"3"22,6 3 19,6 3 22,5 4-4,5 7-27,5 7-26,5 7-29,-2 1-19,-6-4-14,-7-3-14,-6-4-13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2:32"/>
    </inkml:context>
    <inkml:brush xml:id="br0">
      <inkml:brushProperty name="width" value="0.03515" units="cm"/>
      <inkml:brushProperty name="height" value="0.03515" units="cm"/>
      <inkml:brushProperty name="color" value="#00BFF3"/>
    </inkml:brush>
  </inkml:definitions>
  <inkml:trace contextRef="#ctx0" brushRef="#br0">22645 29950 625,'-33'1'96,"10"2"-15,10 2-15,12 2-16,9 2-12,9 0-12,10 4-12,6 2-11,3-1-5,-7-3 0,-7-4 0,-7-1 1,-3-1-13,1 0-26,1 1-25,2 2-25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5:59"/>
    </inkml:context>
    <inkml:brush xml:id="br0">
      <inkml:brushProperty name="width" value="0.06663" units="cm"/>
      <inkml:brushProperty name="height" value="0.06663" units="cm"/>
      <inkml:brushProperty name="color" value="#F2395B"/>
    </inkml:brush>
  </inkml:definitions>
  <inkml:trace contextRef="#ctx0" brushRef="#br0">26805 23000 330,'-8'8'121,"1"2"-28,-1 0-31,0 1-28,-1 1-16,-4 2-2,-1 0-2,-4 1-1,-2 1-2,1 1-2,-1 1-1,1 2-2,-2 0-1,0 1-1,-1 0 0,-1 3 0,0-1-1,1 3 0,1 0-1,1 1 0,1 0-2,1 0 0,1 1 0,1-1-1,0-1-1,0-1 1,1-3 1,-1-1 0,1-2 0,1 2-1,0 1-1,2 1-1,0 0 0,1-1 0,-1-1 1,0 0-1,1-3 2,0 0-1,2 0 1,1-2 0,-1 0 0,0-1 1,-1 1 0,-1 0 0,-1-1 0,2-1 0,1-1 0,0 0 0,2-1 0,-1 1 0,0 1 0,0 1 0,0 0 1,-2-2-1,0-3 0,-1-1 0,-1 0 0,0 2 1,1 2 0,-1 1 0,3 1 3,6-2 8,6-3 6,6-1 7,3-1 2,1-2-6,1-1-6,2 0-4,-1-2-4,1-1-1,0 0-1,-1-1-2,1-1 0,2 0 0,0 0-1,1 0 0,1 0 0,3 0-1,1 0 0,3 0 0,1-1-1,1-1-1,1 0 1,1-1-2,0-1 1,2 2 0,1 0 1,1 2 0,1-1-1,2 0-1,2-2-2,3 0-1,-1 0-1,-3 0 1,-1 2 1,-1 0 1,-3 1-1,0 0 1,-1 0 0,-1 0 0,-1 0 0,0 0 2,1 0 0,-1 0 0,0 0 1,-1 0 1,-1 0-1,-1 0 0,-1 0 0,1 0 0,-1 0 1,1 0-1,-2 0 0,-2 0 0,-1 0 0,-2 0 1,-3 0-1,1 0 1,-2 0 0,-1 0 1,-4-1 3,-6-4 6,-8-2 5,-6-3 7,-4-3 0,0 0-4,1-1-6,-1-1-5,0-1-2,0 1-2,1-1 0,-1 0 0,0 0-2,0-1-2,0-1 0,1-1-3,-1-2-1,0 0-1,0 0-1,1-2-1,-2-1 0,0-2 0,-1 0 2,-1 0 1,0-2 1,0 1 0,2-1 1,1 1 0,0-1 0,-2 0 0,0-2 0,-1 0 0,0-2-1,-1 1-1,0 0-2,1-1-1,-1 1 0,0 2-2,0 0 1,1 1-1,-1 1 0,2 3 2,1 1 1,1 3 2,1 1 0,0 2 0,2 3-1,1 1 0,-1 2 0,0 1-1,-1 0 1,-1 2 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2:37"/>
    </inkml:context>
    <inkml:brush xml:id="br0">
      <inkml:brushProperty name="width" value="0.022" units="cm"/>
      <inkml:brushProperty name="height" value="0.022" units="cm"/>
    </inkml:brush>
  </inkml:definitions>
  <inkml:trace contextRef="#ctx0" brushRef="#br0">67859 24410 999,'-43'-34'-6,"12"8"-12,9 9-12,9 9-12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2:40"/>
    </inkml:context>
    <inkml:brush xml:id="br0">
      <inkml:brushProperty name="width" value="0.04574" units="cm"/>
      <inkml:brushProperty name="height" value="0.04574" units="cm"/>
    </inkml:brush>
  </inkml:definitions>
  <inkml:trace contextRef="#ctx0" brushRef="#br0">33109 26750 481,'-2'30'120,"0"-3"-24,-3-4-23,-2-1-26,-3-2-14,-4 1-7,-3 1-6,-5 1-6,-3 2-6,-3 5-2,-3 3-5,-1 4-2,-4 2-3,1-1 1,0 2 0,0-1 0,1-2-1,3-4-3,3-4-3,3-3-3,4-4 0,3-3 3,4-3 2,4-2 3,7-4 6,8-1 7,9-2 9,10-2 7,2-2 3,0-1-4,-1 0-4,0-1-3,0-1-4,4 0-4,5 0-5,3 0-3,1 0-3,-1 0-3,0 0-3,-1 0-3,-2-1-1,0-1 1,-1 0 1,-1-1 1,-2-1-4,-1 2-8,-3 0-7,-1 2-9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2:40"/>
    </inkml:context>
    <inkml:brush xml:id="br0">
      <inkml:brushProperty name="width" value="0.05232" units="cm"/>
      <inkml:brushProperty name="height" value="0.05232" units="cm"/>
    </inkml:brush>
  </inkml:definitions>
  <inkml:trace contextRef="#ctx0" brushRef="#br0">33924 27386 420,'-8'-30'1,"2"5"4,1 3 2,0 5 3,2 2 3,0 2 4,3 2 4,-1 3 4,1 5 7,0 11 13,0 11 13,0 11 11,0 7 1,-2 5-11,0 2-12,-2 6-12,0-1-9,1-1-7,-2-2-6,2-1-7,-2 4-4,-2 13-5,-2 13-4,-2 13-3,1 3-7,1-1-9,3-4-8,1-2-10,1-7-6,2-9-2,0-10-2,2-10-3,0-9 1,2-7 4,0-9 4,2-7 3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2:40"/>
    </inkml:context>
    <inkml:brush xml:id="br0">
      <inkml:brushProperty name="width" value="0.05953" units="cm"/>
      <inkml:brushProperty name="height" value="0.05953" units="cm"/>
    </inkml:brush>
  </inkml:definitions>
  <inkml:trace contextRef="#ctx0" brushRef="#br0">35658 27571 369,'0'-15'22,"0"3"-5,0 1-3,0 2-5,1 1 0,0-2 3,2 0 5,0-1 4,0-3 2,1-2 3,0-3 2,0-2 2,-1-2-2,0 1-6,-2 1-5,0 1-7,-2 1-2,0 3-2,-2 1-1,0 3-1,-2 0 0,-2 2 0,-1 0 1,-2 2 1,-3 2 0,-2 2-2,-2 4-1,-1 3-2,-3 3 0,0 7 2,-1 5 2,0 7 3,-2 4 1,0 5 0,1 3 0,-1 4 0,3 0 0,0-1-1,3-1-1,1-3-1,2-2-2,2 0 1,3-1-1,1-1 0,3-2-2,4-3-6,4-3-5,4-3-5,3-5-2,3-9 0,4-7 1,2-7 1,3-8-1,3-6 0,2-5-2,4-6-1,0-3 1,-2 1 0,-1 1 0,-2 1 2,-4 2 1,-3 3 3,-5 4 1,-3 2 3,-2 2 4,-2 4 4,-1 3 5,0 3 5,-2 4 8,-2 6 10,-2 6 11,-2 5 11,-1 4 0,2 2-7,0 0-8,2 1-8,0 2-4,2 5-3,0 3-1,2 5-3,1 0-2,2-2-5,1-2-4,3-1-3,0-2-7,1 1-4,-1-1-7,1 0-6,0 0-7,0 0-9,0 1-7,-1-1-9,0-1 1,0-5 9,-2-3 10,0-4 8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2:41"/>
    </inkml:context>
    <inkml:brush xml:id="br0">
      <inkml:brushProperty name="width" value="0.04229" units="cm"/>
      <inkml:brushProperty name="height" value="0.04229" units="cm"/>
    </inkml:brush>
  </inkml:definitions>
  <inkml:trace contextRef="#ctx0" brushRef="#br0">37866 28077 520,'-7'-8'8,"2"0"15,2 1 17,2-1 15,4 0 6,6 0-6,5 1-5,7 0-5,3 0-7,1 2-5,1 2-7,0 2-6,2 1-6,1 0-6,1 0-4,1 0-7,0 0-3,1 0-2,-1 0-3,0 0-1,-2 0-5,-4 2-8,-3 0-10,-4 2-7,-4 0-8,-1 2-6,-2-1-6,-2 2-6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2:41"/>
    </inkml:context>
    <inkml:brush xml:id="br0">
      <inkml:brushProperty name="width" value="0.04947" units="cm"/>
      <inkml:brushProperty name="height" value="0.04947" units="cm"/>
    </inkml:brush>
  </inkml:definitions>
  <inkml:trace contextRef="#ctx0" brushRef="#br0">38707 26915 444,'-15'-15'3,"2"1"6,3 1 7,2 1 5,0 5 11,2 11 17,0 12 16,2 10 16,0 6 0,2 4-16,0 3-17,2 3-17,0 2-10,0 3-5,0 4-5,0 2-5,-1 2-6,0-3-8,-2 0-8,0 0-8,0-6-4,0-8 0,2-9 1,0-9 0,0-2-3,-2 5-9,-1 5-7,-2 5-9,-2-1-2,2-6 4,0-5 3,2-6 5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2:42"/>
    </inkml:context>
    <inkml:brush xml:id="br0">
      <inkml:brushProperty name="width" value="0.04412" units="cm"/>
      <inkml:brushProperty name="height" value="0.04412" units="cm"/>
    </inkml:brush>
  </inkml:definitions>
  <inkml:trace contextRef="#ctx0" brushRef="#br0">41248 27116 498,'10'-7'104,"4"2"-21,3 2-19,5 2-22,1 2-11,-1 2-5,-1 2-3,-1 2-4,-1 1-3,-3 3-2,-1 2-2,-2 2-3,-3 2-2,-3 3-2,-2 3-2,-4 3-3,-4 4-1,-8 4-1,-6 6 0,-7 5 0,-4-2-3,-1-3-7,-1-6-6,0-3-6,-1-6-3,3-2 3,2-3 2,2-2 2,1-3 3,1-1 3,1-1 3,1 0 3,1-3 4,2-1 3,3-2 4,1-2 4,5-2 6,6-1 8,7 0 7,8-1 8,4-1 0,5 0-4,3 0-7,5 0-5,3-1-6,2-1-3,3 0-5,4-1-3,0-1-3,0 0 1,-1 0 0,-1 0-1,-1 1-6,0 0-14,0 2-13,-1 0-15,-1 1-7,-5 0 1,-5 0-1,-5 0 1,-4 0 2,-1-2 4,-2 0 4,-2-1 4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2:43"/>
    </inkml:context>
    <inkml:brush xml:id="br0">
      <inkml:brushProperty name="width" value="0.05483" units="cm"/>
      <inkml:brushProperty name="height" value="0.05483" units="cm"/>
    </inkml:brush>
  </inkml:definitions>
  <inkml:trace contextRef="#ctx0" brushRef="#br0">44057 27264 401,'-23'-15'3,"4"2"9,3 3 6,3 1 9,3 0 3,4-3 1,4-3 0,4-3 0,4-2-2,4-1-6,3-1-7,5-1-5,1-2-4,-1-1 0,0-3 0,-2-1-1,-2 0 0,0 3 1,-1 4 1,0 2 1,-1 2 0,1 2 2,1 2 0,2 3 2,-1 1 0,-1 2 0,-1 2-1,0 3 0,-1 2 0,3 5-1,2 6 1,1 4-1,0 5 1,-3 3-1,-3 5 1,-3 3 1,-1 4-1,-2 2 0,-1 4 0,0 3-1,-1 1 0,0 2-1,0 0-1,0 1 0,-1 0-4,1 0-5,0-2-5,0 0-5,-1-3-5,0-2-3,-1-3-3,-2-3-4,0-4-3,0-5-2,0-5-3,0-5-1,0-5-5,2-6-8,1-6-8,0-6-7,0-3 2,0 1 12,-2-1 12,0 0 12,-1 0 6,2 1 2,0-1 0,2 0 2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2:43"/>
    </inkml:context>
    <inkml:brush xml:id="br0">
      <inkml:brushProperty name="width" value="0.05719" units="cm"/>
      <inkml:brushProperty name="height" value="0.05719" units="cm"/>
    </inkml:brush>
  </inkml:definitions>
  <inkml:trace contextRef="#ctx0" brushRef="#br0">44305 26850 384,'7'-22'0,"-1"3"0,0 3 0,-2 3 0,0 2 0,0 0 0,0 2 0,0 1 0,0-2 3,2-2 6,0-3 5,2-3 6,-5 3 12,-9 12 19,-8 11 20,-9 10 19,-5 7 1,-1 5-16,-1 3-17,0 4-15,-4 5-14,-3 7-9,-4 7-11,-4 8-9,-5 4-12,-5 5-11,-7 3-13,-5 4-13,3-6-4,16-15 1,14-16 2,15-16 1,6-8 0,0-1-2,-1-1-3,-1 0-3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3:08"/>
    </inkml:context>
    <inkml:brush xml:id="br0">
      <inkml:brushProperty name="width" value="0.05174" units="cm"/>
      <inkml:brushProperty name="height" value="0.05174" units="cm"/>
    </inkml:brush>
  </inkml:definitions>
  <inkml:trace contextRef="#ctx0" brushRef="#br0">63679 4383 425,'0'-15'1,"0"1"4,0 0 3,0 2 4,-1 1 3,0 1 6,-2 0 6,0 2 5,-1 3 7,2 6 6,0 6 8,2 6 7,0 3-1,0 1-12,0 1-9,0 1-12,-1 2-7,0 1-2,-2 3-4,0 1-3,0 2-2,-1 0-2,0 2 0,1 1-1,-1 1-3,2 2-5,0 3-5,2 1-5,0 2-8,0 2-10,0 2-11,0 2-11,0 0-2,0-3 5,0-1 5,0-1 5,-1-5 1,0-8-3,-2-6-2,0-6-3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6:03"/>
    </inkml:context>
    <inkml:brush xml:id="br0">
      <inkml:brushProperty name="width" value="0.0599" units="cm"/>
      <inkml:brushProperty name="height" value="0.0599" units="cm"/>
      <inkml:brushProperty name="color" value="#F2395B"/>
    </inkml:brush>
  </inkml:definitions>
  <inkml:trace contextRef="#ctx0" brushRef="#br0">61926 1834 367,'1'-15'69,"0"1"-13,2 0-13,0 2-14,0-1-10,-2-1-4,-2-3-4,-2-1-5,-3 0-2,-4 4 1,-3 4 0,-5 5 1,-1 2 0,1 3-1,1 4-1,1 2 0,0 2 1,0 2 2,1 0 2,-1 2 2,0 0 1,0 3-2,1 1-1,-1 3-2,1 0-2,1-1-1,0-1-1,2 0-2,1-2-1,1 4 1,0 2-2,2 1 1,0 2 0,0 1 1,1 1-1,-1 1 2,1-1-1,2-1 0,2-3 0,2-1 0,1-1-1,2-1 0,0 1-1,2 0-1,1-3-1,6-1-1,2-5-2,5-2-2,2-2-1,3-2-1,1-2 0,3-2-1,0-2 0,1 0 1,-1-2 0,1 0 1,-2-1-1,0-2-3,-1 0-1,0 0-3,-3-3-1,-1 0 2,-3-1 1,-1-1 2,-2-3 0,-1-2 1,-1-3 1,0-3 0,-2-2 1,-3 1 2,-1-1 3,-2 1 1,-2 1 4,0 3 5,-2 3 5,0 2 5,-2 3 5,-2 3 6,-2 1 6,-2 2 6,-2 3 0,-1 4-5,-3 4-7,-2 4-4,-1 3-5,-1 3-2,-1 3-2,-1 3-2,0 2-2,1 1-2,0 1-2,2 1-1,2-1-2,1-3 1,2-3-1,2-3 0,4-3-5,4-2-10,6-4-10,4-3-10,5-7-3,5-7 2,5-12 2,5-9 4,0-3 2,-5 5 3,-5 5 2,-4 5 4,-4 2 2,-1 1 5,-1-1 3,0 0 3,-2 3 11,-1 6 14,0 7 17,-2 5 15,-1 3 3,0 3-9,-2 2-10,0 2-10,-1 1-5,2 1-4,1 1-2,0 1-2,2 1-6,2-1-6,1 1-7,3 0-7,2-6-6,7-9-8,3-10-7,7-9-7,0-9-2,0-4 2,-1-4 2,-1-6 2,-1-2 2,1 1 3,-1 2 2,1 0 3,-3 2 3,-3 5 5,-4 5 4,-5 2 5,-2 3 6,-2 1 6,-2 1 6,-2 1 7,-2 0 4,2 2 3,-2 1 3,1 1 3,-2 2 7,-4 4 13,-4 4 12,-3 4 12,-3 4 0,0 6-14,0 4-15,1 5-14,0 2-9,2-1-3,2-1-4,2-1-4,2 0-2,0-2-3,2 2-2,0 0-2,2-2-3,2 1-2,2-2-2,2-1-3,2 0-2,3 0 0,4-1-2,2 1 0,1-1-2,1-1 1,0-1-1,-1 0 1,1-2 0,0 1 3,-1 0 2,1 0 2,-4 1 5,-7 5 7,-6 3 8,-8 5 6,-5 1 1,-5-4-6,-5 0-6,-5-3-6,-5 0-5,-5-1-4,-5 1-5,-4 0-3,0-3-15,5-3-23,7-4-24,6-4-23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3:10"/>
    </inkml:context>
    <inkml:brush xml:id="br0">
      <inkml:brushProperty name="width" value="0.05565" units="cm"/>
      <inkml:brushProperty name="height" value="0.05565" units="cm"/>
    </inkml:brush>
  </inkml:definitions>
  <inkml:trace contextRef="#ctx0" brushRef="#br0">64705 4097 395,'-1'30'124,"-2"-3"-31,-2-4-33,-1-2-33,-3-2-16,0 1-4,-2 0-3,0-1-2,0-1-3,1-2-2,0-4-3,2-3-1,1-1-4,0 2-3,2 0-3,1 1-4,-1 0 3,0 0 7,-2-2 8,0 0 7,-1-2 4,1 1-2,-1 0-1,0 0-1,2-3-5,4-4-8,4-6-7,4-4-8,2-3-1,0 1 4,-1-1 6,1 0 5,0 1 3,0 0 1,0 2 0,0 1 1,1-2 1,3-2 1,3-3 1,3-3 0,2 0 1,0 3-1,-1 2-2,1 4 0,-2 2 1,-1 0 4,-2 2 2,-2 1 4,-3 0 4,1 2 4,-2 0 5,0 2 6,-3 1 1,-1 4-3,-2 2 0,-2 3-3,-1 3-2,0 2-2,0 1-2,0 3-3,0 0-2,-2-1-2,0-1-3,-1 0-2,-2-2-3,2-1-2,-1-1-3,0-1-2,4-5-6,8-10-10,7-10-11,9-9-9,3-4-1,-1 3 7,-1 3 7,-1 3 8,-2 2 7,-3 4 4,-3 3 5,-3 3 5,-2 2 8,-2 4 12,-2 2 11,-2 4 13,-1 1 0,1 3-10,2 2-11,0 2-9,2-2-11,2-5-8,1-5-10,3-4-8,2-5-5,1-2-1,3-3 0,1-3 0,0-2 0,-1 1 4,-3-1 3,-1 0 3,-3 1 3,-3 1 1,-2 1 2,-4 0 2,-2 4 13,0 5 25,-2 4 25,0 6 24,-1 2 5,0 3-15,0 2-14,0 2-15,0 0-14,2 1-11,0 0-13,2-1-12,1 0-5,1-3-2,3-1 1,2-2-1,2-2 0,1 0 2,3-2 1,2 0 0,0-2 4,-1-3 2,-1 0 4,-1-3 3,0-2 3,-2 0 0,-1-2 2,-1 0 1,-1-2 1,0-3 2,-2-4 1,0-2 2,-3-1 1,-1-1-1,-2 0 1,-2 1 0,-1 0 0,0 3 2,0 2 0,0 1 2,-2 2 2,-6 1 4,-4 0 5,-5 2 3,-2 1 0,3 2-6,1 3-5,2 1-6,1 1-4,1 0 0,-1 0-1,0 0-2,1 1-2,1 1-7,0 3-6,2 2-5,5 0-10,10-4-11,9-3-13,11-2-12,5-4 0,1-4 11,1-3 12,0-5 11,1-2 8,-1-1 4,-1-1 4,-1-1 5,-3-1 3,-4-1 2,-3-1 0,-4-1 2,-4 1 1,-3 3 0,-3 3 0,-2 3 1,-3 2 3,-1 2 6,0 3 6,-1 1 7,-2 3 12,-1 6 18,0 4 17,-1 6 18,-1 3 1,0 5-15,0 3-15,0 5-15,-1 2-10,0 3-4,-1 1-6,-1 2-4,-1 2-3,0 1-5,0 0-2,0 2-4,1 0-4,2 0-3,3 0-5,1 0-4,1-1-5,0 0-8,0-1-8,0-1-7,1-2-7,1-2-5,3-1-6,2-3-6,1-4 0,0-5 5,0-6 6,0-6 5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3:10"/>
    </inkml:context>
    <inkml:brush xml:id="br0">
      <inkml:brushProperty name="width" value="0.05414" units="cm"/>
      <inkml:brushProperty name="height" value="0.05414" units="cm"/>
    </inkml:brush>
  </inkml:definitions>
  <inkml:trace contextRef="#ctx0" brushRef="#br0">70661 4040 406,'7'-8'4,"-4"0"7,-3 0 8,-2 1 7,-2-1 8,0 0 4,0 0 7,1 0 5,-3 2 0,0 2-5,-3 4-5,-2 3-6,-1 2-5,-2 5-6,0 4-5,-1 3-6,-2 4-3,-1 3 0,-2 3-1,-2 3 0,-1 2-1,1 1 0,1 1-1,0 0 0,3 0-2,3-4-2,3-2-2,3-3-2,1-3-4,2-1-3,0-3-4,2-1-4,4-2-6,10-3-7,8-1-6,9-2-8,6-6 0,5-8 3,3-9 5,3-9 3,2-5 5,0 1 4,-2 0 3,0-1 3,-4 3 6,-7 4 6,-7 4 6,-7 3 7,-5 3 9,-3 0 12,-2 2 12,-4 1 12,-2 3 3,-2 6-4,-2 6-6,-2 6-6,-2 3-4,-4 5-6,-2 2-5,-3 2-5,-1 2-5,0 0-1,2 1-3,1-1-2,1 0-3,0-1-3,2-1-1,1-1-4,2-2-7,4-1-12,4-3-12,4-1-11,4-3-4,5-4 6,5-5 6,5-2 7,3-7 4,1-6 3,1-7 3,0-7 3,0-5 3,-3-1 2,-3-2 3,-3-2 2,-3-1 1,-3 3 1,-2 2 1,-4 1 1,-2 3 2,-2 2 4,-3 2 3,0 1 5,-4 3 3,-2 3 1,-4 3 1,-2 3 1,-2 1 0,1 2-5,-1 0-4,0 2-4,-1 1-1,-2 0 1,-1 2 2,-3 0 0,0 2-6,3 2-14,1 2-15,4 2-15,-1 0-6,2-1 1,0 0 2,2-2 1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3:11"/>
    </inkml:context>
    <inkml:brush xml:id="br0">
      <inkml:brushProperty name="width" value="0.04177" units="cm"/>
      <inkml:brushProperty name="height" value="0.04177" units="cm"/>
    </inkml:brush>
  </inkml:definitions>
  <inkml:trace contextRef="#ctx0" brushRef="#br0">73651 5050 526,'22'0'5,"-5"0"9,-3 0 9,-4 0 9,-1 0 8,2 0 6,5 0 7,2 0 6,1 0-3,-1 0-9,-1 0-11,0 0-10,-3 3-8,-3 7-8,-3 8-8,-2 6-7,-5 4-5,-6 1 0,-6 0-1,-6 2-1,-3-2-3,-3 0-3,-1-3-5,-3-1-3,1-3-1,4-3 2,2-3 2,3-3 3,2-2 3,0-2 5,2-2 4,1-2 6,6-1 8,12 0 17,12-1 14,11 1 16,6-1 1,0-4-13,0-2-13,0-3-14,0-1-7,1 2-2,-1 2-3,1 2-2,-5 0-8,-3 0-15,-5-2-15,-4 0-15,-5-1-9,-1 0-3,-2 0-2,-2 0-3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3:11"/>
    </inkml:context>
    <inkml:brush xml:id="br0">
      <inkml:brushProperty name="width" value="0.04249" units="cm"/>
      <inkml:brushProperty name="height" value="0.04249" units="cm"/>
    </inkml:brush>
  </inkml:definitions>
  <inkml:trace contextRef="#ctx0" brushRef="#br0">75787 4811 517,'-6'7'10,"6"-2"20,4-3 21,6 0 19,5-4 4,9 0-11,7-3-12,9-2-12,3 0-8,4-1-6,0 0-5,4 0-6,-3 1-10,-1 2-11,-4-1-13,-2 2-13,-3 0-9,-4 2-3,-2 0-5,-3 2-4,-4 0-1,-5 0 3,-5 0 3,-4 0 4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3:12"/>
    </inkml:context>
    <inkml:brush xml:id="br0">
      <inkml:brushProperty name="width" value="0.04673" units="cm"/>
      <inkml:brushProperty name="height" value="0.04673" units="cm"/>
    </inkml:brush>
  </inkml:definitions>
  <inkml:trace contextRef="#ctx0" brushRef="#br0">76704 3652 470,'-15'-22'4,"4"5"5,3 3 7,2 4 7,3 5 9,1 6 13,1 6 12,1 6 13,-2 5 1,-1 5-12,-2 5-11,-1 5-12,-2 4-9,2 6-8,1 4-9,0 5-7,1 8-9,-2 11-10,0 11-12,-1 10-9,-2 4-7,0-3 0,-1-6-2,-1-3 0,0-10-1,3-15-4,1-16-2,2-15-2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3:13"/>
    </inkml:context>
    <inkml:brush xml:id="br0">
      <inkml:brushProperty name="width" value="0.04186" units="cm"/>
      <inkml:brushProperty name="height" value="0.04186" units="cm"/>
    </inkml:brush>
  </inkml:definitions>
  <inkml:trace contextRef="#ctx0" brushRef="#br0">80786 3243 525,'9'-8'6,"3"2"13,3 1 11,4 1 13,-1 1 2,1 3-7,-3 4-8,0 2-7,-1 3-4,-1 2-2,0 2-1,-2 1-1,-2 2-4,-2 0-4,-4-1-5,-2 1-5,-4 0-4,-2 1-2,-4 1-3,-2 2-2,-3-2-1,-3 0 1,-3-1 0,-3-1 2,0-2 0,1-1 4,3-2 3,1-2 2,2-1 2,1 0 1,0 0 0,2-1 0,4 2 2,6 2 0,8 2 2,6 1 1,5 2 1,1 0 0,3-1 1,2 1 0,-1-1 2,-3-1 2,0-1 2,-2 0 3,-3-2 1,-1-1 0,-2 0-1,-2-2 0,-3 1-1,-2 2-1,-4 1 0,-2 3-2,-4 1 0,-2 1-1,-3 2 0,-3 0-1,-3-1-1,0 2-2,-1-1-1,0 1-1,-3-1-2,-3-1-4,-3-1-1,-3 0-3,0-2-2,1-1 0,3-1-1,2-1 1,1-1-3,1-2-4,1-2-3,1-2-3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3:14"/>
    </inkml:context>
    <inkml:brush xml:id="br0">
      <inkml:brushProperty name="width" value="0.05523" units="cm"/>
      <inkml:brushProperty name="height" value="0.05523" units="cm"/>
    </inkml:brush>
  </inkml:definitions>
  <inkml:trace contextRef="#ctx0" brushRef="#br0">82659 3593 398,'15'-5'8,"-4"4"16,-3 6 17,-2 4 16,-4 4 2,-4 3-15,-4 3-12,-4 4-15,-3 0-8,-2 1-2,-1-1-4,-3 1-2,0-1-4,1-1-2,1-1-3,1-1-3,0-2-2,2-3-2,1-3-3,1-3-1,2-3-3,6-2-2,4-4-3,6-2-3,5-5 0,7-3 5,7-6 3,7-5 4,1-1 4,-3 2 5,-5 4 4,-3 3 4,-4 2 4,-3 2 4,-3 3 4,-2 1 4,-4 3 7,-1 6 8,-2 4 10,-1 5 8,-2 2-2,1 0-16,2-2-15,0-1-15,3-2-11,2-2-5,3-4-6,4-2-5,2-4-3,4-2 1,4-4 1,5-2 1,-1-1 3,-3 1 7,-5 0 8,-3 2 5,-4 2 11,-1 6 11,-2 5 13,-2 4 12,0 1-3,1-3-19,3-2-18,2-4-18,2-3-10,3-3-3,3-5-3,3-4-1,0-2 0,-1 1 6,-2-1 5,-3 0 5,-2 2 4,-4 1 3,-5 2 2,-3 2 3,-3 3 12,-2 5 22,-2 2 20,-2 5 23,-1 3 4,0 4-12,0 2-10,1 3-13,-2 2-7,0-1-6,-2 1-4,0 0-6,0-2-4,2-1-4,2-3-5,2-1-3,6-2-7,8-1-10,9-1-9,9-1-9,3-3-4,-2-6 0,-1-6 2,-3-5 0,-2-4 3,-5-1 4,-3-1 4,-4-1 3,-5 0 4,-2 1 3,-2 1 3,-4 1 3,-2 0 3,-4 0 4,-2 1 2,-2-1 3,-4 2 3,0 2 4,-1 4 2,-1 3 4,-1 1 1,1 2-1,-1 0-1,0 2-2,1 0-2,1 0-1,1 0-2,0 0-2,2 1-6,1 2-10,0 2-8,2 2-10,4-1-5,8-1 0,8-2 0,7-2 0,7-3 1,5-6 3,5-4 3,5-5 3,2-3 3,-1 1 3,1-1 2,0 1 3,-2-2 2,-3 0 3,-5 0 2,-4-1 3,-4-2 3,-5 2 5,-4 1 4,-6 1 5,-3 2 2,-2 1 2,-3 2 2,0 3 2,-2 0 3,0 2 1,0 1 4,0 1 2,-2 6 5,0 13 9,-3 13 8,-2 13 9,-1 5-2,0 0-13,0-1-11,1-2-12,-1 1-9,0 4-6,0 2-7,0 4-5,1-2-7,2-4-6,3-5-5,1-6-5,2-3-6,1 0-5,3-1-4,2-1-6,1-3 1,2-3 5,0-4 4,1-5 6,0-2-3,0-2-9,-2-2-9,0-2-10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3:15"/>
    </inkml:context>
    <inkml:brush xml:id="br0">
      <inkml:brushProperty name="width" value="0.04623" units="cm"/>
      <inkml:brushProperty name="height" value="0.04623" units="cm"/>
    </inkml:brush>
  </inkml:definitions>
  <inkml:trace contextRef="#ctx0" brushRef="#br0">89071 3200 475,'0'17'167,"0"3"-38,0 3-37,0 3-38,-1 2-22,-1 1-7,0 1-9,-1 0-7,-2 3-9,0 6-8,-1 5-10,-2 4-8,1-2-3,1-9 3,1-11 3,1-9 4,-1-4-4,-2 5-11,-2 3-11,-2 4-10,-1 2-3,1-3 7,-1-1 7,1-3 7,0-3 6,1-6 4,0-6 5,2-6 4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3:16"/>
    </inkml:context>
    <inkml:brush xml:id="br0">
      <inkml:brushProperty name="width" value="0.0393" units="cm"/>
      <inkml:brushProperty name="height" value="0.0393" units="cm"/>
    </inkml:brush>
  </inkml:definitions>
  <inkml:trace contextRef="#ctx0" brushRef="#br0">89450 4212 559,'8'-8'9,"0"2"19,0 1 18,-1 0 19,2 1 3,2 1-11,2-1-12,1 1-11,3-2-8,2 2-4,1-1-5,2 0-5,1 0-4,-1 2-4,-1 0-6,-1 2-4,-1 0-4,-1 0-2,-1 0-3,0 0-3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3:16"/>
    </inkml:context>
    <inkml:brush xml:id="br0">
      <inkml:brushProperty name="width" value="0.06076" units="cm"/>
      <inkml:brushProperty name="height" value="0.06076" units="cm"/>
    </inkml:brush>
  </inkml:definitions>
  <inkml:trace contextRef="#ctx0" brushRef="#br0">90523 2367 362,'6'-14'2,"-1"1"4,-2 2 6,-2 2 3,0 2 6,0-1 5,2 0 6,0 0 6,1 3 5,0 6 5,0 6 5,0 6 4,-1 5-2,0 8-9,-2 7-9,0 7-9,-1 5-6,0 4-2,0 4-3,0 4-2,-2 1-2,-2-1-2,-4 0-2,-2-2-1,-1-1-4,1-1-6,0 0-5,2-2-5,1 0-6,0 3-3,2 2-5,1 2-4,0 1-2,0 1 1,0 1 1,1 2 2,-2-3-2,-2-3-3,-2-4-4,-1-4-2,-2-6 1,2-6 7,1-7 7,0-7 7,2-4-1,1-3-6,0-1-8,2-2-7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1:36:04"/>
    </inkml:context>
    <inkml:brush xml:id="br0">
      <inkml:brushProperty name="width" value="0.03785" units="cm"/>
      <inkml:brushProperty name="height" value="0.03785" units="cm"/>
      <inkml:brushProperty name="color" value="#F2395B"/>
    </inkml:brush>
  </inkml:definitions>
  <inkml:trace contextRef="#ctx0" brushRef="#br0">55750 1612 581,'56'-2'148,"1"-2"-34,3-4-34,2-2-35,-4 0-24,-7 1-11,-8 3-11,-8 1-11,-5 1-10,-3 2-4,-3 0-7,-3 2-4,-5 0-8,-8 0-6,-8 0-7,-8 0-8,-3 0 3,0 0 15,2 0 13,1 0 14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3:16"/>
    </inkml:context>
    <inkml:brush xml:id="br0">
      <inkml:brushProperty name="width" value="0.04306" units="cm"/>
      <inkml:brushProperty name="height" value="0.04306" units="cm"/>
    </inkml:brush>
  </inkml:definitions>
  <inkml:trace contextRef="#ctx0" brushRef="#br0">91381 4516 510,'10'-7'133,"4"2"-29,4 2-28,3 2-28,2 1-16,0 0-6,1 0-6,-1 0-5,-1 1-3,-2 2-2,-4 2-3,-3 2-1,-2 2-5,-2 5-10,-3 4-7,0 3-10,-5 2-1,-5-2 2,-4 0 4,-5 0 4,-4-3 2,-3 1 2,-4-2 2,-1-1 3,-2-1 2,2-2 4,4-3 5,0-1 4,3-1 2,1 0 1,2-1 0,3 1 1,1 0-1,4 3-2,2 2-2,4 2-3,5-1-2,10-3 0,8-3-1,9-2-1,4-3-1,1-2 1,2-2 1,1-2-1,-2-1 1,-3 0-1,-5 0-1,-5 0 1,0 0 0,0 0 2,-1 0 3,1 1 2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3:22"/>
    </inkml:context>
    <inkml:brush xml:id="br0">
      <inkml:brushProperty name="width" value="0.04189" units="cm"/>
      <inkml:brushProperty name="height" value="0.04189" units="cm"/>
    </inkml:brush>
  </inkml:definitions>
  <inkml:trace contextRef="#ctx0" brushRef="#br0">47756 27424 525,'-22'0'0,"5"0"0,3 0 0,4 0 0,7-1 10,10 0 22,10-2 20,9 0 21,7-2 4,5 0-14,3-1-13,3 0-14,2-2-10,0 2-4,-2 1-6,0 0-4,0 3-7,0 4-7,2 4-10,0 4-7,-3 1-11,-4 0-11,-7 1-13,-5 0-11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3:22"/>
    </inkml:context>
    <inkml:brush xml:id="br0">
      <inkml:brushProperty name="width" value="0.05136" units="cm"/>
      <inkml:brushProperty name="height" value="0.05136" units="cm"/>
    </inkml:brush>
  </inkml:definitions>
  <inkml:trace contextRef="#ctx0" brushRef="#br0">48893 26168 428,'-1'-28'3,"-1"5"5,0 6 7,-1 7 5,-2 5 11,0 8 13,-1 6 15,-1 7 13,0 5 2,2 3-12,2 3-11,2 3-12,1 3-9,-2 2-6,0 4-6,-2 3-7,0 4-4,1 11-4,-2 8-3,3 9-4,-2 4-6,0 2-9,0 1-8,0 1-10,0-3-6,2-6-6,0-6-6,2-5-6,0-8 0,0-10 3,0-10 4,0-9 3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3:24"/>
    </inkml:context>
    <inkml:brush xml:id="br0">
      <inkml:brushProperty name="width" value="0.0438" units="cm"/>
      <inkml:brushProperty name="height" value="0.0438" units="cm"/>
    </inkml:brush>
  </inkml:definitions>
  <inkml:trace contextRef="#ctx0" brushRef="#br0">51969 26481 502,'2'-13'10,"6"3"21,4 4 20,5 4 21,4 3 4,3 2-13,3 2-13,3 2-12,0 1-9,-3 3-5,-3 2-5,-3 2-5,-3 2-3,-5 3-5,-4 3-3,-3 3-3,-4 2-4,-4 4-4,-4 2-2,-3 4-4,-4 1-3,-3-2-1,-3 0-2,-3-1-1,-2-2 0,-1-3 0,-1-3 1,-1-4 1,-1-1 1,-1-1 3,-1-1 1,0-1 3,-1-2 2,2-5 2,0-3 3,1-4 2,2-2 3,5 0 3,3 0 4,5 0 2,5-2 5,10-4 6,8-4 5,9-4 7,6-1 0,5 2-6,3 2-4,5 3-7,0 0-5,1 2-7,0 0-6,0 2-6,1 1-3,-1 2 1,0 2 0,0 2 2,-3 0-7,-4-1-12,-5-1-13,-5 0-14,-4-1-5,-3 0 1,-3 0 2,-2 0 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3:24"/>
    </inkml:context>
    <inkml:brush xml:id="br0">
      <inkml:brushProperty name="width" value="0.05752" units="cm"/>
      <inkml:brushProperty name="height" value="0.05752" units="cm"/>
    </inkml:brush>
  </inkml:definitions>
  <inkml:trace contextRef="#ctx0" brushRef="#br0">54841 26281 382,'-16'-13'8,"2"3"16,1 4 17,1 4 16,-1 3 3,0 4-9,-1 2-9,-1 3-10,-1 4-5,-2 2-2,0 3-3,0 3-2,-2 2 0,-1 1 0,-1 1 0,-1 1 0,1 2 1,3 2-3,3 4-1,3 3-1,2 2-3,0 2-2,2 1-3,1 3-3,1 0-1,2-2 0,2-2 2,2-2-1,3-2-4,6-3-12,4-4-10,5-1-10,4-6-9,3-4-4,3-4-5,3-6-6,1-3 0,0-2 2,0-3 3,0 0 3,-2-2 2,-3 0 4,-5 0 4,-3 0 3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3:25"/>
    </inkml:context>
    <inkml:brush xml:id="br0">
      <inkml:brushProperty name="width" value="0.05614" units="cm"/>
      <inkml:brushProperty name="height" value="0.05614" units="cm"/>
    </inkml:brush>
  </inkml:definitions>
  <inkml:trace contextRef="#ctx0" brushRef="#br0">56752 26797 391,'0'-22'4,"-2"5"6,0 3 8,-1 4 6,-1 2 2,2 0-2,0 1-4,2-1-3,-1-1-1,-1 0 5,0-2 2,-1 1 3,-1-2-1,2 0-3,0 0-6,2 1-4,-2-1 0,-6 2 1,-4 0 2,-5 2 3,-3 2-1,1 2-1,-1 4-3,0 3-3,0 3 0,-1 5-2,-1 5 1,-1 5-2,0 5 1,0 3 0,0 4 1,-1 5 0,2 1 0,3 2-1,3 1-1,3 0-1,2-1-1,2-3 0,2-2-1,2-3 0,4-4-3,6-5-5,6-5-4,6-5-5,4-7-4,5-10-4,3-10-4,4-9-4,1-7-2,2-3-3,-1-3-1,0-2-3,-1-1 3,-5 6 5,-3 3 7,-5 3 6,-3 5 5,-4 3 6,-5 4 5,-3 5 4,-2 3 9,0 4 11,0 4 10,0 4 12,-1 4 4,0 5-3,-2 5-3,0 5-3,-1 3-4,0 0-5,0 2-4,0 1-5,1-1-4,3 0-5,4-1-5,2-1-4,1-1-6,1-3-6,-1-1-6,1-3-6,1-2-9,2-3-12,1-2-12,3-4-12,-1-2-5,-1-2 1,-2-3 1,-2 0 2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3:25"/>
    </inkml:context>
    <inkml:brush xml:id="br0">
      <inkml:brushProperty name="width" value="0.0407" units="cm"/>
      <inkml:brushProperty name="height" value="0.0407" units="cm"/>
    </inkml:brush>
  </inkml:definitions>
  <inkml:trace contextRef="#ctx0" brushRef="#br0">59009 26862 540,'-15'-1'0,"4"-1"0,3 0 0,3-1 0,2-1 10,3 2 19,4 0 19,2 2 20,6-1 3,8-2-12,7-2-13,8-1-13,5-1-7,1 1-5,0 0-4,2 2-4,-3 0-4,-1 2-2,-3 0-4,-3 2-4,-3 0-5,-3 2-10,-4 0-8,-1 2-9,-5 0-8,-3 2-7,-4 0-6,-4 1-6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3:25"/>
    </inkml:context>
    <inkml:brush xml:id="br0">
      <inkml:brushProperty name="width" value="0.05902" units="cm"/>
      <inkml:brushProperty name="height" value="0.05902" units="cm"/>
    </inkml:brush>
  </inkml:definitions>
  <inkml:trace contextRef="#ctx0" brushRef="#br0">59839 26116 372,'-29'-42'22,"8"8"-3,7 9 0,7 9-3,3 7 9,0 6 18,1 6 19,-1 6 17,1 5 4,0 5-14,2 5-12,1 5-13,-1 5-10,-1 4-8,0 6-9,-1 4-7,-2 5-8,0 2-6,-2 3-8,0 4-6,0-2-7,0 0-5,2-3-6,1-1-6,0-3-3,2-6-2,0-4-3,2-5-1,-1-7-1,0-6 0,-2-7 1,0-6 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3:26"/>
    </inkml:context>
    <inkml:brush xml:id="br0">
      <inkml:brushProperty name="width" value="0.0619" units="cm"/>
      <inkml:brushProperty name="height" value="0.0619" units="cm"/>
    </inkml:brush>
  </inkml:definitions>
  <inkml:trace contextRef="#ctx0" brushRef="#br0">61624 25001 355,'-7'-29'7,"2"5"13,2 5 15,2 5 13,1 9 7,0 15-1,0 15 0,0 15 0,0 7-4,-2 0-5,0 0-6,-2 0-6,0 0-5,-2 2-5,0 1-3,-1 0-5,-1 2-3,0 2-2,0 0-3,1 4-2,-1-2-3,2-4-4,0-6-3,2-4-5,0-3-3,0 0-5,0 1-3,0-1-4,4-13-4,6-23-5,7-25-5,8-24-5,3-12 0,2 2 7,3 2 7,1 2 6,1 5 4,-1 6 2,-2 7 3,0 7 3,-3 6 5,-1 6 10,-4 4 9,-3 5 9,-2 3 6,-1 6 4,-1 2 3,0 5 3,-2 3 2,-1 5-1,0 3-2,-2 5-1,-1 2-2,-2 2-5,-3 2-3,0 3-4,-4-1-4,0 0-3,-3-1-3,-2-1-4,-3-1-3,-6-1-2,-4-2-2,-5 1-3,-4-4-4,-2-2-7,-4-3-8,-3-2-6,-1-4-5,-1-3-3,-2-3-2,0-2-4,3-3-5,7-1-12,9 0-10,7-1-10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8T23:33:27"/>
    </inkml:context>
    <inkml:brush xml:id="br0">
      <inkml:brushProperty name="width" value="0.05255" units="cm"/>
      <inkml:brushProperty name="height" value="0.05255" units="cm"/>
    </inkml:brush>
  </inkml:definitions>
  <inkml:trace contextRef="#ctx0" brushRef="#br0">64392 26116 418,'-13'-1'6,"9"-1"13,5 0 11,7-1 13,3-1 2,1 2-8,0 0-8,0 2-8,1 2-3,5 4 1,4 4 1,3 3 1,2 3 1,-3 2 1,-1 0 1,-4 1 1,0 2-1,-2 5-2,-3 3-3,-1 4-2,-3 3-3,-2 3-2,-4 1-3,-2 2-3,-6 3 0,-6 4 0,-7 3 1,-7 5 0,-5-1 1,-2-5-1,-4-4 1,-3-5-1,0-5-10,2-4-24,2-4-23,2-3-22,3-5-6,5-5 11,5-5 13,5-4 11</inkml:trace>
</inkml:ink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2" Type="http://schemas.openxmlformats.org/officeDocument/2006/relationships/tags" Target="../tags/tag67.xml"/><Relationship Id="rId1" Type="http://schemas.openxmlformats.org/officeDocument/2006/relationships/theme" Target="../theme/theme2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2025/9/19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2025/9/19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2025/9/19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2025/9/19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提升关键能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>
            <p:custDataLst>
              <p:tags r:id="rId2"/>
            </p:custDataLst>
          </p:nvPr>
        </p:nvSpPr>
        <p:spPr>
          <a:xfrm>
            <a:off x="859536" y="320040"/>
            <a:ext cx="2523744" cy="53949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/>
            <a:r>
              <a:rPr lang="en-US" sz="2800" b="1" i="0">
                <a:solidFill>
                  <a:srgbClr val="595959"/>
                </a:solidFill>
                <a:latin typeface="微软雅黑" charset="-122"/>
                <a:ea typeface="微软雅黑" charset="-122"/>
                <a:cs typeface="微软雅黑" charset="-122"/>
              </a:rPr>
              <a:t>提升关键能力</a:t>
            </a:r>
            <a:endParaRPr lang="en-US" sz="2800"/>
          </a:p>
        </p:txBody>
      </p:sp>
      <p:pic>
        <p:nvPicPr>
          <p:cNvPr id="4" name="MasterShapeName?linknodeid=back_to_first_catalog" descr="preencoded.png">
            <a:hlinkClick r:id="" action="ppaction://noaction"/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725912" y="6336792"/>
            <a:ext cx="1271016" cy="429768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2025/9/19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2025/9/19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2025/9/19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file:///D:\qq&#25991;&#20214;\712321467\Image\C2C\Image2\%7b75232B38-A165-1FB7-499C-2E1C792CACB5%7d.png" TargetMode="Externa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7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8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9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2025/9/19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0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1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3" r:link="rId24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charset="2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690.xml"/><Relationship Id="rId13" Type="http://schemas.openxmlformats.org/officeDocument/2006/relationships/customXml" Target="../ink/ink695.xml"/><Relationship Id="rId18" Type="http://schemas.openxmlformats.org/officeDocument/2006/relationships/customXml" Target="../ink/ink700.xml"/><Relationship Id="rId3" Type="http://schemas.openxmlformats.org/officeDocument/2006/relationships/customXml" Target="../ink/ink685.xml"/><Relationship Id="rId7" Type="http://schemas.openxmlformats.org/officeDocument/2006/relationships/customXml" Target="../ink/ink689.xml"/><Relationship Id="rId12" Type="http://schemas.openxmlformats.org/officeDocument/2006/relationships/customXml" Target="../ink/ink694.xml"/><Relationship Id="rId17" Type="http://schemas.openxmlformats.org/officeDocument/2006/relationships/customXml" Target="../ink/ink699.xml"/><Relationship Id="rId2" Type="http://schemas.openxmlformats.org/officeDocument/2006/relationships/image" Target="../media/image12.png"/><Relationship Id="rId16" Type="http://schemas.openxmlformats.org/officeDocument/2006/relationships/customXml" Target="../ink/ink698.xml"/><Relationship Id="rId20" Type="http://schemas.openxmlformats.org/officeDocument/2006/relationships/customXml" Target="../ink/ink70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88.xml"/><Relationship Id="rId11" Type="http://schemas.openxmlformats.org/officeDocument/2006/relationships/customXml" Target="../ink/ink693.xml"/><Relationship Id="rId5" Type="http://schemas.openxmlformats.org/officeDocument/2006/relationships/customXml" Target="../ink/ink687.xml"/><Relationship Id="rId15" Type="http://schemas.openxmlformats.org/officeDocument/2006/relationships/customXml" Target="../ink/ink697.xml"/><Relationship Id="rId10" Type="http://schemas.openxmlformats.org/officeDocument/2006/relationships/customXml" Target="../ink/ink692.xml"/><Relationship Id="rId19" Type="http://schemas.openxmlformats.org/officeDocument/2006/relationships/customXml" Target="../ink/ink701.xml"/><Relationship Id="rId4" Type="http://schemas.openxmlformats.org/officeDocument/2006/relationships/customXml" Target="../ink/ink686.xml"/><Relationship Id="rId9" Type="http://schemas.openxmlformats.org/officeDocument/2006/relationships/customXml" Target="../ink/ink691.xml"/><Relationship Id="rId14" Type="http://schemas.openxmlformats.org/officeDocument/2006/relationships/customXml" Target="../ink/ink696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17.xml"/><Relationship Id="rId21" Type="http://schemas.openxmlformats.org/officeDocument/2006/relationships/customXml" Target="../ink/ink721.xml"/><Relationship Id="rId42" Type="http://schemas.openxmlformats.org/officeDocument/2006/relationships/customXml" Target="../ink/ink742.xml"/><Relationship Id="rId63" Type="http://schemas.openxmlformats.org/officeDocument/2006/relationships/customXml" Target="../ink/ink763.xml"/><Relationship Id="rId84" Type="http://schemas.openxmlformats.org/officeDocument/2006/relationships/customXml" Target="../ink/ink784.xml"/><Relationship Id="rId138" Type="http://schemas.openxmlformats.org/officeDocument/2006/relationships/customXml" Target="../ink/ink838.xml"/><Relationship Id="rId159" Type="http://schemas.openxmlformats.org/officeDocument/2006/relationships/customXml" Target="../ink/ink859.xml"/><Relationship Id="rId170" Type="http://schemas.openxmlformats.org/officeDocument/2006/relationships/customXml" Target="../ink/ink870.xml"/><Relationship Id="rId107" Type="http://schemas.openxmlformats.org/officeDocument/2006/relationships/customXml" Target="../ink/ink807.xml"/><Relationship Id="rId11" Type="http://schemas.openxmlformats.org/officeDocument/2006/relationships/customXml" Target="../ink/ink711.xml"/><Relationship Id="rId32" Type="http://schemas.openxmlformats.org/officeDocument/2006/relationships/customXml" Target="../ink/ink732.xml"/><Relationship Id="rId53" Type="http://schemas.openxmlformats.org/officeDocument/2006/relationships/customXml" Target="../ink/ink753.xml"/><Relationship Id="rId74" Type="http://schemas.openxmlformats.org/officeDocument/2006/relationships/customXml" Target="../ink/ink774.xml"/><Relationship Id="rId128" Type="http://schemas.openxmlformats.org/officeDocument/2006/relationships/customXml" Target="../ink/ink828.xml"/><Relationship Id="rId149" Type="http://schemas.openxmlformats.org/officeDocument/2006/relationships/customXml" Target="../ink/ink849.xml"/><Relationship Id="rId5" Type="http://schemas.openxmlformats.org/officeDocument/2006/relationships/customXml" Target="../ink/ink705.xml"/><Relationship Id="rId95" Type="http://schemas.openxmlformats.org/officeDocument/2006/relationships/customXml" Target="../ink/ink795.xml"/><Relationship Id="rId160" Type="http://schemas.openxmlformats.org/officeDocument/2006/relationships/customXml" Target="../ink/ink860.xml"/><Relationship Id="rId22" Type="http://schemas.openxmlformats.org/officeDocument/2006/relationships/customXml" Target="../ink/ink722.xml"/><Relationship Id="rId43" Type="http://schemas.openxmlformats.org/officeDocument/2006/relationships/customXml" Target="../ink/ink743.xml"/><Relationship Id="rId64" Type="http://schemas.openxmlformats.org/officeDocument/2006/relationships/customXml" Target="../ink/ink764.xml"/><Relationship Id="rId118" Type="http://schemas.openxmlformats.org/officeDocument/2006/relationships/customXml" Target="../ink/ink818.xml"/><Relationship Id="rId139" Type="http://schemas.openxmlformats.org/officeDocument/2006/relationships/customXml" Target="../ink/ink839.xml"/><Relationship Id="rId85" Type="http://schemas.openxmlformats.org/officeDocument/2006/relationships/customXml" Target="../ink/ink785.xml"/><Relationship Id="rId150" Type="http://schemas.openxmlformats.org/officeDocument/2006/relationships/customXml" Target="../ink/ink850.xml"/><Relationship Id="rId171" Type="http://schemas.openxmlformats.org/officeDocument/2006/relationships/customXml" Target="../ink/ink871.xml"/><Relationship Id="rId12" Type="http://schemas.openxmlformats.org/officeDocument/2006/relationships/customXml" Target="../ink/ink712.xml"/><Relationship Id="rId33" Type="http://schemas.openxmlformats.org/officeDocument/2006/relationships/customXml" Target="../ink/ink733.xml"/><Relationship Id="rId108" Type="http://schemas.openxmlformats.org/officeDocument/2006/relationships/customXml" Target="../ink/ink808.xml"/><Relationship Id="rId129" Type="http://schemas.openxmlformats.org/officeDocument/2006/relationships/customXml" Target="../ink/ink829.xml"/><Relationship Id="rId54" Type="http://schemas.openxmlformats.org/officeDocument/2006/relationships/customXml" Target="../ink/ink754.xml"/><Relationship Id="rId75" Type="http://schemas.openxmlformats.org/officeDocument/2006/relationships/customXml" Target="../ink/ink775.xml"/><Relationship Id="rId96" Type="http://schemas.openxmlformats.org/officeDocument/2006/relationships/customXml" Target="../ink/ink796.xml"/><Relationship Id="rId140" Type="http://schemas.openxmlformats.org/officeDocument/2006/relationships/customXml" Target="../ink/ink840.xml"/><Relationship Id="rId161" Type="http://schemas.openxmlformats.org/officeDocument/2006/relationships/customXml" Target="../ink/ink861.xml"/><Relationship Id="rId1" Type="http://schemas.openxmlformats.org/officeDocument/2006/relationships/tags" Target="../tags/tag86.xml"/><Relationship Id="rId6" Type="http://schemas.openxmlformats.org/officeDocument/2006/relationships/customXml" Target="../ink/ink706.xml"/><Relationship Id="rId23" Type="http://schemas.openxmlformats.org/officeDocument/2006/relationships/customXml" Target="../ink/ink723.xml"/><Relationship Id="rId28" Type="http://schemas.openxmlformats.org/officeDocument/2006/relationships/customXml" Target="../ink/ink728.xml"/><Relationship Id="rId49" Type="http://schemas.openxmlformats.org/officeDocument/2006/relationships/customXml" Target="../ink/ink749.xml"/><Relationship Id="rId114" Type="http://schemas.openxmlformats.org/officeDocument/2006/relationships/customXml" Target="../ink/ink814.xml"/><Relationship Id="rId119" Type="http://schemas.openxmlformats.org/officeDocument/2006/relationships/customXml" Target="../ink/ink819.xml"/><Relationship Id="rId44" Type="http://schemas.openxmlformats.org/officeDocument/2006/relationships/customXml" Target="../ink/ink744.xml"/><Relationship Id="rId60" Type="http://schemas.openxmlformats.org/officeDocument/2006/relationships/customXml" Target="../ink/ink760.xml"/><Relationship Id="rId65" Type="http://schemas.openxmlformats.org/officeDocument/2006/relationships/customXml" Target="../ink/ink765.xml"/><Relationship Id="rId81" Type="http://schemas.openxmlformats.org/officeDocument/2006/relationships/customXml" Target="../ink/ink781.xml"/><Relationship Id="rId86" Type="http://schemas.openxmlformats.org/officeDocument/2006/relationships/customXml" Target="../ink/ink786.xml"/><Relationship Id="rId130" Type="http://schemas.openxmlformats.org/officeDocument/2006/relationships/customXml" Target="../ink/ink830.xml"/><Relationship Id="rId135" Type="http://schemas.openxmlformats.org/officeDocument/2006/relationships/customXml" Target="../ink/ink835.xml"/><Relationship Id="rId151" Type="http://schemas.openxmlformats.org/officeDocument/2006/relationships/customXml" Target="../ink/ink851.xml"/><Relationship Id="rId156" Type="http://schemas.openxmlformats.org/officeDocument/2006/relationships/customXml" Target="../ink/ink856.xml"/><Relationship Id="rId172" Type="http://schemas.openxmlformats.org/officeDocument/2006/relationships/customXml" Target="../ink/ink872.xml"/><Relationship Id="rId13" Type="http://schemas.openxmlformats.org/officeDocument/2006/relationships/customXml" Target="../ink/ink713.xml"/><Relationship Id="rId18" Type="http://schemas.openxmlformats.org/officeDocument/2006/relationships/customXml" Target="../ink/ink718.xml"/><Relationship Id="rId39" Type="http://schemas.openxmlformats.org/officeDocument/2006/relationships/customXml" Target="../ink/ink739.xml"/><Relationship Id="rId109" Type="http://schemas.openxmlformats.org/officeDocument/2006/relationships/customXml" Target="../ink/ink809.xml"/><Relationship Id="rId34" Type="http://schemas.openxmlformats.org/officeDocument/2006/relationships/customXml" Target="../ink/ink734.xml"/><Relationship Id="rId50" Type="http://schemas.openxmlformats.org/officeDocument/2006/relationships/customXml" Target="../ink/ink750.xml"/><Relationship Id="rId55" Type="http://schemas.openxmlformats.org/officeDocument/2006/relationships/customXml" Target="../ink/ink755.xml"/><Relationship Id="rId76" Type="http://schemas.openxmlformats.org/officeDocument/2006/relationships/customXml" Target="../ink/ink776.xml"/><Relationship Id="rId97" Type="http://schemas.openxmlformats.org/officeDocument/2006/relationships/customXml" Target="../ink/ink797.xml"/><Relationship Id="rId104" Type="http://schemas.openxmlformats.org/officeDocument/2006/relationships/customXml" Target="../ink/ink804.xml"/><Relationship Id="rId120" Type="http://schemas.openxmlformats.org/officeDocument/2006/relationships/customXml" Target="../ink/ink820.xml"/><Relationship Id="rId125" Type="http://schemas.openxmlformats.org/officeDocument/2006/relationships/customXml" Target="../ink/ink825.xml"/><Relationship Id="rId141" Type="http://schemas.openxmlformats.org/officeDocument/2006/relationships/customXml" Target="../ink/ink841.xml"/><Relationship Id="rId146" Type="http://schemas.openxmlformats.org/officeDocument/2006/relationships/customXml" Target="../ink/ink846.xml"/><Relationship Id="rId167" Type="http://schemas.openxmlformats.org/officeDocument/2006/relationships/customXml" Target="../ink/ink867.xml"/><Relationship Id="rId7" Type="http://schemas.openxmlformats.org/officeDocument/2006/relationships/customXml" Target="../ink/ink707.xml"/><Relationship Id="rId71" Type="http://schemas.openxmlformats.org/officeDocument/2006/relationships/customXml" Target="../ink/ink771.xml"/><Relationship Id="rId92" Type="http://schemas.openxmlformats.org/officeDocument/2006/relationships/customXml" Target="../ink/ink792.xml"/><Relationship Id="rId162" Type="http://schemas.openxmlformats.org/officeDocument/2006/relationships/customXml" Target="../ink/ink862.xml"/><Relationship Id="rId2" Type="http://schemas.openxmlformats.org/officeDocument/2006/relationships/slideLayout" Target="../slideLayouts/slideLayout1.xml"/><Relationship Id="rId29" Type="http://schemas.openxmlformats.org/officeDocument/2006/relationships/customXml" Target="../ink/ink729.xml"/><Relationship Id="rId24" Type="http://schemas.openxmlformats.org/officeDocument/2006/relationships/customXml" Target="../ink/ink724.xml"/><Relationship Id="rId40" Type="http://schemas.openxmlformats.org/officeDocument/2006/relationships/customXml" Target="../ink/ink740.xml"/><Relationship Id="rId45" Type="http://schemas.openxmlformats.org/officeDocument/2006/relationships/customXml" Target="../ink/ink745.xml"/><Relationship Id="rId66" Type="http://schemas.openxmlformats.org/officeDocument/2006/relationships/customXml" Target="../ink/ink766.xml"/><Relationship Id="rId87" Type="http://schemas.openxmlformats.org/officeDocument/2006/relationships/customXml" Target="../ink/ink787.xml"/><Relationship Id="rId110" Type="http://schemas.openxmlformats.org/officeDocument/2006/relationships/customXml" Target="../ink/ink810.xml"/><Relationship Id="rId115" Type="http://schemas.openxmlformats.org/officeDocument/2006/relationships/customXml" Target="../ink/ink815.xml"/><Relationship Id="rId131" Type="http://schemas.openxmlformats.org/officeDocument/2006/relationships/customXml" Target="../ink/ink831.xml"/><Relationship Id="rId136" Type="http://schemas.openxmlformats.org/officeDocument/2006/relationships/customXml" Target="../ink/ink836.xml"/><Relationship Id="rId157" Type="http://schemas.openxmlformats.org/officeDocument/2006/relationships/customXml" Target="../ink/ink857.xml"/><Relationship Id="rId61" Type="http://schemas.openxmlformats.org/officeDocument/2006/relationships/customXml" Target="../ink/ink761.xml"/><Relationship Id="rId82" Type="http://schemas.openxmlformats.org/officeDocument/2006/relationships/customXml" Target="../ink/ink782.xml"/><Relationship Id="rId152" Type="http://schemas.openxmlformats.org/officeDocument/2006/relationships/customXml" Target="../ink/ink852.xml"/><Relationship Id="rId173" Type="http://schemas.openxmlformats.org/officeDocument/2006/relationships/customXml" Target="../ink/ink873.xml"/><Relationship Id="rId19" Type="http://schemas.openxmlformats.org/officeDocument/2006/relationships/customXml" Target="../ink/ink719.xml"/><Relationship Id="rId14" Type="http://schemas.openxmlformats.org/officeDocument/2006/relationships/customXml" Target="../ink/ink714.xml"/><Relationship Id="rId30" Type="http://schemas.openxmlformats.org/officeDocument/2006/relationships/customXml" Target="../ink/ink730.xml"/><Relationship Id="rId35" Type="http://schemas.openxmlformats.org/officeDocument/2006/relationships/customXml" Target="../ink/ink735.xml"/><Relationship Id="rId56" Type="http://schemas.openxmlformats.org/officeDocument/2006/relationships/customXml" Target="../ink/ink756.xml"/><Relationship Id="rId77" Type="http://schemas.openxmlformats.org/officeDocument/2006/relationships/customXml" Target="../ink/ink777.xml"/><Relationship Id="rId100" Type="http://schemas.openxmlformats.org/officeDocument/2006/relationships/customXml" Target="../ink/ink800.xml"/><Relationship Id="rId105" Type="http://schemas.openxmlformats.org/officeDocument/2006/relationships/customXml" Target="../ink/ink805.xml"/><Relationship Id="rId126" Type="http://schemas.openxmlformats.org/officeDocument/2006/relationships/customXml" Target="../ink/ink826.xml"/><Relationship Id="rId147" Type="http://schemas.openxmlformats.org/officeDocument/2006/relationships/customXml" Target="../ink/ink847.xml"/><Relationship Id="rId168" Type="http://schemas.openxmlformats.org/officeDocument/2006/relationships/customXml" Target="../ink/ink868.xml"/><Relationship Id="rId8" Type="http://schemas.openxmlformats.org/officeDocument/2006/relationships/customXml" Target="../ink/ink708.xml"/><Relationship Id="rId51" Type="http://schemas.openxmlformats.org/officeDocument/2006/relationships/customXml" Target="../ink/ink751.xml"/><Relationship Id="rId72" Type="http://schemas.openxmlformats.org/officeDocument/2006/relationships/customXml" Target="../ink/ink772.xml"/><Relationship Id="rId93" Type="http://schemas.openxmlformats.org/officeDocument/2006/relationships/customXml" Target="../ink/ink793.xml"/><Relationship Id="rId98" Type="http://schemas.openxmlformats.org/officeDocument/2006/relationships/customXml" Target="../ink/ink798.xml"/><Relationship Id="rId121" Type="http://schemas.openxmlformats.org/officeDocument/2006/relationships/customXml" Target="../ink/ink821.xml"/><Relationship Id="rId142" Type="http://schemas.openxmlformats.org/officeDocument/2006/relationships/customXml" Target="../ink/ink842.xml"/><Relationship Id="rId163" Type="http://schemas.openxmlformats.org/officeDocument/2006/relationships/customXml" Target="../ink/ink863.xml"/><Relationship Id="rId3" Type="http://schemas.openxmlformats.org/officeDocument/2006/relationships/customXml" Target="../ink/ink703.xml"/><Relationship Id="rId25" Type="http://schemas.openxmlformats.org/officeDocument/2006/relationships/customXml" Target="../ink/ink725.xml"/><Relationship Id="rId46" Type="http://schemas.openxmlformats.org/officeDocument/2006/relationships/customXml" Target="../ink/ink746.xml"/><Relationship Id="rId67" Type="http://schemas.openxmlformats.org/officeDocument/2006/relationships/customXml" Target="../ink/ink767.xml"/><Relationship Id="rId116" Type="http://schemas.openxmlformats.org/officeDocument/2006/relationships/customXml" Target="../ink/ink816.xml"/><Relationship Id="rId137" Type="http://schemas.openxmlformats.org/officeDocument/2006/relationships/customXml" Target="../ink/ink837.xml"/><Relationship Id="rId158" Type="http://schemas.openxmlformats.org/officeDocument/2006/relationships/customXml" Target="../ink/ink858.xml"/><Relationship Id="rId20" Type="http://schemas.openxmlformats.org/officeDocument/2006/relationships/customXml" Target="../ink/ink720.xml"/><Relationship Id="rId41" Type="http://schemas.openxmlformats.org/officeDocument/2006/relationships/customXml" Target="../ink/ink741.xml"/><Relationship Id="rId62" Type="http://schemas.openxmlformats.org/officeDocument/2006/relationships/customXml" Target="../ink/ink762.xml"/><Relationship Id="rId83" Type="http://schemas.openxmlformats.org/officeDocument/2006/relationships/customXml" Target="../ink/ink783.xml"/><Relationship Id="rId88" Type="http://schemas.openxmlformats.org/officeDocument/2006/relationships/customXml" Target="../ink/ink788.xml"/><Relationship Id="rId111" Type="http://schemas.openxmlformats.org/officeDocument/2006/relationships/customXml" Target="../ink/ink811.xml"/><Relationship Id="rId132" Type="http://schemas.openxmlformats.org/officeDocument/2006/relationships/customXml" Target="../ink/ink832.xml"/><Relationship Id="rId153" Type="http://schemas.openxmlformats.org/officeDocument/2006/relationships/customXml" Target="../ink/ink853.xml"/><Relationship Id="rId174" Type="http://schemas.openxmlformats.org/officeDocument/2006/relationships/customXml" Target="../ink/ink874.xml"/><Relationship Id="rId15" Type="http://schemas.openxmlformats.org/officeDocument/2006/relationships/customXml" Target="../ink/ink715.xml"/><Relationship Id="rId36" Type="http://schemas.openxmlformats.org/officeDocument/2006/relationships/customXml" Target="../ink/ink736.xml"/><Relationship Id="rId57" Type="http://schemas.openxmlformats.org/officeDocument/2006/relationships/customXml" Target="../ink/ink757.xml"/><Relationship Id="rId106" Type="http://schemas.openxmlformats.org/officeDocument/2006/relationships/customXml" Target="../ink/ink806.xml"/><Relationship Id="rId127" Type="http://schemas.openxmlformats.org/officeDocument/2006/relationships/customXml" Target="../ink/ink827.xml"/><Relationship Id="rId10" Type="http://schemas.openxmlformats.org/officeDocument/2006/relationships/customXml" Target="../ink/ink710.xml"/><Relationship Id="rId31" Type="http://schemas.openxmlformats.org/officeDocument/2006/relationships/customXml" Target="../ink/ink731.xml"/><Relationship Id="rId52" Type="http://schemas.openxmlformats.org/officeDocument/2006/relationships/customXml" Target="../ink/ink752.xml"/><Relationship Id="rId73" Type="http://schemas.openxmlformats.org/officeDocument/2006/relationships/customXml" Target="../ink/ink773.xml"/><Relationship Id="rId78" Type="http://schemas.openxmlformats.org/officeDocument/2006/relationships/customXml" Target="../ink/ink778.xml"/><Relationship Id="rId94" Type="http://schemas.openxmlformats.org/officeDocument/2006/relationships/customXml" Target="../ink/ink794.xml"/><Relationship Id="rId99" Type="http://schemas.openxmlformats.org/officeDocument/2006/relationships/customXml" Target="../ink/ink799.xml"/><Relationship Id="rId101" Type="http://schemas.openxmlformats.org/officeDocument/2006/relationships/customXml" Target="../ink/ink801.xml"/><Relationship Id="rId122" Type="http://schemas.openxmlformats.org/officeDocument/2006/relationships/customXml" Target="../ink/ink822.xml"/><Relationship Id="rId143" Type="http://schemas.openxmlformats.org/officeDocument/2006/relationships/customXml" Target="../ink/ink843.xml"/><Relationship Id="rId148" Type="http://schemas.openxmlformats.org/officeDocument/2006/relationships/customXml" Target="../ink/ink848.xml"/><Relationship Id="rId164" Type="http://schemas.openxmlformats.org/officeDocument/2006/relationships/customXml" Target="../ink/ink864.xml"/><Relationship Id="rId169" Type="http://schemas.openxmlformats.org/officeDocument/2006/relationships/customXml" Target="../ink/ink869.xml"/><Relationship Id="rId4" Type="http://schemas.openxmlformats.org/officeDocument/2006/relationships/customXml" Target="../ink/ink704.xml"/><Relationship Id="rId9" Type="http://schemas.openxmlformats.org/officeDocument/2006/relationships/customXml" Target="../ink/ink709.xml"/><Relationship Id="rId26" Type="http://schemas.openxmlformats.org/officeDocument/2006/relationships/customXml" Target="../ink/ink726.xml"/><Relationship Id="rId47" Type="http://schemas.openxmlformats.org/officeDocument/2006/relationships/customXml" Target="../ink/ink747.xml"/><Relationship Id="rId68" Type="http://schemas.openxmlformats.org/officeDocument/2006/relationships/customXml" Target="../ink/ink768.xml"/><Relationship Id="rId89" Type="http://schemas.openxmlformats.org/officeDocument/2006/relationships/customXml" Target="../ink/ink789.xml"/><Relationship Id="rId112" Type="http://schemas.openxmlformats.org/officeDocument/2006/relationships/customXml" Target="../ink/ink812.xml"/><Relationship Id="rId133" Type="http://schemas.openxmlformats.org/officeDocument/2006/relationships/customXml" Target="../ink/ink833.xml"/><Relationship Id="rId154" Type="http://schemas.openxmlformats.org/officeDocument/2006/relationships/customXml" Target="../ink/ink854.xml"/><Relationship Id="rId175" Type="http://schemas.openxmlformats.org/officeDocument/2006/relationships/customXml" Target="../ink/ink875.xml"/><Relationship Id="rId16" Type="http://schemas.openxmlformats.org/officeDocument/2006/relationships/customXml" Target="../ink/ink716.xml"/><Relationship Id="rId37" Type="http://schemas.openxmlformats.org/officeDocument/2006/relationships/customXml" Target="../ink/ink737.xml"/><Relationship Id="rId58" Type="http://schemas.openxmlformats.org/officeDocument/2006/relationships/customXml" Target="../ink/ink758.xml"/><Relationship Id="rId79" Type="http://schemas.openxmlformats.org/officeDocument/2006/relationships/customXml" Target="../ink/ink779.xml"/><Relationship Id="rId102" Type="http://schemas.openxmlformats.org/officeDocument/2006/relationships/customXml" Target="../ink/ink802.xml"/><Relationship Id="rId123" Type="http://schemas.openxmlformats.org/officeDocument/2006/relationships/customXml" Target="../ink/ink823.xml"/><Relationship Id="rId144" Type="http://schemas.openxmlformats.org/officeDocument/2006/relationships/customXml" Target="../ink/ink844.xml"/><Relationship Id="rId90" Type="http://schemas.openxmlformats.org/officeDocument/2006/relationships/customXml" Target="../ink/ink790.xml"/><Relationship Id="rId165" Type="http://schemas.openxmlformats.org/officeDocument/2006/relationships/customXml" Target="../ink/ink865.xml"/><Relationship Id="rId27" Type="http://schemas.openxmlformats.org/officeDocument/2006/relationships/customXml" Target="../ink/ink727.xml"/><Relationship Id="rId48" Type="http://schemas.openxmlformats.org/officeDocument/2006/relationships/customXml" Target="../ink/ink748.xml"/><Relationship Id="rId69" Type="http://schemas.openxmlformats.org/officeDocument/2006/relationships/customXml" Target="../ink/ink769.xml"/><Relationship Id="rId113" Type="http://schemas.openxmlformats.org/officeDocument/2006/relationships/customXml" Target="../ink/ink813.xml"/><Relationship Id="rId134" Type="http://schemas.openxmlformats.org/officeDocument/2006/relationships/customXml" Target="../ink/ink834.xml"/><Relationship Id="rId80" Type="http://schemas.openxmlformats.org/officeDocument/2006/relationships/customXml" Target="../ink/ink780.xml"/><Relationship Id="rId155" Type="http://schemas.openxmlformats.org/officeDocument/2006/relationships/customXml" Target="../ink/ink855.xml"/><Relationship Id="rId17" Type="http://schemas.openxmlformats.org/officeDocument/2006/relationships/customXml" Target="../ink/ink717.xml"/><Relationship Id="rId38" Type="http://schemas.openxmlformats.org/officeDocument/2006/relationships/customXml" Target="../ink/ink738.xml"/><Relationship Id="rId59" Type="http://schemas.openxmlformats.org/officeDocument/2006/relationships/customXml" Target="../ink/ink759.xml"/><Relationship Id="rId103" Type="http://schemas.openxmlformats.org/officeDocument/2006/relationships/customXml" Target="../ink/ink803.xml"/><Relationship Id="rId124" Type="http://schemas.openxmlformats.org/officeDocument/2006/relationships/customXml" Target="../ink/ink824.xml"/><Relationship Id="rId70" Type="http://schemas.openxmlformats.org/officeDocument/2006/relationships/customXml" Target="../ink/ink770.xml"/><Relationship Id="rId91" Type="http://schemas.openxmlformats.org/officeDocument/2006/relationships/customXml" Target="../ink/ink791.xml"/><Relationship Id="rId145" Type="http://schemas.openxmlformats.org/officeDocument/2006/relationships/customXml" Target="../ink/ink845.xml"/><Relationship Id="rId166" Type="http://schemas.openxmlformats.org/officeDocument/2006/relationships/customXml" Target="../ink/ink866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90.xml"/><Relationship Id="rId21" Type="http://schemas.openxmlformats.org/officeDocument/2006/relationships/customXml" Target="../ink/ink894.xml"/><Relationship Id="rId42" Type="http://schemas.openxmlformats.org/officeDocument/2006/relationships/customXml" Target="../ink/ink915.xml"/><Relationship Id="rId63" Type="http://schemas.openxmlformats.org/officeDocument/2006/relationships/customXml" Target="../ink/ink936.xml"/><Relationship Id="rId84" Type="http://schemas.openxmlformats.org/officeDocument/2006/relationships/customXml" Target="../ink/ink957.xml"/><Relationship Id="rId138" Type="http://schemas.openxmlformats.org/officeDocument/2006/relationships/customXml" Target="../ink/ink1011.xml"/><Relationship Id="rId159" Type="http://schemas.openxmlformats.org/officeDocument/2006/relationships/customXml" Target="../ink/ink1032.xml"/><Relationship Id="rId107" Type="http://schemas.openxmlformats.org/officeDocument/2006/relationships/customXml" Target="../ink/ink980.xml"/><Relationship Id="rId11" Type="http://schemas.openxmlformats.org/officeDocument/2006/relationships/customXml" Target="../ink/ink884.xml"/><Relationship Id="rId32" Type="http://schemas.openxmlformats.org/officeDocument/2006/relationships/customXml" Target="../ink/ink905.xml"/><Relationship Id="rId53" Type="http://schemas.openxmlformats.org/officeDocument/2006/relationships/customXml" Target="../ink/ink926.xml"/><Relationship Id="rId74" Type="http://schemas.openxmlformats.org/officeDocument/2006/relationships/customXml" Target="../ink/ink947.xml"/><Relationship Id="rId128" Type="http://schemas.openxmlformats.org/officeDocument/2006/relationships/customXml" Target="../ink/ink1001.xml"/><Relationship Id="rId149" Type="http://schemas.openxmlformats.org/officeDocument/2006/relationships/customXml" Target="../ink/ink1022.xml"/><Relationship Id="rId5" Type="http://schemas.openxmlformats.org/officeDocument/2006/relationships/customXml" Target="../ink/ink878.xml"/><Relationship Id="rId95" Type="http://schemas.openxmlformats.org/officeDocument/2006/relationships/customXml" Target="../ink/ink968.xml"/><Relationship Id="rId160" Type="http://schemas.openxmlformats.org/officeDocument/2006/relationships/customXml" Target="../ink/ink1033.xml"/><Relationship Id="rId22" Type="http://schemas.openxmlformats.org/officeDocument/2006/relationships/customXml" Target="../ink/ink895.xml"/><Relationship Id="rId43" Type="http://schemas.openxmlformats.org/officeDocument/2006/relationships/customXml" Target="../ink/ink916.xml"/><Relationship Id="rId64" Type="http://schemas.openxmlformats.org/officeDocument/2006/relationships/customXml" Target="../ink/ink937.xml"/><Relationship Id="rId118" Type="http://schemas.openxmlformats.org/officeDocument/2006/relationships/customXml" Target="../ink/ink991.xml"/><Relationship Id="rId139" Type="http://schemas.openxmlformats.org/officeDocument/2006/relationships/customXml" Target="../ink/ink1012.xml"/><Relationship Id="rId85" Type="http://schemas.openxmlformats.org/officeDocument/2006/relationships/customXml" Target="../ink/ink958.xml"/><Relationship Id="rId150" Type="http://schemas.openxmlformats.org/officeDocument/2006/relationships/customXml" Target="../ink/ink1023.xml"/><Relationship Id="rId12" Type="http://schemas.openxmlformats.org/officeDocument/2006/relationships/customXml" Target="../ink/ink885.xml"/><Relationship Id="rId17" Type="http://schemas.openxmlformats.org/officeDocument/2006/relationships/customXml" Target="../ink/ink890.xml"/><Relationship Id="rId33" Type="http://schemas.openxmlformats.org/officeDocument/2006/relationships/customXml" Target="../ink/ink906.xml"/><Relationship Id="rId38" Type="http://schemas.openxmlformats.org/officeDocument/2006/relationships/customXml" Target="../ink/ink911.xml"/><Relationship Id="rId59" Type="http://schemas.openxmlformats.org/officeDocument/2006/relationships/customXml" Target="../ink/ink932.xml"/><Relationship Id="rId103" Type="http://schemas.openxmlformats.org/officeDocument/2006/relationships/customXml" Target="../ink/ink976.xml"/><Relationship Id="rId108" Type="http://schemas.openxmlformats.org/officeDocument/2006/relationships/customXml" Target="../ink/ink981.xml"/><Relationship Id="rId124" Type="http://schemas.openxmlformats.org/officeDocument/2006/relationships/customXml" Target="../ink/ink997.xml"/><Relationship Id="rId129" Type="http://schemas.openxmlformats.org/officeDocument/2006/relationships/customXml" Target="../ink/ink1002.xml"/><Relationship Id="rId54" Type="http://schemas.openxmlformats.org/officeDocument/2006/relationships/customXml" Target="../ink/ink927.xml"/><Relationship Id="rId70" Type="http://schemas.openxmlformats.org/officeDocument/2006/relationships/customXml" Target="../ink/ink943.xml"/><Relationship Id="rId75" Type="http://schemas.openxmlformats.org/officeDocument/2006/relationships/customXml" Target="../ink/ink948.xml"/><Relationship Id="rId91" Type="http://schemas.openxmlformats.org/officeDocument/2006/relationships/customXml" Target="../ink/ink964.xml"/><Relationship Id="rId96" Type="http://schemas.openxmlformats.org/officeDocument/2006/relationships/customXml" Target="../ink/ink969.xml"/><Relationship Id="rId140" Type="http://schemas.openxmlformats.org/officeDocument/2006/relationships/customXml" Target="../ink/ink1013.xml"/><Relationship Id="rId145" Type="http://schemas.openxmlformats.org/officeDocument/2006/relationships/customXml" Target="../ink/ink1018.xml"/><Relationship Id="rId161" Type="http://schemas.openxmlformats.org/officeDocument/2006/relationships/customXml" Target="../ink/ink1034.xml"/><Relationship Id="rId1" Type="http://schemas.openxmlformats.org/officeDocument/2006/relationships/tags" Target="../tags/tag87.xml"/><Relationship Id="rId6" Type="http://schemas.openxmlformats.org/officeDocument/2006/relationships/customXml" Target="../ink/ink879.xml"/><Relationship Id="rId23" Type="http://schemas.openxmlformats.org/officeDocument/2006/relationships/customXml" Target="../ink/ink896.xml"/><Relationship Id="rId28" Type="http://schemas.openxmlformats.org/officeDocument/2006/relationships/customXml" Target="../ink/ink901.xml"/><Relationship Id="rId49" Type="http://schemas.openxmlformats.org/officeDocument/2006/relationships/customXml" Target="../ink/ink922.xml"/><Relationship Id="rId114" Type="http://schemas.openxmlformats.org/officeDocument/2006/relationships/customXml" Target="../ink/ink987.xml"/><Relationship Id="rId119" Type="http://schemas.openxmlformats.org/officeDocument/2006/relationships/customXml" Target="../ink/ink992.xml"/><Relationship Id="rId44" Type="http://schemas.openxmlformats.org/officeDocument/2006/relationships/customXml" Target="../ink/ink917.xml"/><Relationship Id="rId60" Type="http://schemas.openxmlformats.org/officeDocument/2006/relationships/customXml" Target="../ink/ink933.xml"/><Relationship Id="rId65" Type="http://schemas.openxmlformats.org/officeDocument/2006/relationships/customXml" Target="../ink/ink938.xml"/><Relationship Id="rId81" Type="http://schemas.openxmlformats.org/officeDocument/2006/relationships/customXml" Target="../ink/ink954.xml"/><Relationship Id="rId86" Type="http://schemas.openxmlformats.org/officeDocument/2006/relationships/customXml" Target="../ink/ink959.xml"/><Relationship Id="rId130" Type="http://schemas.openxmlformats.org/officeDocument/2006/relationships/customXml" Target="../ink/ink1003.xml"/><Relationship Id="rId135" Type="http://schemas.openxmlformats.org/officeDocument/2006/relationships/customXml" Target="../ink/ink1008.xml"/><Relationship Id="rId151" Type="http://schemas.openxmlformats.org/officeDocument/2006/relationships/customXml" Target="../ink/ink1024.xml"/><Relationship Id="rId156" Type="http://schemas.openxmlformats.org/officeDocument/2006/relationships/customXml" Target="../ink/ink1029.xml"/><Relationship Id="rId13" Type="http://schemas.openxmlformats.org/officeDocument/2006/relationships/customXml" Target="../ink/ink886.xml"/><Relationship Id="rId18" Type="http://schemas.openxmlformats.org/officeDocument/2006/relationships/customXml" Target="../ink/ink891.xml"/><Relationship Id="rId39" Type="http://schemas.openxmlformats.org/officeDocument/2006/relationships/customXml" Target="../ink/ink912.xml"/><Relationship Id="rId109" Type="http://schemas.openxmlformats.org/officeDocument/2006/relationships/customXml" Target="../ink/ink982.xml"/><Relationship Id="rId34" Type="http://schemas.openxmlformats.org/officeDocument/2006/relationships/customXml" Target="../ink/ink907.xml"/><Relationship Id="rId50" Type="http://schemas.openxmlformats.org/officeDocument/2006/relationships/customXml" Target="../ink/ink923.xml"/><Relationship Id="rId55" Type="http://schemas.openxmlformats.org/officeDocument/2006/relationships/customXml" Target="../ink/ink928.xml"/><Relationship Id="rId76" Type="http://schemas.openxmlformats.org/officeDocument/2006/relationships/customXml" Target="../ink/ink949.xml"/><Relationship Id="rId97" Type="http://schemas.openxmlformats.org/officeDocument/2006/relationships/customXml" Target="../ink/ink970.xml"/><Relationship Id="rId104" Type="http://schemas.openxmlformats.org/officeDocument/2006/relationships/customXml" Target="../ink/ink977.xml"/><Relationship Id="rId120" Type="http://schemas.openxmlformats.org/officeDocument/2006/relationships/customXml" Target="../ink/ink993.xml"/><Relationship Id="rId125" Type="http://schemas.openxmlformats.org/officeDocument/2006/relationships/customXml" Target="../ink/ink998.xml"/><Relationship Id="rId141" Type="http://schemas.openxmlformats.org/officeDocument/2006/relationships/customXml" Target="../ink/ink1014.xml"/><Relationship Id="rId146" Type="http://schemas.openxmlformats.org/officeDocument/2006/relationships/customXml" Target="../ink/ink1019.xml"/><Relationship Id="rId7" Type="http://schemas.openxmlformats.org/officeDocument/2006/relationships/customXml" Target="../ink/ink880.xml"/><Relationship Id="rId71" Type="http://schemas.openxmlformats.org/officeDocument/2006/relationships/customXml" Target="../ink/ink944.xml"/><Relationship Id="rId92" Type="http://schemas.openxmlformats.org/officeDocument/2006/relationships/customXml" Target="../ink/ink965.xml"/><Relationship Id="rId162" Type="http://schemas.openxmlformats.org/officeDocument/2006/relationships/customXml" Target="../ink/ink1035.xml"/><Relationship Id="rId2" Type="http://schemas.openxmlformats.org/officeDocument/2006/relationships/slideLayout" Target="../slideLayouts/slideLayout1.xml"/><Relationship Id="rId29" Type="http://schemas.openxmlformats.org/officeDocument/2006/relationships/customXml" Target="../ink/ink902.xml"/><Relationship Id="rId24" Type="http://schemas.openxmlformats.org/officeDocument/2006/relationships/customXml" Target="../ink/ink897.xml"/><Relationship Id="rId40" Type="http://schemas.openxmlformats.org/officeDocument/2006/relationships/customXml" Target="../ink/ink913.xml"/><Relationship Id="rId45" Type="http://schemas.openxmlformats.org/officeDocument/2006/relationships/customXml" Target="../ink/ink918.xml"/><Relationship Id="rId66" Type="http://schemas.openxmlformats.org/officeDocument/2006/relationships/customXml" Target="../ink/ink939.xml"/><Relationship Id="rId87" Type="http://schemas.openxmlformats.org/officeDocument/2006/relationships/customXml" Target="../ink/ink960.xml"/><Relationship Id="rId110" Type="http://schemas.openxmlformats.org/officeDocument/2006/relationships/customXml" Target="../ink/ink983.xml"/><Relationship Id="rId115" Type="http://schemas.openxmlformats.org/officeDocument/2006/relationships/customXml" Target="../ink/ink988.xml"/><Relationship Id="rId131" Type="http://schemas.openxmlformats.org/officeDocument/2006/relationships/customXml" Target="../ink/ink1004.xml"/><Relationship Id="rId136" Type="http://schemas.openxmlformats.org/officeDocument/2006/relationships/customXml" Target="../ink/ink1009.xml"/><Relationship Id="rId157" Type="http://schemas.openxmlformats.org/officeDocument/2006/relationships/customXml" Target="../ink/ink1030.xml"/><Relationship Id="rId61" Type="http://schemas.openxmlformats.org/officeDocument/2006/relationships/customXml" Target="../ink/ink934.xml"/><Relationship Id="rId82" Type="http://schemas.openxmlformats.org/officeDocument/2006/relationships/customXml" Target="../ink/ink955.xml"/><Relationship Id="rId152" Type="http://schemas.openxmlformats.org/officeDocument/2006/relationships/customXml" Target="../ink/ink1025.xml"/><Relationship Id="rId19" Type="http://schemas.openxmlformats.org/officeDocument/2006/relationships/customXml" Target="../ink/ink892.xml"/><Relationship Id="rId14" Type="http://schemas.openxmlformats.org/officeDocument/2006/relationships/customXml" Target="../ink/ink887.xml"/><Relationship Id="rId30" Type="http://schemas.openxmlformats.org/officeDocument/2006/relationships/customXml" Target="../ink/ink903.xml"/><Relationship Id="rId35" Type="http://schemas.openxmlformats.org/officeDocument/2006/relationships/customXml" Target="../ink/ink908.xml"/><Relationship Id="rId56" Type="http://schemas.openxmlformats.org/officeDocument/2006/relationships/customXml" Target="../ink/ink929.xml"/><Relationship Id="rId77" Type="http://schemas.openxmlformats.org/officeDocument/2006/relationships/customXml" Target="../ink/ink950.xml"/><Relationship Id="rId100" Type="http://schemas.openxmlformats.org/officeDocument/2006/relationships/customXml" Target="../ink/ink973.xml"/><Relationship Id="rId105" Type="http://schemas.openxmlformats.org/officeDocument/2006/relationships/customXml" Target="../ink/ink978.xml"/><Relationship Id="rId126" Type="http://schemas.openxmlformats.org/officeDocument/2006/relationships/customXml" Target="../ink/ink999.xml"/><Relationship Id="rId147" Type="http://schemas.openxmlformats.org/officeDocument/2006/relationships/customXml" Target="../ink/ink1020.xml"/><Relationship Id="rId8" Type="http://schemas.openxmlformats.org/officeDocument/2006/relationships/customXml" Target="../ink/ink881.xml"/><Relationship Id="rId51" Type="http://schemas.openxmlformats.org/officeDocument/2006/relationships/customXml" Target="../ink/ink924.xml"/><Relationship Id="rId72" Type="http://schemas.openxmlformats.org/officeDocument/2006/relationships/customXml" Target="../ink/ink945.xml"/><Relationship Id="rId93" Type="http://schemas.openxmlformats.org/officeDocument/2006/relationships/customXml" Target="../ink/ink966.xml"/><Relationship Id="rId98" Type="http://schemas.openxmlformats.org/officeDocument/2006/relationships/customXml" Target="../ink/ink971.xml"/><Relationship Id="rId121" Type="http://schemas.openxmlformats.org/officeDocument/2006/relationships/customXml" Target="../ink/ink994.xml"/><Relationship Id="rId142" Type="http://schemas.openxmlformats.org/officeDocument/2006/relationships/customXml" Target="../ink/ink1015.xml"/><Relationship Id="rId163" Type="http://schemas.openxmlformats.org/officeDocument/2006/relationships/customXml" Target="../ink/ink1036.xml"/><Relationship Id="rId3" Type="http://schemas.openxmlformats.org/officeDocument/2006/relationships/customXml" Target="../ink/ink876.xml"/><Relationship Id="rId25" Type="http://schemas.openxmlformats.org/officeDocument/2006/relationships/customXml" Target="../ink/ink898.xml"/><Relationship Id="rId46" Type="http://schemas.openxmlformats.org/officeDocument/2006/relationships/customXml" Target="../ink/ink919.xml"/><Relationship Id="rId67" Type="http://schemas.openxmlformats.org/officeDocument/2006/relationships/customXml" Target="../ink/ink940.xml"/><Relationship Id="rId116" Type="http://schemas.openxmlformats.org/officeDocument/2006/relationships/customXml" Target="../ink/ink989.xml"/><Relationship Id="rId137" Type="http://schemas.openxmlformats.org/officeDocument/2006/relationships/customXml" Target="../ink/ink1010.xml"/><Relationship Id="rId158" Type="http://schemas.openxmlformats.org/officeDocument/2006/relationships/customXml" Target="../ink/ink1031.xml"/><Relationship Id="rId20" Type="http://schemas.openxmlformats.org/officeDocument/2006/relationships/customXml" Target="../ink/ink893.xml"/><Relationship Id="rId41" Type="http://schemas.openxmlformats.org/officeDocument/2006/relationships/customXml" Target="../ink/ink914.xml"/><Relationship Id="rId62" Type="http://schemas.openxmlformats.org/officeDocument/2006/relationships/customXml" Target="../ink/ink935.xml"/><Relationship Id="rId83" Type="http://schemas.openxmlformats.org/officeDocument/2006/relationships/customXml" Target="../ink/ink956.xml"/><Relationship Id="rId88" Type="http://schemas.openxmlformats.org/officeDocument/2006/relationships/customXml" Target="../ink/ink961.xml"/><Relationship Id="rId111" Type="http://schemas.openxmlformats.org/officeDocument/2006/relationships/customXml" Target="../ink/ink984.xml"/><Relationship Id="rId132" Type="http://schemas.openxmlformats.org/officeDocument/2006/relationships/customXml" Target="../ink/ink1005.xml"/><Relationship Id="rId153" Type="http://schemas.openxmlformats.org/officeDocument/2006/relationships/customXml" Target="../ink/ink1026.xml"/><Relationship Id="rId15" Type="http://schemas.openxmlformats.org/officeDocument/2006/relationships/customXml" Target="../ink/ink888.xml"/><Relationship Id="rId36" Type="http://schemas.openxmlformats.org/officeDocument/2006/relationships/customXml" Target="../ink/ink909.xml"/><Relationship Id="rId57" Type="http://schemas.openxmlformats.org/officeDocument/2006/relationships/customXml" Target="../ink/ink930.xml"/><Relationship Id="rId106" Type="http://schemas.openxmlformats.org/officeDocument/2006/relationships/customXml" Target="../ink/ink979.xml"/><Relationship Id="rId127" Type="http://schemas.openxmlformats.org/officeDocument/2006/relationships/customXml" Target="../ink/ink1000.xml"/><Relationship Id="rId10" Type="http://schemas.openxmlformats.org/officeDocument/2006/relationships/customXml" Target="../ink/ink883.xml"/><Relationship Id="rId31" Type="http://schemas.openxmlformats.org/officeDocument/2006/relationships/customXml" Target="../ink/ink904.xml"/><Relationship Id="rId52" Type="http://schemas.openxmlformats.org/officeDocument/2006/relationships/customXml" Target="../ink/ink925.xml"/><Relationship Id="rId73" Type="http://schemas.openxmlformats.org/officeDocument/2006/relationships/customXml" Target="../ink/ink946.xml"/><Relationship Id="rId78" Type="http://schemas.openxmlformats.org/officeDocument/2006/relationships/customXml" Target="../ink/ink951.xml"/><Relationship Id="rId94" Type="http://schemas.openxmlformats.org/officeDocument/2006/relationships/customXml" Target="../ink/ink967.xml"/><Relationship Id="rId99" Type="http://schemas.openxmlformats.org/officeDocument/2006/relationships/customXml" Target="../ink/ink972.xml"/><Relationship Id="rId101" Type="http://schemas.openxmlformats.org/officeDocument/2006/relationships/customXml" Target="../ink/ink974.xml"/><Relationship Id="rId122" Type="http://schemas.openxmlformats.org/officeDocument/2006/relationships/customXml" Target="../ink/ink995.xml"/><Relationship Id="rId143" Type="http://schemas.openxmlformats.org/officeDocument/2006/relationships/customXml" Target="../ink/ink1016.xml"/><Relationship Id="rId148" Type="http://schemas.openxmlformats.org/officeDocument/2006/relationships/customXml" Target="../ink/ink1021.xml"/><Relationship Id="rId164" Type="http://schemas.openxmlformats.org/officeDocument/2006/relationships/customXml" Target="../ink/ink1037.xml"/><Relationship Id="rId4" Type="http://schemas.openxmlformats.org/officeDocument/2006/relationships/customXml" Target="../ink/ink877.xml"/><Relationship Id="rId9" Type="http://schemas.openxmlformats.org/officeDocument/2006/relationships/customXml" Target="../ink/ink882.xml"/><Relationship Id="rId26" Type="http://schemas.openxmlformats.org/officeDocument/2006/relationships/customXml" Target="../ink/ink899.xml"/><Relationship Id="rId47" Type="http://schemas.openxmlformats.org/officeDocument/2006/relationships/customXml" Target="../ink/ink920.xml"/><Relationship Id="rId68" Type="http://schemas.openxmlformats.org/officeDocument/2006/relationships/customXml" Target="../ink/ink941.xml"/><Relationship Id="rId89" Type="http://schemas.openxmlformats.org/officeDocument/2006/relationships/customXml" Target="../ink/ink962.xml"/><Relationship Id="rId112" Type="http://schemas.openxmlformats.org/officeDocument/2006/relationships/customXml" Target="../ink/ink985.xml"/><Relationship Id="rId133" Type="http://schemas.openxmlformats.org/officeDocument/2006/relationships/customXml" Target="../ink/ink1006.xml"/><Relationship Id="rId154" Type="http://schemas.openxmlformats.org/officeDocument/2006/relationships/customXml" Target="../ink/ink1027.xml"/><Relationship Id="rId16" Type="http://schemas.openxmlformats.org/officeDocument/2006/relationships/customXml" Target="../ink/ink889.xml"/><Relationship Id="rId37" Type="http://schemas.openxmlformats.org/officeDocument/2006/relationships/customXml" Target="../ink/ink910.xml"/><Relationship Id="rId58" Type="http://schemas.openxmlformats.org/officeDocument/2006/relationships/customXml" Target="../ink/ink931.xml"/><Relationship Id="rId79" Type="http://schemas.openxmlformats.org/officeDocument/2006/relationships/customXml" Target="../ink/ink952.xml"/><Relationship Id="rId102" Type="http://schemas.openxmlformats.org/officeDocument/2006/relationships/customXml" Target="../ink/ink975.xml"/><Relationship Id="rId123" Type="http://schemas.openxmlformats.org/officeDocument/2006/relationships/customXml" Target="../ink/ink996.xml"/><Relationship Id="rId144" Type="http://schemas.openxmlformats.org/officeDocument/2006/relationships/customXml" Target="../ink/ink1017.xml"/><Relationship Id="rId90" Type="http://schemas.openxmlformats.org/officeDocument/2006/relationships/customXml" Target="../ink/ink963.xml"/><Relationship Id="rId165" Type="http://schemas.openxmlformats.org/officeDocument/2006/relationships/customXml" Target="../ink/ink1038.xml"/><Relationship Id="rId27" Type="http://schemas.openxmlformats.org/officeDocument/2006/relationships/customXml" Target="../ink/ink900.xml"/><Relationship Id="rId48" Type="http://schemas.openxmlformats.org/officeDocument/2006/relationships/customXml" Target="../ink/ink921.xml"/><Relationship Id="rId69" Type="http://schemas.openxmlformats.org/officeDocument/2006/relationships/customXml" Target="../ink/ink942.xml"/><Relationship Id="rId113" Type="http://schemas.openxmlformats.org/officeDocument/2006/relationships/customXml" Target="../ink/ink986.xml"/><Relationship Id="rId134" Type="http://schemas.openxmlformats.org/officeDocument/2006/relationships/customXml" Target="../ink/ink1007.xml"/><Relationship Id="rId80" Type="http://schemas.openxmlformats.org/officeDocument/2006/relationships/customXml" Target="../ink/ink953.xml"/><Relationship Id="rId155" Type="http://schemas.openxmlformats.org/officeDocument/2006/relationships/customXml" Target="../ink/ink1028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062.xml"/><Relationship Id="rId117" Type="http://schemas.openxmlformats.org/officeDocument/2006/relationships/customXml" Target="../ink/ink1152.xml"/><Relationship Id="rId21" Type="http://schemas.openxmlformats.org/officeDocument/2006/relationships/customXml" Target="../ink/ink1057.xml"/><Relationship Id="rId42" Type="http://schemas.openxmlformats.org/officeDocument/2006/relationships/customXml" Target="../ink/ink1078.xml"/><Relationship Id="rId47" Type="http://schemas.openxmlformats.org/officeDocument/2006/relationships/customXml" Target="../ink/ink1083.xml"/><Relationship Id="rId63" Type="http://schemas.openxmlformats.org/officeDocument/2006/relationships/customXml" Target="../ink/ink1099.xml"/><Relationship Id="rId68" Type="http://schemas.openxmlformats.org/officeDocument/2006/relationships/customXml" Target="../ink/ink1103.xml"/><Relationship Id="rId84" Type="http://schemas.openxmlformats.org/officeDocument/2006/relationships/customXml" Target="../ink/ink1119.xml"/><Relationship Id="rId89" Type="http://schemas.openxmlformats.org/officeDocument/2006/relationships/customXml" Target="../ink/ink1124.xml"/><Relationship Id="rId112" Type="http://schemas.openxmlformats.org/officeDocument/2006/relationships/customXml" Target="../ink/ink1147.xml"/><Relationship Id="rId16" Type="http://schemas.openxmlformats.org/officeDocument/2006/relationships/customXml" Target="../ink/ink1052.xml"/><Relationship Id="rId107" Type="http://schemas.openxmlformats.org/officeDocument/2006/relationships/customXml" Target="../ink/ink1142.xml"/><Relationship Id="rId11" Type="http://schemas.openxmlformats.org/officeDocument/2006/relationships/customXml" Target="../ink/ink1047.xml"/><Relationship Id="rId32" Type="http://schemas.openxmlformats.org/officeDocument/2006/relationships/customXml" Target="../ink/ink1068.xml"/><Relationship Id="rId37" Type="http://schemas.openxmlformats.org/officeDocument/2006/relationships/customXml" Target="../ink/ink1073.xml"/><Relationship Id="rId53" Type="http://schemas.openxmlformats.org/officeDocument/2006/relationships/customXml" Target="../ink/ink1089.xml"/><Relationship Id="rId58" Type="http://schemas.openxmlformats.org/officeDocument/2006/relationships/customXml" Target="../ink/ink1094.xml"/><Relationship Id="rId74" Type="http://schemas.openxmlformats.org/officeDocument/2006/relationships/customXml" Target="../ink/ink1109.xml"/><Relationship Id="rId79" Type="http://schemas.openxmlformats.org/officeDocument/2006/relationships/customXml" Target="../ink/ink1114.xml"/><Relationship Id="rId102" Type="http://schemas.openxmlformats.org/officeDocument/2006/relationships/customXml" Target="../ink/ink1137.xml"/><Relationship Id="rId123" Type="http://schemas.openxmlformats.org/officeDocument/2006/relationships/customXml" Target="../ink/ink1158.xml"/><Relationship Id="rId5" Type="http://schemas.openxmlformats.org/officeDocument/2006/relationships/customXml" Target="../ink/ink1041.xml"/><Relationship Id="rId90" Type="http://schemas.openxmlformats.org/officeDocument/2006/relationships/customXml" Target="../ink/ink1125.xml"/><Relationship Id="rId95" Type="http://schemas.openxmlformats.org/officeDocument/2006/relationships/customXml" Target="../ink/ink1130.xml"/><Relationship Id="rId22" Type="http://schemas.openxmlformats.org/officeDocument/2006/relationships/customXml" Target="../ink/ink1058.xml"/><Relationship Id="rId27" Type="http://schemas.openxmlformats.org/officeDocument/2006/relationships/customXml" Target="../ink/ink1063.xml"/><Relationship Id="rId43" Type="http://schemas.openxmlformats.org/officeDocument/2006/relationships/customXml" Target="../ink/ink1079.xml"/><Relationship Id="rId48" Type="http://schemas.openxmlformats.org/officeDocument/2006/relationships/customXml" Target="../ink/ink1084.xml"/><Relationship Id="rId64" Type="http://schemas.openxmlformats.org/officeDocument/2006/relationships/image" Target="../media/image13.png"/><Relationship Id="rId69" Type="http://schemas.openxmlformats.org/officeDocument/2006/relationships/customXml" Target="../ink/ink1104.xml"/><Relationship Id="rId113" Type="http://schemas.openxmlformats.org/officeDocument/2006/relationships/customXml" Target="../ink/ink1148.xml"/><Relationship Id="rId118" Type="http://schemas.openxmlformats.org/officeDocument/2006/relationships/customXml" Target="../ink/ink1153.xml"/><Relationship Id="rId80" Type="http://schemas.openxmlformats.org/officeDocument/2006/relationships/customXml" Target="../ink/ink1115.xml"/><Relationship Id="rId85" Type="http://schemas.openxmlformats.org/officeDocument/2006/relationships/customXml" Target="../ink/ink1120.xml"/><Relationship Id="rId12" Type="http://schemas.openxmlformats.org/officeDocument/2006/relationships/customXml" Target="../ink/ink1048.xml"/><Relationship Id="rId17" Type="http://schemas.openxmlformats.org/officeDocument/2006/relationships/customXml" Target="../ink/ink1053.xml"/><Relationship Id="rId33" Type="http://schemas.openxmlformats.org/officeDocument/2006/relationships/customXml" Target="../ink/ink1069.xml"/><Relationship Id="rId38" Type="http://schemas.openxmlformats.org/officeDocument/2006/relationships/customXml" Target="../ink/ink1074.xml"/><Relationship Id="rId59" Type="http://schemas.openxmlformats.org/officeDocument/2006/relationships/customXml" Target="../ink/ink1095.xml"/><Relationship Id="rId103" Type="http://schemas.openxmlformats.org/officeDocument/2006/relationships/customXml" Target="../ink/ink1138.xml"/><Relationship Id="rId108" Type="http://schemas.openxmlformats.org/officeDocument/2006/relationships/customXml" Target="../ink/ink1143.xml"/><Relationship Id="rId124" Type="http://schemas.openxmlformats.org/officeDocument/2006/relationships/customXml" Target="../ink/ink1159.xml"/><Relationship Id="rId54" Type="http://schemas.openxmlformats.org/officeDocument/2006/relationships/customXml" Target="../ink/ink1090.xml"/><Relationship Id="rId70" Type="http://schemas.openxmlformats.org/officeDocument/2006/relationships/customXml" Target="../ink/ink1105.xml"/><Relationship Id="rId75" Type="http://schemas.openxmlformats.org/officeDocument/2006/relationships/customXml" Target="../ink/ink1110.xml"/><Relationship Id="rId91" Type="http://schemas.openxmlformats.org/officeDocument/2006/relationships/customXml" Target="../ink/ink1126.xml"/><Relationship Id="rId96" Type="http://schemas.openxmlformats.org/officeDocument/2006/relationships/customXml" Target="../ink/ink1131.xml"/><Relationship Id="rId1" Type="http://schemas.openxmlformats.org/officeDocument/2006/relationships/tags" Target="../tags/tag88.xml"/><Relationship Id="rId6" Type="http://schemas.openxmlformats.org/officeDocument/2006/relationships/customXml" Target="../ink/ink1042.xml"/><Relationship Id="rId23" Type="http://schemas.openxmlformats.org/officeDocument/2006/relationships/customXml" Target="../ink/ink1059.xml"/><Relationship Id="rId28" Type="http://schemas.openxmlformats.org/officeDocument/2006/relationships/customXml" Target="../ink/ink1064.xml"/><Relationship Id="rId49" Type="http://schemas.openxmlformats.org/officeDocument/2006/relationships/customXml" Target="../ink/ink1085.xml"/><Relationship Id="rId114" Type="http://schemas.openxmlformats.org/officeDocument/2006/relationships/customXml" Target="../ink/ink1149.xml"/><Relationship Id="rId119" Type="http://schemas.openxmlformats.org/officeDocument/2006/relationships/customXml" Target="../ink/ink1154.xml"/><Relationship Id="rId44" Type="http://schemas.openxmlformats.org/officeDocument/2006/relationships/customXml" Target="../ink/ink1080.xml"/><Relationship Id="rId60" Type="http://schemas.openxmlformats.org/officeDocument/2006/relationships/customXml" Target="../ink/ink1096.xml"/><Relationship Id="rId65" Type="http://schemas.openxmlformats.org/officeDocument/2006/relationships/customXml" Target="../ink/ink1100.xml"/><Relationship Id="rId81" Type="http://schemas.openxmlformats.org/officeDocument/2006/relationships/customXml" Target="../ink/ink1116.xml"/><Relationship Id="rId86" Type="http://schemas.openxmlformats.org/officeDocument/2006/relationships/customXml" Target="../ink/ink1121.xml"/><Relationship Id="rId13" Type="http://schemas.openxmlformats.org/officeDocument/2006/relationships/customXml" Target="../ink/ink1049.xml"/><Relationship Id="rId18" Type="http://schemas.openxmlformats.org/officeDocument/2006/relationships/customXml" Target="../ink/ink1054.xml"/><Relationship Id="rId39" Type="http://schemas.openxmlformats.org/officeDocument/2006/relationships/customXml" Target="../ink/ink1075.xml"/><Relationship Id="rId109" Type="http://schemas.openxmlformats.org/officeDocument/2006/relationships/customXml" Target="../ink/ink1144.xml"/><Relationship Id="rId34" Type="http://schemas.openxmlformats.org/officeDocument/2006/relationships/customXml" Target="../ink/ink1070.xml"/><Relationship Id="rId50" Type="http://schemas.openxmlformats.org/officeDocument/2006/relationships/customXml" Target="../ink/ink1086.xml"/><Relationship Id="rId55" Type="http://schemas.openxmlformats.org/officeDocument/2006/relationships/customXml" Target="../ink/ink1091.xml"/><Relationship Id="rId76" Type="http://schemas.openxmlformats.org/officeDocument/2006/relationships/customXml" Target="../ink/ink1111.xml"/><Relationship Id="rId97" Type="http://schemas.openxmlformats.org/officeDocument/2006/relationships/customXml" Target="../ink/ink1132.xml"/><Relationship Id="rId104" Type="http://schemas.openxmlformats.org/officeDocument/2006/relationships/customXml" Target="../ink/ink1139.xml"/><Relationship Id="rId120" Type="http://schemas.openxmlformats.org/officeDocument/2006/relationships/customXml" Target="../ink/ink1155.xml"/><Relationship Id="rId125" Type="http://schemas.openxmlformats.org/officeDocument/2006/relationships/customXml" Target="../ink/ink1160.xml"/><Relationship Id="rId7" Type="http://schemas.openxmlformats.org/officeDocument/2006/relationships/customXml" Target="../ink/ink1043.xml"/><Relationship Id="rId71" Type="http://schemas.openxmlformats.org/officeDocument/2006/relationships/customXml" Target="../ink/ink1106.xml"/><Relationship Id="rId92" Type="http://schemas.openxmlformats.org/officeDocument/2006/relationships/customXml" Target="../ink/ink1127.xml"/><Relationship Id="rId2" Type="http://schemas.openxmlformats.org/officeDocument/2006/relationships/slideLayout" Target="../slideLayouts/slideLayout1.xml"/><Relationship Id="rId29" Type="http://schemas.openxmlformats.org/officeDocument/2006/relationships/customXml" Target="../ink/ink1065.xml"/><Relationship Id="rId24" Type="http://schemas.openxmlformats.org/officeDocument/2006/relationships/customXml" Target="../ink/ink1060.xml"/><Relationship Id="rId40" Type="http://schemas.openxmlformats.org/officeDocument/2006/relationships/customXml" Target="../ink/ink1076.xml"/><Relationship Id="rId45" Type="http://schemas.openxmlformats.org/officeDocument/2006/relationships/customXml" Target="../ink/ink1081.xml"/><Relationship Id="rId66" Type="http://schemas.openxmlformats.org/officeDocument/2006/relationships/customXml" Target="../ink/ink1101.xml"/><Relationship Id="rId87" Type="http://schemas.openxmlformats.org/officeDocument/2006/relationships/customXml" Target="../ink/ink1122.xml"/><Relationship Id="rId110" Type="http://schemas.openxmlformats.org/officeDocument/2006/relationships/customXml" Target="../ink/ink1145.xml"/><Relationship Id="rId115" Type="http://schemas.openxmlformats.org/officeDocument/2006/relationships/customXml" Target="../ink/ink1150.xml"/><Relationship Id="rId61" Type="http://schemas.openxmlformats.org/officeDocument/2006/relationships/customXml" Target="../ink/ink1097.xml"/><Relationship Id="rId82" Type="http://schemas.openxmlformats.org/officeDocument/2006/relationships/customXml" Target="../ink/ink1117.xml"/><Relationship Id="rId19" Type="http://schemas.openxmlformats.org/officeDocument/2006/relationships/customXml" Target="../ink/ink1055.xml"/><Relationship Id="rId14" Type="http://schemas.openxmlformats.org/officeDocument/2006/relationships/customXml" Target="../ink/ink1050.xml"/><Relationship Id="rId30" Type="http://schemas.openxmlformats.org/officeDocument/2006/relationships/customXml" Target="../ink/ink1066.xml"/><Relationship Id="rId35" Type="http://schemas.openxmlformats.org/officeDocument/2006/relationships/customXml" Target="../ink/ink1071.xml"/><Relationship Id="rId56" Type="http://schemas.openxmlformats.org/officeDocument/2006/relationships/customXml" Target="../ink/ink1092.xml"/><Relationship Id="rId77" Type="http://schemas.openxmlformats.org/officeDocument/2006/relationships/customXml" Target="../ink/ink1112.xml"/><Relationship Id="rId100" Type="http://schemas.openxmlformats.org/officeDocument/2006/relationships/customXml" Target="../ink/ink1135.xml"/><Relationship Id="rId105" Type="http://schemas.openxmlformats.org/officeDocument/2006/relationships/customXml" Target="../ink/ink1140.xml"/><Relationship Id="rId126" Type="http://schemas.openxmlformats.org/officeDocument/2006/relationships/customXml" Target="../ink/ink1161.xml"/><Relationship Id="rId8" Type="http://schemas.openxmlformats.org/officeDocument/2006/relationships/customXml" Target="../ink/ink1044.xml"/><Relationship Id="rId51" Type="http://schemas.openxmlformats.org/officeDocument/2006/relationships/customXml" Target="../ink/ink1087.xml"/><Relationship Id="rId72" Type="http://schemas.openxmlformats.org/officeDocument/2006/relationships/customXml" Target="../ink/ink1107.xml"/><Relationship Id="rId93" Type="http://schemas.openxmlformats.org/officeDocument/2006/relationships/customXml" Target="../ink/ink1128.xml"/><Relationship Id="rId98" Type="http://schemas.openxmlformats.org/officeDocument/2006/relationships/customXml" Target="../ink/ink1133.xml"/><Relationship Id="rId121" Type="http://schemas.openxmlformats.org/officeDocument/2006/relationships/customXml" Target="../ink/ink1156.xml"/><Relationship Id="rId3" Type="http://schemas.openxmlformats.org/officeDocument/2006/relationships/customXml" Target="../ink/ink1039.xml"/><Relationship Id="rId25" Type="http://schemas.openxmlformats.org/officeDocument/2006/relationships/customXml" Target="../ink/ink1061.xml"/><Relationship Id="rId46" Type="http://schemas.openxmlformats.org/officeDocument/2006/relationships/customXml" Target="../ink/ink1082.xml"/><Relationship Id="rId67" Type="http://schemas.openxmlformats.org/officeDocument/2006/relationships/customXml" Target="../ink/ink1102.xml"/><Relationship Id="rId116" Type="http://schemas.openxmlformats.org/officeDocument/2006/relationships/customXml" Target="../ink/ink1151.xml"/><Relationship Id="rId20" Type="http://schemas.openxmlformats.org/officeDocument/2006/relationships/customXml" Target="../ink/ink1056.xml"/><Relationship Id="rId41" Type="http://schemas.openxmlformats.org/officeDocument/2006/relationships/customXml" Target="../ink/ink1077.xml"/><Relationship Id="rId62" Type="http://schemas.openxmlformats.org/officeDocument/2006/relationships/customXml" Target="../ink/ink1098.xml"/><Relationship Id="rId83" Type="http://schemas.openxmlformats.org/officeDocument/2006/relationships/customXml" Target="../ink/ink1118.xml"/><Relationship Id="rId88" Type="http://schemas.openxmlformats.org/officeDocument/2006/relationships/customXml" Target="../ink/ink1123.xml"/><Relationship Id="rId111" Type="http://schemas.openxmlformats.org/officeDocument/2006/relationships/customXml" Target="../ink/ink1146.xml"/><Relationship Id="rId15" Type="http://schemas.openxmlformats.org/officeDocument/2006/relationships/customXml" Target="../ink/ink1051.xml"/><Relationship Id="rId36" Type="http://schemas.openxmlformats.org/officeDocument/2006/relationships/customXml" Target="../ink/ink1072.xml"/><Relationship Id="rId57" Type="http://schemas.openxmlformats.org/officeDocument/2006/relationships/customXml" Target="../ink/ink1093.xml"/><Relationship Id="rId106" Type="http://schemas.openxmlformats.org/officeDocument/2006/relationships/customXml" Target="../ink/ink1141.xml"/><Relationship Id="rId127" Type="http://schemas.openxmlformats.org/officeDocument/2006/relationships/customXml" Target="../ink/ink1162.xml"/><Relationship Id="rId10" Type="http://schemas.openxmlformats.org/officeDocument/2006/relationships/customXml" Target="../ink/ink1046.xml"/><Relationship Id="rId31" Type="http://schemas.openxmlformats.org/officeDocument/2006/relationships/customXml" Target="../ink/ink1067.xml"/><Relationship Id="rId52" Type="http://schemas.openxmlformats.org/officeDocument/2006/relationships/customXml" Target="../ink/ink1088.xml"/><Relationship Id="rId73" Type="http://schemas.openxmlformats.org/officeDocument/2006/relationships/customXml" Target="../ink/ink1108.xml"/><Relationship Id="rId78" Type="http://schemas.openxmlformats.org/officeDocument/2006/relationships/customXml" Target="../ink/ink1113.xml"/><Relationship Id="rId94" Type="http://schemas.openxmlformats.org/officeDocument/2006/relationships/customXml" Target="../ink/ink1129.xml"/><Relationship Id="rId99" Type="http://schemas.openxmlformats.org/officeDocument/2006/relationships/customXml" Target="../ink/ink1134.xml"/><Relationship Id="rId101" Type="http://schemas.openxmlformats.org/officeDocument/2006/relationships/customXml" Target="../ink/ink1136.xml"/><Relationship Id="rId122" Type="http://schemas.openxmlformats.org/officeDocument/2006/relationships/customXml" Target="../ink/ink1157.xml"/><Relationship Id="rId4" Type="http://schemas.openxmlformats.org/officeDocument/2006/relationships/customXml" Target="../ink/ink1040.xml"/><Relationship Id="rId9" Type="http://schemas.openxmlformats.org/officeDocument/2006/relationships/customXml" Target="../ink/ink104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65.xml"/><Relationship Id="rId13" Type="http://schemas.openxmlformats.org/officeDocument/2006/relationships/customXml" Target="../ink/ink1170.xml"/><Relationship Id="rId3" Type="http://schemas.openxmlformats.org/officeDocument/2006/relationships/image" Target="../media/image14.png"/><Relationship Id="rId7" Type="http://schemas.openxmlformats.org/officeDocument/2006/relationships/customXml" Target="../ink/ink1164.xml"/><Relationship Id="rId12" Type="http://schemas.openxmlformats.org/officeDocument/2006/relationships/customXml" Target="../ink/ink116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9.xml"/><Relationship Id="rId6" Type="http://schemas.openxmlformats.org/officeDocument/2006/relationships/customXml" Target="../ink/ink1163.xml"/><Relationship Id="rId11" Type="http://schemas.openxmlformats.org/officeDocument/2006/relationships/customXml" Target="../ink/ink1168.xml"/><Relationship Id="rId5" Type="http://schemas.openxmlformats.org/officeDocument/2006/relationships/image" Target="../media/image16.png"/><Relationship Id="rId10" Type="http://schemas.openxmlformats.org/officeDocument/2006/relationships/customXml" Target="../ink/ink1167.xml"/><Relationship Id="rId4" Type="http://schemas.openxmlformats.org/officeDocument/2006/relationships/image" Target="../media/image15.png"/><Relationship Id="rId9" Type="http://schemas.openxmlformats.org/officeDocument/2006/relationships/customXml" Target="../ink/ink1166.xml"/><Relationship Id="rId14" Type="http://schemas.openxmlformats.org/officeDocument/2006/relationships/customXml" Target="../ink/ink1171.xml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283.xml"/><Relationship Id="rId21" Type="http://schemas.openxmlformats.org/officeDocument/2006/relationships/customXml" Target="../ink/ink1187.xml"/><Relationship Id="rId42" Type="http://schemas.openxmlformats.org/officeDocument/2006/relationships/customXml" Target="../ink/ink1208.xml"/><Relationship Id="rId63" Type="http://schemas.openxmlformats.org/officeDocument/2006/relationships/customXml" Target="../ink/ink1229.xml"/><Relationship Id="rId84" Type="http://schemas.openxmlformats.org/officeDocument/2006/relationships/customXml" Target="../ink/ink1250.xml"/><Relationship Id="rId16" Type="http://schemas.openxmlformats.org/officeDocument/2006/relationships/customXml" Target="../ink/ink1182.xml"/><Relationship Id="rId107" Type="http://schemas.openxmlformats.org/officeDocument/2006/relationships/customXml" Target="../ink/ink1273.xml"/><Relationship Id="rId11" Type="http://schemas.openxmlformats.org/officeDocument/2006/relationships/customXml" Target="../ink/ink1177.xml"/><Relationship Id="rId32" Type="http://schemas.openxmlformats.org/officeDocument/2006/relationships/customXml" Target="../ink/ink1198.xml"/><Relationship Id="rId37" Type="http://schemas.openxmlformats.org/officeDocument/2006/relationships/customXml" Target="../ink/ink1203.xml"/><Relationship Id="rId53" Type="http://schemas.openxmlformats.org/officeDocument/2006/relationships/customXml" Target="../ink/ink1219.xml"/><Relationship Id="rId58" Type="http://schemas.openxmlformats.org/officeDocument/2006/relationships/customXml" Target="../ink/ink1224.xml"/><Relationship Id="rId74" Type="http://schemas.openxmlformats.org/officeDocument/2006/relationships/customXml" Target="../ink/ink1240.xml"/><Relationship Id="rId79" Type="http://schemas.openxmlformats.org/officeDocument/2006/relationships/customXml" Target="../ink/ink1245.xml"/><Relationship Id="rId102" Type="http://schemas.openxmlformats.org/officeDocument/2006/relationships/customXml" Target="../ink/ink1268.xml"/><Relationship Id="rId123" Type="http://schemas.openxmlformats.org/officeDocument/2006/relationships/customXml" Target="../ink/ink1289.xml"/><Relationship Id="rId128" Type="http://schemas.openxmlformats.org/officeDocument/2006/relationships/customXml" Target="../ink/ink1294.xml"/><Relationship Id="rId5" Type="http://schemas.openxmlformats.org/officeDocument/2006/relationships/image" Target="../media/image16.png"/><Relationship Id="rId90" Type="http://schemas.openxmlformats.org/officeDocument/2006/relationships/customXml" Target="../ink/ink1256.xml"/><Relationship Id="rId95" Type="http://schemas.openxmlformats.org/officeDocument/2006/relationships/customXml" Target="../ink/ink1261.xml"/><Relationship Id="rId22" Type="http://schemas.openxmlformats.org/officeDocument/2006/relationships/customXml" Target="../ink/ink1188.xml"/><Relationship Id="rId27" Type="http://schemas.openxmlformats.org/officeDocument/2006/relationships/customXml" Target="../ink/ink1193.xml"/><Relationship Id="rId43" Type="http://schemas.openxmlformats.org/officeDocument/2006/relationships/customXml" Target="../ink/ink1209.xml"/><Relationship Id="rId48" Type="http://schemas.openxmlformats.org/officeDocument/2006/relationships/customXml" Target="../ink/ink1214.xml"/><Relationship Id="rId64" Type="http://schemas.openxmlformats.org/officeDocument/2006/relationships/customXml" Target="../ink/ink1230.xml"/><Relationship Id="rId69" Type="http://schemas.openxmlformats.org/officeDocument/2006/relationships/customXml" Target="../ink/ink1235.xml"/><Relationship Id="rId113" Type="http://schemas.openxmlformats.org/officeDocument/2006/relationships/customXml" Target="../ink/ink1279.xml"/><Relationship Id="rId118" Type="http://schemas.openxmlformats.org/officeDocument/2006/relationships/customXml" Target="../ink/ink1284.xml"/><Relationship Id="rId134" Type="http://schemas.openxmlformats.org/officeDocument/2006/relationships/customXml" Target="../ink/ink1300.xml"/><Relationship Id="rId80" Type="http://schemas.openxmlformats.org/officeDocument/2006/relationships/customXml" Target="../ink/ink1246.xml"/><Relationship Id="rId85" Type="http://schemas.openxmlformats.org/officeDocument/2006/relationships/customXml" Target="../ink/ink1251.xml"/><Relationship Id="rId12" Type="http://schemas.openxmlformats.org/officeDocument/2006/relationships/customXml" Target="../ink/ink1178.xml"/><Relationship Id="rId17" Type="http://schemas.openxmlformats.org/officeDocument/2006/relationships/customXml" Target="../ink/ink1183.xml"/><Relationship Id="rId33" Type="http://schemas.openxmlformats.org/officeDocument/2006/relationships/customXml" Target="../ink/ink1199.xml"/><Relationship Id="rId38" Type="http://schemas.openxmlformats.org/officeDocument/2006/relationships/customXml" Target="../ink/ink1204.xml"/><Relationship Id="rId59" Type="http://schemas.openxmlformats.org/officeDocument/2006/relationships/customXml" Target="../ink/ink1225.xml"/><Relationship Id="rId103" Type="http://schemas.openxmlformats.org/officeDocument/2006/relationships/customXml" Target="../ink/ink1269.xml"/><Relationship Id="rId108" Type="http://schemas.openxmlformats.org/officeDocument/2006/relationships/customXml" Target="../ink/ink1274.xml"/><Relationship Id="rId124" Type="http://schemas.openxmlformats.org/officeDocument/2006/relationships/customXml" Target="../ink/ink1290.xml"/><Relationship Id="rId129" Type="http://schemas.openxmlformats.org/officeDocument/2006/relationships/customXml" Target="../ink/ink1295.xml"/><Relationship Id="rId54" Type="http://schemas.openxmlformats.org/officeDocument/2006/relationships/customXml" Target="../ink/ink1220.xml"/><Relationship Id="rId70" Type="http://schemas.openxmlformats.org/officeDocument/2006/relationships/customXml" Target="../ink/ink1236.xml"/><Relationship Id="rId75" Type="http://schemas.openxmlformats.org/officeDocument/2006/relationships/customXml" Target="../ink/ink1241.xml"/><Relationship Id="rId91" Type="http://schemas.openxmlformats.org/officeDocument/2006/relationships/customXml" Target="../ink/ink1257.xml"/><Relationship Id="rId96" Type="http://schemas.openxmlformats.org/officeDocument/2006/relationships/customXml" Target="../ink/ink1262.xml"/><Relationship Id="rId1" Type="http://schemas.openxmlformats.org/officeDocument/2006/relationships/tags" Target="../tags/tag90.xml"/><Relationship Id="rId6" Type="http://schemas.openxmlformats.org/officeDocument/2006/relationships/customXml" Target="../ink/ink1172.xml"/><Relationship Id="rId23" Type="http://schemas.openxmlformats.org/officeDocument/2006/relationships/customXml" Target="../ink/ink1189.xml"/><Relationship Id="rId28" Type="http://schemas.openxmlformats.org/officeDocument/2006/relationships/customXml" Target="../ink/ink1194.xml"/><Relationship Id="rId49" Type="http://schemas.openxmlformats.org/officeDocument/2006/relationships/customXml" Target="../ink/ink1215.xml"/><Relationship Id="rId114" Type="http://schemas.openxmlformats.org/officeDocument/2006/relationships/customXml" Target="../ink/ink1280.xml"/><Relationship Id="rId119" Type="http://schemas.openxmlformats.org/officeDocument/2006/relationships/customXml" Target="../ink/ink1285.xml"/><Relationship Id="rId44" Type="http://schemas.openxmlformats.org/officeDocument/2006/relationships/customXml" Target="../ink/ink1210.xml"/><Relationship Id="rId60" Type="http://schemas.openxmlformats.org/officeDocument/2006/relationships/customXml" Target="../ink/ink1226.xml"/><Relationship Id="rId65" Type="http://schemas.openxmlformats.org/officeDocument/2006/relationships/customXml" Target="../ink/ink1231.xml"/><Relationship Id="rId81" Type="http://schemas.openxmlformats.org/officeDocument/2006/relationships/customXml" Target="../ink/ink1247.xml"/><Relationship Id="rId86" Type="http://schemas.openxmlformats.org/officeDocument/2006/relationships/customXml" Target="../ink/ink1252.xml"/><Relationship Id="rId130" Type="http://schemas.openxmlformats.org/officeDocument/2006/relationships/customXml" Target="../ink/ink1296.xml"/><Relationship Id="rId135" Type="http://schemas.openxmlformats.org/officeDocument/2006/relationships/customXml" Target="../ink/ink1301.xml"/><Relationship Id="rId13" Type="http://schemas.openxmlformats.org/officeDocument/2006/relationships/customXml" Target="../ink/ink1179.xml"/><Relationship Id="rId18" Type="http://schemas.openxmlformats.org/officeDocument/2006/relationships/customXml" Target="../ink/ink1184.xml"/><Relationship Id="rId39" Type="http://schemas.openxmlformats.org/officeDocument/2006/relationships/customXml" Target="../ink/ink1205.xml"/><Relationship Id="rId109" Type="http://schemas.openxmlformats.org/officeDocument/2006/relationships/customXml" Target="../ink/ink1275.xml"/><Relationship Id="rId34" Type="http://schemas.openxmlformats.org/officeDocument/2006/relationships/customXml" Target="../ink/ink1200.xml"/><Relationship Id="rId50" Type="http://schemas.openxmlformats.org/officeDocument/2006/relationships/customXml" Target="../ink/ink1216.xml"/><Relationship Id="rId55" Type="http://schemas.openxmlformats.org/officeDocument/2006/relationships/customXml" Target="../ink/ink1221.xml"/><Relationship Id="rId76" Type="http://schemas.openxmlformats.org/officeDocument/2006/relationships/customXml" Target="../ink/ink1242.xml"/><Relationship Id="rId97" Type="http://schemas.openxmlformats.org/officeDocument/2006/relationships/customXml" Target="../ink/ink1263.xml"/><Relationship Id="rId104" Type="http://schemas.openxmlformats.org/officeDocument/2006/relationships/customXml" Target="../ink/ink1270.xml"/><Relationship Id="rId120" Type="http://schemas.openxmlformats.org/officeDocument/2006/relationships/customXml" Target="../ink/ink1286.xml"/><Relationship Id="rId125" Type="http://schemas.openxmlformats.org/officeDocument/2006/relationships/customXml" Target="../ink/ink1291.xml"/><Relationship Id="rId7" Type="http://schemas.openxmlformats.org/officeDocument/2006/relationships/customXml" Target="../ink/ink1173.xml"/><Relationship Id="rId71" Type="http://schemas.openxmlformats.org/officeDocument/2006/relationships/customXml" Target="../ink/ink1237.xml"/><Relationship Id="rId92" Type="http://schemas.openxmlformats.org/officeDocument/2006/relationships/customXml" Target="../ink/ink1258.xml"/><Relationship Id="rId2" Type="http://schemas.openxmlformats.org/officeDocument/2006/relationships/slideLayout" Target="../slideLayouts/slideLayout1.xml"/><Relationship Id="rId29" Type="http://schemas.openxmlformats.org/officeDocument/2006/relationships/customXml" Target="../ink/ink1195.xml"/><Relationship Id="rId24" Type="http://schemas.openxmlformats.org/officeDocument/2006/relationships/customXml" Target="../ink/ink1190.xml"/><Relationship Id="rId40" Type="http://schemas.openxmlformats.org/officeDocument/2006/relationships/customXml" Target="../ink/ink1206.xml"/><Relationship Id="rId45" Type="http://schemas.openxmlformats.org/officeDocument/2006/relationships/customXml" Target="../ink/ink1211.xml"/><Relationship Id="rId66" Type="http://schemas.openxmlformats.org/officeDocument/2006/relationships/customXml" Target="../ink/ink1232.xml"/><Relationship Id="rId87" Type="http://schemas.openxmlformats.org/officeDocument/2006/relationships/customXml" Target="../ink/ink1253.xml"/><Relationship Id="rId110" Type="http://schemas.openxmlformats.org/officeDocument/2006/relationships/customXml" Target="../ink/ink1276.xml"/><Relationship Id="rId115" Type="http://schemas.openxmlformats.org/officeDocument/2006/relationships/customXml" Target="../ink/ink1281.xml"/><Relationship Id="rId131" Type="http://schemas.openxmlformats.org/officeDocument/2006/relationships/customXml" Target="../ink/ink1297.xml"/><Relationship Id="rId136" Type="http://schemas.openxmlformats.org/officeDocument/2006/relationships/customXml" Target="../ink/ink1302.xml"/><Relationship Id="rId61" Type="http://schemas.openxmlformats.org/officeDocument/2006/relationships/customXml" Target="../ink/ink1227.xml"/><Relationship Id="rId82" Type="http://schemas.openxmlformats.org/officeDocument/2006/relationships/customXml" Target="../ink/ink1248.xml"/><Relationship Id="rId19" Type="http://schemas.openxmlformats.org/officeDocument/2006/relationships/customXml" Target="../ink/ink1185.xml"/><Relationship Id="rId14" Type="http://schemas.openxmlformats.org/officeDocument/2006/relationships/customXml" Target="../ink/ink1180.xml"/><Relationship Id="rId30" Type="http://schemas.openxmlformats.org/officeDocument/2006/relationships/customXml" Target="../ink/ink1196.xml"/><Relationship Id="rId35" Type="http://schemas.openxmlformats.org/officeDocument/2006/relationships/customXml" Target="../ink/ink1201.xml"/><Relationship Id="rId56" Type="http://schemas.openxmlformats.org/officeDocument/2006/relationships/customXml" Target="../ink/ink1222.xml"/><Relationship Id="rId77" Type="http://schemas.openxmlformats.org/officeDocument/2006/relationships/customXml" Target="../ink/ink1243.xml"/><Relationship Id="rId100" Type="http://schemas.openxmlformats.org/officeDocument/2006/relationships/customXml" Target="../ink/ink1266.xml"/><Relationship Id="rId105" Type="http://schemas.openxmlformats.org/officeDocument/2006/relationships/customXml" Target="../ink/ink1271.xml"/><Relationship Id="rId126" Type="http://schemas.openxmlformats.org/officeDocument/2006/relationships/customXml" Target="../ink/ink1292.xml"/><Relationship Id="rId8" Type="http://schemas.openxmlformats.org/officeDocument/2006/relationships/customXml" Target="../ink/ink1174.xml"/><Relationship Id="rId51" Type="http://schemas.openxmlformats.org/officeDocument/2006/relationships/customXml" Target="../ink/ink1217.xml"/><Relationship Id="rId72" Type="http://schemas.openxmlformats.org/officeDocument/2006/relationships/customXml" Target="../ink/ink1238.xml"/><Relationship Id="rId93" Type="http://schemas.openxmlformats.org/officeDocument/2006/relationships/customXml" Target="../ink/ink1259.xml"/><Relationship Id="rId98" Type="http://schemas.openxmlformats.org/officeDocument/2006/relationships/customXml" Target="../ink/ink1264.xml"/><Relationship Id="rId121" Type="http://schemas.openxmlformats.org/officeDocument/2006/relationships/customXml" Target="../ink/ink1287.xml"/><Relationship Id="rId3" Type="http://schemas.openxmlformats.org/officeDocument/2006/relationships/image" Target="../media/image14.png"/><Relationship Id="rId25" Type="http://schemas.openxmlformats.org/officeDocument/2006/relationships/customXml" Target="../ink/ink1191.xml"/><Relationship Id="rId46" Type="http://schemas.openxmlformats.org/officeDocument/2006/relationships/customXml" Target="../ink/ink1212.xml"/><Relationship Id="rId67" Type="http://schemas.openxmlformats.org/officeDocument/2006/relationships/customXml" Target="../ink/ink1233.xml"/><Relationship Id="rId116" Type="http://schemas.openxmlformats.org/officeDocument/2006/relationships/customXml" Target="../ink/ink1282.xml"/><Relationship Id="rId20" Type="http://schemas.openxmlformats.org/officeDocument/2006/relationships/customXml" Target="../ink/ink1186.xml"/><Relationship Id="rId41" Type="http://schemas.openxmlformats.org/officeDocument/2006/relationships/customXml" Target="../ink/ink1207.xml"/><Relationship Id="rId62" Type="http://schemas.openxmlformats.org/officeDocument/2006/relationships/customXml" Target="../ink/ink1228.xml"/><Relationship Id="rId83" Type="http://schemas.openxmlformats.org/officeDocument/2006/relationships/customXml" Target="../ink/ink1249.xml"/><Relationship Id="rId88" Type="http://schemas.openxmlformats.org/officeDocument/2006/relationships/customXml" Target="../ink/ink1254.xml"/><Relationship Id="rId111" Type="http://schemas.openxmlformats.org/officeDocument/2006/relationships/customXml" Target="../ink/ink1277.xml"/><Relationship Id="rId132" Type="http://schemas.openxmlformats.org/officeDocument/2006/relationships/customXml" Target="../ink/ink1298.xml"/><Relationship Id="rId15" Type="http://schemas.openxmlformats.org/officeDocument/2006/relationships/customXml" Target="../ink/ink1181.xml"/><Relationship Id="rId36" Type="http://schemas.openxmlformats.org/officeDocument/2006/relationships/customXml" Target="../ink/ink1202.xml"/><Relationship Id="rId57" Type="http://schemas.openxmlformats.org/officeDocument/2006/relationships/customXml" Target="../ink/ink1223.xml"/><Relationship Id="rId106" Type="http://schemas.openxmlformats.org/officeDocument/2006/relationships/customXml" Target="../ink/ink1272.xml"/><Relationship Id="rId127" Type="http://schemas.openxmlformats.org/officeDocument/2006/relationships/customXml" Target="../ink/ink1293.xml"/><Relationship Id="rId10" Type="http://schemas.openxmlformats.org/officeDocument/2006/relationships/customXml" Target="../ink/ink1176.xml"/><Relationship Id="rId31" Type="http://schemas.openxmlformats.org/officeDocument/2006/relationships/customXml" Target="../ink/ink1197.xml"/><Relationship Id="rId52" Type="http://schemas.openxmlformats.org/officeDocument/2006/relationships/customXml" Target="../ink/ink1218.xml"/><Relationship Id="rId73" Type="http://schemas.openxmlformats.org/officeDocument/2006/relationships/customXml" Target="../ink/ink1239.xml"/><Relationship Id="rId78" Type="http://schemas.openxmlformats.org/officeDocument/2006/relationships/customXml" Target="../ink/ink1244.xml"/><Relationship Id="rId94" Type="http://schemas.openxmlformats.org/officeDocument/2006/relationships/customXml" Target="../ink/ink1260.xml"/><Relationship Id="rId99" Type="http://schemas.openxmlformats.org/officeDocument/2006/relationships/customXml" Target="../ink/ink1265.xml"/><Relationship Id="rId101" Type="http://schemas.openxmlformats.org/officeDocument/2006/relationships/customXml" Target="../ink/ink1267.xml"/><Relationship Id="rId122" Type="http://schemas.openxmlformats.org/officeDocument/2006/relationships/customXml" Target="../ink/ink1288.xml"/><Relationship Id="rId4" Type="http://schemas.openxmlformats.org/officeDocument/2006/relationships/image" Target="../media/image15.png"/><Relationship Id="rId9" Type="http://schemas.openxmlformats.org/officeDocument/2006/relationships/customXml" Target="../ink/ink1175.xml"/><Relationship Id="rId26" Type="http://schemas.openxmlformats.org/officeDocument/2006/relationships/customXml" Target="../ink/ink1192.xml"/><Relationship Id="rId47" Type="http://schemas.openxmlformats.org/officeDocument/2006/relationships/customXml" Target="../ink/ink1213.xml"/><Relationship Id="rId68" Type="http://schemas.openxmlformats.org/officeDocument/2006/relationships/customXml" Target="../ink/ink1234.xml"/><Relationship Id="rId89" Type="http://schemas.openxmlformats.org/officeDocument/2006/relationships/customXml" Target="../ink/ink1255.xml"/><Relationship Id="rId112" Type="http://schemas.openxmlformats.org/officeDocument/2006/relationships/customXml" Target="../ink/ink1278.xml"/><Relationship Id="rId133" Type="http://schemas.openxmlformats.org/officeDocument/2006/relationships/customXml" Target="../ink/ink1299.xml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416.xml"/><Relationship Id="rId21" Type="http://schemas.openxmlformats.org/officeDocument/2006/relationships/customXml" Target="../ink/ink1320.xml"/><Relationship Id="rId42" Type="http://schemas.openxmlformats.org/officeDocument/2006/relationships/customXml" Target="../ink/ink1341.xml"/><Relationship Id="rId63" Type="http://schemas.openxmlformats.org/officeDocument/2006/relationships/customXml" Target="../ink/ink1362.xml"/><Relationship Id="rId84" Type="http://schemas.openxmlformats.org/officeDocument/2006/relationships/customXml" Target="../ink/ink1383.xml"/><Relationship Id="rId138" Type="http://schemas.openxmlformats.org/officeDocument/2006/relationships/customXml" Target="../ink/ink1437.xml"/><Relationship Id="rId159" Type="http://schemas.openxmlformats.org/officeDocument/2006/relationships/customXml" Target="../ink/ink1458.xml"/><Relationship Id="rId170" Type="http://schemas.openxmlformats.org/officeDocument/2006/relationships/customXml" Target="../ink/ink1469.xml"/><Relationship Id="rId107" Type="http://schemas.openxmlformats.org/officeDocument/2006/relationships/customXml" Target="../ink/ink1406.xml"/><Relationship Id="rId11" Type="http://schemas.openxmlformats.org/officeDocument/2006/relationships/customXml" Target="../ink/ink1310.xml"/><Relationship Id="rId32" Type="http://schemas.openxmlformats.org/officeDocument/2006/relationships/customXml" Target="../ink/ink1331.xml"/><Relationship Id="rId53" Type="http://schemas.openxmlformats.org/officeDocument/2006/relationships/customXml" Target="../ink/ink1352.xml"/><Relationship Id="rId74" Type="http://schemas.openxmlformats.org/officeDocument/2006/relationships/customXml" Target="../ink/ink1373.xml"/><Relationship Id="rId128" Type="http://schemas.openxmlformats.org/officeDocument/2006/relationships/customXml" Target="../ink/ink1427.xml"/><Relationship Id="rId149" Type="http://schemas.openxmlformats.org/officeDocument/2006/relationships/customXml" Target="../ink/ink1448.xml"/><Relationship Id="rId5" Type="http://schemas.openxmlformats.org/officeDocument/2006/relationships/customXml" Target="../ink/ink1304.xml"/><Relationship Id="rId95" Type="http://schemas.openxmlformats.org/officeDocument/2006/relationships/customXml" Target="../ink/ink1394.xml"/><Relationship Id="rId160" Type="http://schemas.openxmlformats.org/officeDocument/2006/relationships/customXml" Target="../ink/ink1459.xml"/><Relationship Id="rId181" Type="http://schemas.openxmlformats.org/officeDocument/2006/relationships/customXml" Target="../ink/ink1480.xml"/><Relationship Id="rId22" Type="http://schemas.openxmlformats.org/officeDocument/2006/relationships/customXml" Target="../ink/ink1321.xml"/><Relationship Id="rId43" Type="http://schemas.openxmlformats.org/officeDocument/2006/relationships/customXml" Target="../ink/ink1342.xml"/><Relationship Id="rId64" Type="http://schemas.openxmlformats.org/officeDocument/2006/relationships/customXml" Target="../ink/ink1363.xml"/><Relationship Id="rId118" Type="http://schemas.openxmlformats.org/officeDocument/2006/relationships/customXml" Target="../ink/ink1417.xml"/><Relationship Id="rId139" Type="http://schemas.openxmlformats.org/officeDocument/2006/relationships/customXml" Target="../ink/ink1438.xml"/><Relationship Id="rId85" Type="http://schemas.openxmlformats.org/officeDocument/2006/relationships/customXml" Target="../ink/ink1384.xml"/><Relationship Id="rId150" Type="http://schemas.openxmlformats.org/officeDocument/2006/relationships/customXml" Target="../ink/ink1449.xml"/><Relationship Id="rId171" Type="http://schemas.openxmlformats.org/officeDocument/2006/relationships/customXml" Target="../ink/ink1470.xml"/><Relationship Id="rId12" Type="http://schemas.openxmlformats.org/officeDocument/2006/relationships/customXml" Target="../ink/ink1311.xml"/><Relationship Id="rId33" Type="http://schemas.openxmlformats.org/officeDocument/2006/relationships/customXml" Target="../ink/ink1332.xml"/><Relationship Id="rId108" Type="http://schemas.openxmlformats.org/officeDocument/2006/relationships/customXml" Target="../ink/ink1407.xml"/><Relationship Id="rId129" Type="http://schemas.openxmlformats.org/officeDocument/2006/relationships/customXml" Target="../ink/ink1428.xml"/><Relationship Id="rId54" Type="http://schemas.openxmlformats.org/officeDocument/2006/relationships/customXml" Target="../ink/ink1353.xml"/><Relationship Id="rId75" Type="http://schemas.openxmlformats.org/officeDocument/2006/relationships/customXml" Target="../ink/ink1374.xml"/><Relationship Id="rId96" Type="http://schemas.openxmlformats.org/officeDocument/2006/relationships/customXml" Target="../ink/ink1395.xml"/><Relationship Id="rId140" Type="http://schemas.openxmlformats.org/officeDocument/2006/relationships/customXml" Target="../ink/ink1439.xml"/><Relationship Id="rId161" Type="http://schemas.openxmlformats.org/officeDocument/2006/relationships/customXml" Target="../ink/ink1460.xml"/><Relationship Id="rId182" Type="http://schemas.openxmlformats.org/officeDocument/2006/relationships/customXml" Target="../ink/ink1481.xml"/><Relationship Id="rId6" Type="http://schemas.openxmlformats.org/officeDocument/2006/relationships/customXml" Target="../ink/ink1305.xml"/><Relationship Id="rId23" Type="http://schemas.openxmlformats.org/officeDocument/2006/relationships/customXml" Target="../ink/ink1322.xml"/><Relationship Id="rId119" Type="http://schemas.openxmlformats.org/officeDocument/2006/relationships/customXml" Target="../ink/ink1418.xml"/><Relationship Id="rId44" Type="http://schemas.openxmlformats.org/officeDocument/2006/relationships/customXml" Target="../ink/ink1343.xml"/><Relationship Id="rId65" Type="http://schemas.openxmlformats.org/officeDocument/2006/relationships/customXml" Target="../ink/ink1364.xml"/><Relationship Id="rId86" Type="http://schemas.openxmlformats.org/officeDocument/2006/relationships/customXml" Target="../ink/ink1385.xml"/><Relationship Id="rId130" Type="http://schemas.openxmlformats.org/officeDocument/2006/relationships/customXml" Target="../ink/ink1429.xml"/><Relationship Id="rId151" Type="http://schemas.openxmlformats.org/officeDocument/2006/relationships/customXml" Target="../ink/ink1450.xml"/><Relationship Id="rId172" Type="http://schemas.openxmlformats.org/officeDocument/2006/relationships/customXml" Target="../ink/ink1471.xml"/><Relationship Id="rId13" Type="http://schemas.openxmlformats.org/officeDocument/2006/relationships/customXml" Target="../ink/ink1312.xml"/><Relationship Id="rId18" Type="http://schemas.openxmlformats.org/officeDocument/2006/relationships/customXml" Target="../ink/ink1317.xml"/><Relationship Id="rId39" Type="http://schemas.openxmlformats.org/officeDocument/2006/relationships/customXml" Target="../ink/ink1338.xml"/><Relationship Id="rId109" Type="http://schemas.openxmlformats.org/officeDocument/2006/relationships/customXml" Target="../ink/ink1408.xml"/><Relationship Id="rId34" Type="http://schemas.openxmlformats.org/officeDocument/2006/relationships/customXml" Target="../ink/ink1333.xml"/><Relationship Id="rId50" Type="http://schemas.openxmlformats.org/officeDocument/2006/relationships/customXml" Target="../ink/ink1349.xml"/><Relationship Id="rId55" Type="http://schemas.openxmlformats.org/officeDocument/2006/relationships/customXml" Target="../ink/ink1354.xml"/><Relationship Id="rId76" Type="http://schemas.openxmlformats.org/officeDocument/2006/relationships/customXml" Target="../ink/ink1375.xml"/><Relationship Id="rId97" Type="http://schemas.openxmlformats.org/officeDocument/2006/relationships/customXml" Target="../ink/ink1396.xml"/><Relationship Id="rId104" Type="http://schemas.openxmlformats.org/officeDocument/2006/relationships/customXml" Target="../ink/ink1403.xml"/><Relationship Id="rId120" Type="http://schemas.openxmlformats.org/officeDocument/2006/relationships/customXml" Target="../ink/ink1419.xml"/><Relationship Id="rId125" Type="http://schemas.openxmlformats.org/officeDocument/2006/relationships/customXml" Target="../ink/ink1424.xml"/><Relationship Id="rId141" Type="http://schemas.openxmlformats.org/officeDocument/2006/relationships/customXml" Target="../ink/ink1440.xml"/><Relationship Id="rId146" Type="http://schemas.openxmlformats.org/officeDocument/2006/relationships/customXml" Target="../ink/ink1445.xml"/><Relationship Id="rId167" Type="http://schemas.openxmlformats.org/officeDocument/2006/relationships/customXml" Target="../ink/ink1466.xml"/><Relationship Id="rId7" Type="http://schemas.openxmlformats.org/officeDocument/2006/relationships/customXml" Target="../ink/ink1306.xml"/><Relationship Id="rId71" Type="http://schemas.openxmlformats.org/officeDocument/2006/relationships/customXml" Target="../ink/ink1370.xml"/><Relationship Id="rId92" Type="http://schemas.openxmlformats.org/officeDocument/2006/relationships/customXml" Target="../ink/ink1391.xml"/><Relationship Id="rId162" Type="http://schemas.openxmlformats.org/officeDocument/2006/relationships/customXml" Target="../ink/ink1461.xml"/><Relationship Id="rId183" Type="http://schemas.openxmlformats.org/officeDocument/2006/relationships/customXml" Target="../ink/ink1482.xml"/><Relationship Id="rId2" Type="http://schemas.openxmlformats.org/officeDocument/2006/relationships/slideLayout" Target="../slideLayouts/slideLayout1.xml"/><Relationship Id="rId29" Type="http://schemas.openxmlformats.org/officeDocument/2006/relationships/customXml" Target="../ink/ink1328.xml"/><Relationship Id="rId24" Type="http://schemas.openxmlformats.org/officeDocument/2006/relationships/customXml" Target="../ink/ink1323.xml"/><Relationship Id="rId40" Type="http://schemas.openxmlformats.org/officeDocument/2006/relationships/customXml" Target="../ink/ink1339.xml"/><Relationship Id="rId45" Type="http://schemas.openxmlformats.org/officeDocument/2006/relationships/customXml" Target="../ink/ink1344.xml"/><Relationship Id="rId66" Type="http://schemas.openxmlformats.org/officeDocument/2006/relationships/customXml" Target="../ink/ink1365.xml"/><Relationship Id="rId87" Type="http://schemas.openxmlformats.org/officeDocument/2006/relationships/customXml" Target="../ink/ink1386.xml"/><Relationship Id="rId110" Type="http://schemas.openxmlformats.org/officeDocument/2006/relationships/customXml" Target="../ink/ink1409.xml"/><Relationship Id="rId115" Type="http://schemas.openxmlformats.org/officeDocument/2006/relationships/customXml" Target="../ink/ink1414.xml"/><Relationship Id="rId131" Type="http://schemas.openxmlformats.org/officeDocument/2006/relationships/customXml" Target="../ink/ink1430.xml"/><Relationship Id="rId136" Type="http://schemas.openxmlformats.org/officeDocument/2006/relationships/customXml" Target="../ink/ink1435.xml"/><Relationship Id="rId157" Type="http://schemas.openxmlformats.org/officeDocument/2006/relationships/customXml" Target="../ink/ink1456.xml"/><Relationship Id="rId178" Type="http://schemas.openxmlformats.org/officeDocument/2006/relationships/customXml" Target="../ink/ink1477.xml"/><Relationship Id="rId61" Type="http://schemas.openxmlformats.org/officeDocument/2006/relationships/customXml" Target="../ink/ink1360.xml"/><Relationship Id="rId82" Type="http://schemas.openxmlformats.org/officeDocument/2006/relationships/customXml" Target="../ink/ink1381.xml"/><Relationship Id="rId152" Type="http://schemas.openxmlformats.org/officeDocument/2006/relationships/customXml" Target="../ink/ink1451.xml"/><Relationship Id="rId173" Type="http://schemas.openxmlformats.org/officeDocument/2006/relationships/customXml" Target="../ink/ink1472.xml"/><Relationship Id="rId19" Type="http://schemas.openxmlformats.org/officeDocument/2006/relationships/customXml" Target="../ink/ink1318.xml"/><Relationship Id="rId14" Type="http://schemas.openxmlformats.org/officeDocument/2006/relationships/customXml" Target="../ink/ink1313.xml"/><Relationship Id="rId30" Type="http://schemas.openxmlformats.org/officeDocument/2006/relationships/customXml" Target="../ink/ink1329.xml"/><Relationship Id="rId35" Type="http://schemas.openxmlformats.org/officeDocument/2006/relationships/customXml" Target="../ink/ink1334.xml"/><Relationship Id="rId56" Type="http://schemas.openxmlformats.org/officeDocument/2006/relationships/customXml" Target="../ink/ink1355.xml"/><Relationship Id="rId77" Type="http://schemas.openxmlformats.org/officeDocument/2006/relationships/customXml" Target="../ink/ink1376.xml"/><Relationship Id="rId100" Type="http://schemas.openxmlformats.org/officeDocument/2006/relationships/customXml" Target="../ink/ink1399.xml"/><Relationship Id="rId105" Type="http://schemas.openxmlformats.org/officeDocument/2006/relationships/customXml" Target="../ink/ink1404.xml"/><Relationship Id="rId126" Type="http://schemas.openxmlformats.org/officeDocument/2006/relationships/customXml" Target="../ink/ink1425.xml"/><Relationship Id="rId147" Type="http://schemas.openxmlformats.org/officeDocument/2006/relationships/customXml" Target="../ink/ink1446.xml"/><Relationship Id="rId168" Type="http://schemas.openxmlformats.org/officeDocument/2006/relationships/customXml" Target="../ink/ink1467.xml"/><Relationship Id="rId8" Type="http://schemas.openxmlformats.org/officeDocument/2006/relationships/customXml" Target="../ink/ink1307.xml"/><Relationship Id="rId51" Type="http://schemas.openxmlformats.org/officeDocument/2006/relationships/customXml" Target="../ink/ink1350.xml"/><Relationship Id="rId72" Type="http://schemas.openxmlformats.org/officeDocument/2006/relationships/customXml" Target="../ink/ink1371.xml"/><Relationship Id="rId93" Type="http://schemas.openxmlformats.org/officeDocument/2006/relationships/customXml" Target="../ink/ink1392.xml"/><Relationship Id="rId98" Type="http://schemas.openxmlformats.org/officeDocument/2006/relationships/customXml" Target="../ink/ink1397.xml"/><Relationship Id="rId121" Type="http://schemas.openxmlformats.org/officeDocument/2006/relationships/customXml" Target="../ink/ink1420.xml"/><Relationship Id="rId142" Type="http://schemas.openxmlformats.org/officeDocument/2006/relationships/customXml" Target="../ink/ink1441.xml"/><Relationship Id="rId163" Type="http://schemas.openxmlformats.org/officeDocument/2006/relationships/customXml" Target="../ink/ink1462.xml"/><Relationship Id="rId184" Type="http://schemas.openxmlformats.org/officeDocument/2006/relationships/customXml" Target="../ink/ink1483.xml"/><Relationship Id="rId3" Type="http://schemas.openxmlformats.org/officeDocument/2006/relationships/image" Target="../media/image17.png"/><Relationship Id="rId25" Type="http://schemas.openxmlformats.org/officeDocument/2006/relationships/customXml" Target="../ink/ink1324.xml"/><Relationship Id="rId46" Type="http://schemas.openxmlformats.org/officeDocument/2006/relationships/customXml" Target="../ink/ink1345.xml"/><Relationship Id="rId67" Type="http://schemas.openxmlformats.org/officeDocument/2006/relationships/customXml" Target="../ink/ink1366.xml"/><Relationship Id="rId116" Type="http://schemas.openxmlformats.org/officeDocument/2006/relationships/customXml" Target="../ink/ink1415.xml"/><Relationship Id="rId137" Type="http://schemas.openxmlformats.org/officeDocument/2006/relationships/customXml" Target="../ink/ink1436.xml"/><Relationship Id="rId158" Type="http://schemas.openxmlformats.org/officeDocument/2006/relationships/customXml" Target="../ink/ink1457.xml"/><Relationship Id="rId20" Type="http://schemas.openxmlformats.org/officeDocument/2006/relationships/customXml" Target="../ink/ink1319.xml"/><Relationship Id="rId41" Type="http://schemas.openxmlformats.org/officeDocument/2006/relationships/customXml" Target="../ink/ink1340.xml"/><Relationship Id="rId62" Type="http://schemas.openxmlformats.org/officeDocument/2006/relationships/customXml" Target="../ink/ink1361.xml"/><Relationship Id="rId83" Type="http://schemas.openxmlformats.org/officeDocument/2006/relationships/customXml" Target="../ink/ink1382.xml"/><Relationship Id="rId88" Type="http://schemas.openxmlformats.org/officeDocument/2006/relationships/customXml" Target="../ink/ink1387.xml"/><Relationship Id="rId111" Type="http://schemas.openxmlformats.org/officeDocument/2006/relationships/customXml" Target="../ink/ink1410.xml"/><Relationship Id="rId132" Type="http://schemas.openxmlformats.org/officeDocument/2006/relationships/customXml" Target="../ink/ink1431.xml"/><Relationship Id="rId153" Type="http://schemas.openxmlformats.org/officeDocument/2006/relationships/customXml" Target="../ink/ink1452.xml"/><Relationship Id="rId174" Type="http://schemas.openxmlformats.org/officeDocument/2006/relationships/customXml" Target="../ink/ink1473.xml"/><Relationship Id="rId179" Type="http://schemas.openxmlformats.org/officeDocument/2006/relationships/customXml" Target="../ink/ink1478.xml"/><Relationship Id="rId15" Type="http://schemas.openxmlformats.org/officeDocument/2006/relationships/customXml" Target="../ink/ink1314.xml"/><Relationship Id="rId36" Type="http://schemas.openxmlformats.org/officeDocument/2006/relationships/customXml" Target="../ink/ink1335.xml"/><Relationship Id="rId57" Type="http://schemas.openxmlformats.org/officeDocument/2006/relationships/customXml" Target="../ink/ink1356.xml"/><Relationship Id="rId106" Type="http://schemas.openxmlformats.org/officeDocument/2006/relationships/customXml" Target="../ink/ink1405.xml"/><Relationship Id="rId127" Type="http://schemas.openxmlformats.org/officeDocument/2006/relationships/customXml" Target="../ink/ink1426.xml"/><Relationship Id="rId10" Type="http://schemas.openxmlformats.org/officeDocument/2006/relationships/customXml" Target="../ink/ink1309.xml"/><Relationship Id="rId31" Type="http://schemas.openxmlformats.org/officeDocument/2006/relationships/customXml" Target="../ink/ink1330.xml"/><Relationship Id="rId52" Type="http://schemas.openxmlformats.org/officeDocument/2006/relationships/customXml" Target="../ink/ink1351.xml"/><Relationship Id="rId73" Type="http://schemas.openxmlformats.org/officeDocument/2006/relationships/customXml" Target="../ink/ink1372.xml"/><Relationship Id="rId78" Type="http://schemas.openxmlformats.org/officeDocument/2006/relationships/customXml" Target="../ink/ink1377.xml"/><Relationship Id="rId94" Type="http://schemas.openxmlformats.org/officeDocument/2006/relationships/customXml" Target="../ink/ink1393.xml"/><Relationship Id="rId99" Type="http://schemas.openxmlformats.org/officeDocument/2006/relationships/customXml" Target="../ink/ink1398.xml"/><Relationship Id="rId101" Type="http://schemas.openxmlformats.org/officeDocument/2006/relationships/customXml" Target="../ink/ink1400.xml"/><Relationship Id="rId122" Type="http://schemas.openxmlformats.org/officeDocument/2006/relationships/customXml" Target="../ink/ink1421.xml"/><Relationship Id="rId143" Type="http://schemas.openxmlformats.org/officeDocument/2006/relationships/customXml" Target="../ink/ink1442.xml"/><Relationship Id="rId148" Type="http://schemas.openxmlformats.org/officeDocument/2006/relationships/customXml" Target="../ink/ink1447.xml"/><Relationship Id="rId164" Type="http://schemas.openxmlformats.org/officeDocument/2006/relationships/customXml" Target="../ink/ink1463.xml"/><Relationship Id="rId169" Type="http://schemas.openxmlformats.org/officeDocument/2006/relationships/customXml" Target="../ink/ink1468.xml"/><Relationship Id="rId185" Type="http://schemas.openxmlformats.org/officeDocument/2006/relationships/customXml" Target="../ink/ink1484.xml"/><Relationship Id="rId4" Type="http://schemas.openxmlformats.org/officeDocument/2006/relationships/customXml" Target="../ink/ink1303.xml"/><Relationship Id="rId9" Type="http://schemas.openxmlformats.org/officeDocument/2006/relationships/customXml" Target="../ink/ink1308.xml"/><Relationship Id="rId180" Type="http://schemas.openxmlformats.org/officeDocument/2006/relationships/customXml" Target="../ink/ink1479.xml"/><Relationship Id="rId26" Type="http://schemas.openxmlformats.org/officeDocument/2006/relationships/customXml" Target="../ink/ink1325.xml"/><Relationship Id="rId47" Type="http://schemas.openxmlformats.org/officeDocument/2006/relationships/customXml" Target="../ink/ink1346.xml"/><Relationship Id="rId68" Type="http://schemas.openxmlformats.org/officeDocument/2006/relationships/customXml" Target="../ink/ink1367.xml"/><Relationship Id="rId89" Type="http://schemas.openxmlformats.org/officeDocument/2006/relationships/customXml" Target="../ink/ink1388.xml"/><Relationship Id="rId112" Type="http://schemas.openxmlformats.org/officeDocument/2006/relationships/customXml" Target="../ink/ink1411.xml"/><Relationship Id="rId133" Type="http://schemas.openxmlformats.org/officeDocument/2006/relationships/customXml" Target="../ink/ink1432.xml"/><Relationship Id="rId154" Type="http://schemas.openxmlformats.org/officeDocument/2006/relationships/customXml" Target="../ink/ink1453.xml"/><Relationship Id="rId175" Type="http://schemas.openxmlformats.org/officeDocument/2006/relationships/customXml" Target="../ink/ink1474.xml"/><Relationship Id="rId16" Type="http://schemas.openxmlformats.org/officeDocument/2006/relationships/customXml" Target="../ink/ink1315.xml"/><Relationship Id="rId37" Type="http://schemas.openxmlformats.org/officeDocument/2006/relationships/customXml" Target="../ink/ink1336.xml"/><Relationship Id="rId58" Type="http://schemas.openxmlformats.org/officeDocument/2006/relationships/customXml" Target="../ink/ink1357.xml"/><Relationship Id="rId79" Type="http://schemas.openxmlformats.org/officeDocument/2006/relationships/customXml" Target="../ink/ink1378.xml"/><Relationship Id="rId102" Type="http://schemas.openxmlformats.org/officeDocument/2006/relationships/customXml" Target="../ink/ink1401.xml"/><Relationship Id="rId123" Type="http://schemas.openxmlformats.org/officeDocument/2006/relationships/customXml" Target="../ink/ink1422.xml"/><Relationship Id="rId144" Type="http://schemas.openxmlformats.org/officeDocument/2006/relationships/customXml" Target="../ink/ink1443.xml"/><Relationship Id="rId90" Type="http://schemas.openxmlformats.org/officeDocument/2006/relationships/customXml" Target="../ink/ink1389.xml"/><Relationship Id="rId165" Type="http://schemas.openxmlformats.org/officeDocument/2006/relationships/customXml" Target="../ink/ink1464.xml"/><Relationship Id="rId186" Type="http://schemas.openxmlformats.org/officeDocument/2006/relationships/customXml" Target="../ink/ink1485.xml"/><Relationship Id="rId27" Type="http://schemas.openxmlformats.org/officeDocument/2006/relationships/customXml" Target="../ink/ink1326.xml"/><Relationship Id="rId48" Type="http://schemas.openxmlformats.org/officeDocument/2006/relationships/customXml" Target="../ink/ink1347.xml"/><Relationship Id="rId69" Type="http://schemas.openxmlformats.org/officeDocument/2006/relationships/customXml" Target="../ink/ink1368.xml"/><Relationship Id="rId113" Type="http://schemas.openxmlformats.org/officeDocument/2006/relationships/customXml" Target="../ink/ink1412.xml"/><Relationship Id="rId134" Type="http://schemas.openxmlformats.org/officeDocument/2006/relationships/customXml" Target="../ink/ink1433.xml"/><Relationship Id="rId80" Type="http://schemas.openxmlformats.org/officeDocument/2006/relationships/customXml" Target="../ink/ink1379.xml"/><Relationship Id="rId155" Type="http://schemas.openxmlformats.org/officeDocument/2006/relationships/customXml" Target="../ink/ink1454.xml"/><Relationship Id="rId176" Type="http://schemas.openxmlformats.org/officeDocument/2006/relationships/customXml" Target="../ink/ink1475.xml"/><Relationship Id="rId17" Type="http://schemas.openxmlformats.org/officeDocument/2006/relationships/customXml" Target="../ink/ink1316.xml"/><Relationship Id="rId38" Type="http://schemas.openxmlformats.org/officeDocument/2006/relationships/customXml" Target="../ink/ink1337.xml"/><Relationship Id="rId59" Type="http://schemas.openxmlformats.org/officeDocument/2006/relationships/customXml" Target="../ink/ink1358.xml"/><Relationship Id="rId103" Type="http://schemas.openxmlformats.org/officeDocument/2006/relationships/customXml" Target="../ink/ink1402.xml"/><Relationship Id="rId124" Type="http://schemas.openxmlformats.org/officeDocument/2006/relationships/customXml" Target="../ink/ink1423.xml"/><Relationship Id="rId70" Type="http://schemas.openxmlformats.org/officeDocument/2006/relationships/customXml" Target="../ink/ink1369.xml"/><Relationship Id="rId91" Type="http://schemas.openxmlformats.org/officeDocument/2006/relationships/customXml" Target="../ink/ink1390.xml"/><Relationship Id="rId145" Type="http://schemas.openxmlformats.org/officeDocument/2006/relationships/customXml" Target="../ink/ink1444.xml"/><Relationship Id="rId166" Type="http://schemas.openxmlformats.org/officeDocument/2006/relationships/customXml" Target="../ink/ink1465.xml"/><Relationship Id="rId187" Type="http://schemas.openxmlformats.org/officeDocument/2006/relationships/customXml" Target="../ink/ink1486.xml"/><Relationship Id="rId1" Type="http://schemas.openxmlformats.org/officeDocument/2006/relationships/tags" Target="../tags/tag91.xml"/><Relationship Id="rId28" Type="http://schemas.openxmlformats.org/officeDocument/2006/relationships/customXml" Target="../ink/ink1327.xml"/><Relationship Id="rId49" Type="http://schemas.openxmlformats.org/officeDocument/2006/relationships/customXml" Target="../ink/ink1348.xml"/><Relationship Id="rId114" Type="http://schemas.openxmlformats.org/officeDocument/2006/relationships/customXml" Target="../ink/ink1413.xml"/><Relationship Id="rId60" Type="http://schemas.openxmlformats.org/officeDocument/2006/relationships/customXml" Target="../ink/ink1359.xml"/><Relationship Id="rId81" Type="http://schemas.openxmlformats.org/officeDocument/2006/relationships/customXml" Target="../ink/ink1380.xml"/><Relationship Id="rId135" Type="http://schemas.openxmlformats.org/officeDocument/2006/relationships/customXml" Target="../ink/ink1434.xml"/><Relationship Id="rId156" Type="http://schemas.openxmlformats.org/officeDocument/2006/relationships/customXml" Target="../ink/ink1455.xml"/><Relationship Id="rId177" Type="http://schemas.openxmlformats.org/officeDocument/2006/relationships/customXml" Target="../ink/ink1476.xml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600.xml"/><Relationship Id="rId21" Type="http://schemas.openxmlformats.org/officeDocument/2006/relationships/customXml" Target="../ink/ink1504.xml"/><Relationship Id="rId42" Type="http://schemas.openxmlformats.org/officeDocument/2006/relationships/customXml" Target="../ink/ink1525.xml"/><Relationship Id="rId63" Type="http://schemas.openxmlformats.org/officeDocument/2006/relationships/customXml" Target="../ink/ink1546.xml"/><Relationship Id="rId84" Type="http://schemas.openxmlformats.org/officeDocument/2006/relationships/customXml" Target="../ink/ink1567.xml"/><Relationship Id="rId138" Type="http://schemas.openxmlformats.org/officeDocument/2006/relationships/customXml" Target="../ink/ink1621.xml"/><Relationship Id="rId107" Type="http://schemas.openxmlformats.org/officeDocument/2006/relationships/customXml" Target="../ink/ink1590.xml"/><Relationship Id="rId11" Type="http://schemas.openxmlformats.org/officeDocument/2006/relationships/customXml" Target="../ink/ink1494.xml"/><Relationship Id="rId32" Type="http://schemas.openxmlformats.org/officeDocument/2006/relationships/customXml" Target="../ink/ink1515.xml"/><Relationship Id="rId53" Type="http://schemas.openxmlformats.org/officeDocument/2006/relationships/customXml" Target="../ink/ink1536.xml"/><Relationship Id="rId74" Type="http://schemas.openxmlformats.org/officeDocument/2006/relationships/customXml" Target="../ink/ink1557.xml"/><Relationship Id="rId128" Type="http://schemas.openxmlformats.org/officeDocument/2006/relationships/customXml" Target="../ink/ink1611.xml"/><Relationship Id="rId5" Type="http://schemas.openxmlformats.org/officeDocument/2006/relationships/customXml" Target="../ink/ink1488.xml"/><Relationship Id="rId90" Type="http://schemas.openxmlformats.org/officeDocument/2006/relationships/customXml" Target="../ink/ink1573.xml"/><Relationship Id="rId95" Type="http://schemas.openxmlformats.org/officeDocument/2006/relationships/customXml" Target="../ink/ink1578.xml"/><Relationship Id="rId22" Type="http://schemas.openxmlformats.org/officeDocument/2006/relationships/customXml" Target="../ink/ink1505.xml"/><Relationship Id="rId27" Type="http://schemas.openxmlformats.org/officeDocument/2006/relationships/customXml" Target="../ink/ink1510.xml"/><Relationship Id="rId43" Type="http://schemas.openxmlformats.org/officeDocument/2006/relationships/customXml" Target="../ink/ink1526.xml"/><Relationship Id="rId48" Type="http://schemas.openxmlformats.org/officeDocument/2006/relationships/customXml" Target="../ink/ink1531.xml"/><Relationship Id="rId64" Type="http://schemas.openxmlformats.org/officeDocument/2006/relationships/customXml" Target="../ink/ink1547.xml"/><Relationship Id="rId69" Type="http://schemas.openxmlformats.org/officeDocument/2006/relationships/customXml" Target="../ink/ink1552.xml"/><Relationship Id="rId113" Type="http://schemas.openxmlformats.org/officeDocument/2006/relationships/customXml" Target="../ink/ink1596.xml"/><Relationship Id="rId118" Type="http://schemas.openxmlformats.org/officeDocument/2006/relationships/customXml" Target="../ink/ink1601.xml"/><Relationship Id="rId134" Type="http://schemas.openxmlformats.org/officeDocument/2006/relationships/customXml" Target="../ink/ink1617.xml"/><Relationship Id="rId139" Type="http://schemas.openxmlformats.org/officeDocument/2006/relationships/customXml" Target="../ink/ink1622.xml"/><Relationship Id="rId80" Type="http://schemas.openxmlformats.org/officeDocument/2006/relationships/customXml" Target="../ink/ink1563.xml"/><Relationship Id="rId85" Type="http://schemas.openxmlformats.org/officeDocument/2006/relationships/customXml" Target="../ink/ink1568.xml"/><Relationship Id="rId12" Type="http://schemas.openxmlformats.org/officeDocument/2006/relationships/customXml" Target="../ink/ink1495.xml"/><Relationship Id="rId17" Type="http://schemas.openxmlformats.org/officeDocument/2006/relationships/customXml" Target="../ink/ink1500.xml"/><Relationship Id="rId33" Type="http://schemas.openxmlformats.org/officeDocument/2006/relationships/customXml" Target="../ink/ink1516.xml"/><Relationship Id="rId38" Type="http://schemas.openxmlformats.org/officeDocument/2006/relationships/customXml" Target="../ink/ink1521.xml"/><Relationship Id="rId59" Type="http://schemas.openxmlformats.org/officeDocument/2006/relationships/customXml" Target="../ink/ink1542.xml"/><Relationship Id="rId103" Type="http://schemas.openxmlformats.org/officeDocument/2006/relationships/customXml" Target="../ink/ink1586.xml"/><Relationship Id="rId108" Type="http://schemas.openxmlformats.org/officeDocument/2006/relationships/customXml" Target="../ink/ink1591.xml"/><Relationship Id="rId124" Type="http://schemas.openxmlformats.org/officeDocument/2006/relationships/customXml" Target="../ink/ink1607.xml"/><Relationship Id="rId129" Type="http://schemas.openxmlformats.org/officeDocument/2006/relationships/customXml" Target="../ink/ink1612.xml"/><Relationship Id="rId54" Type="http://schemas.openxmlformats.org/officeDocument/2006/relationships/customXml" Target="../ink/ink1537.xml"/><Relationship Id="rId70" Type="http://schemas.openxmlformats.org/officeDocument/2006/relationships/customXml" Target="../ink/ink1553.xml"/><Relationship Id="rId75" Type="http://schemas.openxmlformats.org/officeDocument/2006/relationships/customXml" Target="../ink/ink1558.xml"/><Relationship Id="rId91" Type="http://schemas.openxmlformats.org/officeDocument/2006/relationships/customXml" Target="../ink/ink1574.xml"/><Relationship Id="rId96" Type="http://schemas.openxmlformats.org/officeDocument/2006/relationships/customXml" Target="../ink/ink1579.xml"/><Relationship Id="rId140" Type="http://schemas.openxmlformats.org/officeDocument/2006/relationships/customXml" Target="../ink/ink1623.xml"/><Relationship Id="rId145" Type="http://schemas.openxmlformats.org/officeDocument/2006/relationships/customXml" Target="../ink/ink1628.xml"/><Relationship Id="rId1" Type="http://schemas.openxmlformats.org/officeDocument/2006/relationships/tags" Target="../tags/tag92.xml"/><Relationship Id="rId6" Type="http://schemas.openxmlformats.org/officeDocument/2006/relationships/customXml" Target="../ink/ink1489.xml"/><Relationship Id="rId23" Type="http://schemas.openxmlformats.org/officeDocument/2006/relationships/customXml" Target="../ink/ink1506.xml"/><Relationship Id="rId28" Type="http://schemas.openxmlformats.org/officeDocument/2006/relationships/customXml" Target="../ink/ink1511.xml"/><Relationship Id="rId49" Type="http://schemas.openxmlformats.org/officeDocument/2006/relationships/customXml" Target="../ink/ink1532.xml"/><Relationship Id="rId114" Type="http://schemas.openxmlformats.org/officeDocument/2006/relationships/customXml" Target="../ink/ink1597.xml"/><Relationship Id="rId119" Type="http://schemas.openxmlformats.org/officeDocument/2006/relationships/customXml" Target="../ink/ink1602.xml"/><Relationship Id="rId44" Type="http://schemas.openxmlformats.org/officeDocument/2006/relationships/customXml" Target="../ink/ink1527.xml"/><Relationship Id="rId60" Type="http://schemas.openxmlformats.org/officeDocument/2006/relationships/customXml" Target="../ink/ink1543.xml"/><Relationship Id="rId65" Type="http://schemas.openxmlformats.org/officeDocument/2006/relationships/customXml" Target="../ink/ink1548.xml"/><Relationship Id="rId81" Type="http://schemas.openxmlformats.org/officeDocument/2006/relationships/customXml" Target="../ink/ink1564.xml"/><Relationship Id="rId86" Type="http://schemas.openxmlformats.org/officeDocument/2006/relationships/customXml" Target="../ink/ink1569.xml"/><Relationship Id="rId130" Type="http://schemas.openxmlformats.org/officeDocument/2006/relationships/customXml" Target="../ink/ink1613.xml"/><Relationship Id="rId135" Type="http://schemas.openxmlformats.org/officeDocument/2006/relationships/customXml" Target="../ink/ink1618.xml"/><Relationship Id="rId13" Type="http://schemas.openxmlformats.org/officeDocument/2006/relationships/customXml" Target="../ink/ink1496.xml"/><Relationship Id="rId18" Type="http://schemas.openxmlformats.org/officeDocument/2006/relationships/customXml" Target="../ink/ink1501.xml"/><Relationship Id="rId39" Type="http://schemas.openxmlformats.org/officeDocument/2006/relationships/customXml" Target="../ink/ink1522.xml"/><Relationship Id="rId109" Type="http://schemas.openxmlformats.org/officeDocument/2006/relationships/customXml" Target="../ink/ink1592.xml"/><Relationship Id="rId34" Type="http://schemas.openxmlformats.org/officeDocument/2006/relationships/customXml" Target="../ink/ink1517.xml"/><Relationship Id="rId50" Type="http://schemas.openxmlformats.org/officeDocument/2006/relationships/customXml" Target="../ink/ink1533.xml"/><Relationship Id="rId55" Type="http://schemas.openxmlformats.org/officeDocument/2006/relationships/customXml" Target="../ink/ink1538.xml"/><Relationship Id="rId76" Type="http://schemas.openxmlformats.org/officeDocument/2006/relationships/customXml" Target="../ink/ink1559.xml"/><Relationship Id="rId97" Type="http://schemas.openxmlformats.org/officeDocument/2006/relationships/customXml" Target="../ink/ink1580.xml"/><Relationship Id="rId104" Type="http://schemas.openxmlformats.org/officeDocument/2006/relationships/customXml" Target="../ink/ink1587.xml"/><Relationship Id="rId120" Type="http://schemas.openxmlformats.org/officeDocument/2006/relationships/customXml" Target="../ink/ink1603.xml"/><Relationship Id="rId125" Type="http://schemas.openxmlformats.org/officeDocument/2006/relationships/customXml" Target="../ink/ink1608.xml"/><Relationship Id="rId141" Type="http://schemas.openxmlformats.org/officeDocument/2006/relationships/customXml" Target="../ink/ink1624.xml"/><Relationship Id="rId146" Type="http://schemas.openxmlformats.org/officeDocument/2006/relationships/customXml" Target="../ink/ink1629.xml"/><Relationship Id="rId7" Type="http://schemas.openxmlformats.org/officeDocument/2006/relationships/customXml" Target="../ink/ink1490.xml"/><Relationship Id="rId71" Type="http://schemas.openxmlformats.org/officeDocument/2006/relationships/customXml" Target="../ink/ink1554.xml"/><Relationship Id="rId92" Type="http://schemas.openxmlformats.org/officeDocument/2006/relationships/customXml" Target="../ink/ink1575.xml"/><Relationship Id="rId2" Type="http://schemas.openxmlformats.org/officeDocument/2006/relationships/slideLayout" Target="../slideLayouts/slideLayout1.xml"/><Relationship Id="rId29" Type="http://schemas.openxmlformats.org/officeDocument/2006/relationships/customXml" Target="../ink/ink1512.xml"/><Relationship Id="rId24" Type="http://schemas.openxmlformats.org/officeDocument/2006/relationships/customXml" Target="../ink/ink1507.xml"/><Relationship Id="rId40" Type="http://schemas.openxmlformats.org/officeDocument/2006/relationships/customXml" Target="../ink/ink1523.xml"/><Relationship Id="rId45" Type="http://schemas.openxmlformats.org/officeDocument/2006/relationships/customXml" Target="../ink/ink1528.xml"/><Relationship Id="rId66" Type="http://schemas.openxmlformats.org/officeDocument/2006/relationships/customXml" Target="../ink/ink1549.xml"/><Relationship Id="rId87" Type="http://schemas.openxmlformats.org/officeDocument/2006/relationships/customXml" Target="../ink/ink1570.xml"/><Relationship Id="rId110" Type="http://schemas.openxmlformats.org/officeDocument/2006/relationships/customXml" Target="../ink/ink1593.xml"/><Relationship Id="rId115" Type="http://schemas.openxmlformats.org/officeDocument/2006/relationships/customXml" Target="../ink/ink1598.xml"/><Relationship Id="rId131" Type="http://schemas.openxmlformats.org/officeDocument/2006/relationships/customXml" Target="../ink/ink1614.xml"/><Relationship Id="rId136" Type="http://schemas.openxmlformats.org/officeDocument/2006/relationships/customXml" Target="../ink/ink1619.xml"/><Relationship Id="rId61" Type="http://schemas.openxmlformats.org/officeDocument/2006/relationships/customXml" Target="../ink/ink1544.xml"/><Relationship Id="rId82" Type="http://schemas.openxmlformats.org/officeDocument/2006/relationships/customXml" Target="../ink/ink1565.xml"/><Relationship Id="rId19" Type="http://schemas.openxmlformats.org/officeDocument/2006/relationships/customXml" Target="../ink/ink1502.xml"/><Relationship Id="rId14" Type="http://schemas.openxmlformats.org/officeDocument/2006/relationships/customXml" Target="../ink/ink1497.xml"/><Relationship Id="rId30" Type="http://schemas.openxmlformats.org/officeDocument/2006/relationships/customXml" Target="../ink/ink1513.xml"/><Relationship Id="rId35" Type="http://schemas.openxmlformats.org/officeDocument/2006/relationships/customXml" Target="../ink/ink1518.xml"/><Relationship Id="rId56" Type="http://schemas.openxmlformats.org/officeDocument/2006/relationships/customXml" Target="../ink/ink1539.xml"/><Relationship Id="rId77" Type="http://schemas.openxmlformats.org/officeDocument/2006/relationships/customXml" Target="../ink/ink1560.xml"/><Relationship Id="rId100" Type="http://schemas.openxmlformats.org/officeDocument/2006/relationships/customXml" Target="../ink/ink1583.xml"/><Relationship Id="rId105" Type="http://schemas.openxmlformats.org/officeDocument/2006/relationships/customXml" Target="../ink/ink1588.xml"/><Relationship Id="rId126" Type="http://schemas.openxmlformats.org/officeDocument/2006/relationships/customXml" Target="../ink/ink1609.xml"/><Relationship Id="rId147" Type="http://schemas.openxmlformats.org/officeDocument/2006/relationships/customXml" Target="../ink/ink1630.xml"/><Relationship Id="rId8" Type="http://schemas.openxmlformats.org/officeDocument/2006/relationships/customXml" Target="../ink/ink1491.xml"/><Relationship Id="rId51" Type="http://schemas.openxmlformats.org/officeDocument/2006/relationships/customXml" Target="../ink/ink1534.xml"/><Relationship Id="rId72" Type="http://schemas.openxmlformats.org/officeDocument/2006/relationships/customXml" Target="../ink/ink1555.xml"/><Relationship Id="rId93" Type="http://schemas.openxmlformats.org/officeDocument/2006/relationships/customXml" Target="../ink/ink1576.xml"/><Relationship Id="rId98" Type="http://schemas.openxmlformats.org/officeDocument/2006/relationships/customXml" Target="../ink/ink1581.xml"/><Relationship Id="rId121" Type="http://schemas.openxmlformats.org/officeDocument/2006/relationships/customXml" Target="../ink/ink1604.xml"/><Relationship Id="rId142" Type="http://schemas.openxmlformats.org/officeDocument/2006/relationships/customXml" Target="../ink/ink1625.xml"/><Relationship Id="rId3" Type="http://schemas.openxmlformats.org/officeDocument/2006/relationships/image" Target="../media/image18.png"/><Relationship Id="rId25" Type="http://schemas.openxmlformats.org/officeDocument/2006/relationships/customXml" Target="../ink/ink1508.xml"/><Relationship Id="rId46" Type="http://schemas.openxmlformats.org/officeDocument/2006/relationships/customXml" Target="../ink/ink1529.xml"/><Relationship Id="rId67" Type="http://schemas.openxmlformats.org/officeDocument/2006/relationships/customXml" Target="../ink/ink1550.xml"/><Relationship Id="rId116" Type="http://schemas.openxmlformats.org/officeDocument/2006/relationships/customXml" Target="../ink/ink1599.xml"/><Relationship Id="rId137" Type="http://schemas.openxmlformats.org/officeDocument/2006/relationships/customXml" Target="../ink/ink1620.xml"/><Relationship Id="rId20" Type="http://schemas.openxmlformats.org/officeDocument/2006/relationships/customXml" Target="../ink/ink1503.xml"/><Relationship Id="rId41" Type="http://schemas.openxmlformats.org/officeDocument/2006/relationships/customXml" Target="../ink/ink1524.xml"/><Relationship Id="rId62" Type="http://schemas.openxmlformats.org/officeDocument/2006/relationships/customXml" Target="../ink/ink1545.xml"/><Relationship Id="rId83" Type="http://schemas.openxmlformats.org/officeDocument/2006/relationships/customXml" Target="../ink/ink1566.xml"/><Relationship Id="rId88" Type="http://schemas.openxmlformats.org/officeDocument/2006/relationships/customXml" Target="../ink/ink1571.xml"/><Relationship Id="rId111" Type="http://schemas.openxmlformats.org/officeDocument/2006/relationships/customXml" Target="../ink/ink1594.xml"/><Relationship Id="rId132" Type="http://schemas.openxmlformats.org/officeDocument/2006/relationships/customXml" Target="../ink/ink1615.xml"/><Relationship Id="rId15" Type="http://schemas.openxmlformats.org/officeDocument/2006/relationships/customXml" Target="../ink/ink1498.xml"/><Relationship Id="rId36" Type="http://schemas.openxmlformats.org/officeDocument/2006/relationships/customXml" Target="../ink/ink1519.xml"/><Relationship Id="rId57" Type="http://schemas.openxmlformats.org/officeDocument/2006/relationships/customXml" Target="../ink/ink1540.xml"/><Relationship Id="rId106" Type="http://schemas.openxmlformats.org/officeDocument/2006/relationships/customXml" Target="../ink/ink1589.xml"/><Relationship Id="rId127" Type="http://schemas.openxmlformats.org/officeDocument/2006/relationships/customXml" Target="../ink/ink1610.xml"/><Relationship Id="rId10" Type="http://schemas.openxmlformats.org/officeDocument/2006/relationships/customXml" Target="../ink/ink1493.xml"/><Relationship Id="rId31" Type="http://schemas.openxmlformats.org/officeDocument/2006/relationships/customXml" Target="../ink/ink1514.xml"/><Relationship Id="rId52" Type="http://schemas.openxmlformats.org/officeDocument/2006/relationships/customXml" Target="../ink/ink1535.xml"/><Relationship Id="rId73" Type="http://schemas.openxmlformats.org/officeDocument/2006/relationships/customXml" Target="../ink/ink1556.xml"/><Relationship Id="rId78" Type="http://schemas.openxmlformats.org/officeDocument/2006/relationships/customXml" Target="../ink/ink1561.xml"/><Relationship Id="rId94" Type="http://schemas.openxmlformats.org/officeDocument/2006/relationships/customXml" Target="../ink/ink1577.xml"/><Relationship Id="rId99" Type="http://schemas.openxmlformats.org/officeDocument/2006/relationships/customXml" Target="../ink/ink1582.xml"/><Relationship Id="rId101" Type="http://schemas.openxmlformats.org/officeDocument/2006/relationships/customXml" Target="../ink/ink1584.xml"/><Relationship Id="rId122" Type="http://schemas.openxmlformats.org/officeDocument/2006/relationships/customXml" Target="../ink/ink1605.xml"/><Relationship Id="rId143" Type="http://schemas.openxmlformats.org/officeDocument/2006/relationships/customXml" Target="../ink/ink1626.xml"/><Relationship Id="rId148" Type="http://schemas.openxmlformats.org/officeDocument/2006/relationships/customXml" Target="../ink/ink1631.xml"/><Relationship Id="rId4" Type="http://schemas.openxmlformats.org/officeDocument/2006/relationships/customXml" Target="../ink/ink1487.xml"/><Relationship Id="rId9" Type="http://schemas.openxmlformats.org/officeDocument/2006/relationships/customXml" Target="../ink/ink1492.xml"/><Relationship Id="rId26" Type="http://schemas.openxmlformats.org/officeDocument/2006/relationships/customXml" Target="../ink/ink1509.xml"/><Relationship Id="rId47" Type="http://schemas.openxmlformats.org/officeDocument/2006/relationships/customXml" Target="../ink/ink1530.xml"/><Relationship Id="rId68" Type="http://schemas.openxmlformats.org/officeDocument/2006/relationships/customXml" Target="../ink/ink1551.xml"/><Relationship Id="rId89" Type="http://schemas.openxmlformats.org/officeDocument/2006/relationships/customXml" Target="../ink/ink1572.xml"/><Relationship Id="rId112" Type="http://schemas.openxmlformats.org/officeDocument/2006/relationships/customXml" Target="../ink/ink1595.xml"/><Relationship Id="rId133" Type="http://schemas.openxmlformats.org/officeDocument/2006/relationships/customXml" Target="../ink/ink1616.xml"/><Relationship Id="rId16" Type="http://schemas.openxmlformats.org/officeDocument/2006/relationships/customXml" Target="../ink/ink1499.xml"/><Relationship Id="rId37" Type="http://schemas.openxmlformats.org/officeDocument/2006/relationships/customXml" Target="../ink/ink1520.xml"/><Relationship Id="rId58" Type="http://schemas.openxmlformats.org/officeDocument/2006/relationships/customXml" Target="../ink/ink1541.xml"/><Relationship Id="rId79" Type="http://schemas.openxmlformats.org/officeDocument/2006/relationships/customXml" Target="../ink/ink1562.xml"/><Relationship Id="rId102" Type="http://schemas.openxmlformats.org/officeDocument/2006/relationships/customXml" Target="../ink/ink1585.xml"/><Relationship Id="rId123" Type="http://schemas.openxmlformats.org/officeDocument/2006/relationships/customXml" Target="../ink/ink1606.xml"/><Relationship Id="rId144" Type="http://schemas.openxmlformats.org/officeDocument/2006/relationships/customXml" Target="../ink/ink16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746.xml"/><Relationship Id="rId21" Type="http://schemas.openxmlformats.org/officeDocument/2006/relationships/customXml" Target="../ink/ink1650.xml"/><Relationship Id="rId42" Type="http://schemas.openxmlformats.org/officeDocument/2006/relationships/customXml" Target="../ink/ink1671.xml"/><Relationship Id="rId63" Type="http://schemas.openxmlformats.org/officeDocument/2006/relationships/customXml" Target="../ink/ink1692.xml"/><Relationship Id="rId84" Type="http://schemas.openxmlformats.org/officeDocument/2006/relationships/customXml" Target="../ink/ink1713.xml"/><Relationship Id="rId138" Type="http://schemas.openxmlformats.org/officeDocument/2006/relationships/customXml" Target="../ink/ink1767.xml"/><Relationship Id="rId159" Type="http://schemas.openxmlformats.org/officeDocument/2006/relationships/customXml" Target="../ink/ink1788.xml"/><Relationship Id="rId107" Type="http://schemas.openxmlformats.org/officeDocument/2006/relationships/customXml" Target="../ink/ink1736.xml"/><Relationship Id="rId11" Type="http://schemas.openxmlformats.org/officeDocument/2006/relationships/customXml" Target="../ink/ink1640.xml"/><Relationship Id="rId32" Type="http://schemas.openxmlformats.org/officeDocument/2006/relationships/customXml" Target="../ink/ink1661.xml"/><Relationship Id="rId53" Type="http://schemas.openxmlformats.org/officeDocument/2006/relationships/customXml" Target="../ink/ink1682.xml"/><Relationship Id="rId74" Type="http://schemas.openxmlformats.org/officeDocument/2006/relationships/customXml" Target="../ink/ink1703.xml"/><Relationship Id="rId128" Type="http://schemas.openxmlformats.org/officeDocument/2006/relationships/customXml" Target="../ink/ink1757.xml"/><Relationship Id="rId149" Type="http://schemas.openxmlformats.org/officeDocument/2006/relationships/customXml" Target="../ink/ink1778.xml"/><Relationship Id="rId5" Type="http://schemas.openxmlformats.org/officeDocument/2006/relationships/customXml" Target="../ink/ink1634.xml"/><Relationship Id="rId95" Type="http://schemas.openxmlformats.org/officeDocument/2006/relationships/customXml" Target="../ink/ink1724.xml"/><Relationship Id="rId160" Type="http://schemas.openxmlformats.org/officeDocument/2006/relationships/customXml" Target="../ink/ink1789.xml"/><Relationship Id="rId22" Type="http://schemas.openxmlformats.org/officeDocument/2006/relationships/customXml" Target="../ink/ink1651.xml"/><Relationship Id="rId43" Type="http://schemas.openxmlformats.org/officeDocument/2006/relationships/customXml" Target="../ink/ink1672.xml"/><Relationship Id="rId64" Type="http://schemas.openxmlformats.org/officeDocument/2006/relationships/customXml" Target="../ink/ink1693.xml"/><Relationship Id="rId118" Type="http://schemas.openxmlformats.org/officeDocument/2006/relationships/customXml" Target="../ink/ink1747.xml"/><Relationship Id="rId139" Type="http://schemas.openxmlformats.org/officeDocument/2006/relationships/customXml" Target="../ink/ink1768.xml"/><Relationship Id="rId85" Type="http://schemas.openxmlformats.org/officeDocument/2006/relationships/customXml" Target="../ink/ink1714.xml"/><Relationship Id="rId150" Type="http://schemas.openxmlformats.org/officeDocument/2006/relationships/customXml" Target="../ink/ink1779.xml"/><Relationship Id="rId12" Type="http://schemas.openxmlformats.org/officeDocument/2006/relationships/customXml" Target="../ink/ink1641.xml"/><Relationship Id="rId17" Type="http://schemas.openxmlformats.org/officeDocument/2006/relationships/customXml" Target="../ink/ink1646.xml"/><Relationship Id="rId33" Type="http://schemas.openxmlformats.org/officeDocument/2006/relationships/customXml" Target="../ink/ink1662.xml"/><Relationship Id="rId38" Type="http://schemas.openxmlformats.org/officeDocument/2006/relationships/customXml" Target="../ink/ink1667.xml"/><Relationship Id="rId59" Type="http://schemas.openxmlformats.org/officeDocument/2006/relationships/customXml" Target="../ink/ink1688.xml"/><Relationship Id="rId103" Type="http://schemas.openxmlformats.org/officeDocument/2006/relationships/customXml" Target="../ink/ink1732.xml"/><Relationship Id="rId108" Type="http://schemas.openxmlformats.org/officeDocument/2006/relationships/customXml" Target="../ink/ink1737.xml"/><Relationship Id="rId124" Type="http://schemas.openxmlformats.org/officeDocument/2006/relationships/customXml" Target="../ink/ink1753.xml"/><Relationship Id="rId129" Type="http://schemas.openxmlformats.org/officeDocument/2006/relationships/customXml" Target="../ink/ink1758.xml"/><Relationship Id="rId54" Type="http://schemas.openxmlformats.org/officeDocument/2006/relationships/customXml" Target="../ink/ink1683.xml"/><Relationship Id="rId70" Type="http://schemas.openxmlformats.org/officeDocument/2006/relationships/customXml" Target="../ink/ink1699.xml"/><Relationship Id="rId75" Type="http://schemas.openxmlformats.org/officeDocument/2006/relationships/customXml" Target="../ink/ink1704.xml"/><Relationship Id="rId91" Type="http://schemas.openxmlformats.org/officeDocument/2006/relationships/customXml" Target="../ink/ink1720.xml"/><Relationship Id="rId96" Type="http://schemas.openxmlformats.org/officeDocument/2006/relationships/customXml" Target="../ink/ink1725.xml"/><Relationship Id="rId140" Type="http://schemas.openxmlformats.org/officeDocument/2006/relationships/customXml" Target="../ink/ink1769.xml"/><Relationship Id="rId145" Type="http://schemas.openxmlformats.org/officeDocument/2006/relationships/customXml" Target="../ink/ink1774.xml"/><Relationship Id="rId161" Type="http://schemas.openxmlformats.org/officeDocument/2006/relationships/customXml" Target="../ink/ink1790.xml"/><Relationship Id="rId166" Type="http://schemas.openxmlformats.org/officeDocument/2006/relationships/customXml" Target="../ink/ink179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635.xml"/><Relationship Id="rId23" Type="http://schemas.openxmlformats.org/officeDocument/2006/relationships/customXml" Target="../ink/ink1652.xml"/><Relationship Id="rId28" Type="http://schemas.openxmlformats.org/officeDocument/2006/relationships/customXml" Target="../ink/ink1657.xml"/><Relationship Id="rId49" Type="http://schemas.openxmlformats.org/officeDocument/2006/relationships/customXml" Target="../ink/ink1678.xml"/><Relationship Id="rId114" Type="http://schemas.openxmlformats.org/officeDocument/2006/relationships/customXml" Target="../ink/ink1743.xml"/><Relationship Id="rId119" Type="http://schemas.openxmlformats.org/officeDocument/2006/relationships/customXml" Target="../ink/ink1748.xml"/><Relationship Id="rId44" Type="http://schemas.openxmlformats.org/officeDocument/2006/relationships/customXml" Target="../ink/ink1673.xml"/><Relationship Id="rId60" Type="http://schemas.openxmlformats.org/officeDocument/2006/relationships/customXml" Target="../ink/ink1689.xml"/><Relationship Id="rId65" Type="http://schemas.openxmlformats.org/officeDocument/2006/relationships/customXml" Target="../ink/ink1694.xml"/><Relationship Id="rId81" Type="http://schemas.openxmlformats.org/officeDocument/2006/relationships/customXml" Target="../ink/ink1710.xml"/><Relationship Id="rId86" Type="http://schemas.openxmlformats.org/officeDocument/2006/relationships/customXml" Target="../ink/ink1715.xml"/><Relationship Id="rId130" Type="http://schemas.openxmlformats.org/officeDocument/2006/relationships/customXml" Target="../ink/ink1759.xml"/><Relationship Id="rId135" Type="http://schemas.openxmlformats.org/officeDocument/2006/relationships/customXml" Target="../ink/ink1764.xml"/><Relationship Id="rId151" Type="http://schemas.openxmlformats.org/officeDocument/2006/relationships/customXml" Target="../ink/ink1780.xml"/><Relationship Id="rId156" Type="http://schemas.openxmlformats.org/officeDocument/2006/relationships/customXml" Target="../ink/ink1785.xml"/><Relationship Id="rId13" Type="http://schemas.openxmlformats.org/officeDocument/2006/relationships/customXml" Target="../ink/ink1642.xml"/><Relationship Id="rId18" Type="http://schemas.openxmlformats.org/officeDocument/2006/relationships/customXml" Target="../ink/ink1647.xml"/><Relationship Id="rId39" Type="http://schemas.openxmlformats.org/officeDocument/2006/relationships/customXml" Target="../ink/ink1668.xml"/><Relationship Id="rId109" Type="http://schemas.openxmlformats.org/officeDocument/2006/relationships/customXml" Target="../ink/ink1738.xml"/><Relationship Id="rId34" Type="http://schemas.openxmlformats.org/officeDocument/2006/relationships/customXml" Target="../ink/ink1663.xml"/><Relationship Id="rId50" Type="http://schemas.openxmlformats.org/officeDocument/2006/relationships/customXml" Target="../ink/ink1679.xml"/><Relationship Id="rId55" Type="http://schemas.openxmlformats.org/officeDocument/2006/relationships/customXml" Target="../ink/ink1684.xml"/><Relationship Id="rId76" Type="http://schemas.openxmlformats.org/officeDocument/2006/relationships/customXml" Target="../ink/ink1705.xml"/><Relationship Id="rId97" Type="http://schemas.openxmlformats.org/officeDocument/2006/relationships/customXml" Target="../ink/ink1726.xml"/><Relationship Id="rId104" Type="http://schemas.openxmlformats.org/officeDocument/2006/relationships/customXml" Target="../ink/ink1733.xml"/><Relationship Id="rId120" Type="http://schemas.openxmlformats.org/officeDocument/2006/relationships/customXml" Target="../ink/ink1749.xml"/><Relationship Id="rId125" Type="http://schemas.openxmlformats.org/officeDocument/2006/relationships/customXml" Target="../ink/ink1754.xml"/><Relationship Id="rId141" Type="http://schemas.openxmlformats.org/officeDocument/2006/relationships/customXml" Target="../ink/ink1770.xml"/><Relationship Id="rId146" Type="http://schemas.openxmlformats.org/officeDocument/2006/relationships/customXml" Target="../ink/ink1775.xml"/><Relationship Id="rId167" Type="http://schemas.openxmlformats.org/officeDocument/2006/relationships/customXml" Target="../ink/ink1796.xml"/><Relationship Id="rId7" Type="http://schemas.openxmlformats.org/officeDocument/2006/relationships/customXml" Target="../ink/ink1636.xml"/><Relationship Id="rId71" Type="http://schemas.openxmlformats.org/officeDocument/2006/relationships/customXml" Target="../ink/ink1700.xml"/><Relationship Id="rId92" Type="http://schemas.openxmlformats.org/officeDocument/2006/relationships/customXml" Target="../ink/ink1721.xml"/><Relationship Id="rId162" Type="http://schemas.openxmlformats.org/officeDocument/2006/relationships/customXml" Target="../ink/ink1791.xml"/><Relationship Id="rId2" Type="http://schemas.openxmlformats.org/officeDocument/2006/relationships/image" Target="../media/image19.png"/><Relationship Id="rId29" Type="http://schemas.openxmlformats.org/officeDocument/2006/relationships/customXml" Target="../ink/ink1658.xml"/><Relationship Id="rId24" Type="http://schemas.openxmlformats.org/officeDocument/2006/relationships/customXml" Target="../ink/ink1653.xml"/><Relationship Id="rId40" Type="http://schemas.openxmlformats.org/officeDocument/2006/relationships/customXml" Target="../ink/ink1669.xml"/><Relationship Id="rId45" Type="http://schemas.openxmlformats.org/officeDocument/2006/relationships/customXml" Target="../ink/ink1674.xml"/><Relationship Id="rId66" Type="http://schemas.openxmlformats.org/officeDocument/2006/relationships/customXml" Target="../ink/ink1695.xml"/><Relationship Id="rId87" Type="http://schemas.openxmlformats.org/officeDocument/2006/relationships/customXml" Target="../ink/ink1716.xml"/><Relationship Id="rId110" Type="http://schemas.openxmlformats.org/officeDocument/2006/relationships/customXml" Target="../ink/ink1739.xml"/><Relationship Id="rId115" Type="http://schemas.openxmlformats.org/officeDocument/2006/relationships/customXml" Target="../ink/ink1744.xml"/><Relationship Id="rId131" Type="http://schemas.openxmlformats.org/officeDocument/2006/relationships/customXml" Target="../ink/ink1760.xml"/><Relationship Id="rId136" Type="http://schemas.openxmlformats.org/officeDocument/2006/relationships/customXml" Target="../ink/ink1765.xml"/><Relationship Id="rId157" Type="http://schemas.openxmlformats.org/officeDocument/2006/relationships/customXml" Target="../ink/ink1786.xml"/><Relationship Id="rId61" Type="http://schemas.openxmlformats.org/officeDocument/2006/relationships/customXml" Target="../ink/ink1690.xml"/><Relationship Id="rId82" Type="http://schemas.openxmlformats.org/officeDocument/2006/relationships/customXml" Target="../ink/ink1711.xml"/><Relationship Id="rId152" Type="http://schemas.openxmlformats.org/officeDocument/2006/relationships/customXml" Target="../ink/ink1781.xml"/><Relationship Id="rId19" Type="http://schemas.openxmlformats.org/officeDocument/2006/relationships/customXml" Target="../ink/ink1648.xml"/><Relationship Id="rId14" Type="http://schemas.openxmlformats.org/officeDocument/2006/relationships/customXml" Target="../ink/ink1643.xml"/><Relationship Id="rId30" Type="http://schemas.openxmlformats.org/officeDocument/2006/relationships/customXml" Target="../ink/ink1659.xml"/><Relationship Id="rId35" Type="http://schemas.openxmlformats.org/officeDocument/2006/relationships/customXml" Target="../ink/ink1664.xml"/><Relationship Id="rId56" Type="http://schemas.openxmlformats.org/officeDocument/2006/relationships/customXml" Target="../ink/ink1685.xml"/><Relationship Id="rId77" Type="http://schemas.openxmlformats.org/officeDocument/2006/relationships/customXml" Target="../ink/ink1706.xml"/><Relationship Id="rId100" Type="http://schemas.openxmlformats.org/officeDocument/2006/relationships/customXml" Target="../ink/ink1729.xml"/><Relationship Id="rId105" Type="http://schemas.openxmlformats.org/officeDocument/2006/relationships/customXml" Target="../ink/ink1734.xml"/><Relationship Id="rId126" Type="http://schemas.openxmlformats.org/officeDocument/2006/relationships/customXml" Target="../ink/ink1755.xml"/><Relationship Id="rId147" Type="http://schemas.openxmlformats.org/officeDocument/2006/relationships/customXml" Target="../ink/ink1776.xml"/><Relationship Id="rId8" Type="http://schemas.openxmlformats.org/officeDocument/2006/relationships/customXml" Target="../ink/ink1637.xml"/><Relationship Id="rId51" Type="http://schemas.openxmlformats.org/officeDocument/2006/relationships/customXml" Target="../ink/ink1680.xml"/><Relationship Id="rId72" Type="http://schemas.openxmlformats.org/officeDocument/2006/relationships/customXml" Target="../ink/ink1701.xml"/><Relationship Id="rId93" Type="http://schemas.openxmlformats.org/officeDocument/2006/relationships/customXml" Target="../ink/ink1722.xml"/><Relationship Id="rId98" Type="http://schemas.openxmlformats.org/officeDocument/2006/relationships/customXml" Target="../ink/ink1727.xml"/><Relationship Id="rId121" Type="http://schemas.openxmlformats.org/officeDocument/2006/relationships/customXml" Target="../ink/ink1750.xml"/><Relationship Id="rId142" Type="http://schemas.openxmlformats.org/officeDocument/2006/relationships/customXml" Target="../ink/ink1771.xml"/><Relationship Id="rId163" Type="http://schemas.openxmlformats.org/officeDocument/2006/relationships/customXml" Target="../ink/ink1792.xml"/><Relationship Id="rId3" Type="http://schemas.openxmlformats.org/officeDocument/2006/relationships/customXml" Target="../ink/ink1632.xml"/><Relationship Id="rId25" Type="http://schemas.openxmlformats.org/officeDocument/2006/relationships/customXml" Target="../ink/ink1654.xml"/><Relationship Id="rId46" Type="http://schemas.openxmlformats.org/officeDocument/2006/relationships/customXml" Target="../ink/ink1675.xml"/><Relationship Id="rId67" Type="http://schemas.openxmlformats.org/officeDocument/2006/relationships/customXml" Target="../ink/ink1696.xml"/><Relationship Id="rId116" Type="http://schemas.openxmlformats.org/officeDocument/2006/relationships/customXml" Target="../ink/ink1745.xml"/><Relationship Id="rId137" Type="http://schemas.openxmlformats.org/officeDocument/2006/relationships/customXml" Target="../ink/ink1766.xml"/><Relationship Id="rId158" Type="http://schemas.openxmlformats.org/officeDocument/2006/relationships/customXml" Target="../ink/ink1787.xml"/><Relationship Id="rId20" Type="http://schemas.openxmlformats.org/officeDocument/2006/relationships/customXml" Target="../ink/ink1649.xml"/><Relationship Id="rId41" Type="http://schemas.openxmlformats.org/officeDocument/2006/relationships/customXml" Target="../ink/ink1670.xml"/><Relationship Id="rId62" Type="http://schemas.openxmlformats.org/officeDocument/2006/relationships/customXml" Target="../ink/ink1691.xml"/><Relationship Id="rId83" Type="http://schemas.openxmlformats.org/officeDocument/2006/relationships/customXml" Target="../ink/ink1712.xml"/><Relationship Id="rId88" Type="http://schemas.openxmlformats.org/officeDocument/2006/relationships/customXml" Target="../ink/ink1717.xml"/><Relationship Id="rId111" Type="http://schemas.openxmlformats.org/officeDocument/2006/relationships/customXml" Target="../ink/ink1740.xml"/><Relationship Id="rId132" Type="http://schemas.openxmlformats.org/officeDocument/2006/relationships/customXml" Target="../ink/ink1761.xml"/><Relationship Id="rId153" Type="http://schemas.openxmlformats.org/officeDocument/2006/relationships/customXml" Target="../ink/ink1782.xml"/><Relationship Id="rId15" Type="http://schemas.openxmlformats.org/officeDocument/2006/relationships/customXml" Target="../ink/ink1644.xml"/><Relationship Id="rId36" Type="http://schemas.openxmlformats.org/officeDocument/2006/relationships/customXml" Target="../ink/ink1665.xml"/><Relationship Id="rId57" Type="http://schemas.openxmlformats.org/officeDocument/2006/relationships/customXml" Target="../ink/ink1686.xml"/><Relationship Id="rId106" Type="http://schemas.openxmlformats.org/officeDocument/2006/relationships/customXml" Target="../ink/ink1735.xml"/><Relationship Id="rId127" Type="http://schemas.openxmlformats.org/officeDocument/2006/relationships/customXml" Target="../ink/ink1756.xml"/><Relationship Id="rId10" Type="http://schemas.openxmlformats.org/officeDocument/2006/relationships/customXml" Target="../ink/ink1639.xml"/><Relationship Id="rId31" Type="http://schemas.openxmlformats.org/officeDocument/2006/relationships/customXml" Target="../ink/ink1660.xml"/><Relationship Id="rId52" Type="http://schemas.openxmlformats.org/officeDocument/2006/relationships/customXml" Target="../ink/ink1681.xml"/><Relationship Id="rId73" Type="http://schemas.openxmlformats.org/officeDocument/2006/relationships/customXml" Target="../ink/ink1702.xml"/><Relationship Id="rId78" Type="http://schemas.openxmlformats.org/officeDocument/2006/relationships/customXml" Target="../ink/ink1707.xml"/><Relationship Id="rId94" Type="http://schemas.openxmlformats.org/officeDocument/2006/relationships/customXml" Target="../ink/ink1723.xml"/><Relationship Id="rId99" Type="http://schemas.openxmlformats.org/officeDocument/2006/relationships/customXml" Target="../ink/ink1728.xml"/><Relationship Id="rId101" Type="http://schemas.openxmlformats.org/officeDocument/2006/relationships/customXml" Target="../ink/ink1730.xml"/><Relationship Id="rId122" Type="http://schemas.openxmlformats.org/officeDocument/2006/relationships/customXml" Target="../ink/ink1751.xml"/><Relationship Id="rId143" Type="http://schemas.openxmlformats.org/officeDocument/2006/relationships/customXml" Target="../ink/ink1772.xml"/><Relationship Id="rId148" Type="http://schemas.openxmlformats.org/officeDocument/2006/relationships/customXml" Target="../ink/ink1777.xml"/><Relationship Id="rId164" Type="http://schemas.openxmlformats.org/officeDocument/2006/relationships/customXml" Target="../ink/ink1793.xml"/><Relationship Id="rId4" Type="http://schemas.openxmlformats.org/officeDocument/2006/relationships/customXml" Target="../ink/ink1633.xml"/><Relationship Id="rId9" Type="http://schemas.openxmlformats.org/officeDocument/2006/relationships/customXml" Target="../ink/ink1638.xml"/><Relationship Id="rId26" Type="http://schemas.openxmlformats.org/officeDocument/2006/relationships/customXml" Target="../ink/ink1655.xml"/><Relationship Id="rId47" Type="http://schemas.openxmlformats.org/officeDocument/2006/relationships/customXml" Target="../ink/ink1676.xml"/><Relationship Id="rId68" Type="http://schemas.openxmlformats.org/officeDocument/2006/relationships/customXml" Target="../ink/ink1697.xml"/><Relationship Id="rId89" Type="http://schemas.openxmlformats.org/officeDocument/2006/relationships/customXml" Target="../ink/ink1718.xml"/><Relationship Id="rId112" Type="http://schemas.openxmlformats.org/officeDocument/2006/relationships/customXml" Target="../ink/ink1741.xml"/><Relationship Id="rId133" Type="http://schemas.openxmlformats.org/officeDocument/2006/relationships/customXml" Target="../ink/ink1762.xml"/><Relationship Id="rId154" Type="http://schemas.openxmlformats.org/officeDocument/2006/relationships/customXml" Target="../ink/ink1783.xml"/><Relationship Id="rId16" Type="http://schemas.openxmlformats.org/officeDocument/2006/relationships/customXml" Target="../ink/ink1645.xml"/><Relationship Id="rId37" Type="http://schemas.openxmlformats.org/officeDocument/2006/relationships/customXml" Target="../ink/ink1666.xml"/><Relationship Id="rId58" Type="http://schemas.openxmlformats.org/officeDocument/2006/relationships/customXml" Target="../ink/ink1687.xml"/><Relationship Id="rId79" Type="http://schemas.openxmlformats.org/officeDocument/2006/relationships/customXml" Target="../ink/ink1708.xml"/><Relationship Id="rId102" Type="http://schemas.openxmlformats.org/officeDocument/2006/relationships/customXml" Target="../ink/ink1731.xml"/><Relationship Id="rId123" Type="http://schemas.openxmlformats.org/officeDocument/2006/relationships/customXml" Target="../ink/ink1752.xml"/><Relationship Id="rId144" Type="http://schemas.openxmlformats.org/officeDocument/2006/relationships/customXml" Target="../ink/ink1773.xml"/><Relationship Id="rId90" Type="http://schemas.openxmlformats.org/officeDocument/2006/relationships/customXml" Target="../ink/ink1719.xml"/><Relationship Id="rId165" Type="http://schemas.openxmlformats.org/officeDocument/2006/relationships/customXml" Target="../ink/ink1794.xml"/><Relationship Id="rId27" Type="http://schemas.openxmlformats.org/officeDocument/2006/relationships/customXml" Target="../ink/ink1656.xml"/><Relationship Id="rId48" Type="http://schemas.openxmlformats.org/officeDocument/2006/relationships/customXml" Target="../ink/ink1677.xml"/><Relationship Id="rId69" Type="http://schemas.openxmlformats.org/officeDocument/2006/relationships/customXml" Target="../ink/ink1698.xml"/><Relationship Id="rId113" Type="http://schemas.openxmlformats.org/officeDocument/2006/relationships/customXml" Target="../ink/ink1742.xml"/><Relationship Id="rId134" Type="http://schemas.openxmlformats.org/officeDocument/2006/relationships/customXml" Target="../ink/ink1763.xml"/><Relationship Id="rId80" Type="http://schemas.openxmlformats.org/officeDocument/2006/relationships/customXml" Target="../ink/ink1709.xml"/><Relationship Id="rId155" Type="http://schemas.openxmlformats.org/officeDocument/2006/relationships/customXml" Target="../ink/ink1784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1.xml"/><Relationship Id="rId18" Type="http://schemas.openxmlformats.org/officeDocument/2006/relationships/customXml" Target="../ink/ink16.xml"/><Relationship Id="rId26" Type="http://schemas.openxmlformats.org/officeDocument/2006/relationships/customXml" Target="../ink/ink24.xml"/><Relationship Id="rId39" Type="http://schemas.openxmlformats.org/officeDocument/2006/relationships/customXml" Target="../ink/ink37.xml"/><Relationship Id="rId21" Type="http://schemas.openxmlformats.org/officeDocument/2006/relationships/customXml" Target="../ink/ink19.xml"/><Relationship Id="rId34" Type="http://schemas.openxmlformats.org/officeDocument/2006/relationships/customXml" Target="../ink/ink32.xml"/><Relationship Id="rId42" Type="http://schemas.openxmlformats.org/officeDocument/2006/relationships/customXml" Target="../ink/ink40.xml"/><Relationship Id="rId47" Type="http://schemas.openxmlformats.org/officeDocument/2006/relationships/customXml" Target="../ink/ink45.xml"/><Relationship Id="rId50" Type="http://schemas.openxmlformats.org/officeDocument/2006/relationships/customXml" Target="../ink/ink48.xml"/><Relationship Id="rId55" Type="http://schemas.openxmlformats.org/officeDocument/2006/relationships/customXml" Target="../ink/ink53.xml"/><Relationship Id="rId7" Type="http://schemas.openxmlformats.org/officeDocument/2006/relationships/customXml" Target="../ink/ink5.xml"/><Relationship Id="rId2" Type="http://schemas.openxmlformats.org/officeDocument/2006/relationships/image" Target="../media/image5.png"/><Relationship Id="rId16" Type="http://schemas.openxmlformats.org/officeDocument/2006/relationships/customXml" Target="../ink/ink14.xml"/><Relationship Id="rId29" Type="http://schemas.openxmlformats.org/officeDocument/2006/relationships/customXml" Target="../ink/ink27.xml"/><Relationship Id="rId11" Type="http://schemas.openxmlformats.org/officeDocument/2006/relationships/customXml" Target="../ink/ink9.xml"/><Relationship Id="rId24" Type="http://schemas.openxmlformats.org/officeDocument/2006/relationships/customXml" Target="../ink/ink22.xml"/><Relationship Id="rId32" Type="http://schemas.openxmlformats.org/officeDocument/2006/relationships/customXml" Target="../ink/ink30.xml"/><Relationship Id="rId37" Type="http://schemas.openxmlformats.org/officeDocument/2006/relationships/customXml" Target="../ink/ink35.xml"/><Relationship Id="rId40" Type="http://schemas.openxmlformats.org/officeDocument/2006/relationships/customXml" Target="../ink/ink38.xml"/><Relationship Id="rId45" Type="http://schemas.openxmlformats.org/officeDocument/2006/relationships/customXml" Target="../ink/ink43.xml"/><Relationship Id="rId53" Type="http://schemas.openxmlformats.org/officeDocument/2006/relationships/customXml" Target="../ink/ink51.xml"/><Relationship Id="rId5" Type="http://schemas.openxmlformats.org/officeDocument/2006/relationships/customXml" Target="../ink/ink3.xml"/><Relationship Id="rId10" Type="http://schemas.openxmlformats.org/officeDocument/2006/relationships/customXml" Target="../ink/ink8.xml"/><Relationship Id="rId19" Type="http://schemas.openxmlformats.org/officeDocument/2006/relationships/customXml" Target="../ink/ink17.xml"/><Relationship Id="rId31" Type="http://schemas.openxmlformats.org/officeDocument/2006/relationships/customXml" Target="../ink/ink29.xml"/><Relationship Id="rId44" Type="http://schemas.openxmlformats.org/officeDocument/2006/relationships/customXml" Target="../ink/ink42.xml"/><Relationship Id="rId52" Type="http://schemas.openxmlformats.org/officeDocument/2006/relationships/customXml" Target="../ink/ink50.xml"/><Relationship Id="rId4" Type="http://schemas.openxmlformats.org/officeDocument/2006/relationships/customXml" Target="../ink/ink2.xml"/><Relationship Id="rId9" Type="http://schemas.openxmlformats.org/officeDocument/2006/relationships/customXml" Target="../ink/ink7.xml"/><Relationship Id="rId14" Type="http://schemas.openxmlformats.org/officeDocument/2006/relationships/customXml" Target="../ink/ink12.xml"/><Relationship Id="rId22" Type="http://schemas.openxmlformats.org/officeDocument/2006/relationships/customXml" Target="../ink/ink20.xml"/><Relationship Id="rId27" Type="http://schemas.openxmlformats.org/officeDocument/2006/relationships/customXml" Target="../ink/ink25.xml"/><Relationship Id="rId30" Type="http://schemas.openxmlformats.org/officeDocument/2006/relationships/customXml" Target="../ink/ink28.xml"/><Relationship Id="rId35" Type="http://schemas.openxmlformats.org/officeDocument/2006/relationships/customXml" Target="../ink/ink33.xml"/><Relationship Id="rId43" Type="http://schemas.openxmlformats.org/officeDocument/2006/relationships/customXml" Target="../ink/ink41.xml"/><Relationship Id="rId48" Type="http://schemas.openxmlformats.org/officeDocument/2006/relationships/customXml" Target="../ink/ink46.xml"/><Relationship Id="rId56" Type="http://schemas.openxmlformats.org/officeDocument/2006/relationships/image" Target="../media/image6.emf"/><Relationship Id="rId8" Type="http://schemas.openxmlformats.org/officeDocument/2006/relationships/customXml" Target="../ink/ink6.xml"/><Relationship Id="rId51" Type="http://schemas.openxmlformats.org/officeDocument/2006/relationships/customXml" Target="../ink/ink49.xml"/><Relationship Id="rId3" Type="http://schemas.openxmlformats.org/officeDocument/2006/relationships/customXml" Target="../ink/ink1.xml"/><Relationship Id="rId12" Type="http://schemas.openxmlformats.org/officeDocument/2006/relationships/customXml" Target="../ink/ink10.xml"/><Relationship Id="rId17" Type="http://schemas.openxmlformats.org/officeDocument/2006/relationships/customXml" Target="../ink/ink15.xml"/><Relationship Id="rId25" Type="http://schemas.openxmlformats.org/officeDocument/2006/relationships/customXml" Target="../ink/ink23.xml"/><Relationship Id="rId33" Type="http://schemas.openxmlformats.org/officeDocument/2006/relationships/customXml" Target="../ink/ink31.xml"/><Relationship Id="rId38" Type="http://schemas.openxmlformats.org/officeDocument/2006/relationships/customXml" Target="../ink/ink36.xml"/><Relationship Id="rId46" Type="http://schemas.openxmlformats.org/officeDocument/2006/relationships/customXml" Target="../ink/ink44.xml"/><Relationship Id="rId20" Type="http://schemas.openxmlformats.org/officeDocument/2006/relationships/customXml" Target="../ink/ink18.xml"/><Relationship Id="rId41" Type="http://schemas.openxmlformats.org/officeDocument/2006/relationships/customXml" Target="../ink/ink39.xml"/><Relationship Id="rId54" Type="http://schemas.openxmlformats.org/officeDocument/2006/relationships/customXml" Target="../ink/ink5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15" Type="http://schemas.openxmlformats.org/officeDocument/2006/relationships/customXml" Target="../ink/ink13.xml"/><Relationship Id="rId23" Type="http://schemas.openxmlformats.org/officeDocument/2006/relationships/customXml" Target="../ink/ink21.xml"/><Relationship Id="rId28" Type="http://schemas.openxmlformats.org/officeDocument/2006/relationships/customXml" Target="../ink/ink26.xml"/><Relationship Id="rId36" Type="http://schemas.openxmlformats.org/officeDocument/2006/relationships/customXml" Target="../ink/ink34.xml"/><Relationship Id="rId49" Type="http://schemas.openxmlformats.org/officeDocument/2006/relationships/customXml" Target="../ink/ink47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807.xml"/><Relationship Id="rId18" Type="http://schemas.openxmlformats.org/officeDocument/2006/relationships/customXml" Target="../ink/ink1812.xml"/><Relationship Id="rId26" Type="http://schemas.openxmlformats.org/officeDocument/2006/relationships/customXml" Target="../ink/ink1820.xml"/><Relationship Id="rId39" Type="http://schemas.openxmlformats.org/officeDocument/2006/relationships/customXml" Target="../ink/ink1833.xml"/><Relationship Id="rId21" Type="http://schemas.openxmlformats.org/officeDocument/2006/relationships/customXml" Target="../ink/ink1815.xml"/><Relationship Id="rId34" Type="http://schemas.openxmlformats.org/officeDocument/2006/relationships/customXml" Target="../ink/ink1828.xml"/><Relationship Id="rId42" Type="http://schemas.openxmlformats.org/officeDocument/2006/relationships/customXml" Target="../ink/ink1836.xml"/><Relationship Id="rId47" Type="http://schemas.openxmlformats.org/officeDocument/2006/relationships/customXml" Target="../ink/ink1841.xml"/><Relationship Id="rId7" Type="http://schemas.openxmlformats.org/officeDocument/2006/relationships/customXml" Target="../ink/ink1801.xml"/><Relationship Id="rId2" Type="http://schemas.openxmlformats.org/officeDocument/2006/relationships/image" Target="../media/image19.png"/><Relationship Id="rId16" Type="http://schemas.openxmlformats.org/officeDocument/2006/relationships/customXml" Target="../ink/ink1810.xml"/><Relationship Id="rId29" Type="http://schemas.openxmlformats.org/officeDocument/2006/relationships/customXml" Target="../ink/ink1823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800.xml"/><Relationship Id="rId11" Type="http://schemas.openxmlformats.org/officeDocument/2006/relationships/customXml" Target="../ink/ink1805.xml"/><Relationship Id="rId24" Type="http://schemas.openxmlformats.org/officeDocument/2006/relationships/customXml" Target="../ink/ink1818.xml"/><Relationship Id="rId32" Type="http://schemas.openxmlformats.org/officeDocument/2006/relationships/customXml" Target="../ink/ink1826.xml"/><Relationship Id="rId37" Type="http://schemas.openxmlformats.org/officeDocument/2006/relationships/customXml" Target="../ink/ink1831.xml"/><Relationship Id="rId40" Type="http://schemas.openxmlformats.org/officeDocument/2006/relationships/customXml" Target="../ink/ink1834.xml"/><Relationship Id="rId45" Type="http://schemas.openxmlformats.org/officeDocument/2006/relationships/customXml" Target="../ink/ink1839.xml"/><Relationship Id="rId5" Type="http://schemas.openxmlformats.org/officeDocument/2006/relationships/customXml" Target="../ink/ink1799.xml"/><Relationship Id="rId15" Type="http://schemas.openxmlformats.org/officeDocument/2006/relationships/customXml" Target="../ink/ink1809.xml"/><Relationship Id="rId23" Type="http://schemas.openxmlformats.org/officeDocument/2006/relationships/customXml" Target="../ink/ink1817.xml"/><Relationship Id="rId28" Type="http://schemas.openxmlformats.org/officeDocument/2006/relationships/customXml" Target="../ink/ink1822.xml"/><Relationship Id="rId36" Type="http://schemas.openxmlformats.org/officeDocument/2006/relationships/customXml" Target="../ink/ink1830.xml"/><Relationship Id="rId10" Type="http://schemas.openxmlformats.org/officeDocument/2006/relationships/customXml" Target="../ink/ink1804.xml"/><Relationship Id="rId19" Type="http://schemas.openxmlformats.org/officeDocument/2006/relationships/customXml" Target="../ink/ink1813.xml"/><Relationship Id="rId31" Type="http://schemas.openxmlformats.org/officeDocument/2006/relationships/customXml" Target="../ink/ink1825.xml"/><Relationship Id="rId44" Type="http://schemas.openxmlformats.org/officeDocument/2006/relationships/customXml" Target="../ink/ink1838.xml"/><Relationship Id="rId4" Type="http://schemas.openxmlformats.org/officeDocument/2006/relationships/customXml" Target="../ink/ink1798.xml"/><Relationship Id="rId9" Type="http://schemas.openxmlformats.org/officeDocument/2006/relationships/customXml" Target="../ink/ink1803.xml"/><Relationship Id="rId14" Type="http://schemas.openxmlformats.org/officeDocument/2006/relationships/customXml" Target="../ink/ink1808.xml"/><Relationship Id="rId22" Type="http://schemas.openxmlformats.org/officeDocument/2006/relationships/customXml" Target="../ink/ink1816.xml"/><Relationship Id="rId27" Type="http://schemas.openxmlformats.org/officeDocument/2006/relationships/customXml" Target="../ink/ink1821.xml"/><Relationship Id="rId30" Type="http://schemas.openxmlformats.org/officeDocument/2006/relationships/customXml" Target="../ink/ink1824.xml"/><Relationship Id="rId35" Type="http://schemas.openxmlformats.org/officeDocument/2006/relationships/customXml" Target="../ink/ink1829.xml"/><Relationship Id="rId43" Type="http://schemas.openxmlformats.org/officeDocument/2006/relationships/customXml" Target="../ink/ink1837.xml"/><Relationship Id="rId8" Type="http://schemas.openxmlformats.org/officeDocument/2006/relationships/customXml" Target="../ink/ink1802.xml"/><Relationship Id="rId3" Type="http://schemas.openxmlformats.org/officeDocument/2006/relationships/customXml" Target="../ink/ink1797.xml"/><Relationship Id="rId12" Type="http://schemas.openxmlformats.org/officeDocument/2006/relationships/customXml" Target="../ink/ink1806.xml"/><Relationship Id="rId17" Type="http://schemas.openxmlformats.org/officeDocument/2006/relationships/customXml" Target="../ink/ink1811.xml"/><Relationship Id="rId25" Type="http://schemas.openxmlformats.org/officeDocument/2006/relationships/customXml" Target="../ink/ink1819.xml"/><Relationship Id="rId33" Type="http://schemas.openxmlformats.org/officeDocument/2006/relationships/customXml" Target="../ink/ink1827.xml"/><Relationship Id="rId38" Type="http://schemas.openxmlformats.org/officeDocument/2006/relationships/customXml" Target="../ink/ink1832.xml"/><Relationship Id="rId46" Type="http://schemas.openxmlformats.org/officeDocument/2006/relationships/customXml" Target="../ink/ink1840.xml"/><Relationship Id="rId20" Type="http://schemas.openxmlformats.org/officeDocument/2006/relationships/customXml" Target="../ink/ink1814.xml"/><Relationship Id="rId41" Type="http://schemas.openxmlformats.org/officeDocument/2006/relationships/customXml" Target="../ink/ink1835.xml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956.xml"/><Relationship Id="rId21" Type="http://schemas.openxmlformats.org/officeDocument/2006/relationships/customXml" Target="../ink/ink1860.xml"/><Relationship Id="rId63" Type="http://schemas.openxmlformats.org/officeDocument/2006/relationships/customXml" Target="../ink/ink1902.xml"/><Relationship Id="rId159" Type="http://schemas.openxmlformats.org/officeDocument/2006/relationships/customXml" Target="../ink/ink1998.xml"/><Relationship Id="rId170" Type="http://schemas.openxmlformats.org/officeDocument/2006/relationships/customXml" Target="../ink/ink2009.xml"/><Relationship Id="rId226" Type="http://schemas.openxmlformats.org/officeDocument/2006/relationships/customXml" Target="../ink/ink2065.xml"/><Relationship Id="rId268" Type="http://schemas.openxmlformats.org/officeDocument/2006/relationships/customXml" Target="../ink/ink2107.xml"/><Relationship Id="rId32" Type="http://schemas.openxmlformats.org/officeDocument/2006/relationships/customXml" Target="../ink/ink1871.xml"/><Relationship Id="rId74" Type="http://schemas.openxmlformats.org/officeDocument/2006/relationships/customXml" Target="../ink/ink1913.xml"/><Relationship Id="rId128" Type="http://schemas.openxmlformats.org/officeDocument/2006/relationships/customXml" Target="../ink/ink1967.xml"/><Relationship Id="rId5" Type="http://schemas.openxmlformats.org/officeDocument/2006/relationships/customXml" Target="../ink/ink1844.xml"/><Relationship Id="rId181" Type="http://schemas.openxmlformats.org/officeDocument/2006/relationships/customXml" Target="../ink/ink2020.xml"/><Relationship Id="rId237" Type="http://schemas.openxmlformats.org/officeDocument/2006/relationships/customXml" Target="../ink/ink2076.xml"/><Relationship Id="rId279" Type="http://schemas.openxmlformats.org/officeDocument/2006/relationships/customXml" Target="../ink/ink2118.xml"/><Relationship Id="rId22" Type="http://schemas.openxmlformats.org/officeDocument/2006/relationships/customXml" Target="../ink/ink1861.xml"/><Relationship Id="rId43" Type="http://schemas.openxmlformats.org/officeDocument/2006/relationships/customXml" Target="../ink/ink1882.xml"/><Relationship Id="rId64" Type="http://schemas.openxmlformats.org/officeDocument/2006/relationships/customXml" Target="../ink/ink1903.xml"/><Relationship Id="rId118" Type="http://schemas.openxmlformats.org/officeDocument/2006/relationships/customXml" Target="../ink/ink1957.xml"/><Relationship Id="rId139" Type="http://schemas.openxmlformats.org/officeDocument/2006/relationships/customXml" Target="../ink/ink1978.xml"/><Relationship Id="rId85" Type="http://schemas.openxmlformats.org/officeDocument/2006/relationships/customXml" Target="../ink/ink1924.xml"/><Relationship Id="rId150" Type="http://schemas.openxmlformats.org/officeDocument/2006/relationships/customXml" Target="../ink/ink1989.xml"/><Relationship Id="rId171" Type="http://schemas.openxmlformats.org/officeDocument/2006/relationships/customXml" Target="../ink/ink2010.xml"/><Relationship Id="rId192" Type="http://schemas.openxmlformats.org/officeDocument/2006/relationships/customXml" Target="../ink/ink2031.xml"/><Relationship Id="rId206" Type="http://schemas.openxmlformats.org/officeDocument/2006/relationships/customXml" Target="../ink/ink2045.xml"/><Relationship Id="rId227" Type="http://schemas.openxmlformats.org/officeDocument/2006/relationships/customXml" Target="../ink/ink2066.xml"/><Relationship Id="rId248" Type="http://schemas.openxmlformats.org/officeDocument/2006/relationships/customXml" Target="../ink/ink2087.xml"/><Relationship Id="rId269" Type="http://schemas.openxmlformats.org/officeDocument/2006/relationships/customXml" Target="../ink/ink2108.xml"/><Relationship Id="rId12" Type="http://schemas.openxmlformats.org/officeDocument/2006/relationships/customXml" Target="../ink/ink1851.xml"/><Relationship Id="rId33" Type="http://schemas.openxmlformats.org/officeDocument/2006/relationships/customXml" Target="../ink/ink1872.xml"/><Relationship Id="rId108" Type="http://schemas.openxmlformats.org/officeDocument/2006/relationships/customXml" Target="../ink/ink1947.xml"/><Relationship Id="rId129" Type="http://schemas.openxmlformats.org/officeDocument/2006/relationships/customXml" Target="../ink/ink1968.xml"/><Relationship Id="rId280" Type="http://schemas.openxmlformats.org/officeDocument/2006/relationships/customXml" Target="../ink/ink2119.xml"/><Relationship Id="rId54" Type="http://schemas.openxmlformats.org/officeDocument/2006/relationships/customXml" Target="../ink/ink1893.xml"/><Relationship Id="rId75" Type="http://schemas.openxmlformats.org/officeDocument/2006/relationships/customXml" Target="../ink/ink1914.xml"/><Relationship Id="rId96" Type="http://schemas.openxmlformats.org/officeDocument/2006/relationships/customXml" Target="../ink/ink1935.xml"/><Relationship Id="rId140" Type="http://schemas.openxmlformats.org/officeDocument/2006/relationships/customXml" Target="../ink/ink1979.xml"/><Relationship Id="rId161" Type="http://schemas.openxmlformats.org/officeDocument/2006/relationships/customXml" Target="../ink/ink2000.xml"/><Relationship Id="rId182" Type="http://schemas.openxmlformats.org/officeDocument/2006/relationships/customXml" Target="../ink/ink2021.xml"/><Relationship Id="rId217" Type="http://schemas.openxmlformats.org/officeDocument/2006/relationships/customXml" Target="../ink/ink2056.xml"/><Relationship Id="rId6" Type="http://schemas.openxmlformats.org/officeDocument/2006/relationships/customXml" Target="../ink/ink1845.xml"/><Relationship Id="rId238" Type="http://schemas.openxmlformats.org/officeDocument/2006/relationships/customXml" Target="../ink/ink2077.xml"/><Relationship Id="rId259" Type="http://schemas.openxmlformats.org/officeDocument/2006/relationships/customXml" Target="../ink/ink2098.xml"/><Relationship Id="rId23" Type="http://schemas.openxmlformats.org/officeDocument/2006/relationships/customXml" Target="../ink/ink1862.xml"/><Relationship Id="rId119" Type="http://schemas.openxmlformats.org/officeDocument/2006/relationships/customXml" Target="../ink/ink1958.xml"/><Relationship Id="rId270" Type="http://schemas.openxmlformats.org/officeDocument/2006/relationships/customXml" Target="../ink/ink2109.xml"/><Relationship Id="rId44" Type="http://schemas.openxmlformats.org/officeDocument/2006/relationships/customXml" Target="../ink/ink1883.xml"/><Relationship Id="rId65" Type="http://schemas.openxmlformats.org/officeDocument/2006/relationships/customXml" Target="../ink/ink1904.xml"/><Relationship Id="rId86" Type="http://schemas.openxmlformats.org/officeDocument/2006/relationships/customXml" Target="../ink/ink1925.xml"/><Relationship Id="rId130" Type="http://schemas.openxmlformats.org/officeDocument/2006/relationships/customXml" Target="../ink/ink1969.xml"/><Relationship Id="rId151" Type="http://schemas.openxmlformats.org/officeDocument/2006/relationships/customXml" Target="../ink/ink1990.xml"/><Relationship Id="rId172" Type="http://schemas.openxmlformats.org/officeDocument/2006/relationships/customXml" Target="../ink/ink2011.xml"/><Relationship Id="rId193" Type="http://schemas.openxmlformats.org/officeDocument/2006/relationships/customXml" Target="../ink/ink2032.xml"/><Relationship Id="rId207" Type="http://schemas.openxmlformats.org/officeDocument/2006/relationships/customXml" Target="../ink/ink2046.xml"/><Relationship Id="rId228" Type="http://schemas.openxmlformats.org/officeDocument/2006/relationships/customXml" Target="../ink/ink2067.xml"/><Relationship Id="rId249" Type="http://schemas.openxmlformats.org/officeDocument/2006/relationships/customXml" Target="../ink/ink2088.xml"/><Relationship Id="rId13" Type="http://schemas.openxmlformats.org/officeDocument/2006/relationships/customXml" Target="../ink/ink1852.xml"/><Relationship Id="rId109" Type="http://schemas.openxmlformats.org/officeDocument/2006/relationships/customXml" Target="../ink/ink1948.xml"/><Relationship Id="rId260" Type="http://schemas.openxmlformats.org/officeDocument/2006/relationships/customXml" Target="../ink/ink2099.xml"/><Relationship Id="rId281" Type="http://schemas.openxmlformats.org/officeDocument/2006/relationships/customXml" Target="../ink/ink2120.xml"/><Relationship Id="rId34" Type="http://schemas.openxmlformats.org/officeDocument/2006/relationships/customXml" Target="../ink/ink1873.xml"/><Relationship Id="rId55" Type="http://schemas.openxmlformats.org/officeDocument/2006/relationships/customXml" Target="../ink/ink1894.xml"/><Relationship Id="rId76" Type="http://schemas.openxmlformats.org/officeDocument/2006/relationships/customXml" Target="../ink/ink1915.xml"/><Relationship Id="rId97" Type="http://schemas.openxmlformats.org/officeDocument/2006/relationships/customXml" Target="../ink/ink1936.xml"/><Relationship Id="rId120" Type="http://schemas.openxmlformats.org/officeDocument/2006/relationships/customXml" Target="../ink/ink1959.xml"/><Relationship Id="rId141" Type="http://schemas.openxmlformats.org/officeDocument/2006/relationships/customXml" Target="../ink/ink1980.xml"/><Relationship Id="rId7" Type="http://schemas.openxmlformats.org/officeDocument/2006/relationships/customXml" Target="../ink/ink1846.xml"/><Relationship Id="rId162" Type="http://schemas.openxmlformats.org/officeDocument/2006/relationships/customXml" Target="../ink/ink2001.xml"/><Relationship Id="rId183" Type="http://schemas.openxmlformats.org/officeDocument/2006/relationships/customXml" Target="../ink/ink2022.xml"/><Relationship Id="rId218" Type="http://schemas.openxmlformats.org/officeDocument/2006/relationships/customXml" Target="../ink/ink2057.xml"/><Relationship Id="rId239" Type="http://schemas.openxmlformats.org/officeDocument/2006/relationships/customXml" Target="../ink/ink2078.xml"/><Relationship Id="rId250" Type="http://schemas.openxmlformats.org/officeDocument/2006/relationships/customXml" Target="../ink/ink2089.xml"/><Relationship Id="rId271" Type="http://schemas.openxmlformats.org/officeDocument/2006/relationships/customXml" Target="../ink/ink2110.xml"/><Relationship Id="rId24" Type="http://schemas.openxmlformats.org/officeDocument/2006/relationships/customXml" Target="../ink/ink1863.xml"/><Relationship Id="rId45" Type="http://schemas.openxmlformats.org/officeDocument/2006/relationships/customXml" Target="../ink/ink1884.xml"/><Relationship Id="rId66" Type="http://schemas.openxmlformats.org/officeDocument/2006/relationships/customXml" Target="../ink/ink1905.xml"/><Relationship Id="rId87" Type="http://schemas.openxmlformats.org/officeDocument/2006/relationships/customXml" Target="../ink/ink1926.xml"/><Relationship Id="rId110" Type="http://schemas.openxmlformats.org/officeDocument/2006/relationships/customXml" Target="../ink/ink1949.xml"/><Relationship Id="rId131" Type="http://schemas.openxmlformats.org/officeDocument/2006/relationships/customXml" Target="../ink/ink1970.xml"/><Relationship Id="rId152" Type="http://schemas.openxmlformats.org/officeDocument/2006/relationships/customXml" Target="../ink/ink1991.xml"/><Relationship Id="rId173" Type="http://schemas.openxmlformats.org/officeDocument/2006/relationships/customXml" Target="../ink/ink2012.xml"/><Relationship Id="rId194" Type="http://schemas.openxmlformats.org/officeDocument/2006/relationships/customXml" Target="../ink/ink2033.xml"/><Relationship Id="rId208" Type="http://schemas.openxmlformats.org/officeDocument/2006/relationships/customXml" Target="../ink/ink2047.xml"/><Relationship Id="rId229" Type="http://schemas.openxmlformats.org/officeDocument/2006/relationships/customXml" Target="../ink/ink2068.xml"/><Relationship Id="rId240" Type="http://schemas.openxmlformats.org/officeDocument/2006/relationships/customXml" Target="../ink/ink2079.xml"/><Relationship Id="rId261" Type="http://schemas.openxmlformats.org/officeDocument/2006/relationships/customXml" Target="../ink/ink2100.xml"/><Relationship Id="rId14" Type="http://schemas.openxmlformats.org/officeDocument/2006/relationships/customXml" Target="../ink/ink1853.xml"/><Relationship Id="rId35" Type="http://schemas.openxmlformats.org/officeDocument/2006/relationships/customXml" Target="../ink/ink1874.xml"/><Relationship Id="rId56" Type="http://schemas.openxmlformats.org/officeDocument/2006/relationships/customXml" Target="../ink/ink1895.xml"/><Relationship Id="rId77" Type="http://schemas.openxmlformats.org/officeDocument/2006/relationships/customXml" Target="../ink/ink1916.xml"/><Relationship Id="rId100" Type="http://schemas.openxmlformats.org/officeDocument/2006/relationships/customXml" Target="../ink/ink1939.xml"/><Relationship Id="rId282" Type="http://schemas.openxmlformats.org/officeDocument/2006/relationships/customXml" Target="../ink/ink2121.xml"/><Relationship Id="rId8" Type="http://schemas.openxmlformats.org/officeDocument/2006/relationships/customXml" Target="../ink/ink1847.xml"/><Relationship Id="rId98" Type="http://schemas.openxmlformats.org/officeDocument/2006/relationships/customXml" Target="../ink/ink1937.xml"/><Relationship Id="rId121" Type="http://schemas.openxmlformats.org/officeDocument/2006/relationships/customXml" Target="../ink/ink1960.xml"/><Relationship Id="rId142" Type="http://schemas.openxmlformats.org/officeDocument/2006/relationships/customXml" Target="../ink/ink1981.xml"/><Relationship Id="rId163" Type="http://schemas.openxmlformats.org/officeDocument/2006/relationships/customXml" Target="../ink/ink2002.xml"/><Relationship Id="rId184" Type="http://schemas.openxmlformats.org/officeDocument/2006/relationships/customXml" Target="../ink/ink2023.xml"/><Relationship Id="rId219" Type="http://schemas.openxmlformats.org/officeDocument/2006/relationships/customXml" Target="../ink/ink2058.xml"/><Relationship Id="rId230" Type="http://schemas.openxmlformats.org/officeDocument/2006/relationships/customXml" Target="../ink/ink2069.xml"/><Relationship Id="rId251" Type="http://schemas.openxmlformats.org/officeDocument/2006/relationships/customXml" Target="../ink/ink2090.xml"/><Relationship Id="rId25" Type="http://schemas.openxmlformats.org/officeDocument/2006/relationships/customXml" Target="../ink/ink1864.xml"/><Relationship Id="rId46" Type="http://schemas.openxmlformats.org/officeDocument/2006/relationships/customXml" Target="../ink/ink1885.xml"/><Relationship Id="rId67" Type="http://schemas.openxmlformats.org/officeDocument/2006/relationships/customXml" Target="../ink/ink1906.xml"/><Relationship Id="rId272" Type="http://schemas.openxmlformats.org/officeDocument/2006/relationships/customXml" Target="../ink/ink2111.xml"/><Relationship Id="rId88" Type="http://schemas.openxmlformats.org/officeDocument/2006/relationships/customXml" Target="../ink/ink1927.xml"/><Relationship Id="rId111" Type="http://schemas.openxmlformats.org/officeDocument/2006/relationships/customXml" Target="../ink/ink1950.xml"/><Relationship Id="rId132" Type="http://schemas.openxmlformats.org/officeDocument/2006/relationships/customXml" Target="../ink/ink1971.xml"/><Relationship Id="rId153" Type="http://schemas.openxmlformats.org/officeDocument/2006/relationships/customXml" Target="../ink/ink1992.xml"/><Relationship Id="rId174" Type="http://schemas.openxmlformats.org/officeDocument/2006/relationships/customXml" Target="../ink/ink2013.xml"/><Relationship Id="rId195" Type="http://schemas.openxmlformats.org/officeDocument/2006/relationships/customXml" Target="../ink/ink2034.xml"/><Relationship Id="rId209" Type="http://schemas.openxmlformats.org/officeDocument/2006/relationships/customXml" Target="../ink/ink2048.xml"/><Relationship Id="rId220" Type="http://schemas.openxmlformats.org/officeDocument/2006/relationships/customXml" Target="../ink/ink2059.xml"/><Relationship Id="rId241" Type="http://schemas.openxmlformats.org/officeDocument/2006/relationships/customXml" Target="../ink/ink2080.xml"/><Relationship Id="rId15" Type="http://schemas.openxmlformats.org/officeDocument/2006/relationships/customXml" Target="../ink/ink1854.xml"/><Relationship Id="rId36" Type="http://schemas.openxmlformats.org/officeDocument/2006/relationships/customXml" Target="../ink/ink1875.xml"/><Relationship Id="rId57" Type="http://schemas.openxmlformats.org/officeDocument/2006/relationships/customXml" Target="../ink/ink1896.xml"/><Relationship Id="rId262" Type="http://schemas.openxmlformats.org/officeDocument/2006/relationships/customXml" Target="../ink/ink2101.xml"/><Relationship Id="rId78" Type="http://schemas.openxmlformats.org/officeDocument/2006/relationships/customXml" Target="../ink/ink1917.xml"/><Relationship Id="rId99" Type="http://schemas.openxmlformats.org/officeDocument/2006/relationships/customXml" Target="../ink/ink1938.xml"/><Relationship Id="rId101" Type="http://schemas.openxmlformats.org/officeDocument/2006/relationships/customXml" Target="../ink/ink1940.xml"/><Relationship Id="rId122" Type="http://schemas.openxmlformats.org/officeDocument/2006/relationships/customXml" Target="../ink/ink1961.xml"/><Relationship Id="rId143" Type="http://schemas.openxmlformats.org/officeDocument/2006/relationships/customXml" Target="../ink/ink1982.xml"/><Relationship Id="rId164" Type="http://schemas.openxmlformats.org/officeDocument/2006/relationships/customXml" Target="../ink/ink2003.xml"/><Relationship Id="rId185" Type="http://schemas.openxmlformats.org/officeDocument/2006/relationships/customXml" Target="../ink/ink2024.xml"/><Relationship Id="rId9" Type="http://schemas.openxmlformats.org/officeDocument/2006/relationships/customXml" Target="../ink/ink1848.xml"/><Relationship Id="rId210" Type="http://schemas.openxmlformats.org/officeDocument/2006/relationships/customXml" Target="../ink/ink2049.xml"/><Relationship Id="rId26" Type="http://schemas.openxmlformats.org/officeDocument/2006/relationships/customXml" Target="../ink/ink1865.xml"/><Relationship Id="rId231" Type="http://schemas.openxmlformats.org/officeDocument/2006/relationships/customXml" Target="../ink/ink2070.xml"/><Relationship Id="rId252" Type="http://schemas.openxmlformats.org/officeDocument/2006/relationships/customXml" Target="../ink/ink2091.xml"/><Relationship Id="rId273" Type="http://schemas.openxmlformats.org/officeDocument/2006/relationships/customXml" Target="../ink/ink2112.xml"/><Relationship Id="rId47" Type="http://schemas.openxmlformats.org/officeDocument/2006/relationships/customXml" Target="../ink/ink1886.xml"/><Relationship Id="rId68" Type="http://schemas.openxmlformats.org/officeDocument/2006/relationships/customXml" Target="../ink/ink1907.xml"/><Relationship Id="rId89" Type="http://schemas.openxmlformats.org/officeDocument/2006/relationships/customXml" Target="../ink/ink1928.xml"/><Relationship Id="rId112" Type="http://schemas.openxmlformats.org/officeDocument/2006/relationships/customXml" Target="../ink/ink1951.xml"/><Relationship Id="rId133" Type="http://schemas.openxmlformats.org/officeDocument/2006/relationships/customXml" Target="../ink/ink1972.xml"/><Relationship Id="rId154" Type="http://schemas.openxmlformats.org/officeDocument/2006/relationships/customXml" Target="../ink/ink1993.xml"/><Relationship Id="rId175" Type="http://schemas.openxmlformats.org/officeDocument/2006/relationships/customXml" Target="../ink/ink2014.xml"/><Relationship Id="rId196" Type="http://schemas.openxmlformats.org/officeDocument/2006/relationships/customXml" Target="../ink/ink2035.xml"/><Relationship Id="rId200" Type="http://schemas.openxmlformats.org/officeDocument/2006/relationships/customXml" Target="../ink/ink2039.xml"/><Relationship Id="rId16" Type="http://schemas.openxmlformats.org/officeDocument/2006/relationships/customXml" Target="../ink/ink1855.xml"/><Relationship Id="rId221" Type="http://schemas.openxmlformats.org/officeDocument/2006/relationships/customXml" Target="../ink/ink2060.xml"/><Relationship Id="rId242" Type="http://schemas.openxmlformats.org/officeDocument/2006/relationships/customXml" Target="../ink/ink2081.xml"/><Relationship Id="rId263" Type="http://schemas.openxmlformats.org/officeDocument/2006/relationships/customXml" Target="../ink/ink2102.xml"/><Relationship Id="rId37" Type="http://schemas.openxmlformats.org/officeDocument/2006/relationships/customXml" Target="../ink/ink1876.xml"/><Relationship Id="rId58" Type="http://schemas.openxmlformats.org/officeDocument/2006/relationships/customXml" Target="../ink/ink1897.xml"/><Relationship Id="rId79" Type="http://schemas.openxmlformats.org/officeDocument/2006/relationships/customXml" Target="../ink/ink1918.xml"/><Relationship Id="rId102" Type="http://schemas.openxmlformats.org/officeDocument/2006/relationships/customXml" Target="../ink/ink1941.xml"/><Relationship Id="rId123" Type="http://schemas.openxmlformats.org/officeDocument/2006/relationships/customXml" Target="../ink/ink1962.xml"/><Relationship Id="rId144" Type="http://schemas.openxmlformats.org/officeDocument/2006/relationships/customXml" Target="../ink/ink1983.xml"/><Relationship Id="rId90" Type="http://schemas.openxmlformats.org/officeDocument/2006/relationships/customXml" Target="../ink/ink1929.xml"/><Relationship Id="rId165" Type="http://schemas.openxmlformats.org/officeDocument/2006/relationships/customXml" Target="../ink/ink2004.xml"/><Relationship Id="rId186" Type="http://schemas.openxmlformats.org/officeDocument/2006/relationships/customXml" Target="../ink/ink2025.xml"/><Relationship Id="rId211" Type="http://schemas.openxmlformats.org/officeDocument/2006/relationships/customXml" Target="../ink/ink2050.xml"/><Relationship Id="rId232" Type="http://schemas.openxmlformats.org/officeDocument/2006/relationships/customXml" Target="../ink/ink2071.xml"/><Relationship Id="rId253" Type="http://schemas.openxmlformats.org/officeDocument/2006/relationships/customXml" Target="../ink/ink2092.xml"/><Relationship Id="rId274" Type="http://schemas.openxmlformats.org/officeDocument/2006/relationships/customXml" Target="../ink/ink2113.xml"/><Relationship Id="rId27" Type="http://schemas.openxmlformats.org/officeDocument/2006/relationships/customXml" Target="../ink/ink1866.xml"/><Relationship Id="rId48" Type="http://schemas.openxmlformats.org/officeDocument/2006/relationships/customXml" Target="../ink/ink1887.xml"/><Relationship Id="rId69" Type="http://schemas.openxmlformats.org/officeDocument/2006/relationships/customXml" Target="../ink/ink1908.xml"/><Relationship Id="rId113" Type="http://schemas.openxmlformats.org/officeDocument/2006/relationships/customXml" Target="../ink/ink1952.xml"/><Relationship Id="rId134" Type="http://schemas.openxmlformats.org/officeDocument/2006/relationships/customXml" Target="../ink/ink1973.xml"/><Relationship Id="rId80" Type="http://schemas.openxmlformats.org/officeDocument/2006/relationships/customXml" Target="../ink/ink1919.xml"/><Relationship Id="rId155" Type="http://schemas.openxmlformats.org/officeDocument/2006/relationships/customXml" Target="../ink/ink1994.xml"/><Relationship Id="rId176" Type="http://schemas.openxmlformats.org/officeDocument/2006/relationships/customXml" Target="../ink/ink2015.xml"/><Relationship Id="rId197" Type="http://schemas.openxmlformats.org/officeDocument/2006/relationships/customXml" Target="../ink/ink2036.xml"/><Relationship Id="rId201" Type="http://schemas.openxmlformats.org/officeDocument/2006/relationships/customXml" Target="../ink/ink2040.xml"/><Relationship Id="rId222" Type="http://schemas.openxmlformats.org/officeDocument/2006/relationships/customXml" Target="../ink/ink2061.xml"/><Relationship Id="rId243" Type="http://schemas.openxmlformats.org/officeDocument/2006/relationships/customXml" Target="../ink/ink2082.xml"/><Relationship Id="rId264" Type="http://schemas.openxmlformats.org/officeDocument/2006/relationships/customXml" Target="../ink/ink2103.xml"/><Relationship Id="rId17" Type="http://schemas.openxmlformats.org/officeDocument/2006/relationships/customXml" Target="../ink/ink1856.xml"/><Relationship Id="rId38" Type="http://schemas.openxmlformats.org/officeDocument/2006/relationships/customXml" Target="../ink/ink1877.xml"/><Relationship Id="rId59" Type="http://schemas.openxmlformats.org/officeDocument/2006/relationships/customXml" Target="../ink/ink1898.xml"/><Relationship Id="rId103" Type="http://schemas.openxmlformats.org/officeDocument/2006/relationships/customXml" Target="../ink/ink1942.xml"/><Relationship Id="rId124" Type="http://schemas.openxmlformats.org/officeDocument/2006/relationships/customXml" Target="../ink/ink1963.xml"/><Relationship Id="rId70" Type="http://schemas.openxmlformats.org/officeDocument/2006/relationships/customXml" Target="../ink/ink1909.xml"/><Relationship Id="rId91" Type="http://schemas.openxmlformats.org/officeDocument/2006/relationships/customXml" Target="../ink/ink1930.xml"/><Relationship Id="rId145" Type="http://schemas.openxmlformats.org/officeDocument/2006/relationships/customXml" Target="../ink/ink1984.xml"/><Relationship Id="rId166" Type="http://schemas.openxmlformats.org/officeDocument/2006/relationships/customXml" Target="../ink/ink2005.xml"/><Relationship Id="rId187" Type="http://schemas.openxmlformats.org/officeDocument/2006/relationships/customXml" Target="../ink/ink2026.xml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2051.xml"/><Relationship Id="rId233" Type="http://schemas.openxmlformats.org/officeDocument/2006/relationships/customXml" Target="../ink/ink2072.xml"/><Relationship Id="rId254" Type="http://schemas.openxmlformats.org/officeDocument/2006/relationships/customXml" Target="../ink/ink2093.xml"/><Relationship Id="rId28" Type="http://schemas.openxmlformats.org/officeDocument/2006/relationships/customXml" Target="../ink/ink1867.xml"/><Relationship Id="rId49" Type="http://schemas.openxmlformats.org/officeDocument/2006/relationships/customXml" Target="../ink/ink1888.xml"/><Relationship Id="rId114" Type="http://schemas.openxmlformats.org/officeDocument/2006/relationships/customXml" Target="../ink/ink1953.xml"/><Relationship Id="rId275" Type="http://schemas.openxmlformats.org/officeDocument/2006/relationships/customXml" Target="../ink/ink2114.xml"/><Relationship Id="rId60" Type="http://schemas.openxmlformats.org/officeDocument/2006/relationships/customXml" Target="../ink/ink1899.xml"/><Relationship Id="rId81" Type="http://schemas.openxmlformats.org/officeDocument/2006/relationships/customXml" Target="../ink/ink1920.xml"/><Relationship Id="rId135" Type="http://schemas.openxmlformats.org/officeDocument/2006/relationships/customXml" Target="../ink/ink1974.xml"/><Relationship Id="rId156" Type="http://schemas.openxmlformats.org/officeDocument/2006/relationships/customXml" Target="../ink/ink1995.xml"/><Relationship Id="rId177" Type="http://schemas.openxmlformats.org/officeDocument/2006/relationships/customXml" Target="../ink/ink2016.xml"/><Relationship Id="rId198" Type="http://schemas.openxmlformats.org/officeDocument/2006/relationships/customXml" Target="../ink/ink2037.xml"/><Relationship Id="rId202" Type="http://schemas.openxmlformats.org/officeDocument/2006/relationships/customXml" Target="../ink/ink2041.xml"/><Relationship Id="rId223" Type="http://schemas.openxmlformats.org/officeDocument/2006/relationships/customXml" Target="../ink/ink2062.xml"/><Relationship Id="rId244" Type="http://schemas.openxmlformats.org/officeDocument/2006/relationships/customXml" Target="../ink/ink2083.xml"/><Relationship Id="rId18" Type="http://schemas.openxmlformats.org/officeDocument/2006/relationships/customXml" Target="../ink/ink1857.xml"/><Relationship Id="rId39" Type="http://schemas.openxmlformats.org/officeDocument/2006/relationships/customXml" Target="../ink/ink1878.xml"/><Relationship Id="rId265" Type="http://schemas.openxmlformats.org/officeDocument/2006/relationships/customXml" Target="../ink/ink2104.xml"/><Relationship Id="rId50" Type="http://schemas.openxmlformats.org/officeDocument/2006/relationships/customXml" Target="../ink/ink1889.xml"/><Relationship Id="rId104" Type="http://schemas.openxmlformats.org/officeDocument/2006/relationships/customXml" Target="../ink/ink1943.xml"/><Relationship Id="rId125" Type="http://schemas.openxmlformats.org/officeDocument/2006/relationships/customXml" Target="../ink/ink1964.xml"/><Relationship Id="rId146" Type="http://schemas.openxmlformats.org/officeDocument/2006/relationships/customXml" Target="../ink/ink1985.xml"/><Relationship Id="rId167" Type="http://schemas.openxmlformats.org/officeDocument/2006/relationships/customXml" Target="../ink/ink2006.xml"/><Relationship Id="rId188" Type="http://schemas.openxmlformats.org/officeDocument/2006/relationships/customXml" Target="../ink/ink2027.xml"/><Relationship Id="rId71" Type="http://schemas.openxmlformats.org/officeDocument/2006/relationships/customXml" Target="../ink/ink1910.xml"/><Relationship Id="rId92" Type="http://schemas.openxmlformats.org/officeDocument/2006/relationships/customXml" Target="../ink/ink1931.xml"/><Relationship Id="rId213" Type="http://schemas.openxmlformats.org/officeDocument/2006/relationships/customXml" Target="../ink/ink2052.xml"/><Relationship Id="rId234" Type="http://schemas.openxmlformats.org/officeDocument/2006/relationships/customXml" Target="../ink/ink2073.xml"/><Relationship Id="rId2" Type="http://schemas.openxmlformats.org/officeDocument/2006/relationships/image" Target="../media/image19.png"/><Relationship Id="rId29" Type="http://schemas.openxmlformats.org/officeDocument/2006/relationships/customXml" Target="../ink/ink1868.xml"/><Relationship Id="rId255" Type="http://schemas.openxmlformats.org/officeDocument/2006/relationships/customXml" Target="../ink/ink2094.xml"/><Relationship Id="rId276" Type="http://schemas.openxmlformats.org/officeDocument/2006/relationships/customXml" Target="../ink/ink2115.xml"/><Relationship Id="rId40" Type="http://schemas.openxmlformats.org/officeDocument/2006/relationships/customXml" Target="../ink/ink1879.xml"/><Relationship Id="rId115" Type="http://schemas.openxmlformats.org/officeDocument/2006/relationships/customXml" Target="../ink/ink1954.xml"/><Relationship Id="rId136" Type="http://schemas.openxmlformats.org/officeDocument/2006/relationships/customXml" Target="../ink/ink1975.xml"/><Relationship Id="rId157" Type="http://schemas.openxmlformats.org/officeDocument/2006/relationships/customXml" Target="../ink/ink1996.xml"/><Relationship Id="rId178" Type="http://schemas.openxmlformats.org/officeDocument/2006/relationships/customXml" Target="../ink/ink2017.xml"/><Relationship Id="rId61" Type="http://schemas.openxmlformats.org/officeDocument/2006/relationships/customXml" Target="../ink/ink1900.xml"/><Relationship Id="rId82" Type="http://schemas.openxmlformats.org/officeDocument/2006/relationships/customXml" Target="../ink/ink1921.xml"/><Relationship Id="rId199" Type="http://schemas.openxmlformats.org/officeDocument/2006/relationships/customXml" Target="../ink/ink2038.xml"/><Relationship Id="rId203" Type="http://schemas.openxmlformats.org/officeDocument/2006/relationships/customXml" Target="../ink/ink2042.xml"/><Relationship Id="rId19" Type="http://schemas.openxmlformats.org/officeDocument/2006/relationships/customXml" Target="../ink/ink1858.xml"/><Relationship Id="rId224" Type="http://schemas.openxmlformats.org/officeDocument/2006/relationships/customXml" Target="../ink/ink2063.xml"/><Relationship Id="rId245" Type="http://schemas.openxmlformats.org/officeDocument/2006/relationships/customXml" Target="../ink/ink2084.xml"/><Relationship Id="rId266" Type="http://schemas.openxmlformats.org/officeDocument/2006/relationships/customXml" Target="../ink/ink2105.xml"/><Relationship Id="rId30" Type="http://schemas.openxmlformats.org/officeDocument/2006/relationships/customXml" Target="../ink/ink1869.xml"/><Relationship Id="rId105" Type="http://schemas.openxmlformats.org/officeDocument/2006/relationships/customXml" Target="../ink/ink1944.xml"/><Relationship Id="rId126" Type="http://schemas.openxmlformats.org/officeDocument/2006/relationships/customXml" Target="../ink/ink1965.xml"/><Relationship Id="rId147" Type="http://schemas.openxmlformats.org/officeDocument/2006/relationships/customXml" Target="../ink/ink1986.xml"/><Relationship Id="rId168" Type="http://schemas.openxmlformats.org/officeDocument/2006/relationships/customXml" Target="../ink/ink2007.xml"/><Relationship Id="rId51" Type="http://schemas.openxmlformats.org/officeDocument/2006/relationships/customXml" Target="../ink/ink1890.xml"/><Relationship Id="rId72" Type="http://schemas.openxmlformats.org/officeDocument/2006/relationships/customXml" Target="../ink/ink1911.xml"/><Relationship Id="rId93" Type="http://schemas.openxmlformats.org/officeDocument/2006/relationships/customXml" Target="../ink/ink1932.xml"/><Relationship Id="rId189" Type="http://schemas.openxmlformats.org/officeDocument/2006/relationships/customXml" Target="../ink/ink2028.xml"/><Relationship Id="rId3" Type="http://schemas.openxmlformats.org/officeDocument/2006/relationships/customXml" Target="../ink/ink1842.xml"/><Relationship Id="rId214" Type="http://schemas.openxmlformats.org/officeDocument/2006/relationships/customXml" Target="../ink/ink2053.xml"/><Relationship Id="rId235" Type="http://schemas.openxmlformats.org/officeDocument/2006/relationships/customXml" Target="../ink/ink2074.xml"/><Relationship Id="rId256" Type="http://schemas.openxmlformats.org/officeDocument/2006/relationships/customXml" Target="../ink/ink2095.xml"/><Relationship Id="rId277" Type="http://schemas.openxmlformats.org/officeDocument/2006/relationships/customXml" Target="../ink/ink2116.xml"/><Relationship Id="rId116" Type="http://schemas.openxmlformats.org/officeDocument/2006/relationships/customXml" Target="../ink/ink1955.xml"/><Relationship Id="rId137" Type="http://schemas.openxmlformats.org/officeDocument/2006/relationships/customXml" Target="../ink/ink1976.xml"/><Relationship Id="rId158" Type="http://schemas.openxmlformats.org/officeDocument/2006/relationships/customXml" Target="../ink/ink1997.xml"/><Relationship Id="rId20" Type="http://schemas.openxmlformats.org/officeDocument/2006/relationships/customXml" Target="../ink/ink1859.xml"/><Relationship Id="rId41" Type="http://schemas.openxmlformats.org/officeDocument/2006/relationships/customXml" Target="../ink/ink1880.xml"/><Relationship Id="rId62" Type="http://schemas.openxmlformats.org/officeDocument/2006/relationships/customXml" Target="../ink/ink1901.xml"/><Relationship Id="rId83" Type="http://schemas.openxmlformats.org/officeDocument/2006/relationships/customXml" Target="../ink/ink1922.xml"/><Relationship Id="rId179" Type="http://schemas.openxmlformats.org/officeDocument/2006/relationships/customXml" Target="../ink/ink2018.xml"/><Relationship Id="rId190" Type="http://schemas.openxmlformats.org/officeDocument/2006/relationships/customXml" Target="../ink/ink2029.xml"/><Relationship Id="rId204" Type="http://schemas.openxmlformats.org/officeDocument/2006/relationships/customXml" Target="../ink/ink2043.xml"/><Relationship Id="rId225" Type="http://schemas.openxmlformats.org/officeDocument/2006/relationships/customXml" Target="../ink/ink2064.xml"/><Relationship Id="rId246" Type="http://schemas.openxmlformats.org/officeDocument/2006/relationships/customXml" Target="../ink/ink2085.xml"/><Relationship Id="rId267" Type="http://schemas.openxmlformats.org/officeDocument/2006/relationships/customXml" Target="../ink/ink2106.xml"/><Relationship Id="rId106" Type="http://schemas.openxmlformats.org/officeDocument/2006/relationships/customXml" Target="../ink/ink1945.xml"/><Relationship Id="rId127" Type="http://schemas.openxmlformats.org/officeDocument/2006/relationships/customXml" Target="../ink/ink1966.xml"/><Relationship Id="rId10" Type="http://schemas.openxmlformats.org/officeDocument/2006/relationships/customXml" Target="../ink/ink1849.xml"/><Relationship Id="rId31" Type="http://schemas.openxmlformats.org/officeDocument/2006/relationships/customXml" Target="../ink/ink1870.xml"/><Relationship Id="rId52" Type="http://schemas.openxmlformats.org/officeDocument/2006/relationships/customXml" Target="../ink/ink1891.xml"/><Relationship Id="rId73" Type="http://schemas.openxmlformats.org/officeDocument/2006/relationships/customXml" Target="../ink/ink1912.xml"/><Relationship Id="rId94" Type="http://schemas.openxmlformats.org/officeDocument/2006/relationships/customXml" Target="../ink/ink1933.xml"/><Relationship Id="rId148" Type="http://schemas.openxmlformats.org/officeDocument/2006/relationships/customXml" Target="../ink/ink1987.xml"/><Relationship Id="rId169" Type="http://schemas.openxmlformats.org/officeDocument/2006/relationships/customXml" Target="../ink/ink2008.xml"/><Relationship Id="rId4" Type="http://schemas.openxmlformats.org/officeDocument/2006/relationships/customXml" Target="../ink/ink1843.xml"/><Relationship Id="rId180" Type="http://schemas.openxmlformats.org/officeDocument/2006/relationships/customXml" Target="../ink/ink2019.xml"/><Relationship Id="rId215" Type="http://schemas.openxmlformats.org/officeDocument/2006/relationships/customXml" Target="../ink/ink2054.xml"/><Relationship Id="rId236" Type="http://schemas.openxmlformats.org/officeDocument/2006/relationships/customXml" Target="../ink/ink2075.xml"/><Relationship Id="rId257" Type="http://schemas.openxmlformats.org/officeDocument/2006/relationships/customXml" Target="../ink/ink2096.xml"/><Relationship Id="rId278" Type="http://schemas.openxmlformats.org/officeDocument/2006/relationships/customXml" Target="../ink/ink2117.xml"/><Relationship Id="rId42" Type="http://schemas.openxmlformats.org/officeDocument/2006/relationships/customXml" Target="../ink/ink1881.xml"/><Relationship Id="rId84" Type="http://schemas.openxmlformats.org/officeDocument/2006/relationships/customXml" Target="../ink/ink1923.xml"/><Relationship Id="rId138" Type="http://schemas.openxmlformats.org/officeDocument/2006/relationships/customXml" Target="../ink/ink1977.xml"/><Relationship Id="rId191" Type="http://schemas.openxmlformats.org/officeDocument/2006/relationships/customXml" Target="../ink/ink2030.xml"/><Relationship Id="rId205" Type="http://schemas.openxmlformats.org/officeDocument/2006/relationships/customXml" Target="../ink/ink2044.xml"/><Relationship Id="rId247" Type="http://schemas.openxmlformats.org/officeDocument/2006/relationships/customXml" Target="../ink/ink2086.xml"/><Relationship Id="rId107" Type="http://schemas.openxmlformats.org/officeDocument/2006/relationships/customXml" Target="../ink/ink1946.xml"/><Relationship Id="rId11" Type="http://schemas.openxmlformats.org/officeDocument/2006/relationships/customXml" Target="../ink/ink1850.xml"/><Relationship Id="rId53" Type="http://schemas.openxmlformats.org/officeDocument/2006/relationships/customXml" Target="../ink/ink1892.xml"/><Relationship Id="rId149" Type="http://schemas.openxmlformats.org/officeDocument/2006/relationships/customXml" Target="../ink/ink1988.xml"/><Relationship Id="rId95" Type="http://schemas.openxmlformats.org/officeDocument/2006/relationships/customXml" Target="../ink/ink1934.xml"/><Relationship Id="rId160" Type="http://schemas.openxmlformats.org/officeDocument/2006/relationships/customXml" Target="../ink/ink1999.xml"/><Relationship Id="rId216" Type="http://schemas.openxmlformats.org/officeDocument/2006/relationships/customXml" Target="../ink/ink2055.xml"/><Relationship Id="rId258" Type="http://schemas.openxmlformats.org/officeDocument/2006/relationships/customXml" Target="../ink/ink209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27.xml"/><Relationship Id="rId13" Type="http://schemas.openxmlformats.org/officeDocument/2006/relationships/customXml" Target="../ink/ink2132.xml"/><Relationship Id="rId18" Type="http://schemas.openxmlformats.org/officeDocument/2006/relationships/customXml" Target="../ink/ink2137.xml"/><Relationship Id="rId26" Type="http://schemas.openxmlformats.org/officeDocument/2006/relationships/customXml" Target="../ink/ink2145.xml"/><Relationship Id="rId3" Type="http://schemas.openxmlformats.org/officeDocument/2006/relationships/customXml" Target="../ink/ink2122.xml"/><Relationship Id="rId21" Type="http://schemas.openxmlformats.org/officeDocument/2006/relationships/customXml" Target="../ink/ink2140.xml"/><Relationship Id="rId7" Type="http://schemas.openxmlformats.org/officeDocument/2006/relationships/customXml" Target="../ink/ink2126.xml"/><Relationship Id="rId12" Type="http://schemas.openxmlformats.org/officeDocument/2006/relationships/customXml" Target="../ink/ink2131.xml"/><Relationship Id="rId17" Type="http://schemas.openxmlformats.org/officeDocument/2006/relationships/customXml" Target="../ink/ink2136.xml"/><Relationship Id="rId25" Type="http://schemas.openxmlformats.org/officeDocument/2006/relationships/customXml" Target="../ink/ink2144.xml"/><Relationship Id="rId2" Type="http://schemas.openxmlformats.org/officeDocument/2006/relationships/image" Target="../media/image20.png"/><Relationship Id="rId16" Type="http://schemas.openxmlformats.org/officeDocument/2006/relationships/customXml" Target="../ink/ink2135.xml"/><Relationship Id="rId20" Type="http://schemas.openxmlformats.org/officeDocument/2006/relationships/customXml" Target="../ink/ink2139.xml"/><Relationship Id="rId29" Type="http://schemas.openxmlformats.org/officeDocument/2006/relationships/customXml" Target="../ink/ink2148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125.xml"/><Relationship Id="rId11" Type="http://schemas.openxmlformats.org/officeDocument/2006/relationships/customXml" Target="../ink/ink2130.xml"/><Relationship Id="rId24" Type="http://schemas.openxmlformats.org/officeDocument/2006/relationships/customXml" Target="../ink/ink2143.xml"/><Relationship Id="rId5" Type="http://schemas.openxmlformats.org/officeDocument/2006/relationships/customXml" Target="../ink/ink2124.xml"/><Relationship Id="rId15" Type="http://schemas.openxmlformats.org/officeDocument/2006/relationships/customXml" Target="../ink/ink2134.xml"/><Relationship Id="rId23" Type="http://schemas.openxmlformats.org/officeDocument/2006/relationships/customXml" Target="../ink/ink2142.xml"/><Relationship Id="rId28" Type="http://schemas.openxmlformats.org/officeDocument/2006/relationships/customXml" Target="../ink/ink2147.xml"/><Relationship Id="rId10" Type="http://schemas.openxmlformats.org/officeDocument/2006/relationships/customXml" Target="../ink/ink2129.xml"/><Relationship Id="rId19" Type="http://schemas.openxmlformats.org/officeDocument/2006/relationships/customXml" Target="../ink/ink2138.xml"/><Relationship Id="rId4" Type="http://schemas.openxmlformats.org/officeDocument/2006/relationships/customXml" Target="../ink/ink2123.xml"/><Relationship Id="rId9" Type="http://schemas.openxmlformats.org/officeDocument/2006/relationships/customXml" Target="../ink/ink2128.xml"/><Relationship Id="rId14" Type="http://schemas.openxmlformats.org/officeDocument/2006/relationships/customXml" Target="../ink/ink2133.xml"/><Relationship Id="rId22" Type="http://schemas.openxmlformats.org/officeDocument/2006/relationships/customXml" Target="../ink/ink2141.xml"/><Relationship Id="rId27" Type="http://schemas.openxmlformats.org/officeDocument/2006/relationships/customXml" Target="../ink/ink2146.xml"/></Relationships>
</file>

<file path=ppt/slides/_rels/slide2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263.xml"/><Relationship Id="rId21" Type="http://schemas.openxmlformats.org/officeDocument/2006/relationships/customXml" Target="../ink/ink2167.xml"/><Relationship Id="rId42" Type="http://schemas.openxmlformats.org/officeDocument/2006/relationships/customXml" Target="../ink/ink2188.xml"/><Relationship Id="rId63" Type="http://schemas.openxmlformats.org/officeDocument/2006/relationships/customXml" Target="../ink/ink2209.xml"/><Relationship Id="rId84" Type="http://schemas.openxmlformats.org/officeDocument/2006/relationships/customXml" Target="../ink/ink2230.xml"/><Relationship Id="rId138" Type="http://schemas.openxmlformats.org/officeDocument/2006/relationships/customXml" Target="../ink/ink2284.xml"/><Relationship Id="rId159" Type="http://schemas.openxmlformats.org/officeDocument/2006/relationships/customXml" Target="../ink/ink2305.xml"/><Relationship Id="rId170" Type="http://schemas.openxmlformats.org/officeDocument/2006/relationships/customXml" Target="../ink/ink2316.xml"/><Relationship Id="rId191" Type="http://schemas.openxmlformats.org/officeDocument/2006/relationships/customXml" Target="../ink/ink2337.xml"/><Relationship Id="rId205" Type="http://schemas.openxmlformats.org/officeDocument/2006/relationships/customXml" Target="../ink/ink2351.xml"/><Relationship Id="rId226" Type="http://schemas.openxmlformats.org/officeDocument/2006/relationships/customXml" Target="../ink/ink2372.xml"/><Relationship Id="rId107" Type="http://schemas.openxmlformats.org/officeDocument/2006/relationships/customXml" Target="../ink/ink2253.xml"/><Relationship Id="rId11" Type="http://schemas.openxmlformats.org/officeDocument/2006/relationships/customXml" Target="../ink/ink2157.xml"/><Relationship Id="rId32" Type="http://schemas.openxmlformats.org/officeDocument/2006/relationships/customXml" Target="../ink/ink2178.xml"/><Relationship Id="rId53" Type="http://schemas.openxmlformats.org/officeDocument/2006/relationships/customXml" Target="../ink/ink2199.xml"/><Relationship Id="rId74" Type="http://schemas.openxmlformats.org/officeDocument/2006/relationships/customXml" Target="../ink/ink2220.xml"/><Relationship Id="rId128" Type="http://schemas.openxmlformats.org/officeDocument/2006/relationships/customXml" Target="../ink/ink2274.xml"/><Relationship Id="rId149" Type="http://schemas.openxmlformats.org/officeDocument/2006/relationships/customXml" Target="../ink/ink2295.xml"/><Relationship Id="rId5" Type="http://schemas.openxmlformats.org/officeDocument/2006/relationships/customXml" Target="../ink/ink2151.xml"/><Relationship Id="rId95" Type="http://schemas.openxmlformats.org/officeDocument/2006/relationships/customXml" Target="../ink/ink2241.xml"/><Relationship Id="rId160" Type="http://schemas.openxmlformats.org/officeDocument/2006/relationships/customXml" Target="../ink/ink2306.xml"/><Relationship Id="rId181" Type="http://schemas.openxmlformats.org/officeDocument/2006/relationships/customXml" Target="../ink/ink2327.xml"/><Relationship Id="rId216" Type="http://schemas.openxmlformats.org/officeDocument/2006/relationships/customXml" Target="../ink/ink2362.xml"/><Relationship Id="rId22" Type="http://schemas.openxmlformats.org/officeDocument/2006/relationships/customXml" Target="../ink/ink2168.xml"/><Relationship Id="rId43" Type="http://schemas.openxmlformats.org/officeDocument/2006/relationships/customXml" Target="../ink/ink2189.xml"/><Relationship Id="rId64" Type="http://schemas.openxmlformats.org/officeDocument/2006/relationships/customXml" Target="../ink/ink2210.xml"/><Relationship Id="rId118" Type="http://schemas.openxmlformats.org/officeDocument/2006/relationships/customXml" Target="../ink/ink2264.xml"/><Relationship Id="rId139" Type="http://schemas.openxmlformats.org/officeDocument/2006/relationships/customXml" Target="../ink/ink2285.xml"/><Relationship Id="rId85" Type="http://schemas.openxmlformats.org/officeDocument/2006/relationships/customXml" Target="../ink/ink2231.xml"/><Relationship Id="rId150" Type="http://schemas.openxmlformats.org/officeDocument/2006/relationships/customXml" Target="../ink/ink2296.xml"/><Relationship Id="rId171" Type="http://schemas.openxmlformats.org/officeDocument/2006/relationships/customXml" Target="../ink/ink2317.xml"/><Relationship Id="rId192" Type="http://schemas.openxmlformats.org/officeDocument/2006/relationships/customXml" Target="../ink/ink2338.xml"/><Relationship Id="rId206" Type="http://schemas.openxmlformats.org/officeDocument/2006/relationships/customXml" Target="../ink/ink2352.xml"/><Relationship Id="rId227" Type="http://schemas.openxmlformats.org/officeDocument/2006/relationships/customXml" Target="../ink/ink2373.xml"/><Relationship Id="rId12" Type="http://schemas.openxmlformats.org/officeDocument/2006/relationships/customXml" Target="../ink/ink2158.xml"/><Relationship Id="rId33" Type="http://schemas.openxmlformats.org/officeDocument/2006/relationships/customXml" Target="../ink/ink2179.xml"/><Relationship Id="rId108" Type="http://schemas.openxmlformats.org/officeDocument/2006/relationships/customXml" Target="../ink/ink2254.xml"/><Relationship Id="rId129" Type="http://schemas.openxmlformats.org/officeDocument/2006/relationships/customXml" Target="../ink/ink2275.xml"/><Relationship Id="rId54" Type="http://schemas.openxmlformats.org/officeDocument/2006/relationships/customXml" Target="../ink/ink2200.xml"/><Relationship Id="rId75" Type="http://schemas.openxmlformats.org/officeDocument/2006/relationships/customXml" Target="../ink/ink2221.xml"/><Relationship Id="rId96" Type="http://schemas.openxmlformats.org/officeDocument/2006/relationships/customXml" Target="../ink/ink2242.xml"/><Relationship Id="rId140" Type="http://schemas.openxmlformats.org/officeDocument/2006/relationships/customXml" Target="../ink/ink2286.xml"/><Relationship Id="rId161" Type="http://schemas.openxmlformats.org/officeDocument/2006/relationships/customXml" Target="../ink/ink2307.xml"/><Relationship Id="rId182" Type="http://schemas.openxmlformats.org/officeDocument/2006/relationships/customXml" Target="../ink/ink2328.xml"/><Relationship Id="rId217" Type="http://schemas.openxmlformats.org/officeDocument/2006/relationships/customXml" Target="../ink/ink2363.xml"/><Relationship Id="rId6" Type="http://schemas.openxmlformats.org/officeDocument/2006/relationships/customXml" Target="../ink/ink2152.xml"/><Relationship Id="rId23" Type="http://schemas.openxmlformats.org/officeDocument/2006/relationships/customXml" Target="../ink/ink2169.xml"/><Relationship Id="rId119" Type="http://schemas.openxmlformats.org/officeDocument/2006/relationships/customXml" Target="../ink/ink2265.xml"/><Relationship Id="rId44" Type="http://schemas.openxmlformats.org/officeDocument/2006/relationships/customXml" Target="../ink/ink2190.xml"/><Relationship Id="rId65" Type="http://schemas.openxmlformats.org/officeDocument/2006/relationships/customXml" Target="../ink/ink2211.xml"/><Relationship Id="rId86" Type="http://schemas.openxmlformats.org/officeDocument/2006/relationships/customXml" Target="../ink/ink2232.xml"/><Relationship Id="rId130" Type="http://schemas.openxmlformats.org/officeDocument/2006/relationships/customXml" Target="../ink/ink2276.xml"/><Relationship Id="rId151" Type="http://schemas.openxmlformats.org/officeDocument/2006/relationships/customXml" Target="../ink/ink2297.xml"/><Relationship Id="rId172" Type="http://schemas.openxmlformats.org/officeDocument/2006/relationships/customXml" Target="../ink/ink2318.xml"/><Relationship Id="rId193" Type="http://schemas.openxmlformats.org/officeDocument/2006/relationships/customXml" Target="../ink/ink2339.xml"/><Relationship Id="rId207" Type="http://schemas.openxmlformats.org/officeDocument/2006/relationships/customXml" Target="../ink/ink2353.xml"/><Relationship Id="rId228" Type="http://schemas.openxmlformats.org/officeDocument/2006/relationships/customXml" Target="../ink/ink2374.xml"/><Relationship Id="rId13" Type="http://schemas.openxmlformats.org/officeDocument/2006/relationships/customXml" Target="../ink/ink2159.xml"/><Relationship Id="rId109" Type="http://schemas.openxmlformats.org/officeDocument/2006/relationships/customXml" Target="../ink/ink2255.xml"/><Relationship Id="rId34" Type="http://schemas.openxmlformats.org/officeDocument/2006/relationships/customXml" Target="../ink/ink2180.xml"/><Relationship Id="rId55" Type="http://schemas.openxmlformats.org/officeDocument/2006/relationships/customXml" Target="../ink/ink2201.xml"/><Relationship Id="rId76" Type="http://schemas.openxmlformats.org/officeDocument/2006/relationships/customXml" Target="../ink/ink2222.xml"/><Relationship Id="rId97" Type="http://schemas.openxmlformats.org/officeDocument/2006/relationships/customXml" Target="../ink/ink2243.xml"/><Relationship Id="rId120" Type="http://schemas.openxmlformats.org/officeDocument/2006/relationships/customXml" Target="../ink/ink2266.xml"/><Relationship Id="rId141" Type="http://schemas.openxmlformats.org/officeDocument/2006/relationships/customXml" Target="../ink/ink2287.xml"/><Relationship Id="rId7" Type="http://schemas.openxmlformats.org/officeDocument/2006/relationships/customXml" Target="../ink/ink2153.xml"/><Relationship Id="rId162" Type="http://schemas.openxmlformats.org/officeDocument/2006/relationships/customXml" Target="../ink/ink2308.xml"/><Relationship Id="rId183" Type="http://schemas.openxmlformats.org/officeDocument/2006/relationships/customXml" Target="../ink/ink2329.xml"/><Relationship Id="rId218" Type="http://schemas.openxmlformats.org/officeDocument/2006/relationships/customXml" Target="../ink/ink2364.xml"/><Relationship Id="rId24" Type="http://schemas.openxmlformats.org/officeDocument/2006/relationships/customXml" Target="../ink/ink2170.xml"/><Relationship Id="rId45" Type="http://schemas.openxmlformats.org/officeDocument/2006/relationships/customXml" Target="../ink/ink2191.xml"/><Relationship Id="rId66" Type="http://schemas.openxmlformats.org/officeDocument/2006/relationships/customXml" Target="../ink/ink2212.xml"/><Relationship Id="rId87" Type="http://schemas.openxmlformats.org/officeDocument/2006/relationships/customXml" Target="../ink/ink2233.xml"/><Relationship Id="rId110" Type="http://schemas.openxmlformats.org/officeDocument/2006/relationships/customXml" Target="../ink/ink2256.xml"/><Relationship Id="rId131" Type="http://schemas.openxmlformats.org/officeDocument/2006/relationships/customXml" Target="../ink/ink2277.xml"/><Relationship Id="rId152" Type="http://schemas.openxmlformats.org/officeDocument/2006/relationships/customXml" Target="../ink/ink2298.xml"/><Relationship Id="rId173" Type="http://schemas.openxmlformats.org/officeDocument/2006/relationships/customXml" Target="../ink/ink2319.xml"/><Relationship Id="rId194" Type="http://schemas.openxmlformats.org/officeDocument/2006/relationships/customXml" Target="../ink/ink2340.xml"/><Relationship Id="rId208" Type="http://schemas.openxmlformats.org/officeDocument/2006/relationships/customXml" Target="../ink/ink2354.xml"/><Relationship Id="rId229" Type="http://schemas.openxmlformats.org/officeDocument/2006/relationships/customXml" Target="../ink/ink2375.xml"/><Relationship Id="rId14" Type="http://schemas.openxmlformats.org/officeDocument/2006/relationships/customXml" Target="../ink/ink2160.xml"/><Relationship Id="rId35" Type="http://schemas.openxmlformats.org/officeDocument/2006/relationships/customXml" Target="../ink/ink2181.xml"/><Relationship Id="rId56" Type="http://schemas.openxmlformats.org/officeDocument/2006/relationships/customXml" Target="../ink/ink2202.xml"/><Relationship Id="rId77" Type="http://schemas.openxmlformats.org/officeDocument/2006/relationships/customXml" Target="../ink/ink2223.xml"/><Relationship Id="rId100" Type="http://schemas.openxmlformats.org/officeDocument/2006/relationships/customXml" Target="../ink/ink2246.xml"/><Relationship Id="rId8" Type="http://schemas.openxmlformats.org/officeDocument/2006/relationships/customXml" Target="../ink/ink2154.xml"/><Relationship Id="rId98" Type="http://schemas.openxmlformats.org/officeDocument/2006/relationships/customXml" Target="../ink/ink2244.xml"/><Relationship Id="rId121" Type="http://schemas.openxmlformats.org/officeDocument/2006/relationships/customXml" Target="../ink/ink2267.xml"/><Relationship Id="rId142" Type="http://schemas.openxmlformats.org/officeDocument/2006/relationships/customXml" Target="../ink/ink2288.xml"/><Relationship Id="rId163" Type="http://schemas.openxmlformats.org/officeDocument/2006/relationships/customXml" Target="../ink/ink2309.xml"/><Relationship Id="rId184" Type="http://schemas.openxmlformats.org/officeDocument/2006/relationships/customXml" Target="../ink/ink2330.xml"/><Relationship Id="rId219" Type="http://schemas.openxmlformats.org/officeDocument/2006/relationships/customXml" Target="../ink/ink2365.xml"/><Relationship Id="rId25" Type="http://schemas.openxmlformats.org/officeDocument/2006/relationships/customXml" Target="../ink/ink2171.xml"/><Relationship Id="rId46" Type="http://schemas.openxmlformats.org/officeDocument/2006/relationships/customXml" Target="../ink/ink2192.xml"/><Relationship Id="rId67" Type="http://schemas.openxmlformats.org/officeDocument/2006/relationships/customXml" Target="../ink/ink2213.xml"/><Relationship Id="rId116" Type="http://schemas.openxmlformats.org/officeDocument/2006/relationships/customXml" Target="../ink/ink2262.xml"/><Relationship Id="rId137" Type="http://schemas.openxmlformats.org/officeDocument/2006/relationships/customXml" Target="../ink/ink2283.xml"/><Relationship Id="rId158" Type="http://schemas.openxmlformats.org/officeDocument/2006/relationships/customXml" Target="../ink/ink2304.xml"/><Relationship Id="rId20" Type="http://schemas.openxmlformats.org/officeDocument/2006/relationships/customXml" Target="../ink/ink2166.xml"/><Relationship Id="rId41" Type="http://schemas.openxmlformats.org/officeDocument/2006/relationships/customXml" Target="../ink/ink2187.xml"/><Relationship Id="rId62" Type="http://schemas.openxmlformats.org/officeDocument/2006/relationships/customXml" Target="../ink/ink2208.xml"/><Relationship Id="rId83" Type="http://schemas.openxmlformats.org/officeDocument/2006/relationships/customXml" Target="../ink/ink2229.xml"/><Relationship Id="rId88" Type="http://schemas.openxmlformats.org/officeDocument/2006/relationships/customXml" Target="../ink/ink2234.xml"/><Relationship Id="rId111" Type="http://schemas.openxmlformats.org/officeDocument/2006/relationships/customXml" Target="../ink/ink2257.xml"/><Relationship Id="rId132" Type="http://schemas.openxmlformats.org/officeDocument/2006/relationships/customXml" Target="../ink/ink2278.xml"/><Relationship Id="rId153" Type="http://schemas.openxmlformats.org/officeDocument/2006/relationships/customXml" Target="../ink/ink2299.xml"/><Relationship Id="rId174" Type="http://schemas.openxmlformats.org/officeDocument/2006/relationships/customXml" Target="../ink/ink2320.xml"/><Relationship Id="rId179" Type="http://schemas.openxmlformats.org/officeDocument/2006/relationships/customXml" Target="../ink/ink2325.xml"/><Relationship Id="rId195" Type="http://schemas.openxmlformats.org/officeDocument/2006/relationships/customXml" Target="../ink/ink2341.xml"/><Relationship Id="rId209" Type="http://schemas.openxmlformats.org/officeDocument/2006/relationships/customXml" Target="../ink/ink2355.xml"/><Relationship Id="rId190" Type="http://schemas.openxmlformats.org/officeDocument/2006/relationships/customXml" Target="../ink/ink2336.xml"/><Relationship Id="rId204" Type="http://schemas.openxmlformats.org/officeDocument/2006/relationships/customXml" Target="../ink/ink2350.xml"/><Relationship Id="rId220" Type="http://schemas.openxmlformats.org/officeDocument/2006/relationships/customXml" Target="../ink/ink2366.xml"/><Relationship Id="rId225" Type="http://schemas.openxmlformats.org/officeDocument/2006/relationships/customXml" Target="../ink/ink2371.xml"/><Relationship Id="rId15" Type="http://schemas.openxmlformats.org/officeDocument/2006/relationships/customXml" Target="../ink/ink2161.xml"/><Relationship Id="rId36" Type="http://schemas.openxmlformats.org/officeDocument/2006/relationships/customXml" Target="../ink/ink2182.xml"/><Relationship Id="rId57" Type="http://schemas.openxmlformats.org/officeDocument/2006/relationships/customXml" Target="../ink/ink2203.xml"/><Relationship Id="rId106" Type="http://schemas.openxmlformats.org/officeDocument/2006/relationships/customXml" Target="../ink/ink2252.xml"/><Relationship Id="rId127" Type="http://schemas.openxmlformats.org/officeDocument/2006/relationships/customXml" Target="../ink/ink2273.xml"/><Relationship Id="rId10" Type="http://schemas.openxmlformats.org/officeDocument/2006/relationships/customXml" Target="../ink/ink2156.xml"/><Relationship Id="rId31" Type="http://schemas.openxmlformats.org/officeDocument/2006/relationships/customXml" Target="../ink/ink2177.xml"/><Relationship Id="rId52" Type="http://schemas.openxmlformats.org/officeDocument/2006/relationships/customXml" Target="../ink/ink2198.xml"/><Relationship Id="rId73" Type="http://schemas.openxmlformats.org/officeDocument/2006/relationships/customXml" Target="../ink/ink2219.xml"/><Relationship Id="rId78" Type="http://schemas.openxmlformats.org/officeDocument/2006/relationships/customXml" Target="../ink/ink2224.xml"/><Relationship Id="rId94" Type="http://schemas.openxmlformats.org/officeDocument/2006/relationships/customXml" Target="../ink/ink2240.xml"/><Relationship Id="rId99" Type="http://schemas.openxmlformats.org/officeDocument/2006/relationships/customXml" Target="../ink/ink2245.xml"/><Relationship Id="rId101" Type="http://schemas.openxmlformats.org/officeDocument/2006/relationships/customXml" Target="../ink/ink2247.xml"/><Relationship Id="rId122" Type="http://schemas.openxmlformats.org/officeDocument/2006/relationships/customXml" Target="../ink/ink2268.xml"/><Relationship Id="rId143" Type="http://schemas.openxmlformats.org/officeDocument/2006/relationships/customXml" Target="../ink/ink2289.xml"/><Relationship Id="rId148" Type="http://schemas.openxmlformats.org/officeDocument/2006/relationships/customXml" Target="../ink/ink2294.xml"/><Relationship Id="rId164" Type="http://schemas.openxmlformats.org/officeDocument/2006/relationships/customXml" Target="../ink/ink2310.xml"/><Relationship Id="rId169" Type="http://schemas.openxmlformats.org/officeDocument/2006/relationships/customXml" Target="../ink/ink2315.xml"/><Relationship Id="rId185" Type="http://schemas.openxmlformats.org/officeDocument/2006/relationships/customXml" Target="../ink/ink2331.xml"/><Relationship Id="rId4" Type="http://schemas.openxmlformats.org/officeDocument/2006/relationships/customXml" Target="../ink/ink2150.xml"/><Relationship Id="rId9" Type="http://schemas.openxmlformats.org/officeDocument/2006/relationships/customXml" Target="../ink/ink2155.xml"/><Relationship Id="rId180" Type="http://schemas.openxmlformats.org/officeDocument/2006/relationships/customXml" Target="../ink/ink2326.xml"/><Relationship Id="rId210" Type="http://schemas.openxmlformats.org/officeDocument/2006/relationships/customXml" Target="../ink/ink2356.xml"/><Relationship Id="rId215" Type="http://schemas.openxmlformats.org/officeDocument/2006/relationships/customXml" Target="../ink/ink2361.xml"/><Relationship Id="rId26" Type="http://schemas.openxmlformats.org/officeDocument/2006/relationships/customXml" Target="../ink/ink2172.xml"/><Relationship Id="rId47" Type="http://schemas.openxmlformats.org/officeDocument/2006/relationships/customXml" Target="../ink/ink2193.xml"/><Relationship Id="rId68" Type="http://schemas.openxmlformats.org/officeDocument/2006/relationships/customXml" Target="../ink/ink2214.xml"/><Relationship Id="rId89" Type="http://schemas.openxmlformats.org/officeDocument/2006/relationships/customXml" Target="../ink/ink2235.xml"/><Relationship Id="rId112" Type="http://schemas.openxmlformats.org/officeDocument/2006/relationships/customXml" Target="../ink/ink2258.xml"/><Relationship Id="rId133" Type="http://schemas.openxmlformats.org/officeDocument/2006/relationships/customXml" Target="../ink/ink2279.xml"/><Relationship Id="rId154" Type="http://schemas.openxmlformats.org/officeDocument/2006/relationships/customXml" Target="../ink/ink2300.xml"/><Relationship Id="rId175" Type="http://schemas.openxmlformats.org/officeDocument/2006/relationships/customXml" Target="../ink/ink2321.xml"/><Relationship Id="rId196" Type="http://schemas.openxmlformats.org/officeDocument/2006/relationships/customXml" Target="../ink/ink2342.xml"/><Relationship Id="rId200" Type="http://schemas.openxmlformats.org/officeDocument/2006/relationships/customXml" Target="../ink/ink2346.xml"/><Relationship Id="rId16" Type="http://schemas.openxmlformats.org/officeDocument/2006/relationships/customXml" Target="../ink/ink2162.xml"/><Relationship Id="rId221" Type="http://schemas.openxmlformats.org/officeDocument/2006/relationships/customXml" Target="../ink/ink2367.xml"/><Relationship Id="rId37" Type="http://schemas.openxmlformats.org/officeDocument/2006/relationships/customXml" Target="../ink/ink2183.xml"/><Relationship Id="rId58" Type="http://schemas.openxmlformats.org/officeDocument/2006/relationships/customXml" Target="../ink/ink2204.xml"/><Relationship Id="rId79" Type="http://schemas.openxmlformats.org/officeDocument/2006/relationships/customXml" Target="../ink/ink2225.xml"/><Relationship Id="rId102" Type="http://schemas.openxmlformats.org/officeDocument/2006/relationships/customXml" Target="../ink/ink2248.xml"/><Relationship Id="rId123" Type="http://schemas.openxmlformats.org/officeDocument/2006/relationships/customXml" Target="../ink/ink2269.xml"/><Relationship Id="rId144" Type="http://schemas.openxmlformats.org/officeDocument/2006/relationships/customXml" Target="../ink/ink2290.xml"/><Relationship Id="rId90" Type="http://schemas.openxmlformats.org/officeDocument/2006/relationships/customXml" Target="../ink/ink2236.xml"/><Relationship Id="rId165" Type="http://schemas.openxmlformats.org/officeDocument/2006/relationships/customXml" Target="../ink/ink2311.xml"/><Relationship Id="rId186" Type="http://schemas.openxmlformats.org/officeDocument/2006/relationships/customXml" Target="../ink/ink2332.xml"/><Relationship Id="rId211" Type="http://schemas.openxmlformats.org/officeDocument/2006/relationships/customXml" Target="../ink/ink2357.xml"/><Relationship Id="rId27" Type="http://schemas.openxmlformats.org/officeDocument/2006/relationships/customXml" Target="../ink/ink2173.xml"/><Relationship Id="rId48" Type="http://schemas.openxmlformats.org/officeDocument/2006/relationships/customXml" Target="../ink/ink2194.xml"/><Relationship Id="rId69" Type="http://schemas.openxmlformats.org/officeDocument/2006/relationships/customXml" Target="../ink/ink2215.xml"/><Relationship Id="rId113" Type="http://schemas.openxmlformats.org/officeDocument/2006/relationships/customXml" Target="../ink/ink2259.xml"/><Relationship Id="rId134" Type="http://schemas.openxmlformats.org/officeDocument/2006/relationships/customXml" Target="../ink/ink2280.xml"/><Relationship Id="rId80" Type="http://schemas.openxmlformats.org/officeDocument/2006/relationships/customXml" Target="../ink/ink2226.xml"/><Relationship Id="rId155" Type="http://schemas.openxmlformats.org/officeDocument/2006/relationships/customXml" Target="../ink/ink2301.xml"/><Relationship Id="rId176" Type="http://schemas.openxmlformats.org/officeDocument/2006/relationships/customXml" Target="../ink/ink2322.xml"/><Relationship Id="rId197" Type="http://schemas.openxmlformats.org/officeDocument/2006/relationships/customXml" Target="../ink/ink2343.xml"/><Relationship Id="rId201" Type="http://schemas.openxmlformats.org/officeDocument/2006/relationships/customXml" Target="../ink/ink2347.xml"/><Relationship Id="rId222" Type="http://schemas.openxmlformats.org/officeDocument/2006/relationships/customXml" Target="../ink/ink2368.xml"/><Relationship Id="rId17" Type="http://schemas.openxmlformats.org/officeDocument/2006/relationships/customXml" Target="../ink/ink2163.xml"/><Relationship Id="rId38" Type="http://schemas.openxmlformats.org/officeDocument/2006/relationships/customXml" Target="../ink/ink2184.xml"/><Relationship Id="rId59" Type="http://schemas.openxmlformats.org/officeDocument/2006/relationships/customXml" Target="../ink/ink2205.xml"/><Relationship Id="rId103" Type="http://schemas.openxmlformats.org/officeDocument/2006/relationships/customXml" Target="../ink/ink2249.xml"/><Relationship Id="rId124" Type="http://schemas.openxmlformats.org/officeDocument/2006/relationships/customXml" Target="../ink/ink2270.xml"/><Relationship Id="rId70" Type="http://schemas.openxmlformats.org/officeDocument/2006/relationships/customXml" Target="../ink/ink2216.xml"/><Relationship Id="rId91" Type="http://schemas.openxmlformats.org/officeDocument/2006/relationships/customXml" Target="../ink/ink2237.xml"/><Relationship Id="rId145" Type="http://schemas.openxmlformats.org/officeDocument/2006/relationships/customXml" Target="../ink/ink2291.xml"/><Relationship Id="rId166" Type="http://schemas.openxmlformats.org/officeDocument/2006/relationships/customXml" Target="../ink/ink2312.xml"/><Relationship Id="rId187" Type="http://schemas.openxmlformats.org/officeDocument/2006/relationships/customXml" Target="../ink/ink2333.xml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2358.xml"/><Relationship Id="rId28" Type="http://schemas.openxmlformats.org/officeDocument/2006/relationships/customXml" Target="../ink/ink2174.xml"/><Relationship Id="rId49" Type="http://schemas.openxmlformats.org/officeDocument/2006/relationships/customXml" Target="../ink/ink2195.xml"/><Relationship Id="rId114" Type="http://schemas.openxmlformats.org/officeDocument/2006/relationships/customXml" Target="../ink/ink2260.xml"/><Relationship Id="rId60" Type="http://schemas.openxmlformats.org/officeDocument/2006/relationships/customXml" Target="../ink/ink2206.xml"/><Relationship Id="rId81" Type="http://schemas.openxmlformats.org/officeDocument/2006/relationships/customXml" Target="../ink/ink2227.xml"/><Relationship Id="rId135" Type="http://schemas.openxmlformats.org/officeDocument/2006/relationships/customXml" Target="../ink/ink2281.xml"/><Relationship Id="rId156" Type="http://schemas.openxmlformats.org/officeDocument/2006/relationships/customXml" Target="../ink/ink2302.xml"/><Relationship Id="rId177" Type="http://schemas.openxmlformats.org/officeDocument/2006/relationships/customXml" Target="../ink/ink2323.xml"/><Relationship Id="rId198" Type="http://schemas.openxmlformats.org/officeDocument/2006/relationships/customXml" Target="../ink/ink2344.xml"/><Relationship Id="rId202" Type="http://schemas.openxmlformats.org/officeDocument/2006/relationships/customXml" Target="../ink/ink2348.xml"/><Relationship Id="rId223" Type="http://schemas.openxmlformats.org/officeDocument/2006/relationships/customXml" Target="../ink/ink2369.xml"/><Relationship Id="rId18" Type="http://schemas.openxmlformats.org/officeDocument/2006/relationships/customXml" Target="../ink/ink2164.xml"/><Relationship Id="rId39" Type="http://schemas.openxmlformats.org/officeDocument/2006/relationships/customXml" Target="../ink/ink2185.xml"/><Relationship Id="rId50" Type="http://schemas.openxmlformats.org/officeDocument/2006/relationships/customXml" Target="../ink/ink2196.xml"/><Relationship Id="rId104" Type="http://schemas.openxmlformats.org/officeDocument/2006/relationships/customXml" Target="../ink/ink2250.xml"/><Relationship Id="rId125" Type="http://schemas.openxmlformats.org/officeDocument/2006/relationships/customXml" Target="../ink/ink2271.xml"/><Relationship Id="rId146" Type="http://schemas.openxmlformats.org/officeDocument/2006/relationships/customXml" Target="../ink/ink2292.xml"/><Relationship Id="rId167" Type="http://schemas.openxmlformats.org/officeDocument/2006/relationships/customXml" Target="../ink/ink2313.xml"/><Relationship Id="rId188" Type="http://schemas.openxmlformats.org/officeDocument/2006/relationships/customXml" Target="../ink/ink2334.xml"/><Relationship Id="rId71" Type="http://schemas.openxmlformats.org/officeDocument/2006/relationships/customXml" Target="../ink/ink2217.xml"/><Relationship Id="rId92" Type="http://schemas.openxmlformats.org/officeDocument/2006/relationships/customXml" Target="../ink/ink2238.xml"/><Relationship Id="rId213" Type="http://schemas.openxmlformats.org/officeDocument/2006/relationships/customXml" Target="../ink/ink2359.xml"/><Relationship Id="rId2" Type="http://schemas.openxmlformats.org/officeDocument/2006/relationships/image" Target="../media/image20.png"/><Relationship Id="rId29" Type="http://schemas.openxmlformats.org/officeDocument/2006/relationships/customXml" Target="../ink/ink2175.xml"/><Relationship Id="rId40" Type="http://schemas.openxmlformats.org/officeDocument/2006/relationships/customXml" Target="../ink/ink2186.xml"/><Relationship Id="rId115" Type="http://schemas.openxmlformats.org/officeDocument/2006/relationships/customXml" Target="../ink/ink2261.xml"/><Relationship Id="rId136" Type="http://schemas.openxmlformats.org/officeDocument/2006/relationships/customXml" Target="../ink/ink2282.xml"/><Relationship Id="rId157" Type="http://schemas.openxmlformats.org/officeDocument/2006/relationships/customXml" Target="../ink/ink2303.xml"/><Relationship Id="rId178" Type="http://schemas.openxmlformats.org/officeDocument/2006/relationships/customXml" Target="../ink/ink2324.xml"/><Relationship Id="rId61" Type="http://schemas.openxmlformats.org/officeDocument/2006/relationships/customXml" Target="../ink/ink2207.xml"/><Relationship Id="rId82" Type="http://schemas.openxmlformats.org/officeDocument/2006/relationships/customXml" Target="../ink/ink2228.xml"/><Relationship Id="rId199" Type="http://schemas.openxmlformats.org/officeDocument/2006/relationships/customXml" Target="../ink/ink2345.xml"/><Relationship Id="rId203" Type="http://schemas.openxmlformats.org/officeDocument/2006/relationships/customXml" Target="../ink/ink2349.xml"/><Relationship Id="rId19" Type="http://schemas.openxmlformats.org/officeDocument/2006/relationships/customXml" Target="../ink/ink2165.xml"/><Relationship Id="rId224" Type="http://schemas.openxmlformats.org/officeDocument/2006/relationships/customXml" Target="../ink/ink2370.xml"/><Relationship Id="rId30" Type="http://schemas.openxmlformats.org/officeDocument/2006/relationships/customXml" Target="../ink/ink2176.xml"/><Relationship Id="rId105" Type="http://schemas.openxmlformats.org/officeDocument/2006/relationships/customXml" Target="../ink/ink2251.xml"/><Relationship Id="rId126" Type="http://schemas.openxmlformats.org/officeDocument/2006/relationships/customXml" Target="../ink/ink2272.xml"/><Relationship Id="rId147" Type="http://schemas.openxmlformats.org/officeDocument/2006/relationships/customXml" Target="../ink/ink2293.xml"/><Relationship Id="rId168" Type="http://schemas.openxmlformats.org/officeDocument/2006/relationships/customXml" Target="../ink/ink2314.xml"/><Relationship Id="rId51" Type="http://schemas.openxmlformats.org/officeDocument/2006/relationships/customXml" Target="../ink/ink2197.xml"/><Relationship Id="rId72" Type="http://schemas.openxmlformats.org/officeDocument/2006/relationships/customXml" Target="../ink/ink2218.xml"/><Relationship Id="rId93" Type="http://schemas.openxmlformats.org/officeDocument/2006/relationships/customXml" Target="../ink/ink2239.xml"/><Relationship Id="rId189" Type="http://schemas.openxmlformats.org/officeDocument/2006/relationships/customXml" Target="../ink/ink2335.xml"/><Relationship Id="rId3" Type="http://schemas.openxmlformats.org/officeDocument/2006/relationships/customXml" Target="../ink/ink2149.xml"/><Relationship Id="rId214" Type="http://schemas.openxmlformats.org/officeDocument/2006/relationships/customXml" Target="../ink/ink236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386.xml"/><Relationship Id="rId18" Type="http://schemas.openxmlformats.org/officeDocument/2006/relationships/customXml" Target="../ink/ink2391.xml"/><Relationship Id="rId26" Type="http://schemas.openxmlformats.org/officeDocument/2006/relationships/customXml" Target="../ink/ink2399.xml"/><Relationship Id="rId39" Type="http://schemas.openxmlformats.org/officeDocument/2006/relationships/customXml" Target="../ink/ink2412.xml"/><Relationship Id="rId21" Type="http://schemas.openxmlformats.org/officeDocument/2006/relationships/customXml" Target="../ink/ink2394.xml"/><Relationship Id="rId34" Type="http://schemas.openxmlformats.org/officeDocument/2006/relationships/customXml" Target="../ink/ink2407.xml"/><Relationship Id="rId42" Type="http://schemas.openxmlformats.org/officeDocument/2006/relationships/customXml" Target="../ink/ink2415.xml"/><Relationship Id="rId47" Type="http://schemas.openxmlformats.org/officeDocument/2006/relationships/customXml" Target="../ink/ink2420.xml"/><Relationship Id="rId50" Type="http://schemas.openxmlformats.org/officeDocument/2006/relationships/customXml" Target="../ink/ink2423.xml"/><Relationship Id="rId55" Type="http://schemas.openxmlformats.org/officeDocument/2006/relationships/customXml" Target="../ink/ink2428.xml"/><Relationship Id="rId7" Type="http://schemas.openxmlformats.org/officeDocument/2006/relationships/customXml" Target="../ink/ink2380.xml"/><Relationship Id="rId2" Type="http://schemas.openxmlformats.org/officeDocument/2006/relationships/image" Target="../media/image21.png"/><Relationship Id="rId16" Type="http://schemas.openxmlformats.org/officeDocument/2006/relationships/customXml" Target="../ink/ink2389.xml"/><Relationship Id="rId29" Type="http://schemas.openxmlformats.org/officeDocument/2006/relationships/customXml" Target="../ink/ink2402.xml"/><Relationship Id="rId11" Type="http://schemas.openxmlformats.org/officeDocument/2006/relationships/customXml" Target="../ink/ink2384.xml"/><Relationship Id="rId24" Type="http://schemas.openxmlformats.org/officeDocument/2006/relationships/customXml" Target="../ink/ink2397.xml"/><Relationship Id="rId32" Type="http://schemas.openxmlformats.org/officeDocument/2006/relationships/customXml" Target="../ink/ink2405.xml"/><Relationship Id="rId37" Type="http://schemas.openxmlformats.org/officeDocument/2006/relationships/customXml" Target="../ink/ink2410.xml"/><Relationship Id="rId40" Type="http://schemas.openxmlformats.org/officeDocument/2006/relationships/customXml" Target="../ink/ink2413.xml"/><Relationship Id="rId45" Type="http://schemas.openxmlformats.org/officeDocument/2006/relationships/customXml" Target="../ink/ink2418.xml"/><Relationship Id="rId53" Type="http://schemas.openxmlformats.org/officeDocument/2006/relationships/customXml" Target="../ink/ink2426.xml"/><Relationship Id="rId58" Type="http://schemas.openxmlformats.org/officeDocument/2006/relationships/customXml" Target="../ink/ink2431.xml"/><Relationship Id="rId5" Type="http://schemas.openxmlformats.org/officeDocument/2006/relationships/customXml" Target="../ink/ink2378.xml"/><Relationship Id="rId61" Type="http://schemas.openxmlformats.org/officeDocument/2006/relationships/customXml" Target="../ink/ink2434.xml"/><Relationship Id="rId19" Type="http://schemas.openxmlformats.org/officeDocument/2006/relationships/customXml" Target="../ink/ink2392.xml"/><Relationship Id="rId14" Type="http://schemas.openxmlformats.org/officeDocument/2006/relationships/customXml" Target="../ink/ink2387.xml"/><Relationship Id="rId22" Type="http://schemas.openxmlformats.org/officeDocument/2006/relationships/customXml" Target="../ink/ink2395.xml"/><Relationship Id="rId27" Type="http://schemas.openxmlformats.org/officeDocument/2006/relationships/customXml" Target="../ink/ink2400.xml"/><Relationship Id="rId30" Type="http://schemas.openxmlformats.org/officeDocument/2006/relationships/customXml" Target="../ink/ink2403.xml"/><Relationship Id="rId35" Type="http://schemas.openxmlformats.org/officeDocument/2006/relationships/customXml" Target="../ink/ink2408.xml"/><Relationship Id="rId43" Type="http://schemas.openxmlformats.org/officeDocument/2006/relationships/customXml" Target="../ink/ink2416.xml"/><Relationship Id="rId48" Type="http://schemas.openxmlformats.org/officeDocument/2006/relationships/customXml" Target="../ink/ink2421.xml"/><Relationship Id="rId56" Type="http://schemas.openxmlformats.org/officeDocument/2006/relationships/customXml" Target="../ink/ink2429.xml"/><Relationship Id="rId8" Type="http://schemas.openxmlformats.org/officeDocument/2006/relationships/customXml" Target="../ink/ink2381.xml"/><Relationship Id="rId51" Type="http://schemas.openxmlformats.org/officeDocument/2006/relationships/customXml" Target="../ink/ink2424.xml"/><Relationship Id="rId3" Type="http://schemas.openxmlformats.org/officeDocument/2006/relationships/customXml" Target="../ink/ink2376.xml"/><Relationship Id="rId12" Type="http://schemas.openxmlformats.org/officeDocument/2006/relationships/customXml" Target="../ink/ink2385.xml"/><Relationship Id="rId17" Type="http://schemas.openxmlformats.org/officeDocument/2006/relationships/customXml" Target="../ink/ink2390.xml"/><Relationship Id="rId25" Type="http://schemas.openxmlformats.org/officeDocument/2006/relationships/customXml" Target="../ink/ink2398.xml"/><Relationship Id="rId33" Type="http://schemas.openxmlformats.org/officeDocument/2006/relationships/customXml" Target="../ink/ink2406.xml"/><Relationship Id="rId38" Type="http://schemas.openxmlformats.org/officeDocument/2006/relationships/customXml" Target="../ink/ink2411.xml"/><Relationship Id="rId46" Type="http://schemas.openxmlformats.org/officeDocument/2006/relationships/customXml" Target="../ink/ink2419.xml"/><Relationship Id="rId59" Type="http://schemas.openxmlformats.org/officeDocument/2006/relationships/customXml" Target="../ink/ink2432.xml"/><Relationship Id="rId20" Type="http://schemas.openxmlformats.org/officeDocument/2006/relationships/customXml" Target="../ink/ink2393.xml"/><Relationship Id="rId41" Type="http://schemas.openxmlformats.org/officeDocument/2006/relationships/customXml" Target="../ink/ink2414.xml"/><Relationship Id="rId54" Type="http://schemas.openxmlformats.org/officeDocument/2006/relationships/customXml" Target="../ink/ink2427.xml"/><Relationship Id="rId62" Type="http://schemas.openxmlformats.org/officeDocument/2006/relationships/customXml" Target="../ink/ink243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379.xml"/><Relationship Id="rId15" Type="http://schemas.openxmlformats.org/officeDocument/2006/relationships/customXml" Target="../ink/ink2388.xml"/><Relationship Id="rId23" Type="http://schemas.openxmlformats.org/officeDocument/2006/relationships/customXml" Target="../ink/ink2396.xml"/><Relationship Id="rId28" Type="http://schemas.openxmlformats.org/officeDocument/2006/relationships/customXml" Target="../ink/ink2401.xml"/><Relationship Id="rId36" Type="http://schemas.openxmlformats.org/officeDocument/2006/relationships/customXml" Target="../ink/ink2409.xml"/><Relationship Id="rId49" Type="http://schemas.openxmlformats.org/officeDocument/2006/relationships/customXml" Target="../ink/ink2422.xml"/><Relationship Id="rId57" Type="http://schemas.openxmlformats.org/officeDocument/2006/relationships/customXml" Target="../ink/ink2430.xml"/><Relationship Id="rId10" Type="http://schemas.openxmlformats.org/officeDocument/2006/relationships/customXml" Target="../ink/ink2383.xml"/><Relationship Id="rId31" Type="http://schemas.openxmlformats.org/officeDocument/2006/relationships/customXml" Target="../ink/ink2404.xml"/><Relationship Id="rId44" Type="http://schemas.openxmlformats.org/officeDocument/2006/relationships/customXml" Target="../ink/ink2417.xml"/><Relationship Id="rId52" Type="http://schemas.openxmlformats.org/officeDocument/2006/relationships/customXml" Target="../ink/ink2425.xml"/><Relationship Id="rId60" Type="http://schemas.openxmlformats.org/officeDocument/2006/relationships/customXml" Target="../ink/ink2433.xml"/><Relationship Id="rId4" Type="http://schemas.openxmlformats.org/officeDocument/2006/relationships/customXml" Target="../ink/ink2377.xml"/><Relationship Id="rId9" Type="http://schemas.openxmlformats.org/officeDocument/2006/relationships/customXml" Target="../ink/ink2382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446.xml"/><Relationship Id="rId18" Type="http://schemas.openxmlformats.org/officeDocument/2006/relationships/customXml" Target="../ink/ink2451.xml"/><Relationship Id="rId26" Type="http://schemas.openxmlformats.org/officeDocument/2006/relationships/customXml" Target="../ink/ink2459.xml"/><Relationship Id="rId39" Type="http://schemas.openxmlformats.org/officeDocument/2006/relationships/customXml" Target="../ink/ink2472.xml"/><Relationship Id="rId21" Type="http://schemas.openxmlformats.org/officeDocument/2006/relationships/customXml" Target="../ink/ink2454.xml"/><Relationship Id="rId34" Type="http://schemas.openxmlformats.org/officeDocument/2006/relationships/customXml" Target="../ink/ink2467.xml"/><Relationship Id="rId7" Type="http://schemas.openxmlformats.org/officeDocument/2006/relationships/customXml" Target="../ink/ink2440.xml"/><Relationship Id="rId12" Type="http://schemas.openxmlformats.org/officeDocument/2006/relationships/customXml" Target="../ink/ink2445.xml"/><Relationship Id="rId17" Type="http://schemas.openxmlformats.org/officeDocument/2006/relationships/customXml" Target="../ink/ink2450.xml"/><Relationship Id="rId25" Type="http://schemas.openxmlformats.org/officeDocument/2006/relationships/customXml" Target="../ink/ink2458.xml"/><Relationship Id="rId33" Type="http://schemas.openxmlformats.org/officeDocument/2006/relationships/customXml" Target="../ink/ink2466.xml"/><Relationship Id="rId38" Type="http://schemas.openxmlformats.org/officeDocument/2006/relationships/customXml" Target="../ink/ink2471.xml"/><Relationship Id="rId2" Type="http://schemas.openxmlformats.org/officeDocument/2006/relationships/image" Target="../media/image21.png"/><Relationship Id="rId16" Type="http://schemas.openxmlformats.org/officeDocument/2006/relationships/customXml" Target="../ink/ink2449.xml"/><Relationship Id="rId20" Type="http://schemas.openxmlformats.org/officeDocument/2006/relationships/customXml" Target="../ink/ink2453.xml"/><Relationship Id="rId29" Type="http://schemas.openxmlformats.org/officeDocument/2006/relationships/customXml" Target="../ink/ink2462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439.xml"/><Relationship Id="rId11" Type="http://schemas.openxmlformats.org/officeDocument/2006/relationships/customXml" Target="../ink/ink2444.xml"/><Relationship Id="rId24" Type="http://schemas.openxmlformats.org/officeDocument/2006/relationships/customXml" Target="../ink/ink2457.xml"/><Relationship Id="rId32" Type="http://schemas.openxmlformats.org/officeDocument/2006/relationships/customXml" Target="../ink/ink2465.xml"/><Relationship Id="rId37" Type="http://schemas.openxmlformats.org/officeDocument/2006/relationships/customXml" Target="../ink/ink2470.xml"/><Relationship Id="rId40" Type="http://schemas.openxmlformats.org/officeDocument/2006/relationships/customXml" Target="../ink/ink2473.xml"/><Relationship Id="rId5" Type="http://schemas.openxmlformats.org/officeDocument/2006/relationships/customXml" Target="../ink/ink2438.xml"/><Relationship Id="rId15" Type="http://schemas.openxmlformats.org/officeDocument/2006/relationships/customXml" Target="../ink/ink2448.xml"/><Relationship Id="rId23" Type="http://schemas.openxmlformats.org/officeDocument/2006/relationships/customXml" Target="../ink/ink2456.xml"/><Relationship Id="rId28" Type="http://schemas.openxmlformats.org/officeDocument/2006/relationships/customXml" Target="../ink/ink2461.xml"/><Relationship Id="rId36" Type="http://schemas.openxmlformats.org/officeDocument/2006/relationships/customXml" Target="../ink/ink2469.xml"/><Relationship Id="rId10" Type="http://schemas.openxmlformats.org/officeDocument/2006/relationships/customXml" Target="../ink/ink2443.xml"/><Relationship Id="rId19" Type="http://schemas.openxmlformats.org/officeDocument/2006/relationships/customXml" Target="../ink/ink2452.xml"/><Relationship Id="rId31" Type="http://schemas.openxmlformats.org/officeDocument/2006/relationships/customXml" Target="../ink/ink2464.xml"/><Relationship Id="rId4" Type="http://schemas.openxmlformats.org/officeDocument/2006/relationships/customXml" Target="../ink/ink2437.xml"/><Relationship Id="rId9" Type="http://schemas.openxmlformats.org/officeDocument/2006/relationships/customXml" Target="../ink/ink2442.xml"/><Relationship Id="rId14" Type="http://schemas.openxmlformats.org/officeDocument/2006/relationships/customXml" Target="../ink/ink2447.xml"/><Relationship Id="rId22" Type="http://schemas.openxmlformats.org/officeDocument/2006/relationships/customXml" Target="../ink/ink2455.xml"/><Relationship Id="rId27" Type="http://schemas.openxmlformats.org/officeDocument/2006/relationships/customXml" Target="../ink/ink2460.xml"/><Relationship Id="rId30" Type="http://schemas.openxmlformats.org/officeDocument/2006/relationships/customXml" Target="../ink/ink2463.xml"/><Relationship Id="rId35" Type="http://schemas.openxmlformats.org/officeDocument/2006/relationships/customXml" Target="../ink/ink2468.xml"/><Relationship Id="rId8" Type="http://schemas.openxmlformats.org/officeDocument/2006/relationships/customXml" Target="../ink/ink2441.xml"/><Relationship Id="rId3" Type="http://schemas.openxmlformats.org/officeDocument/2006/relationships/customXml" Target="../ink/ink243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78.xml"/><Relationship Id="rId3" Type="http://schemas.openxmlformats.org/officeDocument/2006/relationships/image" Target="../media/image23.png"/><Relationship Id="rId7" Type="http://schemas.openxmlformats.org/officeDocument/2006/relationships/customXml" Target="../ink/ink2477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476.xml"/><Relationship Id="rId5" Type="http://schemas.openxmlformats.org/officeDocument/2006/relationships/customXml" Target="../ink/ink2475.xml"/><Relationship Id="rId4" Type="http://schemas.openxmlformats.org/officeDocument/2006/relationships/customXml" Target="../ink/ink247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83.xml"/><Relationship Id="rId3" Type="http://schemas.openxmlformats.org/officeDocument/2006/relationships/image" Target="../media/image23.png"/><Relationship Id="rId7" Type="http://schemas.openxmlformats.org/officeDocument/2006/relationships/customXml" Target="../ink/ink248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481.xml"/><Relationship Id="rId5" Type="http://schemas.openxmlformats.org/officeDocument/2006/relationships/customXml" Target="../ink/ink2480.xml"/><Relationship Id="rId4" Type="http://schemas.openxmlformats.org/officeDocument/2006/relationships/customXml" Target="../ink/ink247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5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3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597.xml"/><Relationship Id="rId21" Type="http://schemas.openxmlformats.org/officeDocument/2006/relationships/customXml" Target="../ink/ink2501.xml"/><Relationship Id="rId42" Type="http://schemas.openxmlformats.org/officeDocument/2006/relationships/customXml" Target="../ink/ink2522.xml"/><Relationship Id="rId63" Type="http://schemas.openxmlformats.org/officeDocument/2006/relationships/customXml" Target="../ink/ink2543.xml"/><Relationship Id="rId84" Type="http://schemas.openxmlformats.org/officeDocument/2006/relationships/customXml" Target="../ink/ink2564.xml"/><Relationship Id="rId138" Type="http://schemas.openxmlformats.org/officeDocument/2006/relationships/customXml" Target="../ink/ink2618.xml"/><Relationship Id="rId107" Type="http://schemas.openxmlformats.org/officeDocument/2006/relationships/customXml" Target="../ink/ink2587.xml"/><Relationship Id="rId11" Type="http://schemas.openxmlformats.org/officeDocument/2006/relationships/customXml" Target="../ink/ink2491.xml"/><Relationship Id="rId32" Type="http://schemas.openxmlformats.org/officeDocument/2006/relationships/customXml" Target="../ink/ink2512.xml"/><Relationship Id="rId53" Type="http://schemas.openxmlformats.org/officeDocument/2006/relationships/customXml" Target="../ink/ink2533.xml"/><Relationship Id="rId74" Type="http://schemas.openxmlformats.org/officeDocument/2006/relationships/customXml" Target="../ink/ink2554.xml"/><Relationship Id="rId128" Type="http://schemas.openxmlformats.org/officeDocument/2006/relationships/customXml" Target="../ink/ink2608.xml"/><Relationship Id="rId5" Type="http://schemas.openxmlformats.org/officeDocument/2006/relationships/customXml" Target="../ink/ink2485.xml"/><Relationship Id="rId90" Type="http://schemas.openxmlformats.org/officeDocument/2006/relationships/customXml" Target="../ink/ink2570.xml"/><Relationship Id="rId95" Type="http://schemas.openxmlformats.org/officeDocument/2006/relationships/customXml" Target="../ink/ink2575.xml"/><Relationship Id="rId22" Type="http://schemas.openxmlformats.org/officeDocument/2006/relationships/customXml" Target="../ink/ink2502.xml"/><Relationship Id="rId27" Type="http://schemas.openxmlformats.org/officeDocument/2006/relationships/customXml" Target="../ink/ink2507.xml"/><Relationship Id="rId43" Type="http://schemas.openxmlformats.org/officeDocument/2006/relationships/customXml" Target="../ink/ink2523.xml"/><Relationship Id="rId48" Type="http://schemas.openxmlformats.org/officeDocument/2006/relationships/customXml" Target="../ink/ink2528.xml"/><Relationship Id="rId64" Type="http://schemas.openxmlformats.org/officeDocument/2006/relationships/customXml" Target="../ink/ink2544.xml"/><Relationship Id="rId69" Type="http://schemas.openxmlformats.org/officeDocument/2006/relationships/customXml" Target="../ink/ink2549.xml"/><Relationship Id="rId113" Type="http://schemas.openxmlformats.org/officeDocument/2006/relationships/customXml" Target="../ink/ink2593.xml"/><Relationship Id="rId118" Type="http://schemas.openxmlformats.org/officeDocument/2006/relationships/customXml" Target="../ink/ink2598.xml"/><Relationship Id="rId134" Type="http://schemas.openxmlformats.org/officeDocument/2006/relationships/customXml" Target="../ink/ink2614.xml"/><Relationship Id="rId139" Type="http://schemas.openxmlformats.org/officeDocument/2006/relationships/customXml" Target="../ink/ink2619.xml"/><Relationship Id="rId80" Type="http://schemas.openxmlformats.org/officeDocument/2006/relationships/customXml" Target="../ink/ink2560.xml"/><Relationship Id="rId85" Type="http://schemas.openxmlformats.org/officeDocument/2006/relationships/customXml" Target="../ink/ink2565.xml"/><Relationship Id="rId12" Type="http://schemas.openxmlformats.org/officeDocument/2006/relationships/customXml" Target="../ink/ink2492.xml"/><Relationship Id="rId17" Type="http://schemas.openxmlformats.org/officeDocument/2006/relationships/customXml" Target="../ink/ink2497.xml"/><Relationship Id="rId33" Type="http://schemas.openxmlformats.org/officeDocument/2006/relationships/customXml" Target="../ink/ink2513.xml"/><Relationship Id="rId38" Type="http://schemas.openxmlformats.org/officeDocument/2006/relationships/customXml" Target="../ink/ink2518.xml"/><Relationship Id="rId59" Type="http://schemas.openxmlformats.org/officeDocument/2006/relationships/customXml" Target="../ink/ink2539.xml"/><Relationship Id="rId103" Type="http://schemas.openxmlformats.org/officeDocument/2006/relationships/customXml" Target="../ink/ink2583.xml"/><Relationship Id="rId108" Type="http://schemas.openxmlformats.org/officeDocument/2006/relationships/customXml" Target="../ink/ink2588.xml"/><Relationship Id="rId124" Type="http://schemas.openxmlformats.org/officeDocument/2006/relationships/customXml" Target="../ink/ink2604.xml"/><Relationship Id="rId129" Type="http://schemas.openxmlformats.org/officeDocument/2006/relationships/customXml" Target="../ink/ink2609.xml"/><Relationship Id="rId54" Type="http://schemas.openxmlformats.org/officeDocument/2006/relationships/customXml" Target="../ink/ink2534.xml"/><Relationship Id="rId70" Type="http://schemas.openxmlformats.org/officeDocument/2006/relationships/customXml" Target="../ink/ink2550.xml"/><Relationship Id="rId75" Type="http://schemas.openxmlformats.org/officeDocument/2006/relationships/customXml" Target="../ink/ink2555.xml"/><Relationship Id="rId91" Type="http://schemas.openxmlformats.org/officeDocument/2006/relationships/customXml" Target="../ink/ink2571.xml"/><Relationship Id="rId96" Type="http://schemas.openxmlformats.org/officeDocument/2006/relationships/customXml" Target="../ink/ink2576.xml"/><Relationship Id="rId140" Type="http://schemas.openxmlformats.org/officeDocument/2006/relationships/customXml" Target="../ink/ink2620.xml"/><Relationship Id="rId145" Type="http://schemas.openxmlformats.org/officeDocument/2006/relationships/customXml" Target="../ink/ink262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486.xml"/><Relationship Id="rId23" Type="http://schemas.openxmlformats.org/officeDocument/2006/relationships/customXml" Target="../ink/ink2503.xml"/><Relationship Id="rId28" Type="http://schemas.openxmlformats.org/officeDocument/2006/relationships/customXml" Target="../ink/ink2508.xml"/><Relationship Id="rId49" Type="http://schemas.openxmlformats.org/officeDocument/2006/relationships/customXml" Target="../ink/ink2529.xml"/><Relationship Id="rId114" Type="http://schemas.openxmlformats.org/officeDocument/2006/relationships/customXml" Target="../ink/ink2594.xml"/><Relationship Id="rId119" Type="http://schemas.openxmlformats.org/officeDocument/2006/relationships/customXml" Target="../ink/ink2599.xml"/><Relationship Id="rId44" Type="http://schemas.openxmlformats.org/officeDocument/2006/relationships/customXml" Target="../ink/ink2524.xml"/><Relationship Id="rId60" Type="http://schemas.openxmlformats.org/officeDocument/2006/relationships/customXml" Target="../ink/ink2540.xml"/><Relationship Id="rId65" Type="http://schemas.openxmlformats.org/officeDocument/2006/relationships/customXml" Target="../ink/ink2545.xml"/><Relationship Id="rId81" Type="http://schemas.openxmlformats.org/officeDocument/2006/relationships/customXml" Target="../ink/ink2561.xml"/><Relationship Id="rId86" Type="http://schemas.openxmlformats.org/officeDocument/2006/relationships/customXml" Target="../ink/ink2566.xml"/><Relationship Id="rId130" Type="http://schemas.openxmlformats.org/officeDocument/2006/relationships/customXml" Target="../ink/ink2610.xml"/><Relationship Id="rId135" Type="http://schemas.openxmlformats.org/officeDocument/2006/relationships/customXml" Target="../ink/ink2615.xml"/><Relationship Id="rId13" Type="http://schemas.openxmlformats.org/officeDocument/2006/relationships/customXml" Target="../ink/ink2493.xml"/><Relationship Id="rId18" Type="http://schemas.openxmlformats.org/officeDocument/2006/relationships/customXml" Target="../ink/ink2498.xml"/><Relationship Id="rId39" Type="http://schemas.openxmlformats.org/officeDocument/2006/relationships/customXml" Target="../ink/ink2519.xml"/><Relationship Id="rId109" Type="http://schemas.openxmlformats.org/officeDocument/2006/relationships/customXml" Target="../ink/ink2589.xml"/><Relationship Id="rId34" Type="http://schemas.openxmlformats.org/officeDocument/2006/relationships/customXml" Target="../ink/ink2514.xml"/><Relationship Id="rId50" Type="http://schemas.openxmlformats.org/officeDocument/2006/relationships/customXml" Target="../ink/ink2530.xml"/><Relationship Id="rId55" Type="http://schemas.openxmlformats.org/officeDocument/2006/relationships/customXml" Target="../ink/ink2535.xml"/><Relationship Id="rId76" Type="http://schemas.openxmlformats.org/officeDocument/2006/relationships/customXml" Target="../ink/ink2556.xml"/><Relationship Id="rId97" Type="http://schemas.openxmlformats.org/officeDocument/2006/relationships/customXml" Target="../ink/ink2577.xml"/><Relationship Id="rId104" Type="http://schemas.openxmlformats.org/officeDocument/2006/relationships/customXml" Target="../ink/ink2584.xml"/><Relationship Id="rId120" Type="http://schemas.openxmlformats.org/officeDocument/2006/relationships/customXml" Target="../ink/ink2600.xml"/><Relationship Id="rId125" Type="http://schemas.openxmlformats.org/officeDocument/2006/relationships/customXml" Target="../ink/ink2605.xml"/><Relationship Id="rId141" Type="http://schemas.openxmlformats.org/officeDocument/2006/relationships/customXml" Target="../ink/ink2621.xml"/><Relationship Id="rId146" Type="http://schemas.openxmlformats.org/officeDocument/2006/relationships/image" Target="../media/image24.png"/><Relationship Id="rId7" Type="http://schemas.openxmlformats.org/officeDocument/2006/relationships/customXml" Target="../ink/ink2487.xml"/><Relationship Id="rId71" Type="http://schemas.openxmlformats.org/officeDocument/2006/relationships/customXml" Target="../ink/ink2551.xml"/><Relationship Id="rId92" Type="http://schemas.openxmlformats.org/officeDocument/2006/relationships/customXml" Target="../ink/ink2572.xml"/><Relationship Id="rId2" Type="http://schemas.openxmlformats.org/officeDocument/2006/relationships/image" Target="../media/image22.png"/><Relationship Id="rId29" Type="http://schemas.openxmlformats.org/officeDocument/2006/relationships/customXml" Target="../ink/ink2509.xml"/><Relationship Id="rId24" Type="http://schemas.openxmlformats.org/officeDocument/2006/relationships/customXml" Target="../ink/ink2504.xml"/><Relationship Id="rId40" Type="http://schemas.openxmlformats.org/officeDocument/2006/relationships/customXml" Target="../ink/ink2520.xml"/><Relationship Id="rId45" Type="http://schemas.openxmlformats.org/officeDocument/2006/relationships/customXml" Target="../ink/ink2525.xml"/><Relationship Id="rId66" Type="http://schemas.openxmlformats.org/officeDocument/2006/relationships/customXml" Target="../ink/ink2546.xml"/><Relationship Id="rId87" Type="http://schemas.openxmlformats.org/officeDocument/2006/relationships/customXml" Target="../ink/ink2567.xml"/><Relationship Id="rId110" Type="http://schemas.openxmlformats.org/officeDocument/2006/relationships/customXml" Target="../ink/ink2590.xml"/><Relationship Id="rId115" Type="http://schemas.openxmlformats.org/officeDocument/2006/relationships/customXml" Target="../ink/ink2595.xml"/><Relationship Id="rId131" Type="http://schemas.openxmlformats.org/officeDocument/2006/relationships/customXml" Target="../ink/ink2611.xml"/><Relationship Id="rId136" Type="http://schemas.openxmlformats.org/officeDocument/2006/relationships/customXml" Target="../ink/ink2616.xml"/><Relationship Id="rId61" Type="http://schemas.openxmlformats.org/officeDocument/2006/relationships/customXml" Target="../ink/ink2541.xml"/><Relationship Id="rId82" Type="http://schemas.openxmlformats.org/officeDocument/2006/relationships/customXml" Target="../ink/ink2562.xml"/><Relationship Id="rId19" Type="http://schemas.openxmlformats.org/officeDocument/2006/relationships/customXml" Target="../ink/ink2499.xml"/><Relationship Id="rId14" Type="http://schemas.openxmlformats.org/officeDocument/2006/relationships/customXml" Target="../ink/ink2494.xml"/><Relationship Id="rId30" Type="http://schemas.openxmlformats.org/officeDocument/2006/relationships/customXml" Target="../ink/ink2510.xml"/><Relationship Id="rId35" Type="http://schemas.openxmlformats.org/officeDocument/2006/relationships/customXml" Target="../ink/ink2515.xml"/><Relationship Id="rId56" Type="http://schemas.openxmlformats.org/officeDocument/2006/relationships/customXml" Target="../ink/ink2536.xml"/><Relationship Id="rId77" Type="http://schemas.openxmlformats.org/officeDocument/2006/relationships/customXml" Target="../ink/ink2557.xml"/><Relationship Id="rId100" Type="http://schemas.openxmlformats.org/officeDocument/2006/relationships/customXml" Target="../ink/ink2580.xml"/><Relationship Id="rId105" Type="http://schemas.openxmlformats.org/officeDocument/2006/relationships/customXml" Target="../ink/ink2585.xml"/><Relationship Id="rId126" Type="http://schemas.openxmlformats.org/officeDocument/2006/relationships/customXml" Target="../ink/ink2606.xml"/><Relationship Id="rId8" Type="http://schemas.openxmlformats.org/officeDocument/2006/relationships/customXml" Target="../ink/ink2488.xml"/><Relationship Id="rId51" Type="http://schemas.openxmlformats.org/officeDocument/2006/relationships/customXml" Target="../ink/ink2531.xml"/><Relationship Id="rId72" Type="http://schemas.openxmlformats.org/officeDocument/2006/relationships/customXml" Target="../ink/ink2552.xml"/><Relationship Id="rId93" Type="http://schemas.openxmlformats.org/officeDocument/2006/relationships/customXml" Target="../ink/ink2573.xml"/><Relationship Id="rId98" Type="http://schemas.openxmlformats.org/officeDocument/2006/relationships/customXml" Target="../ink/ink2578.xml"/><Relationship Id="rId121" Type="http://schemas.openxmlformats.org/officeDocument/2006/relationships/customXml" Target="../ink/ink2601.xml"/><Relationship Id="rId142" Type="http://schemas.openxmlformats.org/officeDocument/2006/relationships/customXml" Target="../ink/ink2622.xml"/><Relationship Id="rId3" Type="http://schemas.openxmlformats.org/officeDocument/2006/relationships/image" Target="../media/image23.png"/><Relationship Id="rId25" Type="http://schemas.openxmlformats.org/officeDocument/2006/relationships/customXml" Target="../ink/ink2505.xml"/><Relationship Id="rId46" Type="http://schemas.openxmlformats.org/officeDocument/2006/relationships/customXml" Target="../ink/ink2526.xml"/><Relationship Id="rId67" Type="http://schemas.openxmlformats.org/officeDocument/2006/relationships/customXml" Target="../ink/ink2547.xml"/><Relationship Id="rId116" Type="http://schemas.openxmlformats.org/officeDocument/2006/relationships/customXml" Target="../ink/ink2596.xml"/><Relationship Id="rId137" Type="http://schemas.openxmlformats.org/officeDocument/2006/relationships/customXml" Target="../ink/ink2617.xml"/><Relationship Id="rId20" Type="http://schemas.openxmlformats.org/officeDocument/2006/relationships/customXml" Target="../ink/ink2500.xml"/><Relationship Id="rId41" Type="http://schemas.openxmlformats.org/officeDocument/2006/relationships/customXml" Target="../ink/ink2521.xml"/><Relationship Id="rId62" Type="http://schemas.openxmlformats.org/officeDocument/2006/relationships/customXml" Target="../ink/ink2542.xml"/><Relationship Id="rId83" Type="http://schemas.openxmlformats.org/officeDocument/2006/relationships/customXml" Target="../ink/ink2563.xml"/><Relationship Id="rId88" Type="http://schemas.openxmlformats.org/officeDocument/2006/relationships/customXml" Target="../ink/ink2568.xml"/><Relationship Id="rId111" Type="http://schemas.openxmlformats.org/officeDocument/2006/relationships/customXml" Target="../ink/ink2591.xml"/><Relationship Id="rId132" Type="http://schemas.openxmlformats.org/officeDocument/2006/relationships/customXml" Target="../ink/ink2612.xml"/><Relationship Id="rId15" Type="http://schemas.openxmlformats.org/officeDocument/2006/relationships/customXml" Target="../ink/ink2495.xml"/><Relationship Id="rId36" Type="http://schemas.openxmlformats.org/officeDocument/2006/relationships/customXml" Target="../ink/ink2516.xml"/><Relationship Id="rId57" Type="http://schemas.openxmlformats.org/officeDocument/2006/relationships/customXml" Target="../ink/ink2537.xml"/><Relationship Id="rId106" Type="http://schemas.openxmlformats.org/officeDocument/2006/relationships/customXml" Target="../ink/ink2586.xml"/><Relationship Id="rId127" Type="http://schemas.openxmlformats.org/officeDocument/2006/relationships/customXml" Target="../ink/ink2607.xml"/><Relationship Id="rId10" Type="http://schemas.openxmlformats.org/officeDocument/2006/relationships/customXml" Target="../ink/ink2490.xml"/><Relationship Id="rId31" Type="http://schemas.openxmlformats.org/officeDocument/2006/relationships/customXml" Target="../ink/ink2511.xml"/><Relationship Id="rId52" Type="http://schemas.openxmlformats.org/officeDocument/2006/relationships/customXml" Target="../ink/ink2532.xml"/><Relationship Id="rId73" Type="http://schemas.openxmlformats.org/officeDocument/2006/relationships/customXml" Target="../ink/ink2553.xml"/><Relationship Id="rId78" Type="http://schemas.openxmlformats.org/officeDocument/2006/relationships/customXml" Target="../ink/ink2558.xml"/><Relationship Id="rId94" Type="http://schemas.openxmlformats.org/officeDocument/2006/relationships/customXml" Target="../ink/ink2574.xml"/><Relationship Id="rId99" Type="http://schemas.openxmlformats.org/officeDocument/2006/relationships/customXml" Target="../ink/ink2579.xml"/><Relationship Id="rId101" Type="http://schemas.openxmlformats.org/officeDocument/2006/relationships/customXml" Target="../ink/ink2581.xml"/><Relationship Id="rId122" Type="http://schemas.openxmlformats.org/officeDocument/2006/relationships/customXml" Target="../ink/ink2602.xml"/><Relationship Id="rId143" Type="http://schemas.openxmlformats.org/officeDocument/2006/relationships/customXml" Target="../ink/ink2623.xml"/><Relationship Id="rId4" Type="http://schemas.openxmlformats.org/officeDocument/2006/relationships/customXml" Target="../ink/ink2484.xml"/><Relationship Id="rId9" Type="http://schemas.openxmlformats.org/officeDocument/2006/relationships/customXml" Target="../ink/ink2489.xml"/><Relationship Id="rId26" Type="http://schemas.openxmlformats.org/officeDocument/2006/relationships/customXml" Target="../ink/ink2506.xml"/><Relationship Id="rId47" Type="http://schemas.openxmlformats.org/officeDocument/2006/relationships/customXml" Target="../ink/ink2527.xml"/><Relationship Id="rId68" Type="http://schemas.openxmlformats.org/officeDocument/2006/relationships/customXml" Target="../ink/ink2548.xml"/><Relationship Id="rId89" Type="http://schemas.openxmlformats.org/officeDocument/2006/relationships/customXml" Target="../ink/ink2569.xml"/><Relationship Id="rId112" Type="http://schemas.openxmlformats.org/officeDocument/2006/relationships/customXml" Target="../ink/ink2592.xml"/><Relationship Id="rId133" Type="http://schemas.openxmlformats.org/officeDocument/2006/relationships/customXml" Target="../ink/ink2613.xml"/><Relationship Id="rId16" Type="http://schemas.openxmlformats.org/officeDocument/2006/relationships/customXml" Target="../ink/ink2496.xml"/><Relationship Id="rId37" Type="http://schemas.openxmlformats.org/officeDocument/2006/relationships/customXml" Target="../ink/ink2517.xml"/><Relationship Id="rId58" Type="http://schemas.openxmlformats.org/officeDocument/2006/relationships/customXml" Target="../ink/ink2538.xml"/><Relationship Id="rId79" Type="http://schemas.openxmlformats.org/officeDocument/2006/relationships/customXml" Target="../ink/ink2559.xml"/><Relationship Id="rId102" Type="http://schemas.openxmlformats.org/officeDocument/2006/relationships/customXml" Target="../ink/ink2582.xml"/><Relationship Id="rId123" Type="http://schemas.openxmlformats.org/officeDocument/2006/relationships/customXml" Target="../ink/ink2603.xml"/><Relationship Id="rId144" Type="http://schemas.openxmlformats.org/officeDocument/2006/relationships/customXml" Target="../ink/ink2624.xml"/></Relationships>
</file>

<file path=ppt/slides/_rels/slide3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741.xml"/><Relationship Id="rId299" Type="http://schemas.openxmlformats.org/officeDocument/2006/relationships/customXml" Target="../ink/ink2923.xml"/><Relationship Id="rId21" Type="http://schemas.openxmlformats.org/officeDocument/2006/relationships/customXml" Target="../ink/ink2645.xml"/><Relationship Id="rId63" Type="http://schemas.openxmlformats.org/officeDocument/2006/relationships/customXml" Target="../ink/ink2687.xml"/><Relationship Id="rId159" Type="http://schemas.openxmlformats.org/officeDocument/2006/relationships/customXml" Target="../ink/ink2783.xml"/><Relationship Id="rId170" Type="http://schemas.openxmlformats.org/officeDocument/2006/relationships/customXml" Target="../ink/ink2794.xml"/><Relationship Id="rId226" Type="http://schemas.openxmlformats.org/officeDocument/2006/relationships/customXml" Target="../ink/ink2850.xml"/><Relationship Id="rId268" Type="http://schemas.openxmlformats.org/officeDocument/2006/relationships/customXml" Target="../ink/ink2892.xml"/><Relationship Id="rId32" Type="http://schemas.openxmlformats.org/officeDocument/2006/relationships/customXml" Target="../ink/ink2656.xml"/><Relationship Id="rId74" Type="http://schemas.openxmlformats.org/officeDocument/2006/relationships/customXml" Target="../ink/ink2698.xml"/><Relationship Id="rId128" Type="http://schemas.openxmlformats.org/officeDocument/2006/relationships/customXml" Target="../ink/ink2752.xml"/><Relationship Id="rId5" Type="http://schemas.openxmlformats.org/officeDocument/2006/relationships/customXml" Target="../ink/ink2629.xml"/><Relationship Id="rId181" Type="http://schemas.openxmlformats.org/officeDocument/2006/relationships/customXml" Target="../ink/ink2805.xml"/><Relationship Id="rId237" Type="http://schemas.openxmlformats.org/officeDocument/2006/relationships/customXml" Target="../ink/ink2861.xml"/><Relationship Id="rId279" Type="http://schemas.openxmlformats.org/officeDocument/2006/relationships/customXml" Target="../ink/ink2903.xml"/><Relationship Id="rId43" Type="http://schemas.openxmlformats.org/officeDocument/2006/relationships/customXml" Target="../ink/ink2667.xml"/><Relationship Id="rId139" Type="http://schemas.openxmlformats.org/officeDocument/2006/relationships/customXml" Target="../ink/ink2763.xml"/><Relationship Id="rId290" Type="http://schemas.openxmlformats.org/officeDocument/2006/relationships/customXml" Target="../ink/ink2914.xml"/><Relationship Id="rId304" Type="http://schemas.openxmlformats.org/officeDocument/2006/relationships/customXml" Target="../ink/ink2928.xml"/><Relationship Id="rId85" Type="http://schemas.openxmlformats.org/officeDocument/2006/relationships/customXml" Target="../ink/ink2709.xml"/><Relationship Id="rId150" Type="http://schemas.openxmlformats.org/officeDocument/2006/relationships/customXml" Target="../ink/ink2774.xml"/><Relationship Id="rId192" Type="http://schemas.openxmlformats.org/officeDocument/2006/relationships/customXml" Target="../ink/ink2816.xml"/><Relationship Id="rId206" Type="http://schemas.openxmlformats.org/officeDocument/2006/relationships/customXml" Target="../ink/ink2830.xml"/><Relationship Id="rId248" Type="http://schemas.openxmlformats.org/officeDocument/2006/relationships/customXml" Target="../ink/ink2872.xml"/><Relationship Id="rId12" Type="http://schemas.openxmlformats.org/officeDocument/2006/relationships/customXml" Target="../ink/ink2636.xml"/><Relationship Id="rId108" Type="http://schemas.openxmlformats.org/officeDocument/2006/relationships/customXml" Target="../ink/ink2732.xml"/><Relationship Id="rId54" Type="http://schemas.openxmlformats.org/officeDocument/2006/relationships/customXml" Target="../ink/ink2678.xml"/><Relationship Id="rId96" Type="http://schemas.openxmlformats.org/officeDocument/2006/relationships/customXml" Target="../ink/ink2720.xml"/><Relationship Id="rId161" Type="http://schemas.openxmlformats.org/officeDocument/2006/relationships/customXml" Target="../ink/ink2785.xml"/><Relationship Id="rId217" Type="http://schemas.openxmlformats.org/officeDocument/2006/relationships/customXml" Target="../ink/ink2841.xml"/><Relationship Id="rId259" Type="http://schemas.openxmlformats.org/officeDocument/2006/relationships/customXml" Target="../ink/ink2883.xml"/><Relationship Id="rId23" Type="http://schemas.openxmlformats.org/officeDocument/2006/relationships/customXml" Target="../ink/ink2647.xml"/><Relationship Id="rId119" Type="http://schemas.openxmlformats.org/officeDocument/2006/relationships/customXml" Target="../ink/ink2743.xml"/><Relationship Id="rId270" Type="http://schemas.openxmlformats.org/officeDocument/2006/relationships/customXml" Target="../ink/ink2894.xml"/><Relationship Id="rId44" Type="http://schemas.openxmlformats.org/officeDocument/2006/relationships/customXml" Target="../ink/ink2668.xml"/><Relationship Id="rId65" Type="http://schemas.openxmlformats.org/officeDocument/2006/relationships/customXml" Target="../ink/ink2689.xml"/><Relationship Id="rId86" Type="http://schemas.openxmlformats.org/officeDocument/2006/relationships/customXml" Target="../ink/ink2710.xml"/><Relationship Id="rId130" Type="http://schemas.openxmlformats.org/officeDocument/2006/relationships/customXml" Target="../ink/ink2754.xml"/><Relationship Id="rId151" Type="http://schemas.openxmlformats.org/officeDocument/2006/relationships/customXml" Target="../ink/ink2775.xml"/><Relationship Id="rId172" Type="http://schemas.openxmlformats.org/officeDocument/2006/relationships/customXml" Target="../ink/ink2796.xml"/><Relationship Id="rId193" Type="http://schemas.openxmlformats.org/officeDocument/2006/relationships/customXml" Target="../ink/ink2817.xml"/><Relationship Id="rId207" Type="http://schemas.openxmlformats.org/officeDocument/2006/relationships/customXml" Target="../ink/ink2831.xml"/><Relationship Id="rId228" Type="http://schemas.openxmlformats.org/officeDocument/2006/relationships/customXml" Target="../ink/ink2852.xml"/><Relationship Id="rId249" Type="http://schemas.openxmlformats.org/officeDocument/2006/relationships/customXml" Target="../ink/ink2873.xml"/><Relationship Id="rId13" Type="http://schemas.openxmlformats.org/officeDocument/2006/relationships/customXml" Target="../ink/ink2637.xml"/><Relationship Id="rId109" Type="http://schemas.openxmlformats.org/officeDocument/2006/relationships/customXml" Target="../ink/ink2733.xml"/><Relationship Id="rId260" Type="http://schemas.openxmlformats.org/officeDocument/2006/relationships/customXml" Target="../ink/ink2884.xml"/><Relationship Id="rId281" Type="http://schemas.openxmlformats.org/officeDocument/2006/relationships/customXml" Target="../ink/ink2905.xml"/><Relationship Id="rId34" Type="http://schemas.openxmlformats.org/officeDocument/2006/relationships/customXml" Target="../ink/ink2658.xml"/><Relationship Id="rId55" Type="http://schemas.openxmlformats.org/officeDocument/2006/relationships/customXml" Target="../ink/ink2679.xml"/><Relationship Id="rId76" Type="http://schemas.openxmlformats.org/officeDocument/2006/relationships/customXml" Target="../ink/ink2700.xml"/><Relationship Id="rId97" Type="http://schemas.openxmlformats.org/officeDocument/2006/relationships/customXml" Target="../ink/ink2721.xml"/><Relationship Id="rId120" Type="http://schemas.openxmlformats.org/officeDocument/2006/relationships/customXml" Target="../ink/ink2744.xml"/><Relationship Id="rId141" Type="http://schemas.openxmlformats.org/officeDocument/2006/relationships/customXml" Target="../ink/ink2765.xml"/><Relationship Id="rId7" Type="http://schemas.openxmlformats.org/officeDocument/2006/relationships/customXml" Target="../ink/ink2631.xml"/><Relationship Id="rId162" Type="http://schemas.openxmlformats.org/officeDocument/2006/relationships/customXml" Target="../ink/ink2786.xml"/><Relationship Id="rId183" Type="http://schemas.openxmlformats.org/officeDocument/2006/relationships/customXml" Target="../ink/ink2807.xml"/><Relationship Id="rId218" Type="http://schemas.openxmlformats.org/officeDocument/2006/relationships/customXml" Target="../ink/ink2842.xml"/><Relationship Id="rId239" Type="http://schemas.openxmlformats.org/officeDocument/2006/relationships/customXml" Target="../ink/ink2863.xml"/><Relationship Id="rId250" Type="http://schemas.openxmlformats.org/officeDocument/2006/relationships/customXml" Target="../ink/ink2874.xml"/><Relationship Id="rId271" Type="http://schemas.openxmlformats.org/officeDocument/2006/relationships/customXml" Target="../ink/ink2895.xml"/><Relationship Id="rId292" Type="http://schemas.openxmlformats.org/officeDocument/2006/relationships/customXml" Target="../ink/ink2916.xml"/><Relationship Id="rId306" Type="http://schemas.openxmlformats.org/officeDocument/2006/relationships/customXml" Target="../ink/ink2930.xml"/><Relationship Id="rId24" Type="http://schemas.openxmlformats.org/officeDocument/2006/relationships/customXml" Target="../ink/ink2648.xml"/><Relationship Id="rId45" Type="http://schemas.openxmlformats.org/officeDocument/2006/relationships/customXml" Target="../ink/ink2669.xml"/><Relationship Id="rId66" Type="http://schemas.openxmlformats.org/officeDocument/2006/relationships/customXml" Target="../ink/ink2690.xml"/><Relationship Id="rId87" Type="http://schemas.openxmlformats.org/officeDocument/2006/relationships/customXml" Target="../ink/ink2711.xml"/><Relationship Id="rId110" Type="http://schemas.openxmlformats.org/officeDocument/2006/relationships/customXml" Target="../ink/ink2734.xml"/><Relationship Id="rId131" Type="http://schemas.openxmlformats.org/officeDocument/2006/relationships/customXml" Target="../ink/ink2755.xml"/><Relationship Id="rId152" Type="http://schemas.openxmlformats.org/officeDocument/2006/relationships/customXml" Target="../ink/ink2776.xml"/><Relationship Id="rId173" Type="http://schemas.openxmlformats.org/officeDocument/2006/relationships/customXml" Target="../ink/ink2797.xml"/><Relationship Id="rId194" Type="http://schemas.openxmlformats.org/officeDocument/2006/relationships/customXml" Target="../ink/ink2818.xml"/><Relationship Id="rId208" Type="http://schemas.openxmlformats.org/officeDocument/2006/relationships/customXml" Target="../ink/ink2832.xml"/><Relationship Id="rId229" Type="http://schemas.openxmlformats.org/officeDocument/2006/relationships/customXml" Target="../ink/ink2853.xml"/><Relationship Id="rId240" Type="http://schemas.openxmlformats.org/officeDocument/2006/relationships/customXml" Target="../ink/ink2864.xml"/><Relationship Id="rId261" Type="http://schemas.openxmlformats.org/officeDocument/2006/relationships/customXml" Target="../ink/ink2885.xml"/><Relationship Id="rId14" Type="http://schemas.openxmlformats.org/officeDocument/2006/relationships/customXml" Target="../ink/ink2638.xml"/><Relationship Id="rId35" Type="http://schemas.openxmlformats.org/officeDocument/2006/relationships/customXml" Target="../ink/ink2659.xml"/><Relationship Id="rId56" Type="http://schemas.openxmlformats.org/officeDocument/2006/relationships/customXml" Target="../ink/ink2680.xml"/><Relationship Id="rId77" Type="http://schemas.openxmlformats.org/officeDocument/2006/relationships/customXml" Target="../ink/ink2701.xml"/><Relationship Id="rId100" Type="http://schemas.openxmlformats.org/officeDocument/2006/relationships/customXml" Target="../ink/ink2724.xml"/><Relationship Id="rId282" Type="http://schemas.openxmlformats.org/officeDocument/2006/relationships/customXml" Target="../ink/ink2906.xml"/><Relationship Id="rId8" Type="http://schemas.openxmlformats.org/officeDocument/2006/relationships/customXml" Target="../ink/ink2632.xml"/><Relationship Id="rId98" Type="http://schemas.openxmlformats.org/officeDocument/2006/relationships/customXml" Target="../ink/ink2722.xml"/><Relationship Id="rId121" Type="http://schemas.openxmlformats.org/officeDocument/2006/relationships/customXml" Target="../ink/ink2745.xml"/><Relationship Id="rId142" Type="http://schemas.openxmlformats.org/officeDocument/2006/relationships/customXml" Target="../ink/ink2766.xml"/><Relationship Id="rId163" Type="http://schemas.openxmlformats.org/officeDocument/2006/relationships/customXml" Target="../ink/ink2787.xml"/><Relationship Id="rId184" Type="http://schemas.openxmlformats.org/officeDocument/2006/relationships/customXml" Target="../ink/ink2808.xml"/><Relationship Id="rId219" Type="http://schemas.openxmlformats.org/officeDocument/2006/relationships/customXml" Target="../ink/ink2843.xml"/><Relationship Id="rId230" Type="http://schemas.openxmlformats.org/officeDocument/2006/relationships/customXml" Target="../ink/ink2854.xml"/><Relationship Id="rId251" Type="http://schemas.openxmlformats.org/officeDocument/2006/relationships/customXml" Target="../ink/ink2875.xml"/><Relationship Id="rId25" Type="http://schemas.openxmlformats.org/officeDocument/2006/relationships/customXml" Target="../ink/ink2649.xml"/><Relationship Id="rId46" Type="http://schemas.openxmlformats.org/officeDocument/2006/relationships/customXml" Target="../ink/ink2670.xml"/><Relationship Id="rId67" Type="http://schemas.openxmlformats.org/officeDocument/2006/relationships/customXml" Target="../ink/ink2691.xml"/><Relationship Id="rId272" Type="http://schemas.openxmlformats.org/officeDocument/2006/relationships/customXml" Target="../ink/ink2896.xml"/><Relationship Id="rId293" Type="http://schemas.openxmlformats.org/officeDocument/2006/relationships/customXml" Target="../ink/ink2917.xml"/><Relationship Id="rId307" Type="http://schemas.openxmlformats.org/officeDocument/2006/relationships/customXml" Target="../ink/ink2931.xml"/><Relationship Id="rId88" Type="http://schemas.openxmlformats.org/officeDocument/2006/relationships/customXml" Target="../ink/ink2712.xml"/><Relationship Id="rId111" Type="http://schemas.openxmlformats.org/officeDocument/2006/relationships/customXml" Target="../ink/ink2735.xml"/><Relationship Id="rId132" Type="http://schemas.openxmlformats.org/officeDocument/2006/relationships/customXml" Target="../ink/ink2756.xml"/><Relationship Id="rId153" Type="http://schemas.openxmlformats.org/officeDocument/2006/relationships/customXml" Target="../ink/ink2777.xml"/><Relationship Id="rId174" Type="http://schemas.openxmlformats.org/officeDocument/2006/relationships/customXml" Target="../ink/ink2798.xml"/><Relationship Id="rId195" Type="http://schemas.openxmlformats.org/officeDocument/2006/relationships/customXml" Target="../ink/ink2819.xml"/><Relationship Id="rId209" Type="http://schemas.openxmlformats.org/officeDocument/2006/relationships/customXml" Target="../ink/ink2833.xml"/><Relationship Id="rId220" Type="http://schemas.openxmlformats.org/officeDocument/2006/relationships/customXml" Target="../ink/ink2844.xml"/><Relationship Id="rId241" Type="http://schemas.openxmlformats.org/officeDocument/2006/relationships/customXml" Target="../ink/ink2865.xml"/><Relationship Id="rId15" Type="http://schemas.openxmlformats.org/officeDocument/2006/relationships/customXml" Target="../ink/ink2639.xml"/><Relationship Id="rId36" Type="http://schemas.openxmlformats.org/officeDocument/2006/relationships/customXml" Target="../ink/ink2660.xml"/><Relationship Id="rId57" Type="http://schemas.openxmlformats.org/officeDocument/2006/relationships/customXml" Target="../ink/ink2681.xml"/><Relationship Id="rId262" Type="http://schemas.openxmlformats.org/officeDocument/2006/relationships/customXml" Target="../ink/ink2886.xml"/><Relationship Id="rId283" Type="http://schemas.openxmlformats.org/officeDocument/2006/relationships/customXml" Target="../ink/ink2907.xml"/><Relationship Id="rId78" Type="http://schemas.openxmlformats.org/officeDocument/2006/relationships/customXml" Target="../ink/ink2702.xml"/><Relationship Id="rId99" Type="http://schemas.openxmlformats.org/officeDocument/2006/relationships/customXml" Target="../ink/ink2723.xml"/><Relationship Id="rId101" Type="http://schemas.openxmlformats.org/officeDocument/2006/relationships/customXml" Target="../ink/ink2725.xml"/><Relationship Id="rId122" Type="http://schemas.openxmlformats.org/officeDocument/2006/relationships/customXml" Target="../ink/ink2746.xml"/><Relationship Id="rId143" Type="http://schemas.openxmlformats.org/officeDocument/2006/relationships/customXml" Target="../ink/ink2767.xml"/><Relationship Id="rId164" Type="http://schemas.openxmlformats.org/officeDocument/2006/relationships/customXml" Target="../ink/ink2788.xml"/><Relationship Id="rId185" Type="http://schemas.openxmlformats.org/officeDocument/2006/relationships/customXml" Target="../ink/ink2809.xml"/><Relationship Id="rId9" Type="http://schemas.openxmlformats.org/officeDocument/2006/relationships/customXml" Target="../ink/ink2633.xml"/><Relationship Id="rId210" Type="http://schemas.openxmlformats.org/officeDocument/2006/relationships/customXml" Target="../ink/ink2834.xml"/><Relationship Id="rId26" Type="http://schemas.openxmlformats.org/officeDocument/2006/relationships/customXml" Target="../ink/ink2650.xml"/><Relationship Id="rId231" Type="http://schemas.openxmlformats.org/officeDocument/2006/relationships/customXml" Target="../ink/ink2855.xml"/><Relationship Id="rId252" Type="http://schemas.openxmlformats.org/officeDocument/2006/relationships/customXml" Target="../ink/ink2876.xml"/><Relationship Id="rId273" Type="http://schemas.openxmlformats.org/officeDocument/2006/relationships/customXml" Target="../ink/ink2897.xml"/><Relationship Id="rId294" Type="http://schemas.openxmlformats.org/officeDocument/2006/relationships/customXml" Target="../ink/ink2918.xml"/><Relationship Id="rId308" Type="http://schemas.openxmlformats.org/officeDocument/2006/relationships/customXml" Target="../ink/ink2932.xml"/><Relationship Id="rId47" Type="http://schemas.openxmlformats.org/officeDocument/2006/relationships/customXml" Target="../ink/ink2671.xml"/><Relationship Id="rId68" Type="http://schemas.openxmlformats.org/officeDocument/2006/relationships/customXml" Target="../ink/ink2692.xml"/><Relationship Id="rId89" Type="http://schemas.openxmlformats.org/officeDocument/2006/relationships/customXml" Target="../ink/ink2713.xml"/><Relationship Id="rId112" Type="http://schemas.openxmlformats.org/officeDocument/2006/relationships/customXml" Target="../ink/ink2736.xml"/><Relationship Id="rId133" Type="http://schemas.openxmlformats.org/officeDocument/2006/relationships/customXml" Target="../ink/ink2757.xml"/><Relationship Id="rId154" Type="http://schemas.openxmlformats.org/officeDocument/2006/relationships/customXml" Target="../ink/ink2778.xml"/><Relationship Id="rId175" Type="http://schemas.openxmlformats.org/officeDocument/2006/relationships/customXml" Target="../ink/ink2799.xml"/><Relationship Id="rId196" Type="http://schemas.openxmlformats.org/officeDocument/2006/relationships/customXml" Target="../ink/ink2820.xml"/><Relationship Id="rId200" Type="http://schemas.openxmlformats.org/officeDocument/2006/relationships/customXml" Target="../ink/ink2824.xml"/><Relationship Id="rId16" Type="http://schemas.openxmlformats.org/officeDocument/2006/relationships/customXml" Target="../ink/ink2640.xml"/><Relationship Id="rId221" Type="http://schemas.openxmlformats.org/officeDocument/2006/relationships/customXml" Target="../ink/ink2845.xml"/><Relationship Id="rId242" Type="http://schemas.openxmlformats.org/officeDocument/2006/relationships/customXml" Target="../ink/ink2866.xml"/><Relationship Id="rId263" Type="http://schemas.openxmlformats.org/officeDocument/2006/relationships/customXml" Target="../ink/ink2887.xml"/><Relationship Id="rId284" Type="http://schemas.openxmlformats.org/officeDocument/2006/relationships/customXml" Target="../ink/ink2908.xml"/><Relationship Id="rId37" Type="http://schemas.openxmlformats.org/officeDocument/2006/relationships/customXml" Target="../ink/ink2661.xml"/><Relationship Id="rId58" Type="http://schemas.openxmlformats.org/officeDocument/2006/relationships/customXml" Target="../ink/ink2682.xml"/><Relationship Id="rId79" Type="http://schemas.openxmlformats.org/officeDocument/2006/relationships/customXml" Target="../ink/ink2703.xml"/><Relationship Id="rId102" Type="http://schemas.openxmlformats.org/officeDocument/2006/relationships/customXml" Target="../ink/ink2726.xml"/><Relationship Id="rId123" Type="http://schemas.openxmlformats.org/officeDocument/2006/relationships/customXml" Target="../ink/ink2747.xml"/><Relationship Id="rId144" Type="http://schemas.openxmlformats.org/officeDocument/2006/relationships/customXml" Target="../ink/ink2768.xml"/><Relationship Id="rId90" Type="http://schemas.openxmlformats.org/officeDocument/2006/relationships/customXml" Target="../ink/ink2714.xml"/><Relationship Id="rId165" Type="http://schemas.openxmlformats.org/officeDocument/2006/relationships/customXml" Target="../ink/ink2789.xml"/><Relationship Id="rId186" Type="http://schemas.openxmlformats.org/officeDocument/2006/relationships/customXml" Target="../ink/ink2810.xml"/><Relationship Id="rId211" Type="http://schemas.openxmlformats.org/officeDocument/2006/relationships/customXml" Target="../ink/ink2835.xml"/><Relationship Id="rId232" Type="http://schemas.openxmlformats.org/officeDocument/2006/relationships/customXml" Target="../ink/ink2856.xml"/><Relationship Id="rId253" Type="http://schemas.openxmlformats.org/officeDocument/2006/relationships/customXml" Target="../ink/ink2877.xml"/><Relationship Id="rId274" Type="http://schemas.openxmlformats.org/officeDocument/2006/relationships/customXml" Target="../ink/ink2898.xml"/><Relationship Id="rId295" Type="http://schemas.openxmlformats.org/officeDocument/2006/relationships/customXml" Target="../ink/ink2919.xml"/><Relationship Id="rId309" Type="http://schemas.openxmlformats.org/officeDocument/2006/relationships/customXml" Target="../ink/ink2933.xml"/><Relationship Id="rId27" Type="http://schemas.openxmlformats.org/officeDocument/2006/relationships/customXml" Target="../ink/ink2651.xml"/><Relationship Id="rId48" Type="http://schemas.openxmlformats.org/officeDocument/2006/relationships/customXml" Target="../ink/ink2672.xml"/><Relationship Id="rId69" Type="http://schemas.openxmlformats.org/officeDocument/2006/relationships/customXml" Target="../ink/ink2693.xml"/><Relationship Id="rId113" Type="http://schemas.openxmlformats.org/officeDocument/2006/relationships/customXml" Target="../ink/ink2737.xml"/><Relationship Id="rId134" Type="http://schemas.openxmlformats.org/officeDocument/2006/relationships/customXml" Target="../ink/ink2758.xml"/><Relationship Id="rId80" Type="http://schemas.openxmlformats.org/officeDocument/2006/relationships/customXml" Target="../ink/ink2704.xml"/><Relationship Id="rId155" Type="http://schemas.openxmlformats.org/officeDocument/2006/relationships/customXml" Target="../ink/ink2779.xml"/><Relationship Id="rId176" Type="http://schemas.openxmlformats.org/officeDocument/2006/relationships/customXml" Target="../ink/ink2800.xml"/><Relationship Id="rId197" Type="http://schemas.openxmlformats.org/officeDocument/2006/relationships/customXml" Target="../ink/ink2821.xml"/><Relationship Id="rId201" Type="http://schemas.openxmlformats.org/officeDocument/2006/relationships/customXml" Target="../ink/ink2825.xml"/><Relationship Id="rId222" Type="http://schemas.openxmlformats.org/officeDocument/2006/relationships/customXml" Target="../ink/ink2846.xml"/><Relationship Id="rId243" Type="http://schemas.openxmlformats.org/officeDocument/2006/relationships/customXml" Target="../ink/ink2867.xml"/><Relationship Id="rId264" Type="http://schemas.openxmlformats.org/officeDocument/2006/relationships/customXml" Target="../ink/ink2888.xml"/><Relationship Id="rId285" Type="http://schemas.openxmlformats.org/officeDocument/2006/relationships/customXml" Target="../ink/ink2909.xml"/><Relationship Id="rId17" Type="http://schemas.openxmlformats.org/officeDocument/2006/relationships/customXml" Target="../ink/ink2641.xml"/><Relationship Id="rId38" Type="http://schemas.openxmlformats.org/officeDocument/2006/relationships/customXml" Target="../ink/ink2662.xml"/><Relationship Id="rId59" Type="http://schemas.openxmlformats.org/officeDocument/2006/relationships/customXml" Target="../ink/ink2683.xml"/><Relationship Id="rId103" Type="http://schemas.openxmlformats.org/officeDocument/2006/relationships/customXml" Target="../ink/ink2727.xml"/><Relationship Id="rId124" Type="http://schemas.openxmlformats.org/officeDocument/2006/relationships/customXml" Target="../ink/ink2748.xml"/><Relationship Id="rId70" Type="http://schemas.openxmlformats.org/officeDocument/2006/relationships/customXml" Target="../ink/ink2694.xml"/><Relationship Id="rId91" Type="http://schemas.openxmlformats.org/officeDocument/2006/relationships/customXml" Target="../ink/ink2715.xml"/><Relationship Id="rId145" Type="http://schemas.openxmlformats.org/officeDocument/2006/relationships/customXml" Target="../ink/ink2769.xml"/><Relationship Id="rId166" Type="http://schemas.openxmlformats.org/officeDocument/2006/relationships/customXml" Target="../ink/ink2790.xml"/><Relationship Id="rId187" Type="http://schemas.openxmlformats.org/officeDocument/2006/relationships/customXml" Target="../ink/ink2811.xml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2836.xml"/><Relationship Id="rId233" Type="http://schemas.openxmlformats.org/officeDocument/2006/relationships/customXml" Target="../ink/ink2857.xml"/><Relationship Id="rId254" Type="http://schemas.openxmlformats.org/officeDocument/2006/relationships/customXml" Target="../ink/ink2878.xml"/><Relationship Id="rId28" Type="http://schemas.openxmlformats.org/officeDocument/2006/relationships/customXml" Target="../ink/ink2652.xml"/><Relationship Id="rId49" Type="http://schemas.openxmlformats.org/officeDocument/2006/relationships/customXml" Target="../ink/ink2673.xml"/><Relationship Id="rId114" Type="http://schemas.openxmlformats.org/officeDocument/2006/relationships/customXml" Target="../ink/ink2738.xml"/><Relationship Id="rId275" Type="http://schemas.openxmlformats.org/officeDocument/2006/relationships/customXml" Target="../ink/ink2899.xml"/><Relationship Id="rId296" Type="http://schemas.openxmlformats.org/officeDocument/2006/relationships/customXml" Target="../ink/ink2920.xml"/><Relationship Id="rId300" Type="http://schemas.openxmlformats.org/officeDocument/2006/relationships/customXml" Target="../ink/ink2924.xml"/><Relationship Id="rId60" Type="http://schemas.openxmlformats.org/officeDocument/2006/relationships/customXml" Target="../ink/ink2684.xml"/><Relationship Id="rId81" Type="http://schemas.openxmlformats.org/officeDocument/2006/relationships/customXml" Target="../ink/ink2705.xml"/><Relationship Id="rId135" Type="http://schemas.openxmlformats.org/officeDocument/2006/relationships/customXml" Target="../ink/ink2759.xml"/><Relationship Id="rId156" Type="http://schemas.openxmlformats.org/officeDocument/2006/relationships/customXml" Target="../ink/ink2780.xml"/><Relationship Id="rId177" Type="http://schemas.openxmlformats.org/officeDocument/2006/relationships/customXml" Target="../ink/ink2801.xml"/><Relationship Id="rId198" Type="http://schemas.openxmlformats.org/officeDocument/2006/relationships/customXml" Target="../ink/ink2822.xml"/><Relationship Id="rId202" Type="http://schemas.openxmlformats.org/officeDocument/2006/relationships/customXml" Target="../ink/ink2826.xml"/><Relationship Id="rId223" Type="http://schemas.openxmlformats.org/officeDocument/2006/relationships/customXml" Target="../ink/ink2847.xml"/><Relationship Id="rId244" Type="http://schemas.openxmlformats.org/officeDocument/2006/relationships/customXml" Target="../ink/ink2868.xml"/><Relationship Id="rId18" Type="http://schemas.openxmlformats.org/officeDocument/2006/relationships/customXml" Target="../ink/ink2642.xml"/><Relationship Id="rId39" Type="http://schemas.openxmlformats.org/officeDocument/2006/relationships/customXml" Target="../ink/ink2663.xml"/><Relationship Id="rId265" Type="http://schemas.openxmlformats.org/officeDocument/2006/relationships/customXml" Target="../ink/ink2889.xml"/><Relationship Id="rId286" Type="http://schemas.openxmlformats.org/officeDocument/2006/relationships/customXml" Target="../ink/ink2910.xml"/><Relationship Id="rId50" Type="http://schemas.openxmlformats.org/officeDocument/2006/relationships/customXml" Target="../ink/ink2674.xml"/><Relationship Id="rId104" Type="http://schemas.openxmlformats.org/officeDocument/2006/relationships/customXml" Target="../ink/ink2728.xml"/><Relationship Id="rId125" Type="http://schemas.openxmlformats.org/officeDocument/2006/relationships/customXml" Target="../ink/ink2749.xml"/><Relationship Id="rId146" Type="http://schemas.openxmlformats.org/officeDocument/2006/relationships/customXml" Target="../ink/ink2770.xml"/><Relationship Id="rId167" Type="http://schemas.openxmlformats.org/officeDocument/2006/relationships/customXml" Target="../ink/ink2791.xml"/><Relationship Id="rId188" Type="http://schemas.openxmlformats.org/officeDocument/2006/relationships/customXml" Target="../ink/ink2812.xml"/><Relationship Id="rId71" Type="http://schemas.openxmlformats.org/officeDocument/2006/relationships/customXml" Target="../ink/ink2695.xml"/><Relationship Id="rId92" Type="http://schemas.openxmlformats.org/officeDocument/2006/relationships/customXml" Target="../ink/ink2716.xml"/><Relationship Id="rId213" Type="http://schemas.openxmlformats.org/officeDocument/2006/relationships/customXml" Target="../ink/ink2837.xml"/><Relationship Id="rId234" Type="http://schemas.openxmlformats.org/officeDocument/2006/relationships/customXml" Target="../ink/ink2858.xml"/><Relationship Id="rId2" Type="http://schemas.openxmlformats.org/officeDocument/2006/relationships/customXml" Target="../ink/ink2626.xml"/><Relationship Id="rId29" Type="http://schemas.openxmlformats.org/officeDocument/2006/relationships/customXml" Target="../ink/ink2653.xml"/><Relationship Id="rId255" Type="http://schemas.openxmlformats.org/officeDocument/2006/relationships/customXml" Target="../ink/ink2879.xml"/><Relationship Id="rId276" Type="http://schemas.openxmlformats.org/officeDocument/2006/relationships/customXml" Target="../ink/ink2900.xml"/><Relationship Id="rId297" Type="http://schemas.openxmlformats.org/officeDocument/2006/relationships/customXml" Target="../ink/ink2921.xml"/><Relationship Id="rId40" Type="http://schemas.openxmlformats.org/officeDocument/2006/relationships/customXml" Target="../ink/ink2664.xml"/><Relationship Id="rId115" Type="http://schemas.openxmlformats.org/officeDocument/2006/relationships/customXml" Target="../ink/ink2739.xml"/><Relationship Id="rId136" Type="http://schemas.openxmlformats.org/officeDocument/2006/relationships/customXml" Target="../ink/ink2760.xml"/><Relationship Id="rId157" Type="http://schemas.openxmlformats.org/officeDocument/2006/relationships/customXml" Target="../ink/ink2781.xml"/><Relationship Id="rId178" Type="http://schemas.openxmlformats.org/officeDocument/2006/relationships/customXml" Target="../ink/ink2802.xml"/><Relationship Id="rId301" Type="http://schemas.openxmlformats.org/officeDocument/2006/relationships/customXml" Target="../ink/ink2925.xml"/><Relationship Id="rId61" Type="http://schemas.openxmlformats.org/officeDocument/2006/relationships/customXml" Target="../ink/ink2685.xml"/><Relationship Id="rId82" Type="http://schemas.openxmlformats.org/officeDocument/2006/relationships/customXml" Target="../ink/ink2706.xml"/><Relationship Id="rId199" Type="http://schemas.openxmlformats.org/officeDocument/2006/relationships/customXml" Target="../ink/ink2823.xml"/><Relationship Id="rId203" Type="http://schemas.openxmlformats.org/officeDocument/2006/relationships/customXml" Target="../ink/ink2827.xml"/><Relationship Id="rId19" Type="http://schemas.openxmlformats.org/officeDocument/2006/relationships/customXml" Target="../ink/ink2643.xml"/><Relationship Id="rId224" Type="http://schemas.openxmlformats.org/officeDocument/2006/relationships/customXml" Target="../ink/ink2848.xml"/><Relationship Id="rId245" Type="http://schemas.openxmlformats.org/officeDocument/2006/relationships/customXml" Target="../ink/ink2869.xml"/><Relationship Id="rId266" Type="http://schemas.openxmlformats.org/officeDocument/2006/relationships/customXml" Target="../ink/ink2890.xml"/><Relationship Id="rId287" Type="http://schemas.openxmlformats.org/officeDocument/2006/relationships/customXml" Target="../ink/ink2911.xml"/><Relationship Id="rId30" Type="http://schemas.openxmlformats.org/officeDocument/2006/relationships/customXml" Target="../ink/ink2654.xml"/><Relationship Id="rId105" Type="http://schemas.openxmlformats.org/officeDocument/2006/relationships/customXml" Target="../ink/ink2729.xml"/><Relationship Id="rId126" Type="http://schemas.openxmlformats.org/officeDocument/2006/relationships/customXml" Target="../ink/ink2750.xml"/><Relationship Id="rId147" Type="http://schemas.openxmlformats.org/officeDocument/2006/relationships/customXml" Target="../ink/ink2771.xml"/><Relationship Id="rId168" Type="http://schemas.openxmlformats.org/officeDocument/2006/relationships/customXml" Target="../ink/ink2792.xml"/><Relationship Id="rId51" Type="http://schemas.openxmlformats.org/officeDocument/2006/relationships/customXml" Target="../ink/ink2675.xml"/><Relationship Id="rId72" Type="http://schemas.openxmlformats.org/officeDocument/2006/relationships/customXml" Target="../ink/ink2696.xml"/><Relationship Id="rId93" Type="http://schemas.openxmlformats.org/officeDocument/2006/relationships/customXml" Target="../ink/ink2717.xml"/><Relationship Id="rId189" Type="http://schemas.openxmlformats.org/officeDocument/2006/relationships/customXml" Target="../ink/ink2813.xml"/><Relationship Id="rId3" Type="http://schemas.openxmlformats.org/officeDocument/2006/relationships/customXml" Target="../ink/ink2627.xml"/><Relationship Id="rId214" Type="http://schemas.openxmlformats.org/officeDocument/2006/relationships/customXml" Target="../ink/ink2838.xml"/><Relationship Id="rId235" Type="http://schemas.openxmlformats.org/officeDocument/2006/relationships/customXml" Target="../ink/ink2859.xml"/><Relationship Id="rId256" Type="http://schemas.openxmlformats.org/officeDocument/2006/relationships/customXml" Target="../ink/ink2880.xml"/><Relationship Id="rId277" Type="http://schemas.openxmlformats.org/officeDocument/2006/relationships/customXml" Target="../ink/ink2901.xml"/><Relationship Id="rId298" Type="http://schemas.openxmlformats.org/officeDocument/2006/relationships/customXml" Target="../ink/ink2922.xml"/><Relationship Id="rId116" Type="http://schemas.openxmlformats.org/officeDocument/2006/relationships/customXml" Target="../ink/ink2740.xml"/><Relationship Id="rId137" Type="http://schemas.openxmlformats.org/officeDocument/2006/relationships/customXml" Target="../ink/ink2761.xml"/><Relationship Id="rId158" Type="http://schemas.openxmlformats.org/officeDocument/2006/relationships/customXml" Target="../ink/ink2782.xml"/><Relationship Id="rId302" Type="http://schemas.openxmlformats.org/officeDocument/2006/relationships/customXml" Target="../ink/ink2926.xml"/><Relationship Id="rId20" Type="http://schemas.openxmlformats.org/officeDocument/2006/relationships/customXml" Target="../ink/ink2644.xml"/><Relationship Id="rId41" Type="http://schemas.openxmlformats.org/officeDocument/2006/relationships/customXml" Target="../ink/ink2665.xml"/><Relationship Id="rId62" Type="http://schemas.openxmlformats.org/officeDocument/2006/relationships/customXml" Target="../ink/ink2686.xml"/><Relationship Id="rId83" Type="http://schemas.openxmlformats.org/officeDocument/2006/relationships/customXml" Target="../ink/ink2707.xml"/><Relationship Id="rId179" Type="http://schemas.openxmlformats.org/officeDocument/2006/relationships/customXml" Target="../ink/ink2803.xml"/><Relationship Id="rId190" Type="http://schemas.openxmlformats.org/officeDocument/2006/relationships/customXml" Target="../ink/ink2814.xml"/><Relationship Id="rId204" Type="http://schemas.openxmlformats.org/officeDocument/2006/relationships/customXml" Target="../ink/ink2828.xml"/><Relationship Id="rId225" Type="http://schemas.openxmlformats.org/officeDocument/2006/relationships/customXml" Target="../ink/ink2849.xml"/><Relationship Id="rId246" Type="http://schemas.openxmlformats.org/officeDocument/2006/relationships/customXml" Target="../ink/ink2870.xml"/><Relationship Id="rId267" Type="http://schemas.openxmlformats.org/officeDocument/2006/relationships/customXml" Target="../ink/ink2891.xml"/><Relationship Id="rId288" Type="http://schemas.openxmlformats.org/officeDocument/2006/relationships/customXml" Target="../ink/ink2912.xml"/><Relationship Id="rId106" Type="http://schemas.openxmlformats.org/officeDocument/2006/relationships/customXml" Target="../ink/ink2730.xml"/><Relationship Id="rId127" Type="http://schemas.openxmlformats.org/officeDocument/2006/relationships/customXml" Target="../ink/ink2751.xml"/><Relationship Id="rId10" Type="http://schemas.openxmlformats.org/officeDocument/2006/relationships/customXml" Target="../ink/ink2634.xml"/><Relationship Id="rId31" Type="http://schemas.openxmlformats.org/officeDocument/2006/relationships/customXml" Target="../ink/ink2655.xml"/><Relationship Id="rId52" Type="http://schemas.openxmlformats.org/officeDocument/2006/relationships/customXml" Target="../ink/ink2676.xml"/><Relationship Id="rId73" Type="http://schemas.openxmlformats.org/officeDocument/2006/relationships/customXml" Target="../ink/ink2697.xml"/><Relationship Id="rId94" Type="http://schemas.openxmlformats.org/officeDocument/2006/relationships/customXml" Target="../ink/ink2718.xml"/><Relationship Id="rId148" Type="http://schemas.openxmlformats.org/officeDocument/2006/relationships/customXml" Target="../ink/ink2772.xml"/><Relationship Id="rId169" Type="http://schemas.openxmlformats.org/officeDocument/2006/relationships/customXml" Target="../ink/ink2793.xml"/><Relationship Id="rId4" Type="http://schemas.openxmlformats.org/officeDocument/2006/relationships/customXml" Target="../ink/ink2628.xml"/><Relationship Id="rId180" Type="http://schemas.openxmlformats.org/officeDocument/2006/relationships/customXml" Target="../ink/ink2804.xml"/><Relationship Id="rId215" Type="http://schemas.openxmlformats.org/officeDocument/2006/relationships/customXml" Target="../ink/ink2839.xml"/><Relationship Id="rId236" Type="http://schemas.openxmlformats.org/officeDocument/2006/relationships/customXml" Target="../ink/ink2860.xml"/><Relationship Id="rId257" Type="http://schemas.openxmlformats.org/officeDocument/2006/relationships/customXml" Target="../ink/ink2881.xml"/><Relationship Id="rId278" Type="http://schemas.openxmlformats.org/officeDocument/2006/relationships/customXml" Target="../ink/ink2902.xml"/><Relationship Id="rId303" Type="http://schemas.openxmlformats.org/officeDocument/2006/relationships/customXml" Target="../ink/ink2927.xml"/><Relationship Id="rId42" Type="http://schemas.openxmlformats.org/officeDocument/2006/relationships/customXml" Target="../ink/ink2666.xml"/><Relationship Id="rId84" Type="http://schemas.openxmlformats.org/officeDocument/2006/relationships/customXml" Target="../ink/ink2708.xml"/><Relationship Id="rId138" Type="http://schemas.openxmlformats.org/officeDocument/2006/relationships/customXml" Target="../ink/ink2762.xml"/><Relationship Id="rId191" Type="http://schemas.openxmlformats.org/officeDocument/2006/relationships/customXml" Target="../ink/ink2815.xml"/><Relationship Id="rId205" Type="http://schemas.openxmlformats.org/officeDocument/2006/relationships/customXml" Target="../ink/ink2829.xml"/><Relationship Id="rId247" Type="http://schemas.openxmlformats.org/officeDocument/2006/relationships/customXml" Target="../ink/ink2871.xml"/><Relationship Id="rId107" Type="http://schemas.openxmlformats.org/officeDocument/2006/relationships/customXml" Target="../ink/ink2731.xml"/><Relationship Id="rId289" Type="http://schemas.openxmlformats.org/officeDocument/2006/relationships/customXml" Target="../ink/ink2913.xml"/><Relationship Id="rId11" Type="http://schemas.openxmlformats.org/officeDocument/2006/relationships/customXml" Target="../ink/ink2635.xml"/><Relationship Id="rId53" Type="http://schemas.openxmlformats.org/officeDocument/2006/relationships/customXml" Target="../ink/ink2677.xml"/><Relationship Id="rId149" Type="http://schemas.openxmlformats.org/officeDocument/2006/relationships/customXml" Target="../ink/ink2773.xml"/><Relationship Id="rId95" Type="http://schemas.openxmlformats.org/officeDocument/2006/relationships/customXml" Target="../ink/ink2719.xml"/><Relationship Id="rId160" Type="http://schemas.openxmlformats.org/officeDocument/2006/relationships/customXml" Target="../ink/ink2784.xml"/><Relationship Id="rId216" Type="http://schemas.openxmlformats.org/officeDocument/2006/relationships/customXml" Target="../ink/ink2840.xml"/><Relationship Id="rId258" Type="http://schemas.openxmlformats.org/officeDocument/2006/relationships/customXml" Target="../ink/ink2882.xml"/><Relationship Id="rId22" Type="http://schemas.openxmlformats.org/officeDocument/2006/relationships/customXml" Target="../ink/ink2646.xml"/><Relationship Id="rId64" Type="http://schemas.openxmlformats.org/officeDocument/2006/relationships/customXml" Target="../ink/ink2688.xml"/><Relationship Id="rId118" Type="http://schemas.openxmlformats.org/officeDocument/2006/relationships/customXml" Target="../ink/ink2742.xml"/><Relationship Id="rId171" Type="http://schemas.openxmlformats.org/officeDocument/2006/relationships/customXml" Target="../ink/ink2795.xml"/><Relationship Id="rId227" Type="http://schemas.openxmlformats.org/officeDocument/2006/relationships/customXml" Target="../ink/ink2851.xml"/><Relationship Id="rId269" Type="http://schemas.openxmlformats.org/officeDocument/2006/relationships/customXml" Target="../ink/ink2893.xml"/><Relationship Id="rId33" Type="http://schemas.openxmlformats.org/officeDocument/2006/relationships/customXml" Target="../ink/ink2657.xml"/><Relationship Id="rId129" Type="http://schemas.openxmlformats.org/officeDocument/2006/relationships/customXml" Target="../ink/ink2753.xml"/><Relationship Id="rId280" Type="http://schemas.openxmlformats.org/officeDocument/2006/relationships/customXml" Target="../ink/ink2904.xml"/><Relationship Id="rId75" Type="http://schemas.openxmlformats.org/officeDocument/2006/relationships/customXml" Target="../ink/ink2699.xml"/><Relationship Id="rId140" Type="http://schemas.openxmlformats.org/officeDocument/2006/relationships/customXml" Target="../ink/ink2764.xml"/><Relationship Id="rId182" Type="http://schemas.openxmlformats.org/officeDocument/2006/relationships/customXml" Target="../ink/ink2806.xml"/><Relationship Id="rId6" Type="http://schemas.openxmlformats.org/officeDocument/2006/relationships/customXml" Target="../ink/ink2630.xml"/><Relationship Id="rId238" Type="http://schemas.openxmlformats.org/officeDocument/2006/relationships/customXml" Target="../ink/ink2862.xml"/><Relationship Id="rId291" Type="http://schemas.openxmlformats.org/officeDocument/2006/relationships/customXml" Target="../ink/ink2915.xml"/><Relationship Id="rId305" Type="http://schemas.openxmlformats.org/officeDocument/2006/relationships/customXml" Target="../ink/ink2929.xml"/></Relationships>
</file>

<file path=ppt/slides/_rels/slide3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047.xml"/><Relationship Id="rId21" Type="http://schemas.openxmlformats.org/officeDocument/2006/relationships/customXml" Target="../ink/ink2951.xml"/><Relationship Id="rId42" Type="http://schemas.openxmlformats.org/officeDocument/2006/relationships/customXml" Target="../ink/ink2972.xml"/><Relationship Id="rId63" Type="http://schemas.openxmlformats.org/officeDocument/2006/relationships/customXml" Target="../ink/ink2993.xml"/><Relationship Id="rId84" Type="http://schemas.openxmlformats.org/officeDocument/2006/relationships/customXml" Target="../ink/ink3014.xml"/><Relationship Id="rId138" Type="http://schemas.openxmlformats.org/officeDocument/2006/relationships/customXml" Target="../ink/ink3068.xml"/><Relationship Id="rId159" Type="http://schemas.openxmlformats.org/officeDocument/2006/relationships/customXml" Target="../ink/ink3089.xml"/><Relationship Id="rId170" Type="http://schemas.openxmlformats.org/officeDocument/2006/relationships/customXml" Target="../ink/ink3100.xml"/><Relationship Id="rId191" Type="http://schemas.openxmlformats.org/officeDocument/2006/relationships/customXml" Target="../ink/ink3121.xml"/><Relationship Id="rId107" Type="http://schemas.openxmlformats.org/officeDocument/2006/relationships/customXml" Target="../ink/ink3037.xml"/><Relationship Id="rId11" Type="http://schemas.openxmlformats.org/officeDocument/2006/relationships/customXml" Target="../ink/ink2941.xml"/><Relationship Id="rId32" Type="http://schemas.openxmlformats.org/officeDocument/2006/relationships/customXml" Target="../ink/ink2962.xml"/><Relationship Id="rId53" Type="http://schemas.openxmlformats.org/officeDocument/2006/relationships/customXml" Target="../ink/ink2983.xml"/><Relationship Id="rId74" Type="http://schemas.openxmlformats.org/officeDocument/2006/relationships/customXml" Target="../ink/ink3004.xml"/><Relationship Id="rId128" Type="http://schemas.openxmlformats.org/officeDocument/2006/relationships/customXml" Target="../ink/ink3058.xml"/><Relationship Id="rId149" Type="http://schemas.openxmlformats.org/officeDocument/2006/relationships/customXml" Target="../ink/ink3079.xml"/><Relationship Id="rId5" Type="http://schemas.openxmlformats.org/officeDocument/2006/relationships/customXml" Target="../ink/ink2935.xml"/><Relationship Id="rId95" Type="http://schemas.openxmlformats.org/officeDocument/2006/relationships/customXml" Target="../ink/ink3025.xml"/><Relationship Id="rId160" Type="http://schemas.openxmlformats.org/officeDocument/2006/relationships/customXml" Target="../ink/ink3090.xml"/><Relationship Id="rId181" Type="http://schemas.openxmlformats.org/officeDocument/2006/relationships/customXml" Target="../ink/ink3111.xml"/><Relationship Id="rId22" Type="http://schemas.openxmlformats.org/officeDocument/2006/relationships/customXml" Target="../ink/ink2952.xml"/><Relationship Id="rId43" Type="http://schemas.openxmlformats.org/officeDocument/2006/relationships/customXml" Target="../ink/ink2973.xml"/><Relationship Id="rId64" Type="http://schemas.openxmlformats.org/officeDocument/2006/relationships/customXml" Target="../ink/ink2994.xml"/><Relationship Id="rId118" Type="http://schemas.openxmlformats.org/officeDocument/2006/relationships/customXml" Target="../ink/ink3048.xml"/><Relationship Id="rId139" Type="http://schemas.openxmlformats.org/officeDocument/2006/relationships/customXml" Target="../ink/ink3069.xml"/><Relationship Id="rId85" Type="http://schemas.openxmlformats.org/officeDocument/2006/relationships/customXml" Target="../ink/ink3015.xml"/><Relationship Id="rId150" Type="http://schemas.openxmlformats.org/officeDocument/2006/relationships/customXml" Target="../ink/ink3080.xml"/><Relationship Id="rId171" Type="http://schemas.openxmlformats.org/officeDocument/2006/relationships/customXml" Target="../ink/ink3101.xml"/><Relationship Id="rId192" Type="http://schemas.openxmlformats.org/officeDocument/2006/relationships/customXml" Target="../ink/ink3122.xml"/><Relationship Id="rId12" Type="http://schemas.openxmlformats.org/officeDocument/2006/relationships/customXml" Target="../ink/ink2942.xml"/><Relationship Id="rId33" Type="http://schemas.openxmlformats.org/officeDocument/2006/relationships/customXml" Target="../ink/ink2963.xml"/><Relationship Id="rId108" Type="http://schemas.openxmlformats.org/officeDocument/2006/relationships/customXml" Target="../ink/ink3038.xml"/><Relationship Id="rId129" Type="http://schemas.openxmlformats.org/officeDocument/2006/relationships/customXml" Target="../ink/ink3059.xml"/><Relationship Id="rId54" Type="http://schemas.openxmlformats.org/officeDocument/2006/relationships/customXml" Target="../ink/ink2984.xml"/><Relationship Id="rId75" Type="http://schemas.openxmlformats.org/officeDocument/2006/relationships/customXml" Target="../ink/ink3005.xml"/><Relationship Id="rId96" Type="http://schemas.openxmlformats.org/officeDocument/2006/relationships/customXml" Target="../ink/ink3026.xml"/><Relationship Id="rId140" Type="http://schemas.openxmlformats.org/officeDocument/2006/relationships/customXml" Target="../ink/ink3070.xml"/><Relationship Id="rId161" Type="http://schemas.openxmlformats.org/officeDocument/2006/relationships/customXml" Target="../ink/ink3091.xml"/><Relationship Id="rId182" Type="http://schemas.openxmlformats.org/officeDocument/2006/relationships/customXml" Target="../ink/ink3112.xml"/><Relationship Id="rId6" Type="http://schemas.openxmlformats.org/officeDocument/2006/relationships/customXml" Target="../ink/ink2936.xml"/><Relationship Id="rId23" Type="http://schemas.openxmlformats.org/officeDocument/2006/relationships/customXml" Target="../ink/ink2953.xml"/><Relationship Id="rId119" Type="http://schemas.openxmlformats.org/officeDocument/2006/relationships/customXml" Target="../ink/ink3049.xml"/><Relationship Id="rId44" Type="http://schemas.openxmlformats.org/officeDocument/2006/relationships/customXml" Target="../ink/ink2974.xml"/><Relationship Id="rId65" Type="http://schemas.openxmlformats.org/officeDocument/2006/relationships/customXml" Target="../ink/ink2995.xml"/><Relationship Id="rId86" Type="http://schemas.openxmlformats.org/officeDocument/2006/relationships/customXml" Target="../ink/ink3016.xml"/><Relationship Id="rId130" Type="http://schemas.openxmlformats.org/officeDocument/2006/relationships/customXml" Target="../ink/ink3060.xml"/><Relationship Id="rId151" Type="http://schemas.openxmlformats.org/officeDocument/2006/relationships/customXml" Target="../ink/ink3081.xml"/><Relationship Id="rId172" Type="http://schemas.openxmlformats.org/officeDocument/2006/relationships/customXml" Target="../ink/ink3102.xml"/><Relationship Id="rId193" Type="http://schemas.openxmlformats.org/officeDocument/2006/relationships/customXml" Target="../ink/ink3123.xml"/><Relationship Id="rId13" Type="http://schemas.openxmlformats.org/officeDocument/2006/relationships/customXml" Target="../ink/ink2943.xml"/><Relationship Id="rId109" Type="http://schemas.openxmlformats.org/officeDocument/2006/relationships/customXml" Target="../ink/ink3039.xml"/><Relationship Id="rId34" Type="http://schemas.openxmlformats.org/officeDocument/2006/relationships/customXml" Target="../ink/ink2964.xml"/><Relationship Id="rId55" Type="http://schemas.openxmlformats.org/officeDocument/2006/relationships/customXml" Target="../ink/ink2985.xml"/><Relationship Id="rId76" Type="http://schemas.openxmlformats.org/officeDocument/2006/relationships/customXml" Target="../ink/ink3006.xml"/><Relationship Id="rId97" Type="http://schemas.openxmlformats.org/officeDocument/2006/relationships/customXml" Target="../ink/ink3027.xml"/><Relationship Id="rId120" Type="http://schemas.openxmlformats.org/officeDocument/2006/relationships/customXml" Target="../ink/ink3050.xml"/><Relationship Id="rId141" Type="http://schemas.openxmlformats.org/officeDocument/2006/relationships/customXml" Target="../ink/ink3071.xml"/><Relationship Id="rId7" Type="http://schemas.openxmlformats.org/officeDocument/2006/relationships/customXml" Target="../ink/ink2937.xml"/><Relationship Id="rId162" Type="http://schemas.openxmlformats.org/officeDocument/2006/relationships/customXml" Target="../ink/ink3092.xml"/><Relationship Id="rId183" Type="http://schemas.openxmlformats.org/officeDocument/2006/relationships/customXml" Target="../ink/ink3113.xml"/><Relationship Id="rId2" Type="http://schemas.openxmlformats.org/officeDocument/2006/relationships/image" Target="../media/image22.png"/><Relationship Id="rId29" Type="http://schemas.openxmlformats.org/officeDocument/2006/relationships/customXml" Target="../ink/ink2959.xml"/><Relationship Id="rId24" Type="http://schemas.openxmlformats.org/officeDocument/2006/relationships/customXml" Target="../ink/ink2954.xml"/><Relationship Id="rId40" Type="http://schemas.openxmlformats.org/officeDocument/2006/relationships/customXml" Target="../ink/ink2970.xml"/><Relationship Id="rId45" Type="http://schemas.openxmlformats.org/officeDocument/2006/relationships/customXml" Target="../ink/ink2975.xml"/><Relationship Id="rId66" Type="http://schemas.openxmlformats.org/officeDocument/2006/relationships/customXml" Target="../ink/ink2996.xml"/><Relationship Id="rId87" Type="http://schemas.openxmlformats.org/officeDocument/2006/relationships/customXml" Target="../ink/ink3017.xml"/><Relationship Id="rId110" Type="http://schemas.openxmlformats.org/officeDocument/2006/relationships/customXml" Target="../ink/ink3040.xml"/><Relationship Id="rId115" Type="http://schemas.openxmlformats.org/officeDocument/2006/relationships/customXml" Target="../ink/ink3045.xml"/><Relationship Id="rId131" Type="http://schemas.openxmlformats.org/officeDocument/2006/relationships/customXml" Target="../ink/ink3061.xml"/><Relationship Id="rId136" Type="http://schemas.openxmlformats.org/officeDocument/2006/relationships/customXml" Target="../ink/ink3066.xml"/><Relationship Id="rId157" Type="http://schemas.openxmlformats.org/officeDocument/2006/relationships/customXml" Target="../ink/ink3087.xml"/><Relationship Id="rId178" Type="http://schemas.openxmlformats.org/officeDocument/2006/relationships/customXml" Target="../ink/ink3108.xml"/><Relationship Id="rId61" Type="http://schemas.openxmlformats.org/officeDocument/2006/relationships/customXml" Target="../ink/ink2991.xml"/><Relationship Id="rId82" Type="http://schemas.openxmlformats.org/officeDocument/2006/relationships/customXml" Target="../ink/ink3012.xml"/><Relationship Id="rId152" Type="http://schemas.openxmlformats.org/officeDocument/2006/relationships/customXml" Target="../ink/ink3082.xml"/><Relationship Id="rId173" Type="http://schemas.openxmlformats.org/officeDocument/2006/relationships/customXml" Target="../ink/ink3103.xml"/><Relationship Id="rId194" Type="http://schemas.openxmlformats.org/officeDocument/2006/relationships/customXml" Target="../ink/ink3124.xml"/><Relationship Id="rId199" Type="http://schemas.openxmlformats.org/officeDocument/2006/relationships/customXml" Target="../ink/ink3129.xml"/><Relationship Id="rId19" Type="http://schemas.openxmlformats.org/officeDocument/2006/relationships/customXml" Target="../ink/ink2949.xml"/><Relationship Id="rId14" Type="http://schemas.openxmlformats.org/officeDocument/2006/relationships/customXml" Target="../ink/ink2944.xml"/><Relationship Id="rId30" Type="http://schemas.openxmlformats.org/officeDocument/2006/relationships/customXml" Target="../ink/ink2960.xml"/><Relationship Id="rId35" Type="http://schemas.openxmlformats.org/officeDocument/2006/relationships/customXml" Target="../ink/ink2965.xml"/><Relationship Id="rId56" Type="http://schemas.openxmlformats.org/officeDocument/2006/relationships/customXml" Target="../ink/ink2986.xml"/><Relationship Id="rId77" Type="http://schemas.openxmlformats.org/officeDocument/2006/relationships/customXml" Target="../ink/ink3007.xml"/><Relationship Id="rId100" Type="http://schemas.openxmlformats.org/officeDocument/2006/relationships/customXml" Target="../ink/ink3030.xml"/><Relationship Id="rId105" Type="http://schemas.openxmlformats.org/officeDocument/2006/relationships/customXml" Target="../ink/ink3035.xml"/><Relationship Id="rId126" Type="http://schemas.openxmlformats.org/officeDocument/2006/relationships/customXml" Target="../ink/ink3056.xml"/><Relationship Id="rId147" Type="http://schemas.openxmlformats.org/officeDocument/2006/relationships/customXml" Target="../ink/ink3077.xml"/><Relationship Id="rId168" Type="http://schemas.openxmlformats.org/officeDocument/2006/relationships/customXml" Target="../ink/ink3098.xml"/><Relationship Id="rId8" Type="http://schemas.openxmlformats.org/officeDocument/2006/relationships/customXml" Target="../ink/ink2938.xml"/><Relationship Id="rId51" Type="http://schemas.openxmlformats.org/officeDocument/2006/relationships/customXml" Target="../ink/ink2981.xml"/><Relationship Id="rId72" Type="http://schemas.openxmlformats.org/officeDocument/2006/relationships/customXml" Target="../ink/ink3002.xml"/><Relationship Id="rId93" Type="http://schemas.openxmlformats.org/officeDocument/2006/relationships/customXml" Target="../ink/ink3023.xml"/><Relationship Id="rId98" Type="http://schemas.openxmlformats.org/officeDocument/2006/relationships/customXml" Target="../ink/ink3028.xml"/><Relationship Id="rId121" Type="http://schemas.openxmlformats.org/officeDocument/2006/relationships/customXml" Target="../ink/ink3051.xml"/><Relationship Id="rId142" Type="http://schemas.openxmlformats.org/officeDocument/2006/relationships/customXml" Target="../ink/ink3072.xml"/><Relationship Id="rId163" Type="http://schemas.openxmlformats.org/officeDocument/2006/relationships/customXml" Target="../ink/ink3093.xml"/><Relationship Id="rId184" Type="http://schemas.openxmlformats.org/officeDocument/2006/relationships/customXml" Target="../ink/ink3114.xml"/><Relationship Id="rId189" Type="http://schemas.openxmlformats.org/officeDocument/2006/relationships/customXml" Target="../ink/ink3119.xml"/><Relationship Id="rId3" Type="http://schemas.openxmlformats.org/officeDocument/2006/relationships/image" Target="../media/image23.png"/><Relationship Id="rId25" Type="http://schemas.openxmlformats.org/officeDocument/2006/relationships/customXml" Target="../ink/ink2955.xml"/><Relationship Id="rId46" Type="http://schemas.openxmlformats.org/officeDocument/2006/relationships/customXml" Target="../ink/ink2976.xml"/><Relationship Id="rId67" Type="http://schemas.openxmlformats.org/officeDocument/2006/relationships/customXml" Target="../ink/ink2997.xml"/><Relationship Id="rId116" Type="http://schemas.openxmlformats.org/officeDocument/2006/relationships/customXml" Target="../ink/ink3046.xml"/><Relationship Id="rId137" Type="http://schemas.openxmlformats.org/officeDocument/2006/relationships/customXml" Target="../ink/ink3067.xml"/><Relationship Id="rId158" Type="http://schemas.openxmlformats.org/officeDocument/2006/relationships/customXml" Target="../ink/ink3088.xml"/><Relationship Id="rId20" Type="http://schemas.openxmlformats.org/officeDocument/2006/relationships/customXml" Target="../ink/ink2950.xml"/><Relationship Id="rId41" Type="http://schemas.openxmlformats.org/officeDocument/2006/relationships/customXml" Target="../ink/ink2971.xml"/><Relationship Id="rId62" Type="http://schemas.openxmlformats.org/officeDocument/2006/relationships/customXml" Target="../ink/ink2992.xml"/><Relationship Id="rId83" Type="http://schemas.openxmlformats.org/officeDocument/2006/relationships/customXml" Target="../ink/ink3013.xml"/><Relationship Id="rId88" Type="http://schemas.openxmlformats.org/officeDocument/2006/relationships/customXml" Target="../ink/ink3018.xml"/><Relationship Id="rId111" Type="http://schemas.openxmlformats.org/officeDocument/2006/relationships/customXml" Target="../ink/ink3041.xml"/><Relationship Id="rId132" Type="http://schemas.openxmlformats.org/officeDocument/2006/relationships/customXml" Target="../ink/ink3062.xml"/><Relationship Id="rId153" Type="http://schemas.openxmlformats.org/officeDocument/2006/relationships/customXml" Target="../ink/ink3083.xml"/><Relationship Id="rId174" Type="http://schemas.openxmlformats.org/officeDocument/2006/relationships/customXml" Target="../ink/ink3104.xml"/><Relationship Id="rId179" Type="http://schemas.openxmlformats.org/officeDocument/2006/relationships/customXml" Target="../ink/ink3109.xml"/><Relationship Id="rId195" Type="http://schemas.openxmlformats.org/officeDocument/2006/relationships/customXml" Target="../ink/ink3125.xml"/><Relationship Id="rId190" Type="http://schemas.openxmlformats.org/officeDocument/2006/relationships/customXml" Target="../ink/ink3120.xml"/><Relationship Id="rId15" Type="http://schemas.openxmlformats.org/officeDocument/2006/relationships/customXml" Target="../ink/ink2945.xml"/><Relationship Id="rId36" Type="http://schemas.openxmlformats.org/officeDocument/2006/relationships/customXml" Target="../ink/ink2966.xml"/><Relationship Id="rId57" Type="http://schemas.openxmlformats.org/officeDocument/2006/relationships/customXml" Target="../ink/ink2987.xml"/><Relationship Id="rId106" Type="http://schemas.openxmlformats.org/officeDocument/2006/relationships/customXml" Target="../ink/ink3036.xml"/><Relationship Id="rId127" Type="http://schemas.openxmlformats.org/officeDocument/2006/relationships/customXml" Target="../ink/ink3057.xml"/><Relationship Id="rId10" Type="http://schemas.openxmlformats.org/officeDocument/2006/relationships/customXml" Target="../ink/ink2940.xml"/><Relationship Id="rId31" Type="http://schemas.openxmlformats.org/officeDocument/2006/relationships/customXml" Target="../ink/ink2961.xml"/><Relationship Id="rId52" Type="http://schemas.openxmlformats.org/officeDocument/2006/relationships/customXml" Target="../ink/ink2982.xml"/><Relationship Id="rId73" Type="http://schemas.openxmlformats.org/officeDocument/2006/relationships/customXml" Target="../ink/ink3003.xml"/><Relationship Id="rId78" Type="http://schemas.openxmlformats.org/officeDocument/2006/relationships/customXml" Target="../ink/ink3008.xml"/><Relationship Id="rId94" Type="http://schemas.openxmlformats.org/officeDocument/2006/relationships/customXml" Target="../ink/ink3024.xml"/><Relationship Id="rId99" Type="http://schemas.openxmlformats.org/officeDocument/2006/relationships/customXml" Target="../ink/ink3029.xml"/><Relationship Id="rId101" Type="http://schemas.openxmlformats.org/officeDocument/2006/relationships/customXml" Target="../ink/ink3031.xml"/><Relationship Id="rId122" Type="http://schemas.openxmlformats.org/officeDocument/2006/relationships/customXml" Target="../ink/ink3052.xml"/><Relationship Id="rId143" Type="http://schemas.openxmlformats.org/officeDocument/2006/relationships/customXml" Target="../ink/ink3073.xml"/><Relationship Id="rId148" Type="http://schemas.openxmlformats.org/officeDocument/2006/relationships/customXml" Target="../ink/ink3078.xml"/><Relationship Id="rId164" Type="http://schemas.openxmlformats.org/officeDocument/2006/relationships/customXml" Target="../ink/ink3094.xml"/><Relationship Id="rId169" Type="http://schemas.openxmlformats.org/officeDocument/2006/relationships/customXml" Target="../ink/ink3099.xml"/><Relationship Id="rId185" Type="http://schemas.openxmlformats.org/officeDocument/2006/relationships/customXml" Target="../ink/ink3115.xml"/><Relationship Id="rId4" Type="http://schemas.openxmlformats.org/officeDocument/2006/relationships/customXml" Target="../ink/ink2934.xml"/><Relationship Id="rId9" Type="http://schemas.openxmlformats.org/officeDocument/2006/relationships/customXml" Target="../ink/ink2939.xml"/><Relationship Id="rId180" Type="http://schemas.openxmlformats.org/officeDocument/2006/relationships/customXml" Target="../ink/ink3110.xml"/><Relationship Id="rId26" Type="http://schemas.openxmlformats.org/officeDocument/2006/relationships/customXml" Target="../ink/ink2956.xml"/><Relationship Id="rId47" Type="http://schemas.openxmlformats.org/officeDocument/2006/relationships/customXml" Target="../ink/ink2977.xml"/><Relationship Id="rId68" Type="http://schemas.openxmlformats.org/officeDocument/2006/relationships/customXml" Target="../ink/ink2998.xml"/><Relationship Id="rId89" Type="http://schemas.openxmlformats.org/officeDocument/2006/relationships/customXml" Target="../ink/ink3019.xml"/><Relationship Id="rId112" Type="http://schemas.openxmlformats.org/officeDocument/2006/relationships/customXml" Target="../ink/ink3042.xml"/><Relationship Id="rId133" Type="http://schemas.openxmlformats.org/officeDocument/2006/relationships/customXml" Target="../ink/ink3063.xml"/><Relationship Id="rId154" Type="http://schemas.openxmlformats.org/officeDocument/2006/relationships/customXml" Target="../ink/ink3084.xml"/><Relationship Id="rId175" Type="http://schemas.openxmlformats.org/officeDocument/2006/relationships/customXml" Target="../ink/ink3105.xml"/><Relationship Id="rId196" Type="http://schemas.openxmlformats.org/officeDocument/2006/relationships/customXml" Target="../ink/ink3126.xml"/><Relationship Id="rId200" Type="http://schemas.openxmlformats.org/officeDocument/2006/relationships/customXml" Target="../ink/ink3130.xml"/><Relationship Id="rId16" Type="http://schemas.openxmlformats.org/officeDocument/2006/relationships/customXml" Target="../ink/ink2946.xml"/><Relationship Id="rId37" Type="http://schemas.openxmlformats.org/officeDocument/2006/relationships/customXml" Target="../ink/ink2967.xml"/><Relationship Id="rId58" Type="http://schemas.openxmlformats.org/officeDocument/2006/relationships/customXml" Target="../ink/ink2988.xml"/><Relationship Id="rId79" Type="http://schemas.openxmlformats.org/officeDocument/2006/relationships/customXml" Target="../ink/ink3009.xml"/><Relationship Id="rId102" Type="http://schemas.openxmlformats.org/officeDocument/2006/relationships/customXml" Target="../ink/ink3032.xml"/><Relationship Id="rId123" Type="http://schemas.openxmlformats.org/officeDocument/2006/relationships/customXml" Target="../ink/ink3053.xml"/><Relationship Id="rId144" Type="http://schemas.openxmlformats.org/officeDocument/2006/relationships/customXml" Target="../ink/ink3074.xml"/><Relationship Id="rId90" Type="http://schemas.openxmlformats.org/officeDocument/2006/relationships/customXml" Target="../ink/ink3020.xml"/><Relationship Id="rId165" Type="http://schemas.openxmlformats.org/officeDocument/2006/relationships/customXml" Target="../ink/ink3095.xml"/><Relationship Id="rId186" Type="http://schemas.openxmlformats.org/officeDocument/2006/relationships/customXml" Target="../ink/ink3116.xml"/><Relationship Id="rId27" Type="http://schemas.openxmlformats.org/officeDocument/2006/relationships/customXml" Target="../ink/ink2957.xml"/><Relationship Id="rId48" Type="http://schemas.openxmlformats.org/officeDocument/2006/relationships/customXml" Target="../ink/ink2978.xml"/><Relationship Id="rId69" Type="http://schemas.openxmlformats.org/officeDocument/2006/relationships/customXml" Target="../ink/ink2999.xml"/><Relationship Id="rId113" Type="http://schemas.openxmlformats.org/officeDocument/2006/relationships/customXml" Target="../ink/ink3043.xml"/><Relationship Id="rId134" Type="http://schemas.openxmlformats.org/officeDocument/2006/relationships/customXml" Target="../ink/ink3064.xml"/><Relationship Id="rId80" Type="http://schemas.openxmlformats.org/officeDocument/2006/relationships/customXml" Target="../ink/ink3010.xml"/><Relationship Id="rId155" Type="http://schemas.openxmlformats.org/officeDocument/2006/relationships/customXml" Target="../ink/ink3085.xml"/><Relationship Id="rId176" Type="http://schemas.openxmlformats.org/officeDocument/2006/relationships/customXml" Target="../ink/ink3106.xml"/><Relationship Id="rId197" Type="http://schemas.openxmlformats.org/officeDocument/2006/relationships/customXml" Target="../ink/ink3127.xml"/><Relationship Id="rId201" Type="http://schemas.openxmlformats.org/officeDocument/2006/relationships/customXml" Target="../ink/ink3131.xml"/><Relationship Id="rId17" Type="http://schemas.openxmlformats.org/officeDocument/2006/relationships/customXml" Target="../ink/ink2947.xml"/><Relationship Id="rId38" Type="http://schemas.openxmlformats.org/officeDocument/2006/relationships/customXml" Target="../ink/ink2968.xml"/><Relationship Id="rId59" Type="http://schemas.openxmlformats.org/officeDocument/2006/relationships/customXml" Target="../ink/ink2989.xml"/><Relationship Id="rId103" Type="http://schemas.openxmlformats.org/officeDocument/2006/relationships/customXml" Target="../ink/ink3033.xml"/><Relationship Id="rId124" Type="http://schemas.openxmlformats.org/officeDocument/2006/relationships/customXml" Target="../ink/ink3054.xml"/><Relationship Id="rId70" Type="http://schemas.openxmlformats.org/officeDocument/2006/relationships/customXml" Target="../ink/ink3000.xml"/><Relationship Id="rId91" Type="http://schemas.openxmlformats.org/officeDocument/2006/relationships/customXml" Target="../ink/ink3021.xml"/><Relationship Id="rId145" Type="http://schemas.openxmlformats.org/officeDocument/2006/relationships/customXml" Target="../ink/ink3075.xml"/><Relationship Id="rId166" Type="http://schemas.openxmlformats.org/officeDocument/2006/relationships/customXml" Target="../ink/ink3096.xml"/><Relationship Id="rId187" Type="http://schemas.openxmlformats.org/officeDocument/2006/relationships/customXml" Target="../ink/ink3117.xml"/><Relationship Id="rId1" Type="http://schemas.openxmlformats.org/officeDocument/2006/relationships/slideLayout" Target="../slideLayouts/slideLayout1.xml"/><Relationship Id="rId28" Type="http://schemas.openxmlformats.org/officeDocument/2006/relationships/customXml" Target="../ink/ink2958.xml"/><Relationship Id="rId49" Type="http://schemas.openxmlformats.org/officeDocument/2006/relationships/customXml" Target="../ink/ink2979.xml"/><Relationship Id="rId114" Type="http://schemas.openxmlformats.org/officeDocument/2006/relationships/customXml" Target="../ink/ink3044.xml"/><Relationship Id="rId60" Type="http://schemas.openxmlformats.org/officeDocument/2006/relationships/customXml" Target="../ink/ink2990.xml"/><Relationship Id="rId81" Type="http://schemas.openxmlformats.org/officeDocument/2006/relationships/customXml" Target="../ink/ink3011.xml"/><Relationship Id="rId135" Type="http://schemas.openxmlformats.org/officeDocument/2006/relationships/customXml" Target="../ink/ink3065.xml"/><Relationship Id="rId156" Type="http://schemas.openxmlformats.org/officeDocument/2006/relationships/customXml" Target="../ink/ink3086.xml"/><Relationship Id="rId177" Type="http://schemas.openxmlformats.org/officeDocument/2006/relationships/customXml" Target="../ink/ink3107.xml"/><Relationship Id="rId198" Type="http://schemas.openxmlformats.org/officeDocument/2006/relationships/customXml" Target="../ink/ink3128.xml"/><Relationship Id="rId18" Type="http://schemas.openxmlformats.org/officeDocument/2006/relationships/customXml" Target="../ink/ink2948.xml"/><Relationship Id="rId39" Type="http://schemas.openxmlformats.org/officeDocument/2006/relationships/customXml" Target="../ink/ink2969.xml"/><Relationship Id="rId50" Type="http://schemas.openxmlformats.org/officeDocument/2006/relationships/customXml" Target="../ink/ink2980.xml"/><Relationship Id="rId104" Type="http://schemas.openxmlformats.org/officeDocument/2006/relationships/customXml" Target="../ink/ink3034.xml"/><Relationship Id="rId125" Type="http://schemas.openxmlformats.org/officeDocument/2006/relationships/customXml" Target="../ink/ink3055.xml"/><Relationship Id="rId146" Type="http://schemas.openxmlformats.org/officeDocument/2006/relationships/customXml" Target="../ink/ink3076.xml"/><Relationship Id="rId167" Type="http://schemas.openxmlformats.org/officeDocument/2006/relationships/customXml" Target="../ink/ink3097.xml"/><Relationship Id="rId188" Type="http://schemas.openxmlformats.org/officeDocument/2006/relationships/customXml" Target="../ink/ink3118.xml"/><Relationship Id="rId71" Type="http://schemas.openxmlformats.org/officeDocument/2006/relationships/customXml" Target="../ink/ink3001.xml"/><Relationship Id="rId92" Type="http://schemas.openxmlformats.org/officeDocument/2006/relationships/customXml" Target="../ink/ink302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246.xml"/><Relationship Id="rId21" Type="http://schemas.openxmlformats.org/officeDocument/2006/relationships/customXml" Target="../ink/ink3150.xml"/><Relationship Id="rId42" Type="http://schemas.openxmlformats.org/officeDocument/2006/relationships/customXml" Target="../ink/ink3171.xml"/><Relationship Id="rId63" Type="http://schemas.openxmlformats.org/officeDocument/2006/relationships/customXml" Target="../ink/ink3192.xml"/><Relationship Id="rId84" Type="http://schemas.openxmlformats.org/officeDocument/2006/relationships/customXml" Target="../ink/ink3213.xml"/><Relationship Id="rId138" Type="http://schemas.openxmlformats.org/officeDocument/2006/relationships/customXml" Target="../ink/ink3267.xml"/><Relationship Id="rId159" Type="http://schemas.openxmlformats.org/officeDocument/2006/relationships/customXml" Target="../ink/ink3288.xml"/><Relationship Id="rId170" Type="http://schemas.openxmlformats.org/officeDocument/2006/relationships/customXml" Target="../ink/ink3299.xml"/><Relationship Id="rId191" Type="http://schemas.openxmlformats.org/officeDocument/2006/relationships/customXml" Target="../ink/ink3320.xml"/><Relationship Id="rId107" Type="http://schemas.openxmlformats.org/officeDocument/2006/relationships/customXml" Target="../ink/ink3236.xml"/><Relationship Id="rId11" Type="http://schemas.openxmlformats.org/officeDocument/2006/relationships/customXml" Target="../ink/ink3140.xml"/><Relationship Id="rId32" Type="http://schemas.openxmlformats.org/officeDocument/2006/relationships/customXml" Target="../ink/ink3161.xml"/><Relationship Id="rId53" Type="http://schemas.openxmlformats.org/officeDocument/2006/relationships/customXml" Target="../ink/ink3182.xml"/><Relationship Id="rId74" Type="http://schemas.openxmlformats.org/officeDocument/2006/relationships/customXml" Target="../ink/ink3203.xml"/><Relationship Id="rId128" Type="http://schemas.openxmlformats.org/officeDocument/2006/relationships/customXml" Target="../ink/ink3257.xml"/><Relationship Id="rId149" Type="http://schemas.openxmlformats.org/officeDocument/2006/relationships/customXml" Target="../ink/ink3278.xml"/><Relationship Id="rId5" Type="http://schemas.openxmlformats.org/officeDocument/2006/relationships/customXml" Target="../ink/ink3134.xml"/><Relationship Id="rId95" Type="http://schemas.openxmlformats.org/officeDocument/2006/relationships/customXml" Target="../ink/ink3224.xml"/><Relationship Id="rId160" Type="http://schemas.openxmlformats.org/officeDocument/2006/relationships/customXml" Target="../ink/ink3289.xml"/><Relationship Id="rId181" Type="http://schemas.openxmlformats.org/officeDocument/2006/relationships/customXml" Target="../ink/ink3310.xml"/><Relationship Id="rId22" Type="http://schemas.openxmlformats.org/officeDocument/2006/relationships/customXml" Target="../ink/ink3151.xml"/><Relationship Id="rId43" Type="http://schemas.openxmlformats.org/officeDocument/2006/relationships/customXml" Target="../ink/ink3172.xml"/><Relationship Id="rId64" Type="http://schemas.openxmlformats.org/officeDocument/2006/relationships/customXml" Target="../ink/ink3193.xml"/><Relationship Id="rId118" Type="http://schemas.openxmlformats.org/officeDocument/2006/relationships/customXml" Target="../ink/ink3247.xml"/><Relationship Id="rId139" Type="http://schemas.openxmlformats.org/officeDocument/2006/relationships/customXml" Target="../ink/ink3268.xml"/><Relationship Id="rId85" Type="http://schemas.openxmlformats.org/officeDocument/2006/relationships/customXml" Target="../ink/ink3214.xml"/><Relationship Id="rId150" Type="http://schemas.openxmlformats.org/officeDocument/2006/relationships/customXml" Target="../ink/ink3279.xml"/><Relationship Id="rId171" Type="http://schemas.openxmlformats.org/officeDocument/2006/relationships/customXml" Target="../ink/ink3300.xml"/><Relationship Id="rId192" Type="http://schemas.openxmlformats.org/officeDocument/2006/relationships/customXml" Target="../ink/ink3321.xml"/><Relationship Id="rId12" Type="http://schemas.openxmlformats.org/officeDocument/2006/relationships/customXml" Target="../ink/ink3141.xml"/><Relationship Id="rId33" Type="http://schemas.openxmlformats.org/officeDocument/2006/relationships/customXml" Target="../ink/ink3162.xml"/><Relationship Id="rId108" Type="http://schemas.openxmlformats.org/officeDocument/2006/relationships/customXml" Target="../ink/ink3237.xml"/><Relationship Id="rId129" Type="http://schemas.openxmlformats.org/officeDocument/2006/relationships/customXml" Target="../ink/ink3258.xml"/><Relationship Id="rId54" Type="http://schemas.openxmlformats.org/officeDocument/2006/relationships/customXml" Target="../ink/ink3183.xml"/><Relationship Id="rId75" Type="http://schemas.openxmlformats.org/officeDocument/2006/relationships/customXml" Target="../ink/ink3204.xml"/><Relationship Id="rId96" Type="http://schemas.openxmlformats.org/officeDocument/2006/relationships/customXml" Target="../ink/ink3225.xml"/><Relationship Id="rId140" Type="http://schemas.openxmlformats.org/officeDocument/2006/relationships/customXml" Target="../ink/ink3269.xml"/><Relationship Id="rId161" Type="http://schemas.openxmlformats.org/officeDocument/2006/relationships/customXml" Target="../ink/ink3290.xml"/><Relationship Id="rId182" Type="http://schemas.openxmlformats.org/officeDocument/2006/relationships/customXml" Target="../ink/ink3311.xml"/><Relationship Id="rId6" Type="http://schemas.openxmlformats.org/officeDocument/2006/relationships/customXml" Target="../ink/ink3135.xml"/><Relationship Id="rId23" Type="http://schemas.openxmlformats.org/officeDocument/2006/relationships/customXml" Target="../ink/ink3152.xml"/><Relationship Id="rId119" Type="http://schemas.openxmlformats.org/officeDocument/2006/relationships/customXml" Target="../ink/ink3248.xml"/><Relationship Id="rId44" Type="http://schemas.openxmlformats.org/officeDocument/2006/relationships/customXml" Target="../ink/ink3173.xml"/><Relationship Id="rId65" Type="http://schemas.openxmlformats.org/officeDocument/2006/relationships/customXml" Target="../ink/ink3194.xml"/><Relationship Id="rId86" Type="http://schemas.openxmlformats.org/officeDocument/2006/relationships/customXml" Target="../ink/ink3215.xml"/><Relationship Id="rId130" Type="http://schemas.openxmlformats.org/officeDocument/2006/relationships/customXml" Target="../ink/ink3259.xml"/><Relationship Id="rId151" Type="http://schemas.openxmlformats.org/officeDocument/2006/relationships/customXml" Target="../ink/ink3280.xml"/><Relationship Id="rId172" Type="http://schemas.openxmlformats.org/officeDocument/2006/relationships/customXml" Target="../ink/ink3301.xml"/><Relationship Id="rId193" Type="http://schemas.openxmlformats.org/officeDocument/2006/relationships/customXml" Target="../ink/ink3322.xml"/><Relationship Id="rId13" Type="http://schemas.openxmlformats.org/officeDocument/2006/relationships/customXml" Target="../ink/ink3142.xml"/><Relationship Id="rId109" Type="http://schemas.openxmlformats.org/officeDocument/2006/relationships/customXml" Target="../ink/ink3238.xml"/><Relationship Id="rId34" Type="http://schemas.openxmlformats.org/officeDocument/2006/relationships/customXml" Target="../ink/ink3163.xml"/><Relationship Id="rId55" Type="http://schemas.openxmlformats.org/officeDocument/2006/relationships/customXml" Target="../ink/ink3184.xml"/><Relationship Id="rId76" Type="http://schemas.openxmlformats.org/officeDocument/2006/relationships/customXml" Target="../ink/ink3205.xml"/><Relationship Id="rId97" Type="http://schemas.openxmlformats.org/officeDocument/2006/relationships/customXml" Target="../ink/ink3226.xml"/><Relationship Id="rId120" Type="http://schemas.openxmlformats.org/officeDocument/2006/relationships/customXml" Target="../ink/ink3249.xml"/><Relationship Id="rId141" Type="http://schemas.openxmlformats.org/officeDocument/2006/relationships/customXml" Target="../ink/ink3270.xml"/><Relationship Id="rId7" Type="http://schemas.openxmlformats.org/officeDocument/2006/relationships/customXml" Target="../ink/ink3136.xml"/><Relationship Id="rId71" Type="http://schemas.openxmlformats.org/officeDocument/2006/relationships/customXml" Target="../ink/ink3200.xml"/><Relationship Id="rId92" Type="http://schemas.openxmlformats.org/officeDocument/2006/relationships/customXml" Target="../ink/ink3221.xml"/><Relationship Id="rId162" Type="http://schemas.openxmlformats.org/officeDocument/2006/relationships/customXml" Target="../ink/ink3291.xml"/><Relationship Id="rId183" Type="http://schemas.openxmlformats.org/officeDocument/2006/relationships/customXml" Target="../ink/ink3312.xml"/><Relationship Id="rId2" Type="http://schemas.openxmlformats.org/officeDocument/2006/relationships/image" Target="../media/image28.png"/><Relationship Id="rId29" Type="http://schemas.openxmlformats.org/officeDocument/2006/relationships/customXml" Target="../ink/ink3158.xml"/><Relationship Id="rId24" Type="http://schemas.openxmlformats.org/officeDocument/2006/relationships/customXml" Target="../ink/ink3153.xml"/><Relationship Id="rId40" Type="http://schemas.openxmlformats.org/officeDocument/2006/relationships/customXml" Target="../ink/ink3169.xml"/><Relationship Id="rId45" Type="http://schemas.openxmlformats.org/officeDocument/2006/relationships/customXml" Target="../ink/ink3174.xml"/><Relationship Id="rId66" Type="http://schemas.openxmlformats.org/officeDocument/2006/relationships/customXml" Target="../ink/ink3195.xml"/><Relationship Id="rId87" Type="http://schemas.openxmlformats.org/officeDocument/2006/relationships/customXml" Target="../ink/ink3216.xml"/><Relationship Id="rId110" Type="http://schemas.openxmlformats.org/officeDocument/2006/relationships/customXml" Target="../ink/ink3239.xml"/><Relationship Id="rId115" Type="http://schemas.openxmlformats.org/officeDocument/2006/relationships/customXml" Target="../ink/ink3244.xml"/><Relationship Id="rId131" Type="http://schemas.openxmlformats.org/officeDocument/2006/relationships/customXml" Target="../ink/ink3260.xml"/><Relationship Id="rId136" Type="http://schemas.openxmlformats.org/officeDocument/2006/relationships/customXml" Target="../ink/ink3265.xml"/><Relationship Id="rId157" Type="http://schemas.openxmlformats.org/officeDocument/2006/relationships/customXml" Target="../ink/ink3286.xml"/><Relationship Id="rId178" Type="http://schemas.openxmlformats.org/officeDocument/2006/relationships/customXml" Target="../ink/ink3307.xml"/><Relationship Id="rId61" Type="http://schemas.openxmlformats.org/officeDocument/2006/relationships/customXml" Target="../ink/ink3190.xml"/><Relationship Id="rId82" Type="http://schemas.openxmlformats.org/officeDocument/2006/relationships/customXml" Target="../ink/ink3211.xml"/><Relationship Id="rId152" Type="http://schemas.openxmlformats.org/officeDocument/2006/relationships/customXml" Target="../ink/ink3281.xml"/><Relationship Id="rId173" Type="http://schemas.openxmlformats.org/officeDocument/2006/relationships/customXml" Target="../ink/ink3302.xml"/><Relationship Id="rId194" Type="http://schemas.openxmlformats.org/officeDocument/2006/relationships/customXml" Target="../ink/ink3323.xml"/><Relationship Id="rId19" Type="http://schemas.openxmlformats.org/officeDocument/2006/relationships/customXml" Target="../ink/ink3148.xml"/><Relationship Id="rId14" Type="http://schemas.openxmlformats.org/officeDocument/2006/relationships/customXml" Target="../ink/ink3143.xml"/><Relationship Id="rId30" Type="http://schemas.openxmlformats.org/officeDocument/2006/relationships/customXml" Target="../ink/ink3159.xml"/><Relationship Id="rId35" Type="http://schemas.openxmlformats.org/officeDocument/2006/relationships/customXml" Target="../ink/ink3164.xml"/><Relationship Id="rId56" Type="http://schemas.openxmlformats.org/officeDocument/2006/relationships/customXml" Target="../ink/ink3185.xml"/><Relationship Id="rId77" Type="http://schemas.openxmlformats.org/officeDocument/2006/relationships/customXml" Target="../ink/ink3206.xml"/><Relationship Id="rId100" Type="http://schemas.openxmlformats.org/officeDocument/2006/relationships/customXml" Target="../ink/ink3229.xml"/><Relationship Id="rId105" Type="http://schemas.openxmlformats.org/officeDocument/2006/relationships/customXml" Target="../ink/ink3234.xml"/><Relationship Id="rId126" Type="http://schemas.openxmlformats.org/officeDocument/2006/relationships/customXml" Target="../ink/ink3255.xml"/><Relationship Id="rId147" Type="http://schemas.openxmlformats.org/officeDocument/2006/relationships/customXml" Target="../ink/ink3276.xml"/><Relationship Id="rId168" Type="http://schemas.openxmlformats.org/officeDocument/2006/relationships/customXml" Target="../ink/ink3297.xml"/><Relationship Id="rId8" Type="http://schemas.openxmlformats.org/officeDocument/2006/relationships/customXml" Target="../ink/ink3137.xml"/><Relationship Id="rId51" Type="http://schemas.openxmlformats.org/officeDocument/2006/relationships/customXml" Target="../ink/ink3180.xml"/><Relationship Id="rId72" Type="http://schemas.openxmlformats.org/officeDocument/2006/relationships/customXml" Target="../ink/ink3201.xml"/><Relationship Id="rId93" Type="http://schemas.openxmlformats.org/officeDocument/2006/relationships/customXml" Target="../ink/ink3222.xml"/><Relationship Id="rId98" Type="http://schemas.openxmlformats.org/officeDocument/2006/relationships/customXml" Target="../ink/ink3227.xml"/><Relationship Id="rId121" Type="http://schemas.openxmlformats.org/officeDocument/2006/relationships/customXml" Target="../ink/ink3250.xml"/><Relationship Id="rId142" Type="http://schemas.openxmlformats.org/officeDocument/2006/relationships/customXml" Target="../ink/ink3271.xml"/><Relationship Id="rId163" Type="http://schemas.openxmlformats.org/officeDocument/2006/relationships/customXml" Target="../ink/ink3292.xml"/><Relationship Id="rId184" Type="http://schemas.openxmlformats.org/officeDocument/2006/relationships/customXml" Target="../ink/ink3313.xml"/><Relationship Id="rId189" Type="http://schemas.openxmlformats.org/officeDocument/2006/relationships/customXml" Target="../ink/ink3318.xml"/><Relationship Id="rId3" Type="http://schemas.openxmlformats.org/officeDocument/2006/relationships/customXml" Target="../ink/ink3132.xml"/><Relationship Id="rId25" Type="http://schemas.openxmlformats.org/officeDocument/2006/relationships/customXml" Target="../ink/ink3154.xml"/><Relationship Id="rId46" Type="http://schemas.openxmlformats.org/officeDocument/2006/relationships/customXml" Target="../ink/ink3175.xml"/><Relationship Id="rId67" Type="http://schemas.openxmlformats.org/officeDocument/2006/relationships/customXml" Target="../ink/ink3196.xml"/><Relationship Id="rId116" Type="http://schemas.openxmlformats.org/officeDocument/2006/relationships/customXml" Target="../ink/ink3245.xml"/><Relationship Id="rId137" Type="http://schemas.openxmlformats.org/officeDocument/2006/relationships/customXml" Target="../ink/ink3266.xml"/><Relationship Id="rId158" Type="http://schemas.openxmlformats.org/officeDocument/2006/relationships/customXml" Target="../ink/ink3287.xml"/><Relationship Id="rId20" Type="http://schemas.openxmlformats.org/officeDocument/2006/relationships/customXml" Target="../ink/ink3149.xml"/><Relationship Id="rId41" Type="http://schemas.openxmlformats.org/officeDocument/2006/relationships/customXml" Target="../ink/ink3170.xml"/><Relationship Id="rId62" Type="http://schemas.openxmlformats.org/officeDocument/2006/relationships/customXml" Target="../ink/ink3191.xml"/><Relationship Id="rId83" Type="http://schemas.openxmlformats.org/officeDocument/2006/relationships/customXml" Target="../ink/ink3212.xml"/><Relationship Id="rId88" Type="http://schemas.openxmlformats.org/officeDocument/2006/relationships/customXml" Target="../ink/ink3217.xml"/><Relationship Id="rId111" Type="http://schemas.openxmlformats.org/officeDocument/2006/relationships/customXml" Target="../ink/ink3240.xml"/><Relationship Id="rId132" Type="http://schemas.openxmlformats.org/officeDocument/2006/relationships/customXml" Target="../ink/ink3261.xml"/><Relationship Id="rId153" Type="http://schemas.openxmlformats.org/officeDocument/2006/relationships/customXml" Target="../ink/ink3282.xml"/><Relationship Id="rId174" Type="http://schemas.openxmlformats.org/officeDocument/2006/relationships/customXml" Target="../ink/ink3303.xml"/><Relationship Id="rId179" Type="http://schemas.openxmlformats.org/officeDocument/2006/relationships/customXml" Target="../ink/ink3308.xml"/><Relationship Id="rId195" Type="http://schemas.openxmlformats.org/officeDocument/2006/relationships/customXml" Target="../ink/ink3324.xml"/><Relationship Id="rId190" Type="http://schemas.openxmlformats.org/officeDocument/2006/relationships/customXml" Target="../ink/ink3319.xml"/><Relationship Id="rId15" Type="http://schemas.openxmlformats.org/officeDocument/2006/relationships/customXml" Target="../ink/ink3144.xml"/><Relationship Id="rId36" Type="http://schemas.openxmlformats.org/officeDocument/2006/relationships/customXml" Target="../ink/ink3165.xml"/><Relationship Id="rId57" Type="http://schemas.openxmlformats.org/officeDocument/2006/relationships/customXml" Target="../ink/ink3186.xml"/><Relationship Id="rId106" Type="http://schemas.openxmlformats.org/officeDocument/2006/relationships/customXml" Target="../ink/ink3235.xml"/><Relationship Id="rId127" Type="http://schemas.openxmlformats.org/officeDocument/2006/relationships/customXml" Target="../ink/ink3256.xml"/><Relationship Id="rId10" Type="http://schemas.openxmlformats.org/officeDocument/2006/relationships/customXml" Target="../ink/ink3139.xml"/><Relationship Id="rId31" Type="http://schemas.openxmlformats.org/officeDocument/2006/relationships/customXml" Target="../ink/ink3160.xml"/><Relationship Id="rId52" Type="http://schemas.openxmlformats.org/officeDocument/2006/relationships/customXml" Target="../ink/ink3181.xml"/><Relationship Id="rId73" Type="http://schemas.openxmlformats.org/officeDocument/2006/relationships/customXml" Target="../ink/ink3202.xml"/><Relationship Id="rId78" Type="http://schemas.openxmlformats.org/officeDocument/2006/relationships/customXml" Target="../ink/ink3207.xml"/><Relationship Id="rId94" Type="http://schemas.openxmlformats.org/officeDocument/2006/relationships/customXml" Target="../ink/ink3223.xml"/><Relationship Id="rId99" Type="http://schemas.openxmlformats.org/officeDocument/2006/relationships/customXml" Target="../ink/ink3228.xml"/><Relationship Id="rId101" Type="http://schemas.openxmlformats.org/officeDocument/2006/relationships/customXml" Target="../ink/ink3230.xml"/><Relationship Id="rId122" Type="http://schemas.openxmlformats.org/officeDocument/2006/relationships/customXml" Target="../ink/ink3251.xml"/><Relationship Id="rId143" Type="http://schemas.openxmlformats.org/officeDocument/2006/relationships/customXml" Target="../ink/ink3272.xml"/><Relationship Id="rId148" Type="http://schemas.openxmlformats.org/officeDocument/2006/relationships/customXml" Target="../ink/ink3277.xml"/><Relationship Id="rId164" Type="http://schemas.openxmlformats.org/officeDocument/2006/relationships/customXml" Target="../ink/ink3293.xml"/><Relationship Id="rId169" Type="http://schemas.openxmlformats.org/officeDocument/2006/relationships/customXml" Target="../ink/ink3298.xml"/><Relationship Id="rId185" Type="http://schemas.openxmlformats.org/officeDocument/2006/relationships/customXml" Target="../ink/ink3314.xml"/><Relationship Id="rId4" Type="http://schemas.openxmlformats.org/officeDocument/2006/relationships/customXml" Target="../ink/ink3133.xml"/><Relationship Id="rId9" Type="http://schemas.openxmlformats.org/officeDocument/2006/relationships/customXml" Target="../ink/ink3138.xml"/><Relationship Id="rId180" Type="http://schemas.openxmlformats.org/officeDocument/2006/relationships/customXml" Target="../ink/ink3309.xml"/><Relationship Id="rId26" Type="http://schemas.openxmlformats.org/officeDocument/2006/relationships/customXml" Target="../ink/ink3155.xml"/><Relationship Id="rId47" Type="http://schemas.openxmlformats.org/officeDocument/2006/relationships/customXml" Target="../ink/ink3176.xml"/><Relationship Id="rId68" Type="http://schemas.openxmlformats.org/officeDocument/2006/relationships/customXml" Target="../ink/ink3197.xml"/><Relationship Id="rId89" Type="http://schemas.openxmlformats.org/officeDocument/2006/relationships/customXml" Target="../ink/ink3218.xml"/><Relationship Id="rId112" Type="http://schemas.openxmlformats.org/officeDocument/2006/relationships/customXml" Target="../ink/ink3241.xml"/><Relationship Id="rId133" Type="http://schemas.openxmlformats.org/officeDocument/2006/relationships/customXml" Target="../ink/ink3262.xml"/><Relationship Id="rId154" Type="http://schemas.openxmlformats.org/officeDocument/2006/relationships/customXml" Target="../ink/ink3283.xml"/><Relationship Id="rId175" Type="http://schemas.openxmlformats.org/officeDocument/2006/relationships/customXml" Target="../ink/ink3304.xml"/><Relationship Id="rId196" Type="http://schemas.openxmlformats.org/officeDocument/2006/relationships/customXml" Target="../ink/ink3325.xml"/><Relationship Id="rId16" Type="http://schemas.openxmlformats.org/officeDocument/2006/relationships/customXml" Target="../ink/ink3145.xml"/><Relationship Id="rId37" Type="http://schemas.openxmlformats.org/officeDocument/2006/relationships/customXml" Target="../ink/ink3166.xml"/><Relationship Id="rId58" Type="http://schemas.openxmlformats.org/officeDocument/2006/relationships/customXml" Target="../ink/ink3187.xml"/><Relationship Id="rId79" Type="http://schemas.openxmlformats.org/officeDocument/2006/relationships/customXml" Target="../ink/ink3208.xml"/><Relationship Id="rId102" Type="http://schemas.openxmlformats.org/officeDocument/2006/relationships/customXml" Target="../ink/ink3231.xml"/><Relationship Id="rId123" Type="http://schemas.openxmlformats.org/officeDocument/2006/relationships/customXml" Target="../ink/ink3252.xml"/><Relationship Id="rId144" Type="http://schemas.openxmlformats.org/officeDocument/2006/relationships/customXml" Target="../ink/ink3273.xml"/><Relationship Id="rId90" Type="http://schemas.openxmlformats.org/officeDocument/2006/relationships/customXml" Target="../ink/ink3219.xml"/><Relationship Id="rId165" Type="http://schemas.openxmlformats.org/officeDocument/2006/relationships/customXml" Target="../ink/ink3294.xml"/><Relationship Id="rId186" Type="http://schemas.openxmlformats.org/officeDocument/2006/relationships/customXml" Target="../ink/ink3315.xml"/><Relationship Id="rId27" Type="http://schemas.openxmlformats.org/officeDocument/2006/relationships/customXml" Target="../ink/ink3156.xml"/><Relationship Id="rId48" Type="http://schemas.openxmlformats.org/officeDocument/2006/relationships/customXml" Target="../ink/ink3177.xml"/><Relationship Id="rId69" Type="http://schemas.openxmlformats.org/officeDocument/2006/relationships/customXml" Target="../ink/ink3198.xml"/><Relationship Id="rId113" Type="http://schemas.openxmlformats.org/officeDocument/2006/relationships/customXml" Target="../ink/ink3242.xml"/><Relationship Id="rId134" Type="http://schemas.openxmlformats.org/officeDocument/2006/relationships/customXml" Target="../ink/ink3263.xml"/><Relationship Id="rId80" Type="http://schemas.openxmlformats.org/officeDocument/2006/relationships/customXml" Target="../ink/ink3209.xml"/><Relationship Id="rId155" Type="http://schemas.openxmlformats.org/officeDocument/2006/relationships/customXml" Target="../ink/ink3284.xml"/><Relationship Id="rId176" Type="http://schemas.openxmlformats.org/officeDocument/2006/relationships/customXml" Target="../ink/ink3305.xml"/><Relationship Id="rId197" Type="http://schemas.openxmlformats.org/officeDocument/2006/relationships/customXml" Target="../ink/ink3326.xml"/><Relationship Id="rId17" Type="http://schemas.openxmlformats.org/officeDocument/2006/relationships/customXml" Target="../ink/ink3146.xml"/><Relationship Id="rId38" Type="http://schemas.openxmlformats.org/officeDocument/2006/relationships/customXml" Target="../ink/ink3167.xml"/><Relationship Id="rId59" Type="http://schemas.openxmlformats.org/officeDocument/2006/relationships/customXml" Target="../ink/ink3188.xml"/><Relationship Id="rId103" Type="http://schemas.openxmlformats.org/officeDocument/2006/relationships/customXml" Target="../ink/ink3232.xml"/><Relationship Id="rId124" Type="http://schemas.openxmlformats.org/officeDocument/2006/relationships/customXml" Target="../ink/ink3253.xml"/><Relationship Id="rId70" Type="http://schemas.openxmlformats.org/officeDocument/2006/relationships/customXml" Target="../ink/ink3199.xml"/><Relationship Id="rId91" Type="http://schemas.openxmlformats.org/officeDocument/2006/relationships/customXml" Target="../ink/ink3220.xml"/><Relationship Id="rId145" Type="http://schemas.openxmlformats.org/officeDocument/2006/relationships/customXml" Target="../ink/ink3274.xml"/><Relationship Id="rId166" Type="http://schemas.openxmlformats.org/officeDocument/2006/relationships/customXml" Target="../ink/ink3295.xml"/><Relationship Id="rId187" Type="http://schemas.openxmlformats.org/officeDocument/2006/relationships/customXml" Target="../ink/ink3316.xml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3157.xml"/><Relationship Id="rId49" Type="http://schemas.openxmlformats.org/officeDocument/2006/relationships/customXml" Target="../ink/ink3178.xml"/><Relationship Id="rId114" Type="http://schemas.openxmlformats.org/officeDocument/2006/relationships/customXml" Target="../ink/ink3243.xml"/><Relationship Id="rId60" Type="http://schemas.openxmlformats.org/officeDocument/2006/relationships/customXml" Target="../ink/ink3189.xml"/><Relationship Id="rId81" Type="http://schemas.openxmlformats.org/officeDocument/2006/relationships/customXml" Target="../ink/ink3210.xml"/><Relationship Id="rId135" Type="http://schemas.openxmlformats.org/officeDocument/2006/relationships/customXml" Target="../ink/ink3264.xml"/><Relationship Id="rId156" Type="http://schemas.openxmlformats.org/officeDocument/2006/relationships/customXml" Target="../ink/ink3285.xml"/><Relationship Id="rId177" Type="http://schemas.openxmlformats.org/officeDocument/2006/relationships/customXml" Target="../ink/ink3306.xml"/><Relationship Id="rId18" Type="http://schemas.openxmlformats.org/officeDocument/2006/relationships/customXml" Target="../ink/ink3147.xml"/><Relationship Id="rId39" Type="http://schemas.openxmlformats.org/officeDocument/2006/relationships/customXml" Target="../ink/ink3168.xml"/><Relationship Id="rId50" Type="http://schemas.openxmlformats.org/officeDocument/2006/relationships/customXml" Target="../ink/ink3179.xml"/><Relationship Id="rId104" Type="http://schemas.openxmlformats.org/officeDocument/2006/relationships/customXml" Target="../ink/ink3233.xml"/><Relationship Id="rId125" Type="http://schemas.openxmlformats.org/officeDocument/2006/relationships/customXml" Target="../ink/ink3254.xml"/><Relationship Id="rId146" Type="http://schemas.openxmlformats.org/officeDocument/2006/relationships/customXml" Target="../ink/ink3275.xml"/><Relationship Id="rId167" Type="http://schemas.openxmlformats.org/officeDocument/2006/relationships/customXml" Target="../ink/ink3296.xml"/><Relationship Id="rId188" Type="http://schemas.openxmlformats.org/officeDocument/2006/relationships/customXml" Target="../ink/ink33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350.xml"/><Relationship Id="rId21" Type="http://schemas.openxmlformats.org/officeDocument/2006/relationships/customXml" Target="../ink/ink3345.xml"/><Relationship Id="rId42" Type="http://schemas.openxmlformats.org/officeDocument/2006/relationships/customXml" Target="../ink/ink3366.xml"/><Relationship Id="rId47" Type="http://schemas.openxmlformats.org/officeDocument/2006/relationships/customXml" Target="../ink/ink3371.xml"/><Relationship Id="rId63" Type="http://schemas.openxmlformats.org/officeDocument/2006/relationships/customXml" Target="../ink/ink3387.xml"/><Relationship Id="rId68" Type="http://schemas.openxmlformats.org/officeDocument/2006/relationships/customXml" Target="../ink/ink3392.xml"/><Relationship Id="rId84" Type="http://schemas.openxmlformats.org/officeDocument/2006/relationships/customXml" Target="../ink/ink3408.xml"/><Relationship Id="rId16" Type="http://schemas.openxmlformats.org/officeDocument/2006/relationships/customXml" Target="../ink/ink3340.xml"/><Relationship Id="rId11" Type="http://schemas.openxmlformats.org/officeDocument/2006/relationships/customXml" Target="../ink/ink3335.xml"/><Relationship Id="rId32" Type="http://schemas.openxmlformats.org/officeDocument/2006/relationships/customXml" Target="../ink/ink3356.xml"/><Relationship Id="rId37" Type="http://schemas.openxmlformats.org/officeDocument/2006/relationships/customXml" Target="../ink/ink3361.xml"/><Relationship Id="rId53" Type="http://schemas.openxmlformats.org/officeDocument/2006/relationships/customXml" Target="../ink/ink3377.xml"/><Relationship Id="rId58" Type="http://schemas.openxmlformats.org/officeDocument/2006/relationships/customXml" Target="../ink/ink3382.xml"/><Relationship Id="rId74" Type="http://schemas.openxmlformats.org/officeDocument/2006/relationships/customXml" Target="../ink/ink3398.xml"/><Relationship Id="rId79" Type="http://schemas.openxmlformats.org/officeDocument/2006/relationships/customXml" Target="../ink/ink3403.xml"/><Relationship Id="rId5" Type="http://schemas.openxmlformats.org/officeDocument/2006/relationships/customXml" Target="../ink/ink3329.xml"/><Relationship Id="rId19" Type="http://schemas.openxmlformats.org/officeDocument/2006/relationships/customXml" Target="../ink/ink3343.xml"/><Relationship Id="rId14" Type="http://schemas.openxmlformats.org/officeDocument/2006/relationships/customXml" Target="../ink/ink3338.xml"/><Relationship Id="rId22" Type="http://schemas.openxmlformats.org/officeDocument/2006/relationships/customXml" Target="../ink/ink3346.xml"/><Relationship Id="rId27" Type="http://schemas.openxmlformats.org/officeDocument/2006/relationships/customXml" Target="../ink/ink3351.xml"/><Relationship Id="rId30" Type="http://schemas.openxmlformats.org/officeDocument/2006/relationships/customXml" Target="../ink/ink3354.xml"/><Relationship Id="rId35" Type="http://schemas.openxmlformats.org/officeDocument/2006/relationships/customXml" Target="../ink/ink3359.xml"/><Relationship Id="rId43" Type="http://schemas.openxmlformats.org/officeDocument/2006/relationships/customXml" Target="../ink/ink3367.xml"/><Relationship Id="rId48" Type="http://schemas.openxmlformats.org/officeDocument/2006/relationships/customXml" Target="../ink/ink3372.xml"/><Relationship Id="rId56" Type="http://schemas.openxmlformats.org/officeDocument/2006/relationships/customXml" Target="../ink/ink3380.xml"/><Relationship Id="rId64" Type="http://schemas.openxmlformats.org/officeDocument/2006/relationships/customXml" Target="../ink/ink3388.xml"/><Relationship Id="rId69" Type="http://schemas.openxmlformats.org/officeDocument/2006/relationships/customXml" Target="../ink/ink3393.xml"/><Relationship Id="rId77" Type="http://schemas.openxmlformats.org/officeDocument/2006/relationships/customXml" Target="../ink/ink3401.xml"/><Relationship Id="rId8" Type="http://schemas.openxmlformats.org/officeDocument/2006/relationships/customXml" Target="../ink/ink3332.xml"/><Relationship Id="rId51" Type="http://schemas.openxmlformats.org/officeDocument/2006/relationships/customXml" Target="../ink/ink3375.xml"/><Relationship Id="rId72" Type="http://schemas.openxmlformats.org/officeDocument/2006/relationships/customXml" Target="../ink/ink3396.xml"/><Relationship Id="rId80" Type="http://schemas.openxmlformats.org/officeDocument/2006/relationships/customXml" Target="../ink/ink3404.xml"/><Relationship Id="rId85" Type="http://schemas.openxmlformats.org/officeDocument/2006/relationships/customXml" Target="../ink/ink3409.xml"/><Relationship Id="rId3" Type="http://schemas.openxmlformats.org/officeDocument/2006/relationships/customXml" Target="../ink/ink3327.xml"/><Relationship Id="rId12" Type="http://schemas.openxmlformats.org/officeDocument/2006/relationships/customXml" Target="../ink/ink3336.xml"/><Relationship Id="rId17" Type="http://schemas.openxmlformats.org/officeDocument/2006/relationships/customXml" Target="../ink/ink3341.xml"/><Relationship Id="rId25" Type="http://schemas.openxmlformats.org/officeDocument/2006/relationships/customXml" Target="../ink/ink3349.xml"/><Relationship Id="rId33" Type="http://schemas.openxmlformats.org/officeDocument/2006/relationships/customXml" Target="../ink/ink3357.xml"/><Relationship Id="rId38" Type="http://schemas.openxmlformats.org/officeDocument/2006/relationships/customXml" Target="../ink/ink3362.xml"/><Relationship Id="rId46" Type="http://schemas.openxmlformats.org/officeDocument/2006/relationships/customXml" Target="../ink/ink3370.xml"/><Relationship Id="rId59" Type="http://schemas.openxmlformats.org/officeDocument/2006/relationships/customXml" Target="../ink/ink3383.xml"/><Relationship Id="rId67" Type="http://schemas.openxmlformats.org/officeDocument/2006/relationships/customXml" Target="../ink/ink3391.xml"/><Relationship Id="rId20" Type="http://schemas.openxmlformats.org/officeDocument/2006/relationships/customXml" Target="../ink/ink3344.xml"/><Relationship Id="rId41" Type="http://schemas.openxmlformats.org/officeDocument/2006/relationships/customXml" Target="../ink/ink3365.xml"/><Relationship Id="rId54" Type="http://schemas.openxmlformats.org/officeDocument/2006/relationships/customXml" Target="../ink/ink3378.xml"/><Relationship Id="rId62" Type="http://schemas.openxmlformats.org/officeDocument/2006/relationships/customXml" Target="../ink/ink3386.xml"/><Relationship Id="rId70" Type="http://schemas.openxmlformats.org/officeDocument/2006/relationships/customXml" Target="../ink/ink3394.xml"/><Relationship Id="rId75" Type="http://schemas.openxmlformats.org/officeDocument/2006/relationships/customXml" Target="../ink/ink3399.xml"/><Relationship Id="rId83" Type="http://schemas.openxmlformats.org/officeDocument/2006/relationships/customXml" Target="../ink/ink3407.xml"/><Relationship Id="rId88" Type="http://schemas.openxmlformats.org/officeDocument/2006/relationships/customXml" Target="../ink/ink341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330.xml"/><Relationship Id="rId15" Type="http://schemas.openxmlformats.org/officeDocument/2006/relationships/customXml" Target="../ink/ink3339.xml"/><Relationship Id="rId23" Type="http://schemas.openxmlformats.org/officeDocument/2006/relationships/customXml" Target="../ink/ink3347.xml"/><Relationship Id="rId28" Type="http://schemas.openxmlformats.org/officeDocument/2006/relationships/customXml" Target="../ink/ink3352.xml"/><Relationship Id="rId36" Type="http://schemas.openxmlformats.org/officeDocument/2006/relationships/customXml" Target="../ink/ink3360.xml"/><Relationship Id="rId49" Type="http://schemas.openxmlformats.org/officeDocument/2006/relationships/customXml" Target="../ink/ink3373.xml"/><Relationship Id="rId57" Type="http://schemas.openxmlformats.org/officeDocument/2006/relationships/customXml" Target="../ink/ink3381.xml"/><Relationship Id="rId10" Type="http://schemas.openxmlformats.org/officeDocument/2006/relationships/customXml" Target="../ink/ink3334.xml"/><Relationship Id="rId31" Type="http://schemas.openxmlformats.org/officeDocument/2006/relationships/customXml" Target="../ink/ink3355.xml"/><Relationship Id="rId44" Type="http://schemas.openxmlformats.org/officeDocument/2006/relationships/customXml" Target="../ink/ink3368.xml"/><Relationship Id="rId52" Type="http://schemas.openxmlformats.org/officeDocument/2006/relationships/customXml" Target="../ink/ink3376.xml"/><Relationship Id="rId60" Type="http://schemas.openxmlformats.org/officeDocument/2006/relationships/customXml" Target="../ink/ink3384.xml"/><Relationship Id="rId65" Type="http://schemas.openxmlformats.org/officeDocument/2006/relationships/customXml" Target="../ink/ink3389.xml"/><Relationship Id="rId73" Type="http://schemas.openxmlformats.org/officeDocument/2006/relationships/customXml" Target="../ink/ink3397.xml"/><Relationship Id="rId78" Type="http://schemas.openxmlformats.org/officeDocument/2006/relationships/customXml" Target="../ink/ink3402.xml"/><Relationship Id="rId81" Type="http://schemas.openxmlformats.org/officeDocument/2006/relationships/customXml" Target="../ink/ink3405.xml"/><Relationship Id="rId86" Type="http://schemas.openxmlformats.org/officeDocument/2006/relationships/customXml" Target="../ink/ink3410.xml"/><Relationship Id="rId4" Type="http://schemas.openxmlformats.org/officeDocument/2006/relationships/customXml" Target="../ink/ink3328.xml"/><Relationship Id="rId9" Type="http://schemas.openxmlformats.org/officeDocument/2006/relationships/customXml" Target="../ink/ink3333.xml"/><Relationship Id="rId13" Type="http://schemas.openxmlformats.org/officeDocument/2006/relationships/customXml" Target="../ink/ink3337.xml"/><Relationship Id="rId18" Type="http://schemas.openxmlformats.org/officeDocument/2006/relationships/customXml" Target="../ink/ink3342.xml"/><Relationship Id="rId39" Type="http://schemas.openxmlformats.org/officeDocument/2006/relationships/customXml" Target="../ink/ink3363.xml"/><Relationship Id="rId34" Type="http://schemas.openxmlformats.org/officeDocument/2006/relationships/customXml" Target="../ink/ink3358.xml"/><Relationship Id="rId50" Type="http://schemas.openxmlformats.org/officeDocument/2006/relationships/customXml" Target="../ink/ink3374.xml"/><Relationship Id="rId55" Type="http://schemas.openxmlformats.org/officeDocument/2006/relationships/customXml" Target="../ink/ink3379.xml"/><Relationship Id="rId76" Type="http://schemas.openxmlformats.org/officeDocument/2006/relationships/customXml" Target="../ink/ink3400.xml"/><Relationship Id="rId7" Type="http://schemas.openxmlformats.org/officeDocument/2006/relationships/customXml" Target="../ink/ink3331.xml"/><Relationship Id="rId71" Type="http://schemas.openxmlformats.org/officeDocument/2006/relationships/customXml" Target="../ink/ink3395.xml"/><Relationship Id="rId2" Type="http://schemas.openxmlformats.org/officeDocument/2006/relationships/image" Target="../media/image29.png"/><Relationship Id="rId29" Type="http://schemas.openxmlformats.org/officeDocument/2006/relationships/customXml" Target="../ink/ink3353.xml"/><Relationship Id="rId24" Type="http://schemas.openxmlformats.org/officeDocument/2006/relationships/customXml" Target="../ink/ink3348.xml"/><Relationship Id="rId40" Type="http://schemas.openxmlformats.org/officeDocument/2006/relationships/customXml" Target="../ink/ink3364.xml"/><Relationship Id="rId45" Type="http://schemas.openxmlformats.org/officeDocument/2006/relationships/customXml" Target="../ink/ink3369.xml"/><Relationship Id="rId66" Type="http://schemas.openxmlformats.org/officeDocument/2006/relationships/customXml" Target="../ink/ink3390.xml"/><Relationship Id="rId87" Type="http://schemas.openxmlformats.org/officeDocument/2006/relationships/customXml" Target="../ink/ink3411.xml"/><Relationship Id="rId61" Type="http://schemas.openxmlformats.org/officeDocument/2006/relationships/customXml" Target="../ink/ink3385.xml"/><Relationship Id="rId82" Type="http://schemas.openxmlformats.org/officeDocument/2006/relationships/customXml" Target="../ink/ink3406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4.xml"/><Relationship Id="rId18" Type="http://schemas.openxmlformats.org/officeDocument/2006/relationships/customXml" Target="../ink/ink69.xml"/><Relationship Id="rId26" Type="http://schemas.openxmlformats.org/officeDocument/2006/relationships/customXml" Target="../ink/ink77.xml"/><Relationship Id="rId39" Type="http://schemas.openxmlformats.org/officeDocument/2006/relationships/customXml" Target="../ink/ink90.xml"/><Relationship Id="rId21" Type="http://schemas.openxmlformats.org/officeDocument/2006/relationships/customXml" Target="../ink/ink72.xml"/><Relationship Id="rId34" Type="http://schemas.openxmlformats.org/officeDocument/2006/relationships/customXml" Target="../ink/ink85.xml"/><Relationship Id="rId42" Type="http://schemas.openxmlformats.org/officeDocument/2006/relationships/customXml" Target="../ink/ink93.xml"/><Relationship Id="rId7" Type="http://schemas.openxmlformats.org/officeDocument/2006/relationships/customXml" Target="../ink/ink58.xml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67.xml"/><Relationship Id="rId29" Type="http://schemas.openxmlformats.org/officeDocument/2006/relationships/customXml" Target="../ink/ink80.xml"/><Relationship Id="rId1" Type="http://schemas.openxmlformats.org/officeDocument/2006/relationships/tags" Target="../tags/tag80.xml"/><Relationship Id="rId6" Type="http://schemas.openxmlformats.org/officeDocument/2006/relationships/customXml" Target="../ink/ink57.xml"/><Relationship Id="rId11" Type="http://schemas.openxmlformats.org/officeDocument/2006/relationships/customXml" Target="../ink/ink62.xml"/><Relationship Id="rId24" Type="http://schemas.openxmlformats.org/officeDocument/2006/relationships/customXml" Target="../ink/ink75.xml"/><Relationship Id="rId32" Type="http://schemas.openxmlformats.org/officeDocument/2006/relationships/customXml" Target="../ink/ink83.xml"/><Relationship Id="rId37" Type="http://schemas.openxmlformats.org/officeDocument/2006/relationships/customXml" Target="../ink/ink88.xml"/><Relationship Id="rId40" Type="http://schemas.openxmlformats.org/officeDocument/2006/relationships/customXml" Target="../ink/ink91.xml"/><Relationship Id="rId45" Type="http://schemas.openxmlformats.org/officeDocument/2006/relationships/customXml" Target="../ink/ink96.xml"/><Relationship Id="rId5" Type="http://schemas.openxmlformats.org/officeDocument/2006/relationships/customXml" Target="../ink/ink56.xml"/><Relationship Id="rId15" Type="http://schemas.openxmlformats.org/officeDocument/2006/relationships/customXml" Target="../ink/ink66.xml"/><Relationship Id="rId23" Type="http://schemas.openxmlformats.org/officeDocument/2006/relationships/customXml" Target="../ink/ink74.xml"/><Relationship Id="rId28" Type="http://schemas.openxmlformats.org/officeDocument/2006/relationships/customXml" Target="../ink/ink79.xml"/><Relationship Id="rId36" Type="http://schemas.openxmlformats.org/officeDocument/2006/relationships/customXml" Target="../ink/ink87.xml"/><Relationship Id="rId10" Type="http://schemas.openxmlformats.org/officeDocument/2006/relationships/customXml" Target="../ink/ink61.xml"/><Relationship Id="rId19" Type="http://schemas.openxmlformats.org/officeDocument/2006/relationships/customXml" Target="../ink/ink70.xml"/><Relationship Id="rId31" Type="http://schemas.openxmlformats.org/officeDocument/2006/relationships/customXml" Target="../ink/ink82.xml"/><Relationship Id="rId44" Type="http://schemas.openxmlformats.org/officeDocument/2006/relationships/customXml" Target="../ink/ink95.xml"/><Relationship Id="rId4" Type="http://schemas.openxmlformats.org/officeDocument/2006/relationships/customXml" Target="../ink/ink55.xml"/><Relationship Id="rId9" Type="http://schemas.openxmlformats.org/officeDocument/2006/relationships/customXml" Target="../ink/ink60.xml"/><Relationship Id="rId14" Type="http://schemas.openxmlformats.org/officeDocument/2006/relationships/customXml" Target="../ink/ink65.xml"/><Relationship Id="rId22" Type="http://schemas.openxmlformats.org/officeDocument/2006/relationships/customXml" Target="../ink/ink73.xml"/><Relationship Id="rId27" Type="http://schemas.openxmlformats.org/officeDocument/2006/relationships/customXml" Target="../ink/ink78.xml"/><Relationship Id="rId30" Type="http://schemas.openxmlformats.org/officeDocument/2006/relationships/customXml" Target="../ink/ink81.xml"/><Relationship Id="rId35" Type="http://schemas.openxmlformats.org/officeDocument/2006/relationships/customXml" Target="../ink/ink86.xml"/><Relationship Id="rId43" Type="http://schemas.openxmlformats.org/officeDocument/2006/relationships/customXml" Target="../ink/ink94.xml"/><Relationship Id="rId8" Type="http://schemas.openxmlformats.org/officeDocument/2006/relationships/customXml" Target="../ink/ink59.xml"/><Relationship Id="rId3" Type="http://schemas.openxmlformats.org/officeDocument/2006/relationships/image" Target="../media/image9.png"/><Relationship Id="rId12" Type="http://schemas.openxmlformats.org/officeDocument/2006/relationships/customXml" Target="../ink/ink63.xml"/><Relationship Id="rId17" Type="http://schemas.openxmlformats.org/officeDocument/2006/relationships/customXml" Target="../ink/ink68.xml"/><Relationship Id="rId25" Type="http://schemas.openxmlformats.org/officeDocument/2006/relationships/customXml" Target="../ink/ink76.xml"/><Relationship Id="rId33" Type="http://schemas.openxmlformats.org/officeDocument/2006/relationships/customXml" Target="../ink/ink84.xml"/><Relationship Id="rId38" Type="http://schemas.openxmlformats.org/officeDocument/2006/relationships/customXml" Target="../ink/ink89.xml"/><Relationship Id="rId20" Type="http://schemas.openxmlformats.org/officeDocument/2006/relationships/customXml" Target="../ink/ink71.xml"/><Relationship Id="rId41" Type="http://schemas.openxmlformats.org/officeDocument/2006/relationships/customXml" Target="../ink/ink92.xml"/></Relationships>
</file>

<file path=ppt/slides/_rels/slide4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527.xml"/><Relationship Id="rId21" Type="http://schemas.openxmlformats.org/officeDocument/2006/relationships/customXml" Target="../ink/ink3431.xml"/><Relationship Id="rId63" Type="http://schemas.openxmlformats.org/officeDocument/2006/relationships/customXml" Target="../ink/ink3473.xml"/><Relationship Id="rId159" Type="http://schemas.openxmlformats.org/officeDocument/2006/relationships/customXml" Target="../ink/ink3569.xml"/><Relationship Id="rId170" Type="http://schemas.openxmlformats.org/officeDocument/2006/relationships/customXml" Target="../ink/ink3580.xml"/><Relationship Id="rId226" Type="http://schemas.openxmlformats.org/officeDocument/2006/relationships/customXml" Target="../ink/ink3636.xml"/><Relationship Id="rId268" Type="http://schemas.openxmlformats.org/officeDocument/2006/relationships/customXml" Target="../ink/ink3678.xml"/><Relationship Id="rId32" Type="http://schemas.openxmlformats.org/officeDocument/2006/relationships/customXml" Target="../ink/ink3442.xml"/><Relationship Id="rId74" Type="http://schemas.openxmlformats.org/officeDocument/2006/relationships/customXml" Target="../ink/ink3484.xml"/><Relationship Id="rId128" Type="http://schemas.openxmlformats.org/officeDocument/2006/relationships/customXml" Target="../ink/ink3538.xml"/><Relationship Id="rId5" Type="http://schemas.openxmlformats.org/officeDocument/2006/relationships/customXml" Target="../ink/ink3415.xml"/><Relationship Id="rId181" Type="http://schemas.openxmlformats.org/officeDocument/2006/relationships/customXml" Target="../ink/ink3591.xml"/><Relationship Id="rId237" Type="http://schemas.openxmlformats.org/officeDocument/2006/relationships/customXml" Target="../ink/ink3647.xml"/><Relationship Id="rId258" Type="http://schemas.openxmlformats.org/officeDocument/2006/relationships/customXml" Target="../ink/ink3668.xml"/><Relationship Id="rId22" Type="http://schemas.openxmlformats.org/officeDocument/2006/relationships/customXml" Target="../ink/ink3432.xml"/><Relationship Id="rId43" Type="http://schemas.openxmlformats.org/officeDocument/2006/relationships/customXml" Target="../ink/ink3453.xml"/><Relationship Id="rId64" Type="http://schemas.openxmlformats.org/officeDocument/2006/relationships/customXml" Target="../ink/ink3474.xml"/><Relationship Id="rId118" Type="http://schemas.openxmlformats.org/officeDocument/2006/relationships/customXml" Target="../ink/ink3528.xml"/><Relationship Id="rId139" Type="http://schemas.openxmlformats.org/officeDocument/2006/relationships/customXml" Target="../ink/ink3549.xml"/><Relationship Id="rId85" Type="http://schemas.openxmlformats.org/officeDocument/2006/relationships/customXml" Target="../ink/ink3495.xml"/><Relationship Id="rId150" Type="http://schemas.openxmlformats.org/officeDocument/2006/relationships/customXml" Target="../ink/ink3560.xml"/><Relationship Id="rId171" Type="http://schemas.openxmlformats.org/officeDocument/2006/relationships/customXml" Target="../ink/ink3581.xml"/><Relationship Id="rId192" Type="http://schemas.openxmlformats.org/officeDocument/2006/relationships/customXml" Target="../ink/ink3602.xml"/><Relationship Id="rId206" Type="http://schemas.openxmlformats.org/officeDocument/2006/relationships/customXml" Target="../ink/ink3616.xml"/><Relationship Id="rId227" Type="http://schemas.openxmlformats.org/officeDocument/2006/relationships/customXml" Target="../ink/ink3637.xml"/><Relationship Id="rId248" Type="http://schemas.openxmlformats.org/officeDocument/2006/relationships/customXml" Target="../ink/ink3658.xml"/><Relationship Id="rId269" Type="http://schemas.openxmlformats.org/officeDocument/2006/relationships/customXml" Target="../ink/ink3679.xml"/><Relationship Id="rId12" Type="http://schemas.openxmlformats.org/officeDocument/2006/relationships/customXml" Target="../ink/ink3422.xml"/><Relationship Id="rId33" Type="http://schemas.openxmlformats.org/officeDocument/2006/relationships/customXml" Target="../ink/ink3443.xml"/><Relationship Id="rId108" Type="http://schemas.openxmlformats.org/officeDocument/2006/relationships/customXml" Target="../ink/ink3518.xml"/><Relationship Id="rId129" Type="http://schemas.openxmlformats.org/officeDocument/2006/relationships/customXml" Target="../ink/ink3539.xml"/><Relationship Id="rId54" Type="http://schemas.openxmlformats.org/officeDocument/2006/relationships/customXml" Target="../ink/ink3464.xml"/><Relationship Id="rId75" Type="http://schemas.openxmlformats.org/officeDocument/2006/relationships/customXml" Target="../ink/ink3485.xml"/><Relationship Id="rId96" Type="http://schemas.openxmlformats.org/officeDocument/2006/relationships/customXml" Target="../ink/ink3506.xml"/><Relationship Id="rId140" Type="http://schemas.openxmlformats.org/officeDocument/2006/relationships/customXml" Target="../ink/ink3550.xml"/><Relationship Id="rId161" Type="http://schemas.openxmlformats.org/officeDocument/2006/relationships/customXml" Target="../ink/ink3571.xml"/><Relationship Id="rId182" Type="http://schemas.openxmlformats.org/officeDocument/2006/relationships/customXml" Target="../ink/ink3592.xml"/><Relationship Id="rId217" Type="http://schemas.openxmlformats.org/officeDocument/2006/relationships/customXml" Target="../ink/ink3627.xml"/><Relationship Id="rId6" Type="http://schemas.openxmlformats.org/officeDocument/2006/relationships/customXml" Target="../ink/ink3416.xml"/><Relationship Id="rId238" Type="http://schemas.openxmlformats.org/officeDocument/2006/relationships/customXml" Target="../ink/ink3648.xml"/><Relationship Id="rId259" Type="http://schemas.openxmlformats.org/officeDocument/2006/relationships/customXml" Target="../ink/ink3669.xml"/><Relationship Id="rId23" Type="http://schemas.openxmlformats.org/officeDocument/2006/relationships/customXml" Target="../ink/ink3433.xml"/><Relationship Id="rId119" Type="http://schemas.openxmlformats.org/officeDocument/2006/relationships/customXml" Target="../ink/ink3529.xml"/><Relationship Id="rId270" Type="http://schemas.openxmlformats.org/officeDocument/2006/relationships/customXml" Target="../ink/ink3680.xml"/><Relationship Id="rId44" Type="http://schemas.openxmlformats.org/officeDocument/2006/relationships/customXml" Target="../ink/ink3454.xml"/><Relationship Id="rId65" Type="http://schemas.openxmlformats.org/officeDocument/2006/relationships/customXml" Target="../ink/ink3475.xml"/><Relationship Id="rId86" Type="http://schemas.openxmlformats.org/officeDocument/2006/relationships/customXml" Target="../ink/ink3496.xml"/><Relationship Id="rId130" Type="http://schemas.openxmlformats.org/officeDocument/2006/relationships/customXml" Target="../ink/ink3540.xml"/><Relationship Id="rId151" Type="http://schemas.openxmlformats.org/officeDocument/2006/relationships/customXml" Target="../ink/ink3561.xml"/><Relationship Id="rId172" Type="http://schemas.openxmlformats.org/officeDocument/2006/relationships/customXml" Target="../ink/ink3582.xml"/><Relationship Id="rId193" Type="http://schemas.openxmlformats.org/officeDocument/2006/relationships/customXml" Target="../ink/ink3603.xml"/><Relationship Id="rId207" Type="http://schemas.openxmlformats.org/officeDocument/2006/relationships/customXml" Target="../ink/ink3617.xml"/><Relationship Id="rId228" Type="http://schemas.openxmlformats.org/officeDocument/2006/relationships/customXml" Target="../ink/ink3638.xml"/><Relationship Id="rId249" Type="http://schemas.openxmlformats.org/officeDocument/2006/relationships/customXml" Target="../ink/ink3659.xml"/><Relationship Id="rId13" Type="http://schemas.openxmlformats.org/officeDocument/2006/relationships/customXml" Target="../ink/ink3423.xml"/><Relationship Id="rId109" Type="http://schemas.openxmlformats.org/officeDocument/2006/relationships/customXml" Target="../ink/ink3519.xml"/><Relationship Id="rId260" Type="http://schemas.openxmlformats.org/officeDocument/2006/relationships/customXml" Target="../ink/ink3670.xml"/><Relationship Id="rId34" Type="http://schemas.openxmlformats.org/officeDocument/2006/relationships/customXml" Target="../ink/ink3444.xml"/><Relationship Id="rId55" Type="http://schemas.openxmlformats.org/officeDocument/2006/relationships/customXml" Target="../ink/ink3465.xml"/><Relationship Id="rId76" Type="http://schemas.openxmlformats.org/officeDocument/2006/relationships/customXml" Target="../ink/ink3486.xml"/><Relationship Id="rId97" Type="http://schemas.openxmlformats.org/officeDocument/2006/relationships/customXml" Target="../ink/ink3507.xml"/><Relationship Id="rId120" Type="http://schemas.openxmlformats.org/officeDocument/2006/relationships/customXml" Target="../ink/ink3530.xml"/><Relationship Id="rId141" Type="http://schemas.openxmlformats.org/officeDocument/2006/relationships/customXml" Target="../ink/ink3551.xml"/><Relationship Id="rId7" Type="http://schemas.openxmlformats.org/officeDocument/2006/relationships/customXml" Target="../ink/ink3417.xml"/><Relationship Id="rId162" Type="http://schemas.openxmlformats.org/officeDocument/2006/relationships/customXml" Target="../ink/ink3572.xml"/><Relationship Id="rId183" Type="http://schemas.openxmlformats.org/officeDocument/2006/relationships/customXml" Target="../ink/ink3593.xml"/><Relationship Id="rId218" Type="http://schemas.openxmlformats.org/officeDocument/2006/relationships/customXml" Target="../ink/ink3628.xml"/><Relationship Id="rId239" Type="http://schemas.openxmlformats.org/officeDocument/2006/relationships/customXml" Target="../ink/ink3649.xml"/><Relationship Id="rId250" Type="http://schemas.openxmlformats.org/officeDocument/2006/relationships/customXml" Target="../ink/ink3660.xml"/><Relationship Id="rId271" Type="http://schemas.openxmlformats.org/officeDocument/2006/relationships/customXml" Target="../ink/ink3681.xml"/><Relationship Id="rId24" Type="http://schemas.openxmlformats.org/officeDocument/2006/relationships/customXml" Target="../ink/ink3434.xml"/><Relationship Id="rId45" Type="http://schemas.openxmlformats.org/officeDocument/2006/relationships/customXml" Target="../ink/ink3455.xml"/><Relationship Id="rId66" Type="http://schemas.openxmlformats.org/officeDocument/2006/relationships/customXml" Target="../ink/ink3476.xml"/><Relationship Id="rId87" Type="http://schemas.openxmlformats.org/officeDocument/2006/relationships/customXml" Target="../ink/ink3497.xml"/><Relationship Id="rId110" Type="http://schemas.openxmlformats.org/officeDocument/2006/relationships/customXml" Target="../ink/ink3520.xml"/><Relationship Id="rId131" Type="http://schemas.openxmlformats.org/officeDocument/2006/relationships/customXml" Target="../ink/ink3541.xml"/><Relationship Id="rId152" Type="http://schemas.openxmlformats.org/officeDocument/2006/relationships/customXml" Target="../ink/ink3562.xml"/><Relationship Id="rId173" Type="http://schemas.openxmlformats.org/officeDocument/2006/relationships/customXml" Target="../ink/ink3583.xml"/><Relationship Id="rId194" Type="http://schemas.openxmlformats.org/officeDocument/2006/relationships/customXml" Target="../ink/ink3604.xml"/><Relationship Id="rId208" Type="http://schemas.openxmlformats.org/officeDocument/2006/relationships/customXml" Target="../ink/ink3618.xml"/><Relationship Id="rId229" Type="http://schemas.openxmlformats.org/officeDocument/2006/relationships/customXml" Target="../ink/ink3639.xml"/><Relationship Id="rId240" Type="http://schemas.openxmlformats.org/officeDocument/2006/relationships/customXml" Target="../ink/ink3650.xml"/><Relationship Id="rId261" Type="http://schemas.openxmlformats.org/officeDocument/2006/relationships/customXml" Target="../ink/ink3671.xml"/><Relationship Id="rId14" Type="http://schemas.openxmlformats.org/officeDocument/2006/relationships/customXml" Target="../ink/ink3424.xml"/><Relationship Id="rId35" Type="http://schemas.openxmlformats.org/officeDocument/2006/relationships/customXml" Target="../ink/ink3445.xml"/><Relationship Id="rId56" Type="http://schemas.openxmlformats.org/officeDocument/2006/relationships/customXml" Target="../ink/ink3466.xml"/><Relationship Id="rId77" Type="http://schemas.openxmlformats.org/officeDocument/2006/relationships/customXml" Target="../ink/ink3487.xml"/><Relationship Id="rId100" Type="http://schemas.openxmlformats.org/officeDocument/2006/relationships/customXml" Target="../ink/ink3510.xml"/><Relationship Id="rId8" Type="http://schemas.openxmlformats.org/officeDocument/2006/relationships/customXml" Target="../ink/ink3418.xml"/><Relationship Id="rId98" Type="http://schemas.openxmlformats.org/officeDocument/2006/relationships/customXml" Target="../ink/ink3508.xml"/><Relationship Id="rId121" Type="http://schemas.openxmlformats.org/officeDocument/2006/relationships/customXml" Target="../ink/ink3531.xml"/><Relationship Id="rId142" Type="http://schemas.openxmlformats.org/officeDocument/2006/relationships/customXml" Target="../ink/ink3552.xml"/><Relationship Id="rId163" Type="http://schemas.openxmlformats.org/officeDocument/2006/relationships/customXml" Target="../ink/ink3573.xml"/><Relationship Id="rId184" Type="http://schemas.openxmlformats.org/officeDocument/2006/relationships/customXml" Target="../ink/ink3594.xml"/><Relationship Id="rId219" Type="http://schemas.openxmlformats.org/officeDocument/2006/relationships/customXml" Target="../ink/ink3629.xml"/><Relationship Id="rId230" Type="http://schemas.openxmlformats.org/officeDocument/2006/relationships/customXml" Target="../ink/ink3640.xml"/><Relationship Id="rId251" Type="http://schemas.openxmlformats.org/officeDocument/2006/relationships/customXml" Target="../ink/ink3661.xml"/><Relationship Id="rId25" Type="http://schemas.openxmlformats.org/officeDocument/2006/relationships/customXml" Target="../ink/ink3435.xml"/><Relationship Id="rId46" Type="http://schemas.openxmlformats.org/officeDocument/2006/relationships/customXml" Target="../ink/ink3456.xml"/><Relationship Id="rId67" Type="http://schemas.openxmlformats.org/officeDocument/2006/relationships/customXml" Target="../ink/ink3477.xml"/><Relationship Id="rId272" Type="http://schemas.openxmlformats.org/officeDocument/2006/relationships/customXml" Target="../ink/ink3682.xml"/><Relationship Id="rId88" Type="http://schemas.openxmlformats.org/officeDocument/2006/relationships/customXml" Target="../ink/ink3498.xml"/><Relationship Id="rId111" Type="http://schemas.openxmlformats.org/officeDocument/2006/relationships/customXml" Target="../ink/ink3521.xml"/><Relationship Id="rId132" Type="http://schemas.openxmlformats.org/officeDocument/2006/relationships/customXml" Target="../ink/ink3542.xml"/><Relationship Id="rId153" Type="http://schemas.openxmlformats.org/officeDocument/2006/relationships/customXml" Target="../ink/ink3563.xml"/><Relationship Id="rId174" Type="http://schemas.openxmlformats.org/officeDocument/2006/relationships/customXml" Target="../ink/ink3584.xml"/><Relationship Id="rId195" Type="http://schemas.openxmlformats.org/officeDocument/2006/relationships/customXml" Target="../ink/ink3605.xml"/><Relationship Id="rId209" Type="http://schemas.openxmlformats.org/officeDocument/2006/relationships/customXml" Target="../ink/ink3619.xml"/><Relationship Id="rId220" Type="http://schemas.openxmlformats.org/officeDocument/2006/relationships/customXml" Target="../ink/ink3630.xml"/><Relationship Id="rId241" Type="http://schemas.openxmlformats.org/officeDocument/2006/relationships/customXml" Target="../ink/ink3651.xml"/><Relationship Id="rId15" Type="http://schemas.openxmlformats.org/officeDocument/2006/relationships/customXml" Target="../ink/ink3425.xml"/><Relationship Id="rId36" Type="http://schemas.openxmlformats.org/officeDocument/2006/relationships/customXml" Target="../ink/ink3446.xml"/><Relationship Id="rId57" Type="http://schemas.openxmlformats.org/officeDocument/2006/relationships/customXml" Target="../ink/ink3467.xml"/><Relationship Id="rId262" Type="http://schemas.openxmlformats.org/officeDocument/2006/relationships/customXml" Target="../ink/ink3672.xml"/><Relationship Id="rId78" Type="http://schemas.openxmlformats.org/officeDocument/2006/relationships/customXml" Target="../ink/ink3488.xml"/><Relationship Id="rId99" Type="http://schemas.openxmlformats.org/officeDocument/2006/relationships/customXml" Target="../ink/ink3509.xml"/><Relationship Id="rId101" Type="http://schemas.openxmlformats.org/officeDocument/2006/relationships/customXml" Target="../ink/ink3511.xml"/><Relationship Id="rId122" Type="http://schemas.openxmlformats.org/officeDocument/2006/relationships/customXml" Target="../ink/ink3532.xml"/><Relationship Id="rId143" Type="http://schemas.openxmlformats.org/officeDocument/2006/relationships/customXml" Target="../ink/ink3553.xml"/><Relationship Id="rId164" Type="http://schemas.openxmlformats.org/officeDocument/2006/relationships/customXml" Target="../ink/ink3574.xml"/><Relationship Id="rId185" Type="http://schemas.openxmlformats.org/officeDocument/2006/relationships/customXml" Target="../ink/ink3595.xml"/><Relationship Id="rId9" Type="http://schemas.openxmlformats.org/officeDocument/2006/relationships/customXml" Target="../ink/ink3419.xml"/><Relationship Id="rId210" Type="http://schemas.openxmlformats.org/officeDocument/2006/relationships/customXml" Target="../ink/ink3620.xml"/><Relationship Id="rId26" Type="http://schemas.openxmlformats.org/officeDocument/2006/relationships/customXml" Target="../ink/ink3436.xml"/><Relationship Id="rId231" Type="http://schemas.openxmlformats.org/officeDocument/2006/relationships/customXml" Target="../ink/ink3641.xml"/><Relationship Id="rId252" Type="http://schemas.openxmlformats.org/officeDocument/2006/relationships/customXml" Target="../ink/ink3662.xml"/><Relationship Id="rId273" Type="http://schemas.openxmlformats.org/officeDocument/2006/relationships/customXml" Target="../ink/ink3683.xml"/><Relationship Id="rId47" Type="http://schemas.openxmlformats.org/officeDocument/2006/relationships/customXml" Target="../ink/ink3457.xml"/><Relationship Id="rId68" Type="http://schemas.openxmlformats.org/officeDocument/2006/relationships/customXml" Target="../ink/ink3478.xml"/><Relationship Id="rId89" Type="http://schemas.openxmlformats.org/officeDocument/2006/relationships/customXml" Target="../ink/ink3499.xml"/><Relationship Id="rId112" Type="http://schemas.openxmlformats.org/officeDocument/2006/relationships/customXml" Target="../ink/ink3522.xml"/><Relationship Id="rId133" Type="http://schemas.openxmlformats.org/officeDocument/2006/relationships/customXml" Target="../ink/ink3543.xml"/><Relationship Id="rId154" Type="http://schemas.openxmlformats.org/officeDocument/2006/relationships/customXml" Target="../ink/ink3564.xml"/><Relationship Id="rId175" Type="http://schemas.openxmlformats.org/officeDocument/2006/relationships/customXml" Target="../ink/ink3585.xml"/><Relationship Id="rId196" Type="http://schemas.openxmlformats.org/officeDocument/2006/relationships/customXml" Target="../ink/ink3606.xml"/><Relationship Id="rId200" Type="http://schemas.openxmlformats.org/officeDocument/2006/relationships/customXml" Target="../ink/ink3610.xml"/><Relationship Id="rId16" Type="http://schemas.openxmlformats.org/officeDocument/2006/relationships/customXml" Target="../ink/ink3426.xml"/><Relationship Id="rId221" Type="http://schemas.openxmlformats.org/officeDocument/2006/relationships/customXml" Target="../ink/ink3631.xml"/><Relationship Id="rId242" Type="http://schemas.openxmlformats.org/officeDocument/2006/relationships/customXml" Target="../ink/ink3652.xml"/><Relationship Id="rId263" Type="http://schemas.openxmlformats.org/officeDocument/2006/relationships/customXml" Target="../ink/ink3673.xml"/><Relationship Id="rId37" Type="http://schemas.openxmlformats.org/officeDocument/2006/relationships/customXml" Target="../ink/ink3447.xml"/><Relationship Id="rId58" Type="http://schemas.openxmlformats.org/officeDocument/2006/relationships/customXml" Target="../ink/ink3468.xml"/><Relationship Id="rId79" Type="http://schemas.openxmlformats.org/officeDocument/2006/relationships/customXml" Target="../ink/ink3489.xml"/><Relationship Id="rId102" Type="http://schemas.openxmlformats.org/officeDocument/2006/relationships/customXml" Target="../ink/ink3512.xml"/><Relationship Id="rId123" Type="http://schemas.openxmlformats.org/officeDocument/2006/relationships/customXml" Target="../ink/ink3533.xml"/><Relationship Id="rId144" Type="http://schemas.openxmlformats.org/officeDocument/2006/relationships/customXml" Target="../ink/ink3554.xml"/><Relationship Id="rId90" Type="http://schemas.openxmlformats.org/officeDocument/2006/relationships/customXml" Target="../ink/ink3500.xml"/><Relationship Id="rId165" Type="http://schemas.openxmlformats.org/officeDocument/2006/relationships/customXml" Target="../ink/ink3575.xml"/><Relationship Id="rId186" Type="http://schemas.openxmlformats.org/officeDocument/2006/relationships/customXml" Target="../ink/ink3596.xml"/><Relationship Id="rId211" Type="http://schemas.openxmlformats.org/officeDocument/2006/relationships/customXml" Target="../ink/ink3621.xml"/><Relationship Id="rId232" Type="http://schemas.openxmlformats.org/officeDocument/2006/relationships/customXml" Target="../ink/ink3642.xml"/><Relationship Id="rId253" Type="http://schemas.openxmlformats.org/officeDocument/2006/relationships/customXml" Target="../ink/ink3663.xml"/><Relationship Id="rId274" Type="http://schemas.openxmlformats.org/officeDocument/2006/relationships/customXml" Target="../ink/ink3684.xml"/><Relationship Id="rId27" Type="http://schemas.openxmlformats.org/officeDocument/2006/relationships/customXml" Target="../ink/ink3437.xml"/><Relationship Id="rId48" Type="http://schemas.openxmlformats.org/officeDocument/2006/relationships/customXml" Target="../ink/ink3458.xml"/><Relationship Id="rId69" Type="http://schemas.openxmlformats.org/officeDocument/2006/relationships/customXml" Target="../ink/ink3479.xml"/><Relationship Id="rId113" Type="http://schemas.openxmlformats.org/officeDocument/2006/relationships/customXml" Target="../ink/ink3523.xml"/><Relationship Id="rId134" Type="http://schemas.openxmlformats.org/officeDocument/2006/relationships/customXml" Target="../ink/ink3544.xml"/><Relationship Id="rId80" Type="http://schemas.openxmlformats.org/officeDocument/2006/relationships/customXml" Target="../ink/ink3490.xml"/><Relationship Id="rId155" Type="http://schemas.openxmlformats.org/officeDocument/2006/relationships/customXml" Target="../ink/ink3565.xml"/><Relationship Id="rId176" Type="http://schemas.openxmlformats.org/officeDocument/2006/relationships/customXml" Target="../ink/ink3586.xml"/><Relationship Id="rId197" Type="http://schemas.openxmlformats.org/officeDocument/2006/relationships/customXml" Target="../ink/ink3607.xml"/><Relationship Id="rId201" Type="http://schemas.openxmlformats.org/officeDocument/2006/relationships/customXml" Target="../ink/ink3611.xml"/><Relationship Id="rId222" Type="http://schemas.openxmlformats.org/officeDocument/2006/relationships/customXml" Target="../ink/ink3632.xml"/><Relationship Id="rId243" Type="http://schemas.openxmlformats.org/officeDocument/2006/relationships/customXml" Target="../ink/ink3653.xml"/><Relationship Id="rId264" Type="http://schemas.openxmlformats.org/officeDocument/2006/relationships/customXml" Target="../ink/ink3674.xml"/><Relationship Id="rId17" Type="http://schemas.openxmlformats.org/officeDocument/2006/relationships/customXml" Target="../ink/ink3427.xml"/><Relationship Id="rId38" Type="http://schemas.openxmlformats.org/officeDocument/2006/relationships/customXml" Target="../ink/ink3448.xml"/><Relationship Id="rId59" Type="http://schemas.openxmlformats.org/officeDocument/2006/relationships/customXml" Target="../ink/ink3469.xml"/><Relationship Id="rId103" Type="http://schemas.openxmlformats.org/officeDocument/2006/relationships/customXml" Target="../ink/ink3513.xml"/><Relationship Id="rId124" Type="http://schemas.openxmlformats.org/officeDocument/2006/relationships/customXml" Target="../ink/ink3534.xml"/><Relationship Id="rId70" Type="http://schemas.openxmlformats.org/officeDocument/2006/relationships/customXml" Target="../ink/ink3480.xml"/><Relationship Id="rId91" Type="http://schemas.openxmlformats.org/officeDocument/2006/relationships/customXml" Target="../ink/ink3501.xml"/><Relationship Id="rId145" Type="http://schemas.openxmlformats.org/officeDocument/2006/relationships/customXml" Target="../ink/ink3555.xml"/><Relationship Id="rId166" Type="http://schemas.openxmlformats.org/officeDocument/2006/relationships/customXml" Target="../ink/ink3576.xml"/><Relationship Id="rId187" Type="http://schemas.openxmlformats.org/officeDocument/2006/relationships/customXml" Target="../ink/ink3597.xml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3622.xml"/><Relationship Id="rId233" Type="http://schemas.openxmlformats.org/officeDocument/2006/relationships/customXml" Target="../ink/ink3643.xml"/><Relationship Id="rId254" Type="http://schemas.openxmlformats.org/officeDocument/2006/relationships/customXml" Target="../ink/ink3664.xml"/><Relationship Id="rId28" Type="http://schemas.openxmlformats.org/officeDocument/2006/relationships/customXml" Target="../ink/ink3438.xml"/><Relationship Id="rId49" Type="http://schemas.openxmlformats.org/officeDocument/2006/relationships/customXml" Target="../ink/ink3459.xml"/><Relationship Id="rId114" Type="http://schemas.openxmlformats.org/officeDocument/2006/relationships/customXml" Target="../ink/ink3524.xml"/><Relationship Id="rId275" Type="http://schemas.openxmlformats.org/officeDocument/2006/relationships/customXml" Target="../ink/ink3685.xml"/><Relationship Id="rId60" Type="http://schemas.openxmlformats.org/officeDocument/2006/relationships/customXml" Target="../ink/ink3470.xml"/><Relationship Id="rId81" Type="http://schemas.openxmlformats.org/officeDocument/2006/relationships/customXml" Target="../ink/ink3491.xml"/><Relationship Id="rId135" Type="http://schemas.openxmlformats.org/officeDocument/2006/relationships/customXml" Target="../ink/ink3545.xml"/><Relationship Id="rId156" Type="http://schemas.openxmlformats.org/officeDocument/2006/relationships/customXml" Target="../ink/ink3566.xml"/><Relationship Id="rId177" Type="http://schemas.openxmlformats.org/officeDocument/2006/relationships/customXml" Target="../ink/ink3587.xml"/><Relationship Id="rId198" Type="http://schemas.openxmlformats.org/officeDocument/2006/relationships/customXml" Target="../ink/ink3608.xml"/><Relationship Id="rId202" Type="http://schemas.openxmlformats.org/officeDocument/2006/relationships/customXml" Target="../ink/ink3612.xml"/><Relationship Id="rId223" Type="http://schemas.openxmlformats.org/officeDocument/2006/relationships/customXml" Target="../ink/ink3633.xml"/><Relationship Id="rId244" Type="http://schemas.openxmlformats.org/officeDocument/2006/relationships/customXml" Target="../ink/ink3654.xml"/><Relationship Id="rId18" Type="http://schemas.openxmlformats.org/officeDocument/2006/relationships/customXml" Target="../ink/ink3428.xml"/><Relationship Id="rId39" Type="http://schemas.openxmlformats.org/officeDocument/2006/relationships/customXml" Target="../ink/ink3449.xml"/><Relationship Id="rId265" Type="http://schemas.openxmlformats.org/officeDocument/2006/relationships/customXml" Target="../ink/ink3675.xml"/><Relationship Id="rId50" Type="http://schemas.openxmlformats.org/officeDocument/2006/relationships/customXml" Target="../ink/ink3460.xml"/><Relationship Id="rId104" Type="http://schemas.openxmlformats.org/officeDocument/2006/relationships/customXml" Target="../ink/ink3514.xml"/><Relationship Id="rId125" Type="http://schemas.openxmlformats.org/officeDocument/2006/relationships/customXml" Target="../ink/ink3535.xml"/><Relationship Id="rId146" Type="http://schemas.openxmlformats.org/officeDocument/2006/relationships/customXml" Target="../ink/ink3556.xml"/><Relationship Id="rId167" Type="http://schemas.openxmlformats.org/officeDocument/2006/relationships/customXml" Target="../ink/ink3577.xml"/><Relationship Id="rId188" Type="http://schemas.openxmlformats.org/officeDocument/2006/relationships/customXml" Target="../ink/ink3598.xml"/><Relationship Id="rId71" Type="http://schemas.openxmlformats.org/officeDocument/2006/relationships/customXml" Target="../ink/ink3481.xml"/><Relationship Id="rId92" Type="http://schemas.openxmlformats.org/officeDocument/2006/relationships/customXml" Target="../ink/ink3502.xml"/><Relationship Id="rId213" Type="http://schemas.openxmlformats.org/officeDocument/2006/relationships/customXml" Target="../ink/ink3623.xml"/><Relationship Id="rId234" Type="http://schemas.openxmlformats.org/officeDocument/2006/relationships/customXml" Target="../ink/ink3644.xml"/><Relationship Id="rId2" Type="http://schemas.openxmlformats.org/officeDocument/2006/relationships/image" Target="../media/image29.png"/><Relationship Id="rId29" Type="http://schemas.openxmlformats.org/officeDocument/2006/relationships/customXml" Target="../ink/ink3439.xml"/><Relationship Id="rId255" Type="http://schemas.openxmlformats.org/officeDocument/2006/relationships/customXml" Target="../ink/ink3665.xml"/><Relationship Id="rId276" Type="http://schemas.openxmlformats.org/officeDocument/2006/relationships/customXml" Target="../ink/ink3686.xml"/><Relationship Id="rId40" Type="http://schemas.openxmlformats.org/officeDocument/2006/relationships/customXml" Target="../ink/ink3450.xml"/><Relationship Id="rId115" Type="http://schemas.openxmlformats.org/officeDocument/2006/relationships/customXml" Target="../ink/ink3525.xml"/><Relationship Id="rId136" Type="http://schemas.openxmlformats.org/officeDocument/2006/relationships/customXml" Target="../ink/ink3546.xml"/><Relationship Id="rId157" Type="http://schemas.openxmlformats.org/officeDocument/2006/relationships/customXml" Target="../ink/ink3567.xml"/><Relationship Id="rId178" Type="http://schemas.openxmlformats.org/officeDocument/2006/relationships/customXml" Target="../ink/ink3588.xml"/><Relationship Id="rId61" Type="http://schemas.openxmlformats.org/officeDocument/2006/relationships/customXml" Target="../ink/ink3471.xml"/><Relationship Id="rId82" Type="http://schemas.openxmlformats.org/officeDocument/2006/relationships/customXml" Target="../ink/ink3492.xml"/><Relationship Id="rId199" Type="http://schemas.openxmlformats.org/officeDocument/2006/relationships/customXml" Target="../ink/ink3609.xml"/><Relationship Id="rId203" Type="http://schemas.openxmlformats.org/officeDocument/2006/relationships/customXml" Target="../ink/ink3613.xml"/><Relationship Id="rId19" Type="http://schemas.openxmlformats.org/officeDocument/2006/relationships/customXml" Target="../ink/ink3429.xml"/><Relationship Id="rId224" Type="http://schemas.openxmlformats.org/officeDocument/2006/relationships/customXml" Target="../ink/ink3634.xml"/><Relationship Id="rId245" Type="http://schemas.openxmlformats.org/officeDocument/2006/relationships/customXml" Target="../ink/ink3655.xml"/><Relationship Id="rId266" Type="http://schemas.openxmlformats.org/officeDocument/2006/relationships/customXml" Target="../ink/ink3676.xml"/><Relationship Id="rId30" Type="http://schemas.openxmlformats.org/officeDocument/2006/relationships/customXml" Target="../ink/ink3440.xml"/><Relationship Id="rId105" Type="http://schemas.openxmlformats.org/officeDocument/2006/relationships/customXml" Target="../ink/ink3515.xml"/><Relationship Id="rId126" Type="http://schemas.openxmlformats.org/officeDocument/2006/relationships/customXml" Target="../ink/ink3536.xml"/><Relationship Id="rId147" Type="http://schemas.openxmlformats.org/officeDocument/2006/relationships/customXml" Target="../ink/ink3557.xml"/><Relationship Id="rId168" Type="http://schemas.openxmlformats.org/officeDocument/2006/relationships/customXml" Target="../ink/ink3578.xml"/><Relationship Id="rId51" Type="http://schemas.openxmlformats.org/officeDocument/2006/relationships/customXml" Target="../ink/ink3461.xml"/><Relationship Id="rId72" Type="http://schemas.openxmlformats.org/officeDocument/2006/relationships/customXml" Target="../ink/ink3482.xml"/><Relationship Id="rId93" Type="http://schemas.openxmlformats.org/officeDocument/2006/relationships/customXml" Target="../ink/ink3503.xml"/><Relationship Id="rId189" Type="http://schemas.openxmlformats.org/officeDocument/2006/relationships/customXml" Target="../ink/ink3599.xml"/><Relationship Id="rId3" Type="http://schemas.openxmlformats.org/officeDocument/2006/relationships/customXml" Target="../ink/ink3413.xml"/><Relationship Id="rId214" Type="http://schemas.openxmlformats.org/officeDocument/2006/relationships/customXml" Target="../ink/ink3624.xml"/><Relationship Id="rId235" Type="http://schemas.openxmlformats.org/officeDocument/2006/relationships/customXml" Target="../ink/ink3645.xml"/><Relationship Id="rId256" Type="http://schemas.openxmlformats.org/officeDocument/2006/relationships/customXml" Target="../ink/ink3666.xml"/><Relationship Id="rId277" Type="http://schemas.openxmlformats.org/officeDocument/2006/relationships/customXml" Target="../ink/ink3687.xml"/><Relationship Id="rId116" Type="http://schemas.openxmlformats.org/officeDocument/2006/relationships/customXml" Target="../ink/ink3526.xml"/><Relationship Id="rId137" Type="http://schemas.openxmlformats.org/officeDocument/2006/relationships/customXml" Target="../ink/ink3547.xml"/><Relationship Id="rId158" Type="http://schemas.openxmlformats.org/officeDocument/2006/relationships/customXml" Target="../ink/ink3568.xml"/><Relationship Id="rId20" Type="http://schemas.openxmlformats.org/officeDocument/2006/relationships/customXml" Target="../ink/ink3430.xml"/><Relationship Id="rId41" Type="http://schemas.openxmlformats.org/officeDocument/2006/relationships/customXml" Target="../ink/ink3451.xml"/><Relationship Id="rId62" Type="http://schemas.openxmlformats.org/officeDocument/2006/relationships/customXml" Target="../ink/ink3472.xml"/><Relationship Id="rId83" Type="http://schemas.openxmlformats.org/officeDocument/2006/relationships/customXml" Target="../ink/ink3493.xml"/><Relationship Id="rId179" Type="http://schemas.openxmlformats.org/officeDocument/2006/relationships/customXml" Target="../ink/ink3589.xml"/><Relationship Id="rId190" Type="http://schemas.openxmlformats.org/officeDocument/2006/relationships/customXml" Target="../ink/ink3600.xml"/><Relationship Id="rId204" Type="http://schemas.openxmlformats.org/officeDocument/2006/relationships/customXml" Target="../ink/ink3614.xml"/><Relationship Id="rId225" Type="http://schemas.openxmlformats.org/officeDocument/2006/relationships/customXml" Target="../ink/ink3635.xml"/><Relationship Id="rId246" Type="http://schemas.openxmlformats.org/officeDocument/2006/relationships/customXml" Target="../ink/ink3656.xml"/><Relationship Id="rId267" Type="http://schemas.openxmlformats.org/officeDocument/2006/relationships/customXml" Target="../ink/ink3677.xml"/><Relationship Id="rId106" Type="http://schemas.openxmlformats.org/officeDocument/2006/relationships/customXml" Target="../ink/ink3516.xml"/><Relationship Id="rId127" Type="http://schemas.openxmlformats.org/officeDocument/2006/relationships/customXml" Target="../ink/ink3537.xml"/><Relationship Id="rId10" Type="http://schemas.openxmlformats.org/officeDocument/2006/relationships/customXml" Target="../ink/ink3420.xml"/><Relationship Id="rId31" Type="http://schemas.openxmlformats.org/officeDocument/2006/relationships/customXml" Target="../ink/ink3441.xml"/><Relationship Id="rId52" Type="http://schemas.openxmlformats.org/officeDocument/2006/relationships/customXml" Target="../ink/ink3462.xml"/><Relationship Id="rId73" Type="http://schemas.openxmlformats.org/officeDocument/2006/relationships/customXml" Target="../ink/ink3483.xml"/><Relationship Id="rId94" Type="http://schemas.openxmlformats.org/officeDocument/2006/relationships/customXml" Target="../ink/ink3504.xml"/><Relationship Id="rId148" Type="http://schemas.openxmlformats.org/officeDocument/2006/relationships/customXml" Target="../ink/ink3558.xml"/><Relationship Id="rId169" Type="http://schemas.openxmlformats.org/officeDocument/2006/relationships/customXml" Target="../ink/ink3579.xml"/><Relationship Id="rId4" Type="http://schemas.openxmlformats.org/officeDocument/2006/relationships/customXml" Target="../ink/ink3414.xml"/><Relationship Id="rId180" Type="http://schemas.openxmlformats.org/officeDocument/2006/relationships/customXml" Target="../ink/ink3590.xml"/><Relationship Id="rId215" Type="http://schemas.openxmlformats.org/officeDocument/2006/relationships/customXml" Target="../ink/ink3625.xml"/><Relationship Id="rId236" Type="http://schemas.openxmlformats.org/officeDocument/2006/relationships/customXml" Target="../ink/ink3646.xml"/><Relationship Id="rId257" Type="http://schemas.openxmlformats.org/officeDocument/2006/relationships/customXml" Target="../ink/ink3667.xml"/><Relationship Id="rId42" Type="http://schemas.openxmlformats.org/officeDocument/2006/relationships/customXml" Target="../ink/ink3452.xml"/><Relationship Id="rId84" Type="http://schemas.openxmlformats.org/officeDocument/2006/relationships/customXml" Target="../ink/ink3494.xml"/><Relationship Id="rId138" Type="http://schemas.openxmlformats.org/officeDocument/2006/relationships/customXml" Target="../ink/ink3548.xml"/><Relationship Id="rId191" Type="http://schemas.openxmlformats.org/officeDocument/2006/relationships/customXml" Target="../ink/ink3601.xml"/><Relationship Id="rId205" Type="http://schemas.openxmlformats.org/officeDocument/2006/relationships/customXml" Target="../ink/ink3615.xml"/><Relationship Id="rId247" Type="http://schemas.openxmlformats.org/officeDocument/2006/relationships/customXml" Target="../ink/ink3657.xml"/><Relationship Id="rId107" Type="http://schemas.openxmlformats.org/officeDocument/2006/relationships/customXml" Target="../ink/ink3517.xml"/><Relationship Id="rId11" Type="http://schemas.openxmlformats.org/officeDocument/2006/relationships/customXml" Target="../ink/ink3421.xml"/><Relationship Id="rId53" Type="http://schemas.openxmlformats.org/officeDocument/2006/relationships/customXml" Target="../ink/ink3463.xml"/><Relationship Id="rId149" Type="http://schemas.openxmlformats.org/officeDocument/2006/relationships/customXml" Target="../ink/ink3559.xml"/><Relationship Id="rId95" Type="http://schemas.openxmlformats.org/officeDocument/2006/relationships/customXml" Target="../ink/ink3505.xml"/><Relationship Id="rId160" Type="http://schemas.openxmlformats.org/officeDocument/2006/relationships/customXml" Target="../ink/ink3570.xml"/><Relationship Id="rId216" Type="http://schemas.openxmlformats.org/officeDocument/2006/relationships/customXml" Target="../ink/ink3626.xml"/></Relationships>
</file>

<file path=ppt/slides/_rels/slide4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802.xml"/><Relationship Id="rId21" Type="http://schemas.openxmlformats.org/officeDocument/2006/relationships/customXml" Target="../ink/ink3707.xml"/><Relationship Id="rId42" Type="http://schemas.openxmlformats.org/officeDocument/2006/relationships/customXml" Target="../ink/ink3728.xml"/><Relationship Id="rId63" Type="http://schemas.openxmlformats.org/officeDocument/2006/relationships/customXml" Target="../ink/ink3749.xml"/><Relationship Id="rId84" Type="http://schemas.openxmlformats.org/officeDocument/2006/relationships/customXml" Target="../ink/ink3770.xml"/><Relationship Id="rId16" Type="http://schemas.openxmlformats.org/officeDocument/2006/relationships/customXml" Target="../ink/ink3702.xml"/><Relationship Id="rId107" Type="http://schemas.openxmlformats.org/officeDocument/2006/relationships/customXml" Target="../ink/ink3792.xml"/><Relationship Id="rId11" Type="http://schemas.openxmlformats.org/officeDocument/2006/relationships/customXml" Target="../ink/ink3697.xml"/><Relationship Id="rId32" Type="http://schemas.openxmlformats.org/officeDocument/2006/relationships/customXml" Target="../ink/ink3718.xml"/><Relationship Id="rId37" Type="http://schemas.openxmlformats.org/officeDocument/2006/relationships/customXml" Target="../ink/ink3723.xml"/><Relationship Id="rId53" Type="http://schemas.openxmlformats.org/officeDocument/2006/relationships/customXml" Target="../ink/ink3739.xml"/><Relationship Id="rId58" Type="http://schemas.openxmlformats.org/officeDocument/2006/relationships/customXml" Target="../ink/ink3744.xml"/><Relationship Id="rId74" Type="http://schemas.openxmlformats.org/officeDocument/2006/relationships/customXml" Target="../ink/ink3760.xml"/><Relationship Id="rId79" Type="http://schemas.openxmlformats.org/officeDocument/2006/relationships/customXml" Target="../ink/ink3765.xml"/><Relationship Id="rId102" Type="http://schemas.openxmlformats.org/officeDocument/2006/relationships/customXml" Target="../ink/ink3787.xml"/><Relationship Id="rId123" Type="http://schemas.openxmlformats.org/officeDocument/2006/relationships/customXml" Target="../ink/ink3808.xml"/><Relationship Id="rId128" Type="http://schemas.openxmlformats.org/officeDocument/2006/relationships/customXml" Target="../ink/ink3813.xml"/><Relationship Id="rId5" Type="http://schemas.openxmlformats.org/officeDocument/2006/relationships/customXml" Target="../ink/ink3691.xml"/><Relationship Id="rId90" Type="http://schemas.openxmlformats.org/officeDocument/2006/relationships/customXml" Target="../ink/ink3775.xml"/><Relationship Id="rId95" Type="http://schemas.openxmlformats.org/officeDocument/2006/relationships/customXml" Target="../ink/ink3780.xml"/><Relationship Id="rId22" Type="http://schemas.openxmlformats.org/officeDocument/2006/relationships/customXml" Target="../ink/ink3708.xml"/><Relationship Id="rId27" Type="http://schemas.openxmlformats.org/officeDocument/2006/relationships/customXml" Target="../ink/ink3713.xml"/><Relationship Id="rId43" Type="http://schemas.openxmlformats.org/officeDocument/2006/relationships/customXml" Target="../ink/ink3729.xml"/><Relationship Id="rId48" Type="http://schemas.openxmlformats.org/officeDocument/2006/relationships/customXml" Target="../ink/ink3734.xml"/><Relationship Id="rId64" Type="http://schemas.openxmlformats.org/officeDocument/2006/relationships/customXml" Target="../ink/ink3750.xml"/><Relationship Id="rId69" Type="http://schemas.openxmlformats.org/officeDocument/2006/relationships/customXml" Target="../ink/ink3755.xml"/><Relationship Id="rId113" Type="http://schemas.openxmlformats.org/officeDocument/2006/relationships/customXml" Target="../ink/ink3798.xml"/><Relationship Id="rId118" Type="http://schemas.openxmlformats.org/officeDocument/2006/relationships/customXml" Target="../ink/ink3803.xml"/><Relationship Id="rId134" Type="http://schemas.openxmlformats.org/officeDocument/2006/relationships/customXml" Target="../ink/ink3819.xml"/><Relationship Id="rId80" Type="http://schemas.openxmlformats.org/officeDocument/2006/relationships/customXml" Target="../ink/ink3766.xml"/><Relationship Id="rId85" Type="http://schemas.openxmlformats.org/officeDocument/2006/relationships/customXml" Target="../ink/ink3771.xml"/><Relationship Id="rId12" Type="http://schemas.openxmlformats.org/officeDocument/2006/relationships/customXml" Target="../ink/ink3698.xml"/><Relationship Id="rId17" Type="http://schemas.openxmlformats.org/officeDocument/2006/relationships/customXml" Target="../ink/ink3703.xml"/><Relationship Id="rId33" Type="http://schemas.openxmlformats.org/officeDocument/2006/relationships/customXml" Target="../ink/ink3719.xml"/><Relationship Id="rId38" Type="http://schemas.openxmlformats.org/officeDocument/2006/relationships/customXml" Target="../ink/ink3724.xml"/><Relationship Id="rId59" Type="http://schemas.openxmlformats.org/officeDocument/2006/relationships/customXml" Target="../ink/ink3745.xml"/><Relationship Id="rId103" Type="http://schemas.openxmlformats.org/officeDocument/2006/relationships/customXml" Target="../ink/ink3788.xml"/><Relationship Id="rId108" Type="http://schemas.openxmlformats.org/officeDocument/2006/relationships/customXml" Target="../ink/ink3793.xml"/><Relationship Id="rId124" Type="http://schemas.openxmlformats.org/officeDocument/2006/relationships/customXml" Target="../ink/ink3809.xml"/><Relationship Id="rId129" Type="http://schemas.openxmlformats.org/officeDocument/2006/relationships/customXml" Target="../ink/ink3814.xml"/><Relationship Id="rId54" Type="http://schemas.openxmlformats.org/officeDocument/2006/relationships/customXml" Target="../ink/ink3740.xml"/><Relationship Id="rId70" Type="http://schemas.openxmlformats.org/officeDocument/2006/relationships/customXml" Target="../ink/ink3756.xml"/><Relationship Id="rId75" Type="http://schemas.openxmlformats.org/officeDocument/2006/relationships/customXml" Target="../ink/ink3761.xml"/><Relationship Id="rId91" Type="http://schemas.openxmlformats.org/officeDocument/2006/relationships/customXml" Target="../ink/ink3776.xml"/><Relationship Id="rId96" Type="http://schemas.openxmlformats.org/officeDocument/2006/relationships/customXml" Target="../ink/ink378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692.xml"/><Relationship Id="rId23" Type="http://schemas.openxmlformats.org/officeDocument/2006/relationships/customXml" Target="../ink/ink3709.xml"/><Relationship Id="rId28" Type="http://schemas.openxmlformats.org/officeDocument/2006/relationships/customXml" Target="../ink/ink3714.xml"/><Relationship Id="rId49" Type="http://schemas.openxmlformats.org/officeDocument/2006/relationships/customXml" Target="../ink/ink3735.xml"/><Relationship Id="rId114" Type="http://schemas.openxmlformats.org/officeDocument/2006/relationships/customXml" Target="../ink/ink3799.xml"/><Relationship Id="rId119" Type="http://schemas.openxmlformats.org/officeDocument/2006/relationships/customXml" Target="../ink/ink3804.xml"/><Relationship Id="rId44" Type="http://schemas.openxmlformats.org/officeDocument/2006/relationships/customXml" Target="../ink/ink3730.xml"/><Relationship Id="rId60" Type="http://schemas.openxmlformats.org/officeDocument/2006/relationships/customXml" Target="../ink/ink3746.xml"/><Relationship Id="rId65" Type="http://schemas.openxmlformats.org/officeDocument/2006/relationships/customXml" Target="../ink/ink3751.xml"/><Relationship Id="rId81" Type="http://schemas.openxmlformats.org/officeDocument/2006/relationships/customXml" Target="../ink/ink3767.xml"/><Relationship Id="rId86" Type="http://schemas.openxmlformats.org/officeDocument/2006/relationships/customXml" Target="../ink/ink3772.xml"/><Relationship Id="rId130" Type="http://schemas.openxmlformats.org/officeDocument/2006/relationships/customXml" Target="../ink/ink3815.xml"/><Relationship Id="rId135" Type="http://schemas.openxmlformats.org/officeDocument/2006/relationships/customXml" Target="../ink/ink3820.xml"/><Relationship Id="rId13" Type="http://schemas.openxmlformats.org/officeDocument/2006/relationships/customXml" Target="../ink/ink3699.xml"/><Relationship Id="rId18" Type="http://schemas.openxmlformats.org/officeDocument/2006/relationships/customXml" Target="../ink/ink3704.xml"/><Relationship Id="rId39" Type="http://schemas.openxmlformats.org/officeDocument/2006/relationships/customXml" Target="../ink/ink3725.xml"/><Relationship Id="rId109" Type="http://schemas.openxmlformats.org/officeDocument/2006/relationships/customXml" Target="../ink/ink3794.xml"/><Relationship Id="rId34" Type="http://schemas.openxmlformats.org/officeDocument/2006/relationships/customXml" Target="../ink/ink3720.xml"/><Relationship Id="rId50" Type="http://schemas.openxmlformats.org/officeDocument/2006/relationships/customXml" Target="../ink/ink3736.xml"/><Relationship Id="rId55" Type="http://schemas.openxmlformats.org/officeDocument/2006/relationships/customXml" Target="../ink/ink3741.xml"/><Relationship Id="rId76" Type="http://schemas.openxmlformats.org/officeDocument/2006/relationships/customXml" Target="../ink/ink3762.xml"/><Relationship Id="rId97" Type="http://schemas.openxmlformats.org/officeDocument/2006/relationships/customXml" Target="../ink/ink3782.xml"/><Relationship Id="rId104" Type="http://schemas.openxmlformats.org/officeDocument/2006/relationships/customXml" Target="../ink/ink3789.xml"/><Relationship Id="rId120" Type="http://schemas.openxmlformats.org/officeDocument/2006/relationships/customXml" Target="../ink/ink3805.xml"/><Relationship Id="rId125" Type="http://schemas.openxmlformats.org/officeDocument/2006/relationships/customXml" Target="../ink/ink3810.xml"/><Relationship Id="rId7" Type="http://schemas.openxmlformats.org/officeDocument/2006/relationships/customXml" Target="../ink/ink3693.xml"/><Relationship Id="rId71" Type="http://schemas.openxmlformats.org/officeDocument/2006/relationships/customXml" Target="../ink/ink3757.xml"/><Relationship Id="rId92" Type="http://schemas.openxmlformats.org/officeDocument/2006/relationships/customXml" Target="../ink/ink3777.xml"/><Relationship Id="rId2" Type="http://schemas.openxmlformats.org/officeDocument/2006/relationships/customXml" Target="../ink/ink3688.xml"/><Relationship Id="rId29" Type="http://schemas.openxmlformats.org/officeDocument/2006/relationships/customXml" Target="../ink/ink3715.xml"/><Relationship Id="rId24" Type="http://schemas.openxmlformats.org/officeDocument/2006/relationships/customXml" Target="../ink/ink3710.xml"/><Relationship Id="rId40" Type="http://schemas.openxmlformats.org/officeDocument/2006/relationships/customXml" Target="../ink/ink3726.xml"/><Relationship Id="rId45" Type="http://schemas.openxmlformats.org/officeDocument/2006/relationships/customXml" Target="../ink/ink3731.xml"/><Relationship Id="rId66" Type="http://schemas.openxmlformats.org/officeDocument/2006/relationships/customXml" Target="../ink/ink3752.xml"/><Relationship Id="rId87" Type="http://schemas.openxmlformats.org/officeDocument/2006/relationships/customXml" Target="../ink/ink3773.xml"/><Relationship Id="rId110" Type="http://schemas.openxmlformats.org/officeDocument/2006/relationships/customXml" Target="../ink/ink3795.xml"/><Relationship Id="rId115" Type="http://schemas.openxmlformats.org/officeDocument/2006/relationships/customXml" Target="../ink/ink3800.xml"/><Relationship Id="rId131" Type="http://schemas.openxmlformats.org/officeDocument/2006/relationships/customXml" Target="../ink/ink3816.xml"/><Relationship Id="rId136" Type="http://schemas.openxmlformats.org/officeDocument/2006/relationships/customXml" Target="../ink/ink3821.xml"/><Relationship Id="rId61" Type="http://schemas.openxmlformats.org/officeDocument/2006/relationships/customXml" Target="../ink/ink3747.xml"/><Relationship Id="rId82" Type="http://schemas.openxmlformats.org/officeDocument/2006/relationships/customXml" Target="../ink/ink3768.xml"/><Relationship Id="rId19" Type="http://schemas.openxmlformats.org/officeDocument/2006/relationships/customXml" Target="../ink/ink3705.xml"/><Relationship Id="rId14" Type="http://schemas.openxmlformats.org/officeDocument/2006/relationships/customXml" Target="../ink/ink3700.xml"/><Relationship Id="rId30" Type="http://schemas.openxmlformats.org/officeDocument/2006/relationships/customXml" Target="../ink/ink3716.xml"/><Relationship Id="rId35" Type="http://schemas.openxmlformats.org/officeDocument/2006/relationships/customXml" Target="../ink/ink3721.xml"/><Relationship Id="rId56" Type="http://schemas.openxmlformats.org/officeDocument/2006/relationships/customXml" Target="../ink/ink3742.xml"/><Relationship Id="rId77" Type="http://schemas.openxmlformats.org/officeDocument/2006/relationships/customXml" Target="../ink/ink3763.xml"/><Relationship Id="rId100" Type="http://schemas.openxmlformats.org/officeDocument/2006/relationships/customXml" Target="../ink/ink3785.xml"/><Relationship Id="rId105" Type="http://schemas.openxmlformats.org/officeDocument/2006/relationships/customXml" Target="../ink/ink3790.xml"/><Relationship Id="rId126" Type="http://schemas.openxmlformats.org/officeDocument/2006/relationships/customXml" Target="../ink/ink3811.xml"/><Relationship Id="rId8" Type="http://schemas.openxmlformats.org/officeDocument/2006/relationships/customXml" Target="../ink/ink3694.xml"/><Relationship Id="rId51" Type="http://schemas.openxmlformats.org/officeDocument/2006/relationships/customXml" Target="../ink/ink3737.xml"/><Relationship Id="rId72" Type="http://schemas.openxmlformats.org/officeDocument/2006/relationships/customXml" Target="../ink/ink3758.xml"/><Relationship Id="rId93" Type="http://schemas.openxmlformats.org/officeDocument/2006/relationships/customXml" Target="../ink/ink3778.xml"/><Relationship Id="rId98" Type="http://schemas.openxmlformats.org/officeDocument/2006/relationships/customXml" Target="../ink/ink3783.xml"/><Relationship Id="rId121" Type="http://schemas.openxmlformats.org/officeDocument/2006/relationships/customXml" Target="../ink/ink3806.xml"/><Relationship Id="rId3" Type="http://schemas.openxmlformats.org/officeDocument/2006/relationships/customXml" Target="../ink/ink3689.xml"/><Relationship Id="rId25" Type="http://schemas.openxmlformats.org/officeDocument/2006/relationships/customXml" Target="../ink/ink3711.xml"/><Relationship Id="rId46" Type="http://schemas.openxmlformats.org/officeDocument/2006/relationships/customXml" Target="../ink/ink3732.xml"/><Relationship Id="rId67" Type="http://schemas.openxmlformats.org/officeDocument/2006/relationships/customXml" Target="../ink/ink3753.xml"/><Relationship Id="rId116" Type="http://schemas.openxmlformats.org/officeDocument/2006/relationships/customXml" Target="../ink/ink3801.xml"/><Relationship Id="rId20" Type="http://schemas.openxmlformats.org/officeDocument/2006/relationships/customXml" Target="../ink/ink3706.xml"/><Relationship Id="rId41" Type="http://schemas.openxmlformats.org/officeDocument/2006/relationships/customXml" Target="../ink/ink3727.xml"/><Relationship Id="rId62" Type="http://schemas.openxmlformats.org/officeDocument/2006/relationships/customXml" Target="../ink/ink3748.xml"/><Relationship Id="rId83" Type="http://schemas.openxmlformats.org/officeDocument/2006/relationships/customXml" Target="../ink/ink3769.xml"/><Relationship Id="rId88" Type="http://schemas.openxmlformats.org/officeDocument/2006/relationships/image" Target="../media/image31.png"/><Relationship Id="rId111" Type="http://schemas.openxmlformats.org/officeDocument/2006/relationships/customXml" Target="../ink/ink3796.xml"/><Relationship Id="rId132" Type="http://schemas.openxmlformats.org/officeDocument/2006/relationships/customXml" Target="../ink/ink3817.xml"/><Relationship Id="rId15" Type="http://schemas.openxmlformats.org/officeDocument/2006/relationships/customXml" Target="../ink/ink3701.xml"/><Relationship Id="rId36" Type="http://schemas.openxmlformats.org/officeDocument/2006/relationships/customXml" Target="../ink/ink3722.xml"/><Relationship Id="rId57" Type="http://schemas.openxmlformats.org/officeDocument/2006/relationships/customXml" Target="../ink/ink3743.xml"/><Relationship Id="rId106" Type="http://schemas.openxmlformats.org/officeDocument/2006/relationships/customXml" Target="../ink/ink3791.xml"/><Relationship Id="rId127" Type="http://schemas.openxmlformats.org/officeDocument/2006/relationships/customXml" Target="../ink/ink3812.xml"/><Relationship Id="rId10" Type="http://schemas.openxmlformats.org/officeDocument/2006/relationships/customXml" Target="../ink/ink3696.xml"/><Relationship Id="rId31" Type="http://schemas.openxmlformats.org/officeDocument/2006/relationships/customXml" Target="../ink/ink3717.xml"/><Relationship Id="rId52" Type="http://schemas.openxmlformats.org/officeDocument/2006/relationships/customXml" Target="../ink/ink3738.xml"/><Relationship Id="rId73" Type="http://schemas.openxmlformats.org/officeDocument/2006/relationships/customXml" Target="../ink/ink3759.xml"/><Relationship Id="rId78" Type="http://schemas.openxmlformats.org/officeDocument/2006/relationships/customXml" Target="../ink/ink3764.xml"/><Relationship Id="rId94" Type="http://schemas.openxmlformats.org/officeDocument/2006/relationships/customXml" Target="../ink/ink3779.xml"/><Relationship Id="rId99" Type="http://schemas.openxmlformats.org/officeDocument/2006/relationships/customXml" Target="../ink/ink3784.xml"/><Relationship Id="rId101" Type="http://schemas.openxmlformats.org/officeDocument/2006/relationships/customXml" Target="../ink/ink3786.xml"/><Relationship Id="rId122" Type="http://schemas.openxmlformats.org/officeDocument/2006/relationships/customXml" Target="../ink/ink3807.xml"/><Relationship Id="rId4" Type="http://schemas.openxmlformats.org/officeDocument/2006/relationships/customXml" Target="../ink/ink3690.xml"/><Relationship Id="rId9" Type="http://schemas.openxmlformats.org/officeDocument/2006/relationships/customXml" Target="../ink/ink3695.xml"/><Relationship Id="rId26" Type="http://schemas.openxmlformats.org/officeDocument/2006/relationships/customXml" Target="../ink/ink3712.xml"/><Relationship Id="rId47" Type="http://schemas.openxmlformats.org/officeDocument/2006/relationships/customXml" Target="../ink/ink3733.xml"/><Relationship Id="rId68" Type="http://schemas.openxmlformats.org/officeDocument/2006/relationships/customXml" Target="../ink/ink3754.xml"/><Relationship Id="rId89" Type="http://schemas.openxmlformats.org/officeDocument/2006/relationships/customXml" Target="../ink/ink3774.xml"/><Relationship Id="rId112" Type="http://schemas.openxmlformats.org/officeDocument/2006/relationships/customXml" Target="../ink/ink3797.xml"/><Relationship Id="rId133" Type="http://schemas.openxmlformats.org/officeDocument/2006/relationships/customXml" Target="../ink/ink38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936.xml"/><Relationship Id="rId21" Type="http://schemas.openxmlformats.org/officeDocument/2006/relationships/customXml" Target="../ink/ink3840.xml"/><Relationship Id="rId42" Type="http://schemas.openxmlformats.org/officeDocument/2006/relationships/customXml" Target="../ink/ink3861.xml"/><Relationship Id="rId63" Type="http://schemas.openxmlformats.org/officeDocument/2006/relationships/customXml" Target="../ink/ink3882.xml"/><Relationship Id="rId84" Type="http://schemas.openxmlformats.org/officeDocument/2006/relationships/customXml" Target="../ink/ink3903.xml"/><Relationship Id="rId138" Type="http://schemas.openxmlformats.org/officeDocument/2006/relationships/customXml" Target="../ink/ink3957.xml"/><Relationship Id="rId159" Type="http://schemas.openxmlformats.org/officeDocument/2006/relationships/customXml" Target="../ink/ink3978.xml"/><Relationship Id="rId170" Type="http://schemas.openxmlformats.org/officeDocument/2006/relationships/customXml" Target="../ink/ink3989.xml"/><Relationship Id="rId191" Type="http://schemas.openxmlformats.org/officeDocument/2006/relationships/customXml" Target="../ink/ink4010.xml"/><Relationship Id="rId205" Type="http://schemas.openxmlformats.org/officeDocument/2006/relationships/customXml" Target="../ink/ink4024.xml"/><Relationship Id="rId226" Type="http://schemas.openxmlformats.org/officeDocument/2006/relationships/customXml" Target="../ink/ink4045.xml"/><Relationship Id="rId107" Type="http://schemas.openxmlformats.org/officeDocument/2006/relationships/customXml" Target="../ink/ink3926.xml"/><Relationship Id="rId11" Type="http://schemas.openxmlformats.org/officeDocument/2006/relationships/customXml" Target="../ink/ink3830.xml"/><Relationship Id="rId32" Type="http://schemas.openxmlformats.org/officeDocument/2006/relationships/customXml" Target="../ink/ink3851.xml"/><Relationship Id="rId53" Type="http://schemas.openxmlformats.org/officeDocument/2006/relationships/customXml" Target="../ink/ink3872.xml"/><Relationship Id="rId74" Type="http://schemas.openxmlformats.org/officeDocument/2006/relationships/customXml" Target="../ink/ink3893.xml"/><Relationship Id="rId128" Type="http://schemas.openxmlformats.org/officeDocument/2006/relationships/customXml" Target="../ink/ink3947.xml"/><Relationship Id="rId149" Type="http://schemas.openxmlformats.org/officeDocument/2006/relationships/customXml" Target="../ink/ink3968.xml"/><Relationship Id="rId5" Type="http://schemas.openxmlformats.org/officeDocument/2006/relationships/customXml" Target="../ink/ink3824.xml"/><Relationship Id="rId95" Type="http://schemas.openxmlformats.org/officeDocument/2006/relationships/customXml" Target="../ink/ink3914.xml"/><Relationship Id="rId160" Type="http://schemas.openxmlformats.org/officeDocument/2006/relationships/customXml" Target="../ink/ink3979.xml"/><Relationship Id="rId181" Type="http://schemas.openxmlformats.org/officeDocument/2006/relationships/customXml" Target="../ink/ink4000.xml"/><Relationship Id="rId216" Type="http://schemas.openxmlformats.org/officeDocument/2006/relationships/customXml" Target="../ink/ink4035.xml"/><Relationship Id="rId237" Type="http://schemas.openxmlformats.org/officeDocument/2006/relationships/customXml" Target="../ink/ink4056.xml"/><Relationship Id="rId22" Type="http://schemas.openxmlformats.org/officeDocument/2006/relationships/customXml" Target="../ink/ink3841.xml"/><Relationship Id="rId43" Type="http://schemas.openxmlformats.org/officeDocument/2006/relationships/customXml" Target="../ink/ink3862.xml"/><Relationship Id="rId64" Type="http://schemas.openxmlformats.org/officeDocument/2006/relationships/customXml" Target="../ink/ink3883.xml"/><Relationship Id="rId118" Type="http://schemas.openxmlformats.org/officeDocument/2006/relationships/customXml" Target="../ink/ink3937.xml"/><Relationship Id="rId139" Type="http://schemas.openxmlformats.org/officeDocument/2006/relationships/customXml" Target="../ink/ink3958.xml"/><Relationship Id="rId85" Type="http://schemas.openxmlformats.org/officeDocument/2006/relationships/customXml" Target="../ink/ink3904.xml"/><Relationship Id="rId150" Type="http://schemas.openxmlformats.org/officeDocument/2006/relationships/customXml" Target="../ink/ink3969.xml"/><Relationship Id="rId171" Type="http://schemas.openxmlformats.org/officeDocument/2006/relationships/customXml" Target="../ink/ink3990.xml"/><Relationship Id="rId192" Type="http://schemas.openxmlformats.org/officeDocument/2006/relationships/customXml" Target="../ink/ink4011.xml"/><Relationship Id="rId206" Type="http://schemas.openxmlformats.org/officeDocument/2006/relationships/customXml" Target="../ink/ink4025.xml"/><Relationship Id="rId227" Type="http://schemas.openxmlformats.org/officeDocument/2006/relationships/customXml" Target="../ink/ink4046.xml"/><Relationship Id="rId12" Type="http://schemas.openxmlformats.org/officeDocument/2006/relationships/customXml" Target="../ink/ink3831.xml"/><Relationship Id="rId33" Type="http://schemas.openxmlformats.org/officeDocument/2006/relationships/customXml" Target="../ink/ink3852.xml"/><Relationship Id="rId108" Type="http://schemas.openxmlformats.org/officeDocument/2006/relationships/customXml" Target="../ink/ink3927.xml"/><Relationship Id="rId129" Type="http://schemas.openxmlformats.org/officeDocument/2006/relationships/customXml" Target="../ink/ink3948.xml"/><Relationship Id="rId54" Type="http://schemas.openxmlformats.org/officeDocument/2006/relationships/customXml" Target="../ink/ink3873.xml"/><Relationship Id="rId75" Type="http://schemas.openxmlformats.org/officeDocument/2006/relationships/customXml" Target="../ink/ink3894.xml"/><Relationship Id="rId96" Type="http://schemas.openxmlformats.org/officeDocument/2006/relationships/customXml" Target="../ink/ink3915.xml"/><Relationship Id="rId140" Type="http://schemas.openxmlformats.org/officeDocument/2006/relationships/customXml" Target="../ink/ink3959.xml"/><Relationship Id="rId161" Type="http://schemas.openxmlformats.org/officeDocument/2006/relationships/customXml" Target="../ink/ink3980.xml"/><Relationship Id="rId182" Type="http://schemas.openxmlformats.org/officeDocument/2006/relationships/customXml" Target="../ink/ink4001.xml"/><Relationship Id="rId217" Type="http://schemas.openxmlformats.org/officeDocument/2006/relationships/customXml" Target="../ink/ink4036.xml"/><Relationship Id="rId6" Type="http://schemas.openxmlformats.org/officeDocument/2006/relationships/customXml" Target="../ink/ink3825.xml"/><Relationship Id="rId238" Type="http://schemas.openxmlformats.org/officeDocument/2006/relationships/customXml" Target="../ink/ink4057.xml"/><Relationship Id="rId23" Type="http://schemas.openxmlformats.org/officeDocument/2006/relationships/customXml" Target="../ink/ink3842.xml"/><Relationship Id="rId119" Type="http://schemas.openxmlformats.org/officeDocument/2006/relationships/customXml" Target="../ink/ink3938.xml"/><Relationship Id="rId44" Type="http://schemas.openxmlformats.org/officeDocument/2006/relationships/customXml" Target="../ink/ink3863.xml"/><Relationship Id="rId65" Type="http://schemas.openxmlformats.org/officeDocument/2006/relationships/customXml" Target="../ink/ink3884.xml"/><Relationship Id="rId86" Type="http://schemas.openxmlformats.org/officeDocument/2006/relationships/customXml" Target="../ink/ink3905.xml"/><Relationship Id="rId130" Type="http://schemas.openxmlformats.org/officeDocument/2006/relationships/customXml" Target="../ink/ink3949.xml"/><Relationship Id="rId151" Type="http://schemas.openxmlformats.org/officeDocument/2006/relationships/customXml" Target="../ink/ink3970.xml"/><Relationship Id="rId172" Type="http://schemas.openxmlformats.org/officeDocument/2006/relationships/customXml" Target="../ink/ink3991.xml"/><Relationship Id="rId193" Type="http://schemas.openxmlformats.org/officeDocument/2006/relationships/customXml" Target="../ink/ink4012.xml"/><Relationship Id="rId207" Type="http://schemas.openxmlformats.org/officeDocument/2006/relationships/customXml" Target="../ink/ink4026.xml"/><Relationship Id="rId228" Type="http://schemas.openxmlformats.org/officeDocument/2006/relationships/customXml" Target="../ink/ink4047.xml"/><Relationship Id="rId13" Type="http://schemas.openxmlformats.org/officeDocument/2006/relationships/customXml" Target="../ink/ink3832.xml"/><Relationship Id="rId109" Type="http://schemas.openxmlformats.org/officeDocument/2006/relationships/customXml" Target="../ink/ink3928.xml"/><Relationship Id="rId34" Type="http://schemas.openxmlformats.org/officeDocument/2006/relationships/customXml" Target="../ink/ink3853.xml"/><Relationship Id="rId55" Type="http://schemas.openxmlformats.org/officeDocument/2006/relationships/customXml" Target="../ink/ink3874.xml"/><Relationship Id="rId76" Type="http://schemas.openxmlformats.org/officeDocument/2006/relationships/customXml" Target="../ink/ink3895.xml"/><Relationship Id="rId97" Type="http://schemas.openxmlformats.org/officeDocument/2006/relationships/customXml" Target="../ink/ink3916.xml"/><Relationship Id="rId120" Type="http://schemas.openxmlformats.org/officeDocument/2006/relationships/customXml" Target="../ink/ink3939.xml"/><Relationship Id="rId141" Type="http://schemas.openxmlformats.org/officeDocument/2006/relationships/customXml" Target="../ink/ink3960.xml"/><Relationship Id="rId7" Type="http://schemas.openxmlformats.org/officeDocument/2006/relationships/customXml" Target="../ink/ink3826.xml"/><Relationship Id="rId162" Type="http://schemas.openxmlformats.org/officeDocument/2006/relationships/customXml" Target="../ink/ink3981.xml"/><Relationship Id="rId183" Type="http://schemas.openxmlformats.org/officeDocument/2006/relationships/customXml" Target="../ink/ink4002.xml"/><Relationship Id="rId218" Type="http://schemas.openxmlformats.org/officeDocument/2006/relationships/customXml" Target="../ink/ink4037.xml"/><Relationship Id="rId239" Type="http://schemas.openxmlformats.org/officeDocument/2006/relationships/customXml" Target="../ink/ink4058.xml"/><Relationship Id="rId24" Type="http://schemas.openxmlformats.org/officeDocument/2006/relationships/customXml" Target="../ink/ink3843.xml"/><Relationship Id="rId45" Type="http://schemas.openxmlformats.org/officeDocument/2006/relationships/customXml" Target="../ink/ink3864.xml"/><Relationship Id="rId66" Type="http://schemas.openxmlformats.org/officeDocument/2006/relationships/customXml" Target="../ink/ink3885.xml"/><Relationship Id="rId87" Type="http://schemas.openxmlformats.org/officeDocument/2006/relationships/customXml" Target="../ink/ink3906.xml"/><Relationship Id="rId110" Type="http://schemas.openxmlformats.org/officeDocument/2006/relationships/customXml" Target="../ink/ink3929.xml"/><Relationship Id="rId131" Type="http://schemas.openxmlformats.org/officeDocument/2006/relationships/customXml" Target="../ink/ink3950.xml"/><Relationship Id="rId152" Type="http://schemas.openxmlformats.org/officeDocument/2006/relationships/customXml" Target="../ink/ink3971.xml"/><Relationship Id="rId173" Type="http://schemas.openxmlformats.org/officeDocument/2006/relationships/customXml" Target="../ink/ink3992.xml"/><Relationship Id="rId194" Type="http://schemas.openxmlformats.org/officeDocument/2006/relationships/customXml" Target="../ink/ink4013.xml"/><Relationship Id="rId208" Type="http://schemas.openxmlformats.org/officeDocument/2006/relationships/customXml" Target="../ink/ink4027.xml"/><Relationship Id="rId229" Type="http://schemas.openxmlformats.org/officeDocument/2006/relationships/customXml" Target="../ink/ink4048.xml"/><Relationship Id="rId240" Type="http://schemas.openxmlformats.org/officeDocument/2006/relationships/customXml" Target="../ink/ink4059.xml"/><Relationship Id="rId14" Type="http://schemas.openxmlformats.org/officeDocument/2006/relationships/customXml" Target="../ink/ink3833.xml"/><Relationship Id="rId35" Type="http://schemas.openxmlformats.org/officeDocument/2006/relationships/customXml" Target="../ink/ink3854.xml"/><Relationship Id="rId56" Type="http://schemas.openxmlformats.org/officeDocument/2006/relationships/customXml" Target="../ink/ink3875.xml"/><Relationship Id="rId77" Type="http://schemas.openxmlformats.org/officeDocument/2006/relationships/customXml" Target="../ink/ink3896.xml"/><Relationship Id="rId100" Type="http://schemas.openxmlformats.org/officeDocument/2006/relationships/customXml" Target="../ink/ink3919.xml"/><Relationship Id="rId8" Type="http://schemas.openxmlformats.org/officeDocument/2006/relationships/customXml" Target="../ink/ink3827.xml"/><Relationship Id="rId98" Type="http://schemas.openxmlformats.org/officeDocument/2006/relationships/customXml" Target="../ink/ink3917.xml"/><Relationship Id="rId121" Type="http://schemas.openxmlformats.org/officeDocument/2006/relationships/customXml" Target="../ink/ink3940.xml"/><Relationship Id="rId142" Type="http://schemas.openxmlformats.org/officeDocument/2006/relationships/customXml" Target="../ink/ink3961.xml"/><Relationship Id="rId163" Type="http://schemas.openxmlformats.org/officeDocument/2006/relationships/customXml" Target="../ink/ink3982.xml"/><Relationship Id="rId184" Type="http://schemas.openxmlformats.org/officeDocument/2006/relationships/customXml" Target="../ink/ink4003.xml"/><Relationship Id="rId219" Type="http://schemas.openxmlformats.org/officeDocument/2006/relationships/customXml" Target="../ink/ink4038.xml"/><Relationship Id="rId230" Type="http://schemas.openxmlformats.org/officeDocument/2006/relationships/customXml" Target="../ink/ink4049.xml"/><Relationship Id="rId25" Type="http://schemas.openxmlformats.org/officeDocument/2006/relationships/customXml" Target="../ink/ink3844.xml"/><Relationship Id="rId46" Type="http://schemas.openxmlformats.org/officeDocument/2006/relationships/customXml" Target="../ink/ink3865.xml"/><Relationship Id="rId67" Type="http://schemas.openxmlformats.org/officeDocument/2006/relationships/customXml" Target="../ink/ink3886.xml"/><Relationship Id="rId88" Type="http://schemas.openxmlformats.org/officeDocument/2006/relationships/customXml" Target="../ink/ink3907.xml"/><Relationship Id="rId111" Type="http://schemas.openxmlformats.org/officeDocument/2006/relationships/customXml" Target="../ink/ink3930.xml"/><Relationship Id="rId132" Type="http://schemas.openxmlformats.org/officeDocument/2006/relationships/customXml" Target="../ink/ink3951.xml"/><Relationship Id="rId153" Type="http://schemas.openxmlformats.org/officeDocument/2006/relationships/customXml" Target="../ink/ink3972.xml"/><Relationship Id="rId174" Type="http://schemas.openxmlformats.org/officeDocument/2006/relationships/customXml" Target="../ink/ink3993.xml"/><Relationship Id="rId195" Type="http://schemas.openxmlformats.org/officeDocument/2006/relationships/customXml" Target="../ink/ink4014.xml"/><Relationship Id="rId209" Type="http://schemas.openxmlformats.org/officeDocument/2006/relationships/customXml" Target="../ink/ink4028.xml"/><Relationship Id="rId220" Type="http://schemas.openxmlformats.org/officeDocument/2006/relationships/customXml" Target="../ink/ink4039.xml"/><Relationship Id="rId241" Type="http://schemas.openxmlformats.org/officeDocument/2006/relationships/customXml" Target="../ink/ink4060.xml"/><Relationship Id="rId15" Type="http://schemas.openxmlformats.org/officeDocument/2006/relationships/customXml" Target="../ink/ink3834.xml"/><Relationship Id="rId36" Type="http://schemas.openxmlformats.org/officeDocument/2006/relationships/customXml" Target="../ink/ink3855.xml"/><Relationship Id="rId57" Type="http://schemas.openxmlformats.org/officeDocument/2006/relationships/customXml" Target="../ink/ink3876.xml"/><Relationship Id="rId106" Type="http://schemas.openxmlformats.org/officeDocument/2006/relationships/customXml" Target="../ink/ink3925.xml"/><Relationship Id="rId127" Type="http://schemas.openxmlformats.org/officeDocument/2006/relationships/customXml" Target="../ink/ink3946.xml"/><Relationship Id="rId10" Type="http://schemas.openxmlformats.org/officeDocument/2006/relationships/customXml" Target="../ink/ink3829.xml"/><Relationship Id="rId31" Type="http://schemas.openxmlformats.org/officeDocument/2006/relationships/customXml" Target="../ink/ink3850.xml"/><Relationship Id="rId52" Type="http://schemas.openxmlformats.org/officeDocument/2006/relationships/customXml" Target="../ink/ink3871.xml"/><Relationship Id="rId73" Type="http://schemas.openxmlformats.org/officeDocument/2006/relationships/customXml" Target="../ink/ink3892.xml"/><Relationship Id="rId78" Type="http://schemas.openxmlformats.org/officeDocument/2006/relationships/customXml" Target="../ink/ink3897.xml"/><Relationship Id="rId94" Type="http://schemas.openxmlformats.org/officeDocument/2006/relationships/customXml" Target="../ink/ink3913.xml"/><Relationship Id="rId99" Type="http://schemas.openxmlformats.org/officeDocument/2006/relationships/customXml" Target="../ink/ink3918.xml"/><Relationship Id="rId101" Type="http://schemas.openxmlformats.org/officeDocument/2006/relationships/customXml" Target="../ink/ink3920.xml"/><Relationship Id="rId122" Type="http://schemas.openxmlformats.org/officeDocument/2006/relationships/customXml" Target="../ink/ink3941.xml"/><Relationship Id="rId143" Type="http://schemas.openxmlformats.org/officeDocument/2006/relationships/customXml" Target="../ink/ink3962.xml"/><Relationship Id="rId148" Type="http://schemas.openxmlformats.org/officeDocument/2006/relationships/customXml" Target="../ink/ink3967.xml"/><Relationship Id="rId164" Type="http://schemas.openxmlformats.org/officeDocument/2006/relationships/customXml" Target="../ink/ink3983.xml"/><Relationship Id="rId169" Type="http://schemas.openxmlformats.org/officeDocument/2006/relationships/customXml" Target="../ink/ink3988.xml"/><Relationship Id="rId185" Type="http://schemas.openxmlformats.org/officeDocument/2006/relationships/customXml" Target="../ink/ink4004.xml"/><Relationship Id="rId4" Type="http://schemas.openxmlformats.org/officeDocument/2006/relationships/customXml" Target="../ink/ink3823.xml"/><Relationship Id="rId9" Type="http://schemas.openxmlformats.org/officeDocument/2006/relationships/customXml" Target="../ink/ink3828.xml"/><Relationship Id="rId180" Type="http://schemas.openxmlformats.org/officeDocument/2006/relationships/customXml" Target="../ink/ink3999.xml"/><Relationship Id="rId210" Type="http://schemas.openxmlformats.org/officeDocument/2006/relationships/customXml" Target="../ink/ink4029.xml"/><Relationship Id="rId215" Type="http://schemas.openxmlformats.org/officeDocument/2006/relationships/customXml" Target="../ink/ink4034.xml"/><Relationship Id="rId236" Type="http://schemas.openxmlformats.org/officeDocument/2006/relationships/customXml" Target="../ink/ink4055.xml"/><Relationship Id="rId26" Type="http://schemas.openxmlformats.org/officeDocument/2006/relationships/customXml" Target="../ink/ink3845.xml"/><Relationship Id="rId231" Type="http://schemas.openxmlformats.org/officeDocument/2006/relationships/customXml" Target="../ink/ink4050.xml"/><Relationship Id="rId47" Type="http://schemas.openxmlformats.org/officeDocument/2006/relationships/customXml" Target="../ink/ink3866.xml"/><Relationship Id="rId68" Type="http://schemas.openxmlformats.org/officeDocument/2006/relationships/customXml" Target="../ink/ink3887.xml"/><Relationship Id="rId89" Type="http://schemas.openxmlformats.org/officeDocument/2006/relationships/customXml" Target="../ink/ink3908.xml"/><Relationship Id="rId112" Type="http://schemas.openxmlformats.org/officeDocument/2006/relationships/customXml" Target="../ink/ink3931.xml"/><Relationship Id="rId133" Type="http://schemas.openxmlformats.org/officeDocument/2006/relationships/customXml" Target="../ink/ink3952.xml"/><Relationship Id="rId154" Type="http://schemas.openxmlformats.org/officeDocument/2006/relationships/customXml" Target="../ink/ink3973.xml"/><Relationship Id="rId175" Type="http://schemas.openxmlformats.org/officeDocument/2006/relationships/customXml" Target="../ink/ink3994.xml"/><Relationship Id="rId196" Type="http://schemas.openxmlformats.org/officeDocument/2006/relationships/customXml" Target="../ink/ink4015.xml"/><Relationship Id="rId200" Type="http://schemas.openxmlformats.org/officeDocument/2006/relationships/customXml" Target="../ink/ink4019.xml"/><Relationship Id="rId16" Type="http://schemas.openxmlformats.org/officeDocument/2006/relationships/customXml" Target="../ink/ink3835.xml"/><Relationship Id="rId221" Type="http://schemas.openxmlformats.org/officeDocument/2006/relationships/customXml" Target="../ink/ink4040.xml"/><Relationship Id="rId242" Type="http://schemas.openxmlformats.org/officeDocument/2006/relationships/customXml" Target="../ink/ink4061.xml"/><Relationship Id="rId37" Type="http://schemas.openxmlformats.org/officeDocument/2006/relationships/customXml" Target="../ink/ink3856.xml"/><Relationship Id="rId58" Type="http://schemas.openxmlformats.org/officeDocument/2006/relationships/customXml" Target="../ink/ink3877.xml"/><Relationship Id="rId79" Type="http://schemas.openxmlformats.org/officeDocument/2006/relationships/customXml" Target="../ink/ink3898.xml"/><Relationship Id="rId102" Type="http://schemas.openxmlformats.org/officeDocument/2006/relationships/customXml" Target="../ink/ink3921.xml"/><Relationship Id="rId123" Type="http://schemas.openxmlformats.org/officeDocument/2006/relationships/customXml" Target="../ink/ink3942.xml"/><Relationship Id="rId144" Type="http://schemas.openxmlformats.org/officeDocument/2006/relationships/customXml" Target="../ink/ink3963.xml"/><Relationship Id="rId90" Type="http://schemas.openxmlformats.org/officeDocument/2006/relationships/customXml" Target="../ink/ink3909.xml"/><Relationship Id="rId165" Type="http://schemas.openxmlformats.org/officeDocument/2006/relationships/customXml" Target="../ink/ink3984.xml"/><Relationship Id="rId186" Type="http://schemas.openxmlformats.org/officeDocument/2006/relationships/customXml" Target="../ink/ink4005.xml"/><Relationship Id="rId211" Type="http://schemas.openxmlformats.org/officeDocument/2006/relationships/customXml" Target="../ink/ink4030.xml"/><Relationship Id="rId232" Type="http://schemas.openxmlformats.org/officeDocument/2006/relationships/customXml" Target="../ink/ink4051.xml"/><Relationship Id="rId27" Type="http://schemas.openxmlformats.org/officeDocument/2006/relationships/customXml" Target="../ink/ink3846.xml"/><Relationship Id="rId48" Type="http://schemas.openxmlformats.org/officeDocument/2006/relationships/customXml" Target="../ink/ink3867.xml"/><Relationship Id="rId69" Type="http://schemas.openxmlformats.org/officeDocument/2006/relationships/customXml" Target="../ink/ink3888.xml"/><Relationship Id="rId113" Type="http://schemas.openxmlformats.org/officeDocument/2006/relationships/customXml" Target="../ink/ink3932.xml"/><Relationship Id="rId134" Type="http://schemas.openxmlformats.org/officeDocument/2006/relationships/customXml" Target="../ink/ink3953.xml"/><Relationship Id="rId80" Type="http://schemas.openxmlformats.org/officeDocument/2006/relationships/customXml" Target="../ink/ink3899.xml"/><Relationship Id="rId155" Type="http://schemas.openxmlformats.org/officeDocument/2006/relationships/customXml" Target="../ink/ink3974.xml"/><Relationship Id="rId176" Type="http://schemas.openxmlformats.org/officeDocument/2006/relationships/customXml" Target="../ink/ink3995.xml"/><Relationship Id="rId197" Type="http://schemas.openxmlformats.org/officeDocument/2006/relationships/customXml" Target="../ink/ink4016.xml"/><Relationship Id="rId201" Type="http://schemas.openxmlformats.org/officeDocument/2006/relationships/customXml" Target="../ink/ink4020.xml"/><Relationship Id="rId222" Type="http://schemas.openxmlformats.org/officeDocument/2006/relationships/customXml" Target="../ink/ink4041.xml"/><Relationship Id="rId17" Type="http://schemas.openxmlformats.org/officeDocument/2006/relationships/customXml" Target="../ink/ink3836.xml"/><Relationship Id="rId38" Type="http://schemas.openxmlformats.org/officeDocument/2006/relationships/customXml" Target="../ink/ink3857.xml"/><Relationship Id="rId59" Type="http://schemas.openxmlformats.org/officeDocument/2006/relationships/customXml" Target="../ink/ink3878.xml"/><Relationship Id="rId103" Type="http://schemas.openxmlformats.org/officeDocument/2006/relationships/customXml" Target="../ink/ink3922.xml"/><Relationship Id="rId124" Type="http://schemas.openxmlformats.org/officeDocument/2006/relationships/customXml" Target="../ink/ink3943.xml"/><Relationship Id="rId70" Type="http://schemas.openxmlformats.org/officeDocument/2006/relationships/customXml" Target="../ink/ink3889.xml"/><Relationship Id="rId91" Type="http://schemas.openxmlformats.org/officeDocument/2006/relationships/customXml" Target="../ink/ink3910.xml"/><Relationship Id="rId145" Type="http://schemas.openxmlformats.org/officeDocument/2006/relationships/customXml" Target="../ink/ink3964.xml"/><Relationship Id="rId166" Type="http://schemas.openxmlformats.org/officeDocument/2006/relationships/customXml" Target="../ink/ink3985.xml"/><Relationship Id="rId187" Type="http://schemas.openxmlformats.org/officeDocument/2006/relationships/customXml" Target="../ink/ink4006.xml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4031.xml"/><Relationship Id="rId233" Type="http://schemas.openxmlformats.org/officeDocument/2006/relationships/customXml" Target="../ink/ink4052.xml"/><Relationship Id="rId28" Type="http://schemas.openxmlformats.org/officeDocument/2006/relationships/customXml" Target="../ink/ink3847.xml"/><Relationship Id="rId49" Type="http://schemas.openxmlformats.org/officeDocument/2006/relationships/customXml" Target="../ink/ink3868.xml"/><Relationship Id="rId114" Type="http://schemas.openxmlformats.org/officeDocument/2006/relationships/customXml" Target="../ink/ink3933.xml"/><Relationship Id="rId60" Type="http://schemas.openxmlformats.org/officeDocument/2006/relationships/customXml" Target="../ink/ink3879.xml"/><Relationship Id="rId81" Type="http://schemas.openxmlformats.org/officeDocument/2006/relationships/customXml" Target="../ink/ink3900.xml"/><Relationship Id="rId135" Type="http://schemas.openxmlformats.org/officeDocument/2006/relationships/customXml" Target="../ink/ink3954.xml"/><Relationship Id="rId156" Type="http://schemas.openxmlformats.org/officeDocument/2006/relationships/customXml" Target="../ink/ink3975.xml"/><Relationship Id="rId177" Type="http://schemas.openxmlformats.org/officeDocument/2006/relationships/customXml" Target="../ink/ink3996.xml"/><Relationship Id="rId198" Type="http://schemas.openxmlformats.org/officeDocument/2006/relationships/customXml" Target="../ink/ink4017.xml"/><Relationship Id="rId202" Type="http://schemas.openxmlformats.org/officeDocument/2006/relationships/customXml" Target="../ink/ink4021.xml"/><Relationship Id="rId223" Type="http://schemas.openxmlformats.org/officeDocument/2006/relationships/customXml" Target="../ink/ink4042.xml"/><Relationship Id="rId18" Type="http://schemas.openxmlformats.org/officeDocument/2006/relationships/customXml" Target="../ink/ink3837.xml"/><Relationship Id="rId39" Type="http://schemas.openxmlformats.org/officeDocument/2006/relationships/customXml" Target="../ink/ink3858.xml"/><Relationship Id="rId50" Type="http://schemas.openxmlformats.org/officeDocument/2006/relationships/customXml" Target="../ink/ink3869.xml"/><Relationship Id="rId104" Type="http://schemas.openxmlformats.org/officeDocument/2006/relationships/customXml" Target="../ink/ink3923.xml"/><Relationship Id="rId125" Type="http://schemas.openxmlformats.org/officeDocument/2006/relationships/customXml" Target="../ink/ink3944.xml"/><Relationship Id="rId146" Type="http://schemas.openxmlformats.org/officeDocument/2006/relationships/customXml" Target="../ink/ink3965.xml"/><Relationship Id="rId167" Type="http://schemas.openxmlformats.org/officeDocument/2006/relationships/customXml" Target="../ink/ink3986.xml"/><Relationship Id="rId188" Type="http://schemas.openxmlformats.org/officeDocument/2006/relationships/customXml" Target="../ink/ink4007.xml"/><Relationship Id="rId71" Type="http://schemas.openxmlformats.org/officeDocument/2006/relationships/customXml" Target="../ink/ink3890.xml"/><Relationship Id="rId92" Type="http://schemas.openxmlformats.org/officeDocument/2006/relationships/customXml" Target="../ink/ink3911.xml"/><Relationship Id="rId213" Type="http://schemas.openxmlformats.org/officeDocument/2006/relationships/customXml" Target="../ink/ink4032.xml"/><Relationship Id="rId234" Type="http://schemas.openxmlformats.org/officeDocument/2006/relationships/customXml" Target="../ink/ink4053.xml"/><Relationship Id="rId2" Type="http://schemas.openxmlformats.org/officeDocument/2006/relationships/image" Target="../media/image29.png"/><Relationship Id="rId29" Type="http://schemas.openxmlformats.org/officeDocument/2006/relationships/customXml" Target="../ink/ink3848.xml"/><Relationship Id="rId40" Type="http://schemas.openxmlformats.org/officeDocument/2006/relationships/customXml" Target="../ink/ink3859.xml"/><Relationship Id="rId115" Type="http://schemas.openxmlformats.org/officeDocument/2006/relationships/customXml" Target="../ink/ink3934.xml"/><Relationship Id="rId136" Type="http://schemas.openxmlformats.org/officeDocument/2006/relationships/customXml" Target="../ink/ink3955.xml"/><Relationship Id="rId157" Type="http://schemas.openxmlformats.org/officeDocument/2006/relationships/customXml" Target="../ink/ink3976.xml"/><Relationship Id="rId178" Type="http://schemas.openxmlformats.org/officeDocument/2006/relationships/customXml" Target="../ink/ink3997.xml"/><Relationship Id="rId61" Type="http://schemas.openxmlformats.org/officeDocument/2006/relationships/customXml" Target="../ink/ink3880.xml"/><Relationship Id="rId82" Type="http://schemas.openxmlformats.org/officeDocument/2006/relationships/customXml" Target="../ink/ink3901.xml"/><Relationship Id="rId199" Type="http://schemas.openxmlformats.org/officeDocument/2006/relationships/customXml" Target="../ink/ink4018.xml"/><Relationship Id="rId203" Type="http://schemas.openxmlformats.org/officeDocument/2006/relationships/customXml" Target="../ink/ink4022.xml"/><Relationship Id="rId19" Type="http://schemas.openxmlformats.org/officeDocument/2006/relationships/customXml" Target="../ink/ink3838.xml"/><Relationship Id="rId224" Type="http://schemas.openxmlformats.org/officeDocument/2006/relationships/customXml" Target="../ink/ink4043.xml"/><Relationship Id="rId30" Type="http://schemas.openxmlformats.org/officeDocument/2006/relationships/customXml" Target="../ink/ink3849.xml"/><Relationship Id="rId105" Type="http://schemas.openxmlformats.org/officeDocument/2006/relationships/customXml" Target="../ink/ink3924.xml"/><Relationship Id="rId126" Type="http://schemas.openxmlformats.org/officeDocument/2006/relationships/customXml" Target="../ink/ink3945.xml"/><Relationship Id="rId147" Type="http://schemas.openxmlformats.org/officeDocument/2006/relationships/customXml" Target="../ink/ink3966.xml"/><Relationship Id="rId168" Type="http://schemas.openxmlformats.org/officeDocument/2006/relationships/customXml" Target="../ink/ink3987.xml"/><Relationship Id="rId51" Type="http://schemas.openxmlformats.org/officeDocument/2006/relationships/customXml" Target="../ink/ink3870.xml"/><Relationship Id="rId72" Type="http://schemas.openxmlformats.org/officeDocument/2006/relationships/customXml" Target="../ink/ink3891.xml"/><Relationship Id="rId93" Type="http://schemas.openxmlformats.org/officeDocument/2006/relationships/customXml" Target="../ink/ink3912.xml"/><Relationship Id="rId189" Type="http://schemas.openxmlformats.org/officeDocument/2006/relationships/customXml" Target="../ink/ink4008.xml"/><Relationship Id="rId3" Type="http://schemas.openxmlformats.org/officeDocument/2006/relationships/customXml" Target="../ink/ink3822.xml"/><Relationship Id="rId214" Type="http://schemas.openxmlformats.org/officeDocument/2006/relationships/customXml" Target="../ink/ink4033.xml"/><Relationship Id="rId235" Type="http://schemas.openxmlformats.org/officeDocument/2006/relationships/customXml" Target="../ink/ink4054.xml"/><Relationship Id="rId116" Type="http://schemas.openxmlformats.org/officeDocument/2006/relationships/customXml" Target="../ink/ink3935.xml"/><Relationship Id="rId137" Type="http://schemas.openxmlformats.org/officeDocument/2006/relationships/customXml" Target="../ink/ink3956.xml"/><Relationship Id="rId158" Type="http://schemas.openxmlformats.org/officeDocument/2006/relationships/customXml" Target="../ink/ink3977.xml"/><Relationship Id="rId20" Type="http://schemas.openxmlformats.org/officeDocument/2006/relationships/customXml" Target="../ink/ink3839.xml"/><Relationship Id="rId41" Type="http://schemas.openxmlformats.org/officeDocument/2006/relationships/customXml" Target="../ink/ink3860.xml"/><Relationship Id="rId62" Type="http://schemas.openxmlformats.org/officeDocument/2006/relationships/customXml" Target="../ink/ink3881.xml"/><Relationship Id="rId83" Type="http://schemas.openxmlformats.org/officeDocument/2006/relationships/customXml" Target="../ink/ink3902.xml"/><Relationship Id="rId179" Type="http://schemas.openxmlformats.org/officeDocument/2006/relationships/customXml" Target="../ink/ink3998.xml"/><Relationship Id="rId190" Type="http://schemas.openxmlformats.org/officeDocument/2006/relationships/customXml" Target="../ink/ink4009.xml"/><Relationship Id="rId204" Type="http://schemas.openxmlformats.org/officeDocument/2006/relationships/customXml" Target="../ink/ink4023.xml"/><Relationship Id="rId225" Type="http://schemas.openxmlformats.org/officeDocument/2006/relationships/customXml" Target="../ink/ink404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1.xml"/><Relationship Id="rId13" Type="http://schemas.openxmlformats.org/officeDocument/2006/relationships/customXml" Target="../ink/ink106.xml"/><Relationship Id="rId18" Type="http://schemas.openxmlformats.org/officeDocument/2006/relationships/customXml" Target="../ink/ink111.xml"/><Relationship Id="rId26" Type="http://schemas.openxmlformats.org/officeDocument/2006/relationships/customXml" Target="../ink/ink119.xml"/><Relationship Id="rId3" Type="http://schemas.openxmlformats.org/officeDocument/2006/relationships/image" Target="../media/image10.png"/><Relationship Id="rId21" Type="http://schemas.openxmlformats.org/officeDocument/2006/relationships/customXml" Target="../ink/ink114.xml"/><Relationship Id="rId7" Type="http://schemas.openxmlformats.org/officeDocument/2006/relationships/customXml" Target="../ink/ink100.xml"/><Relationship Id="rId12" Type="http://schemas.openxmlformats.org/officeDocument/2006/relationships/customXml" Target="../ink/ink105.xml"/><Relationship Id="rId17" Type="http://schemas.openxmlformats.org/officeDocument/2006/relationships/customXml" Target="../ink/ink110.xml"/><Relationship Id="rId25" Type="http://schemas.openxmlformats.org/officeDocument/2006/relationships/customXml" Target="../ink/ink118.xml"/><Relationship Id="rId2" Type="http://schemas.openxmlformats.org/officeDocument/2006/relationships/slideLayout" Target="../slideLayouts/slideLayout1.xml"/><Relationship Id="rId16" Type="http://schemas.openxmlformats.org/officeDocument/2006/relationships/customXml" Target="../ink/ink109.xml"/><Relationship Id="rId20" Type="http://schemas.openxmlformats.org/officeDocument/2006/relationships/customXml" Target="../ink/ink113.xml"/><Relationship Id="rId1" Type="http://schemas.openxmlformats.org/officeDocument/2006/relationships/tags" Target="../tags/tag81.xml"/><Relationship Id="rId6" Type="http://schemas.openxmlformats.org/officeDocument/2006/relationships/customXml" Target="../ink/ink99.xml"/><Relationship Id="rId11" Type="http://schemas.openxmlformats.org/officeDocument/2006/relationships/customXml" Target="../ink/ink104.xml"/><Relationship Id="rId24" Type="http://schemas.openxmlformats.org/officeDocument/2006/relationships/customXml" Target="../ink/ink117.xml"/><Relationship Id="rId5" Type="http://schemas.openxmlformats.org/officeDocument/2006/relationships/customXml" Target="../ink/ink98.xml"/><Relationship Id="rId15" Type="http://schemas.openxmlformats.org/officeDocument/2006/relationships/customXml" Target="../ink/ink108.xml"/><Relationship Id="rId23" Type="http://schemas.openxmlformats.org/officeDocument/2006/relationships/customXml" Target="../ink/ink116.xml"/><Relationship Id="rId10" Type="http://schemas.openxmlformats.org/officeDocument/2006/relationships/customXml" Target="../ink/ink103.xml"/><Relationship Id="rId19" Type="http://schemas.openxmlformats.org/officeDocument/2006/relationships/customXml" Target="../ink/ink112.xml"/><Relationship Id="rId4" Type="http://schemas.openxmlformats.org/officeDocument/2006/relationships/customXml" Target="../ink/ink97.xml"/><Relationship Id="rId9" Type="http://schemas.openxmlformats.org/officeDocument/2006/relationships/customXml" Target="../ink/ink102.xml"/><Relationship Id="rId14" Type="http://schemas.openxmlformats.org/officeDocument/2006/relationships/customXml" Target="../ink/ink107.xml"/><Relationship Id="rId22" Type="http://schemas.openxmlformats.org/officeDocument/2006/relationships/customXml" Target="../ink/ink115.xml"/><Relationship Id="rId27" Type="http://schemas.openxmlformats.org/officeDocument/2006/relationships/customXml" Target="../ink/ink12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5.xml"/><Relationship Id="rId13" Type="http://schemas.openxmlformats.org/officeDocument/2006/relationships/customXml" Target="../ink/ink130.xml"/><Relationship Id="rId18" Type="http://schemas.openxmlformats.org/officeDocument/2006/relationships/customXml" Target="../ink/ink135.xml"/><Relationship Id="rId26" Type="http://schemas.openxmlformats.org/officeDocument/2006/relationships/customXml" Target="../ink/ink143.xml"/><Relationship Id="rId3" Type="http://schemas.openxmlformats.org/officeDocument/2006/relationships/image" Target="../media/image10.png"/><Relationship Id="rId21" Type="http://schemas.openxmlformats.org/officeDocument/2006/relationships/customXml" Target="../ink/ink138.xml"/><Relationship Id="rId7" Type="http://schemas.openxmlformats.org/officeDocument/2006/relationships/customXml" Target="../ink/ink124.xml"/><Relationship Id="rId12" Type="http://schemas.openxmlformats.org/officeDocument/2006/relationships/customXml" Target="../ink/ink129.xml"/><Relationship Id="rId17" Type="http://schemas.openxmlformats.org/officeDocument/2006/relationships/customXml" Target="../ink/ink134.xml"/><Relationship Id="rId25" Type="http://schemas.openxmlformats.org/officeDocument/2006/relationships/customXml" Target="../ink/ink142.xml"/><Relationship Id="rId2" Type="http://schemas.openxmlformats.org/officeDocument/2006/relationships/slideLayout" Target="../slideLayouts/slideLayout1.xml"/><Relationship Id="rId16" Type="http://schemas.openxmlformats.org/officeDocument/2006/relationships/customXml" Target="../ink/ink133.xml"/><Relationship Id="rId20" Type="http://schemas.openxmlformats.org/officeDocument/2006/relationships/customXml" Target="../ink/ink137.xml"/><Relationship Id="rId29" Type="http://schemas.openxmlformats.org/officeDocument/2006/relationships/customXml" Target="../ink/ink146.xml"/><Relationship Id="rId1" Type="http://schemas.openxmlformats.org/officeDocument/2006/relationships/tags" Target="../tags/tag82.xml"/><Relationship Id="rId6" Type="http://schemas.openxmlformats.org/officeDocument/2006/relationships/customXml" Target="../ink/ink123.xml"/><Relationship Id="rId11" Type="http://schemas.openxmlformats.org/officeDocument/2006/relationships/customXml" Target="../ink/ink128.xml"/><Relationship Id="rId24" Type="http://schemas.openxmlformats.org/officeDocument/2006/relationships/customXml" Target="../ink/ink141.xml"/><Relationship Id="rId5" Type="http://schemas.openxmlformats.org/officeDocument/2006/relationships/customXml" Target="../ink/ink122.xml"/><Relationship Id="rId15" Type="http://schemas.openxmlformats.org/officeDocument/2006/relationships/customXml" Target="../ink/ink132.xml"/><Relationship Id="rId23" Type="http://schemas.openxmlformats.org/officeDocument/2006/relationships/customXml" Target="../ink/ink140.xml"/><Relationship Id="rId28" Type="http://schemas.openxmlformats.org/officeDocument/2006/relationships/customXml" Target="../ink/ink145.xml"/><Relationship Id="rId10" Type="http://schemas.openxmlformats.org/officeDocument/2006/relationships/customXml" Target="../ink/ink127.xml"/><Relationship Id="rId19" Type="http://schemas.openxmlformats.org/officeDocument/2006/relationships/customXml" Target="../ink/ink136.xml"/><Relationship Id="rId4" Type="http://schemas.openxmlformats.org/officeDocument/2006/relationships/customXml" Target="../ink/ink121.xml"/><Relationship Id="rId9" Type="http://schemas.openxmlformats.org/officeDocument/2006/relationships/customXml" Target="../ink/ink126.xml"/><Relationship Id="rId14" Type="http://schemas.openxmlformats.org/officeDocument/2006/relationships/customXml" Target="../ink/ink131.xml"/><Relationship Id="rId22" Type="http://schemas.openxmlformats.org/officeDocument/2006/relationships/customXml" Target="../ink/ink139.xml"/><Relationship Id="rId27" Type="http://schemas.openxmlformats.org/officeDocument/2006/relationships/customXml" Target="../ink/ink144.xml"/><Relationship Id="rId30" Type="http://schemas.openxmlformats.org/officeDocument/2006/relationships/customXml" Target="../ink/ink147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62.xml"/><Relationship Id="rId21" Type="http://schemas.openxmlformats.org/officeDocument/2006/relationships/customXml" Target="../ink/ink166.xml"/><Relationship Id="rId42" Type="http://schemas.openxmlformats.org/officeDocument/2006/relationships/customXml" Target="../ink/ink187.xml"/><Relationship Id="rId63" Type="http://schemas.openxmlformats.org/officeDocument/2006/relationships/customXml" Target="../ink/ink208.xml"/><Relationship Id="rId84" Type="http://schemas.openxmlformats.org/officeDocument/2006/relationships/customXml" Target="../ink/ink229.xml"/><Relationship Id="rId16" Type="http://schemas.openxmlformats.org/officeDocument/2006/relationships/customXml" Target="../ink/ink161.xml"/><Relationship Id="rId107" Type="http://schemas.openxmlformats.org/officeDocument/2006/relationships/customXml" Target="../ink/ink252.xml"/><Relationship Id="rId11" Type="http://schemas.openxmlformats.org/officeDocument/2006/relationships/customXml" Target="../ink/ink156.xml"/><Relationship Id="rId32" Type="http://schemas.openxmlformats.org/officeDocument/2006/relationships/customXml" Target="../ink/ink177.xml"/><Relationship Id="rId37" Type="http://schemas.openxmlformats.org/officeDocument/2006/relationships/customXml" Target="../ink/ink182.xml"/><Relationship Id="rId53" Type="http://schemas.openxmlformats.org/officeDocument/2006/relationships/customXml" Target="../ink/ink198.xml"/><Relationship Id="rId58" Type="http://schemas.openxmlformats.org/officeDocument/2006/relationships/customXml" Target="../ink/ink203.xml"/><Relationship Id="rId74" Type="http://schemas.openxmlformats.org/officeDocument/2006/relationships/customXml" Target="../ink/ink219.xml"/><Relationship Id="rId79" Type="http://schemas.openxmlformats.org/officeDocument/2006/relationships/customXml" Target="../ink/ink224.xml"/><Relationship Id="rId102" Type="http://schemas.openxmlformats.org/officeDocument/2006/relationships/customXml" Target="../ink/ink247.xml"/><Relationship Id="rId123" Type="http://schemas.openxmlformats.org/officeDocument/2006/relationships/customXml" Target="../ink/ink268.xml"/><Relationship Id="rId128" Type="http://schemas.openxmlformats.org/officeDocument/2006/relationships/customXml" Target="../ink/ink273.xml"/><Relationship Id="rId5" Type="http://schemas.openxmlformats.org/officeDocument/2006/relationships/customXml" Target="../ink/ink150.xml"/><Relationship Id="rId90" Type="http://schemas.openxmlformats.org/officeDocument/2006/relationships/customXml" Target="../ink/ink235.xml"/><Relationship Id="rId95" Type="http://schemas.openxmlformats.org/officeDocument/2006/relationships/customXml" Target="../ink/ink240.xml"/><Relationship Id="rId22" Type="http://schemas.openxmlformats.org/officeDocument/2006/relationships/customXml" Target="../ink/ink167.xml"/><Relationship Id="rId27" Type="http://schemas.openxmlformats.org/officeDocument/2006/relationships/customXml" Target="../ink/ink172.xml"/><Relationship Id="rId43" Type="http://schemas.openxmlformats.org/officeDocument/2006/relationships/customXml" Target="../ink/ink188.xml"/><Relationship Id="rId48" Type="http://schemas.openxmlformats.org/officeDocument/2006/relationships/customXml" Target="../ink/ink193.xml"/><Relationship Id="rId64" Type="http://schemas.openxmlformats.org/officeDocument/2006/relationships/customXml" Target="../ink/ink209.xml"/><Relationship Id="rId69" Type="http://schemas.openxmlformats.org/officeDocument/2006/relationships/customXml" Target="../ink/ink214.xml"/><Relationship Id="rId113" Type="http://schemas.openxmlformats.org/officeDocument/2006/relationships/customXml" Target="../ink/ink258.xml"/><Relationship Id="rId118" Type="http://schemas.openxmlformats.org/officeDocument/2006/relationships/customXml" Target="../ink/ink263.xml"/><Relationship Id="rId134" Type="http://schemas.openxmlformats.org/officeDocument/2006/relationships/customXml" Target="../ink/ink279.xml"/><Relationship Id="rId80" Type="http://schemas.openxmlformats.org/officeDocument/2006/relationships/customXml" Target="../ink/ink225.xml"/><Relationship Id="rId85" Type="http://schemas.openxmlformats.org/officeDocument/2006/relationships/customXml" Target="../ink/ink230.xml"/><Relationship Id="rId12" Type="http://schemas.openxmlformats.org/officeDocument/2006/relationships/customXml" Target="../ink/ink157.xml"/><Relationship Id="rId17" Type="http://schemas.openxmlformats.org/officeDocument/2006/relationships/customXml" Target="../ink/ink162.xml"/><Relationship Id="rId33" Type="http://schemas.openxmlformats.org/officeDocument/2006/relationships/customXml" Target="../ink/ink178.xml"/><Relationship Id="rId38" Type="http://schemas.openxmlformats.org/officeDocument/2006/relationships/customXml" Target="../ink/ink183.xml"/><Relationship Id="rId59" Type="http://schemas.openxmlformats.org/officeDocument/2006/relationships/customXml" Target="../ink/ink204.xml"/><Relationship Id="rId103" Type="http://schemas.openxmlformats.org/officeDocument/2006/relationships/customXml" Target="../ink/ink248.xml"/><Relationship Id="rId108" Type="http://schemas.openxmlformats.org/officeDocument/2006/relationships/customXml" Target="../ink/ink253.xml"/><Relationship Id="rId124" Type="http://schemas.openxmlformats.org/officeDocument/2006/relationships/customXml" Target="../ink/ink269.xml"/><Relationship Id="rId129" Type="http://schemas.openxmlformats.org/officeDocument/2006/relationships/customXml" Target="../ink/ink274.xml"/><Relationship Id="rId54" Type="http://schemas.openxmlformats.org/officeDocument/2006/relationships/customXml" Target="../ink/ink199.xml"/><Relationship Id="rId70" Type="http://schemas.openxmlformats.org/officeDocument/2006/relationships/customXml" Target="../ink/ink215.xml"/><Relationship Id="rId75" Type="http://schemas.openxmlformats.org/officeDocument/2006/relationships/customXml" Target="../ink/ink220.xml"/><Relationship Id="rId91" Type="http://schemas.openxmlformats.org/officeDocument/2006/relationships/customXml" Target="../ink/ink236.xml"/><Relationship Id="rId96" Type="http://schemas.openxmlformats.org/officeDocument/2006/relationships/customXml" Target="../ink/ink241.xml"/><Relationship Id="rId1" Type="http://schemas.openxmlformats.org/officeDocument/2006/relationships/tags" Target="../tags/tag83.xml"/><Relationship Id="rId6" Type="http://schemas.openxmlformats.org/officeDocument/2006/relationships/customXml" Target="../ink/ink151.xml"/><Relationship Id="rId23" Type="http://schemas.openxmlformats.org/officeDocument/2006/relationships/customXml" Target="../ink/ink168.xml"/><Relationship Id="rId28" Type="http://schemas.openxmlformats.org/officeDocument/2006/relationships/customXml" Target="../ink/ink173.xml"/><Relationship Id="rId49" Type="http://schemas.openxmlformats.org/officeDocument/2006/relationships/customXml" Target="../ink/ink194.xml"/><Relationship Id="rId114" Type="http://schemas.openxmlformats.org/officeDocument/2006/relationships/customXml" Target="../ink/ink259.xml"/><Relationship Id="rId119" Type="http://schemas.openxmlformats.org/officeDocument/2006/relationships/customXml" Target="../ink/ink264.xml"/><Relationship Id="rId44" Type="http://schemas.openxmlformats.org/officeDocument/2006/relationships/customXml" Target="../ink/ink189.xml"/><Relationship Id="rId60" Type="http://schemas.openxmlformats.org/officeDocument/2006/relationships/customXml" Target="../ink/ink205.xml"/><Relationship Id="rId65" Type="http://schemas.openxmlformats.org/officeDocument/2006/relationships/customXml" Target="../ink/ink210.xml"/><Relationship Id="rId81" Type="http://schemas.openxmlformats.org/officeDocument/2006/relationships/customXml" Target="../ink/ink226.xml"/><Relationship Id="rId86" Type="http://schemas.openxmlformats.org/officeDocument/2006/relationships/customXml" Target="../ink/ink231.xml"/><Relationship Id="rId130" Type="http://schemas.openxmlformats.org/officeDocument/2006/relationships/customXml" Target="../ink/ink275.xml"/><Relationship Id="rId135" Type="http://schemas.openxmlformats.org/officeDocument/2006/relationships/customXml" Target="../ink/ink280.xml"/><Relationship Id="rId13" Type="http://schemas.openxmlformats.org/officeDocument/2006/relationships/customXml" Target="../ink/ink158.xml"/><Relationship Id="rId18" Type="http://schemas.openxmlformats.org/officeDocument/2006/relationships/customXml" Target="../ink/ink163.xml"/><Relationship Id="rId39" Type="http://schemas.openxmlformats.org/officeDocument/2006/relationships/customXml" Target="../ink/ink184.xml"/><Relationship Id="rId109" Type="http://schemas.openxmlformats.org/officeDocument/2006/relationships/customXml" Target="../ink/ink254.xml"/><Relationship Id="rId34" Type="http://schemas.openxmlformats.org/officeDocument/2006/relationships/customXml" Target="../ink/ink179.xml"/><Relationship Id="rId50" Type="http://schemas.openxmlformats.org/officeDocument/2006/relationships/customXml" Target="../ink/ink195.xml"/><Relationship Id="rId55" Type="http://schemas.openxmlformats.org/officeDocument/2006/relationships/customXml" Target="../ink/ink200.xml"/><Relationship Id="rId76" Type="http://schemas.openxmlformats.org/officeDocument/2006/relationships/customXml" Target="../ink/ink221.xml"/><Relationship Id="rId97" Type="http://schemas.openxmlformats.org/officeDocument/2006/relationships/customXml" Target="../ink/ink242.xml"/><Relationship Id="rId104" Type="http://schemas.openxmlformats.org/officeDocument/2006/relationships/customXml" Target="../ink/ink249.xml"/><Relationship Id="rId120" Type="http://schemas.openxmlformats.org/officeDocument/2006/relationships/customXml" Target="../ink/ink265.xml"/><Relationship Id="rId125" Type="http://schemas.openxmlformats.org/officeDocument/2006/relationships/customXml" Target="../ink/ink270.xml"/><Relationship Id="rId7" Type="http://schemas.openxmlformats.org/officeDocument/2006/relationships/customXml" Target="../ink/ink152.xml"/><Relationship Id="rId71" Type="http://schemas.openxmlformats.org/officeDocument/2006/relationships/customXml" Target="../ink/ink216.xml"/><Relationship Id="rId92" Type="http://schemas.openxmlformats.org/officeDocument/2006/relationships/customXml" Target="../ink/ink237.xml"/><Relationship Id="rId2" Type="http://schemas.openxmlformats.org/officeDocument/2006/relationships/slideLayout" Target="../slideLayouts/slideLayout1.xml"/><Relationship Id="rId29" Type="http://schemas.openxmlformats.org/officeDocument/2006/relationships/customXml" Target="../ink/ink174.xml"/><Relationship Id="rId24" Type="http://schemas.openxmlformats.org/officeDocument/2006/relationships/customXml" Target="../ink/ink169.xml"/><Relationship Id="rId40" Type="http://schemas.openxmlformats.org/officeDocument/2006/relationships/customXml" Target="../ink/ink185.xml"/><Relationship Id="rId45" Type="http://schemas.openxmlformats.org/officeDocument/2006/relationships/customXml" Target="../ink/ink190.xml"/><Relationship Id="rId66" Type="http://schemas.openxmlformats.org/officeDocument/2006/relationships/customXml" Target="../ink/ink211.xml"/><Relationship Id="rId87" Type="http://schemas.openxmlformats.org/officeDocument/2006/relationships/customXml" Target="../ink/ink232.xml"/><Relationship Id="rId110" Type="http://schemas.openxmlformats.org/officeDocument/2006/relationships/customXml" Target="../ink/ink255.xml"/><Relationship Id="rId115" Type="http://schemas.openxmlformats.org/officeDocument/2006/relationships/customXml" Target="../ink/ink260.xml"/><Relationship Id="rId131" Type="http://schemas.openxmlformats.org/officeDocument/2006/relationships/customXml" Target="../ink/ink276.xml"/><Relationship Id="rId61" Type="http://schemas.openxmlformats.org/officeDocument/2006/relationships/customXml" Target="../ink/ink206.xml"/><Relationship Id="rId82" Type="http://schemas.openxmlformats.org/officeDocument/2006/relationships/customXml" Target="../ink/ink227.xml"/><Relationship Id="rId19" Type="http://schemas.openxmlformats.org/officeDocument/2006/relationships/customXml" Target="../ink/ink164.xml"/><Relationship Id="rId14" Type="http://schemas.openxmlformats.org/officeDocument/2006/relationships/customXml" Target="../ink/ink159.xml"/><Relationship Id="rId30" Type="http://schemas.openxmlformats.org/officeDocument/2006/relationships/customXml" Target="../ink/ink175.xml"/><Relationship Id="rId35" Type="http://schemas.openxmlformats.org/officeDocument/2006/relationships/customXml" Target="../ink/ink180.xml"/><Relationship Id="rId56" Type="http://schemas.openxmlformats.org/officeDocument/2006/relationships/customXml" Target="../ink/ink201.xml"/><Relationship Id="rId77" Type="http://schemas.openxmlformats.org/officeDocument/2006/relationships/customXml" Target="../ink/ink222.xml"/><Relationship Id="rId100" Type="http://schemas.openxmlformats.org/officeDocument/2006/relationships/customXml" Target="../ink/ink245.xml"/><Relationship Id="rId105" Type="http://schemas.openxmlformats.org/officeDocument/2006/relationships/customXml" Target="../ink/ink250.xml"/><Relationship Id="rId126" Type="http://schemas.openxmlformats.org/officeDocument/2006/relationships/customXml" Target="../ink/ink271.xml"/><Relationship Id="rId8" Type="http://schemas.openxmlformats.org/officeDocument/2006/relationships/customXml" Target="../ink/ink153.xml"/><Relationship Id="rId51" Type="http://schemas.openxmlformats.org/officeDocument/2006/relationships/customXml" Target="../ink/ink196.xml"/><Relationship Id="rId72" Type="http://schemas.openxmlformats.org/officeDocument/2006/relationships/customXml" Target="../ink/ink217.xml"/><Relationship Id="rId93" Type="http://schemas.openxmlformats.org/officeDocument/2006/relationships/customXml" Target="../ink/ink238.xml"/><Relationship Id="rId98" Type="http://schemas.openxmlformats.org/officeDocument/2006/relationships/customXml" Target="../ink/ink243.xml"/><Relationship Id="rId121" Type="http://schemas.openxmlformats.org/officeDocument/2006/relationships/customXml" Target="../ink/ink266.xml"/><Relationship Id="rId3" Type="http://schemas.openxmlformats.org/officeDocument/2006/relationships/customXml" Target="../ink/ink148.xml"/><Relationship Id="rId25" Type="http://schemas.openxmlformats.org/officeDocument/2006/relationships/customXml" Target="../ink/ink170.xml"/><Relationship Id="rId46" Type="http://schemas.openxmlformats.org/officeDocument/2006/relationships/customXml" Target="../ink/ink191.xml"/><Relationship Id="rId67" Type="http://schemas.openxmlformats.org/officeDocument/2006/relationships/customXml" Target="../ink/ink212.xml"/><Relationship Id="rId116" Type="http://schemas.openxmlformats.org/officeDocument/2006/relationships/customXml" Target="../ink/ink261.xml"/><Relationship Id="rId20" Type="http://schemas.openxmlformats.org/officeDocument/2006/relationships/customXml" Target="../ink/ink165.xml"/><Relationship Id="rId41" Type="http://schemas.openxmlformats.org/officeDocument/2006/relationships/customXml" Target="../ink/ink186.xml"/><Relationship Id="rId62" Type="http://schemas.openxmlformats.org/officeDocument/2006/relationships/customXml" Target="../ink/ink207.xml"/><Relationship Id="rId83" Type="http://schemas.openxmlformats.org/officeDocument/2006/relationships/customXml" Target="../ink/ink228.xml"/><Relationship Id="rId88" Type="http://schemas.openxmlformats.org/officeDocument/2006/relationships/customXml" Target="../ink/ink233.xml"/><Relationship Id="rId111" Type="http://schemas.openxmlformats.org/officeDocument/2006/relationships/customXml" Target="../ink/ink256.xml"/><Relationship Id="rId132" Type="http://schemas.openxmlformats.org/officeDocument/2006/relationships/customXml" Target="../ink/ink277.xml"/><Relationship Id="rId15" Type="http://schemas.openxmlformats.org/officeDocument/2006/relationships/customXml" Target="../ink/ink160.xml"/><Relationship Id="rId36" Type="http://schemas.openxmlformats.org/officeDocument/2006/relationships/customXml" Target="../ink/ink181.xml"/><Relationship Id="rId57" Type="http://schemas.openxmlformats.org/officeDocument/2006/relationships/customXml" Target="../ink/ink202.xml"/><Relationship Id="rId106" Type="http://schemas.openxmlformats.org/officeDocument/2006/relationships/customXml" Target="../ink/ink251.xml"/><Relationship Id="rId127" Type="http://schemas.openxmlformats.org/officeDocument/2006/relationships/customXml" Target="../ink/ink272.xml"/><Relationship Id="rId10" Type="http://schemas.openxmlformats.org/officeDocument/2006/relationships/customXml" Target="../ink/ink155.xml"/><Relationship Id="rId31" Type="http://schemas.openxmlformats.org/officeDocument/2006/relationships/customXml" Target="../ink/ink176.xml"/><Relationship Id="rId52" Type="http://schemas.openxmlformats.org/officeDocument/2006/relationships/customXml" Target="../ink/ink197.xml"/><Relationship Id="rId73" Type="http://schemas.openxmlformats.org/officeDocument/2006/relationships/customXml" Target="../ink/ink218.xml"/><Relationship Id="rId78" Type="http://schemas.openxmlformats.org/officeDocument/2006/relationships/customXml" Target="../ink/ink223.xml"/><Relationship Id="rId94" Type="http://schemas.openxmlformats.org/officeDocument/2006/relationships/customXml" Target="../ink/ink239.xml"/><Relationship Id="rId99" Type="http://schemas.openxmlformats.org/officeDocument/2006/relationships/customXml" Target="../ink/ink244.xml"/><Relationship Id="rId101" Type="http://schemas.openxmlformats.org/officeDocument/2006/relationships/customXml" Target="../ink/ink246.xml"/><Relationship Id="rId122" Type="http://schemas.openxmlformats.org/officeDocument/2006/relationships/customXml" Target="../ink/ink267.xml"/><Relationship Id="rId4" Type="http://schemas.openxmlformats.org/officeDocument/2006/relationships/customXml" Target="../ink/ink149.xml"/><Relationship Id="rId9" Type="http://schemas.openxmlformats.org/officeDocument/2006/relationships/customXml" Target="../ink/ink154.xml"/><Relationship Id="rId26" Type="http://schemas.openxmlformats.org/officeDocument/2006/relationships/customXml" Target="../ink/ink171.xml"/><Relationship Id="rId47" Type="http://schemas.openxmlformats.org/officeDocument/2006/relationships/customXml" Target="../ink/ink192.xml"/><Relationship Id="rId68" Type="http://schemas.openxmlformats.org/officeDocument/2006/relationships/customXml" Target="../ink/ink213.xml"/><Relationship Id="rId89" Type="http://schemas.openxmlformats.org/officeDocument/2006/relationships/customXml" Target="../ink/ink234.xml"/><Relationship Id="rId112" Type="http://schemas.openxmlformats.org/officeDocument/2006/relationships/customXml" Target="../ink/ink257.xml"/><Relationship Id="rId133" Type="http://schemas.openxmlformats.org/officeDocument/2006/relationships/customXml" Target="../ink/ink278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95.xml"/><Relationship Id="rId21" Type="http://schemas.openxmlformats.org/officeDocument/2006/relationships/customXml" Target="../ink/ink299.xml"/><Relationship Id="rId63" Type="http://schemas.openxmlformats.org/officeDocument/2006/relationships/customXml" Target="../ink/ink341.xml"/><Relationship Id="rId159" Type="http://schemas.openxmlformats.org/officeDocument/2006/relationships/customXml" Target="../ink/ink437.xml"/><Relationship Id="rId170" Type="http://schemas.openxmlformats.org/officeDocument/2006/relationships/customXml" Target="../ink/ink448.xml"/><Relationship Id="rId226" Type="http://schemas.openxmlformats.org/officeDocument/2006/relationships/customXml" Target="../ink/ink504.xml"/><Relationship Id="rId268" Type="http://schemas.openxmlformats.org/officeDocument/2006/relationships/customXml" Target="../ink/ink546.xml"/><Relationship Id="rId32" Type="http://schemas.openxmlformats.org/officeDocument/2006/relationships/customXml" Target="../ink/ink310.xml"/><Relationship Id="rId74" Type="http://schemas.openxmlformats.org/officeDocument/2006/relationships/customXml" Target="../ink/ink352.xml"/><Relationship Id="rId128" Type="http://schemas.openxmlformats.org/officeDocument/2006/relationships/customXml" Target="../ink/ink406.xml"/><Relationship Id="rId5" Type="http://schemas.openxmlformats.org/officeDocument/2006/relationships/customXml" Target="../ink/ink283.xml"/><Relationship Id="rId181" Type="http://schemas.openxmlformats.org/officeDocument/2006/relationships/customXml" Target="../ink/ink459.xml"/><Relationship Id="rId237" Type="http://schemas.openxmlformats.org/officeDocument/2006/relationships/customXml" Target="../ink/ink515.xml"/><Relationship Id="rId279" Type="http://schemas.openxmlformats.org/officeDocument/2006/relationships/customXml" Target="../ink/ink557.xml"/><Relationship Id="rId22" Type="http://schemas.openxmlformats.org/officeDocument/2006/relationships/customXml" Target="../ink/ink300.xml"/><Relationship Id="rId43" Type="http://schemas.openxmlformats.org/officeDocument/2006/relationships/customXml" Target="../ink/ink321.xml"/><Relationship Id="rId64" Type="http://schemas.openxmlformats.org/officeDocument/2006/relationships/customXml" Target="../ink/ink342.xml"/><Relationship Id="rId118" Type="http://schemas.openxmlformats.org/officeDocument/2006/relationships/customXml" Target="../ink/ink396.xml"/><Relationship Id="rId139" Type="http://schemas.openxmlformats.org/officeDocument/2006/relationships/customXml" Target="../ink/ink417.xml"/><Relationship Id="rId85" Type="http://schemas.openxmlformats.org/officeDocument/2006/relationships/customXml" Target="../ink/ink363.xml"/><Relationship Id="rId150" Type="http://schemas.openxmlformats.org/officeDocument/2006/relationships/customXml" Target="../ink/ink428.xml"/><Relationship Id="rId171" Type="http://schemas.openxmlformats.org/officeDocument/2006/relationships/customXml" Target="../ink/ink449.xml"/><Relationship Id="rId192" Type="http://schemas.openxmlformats.org/officeDocument/2006/relationships/customXml" Target="../ink/ink470.xml"/><Relationship Id="rId206" Type="http://schemas.openxmlformats.org/officeDocument/2006/relationships/customXml" Target="../ink/ink484.xml"/><Relationship Id="rId227" Type="http://schemas.openxmlformats.org/officeDocument/2006/relationships/customXml" Target="../ink/ink505.xml"/><Relationship Id="rId248" Type="http://schemas.openxmlformats.org/officeDocument/2006/relationships/customXml" Target="../ink/ink526.xml"/><Relationship Id="rId269" Type="http://schemas.openxmlformats.org/officeDocument/2006/relationships/customXml" Target="../ink/ink547.xml"/><Relationship Id="rId12" Type="http://schemas.openxmlformats.org/officeDocument/2006/relationships/customXml" Target="../ink/ink290.xml"/><Relationship Id="rId33" Type="http://schemas.openxmlformats.org/officeDocument/2006/relationships/customXml" Target="../ink/ink311.xml"/><Relationship Id="rId108" Type="http://schemas.openxmlformats.org/officeDocument/2006/relationships/customXml" Target="../ink/ink386.xml"/><Relationship Id="rId129" Type="http://schemas.openxmlformats.org/officeDocument/2006/relationships/customXml" Target="../ink/ink407.xml"/><Relationship Id="rId280" Type="http://schemas.openxmlformats.org/officeDocument/2006/relationships/customXml" Target="../ink/ink558.xml"/><Relationship Id="rId54" Type="http://schemas.openxmlformats.org/officeDocument/2006/relationships/customXml" Target="../ink/ink332.xml"/><Relationship Id="rId75" Type="http://schemas.openxmlformats.org/officeDocument/2006/relationships/customXml" Target="../ink/ink353.xml"/><Relationship Id="rId96" Type="http://schemas.openxmlformats.org/officeDocument/2006/relationships/customXml" Target="../ink/ink374.xml"/><Relationship Id="rId140" Type="http://schemas.openxmlformats.org/officeDocument/2006/relationships/customXml" Target="../ink/ink418.xml"/><Relationship Id="rId161" Type="http://schemas.openxmlformats.org/officeDocument/2006/relationships/customXml" Target="../ink/ink439.xml"/><Relationship Id="rId182" Type="http://schemas.openxmlformats.org/officeDocument/2006/relationships/customXml" Target="../ink/ink460.xml"/><Relationship Id="rId217" Type="http://schemas.openxmlformats.org/officeDocument/2006/relationships/customXml" Target="../ink/ink495.xml"/><Relationship Id="rId6" Type="http://schemas.openxmlformats.org/officeDocument/2006/relationships/customXml" Target="../ink/ink284.xml"/><Relationship Id="rId238" Type="http://schemas.openxmlformats.org/officeDocument/2006/relationships/customXml" Target="../ink/ink516.xml"/><Relationship Id="rId259" Type="http://schemas.openxmlformats.org/officeDocument/2006/relationships/customXml" Target="../ink/ink537.xml"/><Relationship Id="rId23" Type="http://schemas.openxmlformats.org/officeDocument/2006/relationships/customXml" Target="../ink/ink301.xml"/><Relationship Id="rId119" Type="http://schemas.openxmlformats.org/officeDocument/2006/relationships/customXml" Target="../ink/ink397.xml"/><Relationship Id="rId270" Type="http://schemas.openxmlformats.org/officeDocument/2006/relationships/customXml" Target="../ink/ink548.xml"/><Relationship Id="rId44" Type="http://schemas.openxmlformats.org/officeDocument/2006/relationships/customXml" Target="../ink/ink322.xml"/><Relationship Id="rId65" Type="http://schemas.openxmlformats.org/officeDocument/2006/relationships/customXml" Target="../ink/ink343.xml"/><Relationship Id="rId86" Type="http://schemas.openxmlformats.org/officeDocument/2006/relationships/customXml" Target="../ink/ink364.xml"/><Relationship Id="rId130" Type="http://schemas.openxmlformats.org/officeDocument/2006/relationships/customXml" Target="../ink/ink408.xml"/><Relationship Id="rId151" Type="http://schemas.openxmlformats.org/officeDocument/2006/relationships/customXml" Target="../ink/ink429.xml"/><Relationship Id="rId172" Type="http://schemas.openxmlformats.org/officeDocument/2006/relationships/customXml" Target="../ink/ink450.xml"/><Relationship Id="rId193" Type="http://schemas.openxmlformats.org/officeDocument/2006/relationships/customXml" Target="../ink/ink471.xml"/><Relationship Id="rId207" Type="http://schemas.openxmlformats.org/officeDocument/2006/relationships/customXml" Target="../ink/ink485.xml"/><Relationship Id="rId228" Type="http://schemas.openxmlformats.org/officeDocument/2006/relationships/customXml" Target="../ink/ink506.xml"/><Relationship Id="rId249" Type="http://schemas.openxmlformats.org/officeDocument/2006/relationships/customXml" Target="../ink/ink527.xml"/><Relationship Id="rId13" Type="http://schemas.openxmlformats.org/officeDocument/2006/relationships/customXml" Target="../ink/ink291.xml"/><Relationship Id="rId109" Type="http://schemas.openxmlformats.org/officeDocument/2006/relationships/customXml" Target="../ink/ink387.xml"/><Relationship Id="rId260" Type="http://schemas.openxmlformats.org/officeDocument/2006/relationships/customXml" Target="../ink/ink538.xml"/><Relationship Id="rId281" Type="http://schemas.openxmlformats.org/officeDocument/2006/relationships/customXml" Target="../ink/ink559.xml"/><Relationship Id="rId34" Type="http://schemas.openxmlformats.org/officeDocument/2006/relationships/customXml" Target="../ink/ink312.xml"/><Relationship Id="rId55" Type="http://schemas.openxmlformats.org/officeDocument/2006/relationships/customXml" Target="../ink/ink333.xml"/><Relationship Id="rId76" Type="http://schemas.openxmlformats.org/officeDocument/2006/relationships/customXml" Target="../ink/ink354.xml"/><Relationship Id="rId97" Type="http://schemas.openxmlformats.org/officeDocument/2006/relationships/customXml" Target="../ink/ink375.xml"/><Relationship Id="rId120" Type="http://schemas.openxmlformats.org/officeDocument/2006/relationships/customXml" Target="../ink/ink398.xml"/><Relationship Id="rId141" Type="http://schemas.openxmlformats.org/officeDocument/2006/relationships/customXml" Target="../ink/ink419.xml"/><Relationship Id="rId7" Type="http://schemas.openxmlformats.org/officeDocument/2006/relationships/customXml" Target="../ink/ink285.xml"/><Relationship Id="rId162" Type="http://schemas.openxmlformats.org/officeDocument/2006/relationships/customXml" Target="../ink/ink440.xml"/><Relationship Id="rId183" Type="http://schemas.openxmlformats.org/officeDocument/2006/relationships/customXml" Target="../ink/ink461.xml"/><Relationship Id="rId218" Type="http://schemas.openxmlformats.org/officeDocument/2006/relationships/customXml" Target="../ink/ink496.xml"/><Relationship Id="rId239" Type="http://schemas.openxmlformats.org/officeDocument/2006/relationships/customXml" Target="../ink/ink517.xml"/><Relationship Id="rId250" Type="http://schemas.openxmlformats.org/officeDocument/2006/relationships/customXml" Target="../ink/ink528.xml"/><Relationship Id="rId271" Type="http://schemas.openxmlformats.org/officeDocument/2006/relationships/customXml" Target="../ink/ink549.xml"/><Relationship Id="rId24" Type="http://schemas.openxmlformats.org/officeDocument/2006/relationships/customXml" Target="../ink/ink302.xml"/><Relationship Id="rId45" Type="http://schemas.openxmlformats.org/officeDocument/2006/relationships/customXml" Target="../ink/ink323.xml"/><Relationship Id="rId66" Type="http://schemas.openxmlformats.org/officeDocument/2006/relationships/customXml" Target="../ink/ink344.xml"/><Relationship Id="rId87" Type="http://schemas.openxmlformats.org/officeDocument/2006/relationships/customXml" Target="../ink/ink365.xml"/><Relationship Id="rId110" Type="http://schemas.openxmlformats.org/officeDocument/2006/relationships/customXml" Target="../ink/ink388.xml"/><Relationship Id="rId131" Type="http://schemas.openxmlformats.org/officeDocument/2006/relationships/customXml" Target="../ink/ink409.xml"/><Relationship Id="rId152" Type="http://schemas.openxmlformats.org/officeDocument/2006/relationships/customXml" Target="../ink/ink430.xml"/><Relationship Id="rId173" Type="http://schemas.openxmlformats.org/officeDocument/2006/relationships/customXml" Target="../ink/ink451.xml"/><Relationship Id="rId194" Type="http://schemas.openxmlformats.org/officeDocument/2006/relationships/customXml" Target="../ink/ink472.xml"/><Relationship Id="rId208" Type="http://schemas.openxmlformats.org/officeDocument/2006/relationships/customXml" Target="../ink/ink486.xml"/><Relationship Id="rId229" Type="http://schemas.openxmlformats.org/officeDocument/2006/relationships/customXml" Target="../ink/ink507.xml"/><Relationship Id="rId240" Type="http://schemas.openxmlformats.org/officeDocument/2006/relationships/customXml" Target="../ink/ink518.xml"/><Relationship Id="rId261" Type="http://schemas.openxmlformats.org/officeDocument/2006/relationships/customXml" Target="../ink/ink539.xml"/><Relationship Id="rId14" Type="http://schemas.openxmlformats.org/officeDocument/2006/relationships/customXml" Target="../ink/ink292.xml"/><Relationship Id="rId35" Type="http://schemas.openxmlformats.org/officeDocument/2006/relationships/customXml" Target="../ink/ink313.xml"/><Relationship Id="rId56" Type="http://schemas.openxmlformats.org/officeDocument/2006/relationships/customXml" Target="../ink/ink334.xml"/><Relationship Id="rId77" Type="http://schemas.openxmlformats.org/officeDocument/2006/relationships/customXml" Target="../ink/ink355.xml"/><Relationship Id="rId100" Type="http://schemas.openxmlformats.org/officeDocument/2006/relationships/customXml" Target="../ink/ink378.xml"/><Relationship Id="rId282" Type="http://schemas.openxmlformats.org/officeDocument/2006/relationships/customXml" Target="../ink/ink560.xml"/><Relationship Id="rId8" Type="http://schemas.openxmlformats.org/officeDocument/2006/relationships/customXml" Target="../ink/ink286.xml"/><Relationship Id="rId98" Type="http://schemas.openxmlformats.org/officeDocument/2006/relationships/customXml" Target="../ink/ink376.xml"/><Relationship Id="rId121" Type="http://schemas.openxmlformats.org/officeDocument/2006/relationships/customXml" Target="../ink/ink399.xml"/><Relationship Id="rId142" Type="http://schemas.openxmlformats.org/officeDocument/2006/relationships/customXml" Target="../ink/ink420.xml"/><Relationship Id="rId163" Type="http://schemas.openxmlformats.org/officeDocument/2006/relationships/customXml" Target="../ink/ink441.xml"/><Relationship Id="rId184" Type="http://schemas.openxmlformats.org/officeDocument/2006/relationships/customXml" Target="../ink/ink462.xml"/><Relationship Id="rId219" Type="http://schemas.openxmlformats.org/officeDocument/2006/relationships/customXml" Target="../ink/ink497.xml"/><Relationship Id="rId230" Type="http://schemas.openxmlformats.org/officeDocument/2006/relationships/customXml" Target="../ink/ink508.xml"/><Relationship Id="rId251" Type="http://schemas.openxmlformats.org/officeDocument/2006/relationships/customXml" Target="../ink/ink529.xml"/><Relationship Id="rId25" Type="http://schemas.openxmlformats.org/officeDocument/2006/relationships/customXml" Target="../ink/ink303.xml"/><Relationship Id="rId46" Type="http://schemas.openxmlformats.org/officeDocument/2006/relationships/customXml" Target="../ink/ink324.xml"/><Relationship Id="rId67" Type="http://schemas.openxmlformats.org/officeDocument/2006/relationships/customXml" Target="../ink/ink345.xml"/><Relationship Id="rId272" Type="http://schemas.openxmlformats.org/officeDocument/2006/relationships/customXml" Target="../ink/ink550.xml"/><Relationship Id="rId88" Type="http://schemas.openxmlformats.org/officeDocument/2006/relationships/customXml" Target="../ink/ink366.xml"/><Relationship Id="rId111" Type="http://schemas.openxmlformats.org/officeDocument/2006/relationships/customXml" Target="../ink/ink389.xml"/><Relationship Id="rId132" Type="http://schemas.openxmlformats.org/officeDocument/2006/relationships/customXml" Target="../ink/ink410.xml"/><Relationship Id="rId153" Type="http://schemas.openxmlformats.org/officeDocument/2006/relationships/customXml" Target="../ink/ink431.xml"/><Relationship Id="rId174" Type="http://schemas.openxmlformats.org/officeDocument/2006/relationships/customXml" Target="../ink/ink452.xml"/><Relationship Id="rId195" Type="http://schemas.openxmlformats.org/officeDocument/2006/relationships/customXml" Target="../ink/ink473.xml"/><Relationship Id="rId209" Type="http://schemas.openxmlformats.org/officeDocument/2006/relationships/customXml" Target="../ink/ink487.xml"/><Relationship Id="rId220" Type="http://schemas.openxmlformats.org/officeDocument/2006/relationships/customXml" Target="../ink/ink498.xml"/><Relationship Id="rId241" Type="http://schemas.openxmlformats.org/officeDocument/2006/relationships/customXml" Target="../ink/ink519.xml"/><Relationship Id="rId15" Type="http://schemas.openxmlformats.org/officeDocument/2006/relationships/customXml" Target="../ink/ink293.xml"/><Relationship Id="rId36" Type="http://schemas.openxmlformats.org/officeDocument/2006/relationships/customXml" Target="../ink/ink314.xml"/><Relationship Id="rId57" Type="http://schemas.openxmlformats.org/officeDocument/2006/relationships/customXml" Target="../ink/ink335.xml"/><Relationship Id="rId262" Type="http://schemas.openxmlformats.org/officeDocument/2006/relationships/customXml" Target="../ink/ink540.xml"/><Relationship Id="rId78" Type="http://schemas.openxmlformats.org/officeDocument/2006/relationships/customXml" Target="../ink/ink356.xml"/><Relationship Id="rId99" Type="http://schemas.openxmlformats.org/officeDocument/2006/relationships/customXml" Target="../ink/ink377.xml"/><Relationship Id="rId101" Type="http://schemas.openxmlformats.org/officeDocument/2006/relationships/customXml" Target="../ink/ink379.xml"/><Relationship Id="rId122" Type="http://schemas.openxmlformats.org/officeDocument/2006/relationships/customXml" Target="../ink/ink400.xml"/><Relationship Id="rId143" Type="http://schemas.openxmlformats.org/officeDocument/2006/relationships/customXml" Target="../ink/ink421.xml"/><Relationship Id="rId164" Type="http://schemas.openxmlformats.org/officeDocument/2006/relationships/customXml" Target="../ink/ink442.xml"/><Relationship Id="rId185" Type="http://schemas.openxmlformats.org/officeDocument/2006/relationships/customXml" Target="../ink/ink463.xml"/><Relationship Id="rId9" Type="http://schemas.openxmlformats.org/officeDocument/2006/relationships/customXml" Target="../ink/ink287.xml"/><Relationship Id="rId210" Type="http://schemas.openxmlformats.org/officeDocument/2006/relationships/customXml" Target="../ink/ink488.xml"/><Relationship Id="rId26" Type="http://schemas.openxmlformats.org/officeDocument/2006/relationships/customXml" Target="../ink/ink304.xml"/><Relationship Id="rId231" Type="http://schemas.openxmlformats.org/officeDocument/2006/relationships/customXml" Target="../ink/ink509.xml"/><Relationship Id="rId252" Type="http://schemas.openxmlformats.org/officeDocument/2006/relationships/customXml" Target="../ink/ink530.xml"/><Relationship Id="rId273" Type="http://schemas.openxmlformats.org/officeDocument/2006/relationships/customXml" Target="../ink/ink551.xml"/><Relationship Id="rId47" Type="http://schemas.openxmlformats.org/officeDocument/2006/relationships/customXml" Target="../ink/ink325.xml"/><Relationship Id="rId68" Type="http://schemas.openxmlformats.org/officeDocument/2006/relationships/customXml" Target="../ink/ink346.xml"/><Relationship Id="rId89" Type="http://schemas.openxmlformats.org/officeDocument/2006/relationships/customXml" Target="../ink/ink367.xml"/><Relationship Id="rId112" Type="http://schemas.openxmlformats.org/officeDocument/2006/relationships/customXml" Target="../ink/ink390.xml"/><Relationship Id="rId133" Type="http://schemas.openxmlformats.org/officeDocument/2006/relationships/customXml" Target="../ink/ink411.xml"/><Relationship Id="rId154" Type="http://schemas.openxmlformats.org/officeDocument/2006/relationships/customXml" Target="../ink/ink432.xml"/><Relationship Id="rId175" Type="http://schemas.openxmlformats.org/officeDocument/2006/relationships/customXml" Target="../ink/ink453.xml"/><Relationship Id="rId196" Type="http://schemas.openxmlformats.org/officeDocument/2006/relationships/customXml" Target="../ink/ink474.xml"/><Relationship Id="rId200" Type="http://schemas.openxmlformats.org/officeDocument/2006/relationships/customXml" Target="../ink/ink478.xml"/><Relationship Id="rId16" Type="http://schemas.openxmlformats.org/officeDocument/2006/relationships/customXml" Target="../ink/ink294.xml"/><Relationship Id="rId221" Type="http://schemas.openxmlformats.org/officeDocument/2006/relationships/customXml" Target="../ink/ink499.xml"/><Relationship Id="rId242" Type="http://schemas.openxmlformats.org/officeDocument/2006/relationships/customXml" Target="../ink/ink520.xml"/><Relationship Id="rId263" Type="http://schemas.openxmlformats.org/officeDocument/2006/relationships/customXml" Target="../ink/ink541.xml"/><Relationship Id="rId37" Type="http://schemas.openxmlformats.org/officeDocument/2006/relationships/customXml" Target="../ink/ink315.xml"/><Relationship Id="rId58" Type="http://schemas.openxmlformats.org/officeDocument/2006/relationships/customXml" Target="../ink/ink336.xml"/><Relationship Id="rId79" Type="http://schemas.openxmlformats.org/officeDocument/2006/relationships/customXml" Target="../ink/ink357.xml"/><Relationship Id="rId102" Type="http://schemas.openxmlformats.org/officeDocument/2006/relationships/customXml" Target="../ink/ink380.xml"/><Relationship Id="rId123" Type="http://schemas.openxmlformats.org/officeDocument/2006/relationships/customXml" Target="../ink/ink401.xml"/><Relationship Id="rId144" Type="http://schemas.openxmlformats.org/officeDocument/2006/relationships/customXml" Target="../ink/ink422.xml"/><Relationship Id="rId90" Type="http://schemas.openxmlformats.org/officeDocument/2006/relationships/customXml" Target="../ink/ink368.xml"/><Relationship Id="rId165" Type="http://schemas.openxmlformats.org/officeDocument/2006/relationships/customXml" Target="../ink/ink443.xml"/><Relationship Id="rId186" Type="http://schemas.openxmlformats.org/officeDocument/2006/relationships/customXml" Target="../ink/ink464.xml"/><Relationship Id="rId211" Type="http://schemas.openxmlformats.org/officeDocument/2006/relationships/customXml" Target="../ink/ink489.xml"/><Relationship Id="rId232" Type="http://schemas.openxmlformats.org/officeDocument/2006/relationships/customXml" Target="../ink/ink510.xml"/><Relationship Id="rId253" Type="http://schemas.openxmlformats.org/officeDocument/2006/relationships/customXml" Target="../ink/ink531.xml"/><Relationship Id="rId274" Type="http://schemas.openxmlformats.org/officeDocument/2006/relationships/customXml" Target="../ink/ink552.xml"/><Relationship Id="rId27" Type="http://schemas.openxmlformats.org/officeDocument/2006/relationships/customXml" Target="../ink/ink305.xml"/><Relationship Id="rId48" Type="http://schemas.openxmlformats.org/officeDocument/2006/relationships/customXml" Target="../ink/ink326.xml"/><Relationship Id="rId69" Type="http://schemas.openxmlformats.org/officeDocument/2006/relationships/customXml" Target="../ink/ink347.xml"/><Relationship Id="rId113" Type="http://schemas.openxmlformats.org/officeDocument/2006/relationships/customXml" Target="../ink/ink391.xml"/><Relationship Id="rId134" Type="http://schemas.openxmlformats.org/officeDocument/2006/relationships/customXml" Target="../ink/ink412.xml"/><Relationship Id="rId80" Type="http://schemas.openxmlformats.org/officeDocument/2006/relationships/customXml" Target="../ink/ink358.xml"/><Relationship Id="rId155" Type="http://schemas.openxmlformats.org/officeDocument/2006/relationships/customXml" Target="../ink/ink433.xml"/><Relationship Id="rId176" Type="http://schemas.openxmlformats.org/officeDocument/2006/relationships/customXml" Target="../ink/ink454.xml"/><Relationship Id="rId197" Type="http://schemas.openxmlformats.org/officeDocument/2006/relationships/customXml" Target="../ink/ink475.xml"/><Relationship Id="rId201" Type="http://schemas.openxmlformats.org/officeDocument/2006/relationships/customXml" Target="../ink/ink479.xml"/><Relationship Id="rId222" Type="http://schemas.openxmlformats.org/officeDocument/2006/relationships/customXml" Target="../ink/ink500.xml"/><Relationship Id="rId243" Type="http://schemas.openxmlformats.org/officeDocument/2006/relationships/customXml" Target="../ink/ink521.xml"/><Relationship Id="rId264" Type="http://schemas.openxmlformats.org/officeDocument/2006/relationships/customXml" Target="../ink/ink542.xml"/><Relationship Id="rId17" Type="http://schemas.openxmlformats.org/officeDocument/2006/relationships/customXml" Target="../ink/ink295.xml"/><Relationship Id="rId38" Type="http://schemas.openxmlformats.org/officeDocument/2006/relationships/customXml" Target="../ink/ink316.xml"/><Relationship Id="rId59" Type="http://schemas.openxmlformats.org/officeDocument/2006/relationships/customXml" Target="../ink/ink337.xml"/><Relationship Id="rId103" Type="http://schemas.openxmlformats.org/officeDocument/2006/relationships/customXml" Target="../ink/ink381.xml"/><Relationship Id="rId124" Type="http://schemas.openxmlformats.org/officeDocument/2006/relationships/customXml" Target="../ink/ink402.xml"/><Relationship Id="rId70" Type="http://schemas.openxmlformats.org/officeDocument/2006/relationships/customXml" Target="../ink/ink348.xml"/><Relationship Id="rId91" Type="http://schemas.openxmlformats.org/officeDocument/2006/relationships/customXml" Target="../ink/ink369.xml"/><Relationship Id="rId145" Type="http://schemas.openxmlformats.org/officeDocument/2006/relationships/customXml" Target="../ink/ink423.xml"/><Relationship Id="rId166" Type="http://schemas.openxmlformats.org/officeDocument/2006/relationships/customXml" Target="../ink/ink444.xml"/><Relationship Id="rId187" Type="http://schemas.openxmlformats.org/officeDocument/2006/relationships/customXml" Target="../ink/ink465.xml"/><Relationship Id="rId1" Type="http://schemas.openxmlformats.org/officeDocument/2006/relationships/tags" Target="../tags/tag84.xml"/><Relationship Id="rId212" Type="http://schemas.openxmlformats.org/officeDocument/2006/relationships/customXml" Target="../ink/ink490.xml"/><Relationship Id="rId233" Type="http://schemas.openxmlformats.org/officeDocument/2006/relationships/customXml" Target="../ink/ink511.xml"/><Relationship Id="rId254" Type="http://schemas.openxmlformats.org/officeDocument/2006/relationships/customXml" Target="../ink/ink532.xml"/><Relationship Id="rId28" Type="http://schemas.openxmlformats.org/officeDocument/2006/relationships/customXml" Target="../ink/ink306.xml"/><Relationship Id="rId49" Type="http://schemas.openxmlformats.org/officeDocument/2006/relationships/customXml" Target="../ink/ink327.xml"/><Relationship Id="rId114" Type="http://schemas.openxmlformats.org/officeDocument/2006/relationships/customXml" Target="../ink/ink392.xml"/><Relationship Id="rId275" Type="http://schemas.openxmlformats.org/officeDocument/2006/relationships/customXml" Target="../ink/ink553.xml"/><Relationship Id="rId60" Type="http://schemas.openxmlformats.org/officeDocument/2006/relationships/customXml" Target="../ink/ink338.xml"/><Relationship Id="rId81" Type="http://schemas.openxmlformats.org/officeDocument/2006/relationships/customXml" Target="../ink/ink359.xml"/><Relationship Id="rId135" Type="http://schemas.openxmlformats.org/officeDocument/2006/relationships/customXml" Target="../ink/ink413.xml"/><Relationship Id="rId156" Type="http://schemas.openxmlformats.org/officeDocument/2006/relationships/customXml" Target="../ink/ink434.xml"/><Relationship Id="rId177" Type="http://schemas.openxmlformats.org/officeDocument/2006/relationships/customXml" Target="../ink/ink455.xml"/><Relationship Id="rId198" Type="http://schemas.openxmlformats.org/officeDocument/2006/relationships/customXml" Target="../ink/ink476.xml"/><Relationship Id="rId202" Type="http://schemas.openxmlformats.org/officeDocument/2006/relationships/customXml" Target="../ink/ink480.xml"/><Relationship Id="rId223" Type="http://schemas.openxmlformats.org/officeDocument/2006/relationships/customXml" Target="../ink/ink501.xml"/><Relationship Id="rId244" Type="http://schemas.openxmlformats.org/officeDocument/2006/relationships/customXml" Target="../ink/ink522.xml"/><Relationship Id="rId18" Type="http://schemas.openxmlformats.org/officeDocument/2006/relationships/customXml" Target="../ink/ink296.xml"/><Relationship Id="rId39" Type="http://schemas.openxmlformats.org/officeDocument/2006/relationships/customXml" Target="../ink/ink317.xml"/><Relationship Id="rId265" Type="http://schemas.openxmlformats.org/officeDocument/2006/relationships/customXml" Target="../ink/ink543.xml"/><Relationship Id="rId50" Type="http://schemas.openxmlformats.org/officeDocument/2006/relationships/customXml" Target="../ink/ink328.xml"/><Relationship Id="rId104" Type="http://schemas.openxmlformats.org/officeDocument/2006/relationships/customXml" Target="../ink/ink382.xml"/><Relationship Id="rId125" Type="http://schemas.openxmlformats.org/officeDocument/2006/relationships/customXml" Target="../ink/ink403.xml"/><Relationship Id="rId146" Type="http://schemas.openxmlformats.org/officeDocument/2006/relationships/customXml" Target="../ink/ink424.xml"/><Relationship Id="rId167" Type="http://schemas.openxmlformats.org/officeDocument/2006/relationships/customXml" Target="../ink/ink445.xml"/><Relationship Id="rId188" Type="http://schemas.openxmlformats.org/officeDocument/2006/relationships/customXml" Target="../ink/ink466.xml"/><Relationship Id="rId71" Type="http://schemas.openxmlformats.org/officeDocument/2006/relationships/customXml" Target="../ink/ink349.xml"/><Relationship Id="rId92" Type="http://schemas.openxmlformats.org/officeDocument/2006/relationships/customXml" Target="../ink/ink370.xml"/><Relationship Id="rId213" Type="http://schemas.openxmlformats.org/officeDocument/2006/relationships/customXml" Target="../ink/ink491.xml"/><Relationship Id="rId234" Type="http://schemas.openxmlformats.org/officeDocument/2006/relationships/customXml" Target="../ink/ink512.xml"/><Relationship Id="rId2" Type="http://schemas.openxmlformats.org/officeDocument/2006/relationships/slideLayout" Target="../slideLayouts/slideLayout1.xml"/><Relationship Id="rId29" Type="http://schemas.openxmlformats.org/officeDocument/2006/relationships/customXml" Target="../ink/ink307.xml"/><Relationship Id="rId255" Type="http://schemas.openxmlformats.org/officeDocument/2006/relationships/customXml" Target="../ink/ink533.xml"/><Relationship Id="rId276" Type="http://schemas.openxmlformats.org/officeDocument/2006/relationships/customXml" Target="../ink/ink554.xml"/><Relationship Id="rId40" Type="http://schemas.openxmlformats.org/officeDocument/2006/relationships/customXml" Target="../ink/ink318.xml"/><Relationship Id="rId115" Type="http://schemas.openxmlformats.org/officeDocument/2006/relationships/customXml" Target="../ink/ink393.xml"/><Relationship Id="rId136" Type="http://schemas.openxmlformats.org/officeDocument/2006/relationships/customXml" Target="../ink/ink414.xml"/><Relationship Id="rId157" Type="http://schemas.openxmlformats.org/officeDocument/2006/relationships/customXml" Target="../ink/ink435.xml"/><Relationship Id="rId178" Type="http://schemas.openxmlformats.org/officeDocument/2006/relationships/customXml" Target="../ink/ink456.xml"/><Relationship Id="rId61" Type="http://schemas.openxmlformats.org/officeDocument/2006/relationships/customXml" Target="../ink/ink339.xml"/><Relationship Id="rId82" Type="http://schemas.openxmlformats.org/officeDocument/2006/relationships/customXml" Target="../ink/ink360.xml"/><Relationship Id="rId199" Type="http://schemas.openxmlformats.org/officeDocument/2006/relationships/customXml" Target="../ink/ink477.xml"/><Relationship Id="rId203" Type="http://schemas.openxmlformats.org/officeDocument/2006/relationships/customXml" Target="../ink/ink481.xml"/><Relationship Id="rId19" Type="http://schemas.openxmlformats.org/officeDocument/2006/relationships/customXml" Target="../ink/ink297.xml"/><Relationship Id="rId224" Type="http://schemas.openxmlformats.org/officeDocument/2006/relationships/customXml" Target="../ink/ink502.xml"/><Relationship Id="rId245" Type="http://schemas.openxmlformats.org/officeDocument/2006/relationships/customXml" Target="../ink/ink523.xml"/><Relationship Id="rId266" Type="http://schemas.openxmlformats.org/officeDocument/2006/relationships/customXml" Target="../ink/ink544.xml"/><Relationship Id="rId30" Type="http://schemas.openxmlformats.org/officeDocument/2006/relationships/customXml" Target="../ink/ink308.xml"/><Relationship Id="rId105" Type="http://schemas.openxmlformats.org/officeDocument/2006/relationships/customXml" Target="../ink/ink383.xml"/><Relationship Id="rId126" Type="http://schemas.openxmlformats.org/officeDocument/2006/relationships/customXml" Target="../ink/ink404.xml"/><Relationship Id="rId147" Type="http://schemas.openxmlformats.org/officeDocument/2006/relationships/customXml" Target="../ink/ink425.xml"/><Relationship Id="rId168" Type="http://schemas.openxmlformats.org/officeDocument/2006/relationships/customXml" Target="../ink/ink446.xml"/><Relationship Id="rId51" Type="http://schemas.openxmlformats.org/officeDocument/2006/relationships/customXml" Target="../ink/ink329.xml"/><Relationship Id="rId72" Type="http://schemas.openxmlformats.org/officeDocument/2006/relationships/customXml" Target="../ink/ink350.xml"/><Relationship Id="rId93" Type="http://schemas.openxmlformats.org/officeDocument/2006/relationships/customXml" Target="../ink/ink371.xml"/><Relationship Id="rId189" Type="http://schemas.openxmlformats.org/officeDocument/2006/relationships/customXml" Target="../ink/ink467.xml"/><Relationship Id="rId3" Type="http://schemas.openxmlformats.org/officeDocument/2006/relationships/customXml" Target="../ink/ink281.xml"/><Relationship Id="rId214" Type="http://schemas.openxmlformats.org/officeDocument/2006/relationships/customXml" Target="../ink/ink492.xml"/><Relationship Id="rId235" Type="http://schemas.openxmlformats.org/officeDocument/2006/relationships/customXml" Target="../ink/ink513.xml"/><Relationship Id="rId256" Type="http://schemas.openxmlformats.org/officeDocument/2006/relationships/customXml" Target="../ink/ink534.xml"/><Relationship Id="rId277" Type="http://schemas.openxmlformats.org/officeDocument/2006/relationships/customXml" Target="../ink/ink555.xml"/><Relationship Id="rId116" Type="http://schemas.openxmlformats.org/officeDocument/2006/relationships/customXml" Target="../ink/ink394.xml"/><Relationship Id="rId137" Type="http://schemas.openxmlformats.org/officeDocument/2006/relationships/customXml" Target="../ink/ink415.xml"/><Relationship Id="rId158" Type="http://schemas.openxmlformats.org/officeDocument/2006/relationships/customXml" Target="../ink/ink436.xml"/><Relationship Id="rId20" Type="http://schemas.openxmlformats.org/officeDocument/2006/relationships/customXml" Target="../ink/ink298.xml"/><Relationship Id="rId41" Type="http://schemas.openxmlformats.org/officeDocument/2006/relationships/customXml" Target="../ink/ink319.xml"/><Relationship Id="rId62" Type="http://schemas.openxmlformats.org/officeDocument/2006/relationships/customXml" Target="../ink/ink340.xml"/><Relationship Id="rId83" Type="http://schemas.openxmlformats.org/officeDocument/2006/relationships/customXml" Target="../ink/ink361.xml"/><Relationship Id="rId179" Type="http://schemas.openxmlformats.org/officeDocument/2006/relationships/customXml" Target="../ink/ink457.xml"/><Relationship Id="rId190" Type="http://schemas.openxmlformats.org/officeDocument/2006/relationships/customXml" Target="../ink/ink468.xml"/><Relationship Id="rId204" Type="http://schemas.openxmlformats.org/officeDocument/2006/relationships/customXml" Target="../ink/ink482.xml"/><Relationship Id="rId225" Type="http://schemas.openxmlformats.org/officeDocument/2006/relationships/customXml" Target="../ink/ink503.xml"/><Relationship Id="rId246" Type="http://schemas.openxmlformats.org/officeDocument/2006/relationships/customXml" Target="../ink/ink524.xml"/><Relationship Id="rId267" Type="http://schemas.openxmlformats.org/officeDocument/2006/relationships/customXml" Target="../ink/ink545.xml"/><Relationship Id="rId106" Type="http://schemas.openxmlformats.org/officeDocument/2006/relationships/customXml" Target="../ink/ink384.xml"/><Relationship Id="rId127" Type="http://schemas.openxmlformats.org/officeDocument/2006/relationships/customXml" Target="../ink/ink405.xml"/><Relationship Id="rId10" Type="http://schemas.openxmlformats.org/officeDocument/2006/relationships/customXml" Target="../ink/ink288.xml"/><Relationship Id="rId31" Type="http://schemas.openxmlformats.org/officeDocument/2006/relationships/customXml" Target="../ink/ink309.xml"/><Relationship Id="rId52" Type="http://schemas.openxmlformats.org/officeDocument/2006/relationships/customXml" Target="../ink/ink330.xml"/><Relationship Id="rId73" Type="http://schemas.openxmlformats.org/officeDocument/2006/relationships/customXml" Target="../ink/ink351.xml"/><Relationship Id="rId94" Type="http://schemas.openxmlformats.org/officeDocument/2006/relationships/customXml" Target="../ink/ink372.xml"/><Relationship Id="rId148" Type="http://schemas.openxmlformats.org/officeDocument/2006/relationships/customXml" Target="../ink/ink426.xml"/><Relationship Id="rId169" Type="http://schemas.openxmlformats.org/officeDocument/2006/relationships/customXml" Target="../ink/ink447.xml"/><Relationship Id="rId4" Type="http://schemas.openxmlformats.org/officeDocument/2006/relationships/customXml" Target="../ink/ink282.xml"/><Relationship Id="rId180" Type="http://schemas.openxmlformats.org/officeDocument/2006/relationships/customXml" Target="../ink/ink458.xml"/><Relationship Id="rId215" Type="http://schemas.openxmlformats.org/officeDocument/2006/relationships/customXml" Target="../ink/ink493.xml"/><Relationship Id="rId236" Type="http://schemas.openxmlformats.org/officeDocument/2006/relationships/customXml" Target="../ink/ink514.xml"/><Relationship Id="rId257" Type="http://schemas.openxmlformats.org/officeDocument/2006/relationships/customXml" Target="../ink/ink535.xml"/><Relationship Id="rId278" Type="http://schemas.openxmlformats.org/officeDocument/2006/relationships/customXml" Target="../ink/ink556.xml"/><Relationship Id="rId42" Type="http://schemas.openxmlformats.org/officeDocument/2006/relationships/customXml" Target="../ink/ink320.xml"/><Relationship Id="rId84" Type="http://schemas.openxmlformats.org/officeDocument/2006/relationships/customXml" Target="../ink/ink362.xml"/><Relationship Id="rId138" Type="http://schemas.openxmlformats.org/officeDocument/2006/relationships/customXml" Target="../ink/ink416.xml"/><Relationship Id="rId191" Type="http://schemas.openxmlformats.org/officeDocument/2006/relationships/customXml" Target="../ink/ink469.xml"/><Relationship Id="rId205" Type="http://schemas.openxmlformats.org/officeDocument/2006/relationships/customXml" Target="../ink/ink483.xml"/><Relationship Id="rId247" Type="http://schemas.openxmlformats.org/officeDocument/2006/relationships/customXml" Target="../ink/ink525.xml"/><Relationship Id="rId107" Type="http://schemas.openxmlformats.org/officeDocument/2006/relationships/customXml" Target="../ink/ink385.xml"/><Relationship Id="rId11" Type="http://schemas.openxmlformats.org/officeDocument/2006/relationships/customXml" Target="../ink/ink289.xml"/><Relationship Id="rId53" Type="http://schemas.openxmlformats.org/officeDocument/2006/relationships/customXml" Target="../ink/ink331.xml"/><Relationship Id="rId149" Type="http://schemas.openxmlformats.org/officeDocument/2006/relationships/customXml" Target="../ink/ink427.xml"/><Relationship Id="rId95" Type="http://schemas.openxmlformats.org/officeDocument/2006/relationships/customXml" Target="../ink/ink373.xml"/><Relationship Id="rId160" Type="http://schemas.openxmlformats.org/officeDocument/2006/relationships/customXml" Target="../ink/ink438.xml"/><Relationship Id="rId216" Type="http://schemas.openxmlformats.org/officeDocument/2006/relationships/customXml" Target="../ink/ink494.xml"/><Relationship Id="rId258" Type="http://schemas.openxmlformats.org/officeDocument/2006/relationships/customXml" Target="../ink/ink536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583.xml"/><Relationship Id="rId117" Type="http://schemas.openxmlformats.org/officeDocument/2006/relationships/customXml" Target="../ink/ink674.xml"/><Relationship Id="rId21" Type="http://schemas.openxmlformats.org/officeDocument/2006/relationships/customXml" Target="../ink/ink578.xml"/><Relationship Id="rId42" Type="http://schemas.openxmlformats.org/officeDocument/2006/relationships/customXml" Target="../ink/ink599.xml"/><Relationship Id="rId47" Type="http://schemas.openxmlformats.org/officeDocument/2006/relationships/customXml" Target="../ink/ink604.xml"/><Relationship Id="rId63" Type="http://schemas.openxmlformats.org/officeDocument/2006/relationships/customXml" Target="../ink/ink620.xml"/><Relationship Id="rId68" Type="http://schemas.openxmlformats.org/officeDocument/2006/relationships/customXml" Target="../ink/ink625.xml"/><Relationship Id="rId84" Type="http://schemas.openxmlformats.org/officeDocument/2006/relationships/customXml" Target="../ink/ink641.xml"/><Relationship Id="rId89" Type="http://schemas.openxmlformats.org/officeDocument/2006/relationships/customXml" Target="../ink/ink646.xml"/><Relationship Id="rId112" Type="http://schemas.openxmlformats.org/officeDocument/2006/relationships/customXml" Target="../ink/ink669.xml"/><Relationship Id="rId16" Type="http://schemas.openxmlformats.org/officeDocument/2006/relationships/customXml" Target="../ink/ink573.xml"/><Relationship Id="rId107" Type="http://schemas.openxmlformats.org/officeDocument/2006/relationships/customXml" Target="../ink/ink664.xml"/><Relationship Id="rId11" Type="http://schemas.openxmlformats.org/officeDocument/2006/relationships/customXml" Target="../ink/ink568.xml"/><Relationship Id="rId32" Type="http://schemas.openxmlformats.org/officeDocument/2006/relationships/customXml" Target="../ink/ink589.xml"/><Relationship Id="rId37" Type="http://schemas.openxmlformats.org/officeDocument/2006/relationships/customXml" Target="../ink/ink594.xml"/><Relationship Id="rId53" Type="http://schemas.openxmlformats.org/officeDocument/2006/relationships/customXml" Target="../ink/ink610.xml"/><Relationship Id="rId58" Type="http://schemas.openxmlformats.org/officeDocument/2006/relationships/customXml" Target="../ink/ink615.xml"/><Relationship Id="rId74" Type="http://schemas.openxmlformats.org/officeDocument/2006/relationships/customXml" Target="../ink/ink631.xml"/><Relationship Id="rId79" Type="http://schemas.openxmlformats.org/officeDocument/2006/relationships/customXml" Target="../ink/ink636.xml"/><Relationship Id="rId102" Type="http://schemas.openxmlformats.org/officeDocument/2006/relationships/customXml" Target="../ink/ink659.xml"/><Relationship Id="rId123" Type="http://schemas.openxmlformats.org/officeDocument/2006/relationships/customXml" Target="../ink/ink680.xml"/><Relationship Id="rId5" Type="http://schemas.openxmlformats.org/officeDocument/2006/relationships/customXml" Target="../ink/ink562.xml"/><Relationship Id="rId90" Type="http://schemas.openxmlformats.org/officeDocument/2006/relationships/customXml" Target="../ink/ink647.xml"/><Relationship Id="rId95" Type="http://schemas.openxmlformats.org/officeDocument/2006/relationships/customXml" Target="../ink/ink652.xml"/><Relationship Id="rId22" Type="http://schemas.openxmlformats.org/officeDocument/2006/relationships/customXml" Target="../ink/ink579.xml"/><Relationship Id="rId27" Type="http://schemas.openxmlformats.org/officeDocument/2006/relationships/customXml" Target="../ink/ink584.xml"/><Relationship Id="rId43" Type="http://schemas.openxmlformats.org/officeDocument/2006/relationships/customXml" Target="../ink/ink600.xml"/><Relationship Id="rId48" Type="http://schemas.openxmlformats.org/officeDocument/2006/relationships/customXml" Target="../ink/ink605.xml"/><Relationship Id="rId64" Type="http://schemas.openxmlformats.org/officeDocument/2006/relationships/customXml" Target="../ink/ink621.xml"/><Relationship Id="rId69" Type="http://schemas.openxmlformats.org/officeDocument/2006/relationships/customXml" Target="../ink/ink626.xml"/><Relationship Id="rId113" Type="http://schemas.openxmlformats.org/officeDocument/2006/relationships/customXml" Target="../ink/ink670.xml"/><Relationship Id="rId118" Type="http://schemas.openxmlformats.org/officeDocument/2006/relationships/customXml" Target="../ink/ink675.xml"/><Relationship Id="rId80" Type="http://schemas.openxmlformats.org/officeDocument/2006/relationships/customXml" Target="../ink/ink637.xml"/><Relationship Id="rId85" Type="http://schemas.openxmlformats.org/officeDocument/2006/relationships/customXml" Target="../ink/ink642.xml"/><Relationship Id="rId12" Type="http://schemas.openxmlformats.org/officeDocument/2006/relationships/customXml" Target="../ink/ink569.xml"/><Relationship Id="rId17" Type="http://schemas.openxmlformats.org/officeDocument/2006/relationships/customXml" Target="../ink/ink574.xml"/><Relationship Id="rId33" Type="http://schemas.openxmlformats.org/officeDocument/2006/relationships/customXml" Target="../ink/ink590.xml"/><Relationship Id="rId38" Type="http://schemas.openxmlformats.org/officeDocument/2006/relationships/customXml" Target="../ink/ink595.xml"/><Relationship Id="rId59" Type="http://schemas.openxmlformats.org/officeDocument/2006/relationships/customXml" Target="../ink/ink616.xml"/><Relationship Id="rId103" Type="http://schemas.openxmlformats.org/officeDocument/2006/relationships/customXml" Target="../ink/ink660.xml"/><Relationship Id="rId108" Type="http://schemas.openxmlformats.org/officeDocument/2006/relationships/customXml" Target="../ink/ink665.xml"/><Relationship Id="rId124" Type="http://schemas.openxmlformats.org/officeDocument/2006/relationships/customXml" Target="../ink/ink681.xml"/><Relationship Id="rId54" Type="http://schemas.openxmlformats.org/officeDocument/2006/relationships/customXml" Target="../ink/ink611.xml"/><Relationship Id="rId70" Type="http://schemas.openxmlformats.org/officeDocument/2006/relationships/customXml" Target="../ink/ink627.xml"/><Relationship Id="rId75" Type="http://schemas.openxmlformats.org/officeDocument/2006/relationships/customXml" Target="../ink/ink632.xml"/><Relationship Id="rId91" Type="http://schemas.openxmlformats.org/officeDocument/2006/relationships/customXml" Target="../ink/ink648.xml"/><Relationship Id="rId96" Type="http://schemas.openxmlformats.org/officeDocument/2006/relationships/customXml" Target="../ink/ink653.xml"/><Relationship Id="rId1" Type="http://schemas.openxmlformats.org/officeDocument/2006/relationships/tags" Target="../tags/tag85.xml"/><Relationship Id="rId6" Type="http://schemas.openxmlformats.org/officeDocument/2006/relationships/customXml" Target="../ink/ink563.xml"/><Relationship Id="rId23" Type="http://schemas.openxmlformats.org/officeDocument/2006/relationships/customXml" Target="../ink/ink580.xml"/><Relationship Id="rId28" Type="http://schemas.openxmlformats.org/officeDocument/2006/relationships/customXml" Target="../ink/ink585.xml"/><Relationship Id="rId49" Type="http://schemas.openxmlformats.org/officeDocument/2006/relationships/customXml" Target="../ink/ink606.xml"/><Relationship Id="rId114" Type="http://schemas.openxmlformats.org/officeDocument/2006/relationships/customXml" Target="../ink/ink671.xml"/><Relationship Id="rId119" Type="http://schemas.openxmlformats.org/officeDocument/2006/relationships/customXml" Target="../ink/ink676.xml"/><Relationship Id="rId44" Type="http://schemas.openxmlformats.org/officeDocument/2006/relationships/customXml" Target="../ink/ink601.xml"/><Relationship Id="rId60" Type="http://schemas.openxmlformats.org/officeDocument/2006/relationships/customXml" Target="../ink/ink617.xml"/><Relationship Id="rId65" Type="http://schemas.openxmlformats.org/officeDocument/2006/relationships/customXml" Target="../ink/ink622.xml"/><Relationship Id="rId81" Type="http://schemas.openxmlformats.org/officeDocument/2006/relationships/customXml" Target="../ink/ink638.xml"/><Relationship Id="rId86" Type="http://schemas.openxmlformats.org/officeDocument/2006/relationships/customXml" Target="../ink/ink643.xml"/><Relationship Id="rId13" Type="http://schemas.openxmlformats.org/officeDocument/2006/relationships/customXml" Target="../ink/ink570.xml"/><Relationship Id="rId18" Type="http://schemas.openxmlformats.org/officeDocument/2006/relationships/customXml" Target="../ink/ink575.xml"/><Relationship Id="rId39" Type="http://schemas.openxmlformats.org/officeDocument/2006/relationships/customXml" Target="../ink/ink596.xml"/><Relationship Id="rId109" Type="http://schemas.openxmlformats.org/officeDocument/2006/relationships/customXml" Target="../ink/ink666.xml"/><Relationship Id="rId34" Type="http://schemas.openxmlformats.org/officeDocument/2006/relationships/customXml" Target="../ink/ink591.xml"/><Relationship Id="rId50" Type="http://schemas.openxmlformats.org/officeDocument/2006/relationships/customXml" Target="../ink/ink607.xml"/><Relationship Id="rId55" Type="http://schemas.openxmlformats.org/officeDocument/2006/relationships/customXml" Target="../ink/ink612.xml"/><Relationship Id="rId76" Type="http://schemas.openxmlformats.org/officeDocument/2006/relationships/customXml" Target="../ink/ink633.xml"/><Relationship Id="rId97" Type="http://schemas.openxmlformats.org/officeDocument/2006/relationships/customXml" Target="../ink/ink654.xml"/><Relationship Id="rId104" Type="http://schemas.openxmlformats.org/officeDocument/2006/relationships/customXml" Target="../ink/ink661.xml"/><Relationship Id="rId120" Type="http://schemas.openxmlformats.org/officeDocument/2006/relationships/customXml" Target="../ink/ink677.xml"/><Relationship Id="rId125" Type="http://schemas.openxmlformats.org/officeDocument/2006/relationships/customXml" Target="../ink/ink682.xml"/><Relationship Id="rId7" Type="http://schemas.openxmlformats.org/officeDocument/2006/relationships/customXml" Target="../ink/ink564.xml"/><Relationship Id="rId71" Type="http://schemas.openxmlformats.org/officeDocument/2006/relationships/customXml" Target="../ink/ink628.xml"/><Relationship Id="rId92" Type="http://schemas.openxmlformats.org/officeDocument/2006/relationships/customXml" Target="../ink/ink649.xml"/><Relationship Id="rId2" Type="http://schemas.openxmlformats.org/officeDocument/2006/relationships/slideLayout" Target="../slideLayouts/slideLayout1.xml"/><Relationship Id="rId29" Type="http://schemas.openxmlformats.org/officeDocument/2006/relationships/customXml" Target="../ink/ink586.xml"/><Relationship Id="rId24" Type="http://schemas.openxmlformats.org/officeDocument/2006/relationships/customXml" Target="../ink/ink581.xml"/><Relationship Id="rId40" Type="http://schemas.openxmlformats.org/officeDocument/2006/relationships/customXml" Target="../ink/ink597.xml"/><Relationship Id="rId45" Type="http://schemas.openxmlformats.org/officeDocument/2006/relationships/customXml" Target="../ink/ink602.xml"/><Relationship Id="rId66" Type="http://schemas.openxmlformats.org/officeDocument/2006/relationships/customXml" Target="../ink/ink623.xml"/><Relationship Id="rId87" Type="http://schemas.openxmlformats.org/officeDocument/2006/relationships/customXml" Target="../ink/ink644.xml"/><Relationship Id="rId110" Type="http://schemas.openxmlformats.org/officeDocument/2006/relationships/customXml" Target="../ink/ink667.xml"/><Relationship Id="rId115" Type="http://schemas.openxmlformats.org/officeDocument/2006/relationships/customXml" Target="../ink/ink672.xml"/><Relationship Id="rId61" Type="http://schemas.openxmlformats.org/officeDocument/2006/relationships/customXml" Target="../ink/ink618.xml"/><Relationship Id="rId82" Type="http://schemas.openxmlformats.org/officeDocument/2006/relationships/customXml" Target="../ink/ink639.xml"/><Relationship Id="rId19" Type="http://schemas.openxmlformats.org/officeDocument/2006/relationships/customXml" Target="../ink/ink576.xml"/><Relationship Id="rId14" Type="http://schemas.openxmlformats.org/officeDocument/2006/relationships/customXml" Target="../ink/ink571.xml"/><Relationship Id="rId30" Type="http://schemas.openxmlformats.org/officeDocument/2006/relationships/customXml" Target="../ink/ink587.xml"/><Relationship Id="rId35" Type="http://schemas.openxmlformats.org/officeDocument/2006/relationships/customXml" Target="../ink/ink592.xml"/><Relationship Id="rId56" Type="http://schemas.openxmlformats.org/officeDocument/2006/relationships/customXml" Target="../ink/ink613.xml"/><Relationship Id="rId77" Type="http://schemas.openxmlformats.org/officeDocument/2006/relationships/customXml" Target="../ink/ink634.xml"/><Relationship Id="rId100" Type="http://schemas.openxmlformats.org/officeDocument/2006/relationships/customXml" Target="../ink/ink657.xml"/><Relationship Id="rId105" Type="http://schemas.openxmlformats.org/officeDocument/2006/relationships/customXml" Target="../ink/ink662.xml"/><Relationship Id="rId126" Type="http://schemas.openxmlformats.org/officeDocument/2006/relationships/customXml" Target="../ink/ink683.xml"/><Relationship Id="rId8" Type="http://schemas.openxmlformats.org/officeDocument/2006/relationships/customXml" Target="../ink/ink565.xml"/><Relationship Id="rId51" Type="http://schemas.openxmlformats.org/officeDocument/2006/relationships/customXml" Target="../ink/ink608.xml"/><Relationship Id="rId72" Type="http://schemas.openxmlformats.org/officeDocument/2006/relationships/customXml" Target="../ink/ink629.xml"/><Relationship Id="rId93" Type="http://schemas.openxmlformats.org/officeDocument/2006/relationships/customXml" Target="../ink/ink650.xml"/><Relationship Id="rId98" Type="http://schemas.openxmlformats.org/officeDocument/2006/relationships/customXml" Target="../ink/ink655.xml"/><Relationship Id="rId121" Type="http://schemas.openxmlformats.org/officeDocument/2006/relationships/customXml" Target="../ink/ink678.xml"/><Relationship Id="rId3" Type="http://schemas.openxmlformats.org/officeDocument/2006/relationships/image" Target="../media/image11.png"/><Relationship Id="rId25" Type="http://schemas.openxmlformats.org/officeDocument/2006/relationships/customXml" Target="../ink/ink582.xml"/><Relationship Id="rId46" Type="http://schemas.openxmlformats.org/officeDocument/2006/relationships/customXml" Target="../ink/ink603.xml"/><Relationship Id="rId67" Type="http://schemas.openxmlformats.org/officeDocument/2006/relationships/customXml" Target="../ink/ink624.xml"/><Relationship Id="rId116" Type="http://schemas.openxmlformats.org/officeDocument/2006/relationships/customXml" Target="../ink/ink673.xml"/><Relationship Id="rId20" Type="http://schemas.openxmlformats.org/officeDocument/2006/relationships/customXml" Target="../ink/ink577.xml"/><Relationship Id="rId41" Type="http://schemas.openxmlformats.org/officeDocument/2006/relationships/customXml" Target="../ink/ink598.xml"/><Relationship Id="rId62" Type="http://schemas.openxmlformats.org/officeDocument/2006/relationships/customXml" Target="../ink/ink619.xml"/><Relationship Id="rId83" Type="http://schemas.openxmlformats.org/officeDocument/2006/relationships/customXml" Target="../ink/ink640.xml"/><Relationship Id="rId88" Type="http://schemas.openxmlformats.org/officeDocument/2006/relationships/customXml" Target="../ink/ink645.xml"/><Relationship Id="rId111" Type="http://schemas.openxmlformats.org/officeDocument/2006/relationships/customXml" Target="../ink/ink668.xml"/><Relationship Id="rId15" Type="http://schemas.openxmlformats.org/officeDocument/2006/relationships/customXml" Target="../ink/ink572.xml"/><Relationship Id="rId36" Type="http://schemas.openxmlformats.org/officeDocument/2006/relationships/customXml" Target="../ink/ink593.xml"/><Relationship Id="rId57" Type="http://schemas.openxmlformats.org/officeDocument/2006/relationships/customXml" Target="../ink/ink614.xml"/><Relationship Id="rId106" Type="http://schemas.openxmlformats.org/officeDocument/2006/relationships/customXml" Target="../ink/ink663.xml"/><Relationship Id="rId127" Type="http://schemas.openxmlformats.org/officeDocument/2006/relationships/customXml" Target="../ink/ink684.xml"/><Relationship Id="rId10" Type="http://schemas.openxmlformats.org/officeDocument/2006/relationships/customXml" Target="../ink/ink567.xml"/><Relationship Id="rId31" Type="http://schemas.openxmlformats.org/officeDocument/2006/relationships/customXml" Target="../ink/ink588.xml"/><Relationship Id="rId52" Type="http://schemas.openxmlformats.org/officeDocument/2006/relationships/customXml" Target="../ink/ink609.xml"/><Relationship Id="rId73" Type="http://schemas.openxmlformats.org/officeDocument/2006/relationships/customXml" Target="../ink/ink630.xml"/><Relationship Id="rId78" Type="http://schemas.openxmlformats.org/officeDocument/2006/relationships/customXml" Target="../ink/ink635.xml"/><Relationship Id="rId94" Type="http://schemas.openxmlformats.org/officeDocument/2006/relationships/customXml" Target="../ink/ink651.xml"/><Relationship Id="rId99" Type="http://schemas.openxmlformats.org/officeDocument/2006/relationships/customXml" Target="../ink/ink656.xml"/><Relationship Id="rId101" Type="http://schemas.openxmlformats.org/officeDocument/2006/relationships/customXml" Target="../ink/ink658.xml"/><Relationship Id="rId122" Type="http://schemas.openxmlformats.org/officeDocument/2006/relationships/customXml" Target="../ink/ink679.xml"/><Relationship Id="rId4" Type="http://schemas.openxmlformats.org/officeDocument/2006/relationships/customXml" Target="../ink/ink561.xml"/><Relationship Id="rId9" Type="http://schemas.openxmlformats.org/officeDocument/2006/relationships/customXml" Target="../ink/ink5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_2_BD#0f9d44989.fixed?pid=bda81c267&amp;color=89,89,89&amp;vtp=1&amp;bbb=1&amp;hb=1"/>
          <p:cNvSpPr/>
          <p:nvPr>
            <p:custDataLst>
              <p:tags r:id="rId2"/>
            </p:custDataLst>
          </p:nvPr>
        </p:nvSpPr>
        <p:spPr>
          <a:xfrm>
            <a:off x="2896235" y="3016250"/>
            <a:ext cx="7738110" cy="176022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zh-CN" altLang="en-US" sz="3725" b="1" dirty="0">
                <a:ln>
                  <a:noFill/>
                </a:ln>
                <a:solidFill>
                  <a:srgbClr val="1703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软雅黑" charset="-122"/>
                <a:ea typeface="微软雅黑" charset="-122"/>
                <a:sym typeface="+mn-ea"/>
              </a:rPr>
              <a:t>专题 ：多重复杂平衡体系的分析</a:t>
            </a:r>
          </a:p>
          <a:p>
            <a:pPr indent="0" algn="ctr" fontAlgn="auto" latinLnBrk="1" hangingPunct="0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</a:pPr>
            <a:r>
              <a:rPr lang="zh-CN" altLang="en-US" sz="2800" b="1" dirty="0">
                <a:solidFill>
                  <a:srgbClr val="FF0000"/>
                </a:solidFill>
                <a:latin typeface="方正舒体" charset="-122"/>
                <a:ea typeface="方正舒体" charset="-122"/>
                <a:cs typeface="华文楷体" charset="-122"/>
                <a:sym typeface="+mn-ea"/>
              </a:rPr>
              <a:t>（山东高考题专题训练）</a:t>
            </a:r>
            <a:endParaRPr lang="zh-CN" altLang="en-US" sz="2800" b="1" i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方正舒体" charset="-122"/>
              <a:ea typeface="方正舒体" charset="-122"/>
              <a:cs typeface="华文楷体" charset="-122"/>
              <a:sym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3"/>
            </p:custDataLst>
          </p:nvPr>
        </p:nvSpPr>
        <p:spPr>
          <a:xfrm>
            <a:off x="2350135" y="1150620"/>
            <a:ext cx="8951595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4000" b="1" dirty="0">
                <a:solidFill>
                  <a:srgbClr val="FFFF00"/>
                </a:solidFill>
                <a:latin typeface="方正舒体" charset="-122"/>
                <a:ea typeface="方正舒体" charset="-122"/>
                <a:cs typeface="方正舒体" charset="-122"/>
              </a:rPr>
              <a:t>2026届高三化学一轮复习</a:t>
            </a:r>
            <a:r>
              <a:rPr lang="zh-CN" altLang="en-US" sz="2800" b="1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软雅黑" charset="-122"/>
                <a:ea typeface="微软雅黑" charset="-122"/>
                <a:sym typeface="+mn-ea"/>
              </a:rPr>
              <a:t>（化学反应原理）</a:t>
            </a:r>
            <a:endParaRPr lang="zh-CN" altLang="en-US" sz="4000" b="1" dirty="0">
              <a:solidFill>
                <a:srgbClr val="FFFF00"/>
              </a:solidFill>
              <a:latin typeface="方正舒体" charset="-122"/>
              <a:ea typeface="方正舒体" charset="-122"/>
              <a:cs typeface="方正舒体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50" y="209959"/>
            <a:ext cx="11675113" cy="603964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墨迹 3"/>
              <p14:cNvContentPartPr/>
              <p14:nvPr/>
            </p14:nvContentPartPr>
            <p14:xfrm>
              <a:off x="5604227" y="2814261"/>
              <a:ext cx="1332795" cy="56398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5604227" y="2814261"/>
                <a:ext cx="1332795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墨迹 5"/>
              <p14:cNvContentPartPr/>
              <p14:nvPr/>
            </p14:nvContentPartPr>
            <p14:xfrm>
              <a:off x="7070372" y="2805801"/>
              <a:ext cx="1088672" cy="31019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7070372" y="2805801"/>
                <a:ext cx="1088672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墨迹 6"/>
              <p14:cNvContentPartPr/>
              <p14:nvPr/>
            </p14:nvContentPartPr>
            <p14:xfrm>
              <a:off x="344311" y="3216978"/>
              <a:ext cx="2003777" cy="59747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344311" y="3216978"/>
                <a:ext cx="2003777" cy="597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墨迹 7"/>
              <p14:cNvContentPartPr/>
              <p14:nvPr/>
            </p14:nvContentPartPr>
            <p14:xfrm>
              <a:off x="2521302" y="3186488"/>
              <a:ext cx="1288698" cy="78957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2521302" y="3186488"/>
                <a:ext cx="1288698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墨迹 8"/>
              <p14:cNvContentPartPr/>
              <p14:nvPr/>
            </p14:nvContentPartPr>
            <p14:xfrm>
              <a:off x="239888" y="79662"/>
              <a:ext cx="70556" cy="124780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239888" y="79662"/>
                <a:ext cx="70556" cy="1247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墨迹 9"/>
              <p14:cNvContentPartPr/>
              <p14:nvPr/>
            </p14:nvContentPartPr>
            <p14:xfrm>
              <a:off x="177800" y="107156"/>
              <a:ext cx="177800" cy="248151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177800" y="107156"/>
                <a:ext cx="177800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墨迹 10"/>
              <p14:cNvContentPartPr/>
              <p14:nvPr/>
            </p14:nvContentPartPr>
            <p14:xfrm>
              <a:off x="237066" y="214312"/>
              <a:ext cx="70556" cy="36659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237066" y="214312"/>
                <a:ext cx="70556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墨迹 11"/>
              <p14:cNvContentPartPr/>
              <p14:nvPr/>
            </p14:nvContentPartPr>
            <p14:xfrm>
              <a:off x="141111" y="236871"/>
              <a:ext cx="256116" cy="322879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141111" y="236871"/>
                <a:ext cx="256116" cy="3228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墨迹 12"/>
              <p14:cNvContentPartPr/>
              <p14:nvPr/>
            </p14:nvContentPartPr>
            <p14:xfrm>
              <a:off x="197555" y="315828"/>
              <a:ext cx="197556" cy="160735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197555" y="315828"/>
                <a:ext cx="197556" cy="1607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墨迹 13"/>
              <p14:cNvContentPartPr/>
              <p14:nvPr/>
            </p14:nvContentPartPr>
            <p14:xfrm>
              <a:off x="451555" y="45118"/>
              <a:ext cx="84667" cy="95877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451555" y="45118"/>
                <a:ext cx="84667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墨迹 14"/>
              <p14:cNvContentPartPr/>
              <p14:nvPr/>
            </p14:nvContentPartPr>
            <p14:xfrm>
              <a:off x="392994" y="132535"/>
              <a:ext cx="202494" cy="47938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392994" y="132535"/>
                <a:ext cx="202494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墨迹 15"/>
              <p14:cNvContentPartPr/>
              <p14:nvPr/>
            </p14:nvContentPartPr>
            <p14:xfrm>
              <a:off x="424744" y="124428"/>
              <a:ext cx="216606" cy="309660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424744" y="124428"/>
                <a:ext cx="216606" cy="3096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" name="墨迹 16"/>
              <p14:cNvContentPartPr/>
              <p14:nvPr/>
            </p14:nvContentPartPr>
            <p14:xfrm>
              <a:off x="666044" y="47057"/>
              <a:ext cx="307622" cy="161615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666044" y="47057"/>
                <a:ext cx="307622" cy="1616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墨迹 17"/>
              <p14:cNvContentPartPr/>
              <p14:nvPr/>
            </p14:nvContentPartPr>
            <p14:xfrm>
              <a:off x="711200" y="197393"/>
              <a:ext cx="127881" cy="129715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711200" y="197393"/>
                <a:ext cx="127881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墨迹 18"/>
              <p14:cNvContentPartPr/>
              <p14:nvPr/>
            </p14:nvContentPartPr>
            <p14:xfrm>
              <a:off x="560916" y="19739"/>
              <a:ext cx="333728" cy="292565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560916" y="19739"/>
                <a:ext cx="333728" cy="2925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" name="墨迹 19"/>
              <p14:cNvContentPartPr/>
              <p14:nvPr/>
            </p14:nvContentPartPr>
            <p14:xfrm>
              <a:off x="707495" y="112091"/>
              <a:ext cx="88371" cy="513927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707495" y="112091"/>
                <a:ext cx="88371" cy="5139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" name="墨迹 20"/>
              <p14:cNvContentPartPr/>
              <p14:nvPr/>
            </p14:nvContentPartPr>
            <p14:xfrm>
              <a:off x="868538" y="881"/>
              <a:ext cx="240595" cy="286748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868538" y="881"/>
                <a:ext cx="240595" cy="2867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2" name="墨迹 21"/>
              <p14:cNvContentPartPr/>
              <p14:nvPr/>
            </p14:nvContentPartPr>
            <p14:xfrm>
              <a:off x="1007533" y="5639"/>
              <a:ext cx="214665" cy="589360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1007533" y="5639"/>
                <a:ext cx="214665" cy="589360"/>
              </a:xfrm>
              <a:prstGeom prst="rect"/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897466" y="107156"/>
              <a:ext cx="95956" cy="87417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897466" y="107156"/>
                <a:ext cx="95956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795866" y="236871"/>
              <a:ext cx="45156" cy="219953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795866" y="236871"/>
                <a:ext cx="45156" cy="219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794102" y="242511"/>
              <a:ext cx="340431" cy="315829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794102" y="242511"/>
                <a:ext cx="340431" cy="3158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1162755" y="98167"/>
              <a:ext cx="59267" cy="815481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1162755" y="98167"/>
                <a:ext cx="59267" cy="8154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1085850" y="265070"/>
              <a:ext cx="130527" cy="62038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1085850" y="265070"/>
                <a:ext cx="130527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1275644" y="135355"/>
              <a:ext cx="129822" cy="33839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1275644" y="135355"/>
                <a:ext cx="129822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1208616" y="219952"/>
              <a:ext cx="275872" cy="263661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1208616" y="219952"/>
                <a:ext cx="275872" cy="2636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1524000" y="71731"/>
              <a:ext cx="308504" cy="392142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1524000" y="71731"/>
                <a:ext cx="308504" cy="3921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墨迹 9"/>
              <p14:cNvContentPartPr/>
              <p14:nvPr/>
            </p14:nvContentPartPr>
            <p14:xfrm>
              <a:off x="2040466" y="290449"/>
              <a:ext cx="105018" cy="59958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2040466" y="290449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墨迹 10"/>
              <p14:cNvContentPartPr/>
              <p14:nvPr/>
            </p14:nvContentPartPr>
            <p14:xfrm>
              <a:off x="2020711" y="372226"/>
              <a:ext cx="11289" cy="8460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2020711" y="372226"/>
                <a:ext cx="11289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墨迹 11"/>
              <p14:cNvContentPartPr/>
              <p14:nvPr/>
            </p14:nvContentPartPr>
            <p14:xfrm>
              <a:off x="2018594" y="355307"/>
              <a:ext cx="52917" cy="31019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2018594" y="355307"/>
                <a:ext cx="52917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墨迹 12"/>
              <p14:cNvContentPartPr/>
              <p14:nvPr/>
            </p14:nvContentPartPr>
            <p14:xfrm>
              <a:off x="7532511" y="1204097"/>
              <a:ext cx="105017" cy="59959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7532511" y="1204097"/>
                <a:ext cx="105017" cy="599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墨迹 13"/>
              <p14:cNvContentPartPr/>
              <p14:nvPr/>
            </p14:nvContentPartPr>
            <p14:xfrm>
              <a:off x="931333" y="1385276"/>
              <a:ext cx="39511" cy="464579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931333" y="1385276"/>
                <a:ext cx="39511" cy="4645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墨迹 14"/>
              <p14:cNvContentPartPr/>
              <p14:nvPr/>
            </p14:nvContentPartPr>
            <p14:xfrm>
              <a:off x="1046338" y="1379989"/>
              <a:ext cx="376062" cy="289392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1046338" y="1379989"/>
                <a:ext cx="376062" cy="2893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墨迹 15"/>
              <p14:cNvContentPartPr/>
              <p14:nvPr/>
            </p14:nvContentPartPr>
            <p14:xfrm>
              <a:off x="1608666" y="1426870"/>
              <a:ext cx="282222" cy="178535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1608666" y="1426870"/>
                <a:ext cx="282222" cy="178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墨迹 16"/>
              <p14:cNvContentPartPr/>
              <p14:nvPr/>
            </p14:nvContentPartPr>
            <p14:xfrm>
              <a:off x="1951213" y="1494547"/>
              <a:ext cx="159809" cy="186114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1951213" y="1494547"/>
                <a:ext cx="159809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" name="墨迹 20"/>
              <p14:cNvContentPartPr/>
              <p14:nvPr/>
            </p14:nvContentPartPr>
            <p14:xfrm>
              <a:off x="891822" y="2196703"/>
              <a:ext cx="122237" cy="380686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891822" y="2196703"/>
                <a:ext cx="122237" cy="3806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2" name="墨迹 21"/>
              <p14:cNvContentPartPr/>
              <p14:nvPr/>
            </p14:nvContentPartPr>
            <p14:xfrm>
              <a:off x="1149350" y="2175906"/>
              <a:ext cx="360538" cy="314066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1149350" y="2175906"/>
                <a:ext cx="360538" cy="3140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3" name="墨迹 22"/>
              <p14:cNvContentPartPr/>
              <p14:nvPr/>
            </p14:nvContentPartPr>
            <p14:xfrm>
              <a:off x="1676400" y="2171324"/>
              <a:ext cx="22577" cy="293974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1676400" y="2171324"/>
                <a:ext cx="22577" cy="2939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4" name="墨迹 23"/>
              <p14:cNvContentPartPr/>
              <p14:nvPr/>
            </p14:nvContentPartPr>
            <p14:xfrm>
              <a:off x="1687688" y="2289759"/>
              <a:ext cx="98778" cy="28199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1687688" y="2289759"/>
                <a:ext cx="98778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5" name="墨迹 24"/>
              <p14:cNvContentPartPr/>
              <p14:nvPr/>
            </p14:nvContentPartPr>
            <p14:xfrm>
              <a:off x="1778000" y="2099416"/>
              <a:ext cx="39511" cy="602049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1778000" y="2099416"/>
                <a:ext cx="39511" cy="6020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6" name="墨迹 25"/>
              <p14:cNvContentPartPr/>
              <p14:nvPr/>
            </p14:nvContentPartPr>
            <p14:xfrm>
              <a:off x="1822450" y="2295399"/>
              <a:ext cx="164394" cy="184175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1822450" y="2295399"/>
                <a:ext cx="164394" cy="184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7" name="墨迹 26"/>
              <p14:cNvContentPartPr/>
              <p14:nvPr/>
            </p14:nvContentPartPr>
            <p14:xfrm>
              <a:off x="2314222" y="947663"/>
              <a:ext cx="146755" cy="589183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2314222" y="947663"/>
                <a:ext cx="146755" cy="5891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8" name="墨迹 27"/>
              <p14:cNvContentPartPr/>
              <p14:nvPr/>
            </p14:nvContentPartPr>
            <p14:xfrm>
              <a:off x="2184400" y="1534026"/>
              <a:ext cx="254000" cy="1017984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2184400" y="1534026"/>
                <a:ext cx="254000" cy="10179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9" name="墨迹 28"/>
              <p14:cNvContentPartPr/>
              <p14:nvPr/>
            </p14:nvContentPartPr>
            <p14:xfrm>
              <a:off x="2660826" y="1418410"/>
              <a:ext cx="737129" cy="76137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2660826" y="1418410"/>
                <a:ext cx="737129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0" name="墨迹 29"/>
              <p14:cNvContentPartPr/>
              <p14:nvPr/>
            </p14:nvContentPartPr>
            <p14:xfrm>
              <a:off x="3231444" y="1291514"/>
              <a:ext cx="269522" cy="369407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3231444" y="1291514"/>
                <a:ext cx="269522" cy="3694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1" name="墨迹 30"/>
              <p14:cNvContentPartPr/>
              <p14:nvPr/>
            </p14:nvContentPartPr>
            <p14:xfrm>
              <a:off x="3683000" y="648577"/>
              <a:ext cx="166511" cy="747274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3683000" y="648577"/>
                <a:ext cx="166511" cy="747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2" name="墨迹 31"/>
              <p14:cNvContentPartPr/>
              <p14:nvPr/>
            </p14:nvContentPartPr>
            <p14:xfrm>
              <a:off x="3714044" y="1330993"/>
              <a:ext cx="53622" cy="1280235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3714044" y="1330993"/>
                <a:ext cx="53622" cy="12802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3" name="墨迹 32"/>
              <p14:cNvContentPartPr/>
              <p14:nvPr/>
            </p14:nvContentPartPr>
            <p14:xfrm>
              <a:off x="4035777" y="597114"/>
              <a:ext cx="248356" cy="237576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4035777" y="597114"/>
                <a:ext cx="248356" cy="2375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4" name="墨迹 33"/>
              <p14:cNvContentPartPr/>
              <p14:nvPr/>
            </p14:nvContentPartPr>
            <p14:xfrm>
              <a:off x="4261555" y="528026"/>
              <a:ext cx="56445" cy="546356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4261555" y="528026"/>
                <a:ext cx="56445" cy="5463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5" name="墨迹 34"/>
              <p14:cNvContentPartPr/>
              <p14:nvPr/>
            </p14:nvContentPartPr>
            <p14:xfrm>
              <a:off x="4320822" y="673603"/>
              <a:ext cx="85372" cy="209907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4320822" y="673603"/>
                <a:ext cx="85372" cy="2099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6" name="墨迹 35"/>
              <p14:cNvContentPartPr/>
              <p14:nvPr/>
            </p14:nvContentPartPr>
            <p14:xfrm>
              <a:off x="4506383" y="614033"/>
              <a:ext cx="251883" cy="195983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4506383" y="614033"/>
                <a:ext cx="251883" cy="1959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7" name="墨迹 36"/>
              <p14:cNvContentPartPr/>
              <p14:nvPr/>
            </p14:nvContentPartPr>
            <p14:xfrm>
              <a:off x="4771495" y="530317"/>
              <a:ext cx="9349" cy="473567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4771495" y="530317"/>
                <a:ext cx="9349" cy="4735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8" name="墨迹 37"/>
              <p14:cNvContentPartPr/>
              <p14:nvPr/>
            </p14:nvContentPartPr>
            <p14:xfrm>
              <a:off x="4176888" y="1421230"/>
              <a:ext cx="349956" cy="229293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4176888" y="1421230"/>
                <a:ext cx="349956" cy="229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9" name="墨迹 38"/>
              <p14:cNvContentPartPr/>
              <p14:nvPr/>
            </p14:nvContentPartPr>
            <p14:xfrm>
              <a:off x="4193822" y="1968291"/>
              <a:ext cx="11289" cy="229117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4193822" y="1968291"/>
                <a:ext cx="11289" cy="2291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0" name="墨迹 39"/>
              <p14:cNvContentPartPr/>
              <p14:nvPr/>
            </p14:nvContentPartPr>
            <p14:xfrm>
              <a:off x="4216400" y="2055708"/>
              <a:ext cx="98777" cy="14099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4216400" y="2055708"/>
                <a:ext cx="98777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1" name="墨迹 40"/>
              <p14:cNvContentPartPr/>
              <p14:nvPr/>
            </p14:nvContentPartPr>
            <p14:xfrm>
              <a:off x="4303888" y="1893211"/>
              <a:ext cx="19756" cy="531904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4303888" y="1893211"/>
                <a:ext cx="19756" cy="5319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2" name="墨迹 41"/>
              <p14:cNvContentPartPr/>
              <p14:nvPr/>
            </p14:nvContentPartPr>
            <p14:xfrm>
              <a:off x="4459111" y="2103646"/>
              <a:ext cx="146579" cy="135355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4459111" y="2103646"/>
                <a:ext cx="146579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3" name="墨迹 42"/>
              <p14:cNvContentPartPr/>
              <p14:nvPr/>
            </p14:nvContentPartPr>
            <p14:xfrm>
              <a:off x="4272844" y="2718384"/>
              <a:ext cx="360" cy="16920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4272844" y="2718384"/>
                <a:ext cx="360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4" name="墨迹 43"/>
              <p14:cNvContentPartPr/>
              <p14:nvPr/>
            </p14:nvContentPartPr>
            <p14:xfrm>
              <a:off x="4188177" y="2528570"/>
              <a:ext cx="383823" cy="210259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4188177" y="2528570"/>
                <a:ext cx="383823" cy="2102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5" name="墨迹 44"/>
              <p14:cNvContentPartPr/>
              <p14:nvPr/>
            </p14:nvContentPartPr>
            <p14:xfrm>
              <a:off x="4609747" y="2645067"/>
              <a:ext cx="151341" cy="163554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4609747" y="2645067"/>
                <a:ext cx="151341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6" name="墨迹 45"/>
              <p14:cNvContentPartPr/>
              <p14:nvPr/>
            </p14:nvContentPartPr>
            <p14:xfrm>
              <a:off x="3750733" y="2399736"/>
              <a:ext cx="36689" cy="1065922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3750733" y="2399736"/>
                <a:ext cx="36689" cy="10659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7" name="墨迹 46"/>
              <p14:cNvContentPartPr/>
              <p14:nvPr/>
            </p14:nvContentPartPr>
            <p14:xfrm>
              <a:off x="4120444" y="3073692"/>
              <a:ext cx="22578" cy="227002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4120444" y="3073692"/>
                <a:ext cx="22578" cy="2270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8" name="墨迹 47"/>
              <p14:cNvContentPartPr/>
              <p14:nvPr/>
            </p14:nvContentPartPr>
            <p14:xfrm>
              <a:off x="4137377" y="3159699"/>
              <a:ext cx="76200" cy="43708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4137377" y="3159699"/>
                <a:ext cx="76200" cy="437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9" name="墨迹 48"/>
              <p14:cNvContentPartPr/>
              <p14:nvPr/>
            </p14:nvContentPartPr>
            <p14:xfrm>
              <a:off x="4210755" y="3020114"/>
              <a:ext cx="33867" cy="386326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4210755" y="3020114"/>
                <a:ext cx="33867" cy="3863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0" name="墨迹 49"/>
              <p14:cNvContentPartPr/>
              <p14:nvPr/>
            </p14:nvContentPartPr>
            <p14:xfrm>
              <a:off x="4244622" y="3137668"/>
              <a:ext cx="320322" cy="193516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4244622" y="3137668"/>
                <a:ext cx="320322" cy="193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1" name="墨迹 50"/>
              <p14:cNvContentPartPr/>
              <p14:nvPr/>
            </p14:nvContentPartPr>
            <p14:xfrm>
              <a:off x="7656688" y="1435329"/>
              <a:ext cx="105018" cy="59958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7656688" y="1435329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2" name="墨迹 51"/>
              <p14:cNvContentPartPr/>
              <p14:nvPr/>
            </p14:nvContentPartPr>
            <p14:xfrm>
              <a:off x="5369806" y="558340"/>
              <a:ext cx="240771" cy="203033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5369806" y="558340"/>
                <a:ext cx="240771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3" name="墨迹 52"/>
              <p14:cNvContentPartPr/>
              <p14:nvPr/>
            </p14:nvContentPartPr>
            <p14:xfrm>
              <a:off x="5665611" y="483436"/>
              <a:ext cx="357011" cy="286397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5665611" y="483436"/>
                <a:ext cx="357011" cy="2863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4" name="墨迹 53"/>
              <p14:cNvContentPartPr/>
              <p14:nvPr/>
            </p14:nvContentPartPr>
            <p14:xfrm>
              <a:off x="5429955" y="1147347"/>
              <a:ext cx="129822" cy="418403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5429955" y="1147347"/>
                <a:ext cx="129822" cy="4184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5" name="墨迹 54"/>
              <p14:cNvContentPartPr/>
              <p14:nvPr/>
            </p14:nvContentPartPr>
            <p14:xfrm>
              <a:off x="5732638" y="1188235"/>
              <a:ext cx="371828" cy="283753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5732638" y="1188235"/>
                <a:ext cx="371828" cy="283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6" name="墨迹 55"/>
              <p14:cNvContentPartPr/>
              <p14:nvPr/>
            </p14:nvContentPartPr>
            <p14:xfrm>
              <a:off x="7552266" y="1480448"/>
              <a:ext cx="105017" cy="59958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7552266" y="1480448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7" name="墨迹 56"/>
              <p14:cNvContentPartPr/>
              <p14:nvPr/>
            </p14:nvContentPartPr>
            <p14:xfrm>
              <a:off x="5521677" y="2323598"/>
              <a:ext cx="224367" cy="304550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5521677" y="2323598"/>
                <a:ext cx="224367" cy="3045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8" name="墨迹 57"/>
              <p14:cNvContentPartPr/>
              <p14:nvPr/>
            </p14:nvContentPartPr>
            <p14:xfrm>
              <a:off x="5904088" y="2163921"/>
              <a:ext cx="95956" cy="108919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5904088" y="2163921"/>
                <a:ext cx="95956" cy="108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9" name="墨迹 58"/>
              <p14:cNvContentPartPr/>
              <p14:nvPr/>
            </p14:nvContentPartPr>
            <p14:xfrm>
              <a:off x="5806546" y="2301039"/>
              <a:ext cx="309209" cy="335568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5806546" y="2301039"/>
                <a:ext cx="309209" cy="3355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0" name="墨迹 59"/>
              <p14:cNvContentPartPr/>
              <p14:nvPr/>
            </p14:nvContentPartPr>
            <p14:xfrm>
              <a:off x="6146800" y="2169737"/>
              <a:ext cx="25400" cy="751680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6146800" y="2169737"/>
                <a:ext cx="25400" cy="7516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1" name="墨迹 60"/>
              <p14:cNvContentPartPr/>
              <p14:nvPr/>
            </p14:nvContentPartPr>
            <p14:xfrm>
              <a:off x="6108700" y="2306679"/>
              <a:ext cx="94544" cy="56398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6108700" y="2306679"/>
                <a:ext cx="94544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2" name="墨迹 61"/>
              <p14:cNvContentPartPr/>
              <p14:nvPr/>
            </p14:nvContentPartPr>
            <p14:xfrm>
              <a:off x="6272918" y="2207101"/>
              <a:ext cx="110949" cy="65739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6272918" y="2207101"/>
                <a:ext cx="110949" cy="65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3" name="墨迹 62"/>
              <p14:cNvContentPartPr/>
              <p14:nvPr/>
            </p14:nvContentPartPr>
            <p14:xfrm>
              <a:off x="6199716" y="2298219"/>
              <a:ext cx="302684" cy="256611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6199716" y="2298219"/>
                <a:ext cx="302684" cy="256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4" name="墨迹 63"/>
              <p14:cNvContentPartPr/>
              <p14:nvPr/>
            </p14:nvContentPartPr>
            <p14:xfrm>
              <a:off x="6671733" y="2419475"/>
              <a:ext cx="16934" cy="5640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6671733" y="2419475"/>
                <a:ext cx="16934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5" name="墨迹 64"/>
              <p14:cNvContentPartPr/>
              <p14:nvPr/>
            </p14:nvContentPartPr>
            <p14:xfrm>
              <a:off x="6642805" y="2509712"/>
              <a:ext cx="6350" cy="8459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6642805" y="2509712"/>
                <a:ext cx="6350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6" name="墨迹 65"/>
              <p14:cNvContentPartPr/>
              <p14:nvPr/>
            </p14:nvContentPartPr>
            <p14:xfrm>
              <a:off x="7230533" y="2191063"/>
              <a:ext cx="50800" cy="367292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7230533" y="2191063"/>
                <a:ext cx="50800" cy="3672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7" name="墨迹 66"/>
              <p14:cNvContentPartPr/>
              <p14:nvPr/>
            </p14:nvContentPartPr>
            <p14:xfrm>
              <a:off x="7326488" y="2332058"/>
              <a:ext cx="182034" cy="19739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7326488" y="2332058"/>
                <a:ext cx="182034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8" name="墨迹 67"/>
              <p14:cNvContentPartPr/>
              <p14:nvPr/>
            </p14:nvContentPartPr>
            <p14:xfrm>
              <a:off x="7580488" y="2216442"/>
              <a:ext cx="214489" cy="236872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7580488" y="2216442"/>
                <a:ext cx="214489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9" name="墨迹 68"/>
              <p14:cNvContentPartPr/>
              <p14:nvPr/>
            </p14:nvContentPartPr>
            <p14:xfrm>
              <a:off x="7874000" y="2301039"/>
              <a:ext cx="183444" cy="5640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7874000" y="2301039"/>
                <a:ext cx="183444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0" name="墨迹 69"/>
              <p14:cNvContentPartPr/>
              <p14:nvPr/>
            </p14:nvContentPartPr>
            <p14:xfrm>
              <a:off x="8023577" y="1995785"/>
              <a:ext cx="215900" cy="465988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8023577" y="1995785"/>
                <a:ext cx="215900" cy="4659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1" name="墨迹 70"/>
              <p14:cNvContentPartPr/>
              <p14:nvPr/>
            </p14:nvContentPartPr>
            <p14:xfrm>
              <a:off x="7857066" y="1753978"/>
              <a:ext cx="33866" cy="28199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7857066" y="1753978"/>
                <a:ext cx="33866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2" name="墨迹 71"/>
              <p14:cNvContentPartPr/>
              <p14:nvPr/>
            </p14:nvContentPartPr>
            <p14:xfrm>
              <a:off x="5514622" y="3008834"/>
              <a:ext cx="179211" cy="237577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5514622" y="3008834"/>
                <a:ext cx="179211" cy="2375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3" name="墨迹 72"/>
              <p14:cNvContentPartPr/>
              <p14:nvPr/>
            </p14:nvContentPartPr>
            <p14:xfrm>
              <a:off x="5881511" y="2887579"/>
              <a:ext cx="101600" cy="64857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5881511" y="2887579"/>
                <a:ext cx="101600" cy="64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4" name="墨迹 73"/>
              <p14:cNvContentPartPr/>
              <p14:nvPr/>
            </p14:nvContentPartPr>
            <p14:xfrm>
              <a:off x="5762096" y="2977815"/>
              <a:ext cx="308504" cy="347553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5762096" y="2977815"/>
                <a:ext cx="308504" cy="3475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5" name="墨迹 74"/>
              <p14:cNvContentPartPr/>
              <p14:nvPr/>
            </p14:nvContentPartPr>
            <p14:xfrm>
              <a:off x="6101644" y="3044788"/>
              <a:ext cx="8466" cy="134650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6101644" y="3044788"/>
                <a:ext cx="8466" cy="1346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6" name="墨迹 75"/>
              <p14:cNvContentPartPr/>
              <p14:nvPr/>
            </p14:nvContentPartPr>
            <p14:xfrm>
              <a:off x="6169377" y="2914368"/>
              <a:ext cx="5645" cy="672546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6169377" y="2914368"/>
                <a:ext cx="5645" cy="6725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7" name="墨迹 76"/>
              <p14:cNvContentPartPr/>
              <p14:nvPr/>
            </p14:nvContentPartPr>
            <p14:xfrm>
              <a:off x="6107288" y="3036152"/>
              <a:ext cx="135467" cy="40360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6107288" y="3036152"/>
                <a:ext cx="135467" cy="40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8" name="墨迹 77"/>
              <p14:cNvContentPartPr/>
              <p14:nvPr/>
            </p14:nvContentPartPr>
            <p14:xfrm>
              <a:off x="6316133" y="2940275"/>
              <a:ext cx="62089" cy="68559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6316133" y="2940275"/>
                <a:ext cx="62089" cy="68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9" name="墨迹 78"/>
              <p14:cNvContentPartPr/>
              <p14:nvPr/>
            </p14:nvContentPartPr>
            <p14:xfrm>
              <a:off x="6225116" y="3017294"/>
              <a:ext cx="308328" cy="270710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6225116" y="3017294"/>
                <a:ext cx="308328" cy="270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80" name="墨迹 79"/>
              <p14:cNvContentPartPr/>
              <p14:nvPr/>
            </p14:nvContentPartPr>
            <p14:xfrm>
              <a:off x="6722533" y="3124450"/>
              <a:ext cx="33867" cy="47938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6722533" y="3124450"/>
                <a:ext cx="33867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81" name="墨迹 80"/>
              <p14:cNvContentPartPr/>
              <p14:nvPr/>
            </p14:nvContentPartPr>
            <p14:xfrm>
              <a:off x="6666088" y="3254166"/>
              <a:ext cx="42334" cy="22559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6666088" y="3254166"/>
                <a:ext cx="4233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2" name="墨迹 81"/>
              <p14:cNvContentPartPr/>
              <p14:nvPr/>
            </p14:nvContentPartPr>
            <p14:xfrm>
              <a:off x="7229122" y="2966536"/>
              <a:ext cx="186972" cy="236871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7229122" y="2966536"/>
                <a:ext cx="186972" cy="2368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3" name="墨迹 82"/>
              <p14:cNvContentPartPr/>
              <p14:nvPr/>
            </p14:nvContentPartPr>
            <p14:xfrm>
              <a:off x="7510638" y="3053953"/>
              <a:ext cx="189794" cy="19739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7510638" y="3053953"/>
                <a:ext cx="189794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4" name="墨迹 83"/>
              <p14:cNvContentPartPr/>
              <p14:nvPr/>
            </p14:nvContentPartPr>
            <p14:xfrm>
              <a:off x="7835900" y="2907318"/>
              <a:ext cx="170744" cy="245331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7835900" y="2907318"/>
                <a:ext cx="170744" cy="245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5" name="墨迹 84"/>
              <p14:cNvContentPartPr/>
              <p14:nvPr/>
            </p14:nvContentPartPr>
            <p14:xfrm>
              <a:off x="8167511" y="3006014"/>
              <a:ext cx="105017" cy="59958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8167511" y="3006014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6" name="墨迹 85"/>
              <p14:cNvContentPartPr/>
              <p14:nvPr/>
            </p14:nvContentPartPr>
            <p14:xfrm>
              <a:off x="8142816" y="2994735"/>
              <a:ext cx="168628" cy="16919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8142816" y="2994735"/>
                <a:ext cx="168628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7" name="墨迹 86"/>
              <p14:cNvContentPartPr/>
              <p14:nvPr/>
            </p14:nvContentPartPr>
            <p14:xfrm>
              <a:off x="8308622" y="2768438"/>
              <a:ext cx="163688" cy="415230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8308622" y="2768438"/>
                <a:ext cx="163688" cy="4152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8" name="墨迹 87"/>
              <p14:cNvContentPartPr/>
              <p14:nvPr/>
            </p14:nvContentPartPr>
            <p14:xfrm>
              <a:off x="8560505" y="3017294"/>
              <a:ext cx="177095" cy="16919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8560505" y="3017294"/>
                <a:ext cx="177095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9" name="墨迹 88"/>
              <p14:cNvContentPartPr/>
              <p14:nvPr/>
            </p14:nvContentPartPr>
            <p14:xfrm>
              <a:off x="8860366" y="2853740"/>
              <a:ext cx="204611" cy="231232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8860366" y="2853740"/>
                <a:ext cx="204611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90" name="墨迹 89"/>
              <p14:cNvContentPartPr/>
              <p14:nvPr/>
            </p14:nvContentPartPr>
            <p14:xfrm>
              <a:off x="9132711" y="2752223"/>
              <a:ext cx="95956" cy="355308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9132711" y="2752223"/>
                <a:ext cx="95956" cy="3553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1" name="墨迹 90"/>
              <p14:cNvContentPartPr/>
              <p14:nvPr/>
            </p14:nvContentPartPr>
            <p14:xfrm>
              <a:off x="9330266" y="2793817"/>
              <a:ext cx="28222" cy="231937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9330266" y="2793817"/>
                <a:ext cx="28222" cy="2319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2" name="墨迹 91"/>
              <p14:cNvContentPartPr/>
              <p14:nvPr/>
            </p14:nvContentPartPr>
            <p14:xfrm>
              <a:off x="9369777" y="2927057"/>
              <a:ext cx="152400" cy="16919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9369777" y="2927057"/>
                <a:ext cx="152400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3" name="墨迹 92"/>
              <p14:cNvContentPartPr/>
              <p14:nvPr/>
            </p14:nvContentPartPr>
            <p14:xfrm>
              <a:off x="9550400" y="2802981"/>
              <a:ext cx="132644" cy="208673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9550400" y="2802981"/>
                <a:ext cx="132644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4" name="墨迹 93"/>
              <p14:cNvContentPartPr/>
              <p14:nvPr/>
            </p14:nvContentPartPr>
            <p14:xfrm>
              <a:off x="9764888" y="2887579"/>
              <a:ext cx="146756" cy="16919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9764888" y="2887579"/>
                <a:ext cx="14675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5" name="墨迹 94"/>
              <p14:cNvContentPartPr/>
              <p14:nvPr/>
            </p14:nvContentPartPr>
            <p14:xfrm>
              <a:off x="9883422" y="2671856"/>
              <a:ext cx="150988" cy="354602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9883422" y="2671856"/>
                <a:ext cx="150988" cy="3546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6" name="墨迹 95"/>
              <p14:cNvContentPartPr/>
              <p14:nvPr/>
            </p14:nvContentPartPr>
            <p14:xfrm>
              <a:off x="10047111" y="2701465"/>
              <a:ext cx="206199" cy="425805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10047111" y="2701465"/>
                <a:ext cx="206199" cy="4258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7" name="墨迹 96"/>
              <p14:cNvContentPartPr/>
              <p14:nvPr/>
            </p14:nvContentPartPr>
            <p14:xfrm>
              <a:off x="10361083" y="2831180"/>
              <a:ext cx="194028" cy="11280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10361083" y="2831180"/>
                <a:ext cx="194028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8" name="墨迹 97"/>
              <p14:cNvContentPartPr/>
              <p14:nvPr/>
            </p14:nvContentPartPr>
            <p14:xfrm>
              <a:off x="10357555" y="2960896"/>
              <a:ext cx="191912" cy="16919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10357555" y="2960896"/>
                <a:ext cx="191912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9" name="墨迹 98"/>
              <p14:cNvContentPartPr/>
              <p14:nvPr/>
            </p14:nvContentPartPr>
            <p14:xfrm>
              <a:off x="10645422" y="2791702"/>
              <a:ext cx="237067" cy="225592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10645422" y="2791702"/>
                <a:ext cx="237067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00" name="墨迹 99"/>
              <p14:cNvContentPartPr/>
              <p14:nvPr/>
            </p14:nvContentPartPr>
            <p14:xfrm>
              <a:off x="10867848" y="2842460"/>
              <a:ext cx="164219" cy="28199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10867848" y="2842460"/>
                <a:ext cx="164219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01" name="墨迹 100"/>
              <p14:cNvContentPartPr/>
              <p14:nvPr/>
            </p14:nvContentPartPr>
            <p14:xfrm>
              <a:off x="10938932" y="2718384"/>
              <a:ext cx="56445" cy="321469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10938932" y="2718384"/>
                <a:ext cx="56445" cy="3214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02" name="墨迹 101"/>
              <p14:cNvContentPartPr/>
              <p14:nvPr/>
            </p14:nvContentPartPr>
            <p14:xfrm>
              <a:off x="11037711" y="2609466"/>
              <a:ext cx="222956" cy="407828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11037711" y="2609466"/>
                <a:ext cx="222956" cy="4078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3" name="墨迹 102"/>
              <p14:cNvContentPartPr/>
              <p14:nvPr/>
            </p14:nvContentPartPr>
            <p14:xfrm>
              <a:off x="7665155" y="1099761"/>
              <a:ext cx="105018" cy="59958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7665155" y="1099761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4" name="墨迹 103"/>
              <p14:cNvContentPartPr/>
              <p14:nvPr/>
            </p14:nvContentPartPr>
            <p14:xfrm>
              <a:off x="5542844" y="3532455"/>
              <a:ext cx="186266" cy="237753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5542844" y="3532455"/>
                <a:ext cx="186266" cy="237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5" name="墨迹 104"/>
              <p14:cNvContentPartPr/>
              <p14:nvPr/>
            </p14:nvContentPartPr>
            <p14:xfrm>
              <a:off x="5746750" y="3605243"/>
              <a:ext cx="137583" cy="9870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5746750" y="3605243"/>
                <a:ext cx="137583" cy="98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6" name="墨迹 105"/>
              <p14:cNvContentPartPr/>
              <p14:nvPr/>
            </p14:nvContentPartPr>
            <p14:xfrm>
              <a:off x="5791200" y="3495267"/>
              <a:ext cx="50800" cy="401836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5791200" y="3495267"/>
                <a:ext cx="50800" cy="4018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7" name="墨迹 106"/>
              <p14:cNvContentPartPr/>
              <p14:nvPr/>
            </p14:nvContentPartPr>
            <p14:xfrm>
              <a:off x="5894211" y="3440808"/>
              <a:ext cx="128411" cy="301729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5894211" y="3440808"/>
                <a:ext cx="128411" cy="3017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08" name="墨迹 107"/>
              <p14:cNvContentPartPr/>
              <p14:nvPr/>
            </p14:nvContentPartPr>
            <p14:xfrm>
              <a:off x="6050844" y="3496677"/>
              <a:ext cx="150283" cy="363767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6050844" y="3496677"/>
                <a:ext cx="150283" cy="3637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9" name="墨迹 108"/>
              <p14:cNvContentPartPr/>
              <p14:nvPr/>
            </p14:nvContentPartPr>
            <p14:xfrm>
              <a:off x="5463822" y="3467244"/>
              <a:ext cx="129822" cy="376281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5463822" y="3467244"/>
                <a:ext cx="129822" cy="3762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10" name="墨迹 109"/>
              <p14:cNvContentPartPr/>
              <p14:nvPr/>
            </p14:nvContentPartPr>
            <p14:xfrm>
              <a:off x="6318602" y="3521351"/>
              <a:ext cx="409575" cy="262956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6318602" y="3521351"/>
                <a:ext cx="409575" cy="2629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11" name="墨迹 110"/>
              <p14:cNvContentPartPr/>
              <p14:nvPr/>
            </p14:nvContentPartPr>
            <p14:xfrm>
              <a:off x="3873500" y="4455620"/>
              <a:ext cx="15522" cy="289040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3873500" y="4455620"/>
                <a:ext cx="15522" cy="2890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12" name="墨迹 111"/>
              <p14:cNvContentPartPr/>
              <p14:nvPr/>
            </p14:nvContentPartPr>
            <p14:xfrm>
              <a:off x="3898547" y="4559780"/>
              <a:ext cx="123119" cy="47938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3898547" y="4559780"/>
                <a:ext cx="123119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3" name="墨迹 112"/>
              <p14:cNvContentPartPr/>
              <p14:nvPr/>
            </p14:nvContentPartPr>
            <p14:xfrm>
              <a:off x="4058355" y="4386003"/>
              <a:ext cx="11289" cy="483966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4058355" y="4386003"/>
                <a:ext cx="11289" cy="4839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14" name="墨迹 113"/>
              <p14:cNvContentPartPr/>
              <p14:nvPr/>
            </p14:nvContentPartPr>
            <p14:xfrm>
              <a:off x="4295422" y="4258051"/>
              <a:ext cx="107244" cy="84597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4295422" y="4258051"/>
                <a:ext cx="107244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15" name="墨迹 114"/>
              <p14:cNvContentPartPr/>
              <p14:nvPr/>
            </p14:nvContentPartPr>
            <p14:xfrm>
              <a:off x="4165600" y="4414907"/>
              <a:ext cx="276225" cy="362005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4165600" y="4414907"/>
                <a:ext cx="276225" cy="3620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6" name="墨迹 115"/>
              <p14:cNvContentPartPr/>
              <p14:nvPr/>
            </p14:nvContentPartPr>
            <p14:xfrm>
              <a:off x="4549422" y="4506202"/>
              <a:ext cx="5644" cy="100811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4549422" y="4506202"/>
                <a:ext cx="5644" cy="1008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7" name="墨迹 116"/>
              <p14:cNvContentPartPr/>
              <p14:nvPr/>
            </p14:nvContentPartPr>
            <p14:xfrm>
              <a:off x="4577644" y="4282020"/>
              <a:ext cx="50800" cy="655627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4577644" y="4282020"/>
                <a:ext cx="50800" cy="6556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18" name="墨迹 117"/>
              <p14:cNvContentPartPr/>
              <p14:nvPr/>
            </p14:nvContentPartPr>
            <p14:xfrm>
              <a:off x="4552244" y="4506202"/>
              <a:ext cx="84667" cy="19739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4552244" y="4506202"/>
                <a:ext cx="84667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19" name="墨迹 118"/>
              <p14:cNvContentPartPr/>
              <p14:nvPr/>
            </p14:nvContentPartPr>
            <p14:xfrm>
              <a:off x="4707466" y="4286250"/>
              <a:ext cx="124178" cy="62037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4707466" y="4286250"/>
                <a:ext cx="124178" cy="62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20" name="墨迹 119"/>
              <p14:cNvContentPartPr/>
              <p14:nvPr/>
            </p14:nvContentPartPr>
            <p14:xfrm>
              <a:off x="4627738" y="4385651"/>
              <a:ext cx="367595" cy="308427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4627738" y="4385651"/>
                <a:ext cx="367595" cy="3084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21" name="墨迹 120"/>
              <p14:cNvContentPartPr/>
              <p14:nvPr/>
            </p14:nvContentPartPr>
            <p14:xfrm>
              <a:off x="5187244" y="4511842"/>
              <a:ext cx="33866" cy="36658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5187244" y="4511842"/>
                <a:ext cx="33866" cy="36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22" name="墨迹 121"/>
              <p14:cNvContentPartPr/>
              <p14:nvPr/>
            </p14:nvContentPartPr>
            <p14:xfrm>
              <a:off x="5161668" y="4602079"/>
              <a:ext cx="45332" cy="45118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5161668" y="4602079"/>
                <a:ext cx="45332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23" name="墨迹 122"/>
              <p14:cNvContentPartPr/>
              <p14:nvPr/>
            </p14:nvContentPartPr>
            <p14:xfrm>
              <a:off x="5952066" y="4229851"/>
              <a:ext cx="175860" cy="367997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5952066" y="4229851"/>
                <a:ext cx="175860" cy="3679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24" name="墨迹 123"/>
              <p14:cNvContentPartPr/>
              <p14:nvPr/>
            </p14:nvContentPartPr>
            <p14:xfrm>
              <a:off x="6223705" y="4461083"/>
              <a:ext cx="233539" cy="16920"/>
            </p14:xfrm>
          </p:contentPart>
        </mc:Choice>
        <mc:Fallback xmlns="">
          <p:pic>
            <p:nvPicPr>
              <p:cNvPr id="124" name="墨迹 123"/>
            </p:nvPicPr>
            <p:blipFill>
              <a:blip/>
            </p:blipFill>
            <p:spPr>
              <a:xfrm>
                <a:off x="6223705" y="4461083"/>
                <a:ext cx="233539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25" name="墨迹 124"/>
              <p14:cNvContentPartPr/>
              <p14:nvPr/>
            </p14:nvContentPartPr>
            <p14:xfrm>
              <a:off x="6647568" y="4189668"/>
              <a:ext cx="224543" cy="226297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6647568" y="4189668"/>
                <a:ext cx="224543" cy="2262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26" name="墨迹 125"/>
              <p14:cNvContentPartPr/>
              <p14:nvPr/>
            </p14:nvContentPartPr>
            <p14:xfrm>
              <a:off x="6742288" y="4214871"/>
              <a:ext cx="53622" cy="395667"/>
            </p14:xfrm>
          </p:contentPart>
        </mc:Choice>
        <mc:Fallback xmlns="">
          <p:pic>
            <p:nvPicPr>
              <p:cNvPr id="126" name="墨迹 125"/>
            </p:nvPicPr>
            <p:blipFill>
              <a:blip/>
            </p:blipFill>
            <p:spPr>
              <a:xfrm>
                <a:off x="6742288" y="4214871"/>
                <a:ext cx="53622" cy="3956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27" name="墨迹 126"/>
              <p14:cNvContentPartPr/>
              <p14:nvPr/>
            </p14:nvContentPartPr>
            <p14:xfrm>
              <a:off x="6852355" y="4235491"/>
              <a:ext cx="208845" cy="245332"/>
            </p14:xfrm>
          </p:contentPart>
        </mc:Choice>
        <mc:Fallback xmlns="">
          <p:pic>
            <p:nvPicPr>
              <p:cNvPr id="127" name="墨迹 126"/>
            </p:nvPicPr>
            <p:blipFill>
              <a:blip/>
            </p:blipFill>
            <p:spPr>
              <a:xfrm>
                <a:off x="6852355" y="4235491"/>
                <a:ext cx="208845" cy="2453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28" name="墨迹 127"/>
              <p14:cNvContentPartPr/>
              <p14:nvPr/>
            </p14:nvContentPartPr>
            <p14:xfrm>
              <a:off x="7272161" y="4320088"/>
              <a:ext cx="172861" cy="21150"/>
            </p14:xfrm>
          </p:contentPart>
        </mc:Choice>
        <mc:Fallback xmlns="">
          <p:pic>
            <p:nvPicPr>
              <p:cNvPr id="128" name="墨迹 127"/>
            </p:nvPicPr>
            <p:blipFill>
              <a:blip/>
            </p:blipFill>
            <p:spPr>
              <a:xfrm>
                <a:off x="7272161" y="4320088"/>
                <a:ext cx="172861" cy="211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29" name="墨迹 128"/>
              <p14:cNvContentPartPr/>
              <p14:nvPr/>
            </p14:nvContentPartPr>
            <p14:xfrm>
              <a:off x="7432146" y="4224212"/>
              <a:ext cx="241476" cy="246741"/>
            </p14:xfrm>
          </p:contentPart>
        </mc:Choice>
        <mc:Fallback xmlns="">
          <p:pic>
            <p:nvPicPr>
              <p:cNvPr id="129" name="墨迹 128"/>
            </p:nvPicPr>
            <p:blipFill>
              <a:blip/>
            </p:blipFill>
            <p:spPr>
              <a:xfrm>
                <a:off x="7432146" y="4224212"/>
                <a:ext cx="241476" cy="2467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30" name="墨迹 129"/>
              <p14:cNvContentPartPr/>
              <p14:nvPr/>
            </p14:nvContentPartPr>
            <p14:xfrm>
              <a:off x="7717366" y="4171338"/>
              <a:ext cx="94544" cy="278466"/>
            </p14:xfrm>
          </p:contentPart>
        </mc:Choice>
        <mc:Fallback xmlns="">
          <p:pic>
            <p:nvPicPr>
              <p:cNvPr id="130" name="墨迹 129"/>
            </p:nvPicPr>
            <p:blipFill>
              <a:blip/>
            </p:blipFill>
            <p:spPr>
              <a:xfrm>
                <a:off x="7717366" y="4171338"/>
                <a:ext cx="94544" cy="2784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31" name="墨迹 130"/>
              <p14:cNvContentPartPr/>
              <p14:nvPr/>
            </p14:nvContentPartPr>
            <p14:xfrm>
              <a:off x="7825493" y="4227032"/>
              <a:ext cx="167040" cy="158619"/>
            </p14:xfrm>
          </p:contentPart>
        </mc:Choice>
        <mc:Fallback xmlns="">
          <p:pic>
            <p:nvPicPr>
              <p:cNvPr id="131" name="墨迹 130"/>
            </p:nvPicPr>
            <p:blipFill>
              <a:blip/>
            </p:blipFill>
            <p:spPr>
              <a:xfrm>
                <a:off x="7825493" y="4227032"/>
                <a:ext cx="167040" cy="1586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32" name="墨迹 131"/>
              <p14:cNvContentPartPr/>
              <p14:nvPr/>
            </p14:nvContentPartPr>
            <p14:xfrm>
              <a:off x="7989181" y="4241131"/>
              <a:ext cx="113419" cy="16919"/>
            </p14:xfrm>
          </p:contentPart>
        </mc:Choice>
        <mc:Fallback xmlns="">
          <p:pic>
            <p:nvPicPr>
              <p:cNvPr id="132" name="墨迹 131"/>
            </p:nvPicPr>
            <p:blipFill>
              <a:blip/>
            </p:blipFill>
            <p:spPr>
              <a:xfrm>
                <a:off x="7989181" y="4241131"/>
                <a:ext cx="113419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33" name="墨迹 132"/>
              <p14:cNvContentPartPr/>
              <p14:nvPr/>
            </p14:nvContentPartPr>
            <p14:xfrm>
              <a:off x="8037688" y="4158825"/>
              <a:ext cx="56444" cy="290979"/>
            </p14:xfrm>
          </p:contentPart>
        </mc:Choice>
        <mc:Fallback xmlns="">
          <p:pic>
            <p:nvPicPr>
              <p:cNvPr id="133" name="墨迹 132"/>
            </p:nvPicPr>
            <p:blipFill>
              <a:blip/>
            </p:blipFill>
            <p:spPr>
              <a:xfrm>
                <a:off x="8037688" y="4158825"/>
                <a:ext cx="56444" cy="2909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34" name="墨迹 133"/>
              <p14:cNvContentPartPr/>
              <p14:nvPr/>
            </p14:nvContentPartPr>
            <p14:xfrm>
              <a:off x="8139288" y="4089561"/>
              <a:ext cx="127882" cy="312304"/>
            </p14:xfrm>
          </p:contentPart>
        </mc:Choice>
        <mc:Fallback xmlns="">
          <p:pic>
            <p:nvPicPr>
              <p:cNvPr id="134" name="墨迹 133"/>
            </p:nvPicPr>
            <p:blipFill>
              <a:blip/>
            </p:blipFill>
            <p:spPr>
              <a:xfrm>
                <a:off x="8139288" y="4089561"/>
                <a:ext cx="127882" cy="3123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35" name="墨迹 134"/>
              <p14:cNvContentPartPr/>
              <p14:nvPr/>
            </p14:nvContentPartPr>
            <p14:xfrm>
              <a:off x="8314266" y="4071937"/>
              <a:ext cx="189794" cy="349668"/>
            </p14:xfrm>
          </p:contentPart>
        </mc:Choice>
        <mc:Fallback xmlns="">
          <p:pic>
            <p:nvPicPr>
              <p:cNvPr id="135" name="墨迹 134"/>
            </p:nvPicPr>
            <p:blipFill>
              <a:blip/>
            </p:blipFill>
            <p:spPr>
              <a:xfrm>
                <a:off x="8314266" y="4071937"/>
                <a:ext cx="189794" cy="3496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36" name="墨迹 135"/>
              <p14:cNvContentPartPr/>
              <p14:nvPr/>
            </p14:nvContentPartPr>
            <p14:xfrm>
              <a:off x="4989688" y="4923547"/>
              <a:ext cx="158045" cy="321469"/>
            </p14:xfrm>
          </p:contentPart>
        </mc:Choice>
        <mc:Fallback xmlns="">
          <p:pic>
            <p:nvPicPr>
              <p:cNvPr id="136" name="墨迹 135"/>
            </p:nvPicPr>
            <p:blipFill>
              <a:blip/>
            </p:blipFill>
            <p:spPr>
              <a:xfrm>
                <a:off x="4989688" y="4923547"/>
                <a:ext cx="158045" cy="3214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37" name="墨迹 136"/>
              <p14:cNvContentPartPr/>
              <p14:nvPr/>
            </p14:nvContentPartPr>
            <p14:xfrm>
              <a:off x="5232400" y="5013784"/>
              <a:ext cx="93133" cy="197393"/>
            </p14:xfrm>
          </p:contentPart>
        </mc:Choice>
        <mc:Fallback xmlns="">
          <p:pic>
            <p:nvPicPr>
              <p:cNvPr id="137" name="墨迹 136"/>
            </p:nvPicPr>
            <p:blipFill>
              <a:blip/>
            </p:blipFill>
            <p:spPr>
              <a:xfrm>
                <a:off x="5232400" y="5013784"/>
                <a:ext cx="93133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38" name="墨迹 137"/>
              <p14:cNvContentPartPr/>
              <p14:nvPr/>
            </p14:nvContentPartPr>
            <p14:xfrm>
              <a:off x="5363633" y="5003915"/>
              <a:ext cx="83256" cy="133240"/>
            </p14:xfrm>
          </p:contentPart>
        </mc:Choice>
        <mc:Fallback xmlns="">
          <p:pic>
            <p:nvPicPr>
              <p:cNvPr id="138" name="墨迹 137"/>
            </p:nvPicPr>
            <p:blipFill>
              <a:blip/>
            </p:blipFill>
            <p:spPr>
              <a:xfrm>
                <a:off x="5363633" y="5003915"/>
                <a:ext cx="83256" cy="1332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39" name="墨迹 138"/>
              <p14:cNvContentPartPr/>
              <p14:nvPr/>
            </p14:nvContentPartPr>
            <p14:xfrm>
              <a:off x="5427133" y="4912268"/>
              <a:ext cx="47978" cy="304549"/>
            </p14:xfrm>
          </p:contentPart>
        </mc:Choice>
        <mc:Fallback xmlns="">
          <p:pic>
            <p:nvPicPr>
              <p:cNvPr id="139" name="墨迹 138"/>
            </p:nvPicPr>
            <p:blipFill>
              <a:blip/>
            </p:blipFill>
            <p:spPr>
              <a:xfrm>
                <a:off x="5427133" y="4912268"/>
                <a:ext cx="47978" cy="3045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40" name="墨迹 139"/>
              <p14:cNvContentPartPr/>
              <p14:nvPr/>
            </p14:nvContentPartPr>
            <p14:xfrm>
              <a:off x="5492044" y="5049738"/>
              <a:ext cx="67733" cy="93762"/>
            </p14:xfrm>
          </p:contentPart>
        </mc:Choice>
        <mc:Fallback xmlns="">
          <p:pic>
            <p:nvPicPr>
              <p:cNvPr id="140" name="墨迹 139"/>
            </p:nvPicPr>
            <p:blipFill>
              <a:blip/>
            </p:blipFill>
            <p:spPr>
              <a:xfrm>
                <a:off x="5492044" y="5049738"/>
                <a:ext cx="67733" cy="937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41" name="墨迹 140"/>
              <p14:cNvContentPartPr/>
              <p14:nvPr/>
            </p14:nvContentPartPr>
            <p14:xfrm>
              <a:off x="5579533" y="4915792"/>
              <a:ext cx="104422" cy="329224"/>
            </p14:xfrm>
          </p:contentPart>
        </mc:Choice>
        <mc:Fallback xmlns="">
          <p:pic>
            <p:nvPicPr>
              <p:cNvPr id="141" name="墨迹 140"/>
            </p:nvPicPr>
            <p:blipFill>
              <a:blip/>
            </p:blipFill>
            <p:spPr>
              <a:xfrm>
                <a:off x="5579533" y="4915792"/>
                <a:ext cx="104422" cy="3292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42" name="墨迹 141"/>
              <p14:cNvContentPartPr/>
              <p14:nvPr/>
            </p14:nvContentPartPr>
            <p14:xfrm>
              <a:off x="5825066" y="5002504"/>
              <a:ext cx="56444" cy="56398"/>
            </p14:xfrm>
          </p:contentPart>
        </mc:Choice>
        <mc:Fallback xmlns="">
          <p:pic>
            <p:nvPicPr>
              <p:cNvPr id="142" name="墨迹 141"/>
            </p:nvPicPr>
            <p:blipFill>
              <a:blip/>
            </p:blipFill>
            <p:spPr>
              <a:xfrm>
                <a:off x="5825066" y="5002504"/>
                <a:ext cx="56444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43" name="墨迹 142"/>
              <p14:cNvContentPartPr/>
              <p14:nvPr/>
            </p14:nvContentPartPr>
            <p14:xfrm>
              <a:off x="5827006" y="5087101"/>
              <a:ext cx="29104" cy="22560"/>
            </p14:xfrm>
          </p:contentPart>
        </mc:Choice>
        <mc:Fallback xmlns="">
          <p:pic>
            <p:nvPicPr>
              <p:cNvPr id="143" name="墨迹 142"/>
            </p:nvPicPr>
            <p:blipFill>
              <a:blip/>
            </p:blipFill>
            <p:spPr>
              <a:xfrm>
                <a:off x="5827006" y="5087101"/>
                <a:ext cx="29104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44" name="墨迹 143"/>
              <p14:cNvContentPartPr/>
              <p14:nvPr/>
            </p14:nvContentPartPr>
            <p14:xfrm>
              <a:off x="5963355" y="4585159"/>
              <a:ext cx="2595387" cy="157914"/>
            </p14:xfrm>
          </p:contentPart>
        </mc:Choice>
        <mc:Fallback xmlns="">
          <p:pic>
            <p:nvPicPr>
              <p:cNvPr id="144" name="墨迹 143"/>
            </p:nvPicPr>
            <p:blipFill>
              <a:blip/>
            </p:blipFill>
            <p:spPr>
              <a:xfrm>
                <a:off x="5963355" y="4585159"/>
                <a:ext cx="2595387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45" name="墨迹 144"/>
              <p14:cNvContentPartPr/>
              <p14:nvPr/>
            </p14:nvContentPartPr>
            <p14:xfrm>
              <a:off x="7862711" y="4776912"/>
              <a:ext cx="268111" cy="152275"/>
            </p14:xfrm>
          </p:contentPart>
        </mc:Choice>
        <mc:Fallback xmlns="">
          <p:pic>
            <p:nvPicPr>
              <p:cNvPr id="145" name="墨迹 144"/>
            </p:nvPicPr>
            <p:blipFill>
              <a:blip/>
            </p:blipFill>
            <p:spPr>
              <a:xfrm>
                <a:off x="7862711" y="4776912"/>
                <a:ext cx="268111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46" name="墨迹 145"/>
              <p14:cNvContentPartPr/>
              <p14:nvPr/>
            </p14:nvContentPartPr>
            <p14:xfrm>
              <a:off x="8885766" y="4451742"/>
              <a:ext cx="148872" cy="31900"/>
            </p14:xfrm>
          </p:contentPart>
        </mc:Choice>
        <mc:Fallback xmlns="">
          <p:pic>
            <p:nvPicPr>
              <p:cNvPr id="146" name="墨迹 145"/>
            </p:nvPicPr>
            <p:blipFill>
              <a:blip/>
            </p:blipFill>
            <p:spPr>
              <a:xfrm>
                <a:off x="8885766" y="4451742"/>
                <a:ext cx="148872" cy="319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47" name="墨迹 146"/>
              <p14:cNvContentPartPr/>
              <p14:nvPr/>
            </p14:nvContentPartPr>
            <p14:xfrm>
              <a:off x="8873243" y="4556960"/>
              <a:ext cx="160690" cy="19739"/>
            </p14:xfrm>
          </p:contentPart>
        </mc:Choice>
        <mc:Fallback xmlns="">
          <p:pic>
            <p:nvPicPr>
              <p:cNvPr id="147" name="墨迹 146"/>
            </p:nvPicPr>
            <p:blipFill>
              <a:blip/>
            </p:blipFill>
            <p:spPr>
              <a:xfrm>
                <a:off x="8873243" y="4556960"/>
                <a:ext cx="160690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55" name="墨迹 154"/>
              <p14:cNvContentPartPr/>
              <p14:nvPr/>
            </p14:nvContentPartPr>
            <p14:xfrm>
              <a:off x="9350022" y="4313744"/>
              <a:ext cx="107597" cy="370112"/>
            </p14:xfrm>
          </p:contentPart>
        </mc:Choice>
        <mc:Fallback xmlns="">
          <p:pic>
            <p:nvPicPr>
              <p:cNvPr id="155" name="墨迹 154"/>
            </p:nvPicPr>
            <p:blipFill>
              <a:blip/>
            </p:blipFill>
            <p:spPr>
              <a:xfrm>
                <a:off x="9350022" y="4313744"/>
                <a:ext cx="107597" cy="3701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56" name="墨迹 155"/>
              <p14:cNvContentPartPr/>
              <p14:nvPr/>
            </p14:nvContentPartPr>
            <p14:xfrm>
              <a:off x="9537700" y="4478003"/>
              <a:ext cx="167922" cy="5639"/>
            </p14:xfrm>
          </p:contentPart>
        </mc:Choice>
        <mc:Fallback xmlns="">
          <p:pic>
            <p:nvPicPr>
              <p:cNvPr id="156" name="墨迹 155"/>
            </p:nvPicPr>
            <p:blipFill>
              <a:blip/>
            </p:blipFill>
            <p:spPr>
              <a:xfrm>
                <a:off x="9537700" y="4478003"/>
                <a:ext cx="167922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57" name="墨迹 156"/>
              <p14:cNvContentPartPr/>
              <p14:nvPr/>
            </p14:nvContentPartPr>
            <p14:xfrm>
              <a:off x="9846733" y="4303169"/>
              <a:ext cx="107244" cy="296971"/>
            </p14:xfrm>
          </p:contentPart>
        </mc:Choice>
        <mc:Fallback xmlns="">
          <p:pic>
            <p:nvPicPr>
              <p:cNvPr id="157" name="墨迹 156"/>
            </p:nvPicPr>
            <p:blipFill>
              <a:blip/>
            </p:blipFill>
            <p:spPr>
              <a:xfrm>
                <a:off x="9846733" y="4303169"/>
                <a:ext cx="107244" cy="296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58" name="墨迹 157"/>
              <p14:cNvContentPartPr/>
              <p14:nvPr/>
            </p14:nvContentPartPr>
            <p14:xfrm>
              <a:off x="9963855" y="4389705"/>
              <a:ext cx="153812" cy="150336"/>
            </p14:xfrm>
          </p:contentPart>
        </mc:Choice>
        <mc:Fallback xmlns="">
          <p:pic>
            <p:nvPicPr>
              <p:cNvPr id="158" name="墨迹 157"/>
            </p:nvPicPr>
            <p:blipFill>
              <a:blip/>
            </p:blipFill>
            <p:spPr>
              <a:xfrm>
                <a:off x="9963855" y="4389705"/>
                <a:ext cx="153812" cy="150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59" name="墨迹 158"/>
              <p14:cNvContentPartPr/>
              <p14:nvPr/>
            </p14:nvContentPartPr>
            <p14:xfrm>
              <a:off x="10205155" y="4410325"/>
              <a:ext cx="143934" cy="28199"/>
            </p14:xfrm>
          </p:contentPart>
        </mc:Choice>
        <mc:Fallback xmlns="">
          <p:pic>
            <p:nvPicPr>
              <p:cNvPr id="159" name="墨迹 158"/>
            </p:nvPicPr>
            <p:blipFill>
              <a:blip/>
            </p:blipFill>
            <p:spPr>
              <a:xfrm>
                <a:off x="10205155" y="4410325"/>
                <a:ext cx="14393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60" name="墨迹 159"/>
              <p14:cNvContentPartPr/>
              <p14:nvPr/>
            </p14:nvContentPartPr>
            <p14:xfrm>
              <a:off x="10337800" y="4196013"/>
              <a:ext cx="166511" cy="389146"/>
            </p14:xfrm>
          </p:contentPart>
        </mc:Choice>
        <mc:Fallback xmlns="">
          <p:pic>
            <p:nvPicPr>
              <p:cNvPr id="160" name="墨迹 159"/>
            </p:nvPicPr>
            <p:blipFill>
              <a:blip/>
            </p:blipFill>
            <p:spPr>
              <a:xfrm>
                <a:off x="10337800" y="4196013"/>
                <a:ext cx="166511" cy="3891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61" name="墨迹 160"/>
              <p14:cNvContentPartPr/>
              <p14:nvPr/>
            </p14:nvContentPartPr>
            <p14:xfrm>
              <a:off x="3821288" y="5806881"/>
              <a:ext cx="15523" cy="222067"/>
            </p14:xfrm>
          </p:contentPart>
        </mc:Choice>
        <mc:Fallback xmlns="">
          <p:pic>
            <p:nvPicPr>
              <p:cNvPr id="161" name="墨迹 160"/>
            </p:nvPicPr>
            <p:blipFill>
              <a:blip/>
            </p:blipFill>
            <p:spPr>
              <a:xfrm>
                <a:off x="3821288" y="5806881"/>
                <a:ext cx="15523" cy="2220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62" name="墨迹 161"/>
              <p14:cNvContentPartPr/>
              <p14:nvPr/>
            </p14:nvContentPartPr>
            <p14:xfrm>
              <a:off x="3834518" y="5910513"/>
              <a:ext cx="113770" cy="33838"/>
            </p14:xfrm>
          </p:contentPart>
        </mc:Choice>
        <mc:Fallback xmlns="">
          <p:pic>
            <p:nvPicPr>
              <p:cNvPr id="162" name="墨迹 161"/>
            </p:nvPicPr>
            <p:blipFill>
              <a:blip/>
            </p:blipFill>
            <p:spPr>
              <a:xfrm>
                <a:off x="3834518" y="5910513"/>
                <a:ext cx="113770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63" name="墨迹 162"/>
              <p14:cNvContentPartPr/>
              <p14:nvPr/>
            </p14:nvContentPartPr>
            <p14:xfrm>
              <a:off x="3973688" y="5715411"/>
              <a:ext cx="11289" cy="513751"/>
            </p14:xfrm>
          </p:contentPart>
        </mc:Choice>
        <mc:Fallback xmlns="">
          <p:pic>
            <p:nvPicPr>
              <p:cNvPr id="163" name="墨迹 162"/>
            </p:nvPicPr>
            <p:blipFill>
              <a:blip/>
            </p:blipFill>
            <p:spPr>
              <a:xfrm>
                <a:off x="3973688" y="5715411"/>
                <a:ext cx="11289" cy="5137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64" name="墨迹 163"/>
              <p14:cNvContentPartPr/>
              <p14:nvPr/>
            </p14:nvContentPartPr>
            <p14:xfrm>
              <a:off x="4013200" y="5934482"/>
              <a:ext cx="81844" cy="115616"/>
            </p14:xfrm>
          </p:contentPart>
        </mc:Choice>
        <mc:Fallback xmlns="">
          <p:pic>
            <p:nvPicPr>
              <p:cNvPr id="164" name="墨迹 163"/>
            </p:nvPicPr>
            <p:blipFill>
              <a:blip/>
            </p:blipFill>
            <p:spPr>
              <a:xfrm>
                <a:off x="4013200" y="5934482"/>
                <a:ext cx="81844" cy="115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65" name="墨迹 164"/>
              <p14:cNvContentPartPr/>
              <p14:nvPr/>
            </p14:nvContentPartPr>
            <p14:xfrm>
              <a:off x="4289777" y="5766169"/>
              <a:ext cx="65617" cy="104865"/>
            </p14:xfrm>
          </p:contentPart>
        </mc:Choice>
        <mc:Fallback xmlns="">
          <p:pic>
            <p:nvPicPr>
              <p:cNvPr id="165" name="墨迹 164"/>
            </p:nvPicPr>
            <p:blipFill>
              <a:blip/>
            </p:blipFill>
            <p:spPr>
              <a:xfrm>
                <a:off x="4289777" y="5766169"/>
                <a:ext cx="65617" cy="1048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66" name="墨迹 165"/>
              <p14:cNvContentPartPr/>
              <p14:nvPr/>
            </p14:nvContentPartPr>
            <p14:xfrm>
              <a:off x="4278488" y="5920030"/>
              <a:ext cx="36689" cy="152627"/>
            </p14:xfrm>
          </p:contentPart>
        </mc:Choice>
        <mc:Fallback xmlns="">
          <p:pic>
            <p:nvPicPr>
              <p:cNvPr id="166" name="墨迹 165"/>
            </p:nvPicPr>
            <p:blipFill>
              <a:blip/>
            </p:blipFill>
            <p:spPr>
              <a:xfrm>
                <a:off x="4278488" y="5920030"/>
                <a:ext cx="36689" cy="1526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67" name="墨迹 166"/>
              <p14:cNvContentPartPr/>
              <p14:nvPr/>
            </p14:nvContentPartPr>
            <p14:xfrm>
              <a:off x="4348162" y="5794544"/>
              <a:ext cx="173038" cy="282519"/>
            </p14:xfrm>
          </p:contentPart>
        </mc:Choice>
        <mc:Fallback xmlns="">
          <p:pic>
            <p:nvPicPr>
              <p:cNvPr id="167" name="墨迹 166"/>
            </p:nvPicPr>
            <p:blipFill>
              <a:blip/>
            </p:blipFill>
            <p:spPr>
              <a:xfrm>
                <a:off x="4348162" y="5794544"/>
                <a:ext cx="173038" cy="2825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68" name="墨迹 167"/>
              <p14:cNvContentPartPr/>
              <p14:nvPr/>
            </p14:nvContentPartPr>
            <p14:xfrm>
              <a:off x="4546600" y="5590983"/>
              <a:ext cx="98777" cy="703037"/>
            </p14:xfrm>
          </p:contentPart>
        </mc:Choice>
        <mc:Fallback xmlns="">
          <p:pic>
            <p:nvPicPr>
              <p:cNvPr id="168" name="墨迹 167"/>
            </p:nvPicPr>
            <p:blipFill>
              <a:blip/>
            </p:blipFill>
            <p:spPr>
              <a:xfrm>
                <a:off x="4546600" y="5590983"/>
                <a:ext cx="98777" cy="703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69" name="墨迹 168"/>
              <p14:cNvContentPartPr/>
              <p14:nvPr/>
            </p14:nvContentPartPr>
            <p14:xfrm>
              <a:off x="4504266" y="5865394"/>
              <a:ext cx="200378" cy="90237"/>
            </p14:xfrm>
          </p:contentPart>
        </mc:Choice>
        <mc:Fallback xmlns="">
          <p:pic>
            <p:nvPicPr>
              <p:cNvPr id="169" name="墨迹 168"/>
            </p:nvPicPr>
            <p:blipFill>
              <a:blip/>
            </p:blipFill>
            <p:spPr>
              <a:xfrm>
                <a:off x="4504266" y="5865394"/>
                <a:ext cx="200378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70" name="墨迹 169"/>
              <p14:cNvContentPartPr/>
              <p14:nvPr/>
            </p14:nvContentPartPr>
            <p14:xfrm>
              <a:off x="4557536" y="5758591"/>
              <a:ext cx="232304" cy="402893"/>
            </p14:xfrm>
          </p:contentPart>
        </mc:Choice>
        <mc:Fallback xmlns="">
          <p:pic>
            <p:nvPicPr>
              <p:cNvPr id="170" name="墨迹 169"/>
            </p:nvPicPr>
            <p:blipFill>
              <a:blip/>
            </p:blipFill>
            <p:spPr>
              <a:xfrm>
                <a:off x="4557536" y="5758591"/>
                <a:ext cx="232304" cy="4028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71" name="墨迹 170"/>
              <p14:cNvContentPartPr/>
              <p14:nvPr/>
            </p14:nvContentPartPr>
            <p14:xfrm>
              <a:off x="5230988" y="5927432"/>
              <a:ext cx="91722" cy="14981"/>
            </p14:xfrm>
          </p:contentPart>
        </mc:Choice>
        <mc:Fallback xmlns="">
          <p:pic>
            <p:nvPicPr>
              <p:cNvPr id="171" name="墨迹 170"/>
            </p:nvPicPr>
            <p:blipFill>
              <a:blip/>
            </p:blipFill>
            <p:spPr>
              <a:xfrm>
                <a:off x="5230988" y="5927432"/>
                <a:ext cx="91722" cy="149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72" name="墨迹 171"/>
              <p14:cNvContentPartPr/>
              <p14:nvPr/>
            </p14:nvContentPartPr>
            <p14:xfrm>
              <a:off x="5248627" y="5726338"/>
              <a:ext cx="123473" cy="370288"/>
            </p14:xfrm>
          </p:contentPart>
        </mc:Choice>
        <mc:Fallback xmlns="">
          <p:pic>
            <p:nvPicPr>
              <p:cNvPr id="172" name="墨迹 171"/>
            </p:nvPicPr>
            <p:blipFill>
              <a:blip/>
            </p:blipFill>
            <p:spPr>
              <a:xfrm>
                <a:off x="5248627" y="5726338"/>
                <a:ext cx="123473" cy="3702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73" name="墨迹 172"/>
              <p14:cNvContentPartPr/>
              <p14:nvPr/>
            </p14:nvContentPartPr>
            <p14:xfrm>
              <a:off x="5458177" y="5889892"/>
              <a:ext cx="234245" cy="31900"/>
            </p14:xfrm>
          </p:contentPart>
        </mc:Choice>
        <mc:Fallback xmlns="">
          <p:pic>
            <p:nvPicPr>
              <p:cNvPr id="173" name="墨迹 172"/>
            </p:nvPicPr>
            <p:blipFill>
              <a:blip/>
            </p:blipFill>
            <p:spPr>
              <a:xfrm>
                <a:off x="5458177" y="5889892"/>
                <a:ext cx="234245" cy="319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74" name="墨迹 173"/>
              <p14:cNvContentPartPr/>
              <p14:nvPr/>
            </p14:nvContentPartPr>
            <p14:xfrm>
              <a:off x="5700888" y="5715235"/>
              <a:ext cx="97719" cy="344028"/>
            </p14:xfrm>
          </p:contentPart>
        </mc:Choice>
        <mc:Fallback xmlns="">
          <p:pic>
            <p:nvPicPr>
              <p:cNvPr id="174" name="墨迹 173"/>
            </p:nvPicPr>
            <p:blipFill>
              <a:blip/>
            </p:blipFill>
            <p:spPr>
              <a:xfrm>
                <a:off x="5700888" y="5715235"/>
                <a:ext cx="97719" cy="3440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75" name="墨迹 174"/>
              <p14:cNvContentPartPr/>
              <p14:nvPr/>
            </p14:nvContentPartPr>
            <p14:xfrm>
              <a:off x="5860873" y="5780797"/>
              <a:ext cx="189971" cy="191753"/>
            </p14:xfrm>
          </p:contentPart>
        </mc:Choice>
        <mc:Fallback xmlns="">
          <p:pic>
            <p:nvPicPr>
              <p:cNvPr id="175" name="墨迹 174"/>
            </p:nvPicPr>
            <p:blipFill>
              <a:blip/>
            </p:blipFill>
            <p:spPr>
              <a:xfrm>
                <a:off x="5860873" y="5780797"/>
                <a:ext cx="189971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76" name="墨迹 175"/>
              <p14:cNvContentPartPr/>
              <p14:nvPr/>
            </p14:nvContentPartPr>
            <p14:xfrm>
              <a:off x="6071305" y="5808996"/>
              <a:ext cx="171450" cy="9341"/>
            </p14:xfrm>
          </p:contentPart>
        </mc:Choice>
        <mc:Fallback xmlns="">
          <p:pic>
            <p:nvPicPr>
              <p:cNvPr id="176" name="墨迹 175"/>
            </p:nvPicPr>
            <p:blipFill>
              <a:blip/>
            </p:blipFill>
            <p:spPr>
              <a:xfrm>
                <a:off x="6071305" y="5808996"/>
                <a:ext cx="171450" cy="93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77" name="墨迹 176"/>
              <p14:cNvContentPartPr/>
              <p14:nvPr/>
            </p14:nvContentPartPr>
            <p14:xfrm>
              <a:off x="6262511" y="5560140"/>
              <a:ext cx="177800" cy="432150"/>
            </p14:xfrm>
          </p:contentPart>
        </mc:Choice>
        <mc:Fallback xmlns="">
          <p:pic>
            <p:nvPicPr>
              <p:cNvPr id="177" name="墨迹 176"/>
            </p:nvPicPr>
            <p:blipFill>
              <a:blip/>
            </p:blipFill>
            <p:spPr>
              <a:xfrm>
                <a:off x="6262511" y="5560140"/>
                <a:ext cx="177800" cy="4321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78" name="墨迹 177"/>
              <p14:cNvContentPartPr/>
              <p14:nvPr/>
            </p14:nvContentPartPr>
            <p14:xfrm>
              <a:off x="5125861" y="6085347"/>
              <a:ext cx="1372658" cy="112796"/>
            </p14:xfrm>
          </p:contentPart>
        </mc:Choice>
        <mc:Fallback xmlns="">
          <p:pic>
            <p:nvPicPr>
              <p:cNvPr id="178" name="墨迹 177"/>
            </p:nvPicPr>
            <p:blipFill>
              <a:blip/>
            </p:blipFill>
            <p:spPr>
              <a:xfrm>
                <a:off x="5125861" y="6085347"/>
                <a:ext cx="1372658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79" name="墨迹 178"/>
              <p14:cNvContentPartPr/>
              <p14:nvPr/>
            </p14:nvContentPartPr>
            <p14:xfrm>
              <a:off x="5946069" y="6113546"/>
              <a:ext cx="296686" cy="336273"/>
            </p14:xfrm>
          </p:contentPart>
        </mc:Choice>
        <mc:Fallback xmlns="">
          <p:pic>
            <p:nvPicPr>
              <p:cNvPr id="179" name="墨迹 178"/>
            </p:nvPicPr>
            <p:blipFill>
              <a:blip/>
            </p:blipFill>
            <p:spPr>
              <a:xfrm>
                <a:off x="5946069" y="6113546"/>
                <a:ext cx="296686" cy="3362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80" name="墨迹 179"/>
              <p14:cNvContentPartPr/>
              <p14:nvPr/>
            </p14:nvContentPartPr>
            <p14:xfrm>
              <a:off x="6837538" y="5938712"/>
              <a:ext cx="426862" cy="190343"/>
            </p14:xfrm>
          </p:contentPart>
        </mc:Choice>
        <mc:Fallback xmlns="">
          <p:pic>
            <p:nvPicPr>
              <p:cNvPr id="180" name="墨迹 179"/>
            </p:nvPicPr>
            <p:blipFill>
              <a:blip/>
            </p:blipFill>
            <p:spPr>
              <a:xfrm>
                <a:off x="6837538" y="5938712"/>
                <a:ext cx="426862" cy="1903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81" name="墨迹 180"/>
              <p14:cNvContentPartPr/>
              <p14:nvPr/>
            </p14:nvContentPartPr>
            <p14:xfrm>
              <a:off x="7349066" y="6004627"/>
              <a:ext cx="22578" cy="94819"/>
            </p14:xfrm>
          </p:contentPart>
        </mc:Choice>
        <mc:Fallback xmlns="">
          <p:pic>
            <p:nvPicPr>
              <p:cNvPr id="181" name="墨迹 180"/>
            </p:nvPicPr>
            <p:blipFill>
              <a:blip/>
            </p:blipFill>
            <p:spPr>
              <a:xfrm>
                <a:off x="7349066" y="6004627"/>
                <a:ext cx="22578" cy="94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82" name="墨迹 181"/>
              <p14:cNvContentPartPr/>
              <p14:nvPr/>
            </p14:nvContentPartPr>
            <p14:xfrm>
              <a:off x="7450666" y="5933072"/>
              <a:ext cx="124178" cy="203033"/>
            </p14:xfrm>
          </p:contentPart>
        </mc:Choice>
        <mc:Fallback xmlns="">
          <p:pic>
            <p:nvPicPr>
              <p:cNvPr id="182" name="墨迹 181"/>
            </p:nvPicPr>
            <p:blipFill>
              <a:blip/>
            </p:blipFill>
            <p:spPr>
              <a:xfrm>
                <a:off x="7450666" y="5933072"/>
                <a:ext cx="124178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83" name="墨迹 182"/>
              <p14:cNvContentPartPr/>
              <p14:nvPr/>
            </p14:nvContentPartPr>
            <p14:xfrm>
              <a:off x="7603066" y="5859755"/>
              <a:ext cx="115711" cy="33838"/>
            </p14:xfrm>
          </p:contentPart>
        </mc:Choice>
        <mc:Fallback xmlns="">
          <p:pic>
            <p:nvPicPr>
              <p:cNvPr id="183" name="墨迹 182"/>
            </p:nvPicPr>
            <p:blipFill>
              <a:blip/>
            </p:blipFill>
            <p:spPr>
              <a:xfrm>
                <a:off x="7603066" y="5859755"/>
                <a:ext cx="115711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84" name="墨迹 183"/>
              <p14:cNvContentPartPr/>
              <p14:nvPr/>
            </p14:nvContentPartPr>
            <p14:xfrm>
              <a:off x="7755466" y="5722813"/>
              <a:ext cx="32456" cy="292036"/>
            </p14:xfrm>
          </p:contentPart>
        </mc:Choice>
        <mc:Fallback xmlns="">
          <p:pic>
            <p:nvPicPr>
              <p:cNvPr id="184" name="墨迹 183"/>
            </p:nvPicPr>
            <p:blipFill>
              <a:blip/>
            </p:blipFill>
            <p:spPr>
              <a:xfrm>
                <a:off x="7755466" y="5722813"/>
                <a:ext cx="32456" cy="292036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1290461" y="377866"/>
              <a:ext cx="192087" cy="174834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1290461" y="377866"/>
                <a:ext cx="192087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1552222" y="276350"/>
              <a:ext cx="11289" cy="266480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1552222" y="276350"/>
                <a:ext cx="11289" cy="2664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1546577" y="411705"/>
              <a:ext cx="107245" cy="107156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1546577" y="411705"/>
                <a:ext cx="107245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1667933" y="212550"/>
              <a:ext cx="19755" cy="624960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1667933" y="212550"/>
                <a:ext cx="19755" cy="6249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1772355" y="383506"/>
              <a:ext cx="82726" cy="250971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1772355" y="383506"/>
                <a:ext cx="82726" cy="250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2013302" y="366587"/>
              <a:ext cx="159809" cy="42298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2013302" y="366587"/>
                <a:ext cx="159809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1990901" y="485023"/>
              <a:ext cx="168099" cy="11279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1990901" y="485023"/>
                <a:ext cx="168099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2317750" y="310189"/>
              <a:ext cx="137583" cy="163554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2317750" y="310189"/>
                <a:ext cx="137583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墨迹 9"/>
              <p14:cNvContentPartPr/>
              <p14:nvPr/>
            </p14:nvContentPartPr>
            <p14:xfrm>
              <a:off x="2500488" y="242511"/>
              <a:ext cx="28223" cy="250971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2500488" y="242511"/>
                <a:ext cx="28223" cy="250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墨迹 10"/>
              <p14:cNvContentPartPr/>
              <p14:nvPr/>
            </p14:nvContentPartPr>
            <p14:xfrm>
              <a:off x="2528711" y="327108"/>
              <a:ext cx="70555" cy="39479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2528711" y="327108"/>
                <a:ext cx="70555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墨迹 11"/>
              <p14:cNvContentPartPr/>
              <p14:nvPr/>
            </p14:nvContentPartPr>
            <p14:xfrm>
              <a:off x="2630311" y="206557"/>
              <a:ext cx="11289" cy="501238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2630311" y="206557"/>
                <a:ext cx="11289" cy="5012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墨迹 12"/>
              <p14:cNvContentPartPr/>
              <p14:nvPr/>
            </p14:nvContentPartPr>
            <p14:xfrm>
              <a:off x="2731911" y="438142"/>
              <a:ext cx="16933" cy="176596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2731911" y="438142"/>
                <a:ext cx="16933" cy="1765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墨迹 13"/>
              <p14:cNvContentPartPr/>
              <p14:nvPr/>
            </p14:nvContentPartPr>
            <p14:xfrm>
              <a:off x="2923822" y="394786"/>
              <a:ext cx="160866" cy="8459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2923822" y="394786"/>
                <a:ext cx="160866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墨迹 14"/>
              <p14:cNvContentPartPr/>
              <p14:nvPr/>
            </p14:nvContentPartPr>
            <p14:xfrm>
              <a:off x="3155244" y="304549"/>
              <a:ext cx="144815" cy="157914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3155244" y="304549"/>
                <a:ext cx="144815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墨迹 15"/>
              <p14:cNvContentPartPr/>
              <p14:nvPr/>
            </p14:nvContentPartPr>
            <p14:xfrm>
              <a:off x="3381022" y="236871"/>
              <a:ext cx="11289" cy="231232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3381022" y="236871"/>
                <a:ext cx="11289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墨迹 16"/>
              <p14:cNvContentPartPr/>
              <p14:nvPr/>
            </p14:nvContentPartPr>
            <p14:xfrm>
              <a:off x="3397955" y="304549"/>
              <a:ext cx="79022" cy="33839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3397955" y="304549"/>
                <a:ext cx="79022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墨迹 17"/>
              <p14:cNvContentPartPr/>
              <p14:nvPr/>
            </p14:nvContentPartPr>
            <p14:xfrm>
              <a:off x="3496733" y="173071"/>
              <a:ext cx="25400" cy="565743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3496733" y="173071"/>
                <a:ext cx="25400" cy="5657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墨迹 18"/>
              <p14:cNvContentPartPr/>
              <p14:nvPr/>
            </p14:nvContentPartPr>
            <p14:xfrm>
              <a:off x="3595687" y="362886"/>
              <a:ext cx="82374" cy="176420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3595687" y="362886"/>
                <a:ext cx="82374" cy="1764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墨迹 19"/>
              <p14:cNvContentPartPr/>
              <p14:nvPr/>
            </p14:nvContentPartPr>
            <p14:xfrm>
              <a:off x="3915833" y="349667"/>
              <a:ext cx="159455" cy="50758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3915833" y="349667"/>
                <a:ext cx="159455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墨迹 20"/>
              <p14:cNvContentPartPr/>
              <p14:nvPr/>
            </p14:nvContentPartPr>
            <p14:xfrm>
              <a:off x="3883554" y="479383"/>
              <a:ext cx="191734" cy="20444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3883554" y="479383"/>
                <a:ext cx="191734" cy="204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" name="墨迹 21"/>
              <p14:cNvContentPartPr/>
              <p14:nvPr/>
            </p14:nvContentPartPr>
            <p14:xfrm>
              <a:off x="4252383" y="377866"/>
              <a:ext cx="170039" cy="11280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4252383" y="377866"/>
                <a:ext cx="170039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墨迹 22"/>
              <p14:cNvContentPartPr/>
              <p14:nvPr/>
            </p14:nvContentPartPr>
            <p14:xfrm>
              <a:off x="4351866" y="241806"/>
              <a:ext cx="22578" cy="319354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4351866" y="241806"/>
                <a:ext cx="22578" cy="3193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墨迹 23"/>
              <p14:cNvContentPartPr/>
              <p14:nvPr/>
            </p14:nvContentPartPr>
            <p14:xfrm>
              <a:off x="4517672" y="250090"/>
              <a:ext cx="144639" cy="184174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4517672" y="250090"/>
                <a:ext cx="144639" cy="1841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墨迹 24"/>
              <p14:cNvContentPartPr/>
              <p14:nvPr/>
            </p14:nvContentPartPr>
            <p14:xfrm>
              <a:off x="4594577" y="292212"/>
              <a:ext cx="33867" cy="232289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4594577" y="292212"/>
                <a:ext cx="33867" cy="2322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6" name="墨迹 25"/>
              <p14:cNvContentPartPr/>
              <p14:nvPr/>
            </p14:nvContentPartPr>
            <p14:xfrm>
              <a:off x="4743626" y="276350"/>
              <a:ext cx="99307" cy="187523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4743626" y="276350"/>
                <a:ext cx="99307" cy="1875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墨迹 26"/>
              <p14:cNvContentPartPr/>
              <p14:nvPr/>
            </p14:nvContentPartPr>
            <p14:xfrm>
              <a:off x="4899377" y="394786"/>
              <a:ext cx="31045" cy="62038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4899377" y="394786"/>
                <a:ext cx="31045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8" name="墨迹 27"/>
              <p14:cNvContentPartPr/>
              <p14:nvPr/>
            </p14:nvContentPartPr>
            <p14:xfrm>
              <a:off x="4991100" y="188052"/>
              <a:ext cx="117122" cy="466165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4991100" y="188052"/>
                <a:ext cx="117122" cy="4661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" name="墨迹 28"/>
              <p14:cNvContentPartPr/>
              <p14:nvPr/>
            </p14:nvContentPartPr>
            <p14:xfrm>
              <a:off x="5317066" y="217132"/>
              <a:ext cx="39511" cy="273530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5317066" y="217132"/>
                <a:ext cx="39511" cy="2735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" name="墨迹 29"/>
              <p14:cNvContentPartPr/>
              <p14:nvPr/>
            </p14:nvContentPartPr>
            <p14:xfrm>
              <a:off x="5339644" y="259430"/>
              <a:ext cx="112888" cy="135356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5339644" y="259430"/>
                <a:ext cx="112888" cy="1353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1" name="墨迹 30"/>
              <p14:cNvContentPartPr/>
              <p14:nvPr/>
            </p14:nvContentPartPr>
            <p14:xfrm>
              <a:off x="5297311" y="143638"/>
              <a:ext cx="222956" cy="595176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5297311" y="143638"/>
                <a:ext cx="222956" cy="5951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2" name="墨迹 31"/>
              <p14:cNvContentPartPr/>
              <p14:nvPr/>
            </p14:nvContentPartPr>
            <p14:xfrm>
              <a:off x="5579533" y="361652"/>
              <a:ext cx="25400" cy="95172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5579533" y="361652"/>
                <a:ext cx="25400" cy="951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墨迹 32"/>
              <p14:cNvContentPartPr/>
              <p14:nvPr/>
            </p14:nvContentPartPr>
            <p14:xfrm>
              <a:off x="5671608" y="281285"/>
              <a:ext cx="219781" cy="212197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5671608" y="281285"/>
                <a:ext cx="219781" cy="2121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4" name="墨迹 33"/>
              <p14:cNvContentPartPr/>
              <p14:nvPr/>
            </p14:nvContentPartPr>
            <p14:xfrm>
              <a:off x="5960533" y="231231"/>
              <a:ext cx="95956" cy="8460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5960533" y="231231"/>
                <a:ext cx="95956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5" name="墨迹 34"/>
              <p14:cNvContentPartPr/>
              <p14:nvPr/>
            </p14:nvContentPartPr>
            <p14:xfrm>
              <a:off x="6118577" y="135355"/>
              <a:ext cx="4234" cy="163554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6118577" y="135355"/>
                <a:ext cx="4234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6" name="墨迹 35"/>
              <p14:cNvContentPartPr/>
              <p14:nvPr/>
            </p14:nvContentPartPr>
            <p14:xfrm>
              <a:off x="7583311" y="1336633"/>
              <a:ext cx="105017" cy="59958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7583311" y="1336633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7" name="墨迹 36"/>
              <p14:cNvContentPartPr/>
              <p14:nvPr/>
            </p14:nvContentPartPr>
            <p14:xfrm>
              <a:off x="931333" y="1235116"/>
              <a:ext cx="237067" cy="336097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931333" y="1235116"/>
                <a:ext cx="237067" cy="3360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8" name="墨迹 37"/>
              <p14:cNvContentPartPr/>
              <p14:nvPr/>
            </p14:nvContentPartPr>
            <p14:xfrm>
              <a:off x="1377244" y="1116680"/>
              <a:ext cx="122061" cy="50759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1377244" y="1116680"/>
                <a:ext cx="122061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9" name="墨迹 38"/>
              <p14:cNvContentPartPr/>
              <p14:nvPr/>
            </p14:nvContentPartPr>
            <p14:xfrm>
              <a:off x="1253066" y="1218197"/>
              <a:ext cx="264584" cy="396901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1253066" y="1218197"/>
                <a:ext cx="264584" cy="3969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0" name="墨迹 39"/>
              <p14:cNvContentPartPr/>
              <p14:nvPr/>
            </p14:nvContentPartPr>
            <p14:xfrm>
              <a:off x="1591733" y="1334870"/>
              <a:ext cx="5644" cy="150160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1591733" y="1334870"/>
                <a:ext cx="5644" cy="1501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1" name="墨迹 40"/>
              <p14:cNvContentPartPr/>
              <p14:nvPr/>
            </p14:nvContentPartPr>
            <p14:xfrm>
              <a:off x="1643944" y="1092711"/>
              <a:ext cx="32456" cy="841741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1643944" y="1092711"/>
                <a:ext cx="32456" cy="8417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2" name="墨迹 41"/>
              <p14:cNvContentPartPr/>
              <p14:nvPr/>
            </p14:nvContentPartPr>
            <p14:xfrm>
              <a:off x="1556102" y="1277062"/>
              <a:ext cx="162631" cy="99049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1556102" y="1277062"/>
                <a:ext cx="162631" cy="990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3" name="墨迹 42"/>
              <p14:cNvContentPartPr/>
              <p14:nvPr/>
            </p14:nvContentPartPr>
            <p14:xfrm>
              <a:off x="1770944" y="1139240"/>
              <a:ext cx="89253" cy="56398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1770944" y="1139240"/>
                <a:ext cx="89253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4" name="墨迹 43"/>
              <p14:cNvContentPartPr/>
              <p14:nvPr/>
            </p14:nvContentPartPr>
            <p14:xfrm>
              <a:off x="1653822" y="1257676"/>
              <a:ext cx="349955" cy="327108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1653822" y="1257676"/>
                <a:ext cx="349955" cy="3271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5" name="墨迹 44"/>
              <p14:cNvContentPartPr/>
              <p14:nvPr/>
            </p14:nvContentPartPr>
            <p14:xfrm>
              <a:off x="2348088" y="1347912"/>
              <a:ext cx="14112" cy="5640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2348088" y="1347912"/>
                <a:ext cx="14112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6" name="墨迹 45"/>
              <p14:cNvContentPartPr/>
              <p14:nvPr/>
            </p14:nvContentPartPr>
            <p14:xfrm>
              <a:off x="2339622" y="1435329"/>
              <a:ext cx="105017" cy="59958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2339622" y="1435329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7" name="墨迹 46"/>
              <p14:cNvContentPartPr/>
              <p14:nvPr/>
            </p14:nvContentPartPr>
            <p14:xfrm>
              <a:off x="3488266" y="1208856"/>
              <a:ext cx="366889" cy="278113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3488266" y="1208856"/>
                <a:ext cx="366889" cy="278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8" name="墨迹 47"/>
              <p14:cNvContentPartPr/>
              <p14:nvPr/>
            </p14:nvContentPartPr>
            <p14:xfrm>
              <a:off x="3893255" y="1336633"/>
              <a:ext cx="190500" cy="179064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3893255" y="1336633"/>
                <a:ext cx="190500" cy="1790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9" name="墨迹 48"/>
              <p14:cNvContentPartPr/>
              <p14:nvPr/>
            </p14:nvContentPartPr>
            <p14:xfrm>
              <a:off x="5294488" y="1191408"/>
              <a:ext cx="477838" cy="265775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5294488" y="1191408"/>
                <a:ext cx="477838" cy="2657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0" name="墨迹 49"/>
              <p14:cNvContentPartPr/>
              <p14:nvPr/>
            </p14:nvContentPartPr>
            <p14:xfrm>
              <a:off x="6925733" y="1154749"/>
              <a:ext cx="349956" cy="253263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6925733" y="1154749"/>
                <a:ext cx="349956" cy="2532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1" name="墨迹 50"/>
              <p14:cNvContentPartPr/>
              <p14:nvPr/>
            </p14:nvContentPartPr>
            <p14:xfrm>
              <a:off x="7196666" y="1106106"/>
              <a:ext cx="118534" cy="639412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7196666" y="1106106"/>
                <a:ext cx="118534" cy="639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2" name="墨迹 51"/>
              <p14:cNvContentPartPr/>
              <p14:nvPr/>
            </p14:nvContentPartPr>
            <p14:xfrm>
              <a:off x="7284155" y="1246396"/>
              <a:ext cx="98778" cy="265071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7284155" y="1246396"/>
                <a:ext cx="98778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3" name="墨迹 52"/>
              <p14:cNvContentPartPr/>
              <p14:nvPr/>
            </p14:nvContentPartPr>
            <p14:xfrm>
              <a:off x="7495822" y="1201277"/>
              <a:ext cx="239888" cy="210259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7495822" y="1201277"/>
                <a:ext cx="239888" cy="2102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4" name="墨迹 53"/>
              <p14:cNvContentPartPr/>
              <p14:nvPr/>
            </p14:nvContentPartPr>
            <p14:xfrm>
              <a:off x="7741355" y="1130604"/>
              <a:ext cx="76200" cy="575436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7741355" y="1130604"/>
                <a:ext cx="76200" cy="575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5" name="墨迹 54"/>
              <p14:cNvContentPartPr/>
              <p14:nvPr/>
            </p14:nvContentPartPr>
            <p14:xfrm>
              <a:off x="8878711" y="1198458"/>
              <a:ext cx="33866" cy="259430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8878711" y="1198458"/>
                <a:ext cx="33866" cy="2594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6" name="墨迹 55"/>
              <p14:cNvContentPartPr/>
              <p14:nvPr/>
            </p14:nvContentPartPr>
            <p14:xfrm>
              <a:off x="8906933" y="1308434"/>
              <a:ext cx="101600" cy="45118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8906933" y="1308434"/>
                <a:ext cx="101600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7" name="墨迹 56"/>
              <p14:cNvContentPartPr/>
              <p14:nvPr/>
            </p14:nvContentPartPr>
            <p14:xfrm>
              <a:off x="8994422" y="1104520"/>
              <a:ext cx="110066" cy="562041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8994422" y="1104520"/>
                <a:ext cx="110066" cy="5620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8" name="墨迹 57"/>
              <p14:cNvContentPartPr/>
              <p14:nvPr/>
            </p14:nvContentPartPr>
            <p14:xfrm>
              <a:off x="9132711" y="1354962"/>
              <a:ext cx="231422" cy="120727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9132711" y="1354962"/>
                <a:ext cx="231422" cy="1207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9" name="墨迹 58"/>
              <p14:cNvContentPartPr/>
              <p14:nvPr/>
            </p14:nvContentPartPr>
            <p14:xfrm>
              <a:off x="10332155" y="1092006"/>
              <a:ext cx="23989" cy="227707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10332155" y="1092006"/>
                <a:ext cx="23989" cy="2277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0" name="墨迹 59"/>
              <p14:cNvContentPartPr/>
              <p14:nvPr/>
            </p14:nvContentPartPr>
            <p14:xfrm>
              <a:off x="10357555" y="1173078"/>
              <a:ext cx="141112" cy="50759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10357555" y="1173078"/>
                <a:ext cx="141112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1" name="墨迹 60"/>
              <p14:cNvContentPartPr/>
              <p14:nvPr/>
            </p14:nvContentPartPr>
            <p14:xfrm>
              <a:off x="10476088" y="1008467"/>
              <a:ext cx="494065" cy="409943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10476088" y="1008467"/>
                <a:ext cx="494065" cy="4099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2" name="墨迹 61"/>
              <p14:cNvContentPartPr/>
              <p14:nvPr/>
            </p14:nvContentPartPr>
            <p14:xfrm>
              <a:off x="8948561" y="1854085"/>
              <a:ext cx="226483" cy="262250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8948561" y="1854085"/>
                <a:ext cx="226483" cy="2622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3" name="墨迹 62"/>
              <p14:cNvContentPartPr/>
              <p14:nvPr/>
            </p14:nvContentPartPr>
            <p14:xfrm>
              <a:off x="8971844" y="1801916"/>
              <a:ext cx="288219" cy="352488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8971844" y="1801916"/>
                <a:ext cx="288219" cy="3524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4" name="墨迹 63"/>
              <p14:cNvContentPartPr/>
              <p14:nvPr/>
            </p14:nvContentPartPr>
            <p14:xfrm>
              <a:off x="10549467" y="1707450"/>
              <a:ext cx="290688" cy="463873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10549467" y="1707450"/>
                <a:ext cx="290688" cy="4638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5" name="墨迹 64"/>
              <p14:cNvContentPartPr/>
              <p14:nvPr/>
            </p14:nvContentPartPr>
            <p14:xfrm>
              <a:off x="7199312" y="2185423"/>
              <a:ext cx="14288" cy="36659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7199312" y="2185423"/>
                <a:ext cx="14288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6" name="墨迹 65"/>
              <p14:cNvContentPartPr/>
              <p14:nvPr/>
            </p14:nvContentPartPr>
            <p14:xfrm>
              <a:off x="3476977" y="1955249"/>
              <a:ext cx="26282" cy="413468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3476977" y="1955249"/>
                <a:ext cx="26282" cy="4134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7" name="墨迹 66"/>
              <p14:cNvContentPartPr/>
              <p14:nvPr/>
            </p14:nvContentPartPr>
            <p14:xfrm>
              <a:off x="3601861" y="2092366"/>
              <a:ext cx="162983" cy="16920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3601861" y="2092366"/>
                <a:ext cx="162983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8" name="墨迹 67"/>
              <p14:cNvContentPartPr/>
              <p14:nvPr/>
            </p14:nvContentPartPr>
            <p14:xfrm>
              <a:off x="3833988" y="1992260"/>
              <a:ext cx="196145" cy="243921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3833988" y="1992260"/>
                <a:ext cx="196145" cy="2439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9" name="墨迹 68"/>
              <p14:cNvContentPartPr/>
              <p14:nvPr/>
            </p14:nvContentPartPr>
            <p14:xfrm>
              <a:off x="4140200" y="2047248"/>
              <a:ext cx="155222" cy="11279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4140200" y="2047248"/>
                <a:ext cx="155222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0" name="墨迹 69"/>
              <p14:cNvContentPartPr/>
              <p14:nvPr/>
            </p14:nvContentPartPr>
            <p14:xfrm>
              <a:off x="4340577" y="1764024"/>
              <a:ext cx="158045" cy="460878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4340577" y="1764024"/>
                <a:ext cx="158045" cy="4608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1" name="墨迹 70"/>
              <p14:cNvContentPartPr/>
              <p14:nvPr/>
            </p14:nvContentPartPr>
            <p14:xfrm>
              <a:off x="5458177" y="1830115"/>
              <a:ext cx="191912" cy="434265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5458177" y="1830115"/>
                <a:ext cx="191912" cy="4342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2" name="墨迹 71"/>
              <p14:cNvContentPartPr/>
              <p14:nvPr/>
            </p14:nvContentPartPr>
            <p14:xfrm>
              <a:off x="7270044" y="1962651"/>
              <a:ext cx="234244" cy="304549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7270044" y="1962651"/>
                <a:ext cx="234244" cy="3045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3" name="墨迹 72"/>
              <p14:cNvContentPartPr/>
              <p14:nvPr/>
            </p14:nvContentPartPr>
            <p14:xfrm>
              <a:off x="7247466" y="3330303"/>
              <a:ext cx="11289" cy="14099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7247466" y="3330303"/>
                <a:ext cx="11289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4" name="墨迹 73"/>
              <p14:cNvContentPartPr/>
              <p14:nvPr/>
            </p14:nvContentPartPr>
            <p14:xfrm>
              <a:off x="936977" y="3214687"/>
              <a:ext cx="5645" cy="50758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936977" y="3214687"/>
                <a:ext cx="5645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5" name="墨迹 74"/>
              <p14:cNvContentPartPr/>
              <p14:nvPr/>
            </p14:nvContentPartPr>
            <p14:xfrm>
              <a:off x="899406" y="3160933"/>
              <a:ext cx="37571" cy="380510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899406" y="3160933"/>
                <a:ext cx="37571" cy="3805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6" name="墨迹 75"/>
              <p14:cNvContentPartPr/>
              <p14:nvPr/>
            </p14:nvContentPartPr>
            <p14:xfrm>
              <a:off x="931333" y="3310564"/>
              <a:ext cx="155222" cy="67677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931333" y="3310564"/>
                <a:ext cx="155222" cy="67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7" name="墨迹 76"/>
              <p14:cNvContentPartPr/>
              <p14:nvPr/>
            </p14:nvContentPartPr>
            <p14:xfrm>
              <a:off x="1109133" y="3091140"/>
              <a:ext cx="19755" cy="608570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1109133" y="3091140"/>
                <a:ext cx="19755" cy="6085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8" name="墨迹 77"/>
              <p14:cNvContentPartPr/>
              <p14:nvPr/>
            </p14:nvContentPartPr>
            <p14:xfrm>
              <a:off x="1315155" y="3056773"/>
              <a:ext cx="84667" cy="84597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1315155" y="3056773"/>
                <a:ext cx="84667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9" name="墨迹 78"/>
              <p14:cNvContentPartPr/>
              <p14:nvPr/>
            </p14:nvContentPartPr>
            <p14:xfrm>
              <a:off x="1204206" y="3204817"/>
              <a:ext cx="425627" cy="387737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1204206" y="3204817"/>
                <a:ext cx="425627" cy="3877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0" name="墨迹 79"/>
              <p14:cNvContentPartPr/>
              <p14:nvPr/>
            </p14:nvContentPartPr>
            <p14:xfrm>
              <a:off x="1682044" y="2998788"/>
              <a:ext cx="33867" cy="839097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1682044" y="2998788"/>
                <a:ext cx="33867" cy="8390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1" name="墨迹 80"/>
              <p14:cNvContentPartPr/>
              <p14:nvPr/>
            </p14:nvContentPartPr>
            <p14:xfrm>
              <a:off x="1600200" y="3242886"/>
              <a:ext cx="169333" cy="50758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1600200" y="3242886"/>
                <a:ext cx="169333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2" name="墨迹 81"/>
              <p14:cNvContentPartPr/>
              <p14:nvPr/>
            </p14:nvContentPartPr>
            <p14:xfrm>
              <a:off x="1823155" y="3084972"/>
              <a:ext cx="82550" cy="53578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1823155" y="3084972"/>
                <a:ext cx="82550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3" name="墨迹 82"/>
              <p14:cNvContentPartPr/>
              <p14:nvPr/>
            </p14:nvContentPartPr>
            <p14:xfrm>
              <a:off x="1755422" y="3220327"/>
              <a:ext cx="403578" cy="270710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1755422" y="3220327"/>
                <a:ext cx="403578" cy="270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4" name="墨迹 83"/>
              <p14:cNvContentPartPr/>
              <p14:nvPr/>
            </p14:nvContentPartPr>
            <p14:xfrm>
              <a:off x="905051" y="4647197"/>
              <a:ext cx="187854" cy="315829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905051" y="4647197"/>
                <a:ext cx="187854" cy="3158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5" name="墨迹 84"/>
              <p14:cNvContentPartPr/>
              <p14:nvPr/>
            </p14:nvContentPartPr>
            <p14:xfrm>
              <a:off x="1377244" y="4400984"/>
              <a:ext cx="135467" cy="127777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1377244" y="4400984"/>
                <a:ext cx="135467" cy="127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6" name="墨迹 85"/>
              <p14:cNvContentPartPr/>
              <p14:nvPr/>
            </p14:nvContentPartPr>
            <p14:xfrm>
              <a:off x="1282700" y="4585159"/>
              <a:ext cx="351366" cy="410296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1282700" y="4585159"/>
                <a:ext cx="351366" cy="4102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7" name="墨迹 86"/>
              <p14:cNvContentPartPr/>
              <p14:nvPr/>
            </p14:nvContentPartPr>
            <p14:xfrm>
              <a:off x="1665111" y="4713465"/>
              <a:ext cx="39511" cy="150864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1665111" y="4713465"/>
                <a:ext cx="39511" cy="1508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88" name="墨迹 87"/>
              <p14:cNvContentPartPr/>
              <p14:nvPr/>
            </p14:nvContentPartPr>
            <p14:xfrm>
              <a:off x="1772355" y="4427421"/>
              <a:ext cx="28222" cy="910651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1772355" y="4427421"/>
                <a:ext cx="28222" cy="9106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89" name="墨迹 88"/>
              <p14:cNvContentPartPr/>
              <p14:nvPr/>
            </p14:nvContentPartPr>
            <p14:xfrm>
              <a:off x="1702858" y="4624638"/>
              <a:ext cx="137230" cy="50758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1702858" y="4624638"/>
                <a:ext cx="137230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0" name="墨迹 89"/>
              <p14:cNvContentPartPr/>
              <p14:nvPr/>
            </p14:nvContentPartPr>
            <p14:xfrm>
              <a:off x="1913466" y="4489282"/>
              <a:ext cx="124178" cy="28199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1913466" y="4489282"/>
                <a:ext cx="124178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1" name="墨迹 90"/>
              <p14:cNvContentPartPr/>
              <p14:nvPr/>
            </p14:nvContentPartPr>
            <p14:xfrm>
              <a:off x="1866194" y="4596439"/>
              <a:ext cx="383117" cy="381568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1866194" y="4596439"/>
                <a:ext cx="383117" cy="3815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2" name="墨迹 91"/>
              <p14:cNvContentPartPr/>
              <p14:nvPr/>
            </p14:nvContentPartPr>
            <p14:xfrm>
              <a:off x="2464858" y="4734614"/>
              <a:ext cx="22930" cy="39478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2464858" y="4734614"/>
                <a:ext cx="22930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3" name="墨迹 92"/>
              <p14:cNvContentPartPr/>
              <p14:nvPr/>
            </p14:nvContentPartPr>
            <p14:xfrm>
              <a:off x="2435401" y="4855870"/>
              <a:ext cx="36865" cy="19739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2435401" y="4855870"/>
                <a:ext cx="36865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4" name="墨迹 93"/>
              <p14:cNvContentPartPr/>
              <p14:nvPr/>
            </p14:nvContentPartPr>
            <p14:xfrm>
              <a:off x="2566458" y="3251169"/>
              <a:ext cx="46919" cy="36835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2566458" y="3251169"/>
                <a:ext cx="46919" cy="368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5" name="墨迹 94"/>
              <p14:cNvContentPartPr/>
              <p14:nvPr/>
            </p14:nvContentPartPr>
            <p14:xfrm>
              <a:off x="2548466" y="3378241"/>
              <a:ext cx="87489" cy="45119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2548466" y="3378241"/>
                <a:ext cx="87489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6" name="墨迹 95"/>
              <p14:cNvContentPartPr/>
              <p14:nvPr/>
            </p14:nvContentPartPr>
            <p14:xfrm>
              <a:off x="7648222" y="2743763"/>
              <a:ext cx="39511" cy="31019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7648222" y="2743763"/>
                <a:ext cx="39511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97" name="墨迹 96"/>
              <p14:cNvContentPartPr/>
              <p14:nvPr/>
            </p14:nvContentPartPr>
            <p14:xfrm>
              <a:off x="3678943" y="3017294"/>
              <a:ext cx="238301" cy="253791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3678943" y="3017294"/>
                <a:ext cx="238301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8" name="墨迹 97"/>
              <p14:cNvContentPartPr/>
              <p14:nvPr/>
            </p14:nvContentPartPr>
            <p14:xfrm>
              <a:off x="3815644" y="3072811"/>
              <a:ext cx="45156" cy="505643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3815644" y="3072811"/>
                <a:ext cx="45156" cy="5056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99" name="墨迹 98"/>
              <p14:cNvContentPartPr/>
              <p14:nvPr/>
            </p14:nvContentPartPr>
            <p14:xfrm>
              <a:off x="3982155" y="3069991"/>
              <a:ext cx="189089" cy="305430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3982155" y="3069991"/>
                <a:ext cx="189089" cy="3054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0" name="墨迹 99"/>
              <p14:cNvContentPartPr/>
              <p14:nvPr/>
            </p14:nvContentPartPr>
            <p14:xfrm>
              <a:off x="4272844" y="3158289"/>
              <a:ext cx="191911" cy="28199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4272844" y="3158289"/>
                <a:ext cx="191911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1" name="墨迹 100"/>
              <p14:cNvContentPartPr/>
              <p14:nvPr/>
            </p14:nvContentPartPr>
            <p14:xfrm>
              <a:off x="4354688" y="3029102"/>
              <a:ext cx="47978" cy="335040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4354688" y="3029102"/>
                <a:ext cx="47978" cy="3350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2" name="墨迹 101"/>
              <p14:cNvContentPartPr/>
              <p14:nvPr/>
            </p14:nvContentPartPr>
            <p14:xfrm>
              <a:off x="4633383" y="3056773"/>
              <a:ext cx="274461" cy="225592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4633383" y="3056773"/>
                <a:ext cx="274461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3" name="墨迹 102"/>
              <p14:cNvContentPartPr/>
              <p14:nvPr/>
            </p14:nvContentPartPr>
            <p14:xfrm>
              <a:off x="4963583" y="3019585"/>
              <a:ext cx="175683" cy="314948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4963583" y="3019585"/>
                <a:ext cx="175683" cy="3149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4" name="墨迹 103"/>
              <p14:cNvContentPartPr/>
              <p14:nvPr/>
            </p14:nvContentPartPr>
            <p14:xfrm>
              <a:off x="4921955" y="3008129"/>
              <a:ext cx="277813" cy="336273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4921955" y="3008129"/>
                <a:ext cx="277813" cy="3362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05" name="墨迹 104"/>
              <p14:cNvContentPartPr/>
              <p14:nvPr/>
            </p14:nvContentPartPr>
            <p14:xfrm>
              <a:off x="7182555" y="483260"/>
              <a:ext cx="19756" cy="320411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7182555" y="483260"/>
                <a:ext cx="19756" cy="3204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6" name="墨迹 105"/>
              <p14:cNvContentPartPr/>
              <p14:nvPr/>
            </p14:nvContentPartPr>
            <p14:xfrm>
              <a:off x="7284155" y="420870"/>
              <a:ext cx="493889" cy="309484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7284155" y="420870"/>
                <a:ext cx="493889" cy="3094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07" name="墨迹 106"/>
              <p14:cNvContentPartPr/>
              <p14:nvPr/>
            </p14:nvContentPartPr>
            <p14:xfrm>
              <a:off x="7938911" y="447483"/>
              <a:ext cx="279400" cy="246212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7938911" y="447483"/>
                <a:ext cx="279400" cy="2462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08" name="墨迹 107"/>
              <p14:cNvContentPartPr/>
              <p14:nvPr/>
            </p14:nvContentPartPr>
            <p14:xfrm>
              <a:off x="8309327" y="569620"/>
              <a:ext cx="174273" cy="144696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8309327" y="569620"/>
                <a:ext cx="174273" cy="144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09" name="墨迹 108"/>
              <p14:cNvContentPartPr/>
              <p14:nvPr/>
            </p14:nvContentPartPr>
            <p14:xfrm>
              <a:off x="8554861" y="535781"/>
              <a:ext cx="250472" cy="28199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8554861" y="535781"/>
                <a:ext cx="250472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0" name="墨迹 109"/>
              <p14:cNvContentPartPr/>
              <p14:nvPr/>
            </p14:nvContentPartPr>
            <p14:xfrm>
              <a:off x="8638822" y="404303"/>
              <a:ext cx="64911" cy="421928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8638822" y="404303"/>
                <a:ext cx="64911" cy="4219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11" name="墨迹 110"/>
              <p14:cNvContentPartPr/>
              <p14:nvPr/>
            </p14:nvContentPartPr>
            <p14:xfrm>
              <a:off x="9096022" y="362886"/>
              <a:ext cx="149578" cy="322350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9096022" y="362886"/>
                <a:ext cx="149578" cy="322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12" name="墨迹 111"/>
              <p14:cNvContentPartPr/>
              <p14:nvPr/>
            </p14:nvContentPartPr>
            <p14:xfrm>
              <a:off x="9311216" y="371698"/>
              <a:ext cx="504472" cy="290978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9311216" y="371698"/>
                <a:ext cx="504472" cy="2909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3" name="墨迹 112"/>
              <p14:cNvContentPartPr/>
              <p14:nvPr/>
            </p14:nvContentPartPr>
            <p14:xfrm>
              <a:off x="10035822" y="360947"/>
              <a:ext cx="62088" cy="251324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10035822" y="360947"/>
                <a:ext cx="62088" cy="2513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4" name="墨迹 113"/>
              <p14:cNvContentPartPr/>
              <p14:nvPr/>
            </p14:nvContentPartPr>
            <p14:xfrm>
              <a:off x="10097911" y="468103"/>
              <a:ext cx="112889" cy="22559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10097911" y="468103"/>
                <a:ext cx="112889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15" name="墨迹 114"/>
              <p14:cNvContentPartPr/>
              <p14:nvPr/>
            </p14:nvContentPartPr>
            <p14:xfrm>
              <a:off x="10202333" y="257668"/>
              <a:ext cx="70556" cy="596762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10202333" y="257668"/>
                <a:ext cx="70556" cy="5967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16" name="墨迹 115"/>
              <p14:cNvContentPartPr/>
              <p14:nvPr/>
            </p14:nvContentPartPr>
            <p14:xfrm>
              <a:off x="10312400" y="507582"/>
              <a:ext cx="158044" cy="145225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10312400" y="507582"/>
                <a:ext cx="158044" cy="1452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17" name="墨迹 116"/>
              <p14:cNvContentPartPr/>
              <p14:nvPr/>
            </p14:nvContentPartPr>
            <p14:xfrm>
              <a:off x="5383741" y="3087086"/>
              <a:ext cx="255059" cy="23265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5383741" y="3087086"/>
                <a:ext cx="255059" cy="232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18" name="墨迹 117"/>
              <p14:cNvContentPartPr/>
              <p14:nvPr/>
            </p14:nvContentPartPr>
            <p14:xfrm>
              <a:off x="5508977" y="2942390"/>
              <a:ext cx="33867" cy="461230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5508977" y="2942390"/>
                <a:ext cx="33867" cy="4612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19" name="墨迹 118"/>
              <p14:cNvContentPartPr/>
              <p14:nvPr/>
            </p14:nvContentPartPr>
            <p14:xfrm>
              <a:off x="5842176" y="2983455"/>
              <a:ext cx="231246" cy="251676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5842176" y="2983455"/>
                <a:ext cx="231246" cy="2516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20" name="墨迹 119"/>
              <p14:cNvContentPartPr/>
              <p14:nvPr/>
            </p14:nvContentPartPr>
            <p14:xfrm>
              <a:off x="6146800" y="2960896"/>
              <a:ext cx="141111" cy="321469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6146800" y="2960896"/>
                <a:ext cx="141111" cy="3214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21" name="墨迹 120"/>
              <p14:cNvContentPartPr/>
              <p14:nvPr/>
            </p14:nvContentPartPr>
            <p14:xfrm>
              <a:off x="6358113" y="2996673"/>
              <a:ext cx="237419" cy="251853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6358113" y="2996673"/>
                <a:ext cx="237419" cy="251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22" name="墨迹 121"/>
              <p14:cNvContentPartPr/>
              <p14:nvPr/>
            </p14:nvContentPartPr>
            <p14:xfrm>
              <a:off x="6656740" y="3022934"/>
              <a:ext cx="204082" cy="22559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6656740" y="3022934"/>
                <a:ext cx="204082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23" name="墨迹 122"/>
              <p14:cNvContentPartPr/>
              <p14:nvPr/>
            </p14:nvContentPartPr>
            <p14:xfrm>
              <a:off x="6736644" y="2931287"/>
              <a:ext cx="59266" cy="356717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6736644" y="2931287"/>
                <a:ext cx="59266" cy="3567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24" name="墨迹 123"/>
              <p14:cNvContentPartPr/>
              <p14:nvPr/>
            </p14:nvContentPartPr>
            <p14:xfrm>
              <a:off x="6939844" y="2809855"/>
              <a:ext cx="177800" cy="421752"/>
            </p14:xfrm>
          </p:contentPart>
        </mc:Choice>
        <mc:Fallback xmlns="">
          <p:pic>
            <p:nvPicPr>
              <p:cNvPr id="124" name="墨迹 123"/>
            </p:nvPicPr>
            <p:blipFill>
              <a:blip/>
            </p:blipFill>
            <p:spPr>
              <a:xfrm>
                <a:off x="6939844" y="2809855"/>
                <a:ext cx="177800" cy="4217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25" name="墨迹 124"/>
              <p14:cNvContentPartPr/>
              <p14:nvPr/>
            </p14:nvContentPartPr>
            <p14:xfrm>
              <a:off x="7255933" y="2943976"/>
              <a:ext cx="149578" cy="341208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7255933" y="2943976"/>
                <a:ext cx="149578" cy="3412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26" name="墨迹 125"/>
              <p14:cNvContentPartPr/>
              <p14:nvPr/>
            </p14:nvContentPartPr>
            <p14:xfrm>
              <a:off x="7470422" y="2973585"/>
              <a:ext cx="213783" cy="40889"/>
            </p14:xfrm>
          </p:contentPart>
        </mc:Choice>
        <mc:Fallback xmlns="">
          <p:pic>
            <p:nvPicPr>
              <p:cNvPr id="126" name="墨迹 125"/>
            </p:nvPicPr>
            <p:blipFill>
              <a:blip/>
            </p:blipFill>
            <p:spPr>
              <a:xfrm>
                <a:off x="7470422" y="2973585"/>
                <a:ext cx="213783" cy="408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27" name="墨迹 126"/>
              <p14:cNvContentPartPr/>
              <p14:nvPr/>
            </p14:nvContentPartPr>
            <p14:xfrm>
              <a:off x="7453312" y="3101891"/>
              <a:ext cx="288043" cy="39479"/>
            </p14:xfrm>
          </p:contentPart>
        </mc:Choice>
        <mc:Fallback xmlns="">
          <p:pic>
            <p:nvPicPr>
              <p:cNvPr id="127" name="墨迹 126"/>
            </p:nvPicPr>
            <p:blipFill>
              <a:blip/>
            </p:blipFill>
            <p:spPr>
              <a:xfrm>
                <a:off x="7453312" y="3101891"/>
                <a:ext cx="288043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28" name="墨迹 127"/>
              <p14:cNvContentPartPr/>
              <p14:nvPr/>
            </p14:nvContentPartPr>
            <p14:xfrm>
              <a:off x="7826022" y="2796108"/>
              <a:ext cx="206022" cy="409414"/>
            </p14:xfrm>
          </p:contentPart>
        </mc:Choice>
        <mc:Fallback xmlns="">
          <p:pic>
            <p:nvPicPr>
              <p:cNvPr id="128" name="墨迹 127"/>
            </p:nvPicPr>
            <p:blipFill>
              <a:blip/>
            </p:blipFill>
            <p:spPr>
              <a:xfrm>
                <a:off x="7826022" y="2796108"/>
                <a:ext cx="206022" cy="4094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29" name="墨迹 128"/>
              <p14:cNvContentPartPr/>
              <p14:nvPr/>
            </p14:nvContentPartPr>
            <p14:xfrm>
              <a:off x="3849511" y="4449804"/>
              <a:ext cx="360" cy="16919"/>
            </p14:xfrm>
          </p:contentPart>
        </mc:Choice>
        <mc:Fallback xmlns="">
          <p:pic>
            <p:nvPicPr>
              <p:cNvPr id="129" name="墨迹 128"/>
            </p:nvPicPr>
            <p:blipFill>
              <a:blip/>
            </p:blipFill>
            <p:spPr>
              <a:xfrm>
                <a:off x="3849511" y="4449804"/>
                <a:ext cx="360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30" name="墨迹 129"/>
              <p14:cNvContentPartPr/>
              <p14:nvPr/>
            </p14:nvContentPartPr>
            <p14:xfrm>
              <a:off x="3838222" y="4446984"/>
              <a:ext cx="105017" cy="59958"/>
            </p14:xfrm>
          </p:contentPart>
        </mc:Choice>
        <mc:Fallback xmlns="">
          <p:pic>
            <p:nvPicPr>
              <p:cNvPr id="130" name="墨迹 129"/>
            </p:nvPicPr>
            <p:blipFill>
              <a:blip/>
            </p:blipFill>
            <p:spPr>
              <a:xfrm>
                <a:off x="3838222" y="4446984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31" name="墨迹 130"/>
              <p14:cNvContentPartPr/>
              <p14:nvPr/>
            </p14:nvContentPartPr>
            <p14:xfrm>
              <a:off x="3949700" y="4382126"/>
              <a:ext cx="218722" cy="246213"/>
            </p14:xfrm>
          </p:contentPart>
        </mc:Choice>
        <mc:Fallback xmlns="">
          <p:pic>
            <p:nvPicPr>
              <p:cNvPr id="131" name="墨迹 130"/>
            </p:nvPicPr>
            <p:blipFill>
              <a:blip/>
            </p:blipFill>
            <p:spPr>
              <a:xfrm>
                <a:off x="3949700" y="4382126"/>
                <a:ext cx="218722" cy="246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32" name="墨迹 131"/>
              <p14:cNvContentPartPr/>
              <p14:nvPr/>
            </p14:nvContentPartPr>
            <p14:xfrm>
              <a:off x="4387144" y="4259460"/>
              <a:ext cx="128411" cy="314419"/>
            </p14:xfrm>
          </p:contentPart>
        </mc:Choice>
        <mc:Fallback xmlns="">
          <p:pic>
            <p:nvPicPr>
              <p:cNvPr id="132" name="墨迹 131"/>
            </p:nvPicPr>
            <p:blipFill>
              <a:blip/>
            </p:blipFill>
            <p:spPr>
              <a:xfrm>
                <a:off x="4387144" y="4259460"/>
                <a:ext cx="128411" cy="3144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33" name="墨迹 132"/>
              <p14:cNvContentPartPr/>
              <p14:nvPr/>
            </p14:nvContentPartPr>
            <p14:xfrm>
              <a:off x="4662311" y="4243422"/>
              <a:ext cx="39511" cy="257140"/>
            </p14:xfrm>
          </p:contentPart>
        </mc:Choice>
        <mc:Fallback xmlns="">
          <p:pic>
            <p:nvPicPr>
              <p:cNvPr id="133" name="墨迹 132"/>
            </p:nvPicPr>
            <p:blipFill>
              <a:blip/>
            </p:blipFill>
            <p:spPr>
              <a:xfrm>
                <a:off x="4662311" y="4243422"/>
                <a:ext cx="39511" cy="2571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34" name="墨迹 133"/>
              <p14:cNvContentPartPr/>
              <p14:nvPr/>
            </p14:nvContentPartPr>
            <p14:xfrm>
              <a:off x="4741333" y="4382126"/>
              <a:ext cx="163689" cy="11280"/>
            </p14:xfrm>
          </p:contentPart>
        </mc:Choice>
        <mc:Fallback xmlns="">
          <p:pic>
            <p:nvPicPr>
              <p:cNvPr id="134" name="墨迹 133"/>
            </p:nvPicPr>
            <p:blipFill>
              <a:blip/>
            </p:blipFill>
            <p:spPr>
              <a:xfrm>
                <a:off x="4741333" y="4382126"/>
                <a:ext cx="163689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35" name="墨迹 134"/>
              <p14:cNvContentPartPr/>
              <p14:nvPr/>
            </p14:nvContentPartPr>
            <p14:xfrm>
              <a:off x="4955822" y="4218572"/>
              <a:ext cx="214489" cy="259431"/>
            </p14:xfrm>
          </p:contentPart>
        </mc:Choice>
        <mc:Fallback xmlns="">
          <p:pic>
            <p:nvPicPr>
              <p:cNvPr id="135" name="墨迹 134"/>
            </p:nvPicPr>
            <p:blipFill>
              <a:blip/>
            </p:blipFill>
            <p:spPr>
              <a:xfrm>
                <a:off x="4955822" y="4218572"/>
                <a:ext cx="214489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36" name="墨迹 135"/>
              <p14:cNvContentPartPr/>
              <p14:nvPr/>
            </p14:nvContentPartPr>
            <p14:xfrm>
              <a:off x="5320594" y="4252411"/>
              <a:ext cx="273050" cy="50758"/>
            </p14:xfrm>
          </p:contentPart>
        </mc:Choice>
        <mc:Fallback xmlns="">
          <p:pic>
            <p:nvPicPr>
              <p:cNvPr id="136" name="墨迹 135"/>
            </p:nvPicPr>
            <p:blipFill>
              <a:blip/>
            </p:blipFill>
            <p:spPr>
              <a:xfrm>
                <a:off x="5320594" y="4252411"/>
                <a:ext cx="273050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37" name="墨迹 136"/>
              <p14:cNvContentPartPr/>
              <p14:nvPr/>
            </p14:nvContentPartPr>
            <p14:xfrm>
              <a:off x="5593644" y="4007079"/>
              <a:ext cx="163688" cy="470924"/>
            </p14:xfrm>
          </p:contentPart>
        </mc:Choice>
        <mc:Fallback xmlns="">
          <p:pic>
            <p:nvPicPr>
              <p:cNvPr id="137" name="墨迹 136"/>
            </p:nvPicPr>
            <p:blipFill>
              <a:blip/>
            </p:blipFill>
            <p:spPr>
              <a:xfrm>
                <a:off x="5593644" y="4007079"/>
                <a:ext cx="163688" cy="4709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38" name="墨迹 137"/>
              <p14:cNvContentPartPr/>
              <p14:nvPr/>
            </p14:nvContentPartPr>
            <p14:xfrm>
              <a:off x="5842000" y="4108067"/>
              <a:ext cx="165805" cy="403775"/>
            </p14:xfrm>
          </p:contentPart>
        </mc:Choice>
        <mc:Fallback xmlns="">
          <p:pic>
            <p:nvPicPr>
              <p:cNvPr id="138" name="墨迹 137"/>
            </p:nvPicPr>
            <p:blipFill>
              <a:blip/>
            </p:blipFill>
            <p:spPr>
              <a:xfrm>
                <a:off x="5842000" y="4108067"/>
                <a:ext cx="165805" cy="4037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39" name="墨迹 138"/>
              <p14:cNvContentPartPr/>
              <p14:nvPr/>
            </p14:nvContentPartPr>
            <p14:xfrm>
              <a:off x="6191955" y="4235491"/>
              <a:ext cx="240595" cy="22560"/>
            </p14:xfrm>
          </p:contentPart>
        </mc:Choice>
        <mc:Fallback xmlns="">
          <p:pic>
            <p:nvPicPr>
              <p:cNvPr id="139" name="墨迹 138"/>
            </p:nvPicPr>
            <p:blipFill>
              <a:blip/>
            </p:blipFill>
            <p:spPr>
              <a:xfrm>
                <a:off x="6191955" y="4235491"/>
                <a:ext cx="240595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40" name="墨迹 139"/>
              <p14:cNvContentPartPr/>
              <p14:nvPr/>
            </p14:nvContentPartPr>
            <p14:xfrm>
              <a:off x="6270977" y="4093791"/>
              <a:ext cx="67734" cy="451889"/>
            </p14:xfrm>
          </p:contentPart>
        </mc:Choice>
        <mc:Fallback xmlns="">
          <p:pic>
            <p:nvPicPr>
              <p:cNvPr id="140" name="墨迹 139"/>
            </p:nvPicPr>
            <p:blipFill>
              <a:blip/>
            </p:blipFill>
            <p:spPr>
              <a:xfrm>
                <a:off x="6270977" y="4093791"/>
                <a:ext cx="67734" cy="4518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41" name="墨迹 140"/>
              <p14:cNvContentPartPr/>
              <p14:nvPr/>
            </p14:nvContentPartPr>
            <p14:xfrm>
              <a:off x="6543322" y="4008313"/>
              <a:ext cx="196144" cy="452770"/>
            </p14:xfrm>
          </p:contentPart>
        </mc:Choice>
        <mc:Fallback xmlns="">
          <p:pic>
            <p:nvPicPr>
              <p:cNvPr id="141" name="墨迹 140"/>
            </p:nvPicPr>
            <p:blipFill>
              <a:blip/>
            </p:blipFill>
            <p:spPr>
              <a:xfrm>
                <a:off x="6543322" y="4008313"/>
                <a:ext cx="196144" cy="4527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42" name="墨迹 141"/>
              <p14:cNvContentPartPr/>
              <p14:nvPr/>
            </p14:nvContentPartPr>
            <p14:xfrm>
              <a:off x="6807200" y="4220687"/>
              <a:ext cx="233186" cy="26084"/>
            </p14:xfrm>
          </p:contentPart>
        </mc:Choice>
        <mc:Fallback xmlns="">
          <p:pic>
            <p:nvPicPr>
              <p:cNvPr id="142" name="墨迹 141"/>
            </p:nvPicPr>
            <p:blipFill>
              <a:blip/>
            </p:blipFill>
            <p:spPr>
              <a:xfrm>
                <a:off x="6807200" y="4220687"/>
                <a:ext cx="233186" cy="260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43" name="墨迹 142"/>
              <p14:cNvContentPartPr/>
              <p14:nvPr/>
            </p14:nvContentPartPr>
            <p14:xfrm>
              <a:off x="6891866" y="4053608"/>
              <a:ext cx="67734" cy="435674"/>
            </p14:xfrm>
          </p:contentPart>
        </mc:Choice>
        <mc:Fallback xmlns="">
          <p:pic>
            <p:nvPicPr>
              <p:cNvPr id="143" name="墨迹 142"/>
            </p:nvPicPr>
            <p:blipFill>
              <a:blip/>
            </p:blipFill>
            <p:spPr>
              <a:xfrm>
                <a:off x="6891866" y="4053608"/>
                <a:ext cx="67734" cy="4356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44" name="墨迹 143"/>
              <p14:cNvContentPartPr/>
              <p14:nvPr/>
            </p14:nvContentPartPr>
            <p14:xfrm>
              <a:off x="7121701" y="4138028"/>
              <a:ext cx="272521" cy="269477"/>
            </p14:xfrm>
          </p:contentPart>
        </mc:Choice>
        <mc:Fallback xmlns="">
          <p:pic>
            <p:nvPicPr>
              <p:cNvPr id="144" name="墨迹 143"/>
            </p:nvPicPr>
            <p:blipFill>
              <a:blip/>
            </p:blipFill>
            <p:spPr>
              <a:xfrm>
                <a:off x="7121701" y="4138028"/>
                <a:ext cx="272521" cy="2694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45" name="墨迹 144"/>
              <p14:cNvContentPartPr/>
              <p14:nvPr/>
            </p14:nvContentPartPr>
            <p14:xfrm>
              <a:off x="7476419" y="4173454"/>
              <a:ext cx="205669" cy="45118"/>
            </p14:xfrm>
          </p:contentPart>
        </mc:Choice>
        <mc:Fallback xmlns="">
          <p:pic>
            <p:nvPicPr>
              <p:cNvPr id="145" name="墨迹 144"/>
            </p:nvPicPr>
            <p:blipFill>
              <a:blip/>
            </p:blipFill>
            <p:spPr>
              <a:xfrm>
                <a:off x="7476419" y="4173454"/>
                <a:ext cx="205669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46" name="墨迹 145"/>
              <p14:cNvContentPartPr/>
              <p14:nvPr/>
            </p14:nvContentPartPr>
            <p14:xfrm>
              <a:off x="7521222" y="4064182"/>
              <a:ext cx="98778" cy="320764"/>
            </p14:xfrm>
          </p:contentPart>
        </mc:Choice>
        <mc:Fallback xmlns="">
          <p:pic>
            <p:nvPicPr>
              <p:cNvPr id="146" name="墨迹 145"/>
            </p:nvPicPr>
            <p:blipFill>
              <a:blip/>
            </p:blipFill>
            <p:spPr>
              <a:xfrm>
                <a:off x="7521222" y="4064182"/>
                <a:ext cx="98778" cy="3207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47" name="墨迹 146"/>
              <p14:cNvContentPartPr/>
              <p14:nvPr/>
            </p14:nvContentPartPr>
            <p14:xfrm>
              <a:off x="7747000" y="3998972"/>
              <a:ext cx="228600" cy="560103"/>
            </p14:xfrm>
          </p:contentPart>
        </mc:Choice>
        <mc:Fallback xmlns="">
          <p:pic>
            <p:nvPicPr>
              <p:cNvPr id="147" name="墨迹 146"/>
            </p:nvPicPr>
            <p:blipFill>
              <a:blip/>
            </p:blipFill>
            <p:spPr>
              <a:xfrm>
                <a:off x="7747000" y="3998972"/>
                <a:ext cx="228600" cy="5601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48" name="墨迹 147"/>
              <p14:cNvContentPartPr/>
              <p14:nvPr/>
            </p14:nvContentPartPr>
            <p14:xfrm>
              <a:off x="8139288" y="4100136"/>
              <a:ext cx="195087" cy="53578"/>
            </p14:xfrm>
          </p:contentPart>
        </mc:Choice>
        <mc:Fallback xmlns="">
          <p:pic>
            <p:nvPicPr>
              <p:cNvPr id="148" name="墨迹 147"/>
            </p:nvPicPr>
            <p:blipFill>
              <a:blip/>
            </p:blipFill>
            <p:spPr>
              <a:xfrm>
                <a:off x="8139288" y="4100136"/>
                <a:ext cx="195087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49" name="墨迹 148"/>
              <p14:cNvContentPartPr/>
              <p14:nvPr/>
            </p14:nvContentPartPr>
            <p14:xfrm>
              <a:off x="8141405" y="4218572"/>
              <a:ext cx="243417" cy="22559"/>
            </p14:xfrm>
          </p:contentPart>
        </mc:Choice>
        <mc:Fallback xmlns="">
          <p:pic>
            <p:nvPicPr>
              <p:cNvPr id="149" name="墨迹 148"/>
            </p:nvPicPr>
            <p:blipFill>
              <a:blip/>
            </p:blipFill>
            <p:spPr>
              <a:xfrm>
                <a:off x="8141405" y="4218572"/>
                <a:ext cx="243417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50" name="墨迹 149"/>
              <p14:cNvContentPartPr/>
              <p14:nvPr/>
            </p14:nvContentPartPr>
            <p14:xfrm>
              <a:off x="8430683" y="4032458"/>
              <a:ext cx="408517" cy="349668"/>
            </p14:xfrm>
          </p:contentPart>
        </mc:Choice>
        <mc:Fallback xmlns="">
          <p:pic>
            <p:nvPicPr>
              <p:cNvPr id="150" name="墨迹 149"/>
            </p:nvPicPr>
            <p:blipFill>
              <a:blip/>
            </p:blipFill>
            <p:spPr>
              <a:xfrm>
                <a:off x="8430683" y="4032458"/>
                <a:ext cx="408517" cy="3496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51" name="墨迹 150"/>
              <p14:cNvContentPartPr/>
              <p14:nvPr/>
            </p14:nvContentPartPr>
            <p14:xfrm>
              <a:off x="10382602" y="2520991"/>
              <a:ext cx="240242" cy="181884"/>
            </p14:xfrm>
          </p:contentPart>
        </mc:Choice>
        <mc:Fallback xmlns="">
          <p:pic>
            <p:nvPicPr>
              <p:cNvPr id="151" name="墨迹 150"/>
            </p:nvPicPr>
            <p:blipFill>
              <a:blip/>
            </p:blipFill>
            <p:spPr>
              <a:xfrm>
                <a:off x="10382602" y="2520991"/>
                <a:ext cx="240242" cy="1818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52" name="墨迹 151"/>
              <p14:cNvContentPartPr/>
              <p14:nvPr/>
            </p14:nvContentPartPr>
            <p14:xfrm>
              <a:off x="10602206" y="2566110"/>
              <a:ext cx="221721" cy="33839"/>
            </p14:xfrm>
          </p:contentPart>
        </mc:Choice>
        <mc:Fallback xmlns="">
          <p:pic>
            <p:nvPicPr>
              <p:cNvPr id="152" name="墨迹 151"/>
            </p:nvPicPr>
            <p:blipFill>
              <a:blip/>
            </p:blipFill>
            <p:spPr>
              <a:xfrm>
                <a:off x="10602206" y="2566110"/>
                <a:ext cx="221721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53" name="墨迹 152"/>
              <p14:cNvContentPartPr/>
              <p14:nvPr/>
            </p14:nvContentPartPr>
            <p14:xfrm>
              <a:off x="10735732" y="2422295"/>
              <a:ext cx="28223" cy="284810"/>
            </p14:xfrm>
          </p:contentPart>
        </mc:Choice>
        <mc:Fallback xmlns="">
          <p:pic>
            <p:nvPicPr>
              <p:cNvPr id="153" name="墨迹 152"/>
            </p:nvPicPr>
            <p:blipFill>
              <a:blip/>
            </p:blipFill>
            <p:spPr>
              <a:xfrm>
                <a:off x="10735732" y="2422295"/>
                <a:ext cx="28223" cy="2848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54" name="墨迹 153"/>
              <p14:cNvContentPartPr/>
              <p14:nvPr/>
            </p14:nvContentPartPr>
            <p14:xfrm>
              <a:off x="10789355" y="2334173"/>
              <a:ext cx="285045" cy="350373"/>
            </p14:xfrm>
          </p:contentPart>
        </mc:Choice>
        <mc:Fallback xmlns="">
          <p:pic>
            <p:nvPicPr>
              <p:cNvPr id="154" name="墨迹 153"/>
            </p:nvPicPr>
            <p:blipFill>
              <a:blip/>
            </p:blipFill>
            <p:spPr>
              <a:xfrm>
                <a:off x="10789355" y="2334173"/>
                <a:ext cx="285045" cy="3503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55" name="墨迹 154"/>
              <p14:cNvContentPartPr/>
              <p14:nvPr/>
            </p14:nvContentPartPr>
            <p14:xfrm>
              <a:off x="10356497" y="2774782"/>
              <a:ext cx="802570" cy="39479"/>
            </p14:xfrm>
          </p:contentPart>
        </mc:Choice>
        <mc:Fallback xmlns="">
          <p:pic>
            <p:nvPicPr>
              <p:cNvPr id="155" name="墨迹 154"/>
            </p:nvPicPr>
            <p:blipFill>
              <a:blip/>
            </p:blipFill>
            <p:spPr>
              <a:xfrm>
                <a:off x="10356497" y="2774782"/>
                <a:ext cx="802570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56" name="墨迹 155"/>
              <p14:cNvContentPartPr/>
              <p14:nvPr/>
            </p14:nvContentPartPr>
            <p14:xfrm>
              <a:off x="10744905" y="2805801"/>
              <a:ext cx="419806" cy="279171"/>
            </p14:xfrm>
          </p:contentPart>
        </mc:Choice>
        <mc:Fallback xmlns="">
          <p:pic>
            <p:nvPicPr>
              <p:cNvPr id="156" name="墨迹 155"/>
            </p:nvPicPr>
            <p:blipFill>
              <a:blip/>
            </p:blipFill>
            <p:spPr>
              <a:xfrm>
                <a:off x="10744905" y="2805801"/>
                <a:ext cx="419806" cy="2791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57" name="墨迹 156"/>
              <p14:cNvContentPartPr/>
              <p14:nvPr/>
            </p14:nvContentPartPr>
            <p14:xfrm>
              <a:off x="8768644" y="2442034"/>
              <a:ext cx="130528" cy="295385"/>
            </p14:xfrm>
          </p:contentPart>
        </mc:Choice>
        <mc:Fallback xmlns="">
          <p:pic>
            <p:nvPicPr>
              <p:cNvPr id="157" name="墨迹 156"/>
            </p:nvPicPr>
            <p:blipFill>
              <a:blip/>
            </p:blipFill>
            <p:spPr>
              <a:xfrm>
                <a:off x="8768644" y="2442034"/>
                <a:ext cx="130528" cy="2953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58" name="墨迹 157"/>
              <p14:cNvContentPartPr/>
              <p14:nvPr/>
            </p14:nvContentPartPr>
            <p14:xfrm>
              <a:off x="8980311" y="2605588"/>
              <a:ext cx="124178" cy="22560"/>
            </p14:xfrm>
          </p:contentPart>
        </mc:Choice>
        <mc:Fallback xmlns="">
          <p:pic>
            <p:nvPicPr>
              <p:cNvPr id="158" name="墨迹 157"/>
            </p:nvPicPr>
            <p:blipFill>
              <a:blip/>
            </p:blipFill>
            <p:spPr>
              <a:xfrm>
                <a:off x="8980311" y="2605588"/>
                <a:ext cx="124178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59" name="墨迹 158"/>
              <p14:cNvContentPartPr/>
              <p14:nvPr/>
            </p14:nvContentPartPr>
            <p14:xfrm>
              <a:off x="9102372" y="2453314"/>
              <a:ext cx="101776" cy="274411"/>
            </p14:xfrm>
          </p:contentPart>
        </mc:Choice>
        <mc:Fallback xmlns="">
          <p:pic>
            <p:nvPicPr>
              <p:cNvPr id="159" name="墨迹 158"/>
            </p:nvPicPr>
            <p:blipFill>
              <a:blip/>
            </p:blipFill>
            <p:spPr>
              <a:xfrm>
                <a:off x="9102372" y="2453314"/>
                <a:ext cx="101776" cy="2744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60" name="墨迹 159"/>
              <p14:cNvContentPartPr/>
              <p14:nvPr/>
            </p14:nvContentPartPr>
            <p14:xfrm>
              <a:off x="9243483" y="2509712"/>
              <a:ext cx="146050" cy="155094"/>
            </p14:xfrm>
          </p:contentPart>
        </mc:Choice>
        <mc:Fallback xmlns="">
          <p:pic>
            <p:nvPicPr>
              <p:cNvPr id="160" name="墨迹 159"/>
            </p:nvPicPr>
            <p:blipFill>
              <a:blip/>
            </p:blipFill>
            <p:spPr>
              <a:xfrm>
                <a:off x="9243483" y="2509712"/>
                <a:ext cx="146050" cy="155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61" name="墨迹 160"/>
              <p14:cNvContentPartPr/>
              <p14:nvPr/>
            </p14:nvContentPartPr>
            <p14:xfrm>
              <a:off x="9456561" y="2537911"/>
              <a:ext cx="91016" cy="14099"/>
            </p14:xfrm>
          </p:contentPart>
        </mc:Choice>
        <mc:Fallback xmlns="">
          <p:pic>
            <p:nvPicPr>
              <p:cNvPr id="161" name="墨迹 160"/>
            </p:nvPicPr>
            <p:blipFill>
              <a:blip/>
            </p:blipFill>
            <p:spPr>
              <a:xfrm>
                <a:off x="9456561" y="2537911"/>
                <a:ext cx="91016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62" name="墨迹 161"/>
              <p14:cNvContentPartPr/>
              <p14:nvPr/>
            </p14:nvContentPartPr>
            <p14:xfrm>
              <a:off x="9553222" y="2344747"/>
              <a:ext cx="155222" cy="336978"/>
            </p14:xfrm>
          </p:contentPart>
        </mc:Choice>
        <mc:Fallback xmlns="">
          <p:pic>
            <p:nvPicPr>
              <p:cNvPr id="162" name="墨迹 161"/>
            </p:nvPicPr>
            <p:blipFill>
              <a:blip/>
            </p:blipFill>
            <p:spPr>
              <a:xfrm>
                <a:off x="9553222" y="2344747"/>
                <a:ext cx="155222" cy="3369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63" name="墨迹 162"/>
              <p14:cNvContentPartPr/>
              <p14:nvPr/>
            </p14:nvContentPartPr>
            <p14:xfrm>
              <a:off x="8611305" y="2786062"/>
              <a:ext cx="1188862" cy="33839"/>
            </p14:xfrm>
          </p:contentPart>
        </mc:Choice>
        <mc:Fallback xmlns="">
          <p:pic>
            <p:nvPicPr>
              <p:cNvPr id="163" name="墨迹 162"/>
            </p:nvPicPr>
            <p:blipFill>
              <a:blip/>
            </p:blipFill>
            <p:spPr>
              <a:xfrm>
                <a:off x="8611305" y="2786062"/>
                <a:ext cx="1188862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64" name="墨迹 163"/>
              <p14:cNvContentPartPr/>
              <p14:nvPr/>
            </p14:nvContentPartPr>
            <p14:xfrm>
              <a:off x="9309628" y="2825541"/>
              <a:ext cx="268994" cy="257139"/>
            </p14:xfrm>
          </p:contentPart>
        </mc:Choice>
        <mc:Fallback xmlns="">
          <p:pic>
            <p:nvPicPr>
              <p:cNvPr id="164" name="墨迹 163"/>
            </p:nvPicPr>
            <p:blipFill>
              <a:blip/>
            </p:blipFill>
            <p:spPr>
              <a:xfrm>
                <a:off x="9309628" y="2825541"/>
                <a:ext cx="268994" cy="257139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墨迹 4"/>
              <p14:cNvContentPartPr/>
              <p14:nvPr/>
            </p14:nvContentPartPr>
            <p14:xfrm>
              <a:off x="7735711" y="812131"/>
              <a:ext cx="105017" cy="59958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7735711" y="812131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墨迹 5"/>
              <p14:cNvContentPartPr/>
              <p14:nvPr/>
            </p14:nvContentPartPr>
            <p14:xfrm>
              <a:off x="1430337" y="665496"/>
              <a:ext cx="234774" cy="526088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1430337" y="665496"/>
                <a:ext cx="234774" cy="5260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墨迹 6"/>
              <p14:cNvContentPartPr/>
              <p14:nvPr/>
            </p14:nvContentPartPr>
            <p14:xfrm>
              <a:off x="1642533" y="701626"/>
              <a:ext cx="76729" cy="469161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1642533" y="701626"/>
                <a:ext cx="76729" cy="4691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墨迹 7"/>
              <p14:cNvContentPartPr/>
              <p14:nvPr/>
            </p14:nvContentPartPr>
            <p14:xfrm>
              <a:off x="1500011" y="955946"/>
              <a:ext cx="224366" cy="70498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1500011" y="955946"/>
                <a:ext cx="224366" cy="704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墨迹 8"/>
              <p14:cNvContentPartPr/>
              <p14:nvPr/>
            </p14:nvContentPartPr>
            <p14:xfrm>
              <a:off x="1898473" y="535781"/>
              <a:ext cx="370593" cy="346848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1898473" y="535781"/>
                <a:ext cx="370593" cy="3468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墨迹 9"/>
              <p14:cNvContentPartPr/>
              <p14:nvPr/>
            </p14:nvContentPartPr>
            <p14:xfrm>
              <a:off x="2161822" y="481321"/>
              <a:ext cx="178682" cy="153156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2161822" y="481321"/>
                <a:ext cx="178682" cy="153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墨迹 10"/>
              <p14:cNvContentPartPr/>
              <p14:nvPr/>
            </p14:nvContentPartPr>
            <p14:xfrm>
              <a:off x="2534355" y="292564"/>
              <a:ext cx="16933" cy="240397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2534355" y="292564"/>
                <a:ext cx="16933" cy="2403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墨迹 11"/>
              <p14:cNvContentPartPr/>
              <p14:nvPr/>
            </p14:nvContentPartPr>
            <p14:xfrm>
              <a:off x="2556933" y="236871"/>
              <a:ext cx="191911" cy="397606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2556933" y="236871"/>
                <a:ext cx="191911" cy="3976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墨迹 12"/>
              <p14:cNvContentPartPr/>
              <p14:nvPr/>
            </p14:nvContentPartPr>
            <p14:xfrm>
              <a:off x="2698044" y="703741"/>
              <a:ext cx="33867" cy="596233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2698044" y="703741"/>
                <a:ext cx="33867" cy="5962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墨迹 13"/>
              <p14:cNvContentPartPr/>
              <p14:nvPr/>
            </p14:nvContentPartPr>
            <p14:xfrm>
              <a:off x="2624666" y="1156159"/>
              <a:ext cx="203200" cy="232642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2624666" y="1156159"/>
                <a:ext cx="203200" cy="2326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墨迹 14"/>
              <p14:cNvContentPartPr/>
              <p14:nvPr/>
            </p14:nvContentPartPr>
            <p14:xfrm>
              <a:off x="2906888" y="921402"/>
              <a:ext cx="150460" cy="28904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2906888" y="921402"/>
                <a:ext cx="150460" cy="289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墨迹 15"/>
              <p14:cNvContentPartPr/>
              <p14:nvPr/>
            </p14:nvContentPartPr>
            <p14:xfrm>
              <a:off x="2929466" y="972865"/>
              <a:ext cx="28222" cy="130421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2929466" y="972865"/>
                <a:ext cx="28222" cy="1304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" name="墨迹 16"/>
              <p14:cNvContentPartPr/>
              <p14:nvPr/>
            </p14:nvContentPartPr>
            <p14:xfrm>
              <a:off x="2988733" y="968459"/>
              <a:ext cx="25400" cy="139762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2988733" y="968459"/>
                <a:ext cx="25400" cy="1397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墨迹 17"/>
              <p14:cNvContentPartPr/>
              <p14:nvPr/>
            </p14:nvContentPartPr>
            <p14:xfrm>
              <a:off x="3062111" y="981325"/>
              <a:ext cx="14111" cy="163554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3062111" y="981325"/>
                <a:ext cx="14111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墨迹 18"/>
              <p14:cNvContentPartPr/>
              <p14:nvPr/>
            </p14:nvContentPartPr>
            <p14:xfrm>
              <a:off x="2845681" y="1173078"/>
              <a:ext cx="275696" cy="8460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2845681" y="1173078"/>
                <a:ext cx="275696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" name="墨迹 19"/>
              <p14:cNvContentPartPr/>
              <p14:nvPr/>
            </p14:nvContentPartPr>
            <p14:xfrm>
              <a:off x="1758950" y="1487321"/>
              <a:ext cx="349250" cy="416112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1758950" y="1487321"/>
                <a:ext cx="349250" cy="4161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" name="墨迹 20"/>
              <p14:cNvContentPartPr/>
              <p14:nvPr/>
            </p14:nvContentPartPr>
            <p14:xfrm>
              <a:off x="1932516" y="1734239"/>
              <a:ext cx="361950" cy="330104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1932516" y="1734239"/>
                <a:ext cx="361950" cy="3301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2" name="墨迹 21"/>
              <p14:cNvContentPartPr/>
              <p14:nvPr/>
            </p14:nvContentPartPr>
            <p14:xfrm>
              <a:off x="2573866" y="1725779"/>
              <a:ext cx="262467" cy="248151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2573866" y="1725779"/>
                <a:ext cx="262467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3" name="墨迹 22"/>
              <p14:cNvContentPartPr/>
              <p14:nvPr/>
            </p14:nvContentPartPr>
            <p14:xfrm>
              <a:off x="1839383" y="298909"/>
              <a:ext cx="116593" cy="211493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1839383" y="298909"/>
                <a:ext cx="116593" cy="211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4" name="墨迹 23"/>
              <p14:cNvContentPartPr/>
              <p14:nvPr/>
            </p14:nvContentPartPr>
            <p14:xfrm>
              <a:off x="1845909" y="479383"/>
              <a:ext cx="222779" cy="56398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1845909" y="479383"/>
                <a:ext cx="222779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5" name="墨迹 24"/>
              <p14:cNvContentPartPr/>
              <p14:nvPr/>
            </p14:nvContentPartPr>
            <p14:xfrm>
              <a:off x="1618368" y="1716614"/>
              <a:ext cx="186443" cy="31724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1618368" y="1716614"/>
                <a:ext cx="186443" cy="317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6" name="墨迹 25"/>
              <p14:cNvContentPartPr/>
              <p14:nvPr/>
            </p14:nvContentPartPr>
            <p14:xfrm>
              <a:off x="1693333" y="1770897"/>
              <a:ext cx="33867" cy="118436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1693333" y="1770897"/>
                <a:ext cx="33867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7" name="墨迹 26"/>
              <p14:cNvContentPartPr/>
              <p14:nvPr/>
            </p14:nvContentPartPr>
            <p14:xfrm>
              <a:off x="1783644" y="1770897"/>
              <a:ext cx="11289" cy="208673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1783644" y="1770897"/>
                <a:ext cx="11289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8" name="墨迹 27"/>
              <p14:cNvContentPartPr/>
              <p14:nvPr/>
            </p14:nvContentPartPr>
            <p14:xfrm>
              <a:off x="1601611" y="1985210"/>
              <a:ext cx="309033" cy="33839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1601611" y="1985210"/>
                <a:ext cx="309033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9" name="墨迹 28"/>
              <p14:cNvContentPartPr/>
              <p14:nvPr/>
            </p14:nvContentPartPr>
            <p14:xfrm>
              <a:off x="7044266" y="1274595"/>
              <a:ext cx="11289" cy="28199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7044266" y="1274595"/>
                <a:ext cx="11289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0" name="墨迹 29"/>
              <p14:cNvContentPartPr/>
              <p14:nvPr/>
            </p14:nvContentPartPr>
            <p14:xfrm>
              <a:off x="2274711" y="-71907"/>
              <a:ext cx="1016000" cy="2429344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2274711" y="-71907"/>
                <a:ext cx="1016000" cy="24293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1" name="墨迹 30"/>
              <p14:cNvContentPartPr/>
              <p14:nvPr/>
            </p14:nvContentPartPr>
            <p14:xfrm>
              <a:off x="4521200" y="258020"/>
              <a:ext cx="101600" cy="415936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4521200" y="258020"/>
                <a:ext cx="101600" cy="4159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2" name="墨迹 31"/>
              <p14:cNvContentPartPr/>
              <p14:nvPr/>
            </p14:nvContentPartPr>
            <p14:xfrm>
              <a:off x="4588933" y="253791"/>
              <a:ext cx="163689" cy="265070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4588933" y="253791"/>
                <a:ext cx="163689" cy="2650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3" name="墨迹 32"/>
              <p14:cNvContentPartPr/>
              <p14:nvPr/>
            </p14:nvContentPartPr>
            <p14:xfrm>
              <a:off x="4763911" y="310189"/>
              <a:ext cx="122237" cy="157914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4763911" y="310189"/>
                <a:ext cx="122237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4" name="墨迹 33"/>
              <p14:cNvContentPartPr/>
              <p14:nvPr/>
            </p14:nvContentPartPr>
            <p14:xfrm>
              <a:off x="4668661" y="507582"/>
              <a:ext cx="165805" cy="146635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4668661" y="507582"/>
                <a:ext cx="165805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5" name="墨迹 34"/>
              <p14:cNvContentPartPr/>
              <p14:nvPr/>
            </p14:nvContentPartPr>
            <p14:xfrm>
              <a:off x="4916311" y="211492"/>
              <a:ext cx="412044" cy="434265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4916311" y="211492"/>
                <a:ext cx="412044" cy="4342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6" name="墨迹 35"/>
              <p14:cNvContentPartPr/>
              <p14:nvPr/>
            </p14:nvContentPartPr>
            <p14:xfrm>
              <a:off x="5441244" y="214312"/>
              <a:ext cx="88371" cy="121256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5441244" y="214312"/>
                <a:ext cx="88371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7" name="墨迹 36"/>
              <p14:cNvContentPartPr/>
              <p14:nvPr/>
            </p14:nvContentPartPr>
            <p14:xfrm>
              <a:off x="5388327" y="394786"/>
              <a:ext cx="137584" cy="149807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5388327" y="394786"/>
                <a:ext cx="137584" cy="1498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8" name="墨迹 37"/>
              <p14:cNvContentPartPr/>
              <p14:nvPr/>
            </p14:nvContentPartPr>
            <p14:xfrm>
              <a:off x="5542844" y="383506"/>
              <a:ext cx="11288" cy="5640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5542844" y="383506"/>
                <a:ext cx="11288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9" name="墨迹 38"/>
              <p14:cNvContentPartPr/>
              <p14:nvPr/>
            </p14:nvContentPartPr>
            <p14:xfrm>
              <a:off x="5469466" y="372226"/>
              <a:ext cx="22578" cy="19740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5469466" y="372226"/>
                <a:ext cx="22578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0" name="墨迹 39"/>
              <p14:cNvContentPartPr/>
              <p14:nvPr/>
            </p14:nvContentPartPr>
            <p14:xfrm>
              <a:off x="5368219" y="227002"/>
              <a:ext cx="225425" cy="212902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5368219" y="227002"/>
                <a:ext cx="225425" cy="2129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1" name="墨迹 40"/>
              <p14:cNvContentPartPr/>
              <p14:nvPr/>
            </p14:nvContentPartPr>
            <p14:xfrm>
              <a:off x="5376333" y="201270"/>
              <a:ext cx="110067" cy="464226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5376333" y="201270"/>
                <a:ext cx="110067" cy="4642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2" name="墨迹 41"/>
              <p14:cNvContentPartPr/>
              <p14:nvPr/>
            </p14:nvContentPartPr>
            <p14:xfrm>
              <a:off x="5452533" y="535781"/>
              <a:ext cx="104422" cy="59218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5452533" y="535781"/>
                <a:ext cx="104422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3" name="墨迹 42"/>
              <p14:cNvContentPartPr/>
              <p14:nvPr/>
            </p14:nvContentPartPr>
            <p14:xfrm>
              <a:off x="5590822" y="314066"/>
              <a:ext cx="19755" cy="190696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5590822" y="314066"/>
                <a:ext cx="19755" cy="190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4" name="墨迹 43"/>
              <p14:cNvContentPartPr/>
              <p14:nvPr/>
            </p14:nvContentPartPr>
            <p14:xfrm>
              <a:off x="5576711" y="227002"/>
              <a:ext cx="158044" cy="356717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5576711" y="227002"/>
                <a:ext cx="158044" cy="3567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5" name="墨迹 44"/>
              <p14:cNvContentPartPr/>
              <p14:nvPr/>
            </p14:nvContentPartPr>
            <p14:xfrm>
              <a:off x="5655733" y="366587"/>
              <a:ext cx="286456" cy="358480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5655733" y="366587"/>
                <a:ext cx="286456" cy="3584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6" name="墨迹 45"/>
              <p14:cNvContentPartPr/>
              <p14:nvPr/>
            </p14:nvContentPartPr>
            <p14:xfrm>
              <a:off x="5994400" y="236871"/>
              <a:ext cx="79022" cy="451008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5994400" y="236871"/>
                <a:ext cx="79022" cy="4510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7" name="墨迹 46"/>
              <p14:cNvContentPartPr/>
              <p14:nvPr/>
            </p14:nvContentPartPr>
            <p14:xfrm>
              <a:off x="6101821" y="225592"/>
              <a:ext cx="212372" cy="270710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6101821" y="225592"/>
                <a:ext cx="212372" cy="270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8" name="墨迹 47"/>
              <p14:cNvContentPartPr/>
              <p14:nvPr/>
            </p14:nvContentPartPr>
            <p14:xfrm>
              <a:off x="6149622" y="139408"/>
              <a:ext cx="70555" cy="909595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6149622" y="139408"/>
                <a:ext cx="70555" cy="9095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9" name="墨迹 48"/>
              <p14:cNvContentPartPr/>
              <p14:nvPr/>
            </p14:nvContentPartPr>
            <p14:xfrm>
              <a:off x="6037438" y="558340"/>
              <a:ext cx="227894" cy="191753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6037438" y="558340"/>
                <a:ext cx="227894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0" name="墨迹 49"/>
              <p14:cNvContentPartPr/>
              <p14:nvPr/>
            </p14:nvContentPartPr>
            <p14:xfrm>
              <a:off x="6917266" y="229469"/>
              <a:ext cx="110066" cy="207615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6917266" y="229469"/>
                <a:ext cx="110066" cy="2076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1" name="墨迹 50"/>
              <p14:cNvContentPartPr/>
              <p14:nvPr/>
            </p14:nvContentPartPr>
            <p14:xfrm>
              <a:off x="6959600" y="259430"/>
              <a:ext cx="206903" cy="270711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6959600" y="259430"/>
                <a:ext cx="206903" cy="2707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2" name="墨迹 51"/>
              <p14:cNvContentPartPr/>
              <p14:nvPr/>
            </p14:nvContentPartPr>
            <p14:xfrm>
              <a:off x="6824133" y="580899"/>
              <a:ext cx="28222" cy="47938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6824133" y="580899"/>
                <a:ext cx="28222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3" name="墨迹 52"/>
              <p14:cNvContentPartPr/>
              <p14:nvPr/>
            </p14:nvContentPartPr>
            <p14:xfrm>
              <a:off x="6987822" y="597819"/>
              <a:ext cx="251706" cy="135884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6987822" y="597819"/>
                <a:ext cx="251706" cy="1358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4" name="墨迹 53"/>
              <p14:cNvContentPartPr/>
              <p14:nvPr/>
            </p14:nvContentPartPr>
            <p14:xfrm>
              <a:off x="7074428" y="565918"/>
              <a:ext cx="40394" cy="3702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7074428" y="565918"/>
                <a:ext cx="40394" cy="37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5" name="墨迹 54"/>
              <p14:cNvContentPartPr/>
              <p14:nvPr/>
            </p14:nvContentPartPr>
            <p14:xfrm>
              <a:off x="7306733" y="400425"/>
              <a:ext cx="25400" cy="191754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7306733" y="400425"/>
                <a:ext cx="25400" cy="191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6" name="墨迹 55"/>
              <p14:cNvContentPartPr/>
              <p14:nvPr/>
            </p14:nvContentPartPr>
            <p14:xfrm>
              <a:off x="7329311" y="352311"/>
              <a:ext cx="138289" cy="300496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7329311" y="352311"/>
                <a:ext cx="138289" cy="3004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7" name="墨迹 56"/>
              <p14:cNvContentPartPr/>
              <p14:nvPr/>
            </p14:nvContentPartPr>
            <p14:xfrm>
              <a:off x="7436555" y="231231"/>
              <a:ext cx="234245" cy="236872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7436555" y="231231"/>
                <a:ext cx="234245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8" name="墨迹 57"/>
              <p14:cNvContentPartPr/>
              <p14:nvPr/>
            </p14:nvContentPartPr>
            <p14:xfrm>
              <a:off x="7501466" y="383506"/>
              <a:ext cx="310444" cy="90237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7501466" y="383506"/>
                <a:ext cx="310444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9" name="墨迹 58"/>
              <p14:cNvContentPartPr/>
              <p14:nvPr/>
            </p14:nvContentPartPr>
            <p14:xfrm>
              <a:off x="7554206" y="524501"/>
              <a:ext cx="20638" cy="250971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7554206" y="524501"/>
                <a:ext cx="20638" cy="250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0" name="墨迹 59"/>
              <p14:cNvContentPartPr/>
              <p14:nvPr/>
            </p14:nvContentPartPr>
            <p14:xfrm>
              <a:off x="7603066" y="559750"/>
              <a:ext cx="110066" cy="198803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7603066" y="559750"/>
                <a:ext cx="110066" cy="1988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1" name="墨迹 60"/>
              <p14:cNvContentPartPr/>
              <p14:nvPr/>
            </p14:nvContentPartPr>
            <p14:xfrm>
              <a:off x="7964311" y="364824"/>
              <a:ext cx="45156" cy="247094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7964311" y="364824"/>
                <a:ext cx="45156" cy="247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2" name="墨迹 61"/>
              <p14:cNvContentPartPr/>
              <p14:nvPr/>
            </p14:nvContentPartPr>
            <p14:xfrm>
              <a:off x="8012288" y="310189"/>
              <a:ext cx="149578" cy="394786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8012288" y="310189"/>
                <a:ext cx="149578" cy="3947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3" name="墨迹 62"/>
              <p14:cNvContentPartPr/>
              <p14:nvPr/>
            </p14:nvContentPartPr>
            <p14:xfrm>
              <a:off x="8264172" y="501942"/>
              <a:ext cx="270228" cy="16919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8264172" y="501942"/>
                <a:ext cx="270228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4" name="墨迹 63"/>
              <p14:cNvContentPartPr/>
              <p14:nvPr/>
            </p14:nvContentPartPr>
            <p14:xfrm>
              <a:off x="8565444" y="366587"/>
              <a:ext cx="186796" cy="262250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8565444" y="366587"/>
                <a:ext cx="186796" cy="2622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5" name="墨迹 64"/>
              <p14:cNvContentPartPr/>
              <p14:nvPr/>
            </p14:nvContentPartPr>
            <p14:xfrm>
              <a:off x="8866011" y="332748"/>
              <a:ext cx="354189" cy="257316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8866011" y="332748"/>
                <a:ext cx="354189" cy="257316"/>
              </a:xfrm>
              <a:prstGeom prst="rect"/>
            </p:spPr>
          </p:pic>
        </mc:Fallback>
      </mc:AlternateContent>
      <p:pic>
        <p:nvPicPr>
          <p:cNvPr id="66" name="图片 65" descr="2025-09-19 07:38:06.815000"/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4428490" y="1388745"/>
            <a:ext cx="6950075" cy="265620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7" name="墨迹 66"/>
              <p14:cNvContentPartPr/>
              <p14:nvPr/>
            </p14:nvContentPartPr>
            <p14:xfrm>
              <a:off x="9908822" y="1593244"/>
              <a:ext cx="14111" cy="70497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9908822" y="1593244"/>
                <a:ext cx="14111" cy="70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8" name="墨迹 67"/>
              <p14:cNvContentPartPr/>
              <p14:nvPr/>
            </p14:nvContentPartPr>
            <p14:xfrm>
              <a:off x="4502150" y="2670446"/>
              <a:ext cx="5586588" cy="98697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4502150" y="2670446"/>
                <a:ext cx="5586588" cy="986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9" name="墨迹 68"/>
              <p14:cNvContentPartPr/>
              <p14:nvPr/>
            </p14:nvContentPartPr>
            <p14:xfrm>
              <a:off x="9323034" y="600638"/>
              <a:ext cx="69321" cy="6345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9323034" y="600638"/>
                <a:ext cx="69321" cy="63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0" name="墨迹 69"/>
              <p14:cNvContentPartPr/>
              <p14:nvPr/>
            </p14:nvContentPartPr>
            <p14:xfrm>
              <a:off x="8442501" y="2145944"/>
              <a:ext cx="266876" cy="36659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8442501" y="2145944"/>
                <a:ext cx="266876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1" name="墨迹 70"/>
              <p14:cNvContentPartPr/>
              <p14:nvPr/>
            </p14:nvContentPartPr>
            <p14:xfrm>
              <a:off x="8562622" y="2039493"/>
              <a:ext cx="16933" cy="298205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8562622" y="2039493"/>
                <a:ext cx="16933" cy="2982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2" name="墨迹 71"/>
              <p14:cNvContentPartPr/>
              <p14:nvPr/>
            </p14:nvContentPartPr>
            <p14:xfrm>
              <a:off x="8754533" y="2015348"/>
              <a:ext cx="214489" cy="285691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8754533" y="2015348"/>
                <a:ext cx="214489" cy="285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3" name="墨迹 72"/>
              <p14:cNvContentPartPr/>
              <p14:nvPr/>
            </p14:nvContentPartPr>
            <p14:xfrm>
              <a:off x="8322203" y="4167814"/>
              <a:ext cx="248885" cy="16919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8322203" y="4167814"/>
                <a:ext cx="248885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4" name="墨迹 73"/>
              <p14:cNvContentPartPr/>
              <p14:nvPr/>
            </p14:nvContentPartPr>
            <p14:xfrm>
              <a:off x="8434211" y="4028229"/>
              <a:ext cx="38100" cy="387736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8434211" y="4028229"/>
                <a:ext cx="38100" cy="3877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5" name="墨迹 74"/>
              <p14:cNvContentPartPr/>
              <p14:nvPr/>
            </p14:nvContentPartPr>
            <p14:xfrm>
              <a:off x="8627533" y="3925302"/>
              <a:ext cx="155222" cy="408181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8627533" y="3925302"/>
                <a:ext cx="155222" cy="4081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6" name="墨迹 75"/>
              <p14:cNvContentPartPr/>
              <p14:nvPr/>
            </p14:nvContentPartPr>
            <p14:xfrm>
              <a:off x="10196159" y="2151584"/>
              <a:ext cx="233363" cy="53578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10196159" y="2151584"/>
                <a:ext cx="233363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7" name="墨迹 76"/>
              <p14:cNvContentPartPr/>
              <p14:nvPr/>
            </p14:nvContentPartPr>
            <p14:xfrm>
              <a:off x="10306755" y="2052183"/>
              <a:ext cx="39512" cy="350372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10306755" y="2052183"/>
                <a:ext cx="39512" cy="3503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8" name="墨迹 77"/>
              <p14:cNvContentPartPr/>
              <p14:nvPr/>
            </p14:nvContentPartPr>
            <p14:xfrm>
              <a:off x="10500077" y="2109286"/>
              <a:ext cx="176388" cy="225592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10500077" y="2109286"/>
                <a:ext cx="176388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9" name="墨迹 78"/>
              <p14:cNvContentPartPr/>
              <p14:nvPr/>
            </p14:nvContentPartPr>
            <p14:xfrm>
              <a:off x="9616722" y="4167814"/>
              <a:ext cx="238478" cy="33838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9616722" y="4167814"/>
                <a:ext cx="238478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80" name="墨迹 79"/>
              <p14:cNvContentPartPr/>
              <p14:nvPr/>
            </p14:nvContentPartPr>
            <p14:xfrm>
              <a:off x="9770533" y="4041975"/>
              <a:ext cx="22578" cy="357070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9770533" y="4041975"/>
                <a:ext cx="22578" cy="3570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81" name="墨迹 80"/>
              <p14:cNvContentPartPr/>
              <p14:nvPr/>
            </p14:nvContentPartPr>
            <p14:xfrm>
              <a:off x="9985022" y="3976060"/>
              <a:ext cx="195615" cy="325170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9985022" y="3976060"/>
                <a:ext cx="195615" cy="3251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2" name="墨迹 81"/>
              <p14:cNvContentPartPr/>
              <p14:nvPr/>
            </p14:nvContentPartPr>
            <p14:xfrm>
              <a:off x="6565900" y="2286235"/>
              <a:ext cx="179211" cy="14804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6565900" y="2286235"/>
                <a:ext cx="179211" cy="148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3" name="墨迹 82"/>
              <p14:cNvContentPartPr/>
              <p14:nvPr/>
            </p14:nvContentPartPr>
            <p14:xfrm>
              <a:off x="6759222" y="2137485"/>
              <a:ext cx="132644" cy="324993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6759222" y="2137485"/>
                <a:ext cx="132644" cy="3249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4" name="墨迹 83"/>
              <p14:cNvContentPartPr/>
              <p14:nvPr/>
            </p14:nvContentPartPr>
            <p14:xfrm>
              <a:off x="6970888" y="2186128"/>
              <a:ext cx="169334" cy="219247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6970888" y="2186128"/>
                <a:ext cx="169334" cy="2192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5" name="墨迹 84"/>
              <p14:cNvContentPartPr/>
              <p14:nvPr/>
            </p14:nvContentPartPr>
            <p14:xfrm>
              <a:off x="5123038" y="2334878"/>
              <a:ext cx="157339" cy="5640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5123038" y="2334878"/>
                <a:ext cx="157339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6" name="墨迹 85"/>
              <p14:cNvContentPartPr/>
              <p14:nvPr/>
            </p14:nvContentPartPr>
            <p14:xfrm>
              <a:off x="5424311" y="2165684"/>
              <a:ext cx="163689" cy="225592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5424311" y="2165684"/>
                <a:ext cx="163689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7" name="墨迹 86"/>
              <p14:cNvContentPartPr/>
              <p14:nvPr/>
            </p14:nvContentPartPr>
            <p14:xfrm>
              <a:off x="6732058" y="4283430"/>
              <a:ext cx="221897" cy="19739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6732058" y="4283430"/>
                <a:ext cx="221897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8" name="墨迹 87"/>
              <p14:cNvContentPartPr/>
              <p14:nvPr/>
            </p14:nvContentPartPr>
            <p14:xfrm>
              <a:off x="6973711" y="4072113"/>
              <a:ext cx="166511" cy="388970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6973711" y="4072113"/>
                <a:ext cx="166511" cy="3889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9" name="墨迹 88"/>
              <p14:cNvContentPartPr/>
              <p14:nvPr/>
            </p14:nvContentPartPr>
            <p14:xfrm>
              <a:off x="5303661" y="4353927"/>
              <a:ext cx="225072" cy="11280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5303661" y="4353927"/>
                <a:ext cx="225072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90" name="墨迹 89"/>
              <p14:cNvContentPartPr/>
              <p14:nvPr/>
            </p14:nvContentPartPr>
            <p14:xfrm>
              <a:off x="5562600" y="4115293"/>
              <a:ext cx="193322" cy="406418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5562600" y="4115293"/>
                <a:ext cx="193322" cy="4064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1" name="墨迹 90"/>
              <p14:cNvContentPartPr/>
              <p14:nvPr/>
            </p14:nvContentPartPr>
            <p14:xfrm>
              <a:off x="9949038" y="99930"/>
              <a:ext cx="67734" cy="94643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9949038" y="99930"/>
                <a:ext cx="67734" cy="946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2" name="墨迹 91"/>
              <p14:cNvContentPartPr/>
              <p14:nvPr/>
            </p14:nvContentPartPr>
            <p14:xfrm>
              <a:off x="9831387" y="228412"/>
              <a:ext cx="210785" cy="202327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9831387" y="228412"/>
                <a:ext cx="210785" cy="2023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3" name="墨迹 92"/>
              <p14:cNvContentPartPr/>
              <p14:nvPr/>
            </p14:nvContentPartPr>
            <p14:xfrm>
              <a:off x="9787466" y="422985"/>
              <a:ext cx="141111" cy="349667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9787466" y="422985"/>
                <a:ext cx="141111" cy="3496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4" name="墨迹 93"/>
              <p14:cNvContentPartPr/>
              <p14:nvPr/>
            </p14:nvContentPartPr>
            <p14:xfrm>
              <a:off x="10148711" y="259430"/>
              <a:ext cx="316089" cy="276351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10148711" y="259430"/>
                <a:ext cx="316089" cy="2763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5" name="墨迹 94"/>
              <p14:cNvContentPartPr/>
              <p14:nvPr/>
            </p14:nvContentPartPr>
            <p14:xfrm>
              <a:off x="10278533" y="415582"/>
              <a:ext cx="107244" cy="176597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10278533" y="415582"/>
                <a:ext cx="107244" cy="176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9" name="墨迹 98"/>
              <p14:cNvContentPartPr/>
              <p14:nvPr/>
            </p14:nvContentPartPr>
            <p14:xfrm>
              <a:off x="10622844" y="214312"/>
              <a:ext cx="129823" cy="173424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10622844" y="214312"/>
                <a:ext cx="129823" cy="1734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00" name="墨迹 99"/>
              <p14:cNvContentPartPr/>
              <p14:nvPr/>
            </p14:nvContentPartPr>
            <p14:xfrm>
              <a:off x="10615788" y="281990"/>
              <a:ext cx="269523" cy="225592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10615788" y="281990"/>
                <a:ext cx="269523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01" name="墨迹 100"/>
              <p14:cNvContentPartPr/>
              <p14:nvPr/>
            </p14:nvContentPartPr>
            <p14:xfrm>
              <a:off x="10944577" y="92175"/>
              <a:ext cx="77611" cy="116497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10944577" y="92175"/>
                <a:ext cx="77611" cy="116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02" name="墨迹 101"/>
              <p14:cNvContentPartPr/>
              <p14:nvPr/>
            </p14:nvContentPartPr>
            <p14:xfrm>
              <a:off x="10876844" y="194573"/>
              <a:ext cx="204963" cy="332748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10876844" y="194573"/>
                <a:ext cx="204963" cy="3327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03" name="墨迹 102"/>
              <p14:cNvContentPartPr/>
              <p14:nvPr/>
            </p14:nvContentPartPr>
            <p14:xfrm>
              <a:off x="10854267" y="411705"/>
              <a:ext cx="333022" cy="135355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10854267" y="411705"/>
                <a:ext cx="333022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04" name="墨迹 103"/>
              <p14:cNvContentPartPr/>
              <p14:nvPr/>
            </p14:nvContentPartPr>
            <p14:xfrm>
              <a:off x="11135782" y="238810"/>
              <a:ext cx="249062" cy="201094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11135782" y="238810"/>
                <a:ext cx="249062" cy="201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05" name="墨迹 104"/>
              <p14:cNvContentPartPr/>
              <p14:nvPr/>
            </p14:nvContentPartPr>
            <p14:xfrm>
              <a:off x="11396132" y="180473"/>
              <a:ext cx="131939" cy="476564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11396132" y="180473"/>
                <a:ext cx="131939" cy="4765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6" name="墨迹 105"/>
              <p14:cNvContentPartPr/>
              <p14:nvPr/>
            </p14:nvContentPartPr>
            <p14:xfrm>
              <a:off x="11409714" y="289568"/>
              <a:ext cx="186090" cy="192635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11409714" y="289568"/>
                <a:ext cx="186090" cy="192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7" name="墨迹 106"/>
              <p14:cNvContentPartPr/>
              <p14:nvPr/>
            </p14:nvContentPartPr>
            <p14:xfrm>
              <a:off x="11461044" y="118435"/>
              <a:ext cx="313267" cy="586540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11461044" y="118435"/>
                <a:ext cx="313267" cy="5865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8" name="墨迹 107"/>
              <p14:cNvContentPartPr/>
              <p14:nvPr/>
            </p14:nvContentPartPr>
            <p14:xfrm>
              <a:off x="11593688" y="369407"/>
              <a:ext cx="349956" cy="168489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11593688" y="369407"/>
                <a:ext cx="349956" cy="1684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9" name="墨迹 108"/>
              <p14:cNvContentPartPr/>
              <p14:nvPr/>
            </p14:nvContentPartPr>
            <p14:xfrm>
              <a:off x="2074333" y="5703250"/>
              <a:ext cx="8467" cy="263661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2074333" y="5703250"/>
                <a:ext cx="8467" cy="2636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10" name="墨迹 109"/>
              <p14:cNvContentPartPr/>
              <p14:nvPr/>
            </p14:nvContentPartPr>
            <p14:xfrm>
              <a:off x="2226733" y="5561197"/>
              <a:ext cx="31044" cy="597467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2226733" y="5561197"/>
                <a:ext cx="31044" cy="5974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11" name="墨迹 110"/>
              <p14:cNvContentPartPr/>
              <p14:nvPr/>
            </p14:nvContentPartPr>
            <p14:xfrm>
              <a:off x="2125133" y="5797716"/>
              <a:ext cx="138289" cy="22560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2125133" y="5797716"/>
                <a:ext cx="138289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12" name="墨迹 111"/>
              <p14:cNvContentPartPr/>
              <p14:nvPr/>
            </p14:nvContentPartPr>
            <p14:xfrm>
              <a:off x="2380191" y="5797716"/>
              <a:ext cx="117475" cy="146635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2380191" y="5797716"/>
                <a:ext cx="117475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13" name="墨迹 112"/>
              <p14:cNvContentPartPr/>
              <p14:nvPr/>
            </p14:nvContentPartPr>
            <p14:xfrm>
              <a:off x="2731911" y="5775158"/>
              <a:ext cx="56444" cy="33838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2731911" y="5775158"/>
                <a:ext cx="56444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14" name="墨迹 113"/>
              <p14:cNvContentPartPr/>
              <p14:nvPr/>
            </p14:nvContentPartPr>
            <p14:xfrm>
              <a:off x="2716388" y="5854115"/>
              <a:ext cx="43745" cy="64857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2716388" y="5854115"/>
                <a:ext cx="43745" cy="64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15" name="墨迹 114"/>
              <p14:cNvContentPartPr/>
              <p14:nvPr/>
            </p14:nvContentPartPr>
            <p14:xfrm>
              <a:off x="3234266" y="5731978"/>
              <a:ext cx="208845" cy="192634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3234266" y="5731978"/>
                <a:ext cx="208845" cy="192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6" name="墨迹 115"/>
              <p14:cNvContentPartPr/>
              <p14:nvPr/>
            </p14:nvContentPartPr>
            <p14:xfrm>
              <a:off x="3413125" y="5794897"/>
              <a:ext cx="171097" cy="8459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3413125" y="5794897"/>
                <a:ext cx="171097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17" name="墨迹 116"/>
              <p14:cNvContentPartPr/>
              <p14:nvPr/>
            </p14:nvContentPartPr>
            <p14:xfrm>
              <a:off x="3505200" y="5694791"/>
              <a:ext cx="33866" cy="342617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3505200" y="5694791"/>
                <a:ext cx="33866" cy="3426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18" name="墨迹 117"/>
              <p14:cNvContentPartPr/>
              <p14:nvPr/>
            </p14:nvContentPartPr>
            <p14:xfrm>
              <a:off x="3567288" y="5604201"/>
              <a:ext cx="152400" cy="368349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3567288" y="5604201"/>
                <a:ext cx="152400" cy="3683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9" name="墨迹 118"/>
              <p14:cNvContentPartPr/>
              <p14:nvPr/>
            </p14:nvContentPartPr>
            <p14:xfrm>
              <a:off x="2067806" y="6389896"/>
              <a:ext cx="3705" cy="225592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2067806" y="6389896"/>
                <a:ext cx="3705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20" name="墨迹 119"/>
              <p14:cNvContentPartPr/>
              <p14:nvPr/>
            </p14:nvContentPartPr>
            <p14:xfrm>
              <a:off x="2081036" y="6466033"/>
              <a:ext cx="111830" cy="8460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2081036" y="6466033"/>
                <a:ext cx="111830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21" name="墨迹 120"/>
              <p14:cNvContentPartPr/>
              <p14:nvPr/>
            </p14:nvContentPartPr>
            <p14:xfrm>
              <a:off x="2195688" y="6363107"/>
              <a:ext cx="22578" cy="212902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2195688" y="6363107"/>
                <a:ext cx="22578" cy="2129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22" name="墨迹 121"/>
              <p14:cNvContentPartPr/>
              <p14:nvPr/>
            </p14:nvContentPartPr>
            <p14:xfrm>
              <a:off x="2551288" y="5748369"/>
              <a:ext cx="118534" cy="199155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2551288" y="5748369"/>
                <a:ext cx="118534" cy="1991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23" name="墨迹 122"/>
              <p14:cNvContentPartPr/>
              <p14:nvPr/>
            </p14:nvContentPartPr>
            <p14:xfrm>
              <a:off x="2291644" y="6476431"/>
              <a:ext cx="110067" cy="127777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2291644" y="6476431"/>
                <a:ext cx="110067" cy="127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24" name="墨迹 123"/>
              <p14:cNvContentPartPr/>
              <p14:nvPr/>
            </p14:nvContentPartPr>
            <p14:xfrm>
              <a:off x="2206977" y="6384256"/>
              <a:ext cx="16934" cy="321469"/>
            </p14:xfrm>
          </p:contentPart>
        </mc:Choice>
        <mc:Fallback xmlns="">
          <p:pic>
            <p:nvPicPr>
              <p:cNvPr id="124" name="墨迹 123"/>
            </p:nvPicPr>
            <p:blipFill>
              <a:blip/>
            </p:blipFill>
            <p:spPr>
              <a:xfrm>
                <a:off x="2206977" y="6384256"/>
                <a:ext cx="16934" cy="3214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25" name="墨迹 124"/>
              <p14:cNvContentPartPr/>
              <p14:nvPr/>
            </p14:nvContentPartPr>
            <p14:xfrm>
              <a:off x="2782711" y="6440654"/>
              <a:ext cx="36689" cy="28199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2782711" y="6440654"/>
                <a:ext cx="36689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26" name="墨迹 125"/>
              <p14:cNvContentPartPr/>
              <p14:nvPr/>
            </p14:nvContentPartPr>
            <p14:xfrm>
              <a:off x="2752725" y="6559090"/>
              <a:ext cx="44097" cy="36659"/>
            </p14:xfrm>
          </p:contentPart>
        </mc:Choice>
        <mc:Fallback xmlns="">
          <p:pic>
            <p:nvPicPr>
              <p:cNvPr id="126" name="墨迹 125"/>
            </p:nvPicPr>
            <p:blipFill>
              <a:blip/>
            </p:blipFill>
            <p:spPr>
              <a:xfrm>
                <a:off x="2752725" y="6559090"/>
                <a:ext cx="44097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27" name="墨迹 126"/>
              <p14:cNvContentPartPr/>
              <p14:nvPr/>
            </p14:nvContentPartPr>
            <p14:xfrm>
              <a:off x="3168650" y="6341958"/>
              <a:ext cx="91722" cy="337683"/>
            </p14:xfrm>
          </p:contentPart>
        </mc:Choice>
        <mc:Fallback xmlns="">
          <p:pic>
            <p:nvPicPr>
              <p:cNvPr id="127" name="墨迹 126"/>
            </p:nvPicPr>
            <p:blipFill>
              <a:blip/>
            </p:blipFill>
            <p:spPr>
              <a:xfrm>
                <a:off x="3168650" y="6341958"/>
                <a:ext cx="91722" cy="3376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28" name="墨迹 127"/>
              <p14:cNvContentPartPr/>
              <p14:nvPr/>
            </p14:nvContentPartPr>
            <p14:xfrm>
              <a:off x="3347155" y="6502692"/>
              <a:ext cx="129822" cy="16919"/>
            </p14:xfrm>
          </p:contentPart>
        </mc:Choice>
        <mc:Fallback xmlns="">
          <p:pic>
            <p:nvPicPr>
              <p:cNvPr id="128" name="墨迹 127"/>
            </p:nvPicPr>
            <p:blipFill>
              <a:blip/>
            </p:blipFill>
            <p:spPr>
              <a:xfrm>
                <a:off x="3347155" y="6502692"/>
                <a:ext cx="129822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29" name="墨迹 128"/>
              <p14:cNvContentPartPr/>
              <p14:nvPr/>
            </p14:nvContentPartPr>
            <p14:xfrm>
              <a:off x="3612444" y="6350417"/>
              <a:ext cx="116417" cy="296090"/>
            </p14:xfrm>
          </p:contentPart>
        </mc:Choice>
        <mc:Fallback xmlns="">
          <p:pic>
            <p:nvPicPr>
              <p:cNvPr id="129" name="墨迹 128"/>
            </p:nvPicPr>
            <p:blipFill>
              <a:blip/>
            </p:blipFill>
            <p:spPr>
              <a:xfrm>
                <a:off x="3612444" y="6350417"/>
                <a:ext cx="116417" cy="2960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30" name="墨迹 129"/>
              <p14:cNvContentPartPr/>
              <p14:nvPr/>
            </p14:nvContentPartPr>
            <p14:xfrm>
              <a:off x="3747911" y="6375091"/>
              <a:ext cx="174977" cy="234757"/>
            </p14:xfrm>
          </p:contentPart>
        </mc:Choice>
        <mc:Fallback xmlns="">
          <p:pic>
            <p:nvPicPr>
              <p:cNvPr id="130" name="墨迹 129"/>
            </p:nvPicPr>
            <p:blipFill>
              <a:blip/>
            </p:blipFill>
            <p:spPr>
              <a:xfrm>
                <a:off x="3747911" y="6375091"/>
                <a:ext cx="174977" cy="2347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31" name="墨迹 130"/>
              <p14:cNvContentPartPr/>
              <p14:nvPr/>
            </p14:nvContentPartPr>
            <p14:xfrm>
              <a:off x="4041422" y="6423735"/>
              <a:ext cx="191911" cy="5640"/>
            </p14:xfrm>
          </p:contentPart>
        </mc:Choice>
        <mc:Fallback xmlns="">
          <p:pic>
            <p:nvPicPr>
              <p:cNvPr id="131" name="墨迹 130"/>
            </p:nvPicPr>
            <p:blipFill>
              <a:blip/>
            </p:blipFill>
            <p:spPr>
              <a:xfrm>
                <a:off x="4041422" y="6423735"/>
                <a:ext cx="191911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32" name="墨迹 131"/>
              <p14:cNvContentPartPr/>
              <p14:nvPr/>
            </p14:nvContentPartPr>
            <p14:xfrm>
              <a:off x="4251677" y="6167829"/>
              <a:ext cx="143934" cy="453299"/>
            </p14:xfrm>
          </p:contentPart>
        </mc:Choice>
        <mc:Fallback xmlns="">
          <p:pic>
            <p:nvPicPr>
              <p:cNvPr id="132" name="墨迹 131"/>
            </p:nvPicPr>
            <p:blipFill>
              <a:blip/>
            </p:blipFill>
            <p:spPr>
              <a:xfrm>
                <a:off x="4251677" y="6167829"/>
                <a:ext cx="143934" cy="453299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55" y="145415"/>
            <a:ext cx="11009630" cy="31603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4810" y="2306320"/>
            <a:ext cx="4625340" cy="31591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20" y="5062220"/>
            <a:ext cx="7940675" cy="164338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7775222" y="1115975"/>
              <a:ext cx="31044" cy="23265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7775222" y="1115975"/>
                <a:ext cx="31044" cy="232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2575806" y="1016574"/>
              <a:ext cx="889882" cy="21149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2575806" y="1016574"/>
                <a:ext cx="889882" cy="211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5410200" y="992605"/>
              <a:ext cx="584200" cy="25379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5410200" y="992605"/>
                <a:ext cx="584200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8085666" y="1621443"/>
              <a:ext cx="105017" cy="59958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8085666" y="1621443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1759655" y="891088"/>
              <a:ext cx="176389" cy="174834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1759655" y="891088"/>
                <a:ext cx="176389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墨迹 9"/>
              <p14:cNvContentPartPr/>
              <p14:nvPr/>
            </p14:nvContentPartPr>
            <p14:xfrm>
              <a:off x="4450644" y="943785"/>
              <a:ext cx="166511" cy="161616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4450644" y="943785"/>
                <a:ext cx="166511" cy="161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墨迹 10"/>
              <p14:cNvContentPartPr/>
              <p14:nvPr/>
            </p14:nvContentPartPr>
            <p14:xfrm>
              <a:off x="7535333" y="431444"/>
              <a:ext cx="11289" cy="19740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7535333" y="431444"/>
                <a:ext cx="11289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墨迹 11"/>
              <p14:cNvContentPartPr/>
              <p14:nvPr/>
            </p14:nvContentPartPr>
            <p14:xfrm>
              <a:off x="2985911" y="-28199"/>
              <a:ext cx="2579511" cy="704975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2985911" y="-28199"/>
                <a:ext cx="2579511" cy="7049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墨迹 12"/>
              <p14:cNvContentPartPr/>
              <p14:nvPr/>
            </p14:nvContentPartPr>
            <p14:xfrm>
              <a:off x="5422900" y="284810"/>
              <a:ext cx="230011" cy="427567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5422900" y="284810"/>
                <a:ext cx="230011" cy="427567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55" y="145415"/>
            <a:ext cx="11009630" cy="31603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4810" y="2306320"/>
            <a:ext cx="4625340" cy="31591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20" y="5062220"/>
            <a:ext cx="7940675" cy="164338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5063066" y="5408570"/>
              <a:ext cx="167393" cy="205853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5063066" y="5408570"/>
                <a:ext cx="167393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5350933" y="5298594"/>
              <a:ext cx="22578" cy="231232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5350933" y="5298594"/>
                <a:ext cx="22578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5362222" y="5419850"/>
              <a:ext cx="64911" cy="50758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5362222" y="5419850"/>
                <a:ext cx="64911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5441244" y="5243253"/>
              <a:ext cx="28222" cy="478326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5441244" y="5243253"/>
                <a:ext cx="28222" cy="4783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5534377" y="5476248"/>
              <a:ext cx="14112" cy="180474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5534377" y="5476248"/>
                <a:ext cx="14112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墨迹 9"/>
              <p14:cNvContentPartPr/>
              <p14:nvPr/>
            </p14:nvContentPartPr>
            <p14:xfrm>
              <a:off x="5604933" y="5417030"/>
              <a:ext cx="121356" cy="14100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5604933" y="5417030"/>
                <a:ext cx="121356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墨迹 10"/>
              <p14:cNvContentPartPr/>
              <p14:nvPr/>
            </p14:nvContentPartPr>
            <p14:xfrm>
              <a:off x="5689600" y="5336663"/>
              <a:ext cx="16933" cy="145225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5689600" y="5336663"/>
                <a:ext cx="16933" cy="1452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墨迹 11"/>
              <p14:cNvContentPartPr/>
              <p14:nvPr/>
            </p14:nvContentPartPr>
            <p14:xfrm>
              <a:off x="5798961" y="5317628"/>
              <a:ext cx="116416" cy="164260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5798961" y="5317628"/>
                <a:ext cx="116416" cy="1642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墨迹 12"/>
              <p14:cNvContentPartPr/>
              <p14:nvPr/>
            </p14:nvContentPartPr>
            <p14:xfrm>
              <a:off x="5977466" y="5239376"/>
              <a:ext cx="21166" cy="225592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5977466" y="5239376"/>
                <a:ext cx="21166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墨迹 13"/>
              <p14:cNvContentPartPr/>
              <p14:nvPr/>
            </p14:nvContentPartPr>
            <p14:xfrm>
              <a:off x="5988755" y="5363452"/>
              <a:ext cx="59267" cy="50758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5988755" y="5363452"/>
                <a:ext cx="59267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墨迹 14"/>
              <p14:cNvContentPartPr/>
              <p14:nvPr/>
            </p14:nvContentPartPr>
            <p14:xfrm>
              <a:off x="6048022" y="5187384"/>
              <a:ext cx="42333" cy="514456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6048022" y="5187384"/>
                <a:ext cx="42333" cy="5144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墨迹 15"/>
              <p14:cNvContentPartPr/>
              <p14:nvPr/>
            </p14:nvContentPartPr>
            <p14:xfrm>
              <a:off x="6098822" y="5386011"/>
              <a:ext cx="76200" cy="135356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6098822" y="5386011"/>
                <a:ext cx="76200" cy="1353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墨迹 16"/>
              <p14:cNvContentPartPr/>
              <p14:nvPr/>
            </p14:nvContentPartPr>
            <p14:xfrm>
              <a:off x="6289322" y="5391651"/>
              <a:ext cx="145344" cy="16919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6289322" y="5391651"/>
                <a:ext cx="145344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墨迹 17"/>
              <p14:cNvContentPartPr/>
              <p14:nvPr/>
            </p14:nvContentPartPr>
            <p14:xfrm>
              <a:off x="6466416" y="5301414"/>
              <a:ext cx="179916" cy="191753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6466416" y="5301414"/>
                <a:ext cx="179916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墨迹 18"/>
              <p14:cNvContentPartPr/>
              <p14:nvPr/>
            </p14:nvContentPartPr>
            <p14:xfrm>
              <a:off x="6674555" y="5335253"/>
              <a:ext cx="113771" cy="140995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6674555" y="5335253"/>
                <a:ext cx="113771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墨迹 19"/>
              <p14:cNvContentPartPr/>
              <p14:nvPr/>
            </p14:nvContentPartPr>
            <p14:xfrm>
              <a:off x="6841066" y="5213116"/>
              <a:ext cx="39511" cy="275117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6841066" y="5213116"/>
                <a:ext cx="39511" cy="2751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墨迹 20"/>
              <p14:cNvContentPartPr/>
              <p14:nvPr/>
            </p14:nvContentPartPr>
            <p14:xfrm>
              <a:off x="6841066" y="5352172"/>
              <a:ext cx="98778" cy="84597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6841066" y="5352172"/>
                <a:ext cx="98778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" name="墨迹 21"/>
              <p14:cNvContentPartPr/>
              <p14:nvPr/>
            </p14:nvContentPartPr>
            <p14:xfrm>
              <a:off x="6914444" y="5136802"/>
              <a:ext cx="65793" cy="632716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6914444" y="5136802"/>
                <a:ext cx="65793" cy="632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墨迹 22"/>
              <p14:cNvContentPartPr/>
              <p14:nvPr/>
            </p14:nvContentPartPr>
            <p14:xfrm>
              <a:off x="6948311" y="5335253"/>
              <a:ext cx="136878" cy="281990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6948311" y="5335253"/>
                <a:ext cx="136878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墨迹 23"/>
              <p14:cNvContentPartPr/>
              <p14:nvPr/>
            </p14:nvContentPartPr>
            <p14:xfrm>
              <a:off x="2652888" y="6086757"/>
              <a:ext cx="22578" cy="280580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2652888" y="6086757"/>
                <a:ext cx="22578" cy="2805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墨迹 24"/>
              <p14:cNvContentPartPr/>
              <p14:nvPr/>
            </p14:nvContentPartPr>
            <p14:xfrm>
              <a:off x="2660473" y="6192503"/>
              <a:ext cx="125060" cy="56398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2660473" y="6192503"/>
                <a:ext cx="125060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6" name="墨迹 25"/>
              <p14:cNvContentPartPr/>
              <p14:nvPr/>
            </p14:nvContentPartPr>
            <p14:xfrm>
              <a:off x="2784827" y="5976604"/>
              <a:ext cx="37395" cy="599405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2784827" y="5976604"/>
                <a:ext cx="37395" cy="5994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墨迹 26"/>
              <p14:cNvContentPartPr/>
              <p14:nvPr/>
            </p14:nvContentPartPr>
            <p14:xfrm>
              <a:off x="2850444" y="6186863"/>
              <a:ext cx="211667" cy="152275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2850444" y="6186863"/>
                <a:ext cx="211667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8" name="墨迹 27"/>
              <p14:cNvContentPartPr/>
              <p14:nvPr/>
            </p14:nvContentPartPr>
            <p14:xfrm>
              <a:off x="6130043" y="6160955"/>
              <a:ext cx="242534" cy="282518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6130043" y="6160955"/>
                <a:ext cx="242534" cy="2825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" name="墨迹 28"/>
              <p14:cNvContentPartPr/>
              <p14:nvPr/>
            </p14:nvContentPartPr>
            <p14:xfrm>
              <a:off x="8686976" y="3017294"/>
              <a:ext cx="1140001" cy="53578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8686976" y="3017294"/>
                <a:ext cx="1140001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" name="墨迹 29"/>
              <p14:cNvContentPartPr/>
              <p14:nvPr/>
            </p14:nvContentPartPr>
            <p14:xfrm>
              <a:off x="9756422" y="3039853"/>
              <a:ext cx="705555" cy="129716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9756422" y="3039853"/>
                <a:ext cx="705555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1" name="墨迹 30"/>
              <p14:cNvContentPartPr/>
              <p14:nvPr/>
            </p14:nvContentPartPr>
            <p14:xfrm>
              <a:off x="7318727" y="699335"/>
              <a:ext cx="185562" cy="33839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7318727" y="699335"/>
                <a:ext cx="185562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2" name="墨迹 31"/>
              <p14:cNvContentPartPr/>
              <p14:nvPr/>
            </p14:nvContentPartPr>
            <p14:xfrm>
              <a:off x="7397044" y="750093"/>
              <a:ext cx="14111" cy="183294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7397044" y="750093"/>
                <a:ext cx="14111" cy="183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墨迹 32"/>
              <p14:cNvContentPartPr/>
              <p14:nvPr/>
            </p14:nvContentPartPr>
            <p14:xfrm>
              <a:off x="7611533" y="592179"/>
              <a:ext cx="53622" cy="511283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7611533" y="592179"/>
                <a:ext cx="53622" cy="5112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4" name="墨迹 33"/>
              <p14:cNvContentPartPr/>
              <p14:nvPr/>
            </p14:nvContentPartPr>
            <p14:xfrm>
              <a:off x="7535333" y="607688"/>
              <a:ext cx="107244" cy="156505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7535333" y="607688"/>
                <a:ext cx="107244" cy="1565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5" name="墨迹 34"/>
              <p14:cNvContentPartPr/>
              <p14:nvPr/>
            </p14:nvContentPartPr>
            <p14:xfrm>
              <a:off x="7648222" y="642937"/>
              <a:ext cx="98072" cy="87417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7648222" y="642937"/>
                <a:ext cx="98072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6" name="墨迹 35"/>
              <p14:cNvContentPartPr/>
              <p14:nvPr/>
            </p14:nvContentPartPr>
            <p14:xfrm>
              <a:off x="8118122" y="631657"/>
              <a:ext cx="162278" cy="231232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8118122" y="631657"/>
                <a:ext cx="162278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7" name="墨迹 36"/>
              <p14:cNvContentPartPr/>
              <p14:nvPr/>
            </p14:nvContentPartPr>
            <p14:xfrm>
              <a:off x="8319911" y="750093"/>
              <a:ext cx="107244" cy="100107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8319911" y="750093"/>
                <a:ext cx="107244" cy="1001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8" name="墨迹 37"/>
              <p14:cNvContentPartPr/>
              <p14:nvPr/>
            </p14:nvContentPartPr>
            <p14:xfrm>
              <a:off x="8531577" y="511459"/>
              <a:ext cx="36689" cy="488901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8531577" y="511459"/>
                <a:ext cx="36689" cy="4889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9" name="墨迹 38"/>
              <p14:cNvContentPartPr/>
              <p14:nvPr/>
            </p14:nvContentPartPr>
            <p14:xfrm>
              <a:off x="8485893" y="781112"/>
              <a:ext cx="251707" cy="231937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8485893" y="781112"/>
                <a:ext cx="251707" cy="2319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0" name="墨迹 39"/>
              <p14:cNvContentPartPr/>
              <p14:nvPr/>
            </p14:nvContentPartPr>
            <p14:xfrm>
              <a:off x="7967133" y="1036666"/>
              <a:ext cx="25400" cy="17977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7967133" y="1036666"/>
                <a:ext cx="25400" cy="179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1" name="墨迹 40"/>
              <p14:cNvContentPartPr/>
              <p14:nvPr/>
            </p14:nvContentPartPr>
            <p14:xfrm>
              <a:off x="5370688" y="1020804"/>
              <a:ext cx="533400" cy="59923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5370688" y="1020804"/>
                <a:ext cx="533400" cy="599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2" name="墨迹 41"/>
              <p14:cNvContentPartPr/>
              <p14:nvPr/>
            </p14:nvContentPartPr>
            <p14:xfrm>
              <a:off x="2662413" y="1017103"/>
              <a:ext cx="738364" cy="29080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2662413" y="1017103"/>
                <a:ext cx="738364" cy="290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3" name="墨迹 42"/>
              <p14:cNvContentPartPr/>
              <p14:nvPr/>
            </p14:nvContentPartPr>
            <p14:xfrm>
              <a:off x="9279466" y="676776"/>
              <a:ext cx="163689" cy="219952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9279466" y="676776"/>
                <a:ext cx="163689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4" name="墨迹 43"/>
              <p14:cNvContentPartPr/>
              <p14:nvPr/>
            </p14:nvContentPartPr>
            <p14:xfrm>
              <a:off x="9510888" y="716254"/>
              <a:ext cx="231422" cy="140996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9510888" y="716254"/>
                <a:ext cx="231422" cy="1409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5" name="墨迹 44"/>
              <p14:cNvContentPartPr/>
              <p14:nvPr/>
            </p14:nvContentPartPr>
            <p14:xfrm>
              <a:off x="9764888" y="596056"/>
              <a:ext cx="39512" cy="353017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9764888" y="596056"/>
                <a:ext cx="39512" cy="3530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6" name="墨迹 45"/>
              <p14:cNvContentPartPr/>
              <p14:nvPr/>
            </p14:nvContentPartPr>
            <p14:xfrm>
              <a:off x="9693451" y="580899"/>
              <a:ext cx="110949" cy="139057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9693451" y="580899"/>
                <a:ext cx="110949" cy="139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7" name="墨迹 46"/>
              <p14:cNvContentPartPr/>
              <p14:nvPr/>
            </p14:nvContentPartPr>
            <p14:xfrm>
              <a:off x="9849555" y="586539"/>
              <a:ext cx="68792" cy="91647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9849555" y="586539"/>
                <a:ext cx="68792" cy="916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8" name="墨迹 47"/>
              <p14:cNvContentPartPr/>
              <p14:nvPr/>
            </p14:nvContentPartPr>
            <p14:xfrm>
              <a:off x="9109427" y="121960"/>
              <a:ext cx="139524" cy="154390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9109427" y="121960"/>
                <a:ext cx="139524" cy="1543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9" name="墨迹 48"/>
              <p14:cNvContentPartPr/>
              <p14:nvPr/>
            </p14:nvContentPartPr>
            <p14:xfrm>
              <a:off x="9183511" y="191753"/>
              <a:ext cx="428978" cy="22559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9183511" y="191753"/>
                <a:ext cx="428978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0" name="墨迹 49"/>
              <p14:cNvContentPartPr/>
              <p14:nvPr/>
            </p14:nvContentPartPr>
            <p14:xfrm>
              <a:off x="10018888" y="586539"/>
              <a:ext cx="45156" cy="476563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10018888" y="586539"/>
                <a:ext cx="45156" cy="4765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1" name="墨迹 50"/>
              <p14:cNvContentPartPr/>
              <p14:nvPr/>
            </p14:nvContentPartPr>
            <p14:xfrm>
              <a:off x="9939866" y="601696"/>
              <a:ext cx="107244" cy="154037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9939866" y="601696"/>
                <a:ext cx="107244" cy="154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2" name="墨迹 51"/>
              <p14:cNvContentPartPr/>
              <p14:nvPr/>
            </p14:nvContentPartPr>
            <p14:xfrm>
              <a:off x="10080977" y="580899"/>
              <a:ext cx="80610" cy="103632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10080977" y="580899"/>
                <a:ext cx="80610" cy="1036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3" name="墨迹 52"/>
              <p14:cNvContentPartPr/>
              <p14:nvPr/>
            </p14:nvContentPartPr>
            <p14:xfrm>
              <a:off x="9493955" y="3784307"/>
              <a:ext cx="94545" cy="99225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9493955" y="3784307"/>
                <a:ext cx="94545" cy="992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4" name="墨迹 53"/>
              <p14:cNvContentPartPr/>
              <p14:nvPr/>
            </p14:nvContentPartPr>
            <p14:xfrm>
              <a:off x="9552516" y="4789602"/>
              <a:ext cx="58561" cy="69264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9552516" y="4789602"/>
                <a:ext cx="58561" cy="692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5" name="墨迹 54"/>
              <p14:cNvContentPartPr/>
              <p14:nvPr/>
            </p14:nvContentPartPr>
            <p14:xfrm>
              <a:off x="7370233" y="1496662"/>
              <a:ext cx="178153" cy="240397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7370233" y="1496662"/>
                <a:ext cx="178153" cy="2403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6" name="墨迹 55"/>
              <p14:cNvContentPartPr/>
              <p14:nvPr/>
            </p14:nvContentPartPr>
            <p14:xfrm>
              <a:off x="7605888" y="1460708"/>
              <a:ext cx="70556" cy="486610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7605888" y="1460708"/>
                <a:ext cx="70556" cy="4866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7" name="墨迹 56"/>
              <p14:cNvContentPartPr/>
              <p14:nvPr/>
            </p14:nvContentPartPr>
            <p14:xfrm>
              <a:off x="7569200" y="1430923"/>
              <a:ext cx="79022" cy="139762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7569200" y="1430923"/>
                <a:ext cx="79022" cy="1397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8" name="墨迹 57"/>
              <p14:cNvContentPartPr/>
              <p14:nvPr/>
            </p14:nvContentPartPr>
            <p14:xfrm>
              <a:off x="7642577" y="1455069"/>
              <a:ext cx="90312" cy="93056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7642577" y="1455069"/>
                <a:ext cx="90312" cy="93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9" name="墨迹 58"/>
              <p14:cNvContentPartPr/>
              <p14:nvPr/>
            </p14:nvContentPartPr>
            <p14:xfrm>
              <a:off x="8440384" y="1504417"/>
              <a:ext cx="31926" cy="203033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8440384" y="1504417"/>
                <a:ext cx="31926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0" name="墨迹 59"/>
              <p14:cNvContentPartPr/>
              <p14:nvPr/>
            </p14:nvContentPartPr>
            <p14:xfrm>
              <a:off x="8455377" y="1590424"/>
              <a:ext cx="101600" cy="50758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8455377" y="1590424"/>
                <a:ext cx="101600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1" name="墨迹 60"/>
              <p14:cNvContentPartPr/>
              <p14:nvPr/>
            </p14:nvContentPartPr>
            <p14:xfrm>
              <a:off x="8551333" y="1486792"/>
              <a:ext cx="259115" cy="236167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8551333" y="1486792"/>
                <a:ext cx="259115" cy="2361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2" name="墨迹 61"/>
              <p14:cNvContentPartPr/>
              <p14:nvPr/>
            </p14:nvContentPartPr>
            <p14:xfrm>
              <a:off x="8960555" y="1372586"/>
              <a:ext cx="36689" cy="402541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8960555" y="1372586"/>
                <a:ext cx="36689" cy="4025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3" name="墨迹 62"/>
              <p14:cNvContentPartPr/>
              <p14:nvPr/>
            </p14:nvContentPartPr>
            <p14:xfrm>
              <a:off x="8923866" y="1641182"/>
              <a:ext cx="268111" cy="168842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8923866" y="1641182"/>
                <a:ext cx="268111" cy="1688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4" name="墨迹 63"/>
              <p14:cNvContentPartPr/>
              <p14:nvPr/>
            </p14:nvContentPartPr>
            <p14:xfrm>
              <a:off x="9618133" y="1439559"/>
              <a:ext cx="338667" cy="235462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9618133" y="1439559"/>
                <a:ext cx="338667" cy="2354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5" name="墨迹 64"/>
              <p14:cNvContentPartPr/>
              <p14:nvPr/>
            </p14:nvContentPartPr>
            <p14:xfrm>
              <a:off x="9911644" y="1413475"/>
              <a:ext cx="50800" cy="428273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9911644" y="1413475"/>
                <a:ext cx="50800" cy="4282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6" name="墨迹 65"/>
              <p14:cNvContentPartPr/>
              <p14:nvPr/>
            </p14:nvContentPartPr>
            <p14:xfrm>
              <a:off x="10001955" y="1517106"/>
              <a:ext cx="76906" cy="222773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10001955" y="1517106"/>
                <a:ext cx="76906" cy="2227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7" name="墨迹 66"/>
              <p14:cNvContentPartPr/>
              <p14:nvPr/>
            </p14:nvContentPartPr>
            <p14:xfrm>
              <a:off x="10224205" y="1517106"/>
              <a:ext cx="172862" cy="163555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10224205" y="1517106"/>
                <a:ext cx="172862" cy="1635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8" name="墨迹 67"/>
              <p14:cNvContentPartPr/>
              <p14:nvPr/>
            </p14:nvContentPartPr>
            <p14:xfrm>
              <a:off x="10515600" y="1601703"/>
              <a:ext cx="127529" cy="124076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10515600" y="1601703"/>
                <a:ext cx="127529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9" name="墨迹 68"/>
              <p14:cNvContentPartPr/>
              <p14:nvPr/>
            </p14:nvContentPartPr>
            <p14:xfrm>
              <a:off x="10643305" y="696515"/>
              <a:ext cx="148873" cy="149455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10643305" y="696515"/>
                <a:ext cx="148873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0" name="墨迹 69"/>
              <p14:cNvContentPartPr/>
              <p14:nvPr/>
            </p14:nvContentPartPr>
            <p14:xfrm>
              <a:off x="10882488" y="654217"/>
              <a:ext cx="101600" cy="188228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10882488" y="654217"/>
                <a:ext cx="101600" cy="1882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1" name="墨迹 70"/>
              <p14:cNvContentPartPr/>
              <p14:nvPr/>
            </p14:nvContentPartPr>
            <p14:xfrm>
              <a:off x="10967155" y="612623"/>
              <a:ext cx="33867" cy="408181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10967155" y="612623"/>
                <a:ext cx="33867" cy="4081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2" name="墨迹 71"/>
              <p14:cNvContentPartPr/>
              <p14:nvPr/>
            </p14:nvContentPartPr>
            <p14:xfrm>
              <a:off x="11071577" y="819710"/>
              <a:ext cx="14111" cy="127776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11071577" y="819710"/>
                <a:ext cx="14111" cy="1277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3" name="墨迹 72"/>
              <p14:cNvContentPartPr/>
              <p14:nvPr/>
            </p14:nvContentPartPr>
            <p14:xfrm>
              <a:off x="11135254" y="738814"/>
              <a:ext cx="159280" cy="124075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11135254" y="738814"/>
                <a:ext cx="159280" cy="124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4" name="墨迹 73"/>
              <p14:cNvContentPartPr/>
              <p14:nvPr/>
            </p14:nvContentPartPr>
            <p14:xfrm>
              <a:off x="11379200" y="767013"/>
              <a:ext cx="124177" cy="116497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11379200" y="767013"/>
                <a:ext cx="124177" cy="116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5" name="墨迹 74"/>
              <p14:cNvContentPartPr/>
              <p14:nvPr/>
            </p14:nvContentPartPr>
            <p14:xfrm>
              <a:off x="9251244" y="3242181"/>
              <a:ext cx="28222" cy="126896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9251244" y="3242181"/>
                <a:ext cx="28222" cy="1268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6" name="墨迹 75"/>
              <p14:cNvContentPartPr/>
              <p14:nvPr/>
            </p14:nvContentPartPr>
            <p14:xfrm>
              <a:off x="9262533" y="3293644"/>
              <a:ext cx="76200" cy="5640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9262533" y="3293644"/>
                <a:ext cx="76200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7" name="墨迹 76"/>
              <p14:cNvContentPartPr/>
              <p14:nvPr/>
            </p14:nvContentPartPr>
            <p14:xfrm>
              <a:off x="9307688" y="3196005"/>
              <a:ext cx="45156" cy="334511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9307688" y="3196005"/>
                <a:ext cx="45156" cy="334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8" name="墨迹 77"/>
              <p14:cNvContentPartPr/>
              <p14:nvPr/>
            </p14:nvContentPartPr>
            <p14:xfrm>
              <a:off x="9398000" y="3218741"/>
              <a:ext cx="242005" cy="241277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9398000" y="3218741"/>
                <a:ext cx="242005" cy="2412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9" name="墨迹 78"/>
              <p14:cNvContentPartPr/>
              <p14:nvPr/>
            </p14:nvContentPartPr>
            <p14:xfrm>
              <a:off x="11281127" y="2647006"/>
              <a:ext cx="115005" cy="218013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11281127" y="2647006"/>
                <a:ext cx="115005" cy="2180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0" name="墨迹 79"/>
              <p14:cNvContentPartPr/>
              <p14:nvPr/>
            </p14:nvContentPartPr>
            <p14:xfrm>
              <a:off x="11452577" y="2678906"/>
              <a:ext cx="152400" cy="163554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11452577" y="2678906"/>
                <a:ext cx="152400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1" name="墨迹 80"/>
              <p14:cNvContentPartPr/>
              <p14:nvPr/>
            </p14:nvContentPartPr>
            <p14:xfrm>
              <a:off x="11571817" y="2757863"/>
              <a:ext cx="160161" cy="131831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11571817" y="2757863"/>
                <a:ext cx="160161" cy="1318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2" name="墨迹 81"/>
              <p14:cNvContentPartPr/>
              <p14:nvPr/>
            </p14:nvContentPartPr>
            <p14:xfrm>
              <a:off x="11469511" y="3408555"/>
              <a:ext cx="213077" cy="48643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11469511" y="3408555"/>
                <a:ext cx="213077" cy="486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3" name="墨迹 82"/>
              <p14:cNvContentPartPr/>
              <p14:nvPr/>
            </p14:nvContentPartPr>
            <p14:xfrm>
              <a:off x="11431057" y="4395697"/>
              <a:ext cx="289631" cy="82306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11431057" y="4395697"/>
                <a:ext cx="289631" cy="823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4" name="墨迹 83"/>
              <p14:cNvContentPartPr/>
              <p14:nvPr/>
            </p14:nvContentPartPr>
            <p14:xfrm>
              <a:off x="1179688" y="3622868"/>
              <a:ext cx="16934" cy="519566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1179688" y="3622868"/>
                <a:ext cx="16934" cy="5195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5" name="墨迹 84"/>
              <p14:cNvContentPartPr/>
              <p14:nvPr/>
            </p14:nvContentPartPr>
            <p14:xfrm>
              <a:off x="1159227" y="3739189"/>
              <a:ext cx="181328" cy="225592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1159227" y="3739189"/>
                <a:ext cx="181328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6" name="墨迹 85"/>
              <p14:cNvContentPartPr/>
              <p14:nvPr/>
            </p14:nvContentPartPr>
            <p14:xfrm>
              <a:off x="1433688" y="3801226"/>
              <a:ext cx="128412" cy="39479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1433688" y="3801226"/>
                <a:ext cx="128412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7" name="墨迹 86"/>
              <p14:cNvContentPartPr/>
              <p14:nvPr/>
            </p14:nvContentPartPr>
            <p14:xfrm>
              <a:off x="1404761" y="3919662"/>
              <a:ext cx="186972" cy="11280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1404761" y="3919662"/>
                <a:ext cx="186972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88" name="墨迹 87"/>
              <p14:cNvContentPartPr/>
              <p14:nvPr/>
            </p14:nvContentPartPr>
            <p14:xfrm>
              <a:off x="1715911" y="3883004"/>
              <a:ext cx="719666" cy="36659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1715911" y="3883004"/>
                <a:ext cx="719666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89" name="墨迹 88"/>
              <p14:cNvContentPartPr/>
              <p14:nvPr/>
            </p14:nvContentPartPr>
            <p14:xfrm>
              <a:off x="1761066" y="3536156"/>
              <a:ext cx="152400" cy="293270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1761066" y="3536156"/>
                <a:ext cx="152400" cy="293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0" name="墨迹 89"/>
              <p14:cNvContentPartPr/>
              <p14:nvPr/>
            </p14:nvContentPartPr>
            <p14:xfrm>
              <a:off x="1964266" y="3374716"/>
              <a:ext cx="98778" cy="155800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1964266" y="3374716"/>
                <a:ext cx="98778" cy="155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1" name="墨迹 90"/>
              <p14:cNvContentPartPr/>
              <p14:nvPr/>
            </p14:nvContentPartPr>
            <p14:xfrm>
              <a:off x="1964266" y="3386701"/>
              <a:ext cx="118534" cy="222772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1964266" y="3386701"/>
                <a:ext cx="118534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2" name="墨迹 91"/>
              <p14:cNvContentPartPr/>
              <p14:nvPr/>
            </p14:nvContentPartPr>
            <p14:xfrm>
              <a:off x="2122311" y="3654592"/>
              <a:ext cx="360" cy="177653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2122311" y="3654592"/>
                <a:ext cx="360" cy="177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3" name="墨迹 92"/>
              <p14:cNvContentPartPr/>
              <p14:nvPr/>
            </p14:nvContentPartPr>
            <p14:xfrm>
              <a:off x="2127955" y="3694070"/>
              <a:ext cx="67733" cy="50758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2127955" y="3694070"/>
                <a:ext cx="67733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4" name="墨迹 93"/>
              <p14:cNvContentPartPr/>
              <p14:nvPr/>
            </p14:nvContentPartPr>
            <p14:xfrm>
              <a:off x="2187222" y="3613350"/>
              <a:ext cx="8466" cy="233700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2187222" y="3613350"/>
                <a:ext cx="8466" cy="233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5" name="墨迹 94"/>
              <p14:cNvContentPartPr/>
              <p14:nvPr/>
            </p14:nvContentPartPr>
            <p14:xfrm>
              <a:off x="2184400" y="3671511"/>
              <a:ext cx="275166" cy="155799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2184400" y="3671511"/>
                <a:ext cx="275166" cy="1557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6" name="墨迹 95"/>
              <p14:cNvContentPartPr/>
              <p14:nvPr/>
            </p14:nvContentPartPr>
            <p14:xfrm>
              <a:off x="1766711" y="3995800"/>
              <a:ext cx="158044" cy="254496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1766711" y="3995800"/>
                <a:ext cx="158044" cy="2544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97" name="墨迹 96"/>
              <p14:cNvContentPartPr/>
              <p14:nvPr/>
            </p14:nvContentPartPr>
            <p14:xfrm>
              <a:off x="1998133" y="3931647"/>
              <a:ext cx="93133" cy="116321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1998133" y="3931647"/>
                <a:ext cx="93133" cy="1163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8" name="墨迹 97"/>
              <p14:cNvContentPartPr/>
              <p14:nvPr/>
            </p14:nvContentPartPr>
            <p14:xfrm>
              <a:off x="2040466" y="3964781"/>
              <a:ext cx="36689" cy="197393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2040466" y="3964781"/>
                <a:ext cx="36689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99" name="墨迹 98"/>
              <p14:cNvContentPartPr/>
              <p14:nvPr/>
            </p14:nvContentPartPr>
            <p14:xfrm>
              <a:off x="2192866" y="4068236"/>
              <a:ext cx="8467" cy="150336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2192866" y="4068236"/>
                <a:ext cx="8467" cy="150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0" name="墨迹 99"/>
              <p14:cNvContentPartPr/>
              <p14:nvPr/>
            </p14:nvContentPartPr>
            <p14:xfrm>
              <a:off x="2212622" y="4108596"/>
              <a:ext cx="62089" cy="25379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2212622" y="4108596"/>
                <a:ext cx="62089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1" name="墨迹 100"/>
              <p14:cNvContentPartPr/>
              <p14:nvPr/>
            </p14:nvContentPartPr>
            <p14:xfrm>
              <a:off x="2280355" y="3983815"/>
              <a:ext cx="5645" cy="313714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2280355" y="3983815"/>
                <a:ext cx="5645" cy="3137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2" name="墨迹 101"/>
              <p14:cNvContentPartPr/>
              <p14:nvPr/>
            </p14:nvContentPartPr>
            <p14:xfrm>
              <a:off x="2348088" y="4124105"/>
              <a:ext cx="67734" cy="100107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2348088" y="4124105"/>
                <a:ext cx="67734" cy="1001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3" name="墨迹 102"/>
              <p14:cNvContentPartPr/>
              <p14:nvPr/>
            </p14:nvContentPartPr>
            <p14:xfrm>
              <a:off x="2402769" y="3854805"/>
              <a:ext cx="269875" cy="31018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2402769" y="3854805"/>
                <a:ext cx="269875" cy="31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4" name="墨迹 103"/>
              <p14:cNvContentPartPr/>
              <p14:nvPr/>
            </p14:nvContentPartPr>
            <p14:xfrm>
              <a:off x="2731911" y="3773027"/>
              <a:ext cx="180622" cy="22560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2731911" y="3773027"/>
                <a:ext cx="180622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05" name="墨迹 104"/>
              <p14:cNvContentPartPr/>
              <p14:nvPr/>
            </p14:nvContentPartPr>
            <p14:xfrm>
              <a:off x="2738966" y="3880184"/>
              <a:ext cx="148167" cy="14099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2738966" y="3880184"/>
                <a:ext cx="148167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6" name="墨迹 105"/>
              <p14:cNvContentPartPr/>
              <p14:nvPr/>
            </p14:nvContentPartPr>
            <p14:xfrm>
              <a:off x="2460977" y="4045677"/>
              <a:ext cx="73378" cy="223653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2460977" y="4045677"/>
                <a:ext cx="73378" cy="223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07" name="墨迹 106"/>
              <p14:cNvContentPartPr/>
              <p14:nvPr/>
            </p14:nvContentPartPr>
            <p14:xfrm>
              <a:off x="2088444" y="4094496"/>
              <a:ext cx="59267" cy="157915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2088444" y="4094496"/>
                <a:ext cx="59267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08" name="墨迹 107"/>
              <p14:cNvContentPartPr/>
              <p14:nvPr/>
            </p14:nvContentPartPr>
            <p14:xfrm>
              <a:off x="2517422" y="3626393"/>
              <a:ext cx="33866" cy="208672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2517422" y="3626393"/>
                <a:ext cx="33866" cy="208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09" name="墨迹 108"/>
              <p14:cNvContentPartPr/>
              <p14:nvPr/>
            </p14:nvContentPartPr>
            <p14:xfrm>
              <a:off x="2032000" y="3648952"/>
              <a:ext cx="81844" cy="194573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2032000" y="3648952"/>
                <a:ext cx="81844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0" name="墨迹 109"/>
              <p14:cNvContentPartPr/>
              <p14:nvPr/>
            </p14:nvContentPartPr>
            <p14:xfrm>
              <a:off x="3104444" y="3682791"/>
              <a:ext cx="360" cy="335568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3104444" y="3682791"/>
                <a:ext cx="360" cy="3355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11" name="墨迹 110"/>
              <p14:cNvContentPartPr/>
              <p14:nvPr/>
            </p14:nvContentPartPr>
            <p14:xfrm>
              <a:off x="3239911" y="3778667"/>
              <a:ext cx="116416" cy="174834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3239911" y="3778667"/>
                <a:ext cx="116416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12" name="墨迹 111"/>
              <p14:cNvContentPartPr/>
              <p14:nvPr/>
            </p14:nvContentPartPr>
            <p14:xfrm>
              <a:off x="3405011" y="3594845"/>
              <a:ext cx="125589" cy="245860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3405011" y="3594845"/>
                <a:ext cx="125589" cy="2458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3" name="墨迹 112"/>
              <p14:cNvContentPartPr/>
              <p14:nvPr/>
            </p14:nvContentPartPr>
            <p14:xfrm>
              <a:off x="1542344" y="4569650"/>
              <a:ext cx="210256" cy="269300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1542344" y="4569650"/>
                <a:ext cx="210256" cy="2693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4" name="墨迹 113"/>
              <p14:cNvContentPartPr/>
              <p14:nvPr/>
            </p14:nvContentPartPr>
            <p14:xfrm>
              <a:off x="1830211" y="4613358"/>
              <a:ext cx="94544" cy="191753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1830211" y="4613358"/>
                <a:ext cx="94544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15" name="墨迹 114"/>
              <p14:cNvContentPartPr/>
              <p14:nvPr/>
            </p14:nvContentPartPr>
            <p14:xfrm>
              <a:off x="1978377" y="4630277"/>
              <a:ext cx="19756" cy="135356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1978377" y="4630277"/>
                <a:ext cx="19756" cy="1353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16" name="墨迹 115"/>
              <p14:cNvContentPartPr/>
              <p14:nvPr/>
            </p14:nvContentPartPr>
            <p14:xfrm>
              <a:off x="1981200" y="4655657"/>
              <a:ext cx="59266" cy="53578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1981200" y="4655657"/>
                <a:ext cx="59266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17" name="墨迹 116"/>
              <p14:cNvContentPartPr/>
              <p14:nvPr/>
            </p14:nvContentPartPr>
            <p14:xfrm>
              <a:off x="2027766" y="4556960"/>
              <a:ext cx="201789" cy="270534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2027766" y="4556960"/>
                <a:ext cx="201789" cy="2705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18" name="墨迹 117"/>
              <p14:cNvContentPartPr/>
              <p14:nvPr/>
            </p14:nvContentPartPr>
            <p14:xfrm>
              <a:off x="2235200" y="4528761"/>
              <a:ext cx="124177" cy="250971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2235200" y="4528761"/>
                <a:ext cx="124177" cy="250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19" name="墨迹 118"/>
              <p14:cNvContentPartPr/>
              <p14:nvPr/>
            </p14:nvContentPartPr>
            <p14:xfrm>
              <a:off x="1393472" y="4838950"/>
              <a:ext cx="1016705" cy="22559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1393472" y="4838950"/>
                <a:ext cx="1016705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20" name="墨迹 119"/>
              <p14:cNvContentPartPr/>
              <p14:nvPr/>
            </p14:nvContentPartPr>
            <p14:xfrm>
              <a:off x="1580444" y="4912268"/>
              <a:ext cx="248356" cy="225592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1580444" y="4912268"/>
                <a:ext cx="248356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21" name="墨迹 120"/>
              <p14:cNvContentPartPr/>
              <p14:nvPr/>
            </p14:nvContentPartPr>
            <p14:xfrm>
              <a:off x="1965677" y="4998803"/>
              <a:ext cx="86078" cy="166727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1965677" y="4998803"/>
                <a:ext cx="86078" cy="1667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22" name="墨迹 121"/>
              <p14:cNvContentPartPr/>
              <p14:nvPr/>
            </p14:nvContentPartPr>
            <p14:xfrm>
              <a:off x="2048933" y="4984175"/>
              <a:ext cx="11289" cy="289040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2048933" y="4984175"/>
                <a:ext cx="11289" cy="2890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23" name="墨迹 122"/>
              <p14:cNvContentPartPr/>
              <p14:nvPr/>
            </p14:nvContentPartPr>
            <p14:xfrm>
              <a:off x="2167466" y="5053263"/>
              <a:ext cx="90311" cy="93056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2167466" y="5053263"/>
                <a:ext cx="90311" cy="93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24" name="墨迹 123"/>
              <p14:cNvContentPartPr/>
              <p14:nvPr/>
            </p14:nvContentPartPr>
            <p14:xfrm>
              <a:off x="2471208" y="4748713"/>
              <a:ext cx="144992" cy="28199"/>
            </p14:xfrm>
          </p:contentPart>
        </mc:Choice>
        <mc:Fallback xmlns="">
          <p:pic>
            <p:nvPicPr>
              <p:cNvPr id="124" name="墨迹 123"/>
            </p:nvPicPr>
            <p:blipFill>
              <a:blip/>
            </p:blipFill>
            <p:spPr>
              <a:xfrm>
                <a:off x="2471208" y="4748713"/>
                <a:ext cx="144992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25" name="墨迹 124"/>
              <p14:cNvContentPartPr/>
              <p14:nvPr/>
            </p14:nvContentPartPr>
            <p14:xfrm>
              <a:off x="2458155" y="4844590"/>
              <a:ext cx="183445" cy="5640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2458155" y="4844590"/>
                <a:ext cx="183445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26" name="墨迹 125"/>
              <p14:cNvContentPartPr/>
              <p14:nvPr/>
            </p14:nvContentPartPr>
            <p14:xfrm>
              <a:off x="2703688" y="4655480"/>
              <a:ext cx="50800" cy="259607"/>
            </p14:xfrm>
          </p:contentPart>
        </mc:Choice>
        <mc:Fallback xmlns="">
          <p:pic>
            <p:nvPicPr>
              <p:cNvPr id="126" name="墨迹 125"/>
            </p:nvPicPr>
            <p:blipFill>
              <a:blip/>
            </p:blipFill>
            <p:spPr>
              <a:xfrm>
                <a:off x="2703688" y="4655480"/>
                <a:ext cx="50800" cy="2596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27" name="墨迹 126"/>
              <p14:cNvContentPartPr/>
              <p14:nvPr/>
            </p14:nvContentPartPr>
            <p14:xfrm>
              <a:off x="2816577" y="4700070"/>
              <a:ext cx="248356" cy="153685"/>
            </p14:xfrm>
          </p:contentPart>
        </mc:Choice>
        <mc:Fallback xmlns="">
          <p:pic>
            <p:nvPicPr>
              <p:cNvPr id="127" name="墨迹 126"/>
            </p:nvPicPr>
            <p:blipFill>
              <a:blip/>
            </p:blipFill>
            <p:spPr>
              <a:xfrm>
                <a:off x="2816577" y="4700070"/>
                <a:ext cx="248356" cy="1536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39" name="墨迹 138"/>
              <p14:cNvContentPartPr/>
              <p14:nvPr/>
            </p14:nvContentPartPr>
            <p14:xfrm>
              <a:off x="3685822" y="4433237"/>
              <a:ext cx="225778" cy="691228"/>
            </p14:xfrm>
          </p:contentPart>
        </mc:Choice>
        <mc:Fallback xmlns="">
          <p:pic>
            <p:nvPicPr>
              <p:cNvPr id="139" name="墨迹 138"/>
            </p:nvPicPr>
            <p:blipFill>
              <a:blip/>
            </p:blipFill>
            <p:spPr>
              <a:xfrm>
                <a:off x="3685822" y="4433237"/>
                <a:ext cx="225778" cy="6912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40" name="墨迹 139"/>
              <p14:cNvContentPartPr/>
              <p14:nvPr/>
            </p14:nvContentPartPr>
            <p14:xfrm>
              <a:off x="4027311" y="4585159"/>
              <a:ext cx="105017" cy="59958"/>
            </p14:xfrm>
          </p:contentPart>
        </mc:Choice>
        <mc:Fallback xmlns="">
          <p:pic>
            <p:nvPicPr>
              <p:cNvPr id="140" name="墨迹 139"/>
            </p:nvPicPr>
            <p:blipFill>
              <a:blip/>
            </p:blipFill>
            <p:spPr>
              <a:xfrm>
                <a:off x="4027311" y="4585159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41" name="墨迹 140"/>
              <p14:cNvContentPartPr/>
              <p14:nvPr/>
            </p14:nvContentPartPr>
            <p14:xfrm>
              <a:off x="4003322" y="4562600"/>
              <a:ext cx="43744" cy="281990"/>
            </p14:xfrm>
          </p:contentPart>
        </mc:Choice>
        <mc:Fallback xmlns="">
          <p:pic>
            <p:nvPicPr>
              <p:cNvPr id="141" name="墨迹 140"/>
            </p:nvPicPr>
            <p:blipFill>
              <a:blip/>
            </p:blipFill>
            <p:spPr>
              <a:xfrm>
                <a:off x="4003322" y="4562600"/>
                <a:ext cx="43744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42" name="墨迹 141"/>
              <p14:cNvContentPartPr/>
              <p14:nvPr/>
            </p14:nvContentPartPr>
            <p14:xfrm>
              <a:off x="4097866" y="4635917"/>
              <a:ext cx="88371" cy="187876"/>
            </p14:xfrm>
          </p:contentPart>
        </mc:Choice>
        <mc:Fallback xmlns="">
          <p:pic>
            <p:nvPicPr>
              <p:cNvPr id="142" name="墨迹 141"/>
            </p:nvPicPr>
            <p:blipFill>
              <a:blip/>
            </p:blipFill>
            <p:spPr>
              <a:xfrm>
                <a:off x="4097866" y="4635917"/>
                <a:ext cx="88371" cy="187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43" name="墨迹 142"/>
              <p14:cNvContentPartPr/>
              <p14:nvPr/>
            </p14:nvContentPartPr>
            <p14:xfrm>
              <a:off x="4199466" y="4438524"/>
              <a:ext cx="138289" cy="110858"/>
            </p14:xfrm>
          </p:contentPart>
        </mc:Choice>
        <mc:Fallback xmlns="">
          <p:pic>
            <p:nvPicPr>
              <p:cNvPr id="143" name="墨迹 142"/>
            </p:nvPicPr>
            <p:blipFill>
              <a:blip/>
            </p:blipFill>
            <p:spPr>
              <a:xfrm>
                <a:off x="4199466" y="4438524"/>
                <a:ext cx="138289" cy="110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44" name="墨迹 143"/>
              <p14:cNvContentPartPr/>
              <p14:nvPr/>
            </p14:nvContentPartPr>
            <p14:xfrm>
              <a:off x="4306711" y="4697955"/>
              <a:ext cx="138994" cy="16920"/>
            </p14:xfrm>
          </p:contentPart>
        </mc:Choice>
        <mc:Fallback xmlns="">
          <p:pic>
            <p:nvPicPr>
              <p:cNvPr id="144" name="墨迹 143"/>
            </p:nvPicPr>
            <p:blipFill>
              <a:blip/>
            </p:blipFill>
            <p:spPr>
              <a:xfrm>
                <a:off x="4306711" y="4697955"/>
                <a:ext cx="138994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45" name="墨迹 144"/>
              <p14:cNvContentPartPr/>
              <p14:nvPr/>
            </p14:nvContentPartPr>
            <p14:xfrm>
              <a:off x="4308827" y="4782552"/>
              <a:ext cx="150284" cy="360"/>
            </p14:xfrm>
          </p:contentPart>
        </mc:Choice>
        <mc:Fallback xmlns="">
          <p:pic>
            <p:nvPicPr>
              <p:cNvPr id="145" name="墨迹 144"/>
            </p:nvPicPr>
            <p:blipFill>
              <a:blip/>
            </p:blipFill>
            <p:spPr>
              <a:xfrm>
                <a:off x="4308827" y="4782552"/>
                <a:ext cx="150284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46" name="墨迹 145"/>
              <p14:cNvContentPartPr/>
              <p14:nvPr/>
            </p14:nvContentPartPr>
            <p14:xfrm>
              <a:off x="4515555" y="4596439"/>
              <a:ext cx="270933" cy="263660"/>
            </p14:xfrm>
          </p:contentPart>
        </mc:Choice>
        <mc:Fallback xmlns="">
          <p:pic>
            <p:nvPicPr>
              <p:cNvPr id="146" name="墨迹 145"/>
            </p:nvPicPr>
            <p:blipFill>
              <a:blip/>
            </p:blipFill>
            <p:spPr>
              <a:xfrm>
                <a:off x="4515555" y="4596439"/>
                <a:ext cx="270933" cy="263660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" y="437515"/>
            <a:ext cx="10278745" cy="128206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852311" y="2663925"/>
              <a:ext cx="212372" cy="413468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852311" y="2663925"/>
                <a:ext cx="212372" cy="4134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1081969" y="2670094"/>
              <a:ext cx="190853" cy="184174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1081969" y="2670094"/>
                <a:ext cx="190853" cy="1841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987777" y="2895862"/>
              <a:ext cx="287867" cy="172190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987777" y="2895862"/>
                <a:ext cx="287867" cy="1721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1270000" y="2694768"/>
              <a:ext cx="206022" cy="384564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1270000" y="2694768"/>
                <a:ext cx="206022" cy="3845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1363838" y="2715212"/>
              <a:ext cx="323850" cy="299262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1363838" y="2715212"/>
                <a:ext cx="323850" cy="2992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1559806" y="2621979"/>
              <a:ext cx="37571" cy="928276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1559806" y="2621979"/>
                <a:ext cx="37571" cy="9282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1840088" y="2887579"/>
              <a:ext cx="14112" cy="11279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1840088" y="2887579"/>
                <a:ext cx="14112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墨迹 9"/>
              <p14:cNvContentPartPr/>
              <p14:nvPr/>
            </p14:nvContentPartPr>
            <p14:xfrm>
              <a:off x="1848555" y="2955256"/>
              <a:ext cx="14111" cy="14100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1848555" y="2955256"/>
                <a:ext cx="14111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墨迹 10"/>
              <p14:cNvContentPartPr/>
              <p14:nvPr/>
            </p14:nvContentPartPr>
            <p14:xfrm>
              <a:off x="2257777" y="2162864"/>
              <a:ext cx="50800" cy="394786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2257777" y="2162864"/>
                <a:ext cx="50800" cy="3947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墨迹 11"/>
              <p14:cNvContentPartPr/>
              <p14:nvPr/>
            </p14:nvContentPartPr>
            <p14:xfrm>
              <a:off x="2365022" y="2153699"/>
              <a:ext cx="372533" cy="313714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2365022" y="2153699"/>
                <a:ext cx="372533" cy="3137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墨迹 12"/>
              <p14:cNvContentPartPr/>
              <p14:nvPr/>
            </p14:nvContentPartPr>
            <p14:xfrm>
              <a:off x="2867377" y="2086727"/>
              <a:ext cx="457200" cy="473743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2867377" y="2086727"/>
                <a:ext cx="457200" cy="4737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墨迹 13"/>
              <p14:cNvContentPartPr/>
              <p14:nvPr/>
            </p14:nvContentPartPr>
            <p14:xfrm>
              <a:off x="2218266" y="2900268"/>
              <a:ext cx="39511" cy="435675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2218266" y="2900268"/>
                <a:ext cx="39511" cy="4356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墨迹 14"/>
              <p14:cNvContentPartPr/>
              <p14:nvPr/>
            </p14:nvContentPartPr>
            <p14:xfrm>
              <a:off x="2364316" y="2954199"/>
              <a:ext cx="311150" cy="274588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2364316" y="2954199"/>
                <a:ext cx="311150" cy="2745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墨迹 15"/>
              <p14:cNvContentPartPr/>
              <p14:nvPr/>
            </p14:nvContentPartPr>
            <p14:xfrm>
              <a:off x="2906888" y="2952436"/>
              <a:ext cx="84667" cy="228412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2906888" y="2952436"/>
                <a:ext cx="84667" cy="228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墨迹 16"/>
              <p14:cNvContentPartPr/>
              <p14:nvPr/>
            </p14:nvContentPartPr>
            <p14:xfrm>
              <a:off x="3036711" y="2989095"/>
              <a:ext cx="112889" cy="172366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3036711" y="2989095"/>
                <a:ext cx="112889" cy="1723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墨迹 17"/>
              <p14:cNvContentPartPr/>
              <p14:nvPr/>
            </p14:nvContentPartPr>
            <p14:xfrm>
              <a:off x="3153480" y="3062412"/>
              <a:ext cx="125942" cy="184704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3153480" y="3062412"/>
                <a:ext cx="125942" cy="1847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墨迹 18"/>
              <p14:cNvContentPartPr/>
              <p14:nvPr/>
            </p14:nvContentPartPr>
            <p14:xfrm>
              <a:off x="2184400" y="3795587"/>
              <a:ext cx="116593" cy="197393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2184400" y="3795587"/>
                <a:ext cx="116593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墨迹 19"/>
              <p14:cNvContentPartPr/>
              <p14:nvPr/>
            </p14:nvContentPartPr>
            <p14:xfrm>
              <a:off x="2319866" y="3880184"/>
              <a:ext cx="84667" cy="56398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2319866" y="3880184"/>
                <a:ext cx="84667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墨迹 20"/>
              <p14:cNvContentPartPr/>
              <p14:nvPr/>
            </p14:nvContentPartPr>
            <p14:xfrm>
              <a:off x="2517422" y="3668691"/>
              <a:ext cx="16933" cy="482203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2517422" y="3668691"/>
                <a:ext cx="16933" cy="4822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" name="墨迹 21"/>
              <p14:cNvContentPartPr/>
              <p14:nvPr/>
            </p14:nvContentPartPr>
            <p14:xfrm>
              <a:off x="2632427" y="3801226"/>
              <a:ext cx="265995" cy="97992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2632427" y="3801226"/>
                <a:ext cx="265995" cy="979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墨迹 22"/>
              <p14:cNvContentPartPr/>
              <p14:nvPr/>
            </p14:nvContentPartPr>
            <p14:xfrm>
              <a:off x="2930877" y="3731434"/>
              <a:ext cx="55034" cy="188229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2930877" y="3731434"/>
                <a:ext cx="55034" cy="1882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墨迹 23"/>
              <p14:cNvContentPartPr/>
              <p14:nvPr/>
            </p14:nvContentPartPr>
            <p14:xfrm>
              <a:off x="3101622" y="3674331"/>
              <a:ext cx="19755" cy="231232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3101622" y="3674331"/>
                <a:ext cx="19755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墨迹 24"/>
              <p14:cNvContentPartPr/>
              <p14:nvPr/>
            </p14:nvContentPartPr>
            <p14:xfrm>
              <a:off x="3121377" y="3775847"/>
              <a:ext cx="79023" cy="31019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3121377" y="3775847"/>
                <a:ext cx="79023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6" name="墨迹 25"/>
              <p14:cNvContentPartPr/>
              <p14:nvPr/>
            </p14:nvContentPartPr>
            <p14:xfrm>
              <a:off x="3169355" y="3643312"/>
              <a:ext cx="53622" cy="349668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3169355" y="3643312"/>
                <a:ext cx="53622" cy="3496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墨迹 26"/>
              <p14:cNvContentPartPr/>
              <p14:nvPr/>
            </p14:nvContentPartPr>
            <p14:xfrm>
              <a:off x="3251200" y="3801226"/>
              <a:ext cx="121355" cy="118436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3251200" y="3801226"/>
                <a:ext cx="121355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8" name="墨迹 27"/>
              <p14:cNvContentPartPr/>
              <p14:nvPr/>
            </p14:nvContentPartPr>
            <p14:xfrm>
              <a:off x="7016044" y="1804736"/>
              <a:ext cx="11288" cy="22560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7016044" y="1804736"/>
                <a:ext cx="11288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" name="墨迹 28"/>
              <p14:cNvContentPartPr/>
              <p14:nvPr/>
            </p14:nvContentPartPr>
            <p14:xfrm>
              <a:off x="3595511" y="2058527"/>
              <a:ext cx="155222" cy="456825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3595511" y="2058527"/>
                <a:ext cx="155222" cy="4568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" name="墨迹 29"/>
              <p14:cNvContentPartPr/>
              <p14:nvPr/>
            </p14:nvContentPartPr>
            <p14:xfrm>
              <a:off x="3454400" y="2560470"/>
              <a:ext cx="270933" cy="1274595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3454400" y="2560470"/>
                <a:ext cx="270933" cy="12745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1" name="墨迹 30"/>
              <p14:cNvContentPartPr/>
              <p14:nvPr/>
            </p14:nvContentPartPr>
            <p14:xfrm>
              <a:off x="4016022" y="2568930"/>
              <a:ext cx="105017" cy="59958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4016022" y="2568930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2" name="墨迹 31"/>
              <p14:cNvContentPartPr/>
              <p14:nvPr/>
            </p14:nvContentPartPr>
            <p14:xfrm>
              <a:off x="3928533" y="2583029"/>
              <a:ext cx="448733" cy="28199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3928533" y="2583029"/>
                <a:ext cx="448733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墨迹 32"/>
              <p14:cNvContentPartPr/>
              <p14:nvPr/>
            </p14:nvContentPartPr>
            <p14:xfrm>
              <a:off x="4306711" y="2436394"/>
              <a:ext cx="210961" cy="304550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4306711" y="2436394"/>
                <a:ext cx="210961" cy="3045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4" name="墨迹 33"/>
              <p14:cNvContentPartPr/>
              <p14:nvPr/>
            </p14:nvContentPartPr>
            <p14:xfrm>
              <a:off x="4724400" y="1730714"/>
              <a:ext cx="214488" cy="874874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4724400" y="1730714"/>
                <a:ext cx="214488" cy="8748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5" name="墨迹 34"/>
              <p14:cNvContentPartPr/>
              <p14:nvPr/>
            </p14:nvContentPartPr>
            <p14:xfrm>
              <a:off x="4701822" y="2616868"/>
              <a:ext cx="90311" cy="1503007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4701822" y="2616868"/>
                <a:ext cx="90311" cy="15030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6" name="墨迹 35"/>
              <p14:cNvContentPartPr/>
              <p14:nvPr/>
            </p14:nvContentPartPr>
            <p14:xfrm>
              <a:off x="8800394" y="913648"/>
              <a:ext cx="1495072" cy="39478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8800394" y="913648"/>
                <a:ext cx="1495072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7" name="墨迹 36"/>
              <p14:cNvContentPartPr/>
              <p14:nvPr/>
            </p14:nvContentPartPr>
            <p14:xfrm>
              <a:off x="8834261" y="909946"/>
              <a:ext cx="1348316" cy="71379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8834261" y="909946"/>
                <a:ext cx="1348316" cy="71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8" name="墨迹 37"/>
              <p14:cNvContentPartPr/>
              <p14:nvPr/>
            </p14:nvContentPartPr>
            <p14:xfrm>
              <a:off x="9378244" y="297852"/>
              <a:ext cx="14111" cy="221009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9378244" y="297852"/>
                <a:ext cx="14111" cy="2210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9" name="墨迹 38"/>
              <p14:cNvContentPartPr/>
              <p14:nvPr/>
            </p14:nvContentPartPr>
            <p14:xfrm>
              <a:off x="9403644" y="389146"/>
              <a:ext cx="112888" cy="22559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9403644" y="389146"/>
                <a:ext cx="112888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0" name="墨迹 39"/>
              <p14:cNvContentPartPr/>
              <p14:nvPr/>
            </p14:nvContentPartPr>
            <p14:xfrm>
              <a:off x="9482666" y="218894"/>
              <a:ext cx="39511" cy="483261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9482666" y="218894"/>
                <a:ext cx="39511" cy="4832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1" name="墨迹 40"/>
              <p14:cNvContentPartPr/>
              <p14:nvPr/>
            </p14:nvContentPartPr>
            <p14:xfrm>
              <a:off x="9550400" y="422985"/>
              <a:ext cx="279400" cy="155447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9550400" y="422985"/>
                <a:ext cx="279400" cy="1554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2" name="墨迹 41"/>
              <p14:cNvContentPartPr/>
              <p14:nvPr/>
            </p14:nvContentPartPr>
            <p14:xfrm>
              <a:off x="9832622" y="310189"/>
              <a:ext cx="197555" cy="22559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9832622" y="310189"/>
                <a:ext cx="197555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3" name="墨迹 42"/>
              <p14:cNvContentPartPr/>
              <p14:nvPr/>
            </p14:nvContentPartPr>
            <p14:xfrm>
              <a:off x="9807046" y="439904"/>
              <a:ext cx="175154" cy="19739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9807046" y="439904"/>
                <a:ext cx="175154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4" name="墨迹 43"/>
              <p14:cNvContentPartPr/>
              <p14:nvPr/>
            </p14:nvContentPartPr>
            <p14:xfrm>
              <a:off x="10082388" y="276350"/>
              <a:ext cx="252589" cy="191753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10082388" y="276350"/>
                <a:ext cx="252589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5" name="墨迹 44"/>
              <p14:cNvContentPartPr/>
              <p14:nvPr/>
            </p14:nvContentPartPr>
            <p14:xfrm>
              <a:off x="10361965" y="202151"/>
              <a:ext cx="396346" cy="291331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10361965" y="202151"/>
                <a:ext cx="396346" cy="291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6" name="墨迹 45"/>
              <p14:cNvContentPartPr/>
              <p14:nvPr/>
            </p14:nvContentPartPr>
            <p14:xfrm>
              <a:off x="10902244" y="597819"/>
              <a:ext cx="8467" cy="191753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10902244" y="597819"/>
                <a:ext cx="8467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7" name="墨迹 46"/>
              <p14:cNvContentPartPr/>
              <p14:nvPr/>
            </p14:nvContentPartPr>
            <p14:xfrm>
              <a:off x="10910711" y="676776"/>
              <a:ext cx="104423" cy="56398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10910711" y="676776"/>
                <a:ext cx="104423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8" name="墨迹 47"/>
              <p14:cNvContentPartPr/>
              <p14:nvPr/>
            </p14:nvContentPartPr>
            <p14:xfrm>
              <a:off x="10995377" y="539834"/>
              <a:ext cx="45155" cy="283577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10995377" y="539834"/>
                <a:ext cx="45155" cy="2835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9" name="墨迹 48"/>
              <p14:cNvContentPartPr/>
              <p14:nvPr/>
            </p14:nvContentPartPr>
            <p14:xfrm>
              <a:off x="11057467" y="667435"/>
              <a:ext cx="214488" cy="119846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11057467" y="667435"/>
                <a:ext cx="214488" cy="1198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0" name="墨迹 49"/>
              <p14:cNvContentPartPr/>
              <p14:nvPr/>
            </p14:nvContentPartPr>
            <p14:xfrm>
              <a:off x="11294532" y="616148"/>
              <a:ext cx="143933" cy="26789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11294532" y="616148"/>
                <a:ext cx="143933" cy="267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1" name="墨迹 50"/>
              <p14:cNvContentPartPr/>
              <p14:nvPr/>
            </p14:nvContentPartPr>
            <p14:xfrm>
              <a:off x="11300354" y="693695"/>
              <a:ext cx="160690" cy="22559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11300354" y="693695"/>
                <a:ext cx="160690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2" name="墨迹 51"/>
              <p14:cNvContentPartPr/>
              <p14:nvPr/>
            </p14:nvContentPartPr>
            <p14:xfrm>
              <a:off x="11461044" y="552700"/>
              <a:ext cx="70556" cy="228412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11461044" y="552700"/>
                <a:ext cx="70556" cy="228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3" name="墨迹 52"/>
              <p14:cNvContentPartPr/>
              <p14:nvPr/>
            </p14:nvContentPartPr>
            <p14:xfrm>
              <a:off x="11559822" y="580899"/>
              <a:ext cx="194733" cy="155447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11559822" y="580899"/>
                <a:ext cx="194733" cy="1554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4" name="墨迹 53"/>
              <p14:cNvContentPartPr/>
              <p14:nvPr/>
            </p14:nvContentPartPr>
            <p14:xfrm>
              <a:off x="11748911" y="577198"/>
              <a:ext cx="211667" cy="226473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11748911" y="577198"/>
                <a:ext cx="211667" cy="226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5" name="墨迹 54"/>
              <p14:cNvContentPartPr/>
              <p14:nvPr/>
            </p14:nvContentPartPr>
            <p14:xfrm>
              <a:off x="5187244" y="1693350"/>
              <a:ext cx="16933" cy="246742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5187244" y="1693350"/>
                <a:ext cx="16933" cy="2467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6" name="墨迹 55"/>
              <p14:cNvContentPartPr/>
              <p14:nvPr/>
            </p14:nvContentPartPr>
            <p14:xfrm>
              <a:off x="5204177" y="1770897"/>
              <a:ext cx="121356" cy="39479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5204177" y="1770897"/>
                <a:ext cx="121356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7" name="墨迹 56"/>
              <p14:cNvContentPartPr/>
              <p14:nvPr/>
            </p14:nvContentPartPr>
            <p14:xfrm>
              <a:off x="5294488" y="1613512"/>
              <a:ext cx="50800" cy="411177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5294488" y="1613512"/>
                <a:ext cx="50800" cy="4111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8" name="墨迹 57"/>
              <p14:cNvContentPartPr/>
              <p14:nvPr/>
            </p14:nvContentPartPr>
            <p14:xfrm>
              <a:off x="5328355" y="1773013"/>
              <a:ext cx="364949" cy="195278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5328355" y="1773013"/>
                <a:ext cx="364949" cy="1952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9" name="墨迹 58"/>
              <p14:cNvContentPartPr/>
              <p14:nvPr/>
            </p14:nvContentPartPr>
            <p14:xfrm>
              <a:off x="5220405" y="2419475"/>
              <a:ext cx="170039" cy="279699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5220405" y="2419475"/>
                <a:ext cx="170039" cy="2796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0" name="墨迹 59"/>
              <p14:cNvContentPartPr/>
              <p14:nvPr/>
            </p14:nvContentPartPr>
            <p14:xfrm>
              <a:off x="5441244" y="2458953"/>
              <a:ext cx="139171" cy="204443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5441244" y="2458953"/>
                <a:ext cx="139171" cy="2044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1" name="墨迹 60"/>
              <p14:cNvContentPartPr/>
              <p14:nvPr/>
            </p14:nvContentPartPr>
            <p14:xfrm>
              <a:off x="5619750" y="2588669"/>
              <a:ext cx="149577" cy="169194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5619750" y="2588669"/>
                <a:ext cx="149577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2" name="墨迹 61"/>
              <p14:cNvContentPartPr/>
              <p14:nvPr/>
            </p14:nvContentPartPr>
            <p14:xfrm>
              <a:off x="5209822" y="3062412"/>
              <a:ext cx="33866" cy="225592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5209822" y="3062412"/>
                <a:ext cx="33866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3" name="墨迹 62"/>
              <p14:cNvContentPartPr/>
              <p14:nvPr/>
            </p14:nvContentPartPr>
            <p14:xfrm>
              <a:off x="5238044" y="3152649"/>
              <a:ext cx="95956" cy="22559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5238044" y="3152649"/>
                <a:ext cx="9595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4" name="墨迹 63"/>
              <p14:cNvContentPartPr/>
              <p14:nvPr/>
            </p14:nvContentPartPr>
            <p14:xfrm>
              <a:off x="5328355" y="2984865"/>
              <a:ext cx="56445" cy="472333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5328355" y="2984865"/>
                <a:ext cx="56445" cy="4723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5" name="墨迹 64"/>
              <p14:cNvContentPartPr/>
              <p14:nvPr/>
            </p14:nvContentPartPr>
            <p14:xfrm>
              <a:off x="5424311" y="3220327"/>
              <a:ext cx="127000" cy="154389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5424311" y="3220327"/>
                <a:ext cx="127000" cy="1543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6" name="墨迹 65"/>
              <p14:cNvContentPartPr/>
              <p14:nvPr/>
            </p14:nvContentPartPr>
            <p14:xfrm>
              <a:off x="5133622" y="3665871"/>
              <a:ext cx="189088" cy="315829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5133622" y="3665871"/>
                <a:ext cx="189088" cy="3158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7" name="墨迹 66"/>
              <p14:cNvContentPartPr/>
              <p14:nvPr/>
            </p14:nvContentPartPr>
            <p14:xfrm>
              <a:off x="5424311" y="3835065"/>
              <a:ext cx="121356" cy="156505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5424311" y="3835065"/>
                <a:ext cx="121356" cy="1565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8" name="墨迹 67"/>
              <p14:cNvContentPartPr/>
              <p14:nvPr/>
            </p14:nvContentPartPr>
            <p14:xfrm>
              <a:off x="4696177" y="3914023"/>
              <a:ext cx="16934" cy="686117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4696177" y="3914023"/>
                <a:ext cx="16934" cy="6861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9" name="墨迹 68"/>
              <p14:cNvContentPartPr/>
              <p14:nvPr/>
            </p14:nvContentPartPr>
            <p14:xfrm>
              <a:off x="5070827" y="4223154"/>
              <a:ext cx="37395" cy="224535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5070827" y="4223154"/>
                <a:ext cx="37395" cy="224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0" name="墨迹 69"/>
              <p14:cNvContentPartPr/>
              <p14:nvPr/>
            </p14:nvContentPartPr>
            <p14:xfrm>
              <a:off x="5102577" y="4303169"/>
              <a:ext cx="93134" cy="33839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5102577" y="4303169"/>
                <a:ext cx="93134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1" name="墨迹 70"/>
              <p14:cNvContentPartPr/>
              <p14:nvPr/>
            </p14:nvContentPartPr>
            <p14:xfrm>
              <a:off x="5187244" y="4190373"/>
              <a:ext cx="449615" cy="414525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5187244" y="4190373"/>
                <a:ext cx="449615" cy="4145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2" name="墨迹 71"/>
              <p14:cNvContentPartPr/>
              <p14:nvPr/>
            </p14:nvContentPartPr>
            <p14:xfrm>
              <a:off x="7176911" y="1663741"/>
              <a:ext cx="2822" cy="16920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7176911" y="1663741"/>
                <a:ext cx="2822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3" name="墨迹 72"/>
              <p14:cNvContentPartPr/>
              <p14:nvPr/>
            </p14:nvContentPartPr>
            <p14:xfrm>
              <a:off x="6237111" y="3126565"/>
              <a:ext cx="234244" cy="193868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6237111" y="3126565"/>
                <a:ext cx="234244" cy="1938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4" name="墨迹 73"/>
              <p14:cNvContentPartPr/>
              <p14:nvPr/>
            </p14:nvContentPartPr>
            <p14:xfrm>
              <a:off x="6630634" y="3044435"/>
              <a:ext cx="379766" cy="308427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6630634" y="3044435"/>
                <a:ext cx="379766" cy="3084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5" name="墨迹 74"/>
              <p14:cNvContentPartPr/>
              <p14:nvPr/>
            </p14:nvContentPartPr>
            <p14:xfrm>
              <a:off x="6237111" y="1677841"/>
              <a:ext cx="62089" cy="394786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6237111" y="1677841"/>
                <a:ext cx="62089" cy="3947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6" name="墨迹 75"/>
              <p14:cNvContentPartPr/>
              <p14:nvPr/>
            </p14:nvContentPartPr>
            <p14:xfrm>
              <a:off x="6373988" y="1744637"/>
              <a:ext cx="263878" cy="204091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6373988" y="1744637"/>
                <a:ext cx="263878" cy="2040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7" name="墨迹 76"/>
              <p14:cNvContentPartPr/>
              <p14:nvPr/>
            </p14:nvContentPartPr>
            <p14:xfrm>
              <a:off x="6711244" y="1714500"/>
              <a:ext cx="245533" cy="287629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6711244" y="1714500"/>
                <a:ext cx="245533" cy="2876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8" name="墨迹 77"/>
              <p14:cNvContentPartPr/>
              <p14:nvPr/>
            </p14:nvContentPartPr>
            <p14:xfrm>
              <a:off x="7826022" y="1641182"/>
              <a:ext cx="14111" cy="11280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7826022" y="1641182"/>
                <a:ext cx="14111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9" name="墨迹 78"/>
              <p14:cNvContentPartPr/>
              <p14:nvPr/>
            </p14:nvContentPartPr>
            <p14:xfrm>
              <a:off x="6283677" y="2407490"/>
              <a:ext cx="60678" cy="384212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6283677" y="2407490"/>
                <a:ext cx="60678" cy="3842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0" name="墨迹 79"/>
              <p14:cNvContentPartPr/>
              <p14:nvPr/>
            </p14:nvContentPartPr>
            <p14:xfrm>
              <a:off x="6423377" y="2472172"/>
              <a:ext cx="254000" cy="204442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6423377" y="2472172"/>
                <a:ext cx="254000" cy="2044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1" name="墨迹 80"/>
              <p14:cNvContentPartPr/>
              <p14:nvPr/>
            </p14:nvContentPartPr>
            <p14:xfrm>
              <a:off x="6797851" y="2402555"/>
              <a:ext cx="229481" cy="279171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6797851" y="2402555"/>
                <a:ext cx="229481" cy="2791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2" name="墨迹 81"/>
              <p14:cNvContentPartPr/>
              <p14:nvPr/>
            </p14:nvContentPartPr>
            <p14:xfrm>
              <a:off x="7551208" y="1214496"/>
              <a:ext cx="17992" cy="3701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7551208" y="1214496"/>
                <a:ext cx="17992" cy="37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3" name="墨迹 82"/>
              <p14:cNvContentPartPr/>
              <p14:nvPr/>
            </p14:nvContentPartPr>
            <p14:xfrm>
              <a:off x="2794176" y="3327483"/>
              <a:ext cx="551568" cy="16919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2794176" y="3327483"/>
                <a:ext cx="551568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4" name="墨迹 83"/>
              <p14:cNvContentPartPr/>
              <p14:nvPr/>
            </p14:nvContentPartPr>
            <p14:xfrm>
              <a:off x="2747433" y="3368372"/>
              <a:ext cx="698500" cy="26789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2747433" y="3368372"/>
                <a:ext cx="698500" cy="267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5" name="墨迹 84"/>
              <p14:cNvContentPartPr/>
              <p14:nvPr/>
            </p14:nvContentPartPr>
            <p14:xfrm>
              <a:off x="1168400" y="4872789"/>
              <a:ext cx="218722" cy="342089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1168400" y="4872789"/>
                <a:ext cx="218722" cy="3420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6" name="墨迹 85"/>
              <p14:cNvContentPartPr/>
              <p14:nvPr/>
            </p14:nvContentPartPr>
            <p14:xfrm>
              <a:off x="1761066" y="4700246"/>
              <a:ext cx="116417" cy="104865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1761066" y="4700246"/>
                <a:ext cx="116417" cy="1048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7" name="墨迹 86"/>
              <p14:cNvContentPartPr/>
              <p14:nvPr/>
            </p14:nvContentPartPr>
            <p14:xfrm>
              <a:off x="1593850" y="4869793"/>
              <a:ext cx="297038" cy="409062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1593850" y="4869793"/>
                <a:ext cx="297038" cy="4090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88" name="墨迹 87"/>
              <p14:cNvContentPartPr/>
              <p14:nvPr/>
            </p14:nvContentPartPr>
            <p14:xfrm>
              <a:off x="1924755" y="4965846"/>
              <a:ext cx="28222" cy="143815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1924755" y="4965846"/>
                <a:ext cx="28222" cy="143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89" name="墨迹 88"/>
              <p14:cNvContentPartPr/>
              <p14:nvPr/>
            </p14:nvContentPartPr>
            <p14:xfrm>
              <a:off x="2016477" y="4760346"/>
              <a:ext cx="4234" cy="727181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2016477" y="4760346"/>
                <a:ext cx="4234" cy="7271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0" name="墨迹 89"/>
              <p14:cNvContentPartPr/>
              <p14:nvPr/>
            </p14:nvContentPartPr>
            <p14:xfrm>
              <a:off x="1913466" y="4970957"/>
              <a:ext cx="127000" cy="56927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1913466" y="4970957"/>
                <a:ext cx="127000" cy="569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1" name="墨迹 90"/>
              <p14:cNvContentPartPr/>
              <p14:nvPr/>
            </p14:nvContentPartPr>
            <p14:xfrm>
              <a:off x="2116666" y="4793832"/>
              <a:ext cx="88371" cy="64858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2116666" y="4793832"/>
                <a:ext cx="88371" cy="64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2" name="墨迹 91"/>
              <p14:cNvContentPartPr/>
              <p14:nvPr/>
            </p14:nvContentPartPr>
            <p14:xfrm>
              <a:off x="2035880" y="4872084"/>
              <a:ext cx="272697" cy="269477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2035880" y="4872084"/>
                <a:ext cx="272697" cy="2694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3" name="墨迹 92"/>
              <p14:cNvContentPartPr/>
              <p14:nvPr/>
            </p14:nvContentPartPr>
            <p14:xfrm>
              <a:off x="2607733" y="4940467"/>
              <a:ext cx="32455" cy="64857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2607733" y="4940467"/>
                <a:ext cx="32455" cy="64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4" name="墨迹 93"/>
              <p14:cNvContentPartPr/>
              <p14:nvPr/>
            </p14:nvContentPartPr>
            <p14:xfrm>
              <a:off x="2573866" y="5047623"/>
              <a:ext cx="39511" cy="33839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2573866" y="5047623"/>
                <a:ext cx="39511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5" name="墨迹 94"/>
              <p14:cNvContentPartPr/>
              <p14:nvPr/>
            </p14:nvContentPartPr>
            <p14:xfrm>
              <a:off x="3461455" y="4850230"/>
              <a:ext cx="196145" cy="262955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3461455" y="4850230"/>
                <a:ext cx="196145" cy="2629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6" name="墨迹 95"/>
              <p14:cNvContentPartPr/>
              <p14:nvPr/>
            </p14:nvContentPartPr>
            <p14:xfrm>
              <a:off x="3814409" y="4802997"/>
              <a:ext cx="405166" cy="284105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3814409" y="4802997"/>
                <a:ext cx="405166" cy="2841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97" name="墨迹 96"/>
              <p14:cNvContentPartPr/>
              <p14:nvPr/>
            </p14:nvContentPartPr>
            <p14:xfrm>
              <a:off x="3999088" y="4679802"/>
              <a:ext cx="64912" cy="872583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3999088" y="4679802"/>
                <a:ext cx="64912" cy="8725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8" name="墨迹 97"/>
              <p14:cNvContentPartPr/>
              <p14:nvPr/>
            </p14:nvContentPartPr>
            <p14:xfrm>
              <a:off x="3937000" y="5089745"/>
              <a:ext cx="115711" cy="121432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3937000" y="5089745"/>
                <a:ext cx="115711" cy="1214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99" name="墨迹 98"/>
              <p14:cNvContentPartPr/>
              <p14:nvPr/>
            </p14:nvContentPartPr>
            <p14:xfrm>
              <a:off x="4018844" y="5139270"/>
              <a:ext cx="186267" cy="63448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4018844" y="5139270"/>
                <a:ext cx="186267" cy="634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0" name="墨迹 99"/>
              <p14:cNvContentPartPr/>
              <p14:nvPr/>
            </p14:nvContentPartPr>
            <p14:xfrm>
              <a:off x="4349044" y="4793832"/>
              <a:ext cx="155222" cy="327813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4349044" y="4793832"/>
                <a:ext cx="155222" cy="3278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1" name="墨迹 100"/>
              <p14:cNvContentPartPr/>
              <p14:nvPr/>
            </p14:nvContentPartPr>
            <p14:xfrm>
              <a:off x="4434416" y="4895348"/>
              <a:ext cx="103717" cy="271416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4434416" y="4895348"/>
                <a:ext cx="103717" cy="2714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2" name="墨迹 101"/>
              <p14:cNvContentPartPr/>
              <p14:nvPr/>
            </p14:nvContentPartPr>
            <p14:xfrm>
              <a:off x="4817533" y="4833310"/>
              <a:ext cx="115711" cy="290450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4817533" y="4833310"/>
                <a:ext cx="115711" cy="290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3" name="墨迹 102"/>
              <p14:cNvContentPartPr/>
              <p14:nvPr/>
            </p14:nvContentPartPr>
            <p14:xfrm>
              <a:off x="5006622" y="4841241"/>
              <a:ext cx="150459" cy="241983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5006622" y="4841241"/>
                <a:ext cx="150459" cy="2419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4" name="墨迹 103"/>
              <p14:cNvContentPartPr/>
              <p14:nvPr/>
            </p14:nvContentPartPr>
            <p14:xfrm>
              <a:off x="5163608" y="4968666"/>
              <a:ext cx="207080" cy="184174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5163608" y="4968666"/>
                <a:ext cx="207080" cy="1841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05" name="墨迹 104"/>
              <p14:cNvContentPartPr/>
              <p14:nvPr/>
            </p14:nvContentPartPr>
            <p14:xfrm>
              <a:off x="5757333" y="5112481"/>
              <a:ext cx="14111" cy="14099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5757333" y="5112481"/>
                <a:ext cx="14111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6" name="墨迹 105"/>
              <p14:cNvContentPartPr/>
              <p14:nvPr/>
            </p14:nvContentPartPr>
            <p14:xfrm>
              <a:off x="6056488" y="4733733"/>
              <a:ext cx="88900" cy="45999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6056488" y="4733733"/>
                <a:ext cx="88900" cy="459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07" name="墨迹 106"/>
              <p14:cNvContentPartPr/>
              <p14:nvPr/>
            </p14:nvContentPartPr>
            <p14:xfrm>
              <a:off x="6022622" y="4671695"/>
              <a:ext cx="353483" cy="392847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6022622" y="4671695"/>
                <a:ext cx="353483" cy="3928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08" name="墨迹 107"/>
              <p14:cNvContentPartPr/>
              <p14:nvPr/>
            </p14:nvContentPartPr>
            <p14:xfrm>
              <a:off x="6138333" y="4929187"/>
              <a:ext cx="293511" cy="205853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6138333" y="4929187"/>
                <a:ext cx="293511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09" name="墨迹 108"/>
              <p14:cNvContentPartPr/>
              <p14:nvPr/>
            </p14:nvContentPartPr>
            <p14:xfrm>
              <a:off x="6622873" y="4688967"/>
              <a:ext cx="460904" cy="389675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6622873" y="4688967"/>
                <a:ext cx="460904" cy="3896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0" name="墨迹 109"/>
              <p14:cNvContentPartPr/>
              <p14:nvPr/>
            </p14:nvContentPartPr>
            <p14:xfrm>
              <a:off x="7145866" y="4788192"/>
              <a:ext cx="116593" cy="229293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7145866" y="4788192"/>
                <a:ext cx="116593" cy="229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11" name="墨迹 110"/>
              <p14:cNvContentPartPr/>
              <p14:nvPr/>
            </p14:nvContentPartPr>
            <p14:xfrm>
              <a:off x="7258755" y="4855870"/>
              <a:ext cx="132645" cy="163554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7258755" y="4855870"/>
                <a:ext cx="132645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12" name="墨迹 111"/>
              <p14:cNvContentPartPr/>
              <p14:nvPr/>
            </p14:nvContentPartPr>
            <p14:xfrm>
              <a:off x="7270044" y="4869088"/>
              <a:ext cx="118533" cy="296971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7270044" y="4869088"/>
                <a:ext cx="118533" cy="296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3" name="墨迹 112"/>
              <p14:cNvContentPartPr/>
              <p14:nvPr/>
            </p14:nvContentPartPr>
            <p14:xfrm>
              <a:off x="7674856" y="4775150"/>
              <a:ext cx="247121" cy="282342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7674856" y="4775150"/>
                <a:ext cx="247121" cy="2823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4" name="墨迹 113"/>
              <p14:cNvContentPartPr/>
              <p14:nvPr/>
            </p14:nvContentPartPr>
            <p14:xfrm>
              <a:off x="8047390" y="4758583"/>
              <a:ext cx="411515" cy="342618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8047390" y="4758583"/>
                <a:ext cx="411515" cy="3426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15" name="墨迹 114"/>
              <p14:cNvContentPartPr/>
              <p14:nvPr/>
            </p14:nvContentPartPr>
            <p14:xfrm>
              <a:off x="2336800" y="5837195"/>
              <a:ext cx="287866" cy="287631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2336800" y="5837195"/>
                <a:ext cx="287866" cy="2876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16" name="墨迹 115"/>
              <p14:cNvContentPartPr/>
              <p14:nvPr/>
            </p14:nvContentPartPr>
            <p14:xfrm>
              <a:off x="2756429" y="5887953"/>
              <a:ext cx="215371" cy="22560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2756429" y="5887953"/>
                <a:ext cx="215371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17" name="墨迹 116"/>
              <p14:cNvContentPartPr/>
              <p14:nvPr/>
            </p14:nvContentPartPr>
            <p14:xfrm>
              <a:off x="2771422" y="6006389"/>
              <a:ext cx="239889" cy="22560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2771422" y="6006389"/>
                <a:ext cx="239889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18" name="墨迹 117"/>
              <p14:cNvContentPartPr/>
              <p14:nvPr/>
            </p14:nvContentPartPr>
            <p14:xfrm>
              <a:off x="3372555" y="5754889"/>
              <a:ext cx="47978" cy="479912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3372555" y="5754889"/>
                <a:ext cx="47978" cy="4799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19" name="墨迹 118"/>
              <p14:cNvContentPartPr/>
              <p14:nvPr/>
            </p14:nvContentPartPr>
            <p14:xfrm>
              <a:off x="3527777" y="5884252"/>
              <a:ext cx="285927" cy="195455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3527777" y="5884252"/>
                <a:ext cx="285927" cy="195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20" name="墨迹 119"/>
              <p14:cNvContentPartPr/>
              <p14:nvPr/>
            </p14:nvContentPartPr>
            <p14:xfrm>
              <a:off x="3872088" y="5834375"/>
              <a:ext cx="163689" cy="228412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3872088" y="5834375"/>
                <a:ext cx="163689" cy="228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21" name="墨迹 120"/>
              <p14:cNvContentPartPr/>
              <p14:nvPr/>
            </p14:nvContentPartPr>
            <p14:xfrm>
              <a:off x="4284133" y="5893593"/>
              <a:ext cx="259644" cy="25379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4284133" y="5893593"/>
                <a:ext cx="259644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22" name="墨迹 121"/>
              <p14:cNvContentPartPr/>
              <p14:nvPr/>
            </p14:nvContentPartPr>
            <p14:xfrm>
              <a:off x="4377266" y="5762468"/>
              <a:ext cx="31045" cy="314419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4377266" y="5762468"/>
                <a:ext cx="31045" cy="3144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23" name="墨迹 122"/>
              <p14:cNvContentPartPr/>
              <p14:nvPr/>
            </p14:nvContentPartPr>
            <p14:xfrm>
              <a:off x="4666544" y="5759648"/>
              <a:ext cx="266700" cy="252381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4666544" y="5759648"/>
                <a:ext cx="266700" cy="2523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24" name="墨迹 123"/>
              <p14:cNvContentPartPr/>
              <p14:nvPr/>
            </p14:nvContentPartPr>
            <p14:xfrm>
              <a:off x="4944533" y="5831555"/>
              <a:ext cx="265289" cy="187524"/>
            </p14:xfrm>
          </p:contentPart>
        </mc:Choice>
        <mc:Fallback xmlns="">
          <p:pic>
            <p:nvPicPr>
              <p:cNvPr id="124" name="墨迹 123"/>
            </p:nvPicPr>
            <p:blipFill>
              <a:blip/>
            </p:blipFill>
            <p:spPr>
              <a:xfrm>
                <a:off x="4944533" y="5831555"/>
                <a:ext cx="265289" cy="1875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25" name="墨迹 124"/>
              <p14:cNvContentPartPr/>
              <p14:nvPr/>
            </p14:nvContentPartPr>
            <p14:xfrm>
              <a:off x="5262915" y="5797716"/>
              <a:ext cx="164218" cy="239692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5262915" y="5797716"/>
                <a:ext cx="164218" cy="239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26" name="墨迹 125"/>
              <p14:cNvContentPartPr/>
              <p14:nvPr/>
            </p14:nvContentPartPr>
            <p14:xfrm>
              <a:off x="5563658" y="5814636"/>
              <a:ext cx="244475" cy="28199"/>
            </p14:xfrm>
          </p:contentPart>
        </mc:Choice>
        <mc:Fallback xmlns="">
          <p:pic>
            <p:nvPicPr>
              <p:cNvPr id="126" name="墨迹 125"/>
            </p:nvPicPr>
            <p:blipFill>
              <a:blip/>
            </p:blipFill>
            <p:spPr>
              <a:xfrm>
                <a:off x="5563658" y="5814636"/>
                <a:ext cx="244475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27" name="墨迹 126"/>
              <p14:cNvContentPartPr/>
              <p14:nvPr/>
            </p14:nvContentPartPr>
            <p14:xfrm>
              <a:off x="5672666" y="5679457"/>
              <a:ext cx="50800" cy="397430"/>
            </p14:xfrm>
          </p:contentPart>
        </mc:Choice>
        <mc:Fallback xmlns="">
          <p:pic>
            <p:nvPicPr>
              <p:cNvPr id="127" name="墨迹 126"/>
            </p:nvPicPr>
            <p:blipFill>
              <a:blip/>
            </p:blipFill>
            <p:spPr>
              <a:xfrm>
                <a:off x="5672666" y="5679457"/>
                <a:ext cx="50800" cy="3974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28" name="墨迹 127"/>
              <p14:cNvContentPartPr/>
              <p14:nvPr/>
            </p14:nvContentPartPr>
            <p14:xfrm>
              <a:off x="6063544" y="5687740"/>
              <a:ext cx="258233" cy="186114"/>
            </p14:xfrm>
          </p:contentPart>
        </mc:Choice>
        <mc:Fallback xmlns="">
          <p:pic>
            <p:nvPicPr>
              <p:cNvPr id="128" name="墨迹 127"/>
            </p:nvPicPr>
            <p:blipFill>
              <a:blip/>
            </p:blipFill>
            <p:spPr>
              <a:xfrm>
                <a:off x="6063544" y="5687740"/>
                <a:ext cx="258233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29" name="墨迹 128"/>
              <p14:cNvContentPartPr/>
              <p14:nvPr/>
            </p14:nvContentPartPr>
            <p14:xfrm>
              <a:off x="6169377" y="5706070"/>
              <a:ext cx="62089" cy="362357"/>
            </p14:xfrm>
          </p:contentPart>
        </mc:Choice>
        <mc:Fallback xmlns="">
          <p:pic>
            <p:nvPicPr>
              <p:cNvPr id="129" name="墨迹 128"/>
            </p:nvPicPr>
            <p:blipFill>
              <a:blip/>
            </p:blipFill>
            <p:spPr>
              <a:xfrm>
                <a:off x="6169377" y="5706070"/>
                <a:ext cx="62089" cy="3623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30" name="墨迹 129"/>
              <p14:cNvContentPartPr/>
              <p14:nvPr/>
            </p14:nvContentPartPr>
            <p14:xfrm>
              <a:off x="6371166" y="5755242"/>
              <a:ext cx="180622" cy="270887"/>
            </p14:xfrm>
          </p:contentPart>
        </mc:Choice>
        <mc:Fallback xmlns="">
          <p:pic>
            <p:nvPicPr>
              <p:cNvPr id="130" name="墨迹 129"/>
            </p:nvPicPr>
            <p:blipFill>
              <a:blip/>
            </p:blipFill>
            <p:spPr>
              <a:xfrm>
                <a:off x="6371166" y="5755242"/>
                <a:ext cx="180622" cy="2708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31" name="墨迹 130"/>
              <p14:cNvContentPartPr/>
              <p14:nvPr/>
            </p14:nvContentPartPr>
            <p14:xfrm>
              <a:off x="3080631" y="6431313"/>
              <a:ext cx="176213" cy="285691"/>
            </p14:xfrm>
          </p:contentPart>
        </mc:Choice>
        <mc:Fallback xmlns="">
          <p:pic>
            <p:nvPicPr>
              <p:cNvPr id="131" name="墨迹 130"/>
            </p:nvPicPr>
            <p:blipFill>
              <a:blip/>
            </p:blipFill>
            <p:spPr>
              <a:xfrm>
                <a:off x="3080631" y="6431313"/>
                <a:ext cx="176213" cy="285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32" name="墨迹 131"/>
              <p14:cNvContentPartPr/>
              <p14:nvPr/>
            </p14:nvContentPartPr>
            <p14:xfrm>
              <a:off x="3443111" y="6485772"/>
              <a:ext cx="177800" cy="22560"/>
            </p14:xfrm>
          </p:contentPart>
        </mc:Choice>
        <mc:Fallback xmlns="">
          <p:pic>
            <p:nvPicPr>
              <p:cNvPr id="132" name="墨迹 131"/>
            </p:nvPicPr>
            <p:blipFill>
              <a:blip/>
            </p:blipFill>
            <p:spPr>
              <a:xfrm>
                <a:off x="3443111" y="6485772"/>
                <a:ext cx="177800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33" name="墨迹 132"/>
              <p14:cNvContentPartPr/>
              <p14:nvPr/>
            </p14:nvContentPartPr>
            <p14:xfrm>
              <a:off x="3447520" y="6604208"/>
              <a:ext cx="181857" cy="31019"/>
            </p14:xfrm>
          </p:contentPart>
        </mc:Choice>
        <mc:Fallback xmlns="">
          <p:pic>
            <p:nvPicPr>
              <p:cNvPr id="133" name="墨迹 132"/>
            </p:nvPicPr>
            <p:blipFill>
              <a:blip/>
            </p:blipFill>
            <p:spPr>
              <a:xfrm>
                <a:off x="3447520" y="6604208"/>
                <a:ext cx="181857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34" name="墨迹 133"/>
              <p14:cNvContentPartPr/>
              <p14:nvPr/>
            </p14:nvContentPartPr>
            <p14:xfrm>
              <a:off x="3793066" y="6480133"/>
              <a:ext cx="124178" cy="175539"/>
            </p14:xfrm>
          </p:contentPart>
        </mc:Choice>
        <mc:Fallback xmlns="">
          <p:pic>
            <p:nvPicPr>
              <p:cNvPr id="134" name="墨迹 133"/>
            </p:nvPicPr>
            <p:blipFill>
              <a:blip/>
            </p:blipFill>
            <p:spPr>
              <a:xfrm>
                <a:off x="3793066" y="6480133"/>
                <a:ext cx="124178" cy="1755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35" name="墨迹 134"/>
              <p14:cNvContentPartPr/>
              <p14:nvPr/>
            </p14:nvContentPartPr>
            <p14:xfrm>
              <a:off x="3984977" y="6587289"/>
              <a:ext cx="47978" cy="64858"/>
            </p14:xfrm>
          </p:contentPart>
        </mc:Choice>
        <mc:Fallback xmlns="">
          <p:pic>
            <p:nvPicPr>
              <p:cNvPr id="135" name="墨迹 134"/>
            </p:nvPicPr>
            <p:blipFill>
              <a:blip/>
            </p:blipFill>
            <p:spPr>
              <a:xfrm>
                <a:off x="3984977" y="6587289"/>
                <a:ext cx="47978" cy="64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36" name="墨迹 135"/>
              <p14:cNvContentPartPr/>
              <p14:nvPr/>
            </p14:nvContentPartPr>
            <p14:xfrm>
              <a:off x="4038600" y="6402585"/>
              <a:ext cx="152929" cy="367998"/>
            </p14:xfrm>
          </p:contentPart>
        </mc:Choice>
        <mc:Fallback xmlns="">
          <p:pic>
            <p:nvPicPr>
              <p:cNvPr id="136" name="墨迹 135"/>
            </p:nvPicPr>
            <p:blipFill>
              <a:blip/>
            </p:blipFill>
            <p:spPr>
              <a:xfrm>
                <a:off x="4038600" y="6402585"/>
                <a:ext cx="152929" cy="3679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37" name="墨迹 136"/>
              <p14:cNvContentPartPr/>
              <p14:nvPr/>
            </p14:nvContentPartPr>
            <p14:xfrm>
              <a:off x="4216400" y="6408754"/>
              <a:ext cx="87488" cy="26260"/>
            </p14:xfrm>
          </p:contentPart>
        </mc:Choice>
        <mc:Fallback xmlns="">
          <p:pic>
            <p:nvPicPr>
              <p:cNvPr id="137" name="墨迹 136"/>
            </p:nvPicPr>
            <p:blipFill>
              <a:blip/>
            </p:blipFill>
            <p:spPr>
              <a:xfrm>
                <a:off x="4216400" y="6408754"/>
                <a:ext cx="87488" cy="262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38" name="墨迹 137"/>
              <p14:cNvContentPartPr/>
              <p14:nvPr/>
            </p14:nvContentPartPr>
            <p14:xfrm>
              <a:off x="4306711" y="6576009"/>
              <a:ext cx="197555" cy="360"/>
            </p14:xfrm>
          </p:contentPart>
        </mc:Choice>
        <mc:Fallback xmlns="">
          <p:pic>
            <p:nvPicPr>
              <p:cNvPr id="138" name="墨迹 137"/>
            </p:nvPicPr>
            <p:blipFill>
              <a:blip/>
            </p:blipFill>
            <p:spPr>
              <a:xfrm>
                <a:off x="4306711" y="6576009"/>
                <a:ext cx="197555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39" name="墨迹 138"/>
              <p14:cNvContentPartPr/>
              <p14:nvPr/>
            </p14:nvContentPartPr>
            <p14:xfrm>
              <a:off x="4588933" y="6396945"/>
              <a:ext cx="152400" cy="452595"/>
            </p14:xfrm>
          </p:contentPart>
        </mc:Choice>
        <mc:Fallback xmlns="">
          <p:pic>
            <p:nvPicPr>
              <p:cNvPr id="139" name="墨迹 138"/>
            </p:nvPicPr>
            <p:blipFill>
              <a:blip/>
            </p:blipFill>
            <p:spPr>
              <a:xfrm>
                <a:off x="4588933" y="6396945"/>
                <a:ext cx="152400" cy="4525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40" name="墨迹 139"/>
              <p14:cNvContentPartPr/>
              <p14:nvPr/>
            </p14:nvContentPartPr>
            <p14:xfrm>
              <a:off x="4713111" y="6405053"/>
              <a:ext cx="136525" cy="259255"/>
            </p14:xfrm>
          </p:contentPart>
        </mc:Choice>
        <mc:Fallback xmlns="">
          <p:pic>
            <p:nvPicPr>
              <p:cNvPr id="140" name="墨迹 139"/>
            </p:nvPicPr>
            <p:blipFill>
              <a:blip/>
            </p:blipFill>
            <p:spPr>
              <a:xfrm>
                <a:off x="4713111" y="6405053"/>
                <a:ext cx="136525" cy="259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41" name="墨迹 140"/>
              <p14:cNvContentPartPr/>
              <p14:nvPr/>
            </p14:nvContentPartPr>
            <p14:xfrm>
              <a:off x="4831644" y="6389896"/>
              <a:ext cx="169333" cy="45118"/>
            </p14:xfrm>
          </p:contentPart>
        </mc:Choice>
        <mc:Fallback xmlns="">
          <p:pic>
            <p:nvPicPr>
              <p:cNvPr id="141" name="墨迹 140"/>
            </p:nvPicPr>
            <p:blipFill>
              <a:blip/>
            </p:blipFill>
            <p:spPr>
              <a:xfrm>
                <a:off x="4831644" y="6389896"/>
                <a:ext cx="169333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42" name="墨迹 141"/>
              <p14:cNvContentPartPr/>
              <p14:nvPr/>
            </p14:nvContentPartPr>
            <p14:xfrm>
              <a:off x="4975577" y="6438891"/>
              <a:ext cx="177800" cy="247094"/>
            </p14:xfrm>
          </p:contentPart>
        </mc:Choice>
        <mc:Fallback xmlns="">
          <p:pic>
            <p:nvPicPr>
              <p:cNvPr id="142" name="墨迹 141"/>
            </p:nvPicPr>
            <p:blipFill>
              <a:blip/>
            </p:blipFill>
            <p:spPr>
              <a:xfrm>
                <a:off x="4975577" y="6438891"/>
                <a:ext cx="177800" cy="247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43" name="墨迹 142"/>
              <p14:cNvContentPartPr/>
              <p14:nvPr/>
            </p14:nvContentPartPr>
            <p14:xfrm>
              <a:off x="8190794" y="2148764"/>
              <a:ext cx="39687" cy="28199"/>
            </p14:xfrm>
          </p:contentPart>
        </mc:Choice>
        <mc:Fallback xmlns="">
          <p:pic>
            <p:nvPicPr>
              <p:cNvPr id="143" name="墨迹 142"/>
            </p:nvPicPr>
            <p:blipFill>
              <a:blip/>
            </p:blipFill>
            <p:spPr>
              <a:xfrm>
                <a:off x="8190794" y="2148764"/>
                <a:ext cx="39687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55" name="墨迹 154"/>
              <p14:cNvContentPartPr/>
              <p14:nvPr/>
            </p14:nvContentPartPr>
            <p14:xfrm>
              <a:off x="6477000" y="4074228"/>
              <a:ext cx="25400" cy="296619"/>
            </p14:xfrm>
          </p:contentPart>
        </mc:Choice>
        <mc:Fallback xmlns="">
          <p:pic>
            <p:nvPicPr>
              <p:cNvPr id="155" name="墨迹 154"/>
            </p:nvPicPr>
            <p:blipFill>
              <a:blip/>
            </p:blipFill>
            <p:spPr>
              <a:xfrm>
                <a:off x="6477000" y="4074228"/>
                <a:ext cx="25400" cy="2966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56" name="墨迹 155"/>
              <p14:cNvContentPartPr/>
              <p14:nvPr/>
            </p14:nvContentPartPr>
            <p14:xfrm>
              <a:off x="6508044" y="4193193"/>
              <a:ext cx="160866" cy="36659"/>
            </p14:xfrm>
          </p:contentPart>
        </mc:Choice>
        <mc:Fallback xmlns="">
          <p:pic>
            <p:nvPicPr>
              <p:cNvPr id="156" name="墨迹 155"/>
            </p:nvPicPr>
            <p:blipFill>
              <a:blip/>
            </p:blipFill>
            <p:spPr>
              <a:xfrm>
                <a:off x="6508044" y="4193193"/>
                <a:ext cx="160866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57" name="墨迹 156"/>
              <p14:cNvContentPartPr/>
              <p14:nvPr/>
            </p14:nvContentPartPr>
            <p14:xfrm>
              <a:off x="6654800" y="3957555"/>
              <a:ext cx="39511" cy="596585"/>
            </p14:xfrm>
          </p:contentPart>
        </mc:Choice>
        <mc:Fallback xmlns="">
          <p:pic>
            <p:nvPicPr>
              <p:cNvPr id="157" name="墨迹 156"/>
            </p:nvPicPr>
            <p:blipFill>
              <a:blip/>
            </p:blipFill>
            <p:spPr>
              <a:xfrm>
                <a:off x="6654800" y="3957555"/>
                <a:ext cx="39511" cy="5965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58" name="墨迹 157"/>
              <p14:cNvContentPartPr/>
              <p14:nvPr/>
            </p14:nvContentPartPr>
            <p14:xfrm>
              <a:off x="7010400" y="3942222"/>
              <a:ext cx="79022" cy="118435"/>
            </p14:xfrm>
          </p:contentPart>
        </mc:Choice>
        <mc:Fallback xmlns="">
          <p:pic>
            <p:nvPicPr>
              <p:cNvPr id="158" name="墨迹 157"/>
            </p:nvPicPr>
            <p:blipFill>
              <a:blip/>
            </p:blipFill>
            <p:spPr>
              <a:xfrm>
                <a:off x="7010400" y="3942222"/>
                <a:ext cx="79022" cy="118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59" name="墨迹 158"/>
              <p14:cNvContentPartPr/>
              <p14:nvPr/>
            </p14:nvContentPartPr>
            <p14:xfrm>
              <a:off x="6872816" y="4083217"/>
              <a:ext cx="328084" cy="384916"/>
            </p14:xfrm>
          </p:contentPart>
        </mc:Choice>
        <mc:Fallback xmlns="">
          <p:pic>
            <p:nvPicPr>
              <p:cNvPr id="159" name="墨迹 158"/>
            </p:nvPicPr>
            <p:blipFill>
              <a:blip/>
            </p:blipFill>
            <p:spPr>
              <a:xfrm>
                <a:off x="6872816" y="4083217"/>
                <a:ext cx="328084" cy="3849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60" name="墨迹 159"/>
              <p14:cNvContentPartPr/>
              <p14:nvPr/>
            </p14:nvContentPartPr>
            <p14:xfrm>
              <a:off x="7253111" y="3974474"/>
              <a:ext cx="16933" cy="743220"/>
            </p14:xfrm>
          </p:contentPart>
        </mc:Choice>
        <mc:Fallback xmlns="">
          <p:pic>
            <p:nvPicPr>
              <p:cNvPr id="160" name="墨迹 159"/>
            </p:nvPicPr>
            <p:blipFill>
              <a:blip/>
            </p:blipFill>
            <p:spPr>
              <a:xfrm>
                <a:off x="7253111" y="3974474"/>
                <a:ext cx="16933" cy="7432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61" name="墨迹 160"/>
              <p14:cNvContentPartPr/>
              <p14:nvPr/>
            </p14:nvContentPartPr>
            <p14:xfrm>
              <a:off x="7195255" y="4229851"/>
              <a:ext cx="117122" cy="73318"/>
            </p14:xfrm>
          </p:contentPart>
        </mc:Choice>
        <mc:Fallback xmlns="">
          <p:pic>
            <p:nvPicPr>
              <p:cNvPr id="161" name="墨迹 160"/>
            </p:nvPicPr>
            <p:blipFill>
              <a:blip/>
            </p:blipFill>
            <p:spPr>
              <a:xfrm>
                <a:off x="7195255" y="4229851"/>
                <a:ext cx="117122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62" name="墨迹 161"/>
              <p14:cNvContentPartPr/>
              <p14:nvPr/>
            </p14:nvContentPartPr>
            <p14:xfrm>
              <a:off x="7394222" y="4032458"/>
              <a:ext cx="93133" cy="73318"/>
            </p14:xfrm>
          </p:contentPart>
        </mc:Choice>
        <mc:Fallback xmlns="">
          <p:pic>
            <p:nvPicPr>
              <p:cNvPr id="162" name="墨迹 161"/>
            </p:nvPicPr>
            <p:blipFill>
              <a:blip/>
            </p:blipFill>
            <p:spPr>
              <a:xfrm>
                <a:off x="7394222" y="4032458"/>
                <a:ext cx="93133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63" name="墨迹 162"/>
              <p14:cNvContentPartPr/>
              <p14:nvPr/>
            </p14:nvContentPartPr>
            <p14:xfrm>
              <a:off x="7319256" y="4150894"/>
              <a:ext cx="289454" cy="222772"/>
            </p14:xfrm>
          </p:contentPart>
        </mc:Choice>
        <mc:Fallback xmlns="">
          <p:pic>
            <p:nvPicPr>
              <p:cNvPr id="163" name="墨迹 162"/>
            </p:nvPicPr>
            <p:blipFill>
              <a:blip/>
            </p:blipFill>
            <p:spPr>
              <a:xfrm>
                <a:off x="7319256" y="4150894"/>
                <a:ext cx="289454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64" name="墨迹 163"/>
              <p14:cNvContentPartPr/>
              <p14:nvPr/>
            </p14:nvContentPartPr>
            <p14:xfrm>
              <a:off x="7828844" y="4239016"/>
              <a:ext cx="11288" cy="4935"/>
            </p14:xfrm>
          </p:contentPart>
        </mc:Choice>
        <mc:Fallback xmlns="">
          <p:pic>
            <p:nvPicPr>
              <p:cNvPr id="164" name="墨迹 163"/>
            </p:nvPicPr>
            <p:blipFill>
              <a:blip/>
            </p:blipFill>
            <p:spPr>
              <a:xfrm>
                <a:off x="7828844" y="4239016"/>
                <a:ext cx="11288" cy="49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65" name="墨迹 164"/>
              <p14:cNvContentPartPr/>
              <p14:nvPr/>
            </p14:nvContentPartPr>
            <p14:xfrm>
              <a:off x="7766755" y="4356747"/>
              <a:ext cx="105018" cy="59958"/>
            </p14:xfrm>
          </p:contentPart>
        </mc:Choice>
        <mc:Fallback xmlns="">
          <p:pic>
            <p:nvPicPr>
              <p:cNvPr id="165" name="墨迹 164"/>
            </p:nvPicPr>
            <p:blipFill>
              <a:blip/>
            </p:blipFill>
            <p:spPr>
              <a:xfrm>
                <a:off x="7766755" y="4356747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66" name="墨迹 165"/>
              <p14:cNvContentPartPr/>
              <p14:nvPr/>
            </p14:nvContentPartPr>
            <p14:xfrm>
              <a:off x="8263466" y="4152833"/>
              <a:ext cx="129822" cy="209554"/>
            </p14:xfrm>
          </p:contentPart>
        </mc:Choice>
        <mc:Fallback xmlns="">
          <p:pic>
            <p:nvPicPr>
              <p:cNvPr id="166" name="墨迹 165"/>
            </p:nvPicPr>
            <p:blipFill>
              <a:blip/>
            </p:blipFill>
            <p:spPr>
              <a:xfrm>
                <a:off x="8263466" y="4152833"/>
                <a:ext cx="129822" cy="209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67" name="墨迹 166"/>
              <p14:cNvContentPartPr/>
              <p14:nvPr/>
            </p14:nvContentPartPr>
            <p14:xfrm>
              <a:off x="8489244" y="4218572"/>
              <a:ext cx="31044" cy="112796"/>
            </p14:xfrm>
          </p:contentPart>
        </mc:Choice>
        <mc:Fallback xmlns="">
          <p:pic>
            <p:nvPicPr>
              <p:cNvPr id="167" name="墨迹 166"/>
            </p:nvPicPr>
            <p:blipFill>
              <a:blip/>
            </p:blipFill>
            <p:spPr>
              <a:xfrm>
                <a:off x="8489244" y="4218572"/>
                <a:ext cx="31044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68" name="墨迹 167"/>
              <p14:cNvContentPartPr/>
              <p14:nvPr/>
            </p14:nvContentPartPr>
            <p14:xfrm>
              <a:off x="8686800" y="4088856"/>
              <a:ext cx="220838" cy="228412"/>
            </p14:xfrm>
          </p:contentPart>
        </mc:Choice>
        <mc:Fallback xmlns="">
          <p:pic>
            <p:nvPicPr>
              <p:cNvPr id="168" name="墨迹 167"/>
            </p:nvPicPr>
            <p:blipFill>
              <a:blip/>
            </p:blipFill>
            <p:spPr>
              <a:xfrm>
                <a:off x="8686800" y="4088856"/>
                <a:ext cx="220838" cy="228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69" name="墨迹 168"/>
              <p14:cNvContentPartPr/>
              <p14:nvPr/>
            </p14:nvContentPartPr>
            <p14:xfrm>
              <a:off x="8963377" y="4179093"/>
              <a:ext cx="180623" cy="16920"/>
            </p14:xfrm>
          </p:contentPart>
        </mc:Choice>
        <mc:Fallback xmlns="">
          <p:pic>
            <p:nvPicPr>
              <p:cNvPr id="169" name="墨迹 168"/>
            </p:nvPicPr>
            <p:blipFill>
              <a:blip/>
            </p:blipFill>
            <p:spPr>
              <a:xfrm>
                <a:off x="8963377" y="4179093"/>
                <a:ext cx="180623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70" name="墨迹 169"/>
              <p14:cNvContentPartPr/>
              <p14:nvPr/>
            </p14:nvContentPartPr>
            <p14:xfrm>
              <a:off x="9258300" y="4028229"/>
              <a:ext cx="64911" cy="342618"/>
            </p14:xfrm>
          </p:contentPart>
        </mc:Choice>
        <mc:Fallback xmlns="">
          <p:pic>
            <p:nvPicPr>
              <p:cNvPr id="170" name="墨迹 169"/>
            </p:nvPicPr>
            <p:blipFill>
              <a:blip/>
            </p:blipFill>
            <p:spPr>
              <a:xfrm>
                <a:off x="9258300" y="4028229"/>
                <a:ext cx="64911" cy="3426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71" name="墨迹 170"/>
              <p14:cNvContentPartPr/>
              <p14:nvPr/>
            </p14:nvContentPartPr>
            <p14:xfrm>
              <a:off x="9427633" y="4117055"/>
              <a:ext cx="92604" cy="127425"/>
            </p14:xfrm>
          </p:contentPart>
        </mc:Choice>
        <mc:Fallback xmlns="">
          <p:pic>
            <p:nvPicPr>
              <p:cNvPr id="171" name="墨迹 170"/>
            </p:nvPicPr>
            <p:blipFill>
              <a:blip/>
            </p:blipFill>
            <p:spPr>
              <a:xfrm>
                <a:off x="9427633" y="4117055"/>
                <a:ext cx="92604" cy="1274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72" name="墨迹 171"/>
              <p14:cNvContentPartPr/>
              <p14:nvPr/>
            </p14:nvContentPartPr>
            <p14:xfrm>
              <a:off x="9211733" y="3978175"/>
              <a:ext cx="222956" cy="353193"/>
            </p14:xfrm>
          </p:contentPart>
        </mc:Choice>
        <mc:Fallback xmlns="">
          <p:pic>
            <p:nvPicPr>
              <p:cNvPr id="172" name="墨迹 171"/>
            </p:nvPicPr>
            <p:blipFill>
              <a:blip/>
            </p:blipFill>
            <p:spPr>
              <a:xfrm>
                <a:off x="9211733" y="3978175"/>
                <a:ext cx="222956" cy="3531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73" name="墨迹 172"/>
              <p14:cNvContentPartPr/>
              <p14:nvPr/>
            </p14:nvContentPartPr>
            <p14:xfrm>
              <a:off x="9572977" y="4090795"/>
              <a:ext cx="112889" cy="144696"/>
            </p14:xfrm>
          </p:contentPart>
        </mc:Choice>
        <mc:Fallback xmlns="">
          <p:pic>
            <p:nvPicPr>
              <p:cNvPr id="173" name="墨迹 172"/>
            </p:nvPicPr>
            <p:blipFill>
              <a:blip/>
            </p:blipFill>
            <p:spPr>
              <a:xfrm>
                <a:off x="9572977" y="4090795"/>
                <a:ext cx="112889" cy="144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74" name="墨迹 173"/>
              <p14:cNvContentPartPr/>
              <p14:nvPr/>
            </p14:nvContentPartPr>
            <p14:xfrm>
              <a:off x="9764888" y="4071937"/>
              <a:ext cx="138289" cy="203033"/>
            </p14:xfrm>
          </p:contentPart>
        </mc:Choice>
        <mc:Fallback xmlns="">
          <p:pic>
            <p:nvPicPr>
              <p:cNvPr id="174" name="墨迹 173"/>
            </p:nvPicPr>
            <p:blipFill>
              <a:blip/>
            </p:blipFill>
            <p:spPr>
              <a:xfrm>
                <a:off x="9764888" y="4071937"/>
                <a:ext cx="138289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75" name="墨迹 174"/>
              <p14:cNvContentPartPr/>
              <p14:nvPr/>
            </p14:nvContentPartPr>
            <p14:xfrm>
              <a:off x="10041466" y="4145254"/>
              <a:ext cx="160866" cy="11280"/>
            </p14:xfrm>
          </p:contentPart>
        </mc:Choice>
        <mc:Fallback xmlns="">
          <p:pic>
            <p:nvPicPr>
              <p:cNvPr id="175" name="墨迹 174"/>
            </p:nvPicPr>
            <p:blipFill>
              <a:blip/>
            </p:blipFill>
            <p:spPr>
              <a:xfrm>
                <a:off x="10041466" y="4145254"/>
                <a:ext cx="160866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76" name="墨迹 175"/>
              <p14:cNvContentPartPr/>
              <p14:nvPr/>
            </p14:nvContentPartPr>
            <p14:xfrm>
              <a:off x="10225969" y="4060657"/>
              <a:ext cx="176741" cy="208673"/>
            </p14:xfrm>
          </p:contentPart>
        </mc:Choice>
        <mc:Fallback xmlns="">
          <p:pic>
            <p:nvPicPr>
              <p:cNvPr id="176" name="墨迹 175"/>
            </p:nvPicPr>
            <p:blipFill>
              <a:blip/>
            </p:blipFill>
            <p:spPr>
              <a:xfrm>
                <a:off x="10225969" y="4060657"/>
                <a:ext cx="176741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77" name="墨迹 176"/>
              <p14:cNvContentPartPr/>
              <p14:nvPr/>
            </p14:nvContentPartPr>
            <p14:xfrm>
              <a:off x="10483850" y="4077577"/>
              <a:ext cx="212372" cy="332748"/>
            </p14:xfrm>
          </p:contentPart>
        </mc:Choice>
        <mc:Fallback xmlns="">
          <p:pic>
            <p:nvPicPr>
              <p:cNvPr id="177" name="墨迹 176"/>
            </p:nvPicPr>
            <p:blipFill>
              <a:blip/>
            </p:blipFill>
            <p:spPr>
              <a:xfrm>
                <a:off x="10483850" y="4077577"/>
                <a:ext cx="212372" cy="3327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78" name="墨迹 177"/>
              <p14:cNvContentPartPr/>
              <p14:nvPr/>
            </p14:nvContentPartPr>
            <p14:xfrm>
              <a:off x="8243711" y="4355337"/>
              <a:ext cx="2771423" cy="105746"/>
            </p14:xfrm>
          </p:contentPart>
        </mc:Choice>
        <mc:Fallback xmlns="">
          <p:pic>
            <p:nvPicPr>
              <p:cNvPr id="178" name="墨迹 177"/>
            </p:nvPicPr>
            <p:blipFill>
              <a:blip/>
            </p:blipFill>
            <p:spPr>
              <a:xfrm>
                <a:off x="8243711" y="4355337"/>
                <a:ext cx="2771423" cy="1057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79" name="墨迹 178"/>
              <p14:cNvContentPartPr/>
              <p14:nvPr/>
            </p14:nvContentPartPr>
            <p14:xfrm>
              <a:off x="9561688" y="4511842"/>
              <a:ext cx="290689" cy="146634"/>
            </p14:xfrm>
          </p:contentPart>
        </mc:Choice>
        <mc:Fallback xmlns="">
          <p:pic>
            <p:nvPicPr>
              <p:cNvPr id="179" name="墨迹 178"/>
            </p:nvPicPr>
            <p:blipFill>
              <a:blip/>
            </p:blipFill>
            <p:spPr>
              <a:xfrm>
                <a:off x="9561688" y="4511842"/>
                <a:ext cx="290689" cy="146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80" name="墨迹 179"/>
              <p14:cNvContentPartPr/>
              <p14:nvPr/>
            </p14:nvContentPartPr>
            <p14:xfrm>
              <a:off x="9456384" y="4929187"/>
              <a:ext cx="173038" cy="47938"/>
            </p14:xfrm>
          </p:contentPart>
        </mc:Choice>
        <mc:Fallback xmlns="">
          <p:pic>
            <p:nvPicPr>
              <p:cNvPr id="180" name="墨迹 179"/>
            </p:nvPicPr>
            <p:blipFill>
              <a:blip/>
            </p:blipFill>
            <p:spPr>
              <a:xfrm>
                <a:off x="9456384" y="4929187"/>
                <a:ext cx="173038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81" name="墨迹 180"/>
              <p14:cNvContentPartPr/>
              <p14:nvPr/>
            </p14:nvContentPartPr>
            <p14:xfrm>
              <a:off x="9473671" y="5041983"/>
              <a:ext cx="206551" cy="33839"/>
            </p14:xfrm>
          </p:contentPart>
        </mc:Choice>
        <mc:Fallback xmlns="">
          <p:pic>
            <p:nvPicPr>
              <p:cNvPr id="181" name="墨迹 180"/>
            </p:nvPicPr>
            <p:blipFill>
              <a:blip/>
            </p:blipFill>
            <p:spPr>
              <a:xfrm>
                <a:off x="9473671" y="5041983"/>
                <a:ext cx="206551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82" name="墨迹 181"/>
              <p14:cNvContentPartPr/>
              <p14:nvPr/>
            </p14:nvContentPartPr>
            <p14:xfrm>
              <a:off x="9953801" y="4919846"/>
              <a:ext cx="104599" cy="136589"/>
            </p14:xfrm>
          </p:contentPart>
        </mc:Choice>
        <mc:Fallback xmlns="">
          <p:pic>
            <p:nvPicPr>
              <p:cNvPr id="182" name="墨迹 181"/>
            </p:nvPicPr>
            <p:blipFill>
              <a:blip/>
            </p:blipFill>
            <p:spPr>
              <a:xfrm>
                <a:off x="9953801" y="4919846"/>
                <a:ext cx="104599" cy="1365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83" name="墨迹 182"/>
              <p14:cNvContentPartPr/>
              <p14:nvPr/>
            </p14:nvContentPartPr>
            <p14:xfrm>
              <a:off x="10092266" y="4985585"/>
              <a:ext cx="73378" cy="78957"/>
            </p14:xfrm>
          </p:contentPart>
        </mc:Choice>
        <mc:Fallback xmlns="">
          <p:pic>
            <p:nvPicPr>
              <p:cNvPr id="183" name="墨迹 182"/>
            </p:nvPicPr>
            <p:blipFill>
              <a:blip/>
            </p:blipFill>
            <p:spPr>
              <a:xfrm>
                <a:off x="10092266" y="4985585"/>
                <a:ext cx="73378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84" name="墨迹 183"/>
              <p14:cNvContentPartPr/>
              <p14:nvPr/>
            </p14:nvContentPartPr>
            <p14:xfrm>
              <a:off x="10253133" y="4831724"/>
              <a:ext cx="70556" cy="413292"/>
            </p14:xfrm>
          </p:contentPart>
        </mc:Choice>
        <mc:Fallback xmlns="">
          <p:pic>
            <p:nvPicPr>
              <p:cNvPr id="184" name="墨迹 183"/>
            </p:nvPicPr>
            <p:blipFill>
              <a:blip/>
            </p:blipFill>
            <p:spPr>
              <a:xfrm>
                <a:off x="10253133" y="4831724"/>
                <a:ext cx="70556" cy="4132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85" name="墨迹 184"/>
              <p14:cNvContentPartPr/>
              <p14:nvPr/>
            </p14:nvContentPartPr>
            <p14:xfrm>
              <a:off x="10397066" y="5019424"/>
              <a:ext cx="186266" cy="22559"/>
            </p14:xfrm>
          </p:contentPart>
        </mc:Choice>
        <mc:Fallback xmlns="">
          <p:pic>
            <p:nvPicPr>
              <p:cNvPr id="185" name="墨迹 184"/>
            </p:nvPicPr>
            <p:blipFill>
              <a:blip/>
            </p:blipFill>
            <p:spPr>
              <a:xfrm>
                <a:off x="10397066" y="5019424"/>
                <a:ext cx="18626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86" name="墨迹 185"/>
              <p14:cNvContentPartPr/>
              <p14:nvPr/>
            </p14:nvContentPartPr>
            <p14:xfrm>
              <a:off x="10659532" y="4846881"/>
              <a:ext cx="59268" cy="285339"/>
            </p14:xfrm>
          </p:contentPart>
        </mc:Choice>
        <mc:Fallback xmlns="">
          <p:pic>
            <p:nvPicPr>
              <p:cNvPr id="186" name="墨迹 185"/>
            </p:nvPicPr>
            <p:blipFill>
              <a:blip/>
            </p:blipFill>
            <p:spPr>
              <a:xfrm>
                <a:off x="10659532" y="4846881"/>
                <a:ext cx="59268" cy="2853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87" name="墨迹 186"/>
              <p14:cNvContentPartPr/>
              <p14:nvPr/>
            </p14:nvContentPartPr>
            <p14:xfrm>
              <a:off x="10780888" y="4929187"/>
              <a:ext cx="129823" cy="184175"/>
            </p14:xfrm>
          </p:contentPart>
        </mc:Choice>
        <mc:Fallback xmlns="">
          <p:pic>
            <p:nvPicPr>
              <p:cNvPr id="187" name="墨迹 186"/>
            </p:nvPicPr>
            <p:blipFill>
              <a:blip/>
            </p:blipFill>
            <p:spPr>
              <a:xfrm>
                <a:off x="10780888" y="4929187"/>
                <a:ext cx="129823" cy="184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88" name="墨迹 187"/>
              <p14:cNvContentPartPr/>
              <p14:nvPr/>
            </p14:nvContentPartPr>
            <p14:xfrm>
              <a:off x="10958688" y="4837540"/>
              <a:ext cx="68615" cy="413116"/>
            </p14:xfrm>
          </p:contentPart>
        </mc:Choice>
        <mc:Fallback xmlns="">
          <p:pic>
            <p:nvPicPr>
              <p:cNvPr id="188" name="墨迹 187"/>
            </p:nvPicPr>
            <p:blipFill>
              <a:blip/>
            </p:blipFill>
            <p:spPr>
              <a:xfrm>
                <a:off x="10958688" y="4837540"/>
                <a:ext cx="68615" cy="4131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89" name="墨迹 188"/>
              <p14:cNvContentPartPr/>
              <p14:nvPr/>
            </p14:nvContentPartPr>
            <p14:xfrm>
              <a:off x="11106150" y="4891647"/>
              <a:ext cx="239182" cy="263132"/>
            </p14:xfrm>
          </p:contentPart>
        </mc:Choice>
        <mc:Fallback xmlns="">
          <p:pic>
            <p:nvPicPr>
              <p:cNvPr id="189" name="墨迹 188"/>
            </p:nvPicPr>
            <p:blipFill>
              <a:blip/>
            </p:blipFill>
            <p:spPr>
              <a:xfrm>
                <a:off x="11106150" y="4891647"/>
                <a:ext cx="239182" cy="263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90" name="墨迹 189"/>
              <p14:cNvContentPartPr/>
              <p14:nvPr/>
            </p14:nvContentPartPr>
            <p14:xfrm>
              <a:off x="7539213" y="1505827"/>
              <a:ext cx="41275" cy="11279"/>
            </p14:xfrm>
          </p:contentPart>
        </mc:Choice>
        <mc:Fallback xmlns="">
          <p:pic>
            <p:nvPicPr>
              <p:cNvPr id="190" name="墨迹 189"/>
            </p:nvPicPr>
            <p:blipFill>
              <a:blip/>
            </p:blipFill>
            <p:spPr>
              <a:xfrm>
                <a:off x="7539213" y="1505827"/>
                <a:ext cx="41275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91" name="墨迹 190"/>
              <p14:cNvContentPartPr/>
              <p14:nvPr/>
            </p14:nvContentPartPr>
            <p14:xfrm>
              <a:off x="8015111" y="2137485"/>
              <a:ext cx="50800" cy="26789"/>
            </p14:xfrm>
          </p:contentPart>
        </mc:Choice>
        <mc:Fallback xmlns="">
          <p:pic>
            <p:nvPicPr>
              <p:cNvPr id="191" name="墨迹 190"/>
            </p:nvPicPr>
            <p:blipFill>
              <a:blip/>
            </p:blipFill>
            <p:spPr>
              <a:xfrm>
                <a:off x="8015111" y="2137485"/>
                <a:ext cx="50800" cy="267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92" name="墨迹 191"/>
              <p14:cNvContentPartPr/>
              <p14:nvPr/>
            </p14:nvContentPartPr>
            <p14:xfrm>
              <a:off x="3106384" y="1722959"/>
              <a:ext cx="376238" cy="333277"/>
            </p14:xfrm>
          </p:contentPart>
        </mc:Choice>
        <mc:Fallback xmlns="">
          <p:pic>
            <p:nvPicPr>
              <p:cNvPr id="192" name="墨迹 191"/>
            </p:nvPicPr>
            <p:blipFill>
              <a:blip/>
            </p:blipFill>
            <p:spPr>
              <a:xfrm>
                <a:off x="3106384" y="1722959"/>
                <a:ext cx="376238" cy="3332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93" name="墨迹 192"/>
              <p14:cNvContentPartPr/>
              <p14:nvPr/>
            </p14:nvContentPartPr>
            <p14:xfrm>
              <a:off x="3392311" y="1629902"/>
              <a:ext cx="178329" cy="208673"/>
            </p14:xfrm>
          </p:contentPart>
        </mc:Choice>
        <mc:Fallback xmlns="">
          <p:pic>
            <p:nvPicPr>
              <p:cNvPr id="193" name="墨迹 192"/>
            </p:nvPicPr>
            <p:blipFill>
              <a:blip/>
            </p:blipFill>
            <p:spPr>
              <a:xfrm>
                <a:off x="3392311" y="1629902"/>
                <a:ext cx="178329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94" name="墨迹 193"/>
              <p14:cNvContentPartPr/>
              <p14:nvPr/>
            </p14:nvContentPartPr>
            <p14:xfrm>
              <a:off x="3651955" y="1400609"/>
              <a:ext cx="355600" cy="285691"/>
            </p14:xfrm>
          </p:contentPart>
        </mc:Choice>
        <mc:Fallback xmlns="">
          <p:pic>
            <p:nvPicPr>
              <p:cNvPr id="194" name="墨迹 193"/>
            </p:nvPicPr>
            <p:blipFill>
              <a:blip/>
            </p:blipFill>
            <p:spPr>
              <a:xfrm>
                <a:off x="3651955" y="1400609"/>
                <a:ext cx="355600" cy="285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95" name="墨迹 194"/>
              <p14:cNvContentPartPr/>
              <p14:nvPr/>
            </p14:nvContentPartPr>
            <p14:xfrm>
              <a:off x="4069644" y="1353552"/>
              <a:ext cx="88371" cy="178183"/>
            </p14:xfrm>
          </p:contentPart>
        </mc:Choice>
        <mc:Fallback xmlns="">
          <p:pic>
            <p:nvPicPr>
              <p:cNvPr id="195" name="墨迹 194"/>
            </p:nvPicPr>
            <p:blipFill>
              <a:blip/>
            </p:blipFill>
            <p:spPr>
              <a:xfrm>
                <a:off x="4069644" y="1353552"/>
                <a:ext cx="88371" cy="1781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96" name="墨迹 195"/>
              <p14:cNvContentPartPr/>
              <p14:nvPr/>
            </p14:nvContentPartPr>
            <p14:xfrm>
              <a:off x="4227688" y="1381751"/>
              <a:ext cx="146756" cy="124076"/>
            </p14:xfrm>
          </p:contentPart>
        </mc:Choice>
        <mc:Fallback xmlns="">
          <p:pic>
            <p:nvPicPr>
              <p:cNvPr id="196" name="墨迹 195"/>
            </p:nvPicPr>
            <p:blipFill>
              <a:blip/>
            </p:blipFill>
            <p:spPr>
              <a:xfrm>
                <a:off x="4227688" y="1381751"/>
                <a:ext cx="146756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97" name="墨迹 196"/>
              <p14:cNvContentPartPr/>
              <p14:nvPr/>
            </p14:nvContentPartPr>
            <p14:xfrm>
              <a:off x="4301066" y="1354962"/>
              <a:ext cx="45156" cy="311599"/>
            </p14:xfrm>
          </p:contentPart>
        </mc:Choice>
        <mc:Fallback xmlns="">
          <p:pic>
            <p:nvPicPr>
              <p:cNvPr id="197" name="墨迹 196"/>
            </p:nvPicPr>
            <p:blipFill>
              <a:blip/>
            </p:blipFill>
            <p:spPr>
              <a:xfrm>
                <a:off x="4301066" y="1354962"/>
                <a:ext cx="45156" cy="311599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970" y="686435"/>
            <a:ext cx="11221720" cy="166878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7515577" y="1816016"/>
              <a:ext cx="64912" cy="16919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7515577" y="1816016"/>
                <a:ext cx="64912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1337733" y="2655641"/>
              <a:ext cx="36689" cy="90942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1337733" y="2655641"/>
                <a:ext cx="36689" cy="909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1217612" y="2628148"/>
              <a:ext cx="308504" cy="315829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1217612" y="2628148"/>
                <a:ext cx="308504" cy="3158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1377244" y="2805273"/>
              <a:ext cx="50800" cy="164083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1377244" y="2805273"/>
                <a:ext cx="50800" cy="1640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1326444" y="2973585"/>
              <a:ext cx="14111" cy="102927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1326444" y="2973585"/>
                <a:ext cx="14111" cy="1029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1248833" y="2977815"/>
              <a:ext cx="424744" cy="214313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1248833" y="2977815"/>
                <a:ext cx="424744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1625600" y="2768261"/>
              <a:ext cx="177094" cy="280404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1625600" y="2768261"/>
                <a:ext cx="177094" cy="2804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墨迹 9"/>
              <p14:cNvContentPartPr/>
              <p14:nvPr/>
            </p14:nvContentPartPr>
            <p14:xfrm>
              <a:off x="1624541" y="2731074"/>
              <a:ext cx="238125" cy="382097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1624541" y="2731074"/>
                <a:ext cx="238125" cy="3820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墨迹 10"/>
              <p14:cNvContentPartPr/>
              <p14:nvPr/>
            </p14:nvContentPartPr>
            <p14:xfrm>
              <a:off x="1873955" y="2730193"/>
              <a:ext cx="84667" cy="336449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1873955" y="2730193"/>
                <a:ext cx="84667" cy="3364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墨迹 11"/>
              <p14:cNvContentPartPr/>
              <p14:nvPr/>
            </p14:nvContentPartPr>
            <p14:xfrm>
              <a:off x="1890888" y="2895157"/>
              <a:ext cx="127000" cy="93938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1890888" y="2895157"/>
                <a:ext cx="127000" cy="93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墨迹 12"/>
              <p14:cNvContentPartPr/>
              <p14:nvPr/>
            </p14:nvContentPartPr>
            <p14:xfrm>
              <a:off x="1975555" y="2938337"/>
              <a:ext cx="16933" cy="651397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1975555" y="2938337"/>
                <a:ext cx="16933" cy="6513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墨迹 13"/>
              <p14:cNvContentPartPr/>
              <p14:nvPr/>
            </p14:nvContentPartPr>
            <p14:xfrm>
              <a:off x="2139244" y="2661986"/>
              <a:ext cx="65793" cy="101517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2139244" y="2661986"/>
                <a:ext cx="65793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墨迹 14"/>
              <p14:cNvContentPartPr/>
              <p14:nvPr/>
            </p14:nvContentPartPr>
            <p14:xfrm>
              <a:off x="2032705" y="2802981"/>
              <a:ext cx="261761" cy="342089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2032705" y="2802981"/>
                <a:ext cx="261761" cy="3420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墨迹 15"/>
              <p14:cNvContentPartPr/>
              <p14:nvPr/>
            </p14:nvContentPartPr>
            <p14:xfrm>
              <a:off x="2286000" y="2758392"/>
              <a:ext cx="62088" cy="318120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2286000" y="2758392"/>
                <a:ext cx="62088" cy="3181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墨迹 16"/>
              <p14:cNvContentPartPr/>
              <p14:nvPr/>
            </p14:nvContentPartPr>
            <p14:xfrm>
              <a:off x="2396772" y="2757863"/>
              <a:ext cx="180622" cy="235462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2396772" y="2757863"/>
                <a:ext cx="180622" cy="2354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墨迹 17"/>
              <p14:cNvContentPartPr/>
              <p14:nvPr/>
            </p14:nvContentPartPr>
            <p14:xfrm>
              <a:off x="2409119" y="2626737"/>
              <a:ext cx="184503" cy="643996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2409119" y="2626737"/>
                <a:ext cx="184503" cy="6439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墨迹 18"/>
              <p14:cNvContentPartPr/>
              <p14:nvPr/>
            </p14:nvContentPartPr>
            <p14:xfrm>
              <a:off x="2827866" y="2986275"/>
              <a:ext cx="105018" cy="59958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2827866" y="2986275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墨迹 19"/>
              <p14:cNvContentPartPr/>
              <p14:nvPr/>
            </p14:nvContentPartPr>
            <p14:xfrm>
              <a:off x="2810933" y="3028573"/>
              <a:ext cx="22578" cy="33839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2810933" y="3028573"/>
                <a:ext cx="22578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墨迹 20"/>
              <p14:cNvContentPartPr/>
              <p14:nvPr/>
            </p14:nvContentPartPr>
            <p14:xfrm>
              <a:off x="3300765" y="2780422"/>
              <a:ext cx="140935" cy="178359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3300765" y="2780422"/>
                <a:ext cx="140935" cy="1783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" name="墨迹 21"/>
              <p14:cNvContentPartPr/>
              <p14:nvPr/>
            </p14:nvContentPartPr>
            <p14:xfrm>
              <a:off x="3519311" y="2735304"/>
              <a:ext cx="31044" cy="234052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3519311" y="2735304"/>
                <a:ext cx="31044" cy="234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墨迹 22"/>
              <p14:cNvContentPartPr/>
              <p14:nvPr/>
            </p14:nvContentPartPr>
            <p14:xfrm>
              <a:off x="3550355" y="2848100"/>
              <a:ext cx="81845" cy="33839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3550355" y="2848100"/>
                <a:ext cx="81845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墨迹 23"/>
              <p14:cNvContentPartPr/>
              <p14:nvPr/>
            </p14:nvContentPartPr>
            <p14:xfrm>
              <a:off x="3663244" y="2659872"/>
              <a:ext cx="22578" cy="557635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3663244" y="2659872"/>
                <a:ext cx="22578" cy="557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墨迹 24"/>
              <p14:cNvContentPartPr/>
              <p14:nvPr/>
            </p14:nvContentPartPr>
            <p14:xfrm>
              <a:off x="3762022" y="2926000"/>
              <a:ext cx="25400" cy="158972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3762022" y="2926000"/>
                <a:ext cx="25400" cy="1589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6" name="墨迹 25"/>
              <p14:cNvContentPartPr/>
              <p14:nvPr/>
            </p14:nvContentPartPr>
            <p14:xfrm>
              <a:off x="3847923" y="2856559"/>
              <a:ext cx="190677" cy="31019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3847923" y="2856559"/>
                <a:ext cx="190677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墨迹 26"/>
              <p14:cNvContentPartPr/>
              <p14:nvPr/>
            </p14:nvContentPartPr>
            <p14:xfrm>
              <a:off x="3934177" y="2732484"/>
              <a:ext cx="11289" cy="281990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3934177" y="2732484"/>
                <a:ext cx="11289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8" name="墨迹 27"/>
              <p14:cNvContentPartPr/>
              <p14:nvPr/>
            </p14:nvContentPartPr>
            <p14:xfrm>
              <a:off x="4173361" y="2740944"/>
              <a:ext cx="158750" cy="191753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4173361" y="2740944"/>
                <a:ext cx="158750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" name="墨迹 28"/>
              <p14:cNvContentPartPr/>
              <p14:nvPr/>
            </p14:nvContentPartPr>
            <p14:xfrm>
              <a:off x="4422422" y="2690185"/>
              <a:ext cx="40922" cy="225592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4422422" y="2690185"/>
                <a:ext cx="40922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" name="墨迹 29"/>
              <p14:cNvContentPartPr/>
              <p14:nvPr/>
            </p14:nvContentPartPr>
            <p14:xfrm>
              <a:off x="4459111" y="2774782"/>
              <a:ext cx="56444" cy="22560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4459111" y="2774782"/>
                <a:ext cx="56444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1" name="墨迹 30"/>
              <p14:cNvContentPartPr/>
              <p14:nvPr/>
            </p14:nvContentPartPr>
            <p14:xfrm>
              <a:off x="4521200" y="2643305"/>
              <a:ext cx="39511" cy="467046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4521200" y="2643305"/>
                <a:ext cx="39511" cy="4670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2" name="墨迹 31"/>
              <p14:cNvContentPartPr/>
              <p14:nvPr/>
            </p14:nvContentPartPr>
            <p14:xfrm>
              <a:off x="4603044" y="2872598"/>
              <a:ext cx="158044" cy="116497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4603044" y="2872598"/>
                <a:ext cx="158044" cy="116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墨迹 32"/>
              <p14:cNvContentPartPr/>
              <p14:nvPr/>
            </p14:nvContentPartPr>
            <p14:xfrm>
              <a:off x="4803422" y="2848100"/>
              <a:ext cx="186266" cy="22559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4803422" y="2848100"/>
                <a:ext cx="18626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4" name="墨迹 33"/>
              <p14:cNvContentPartPr/>
              <p14:nvPr/>
            </p14:nvContentPartPr>
            <p14:xfrm>
              <a:off x="5094816" y="2701465"/>
              <a:ext cx="137584" cy="231232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5094816" y="2701465"/>
                <a:ext cx="137584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5" name="墨迹 34"/>
              <p14:cNvContentPartPr/>
              <p14:nvPr/>
            </p14:nvContentPartPr>
            <p14:xfrm>
              <a:off x="5288138" y="2695825"/>
              <a:ext cx="170039" cy="214313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5288138" y="2695825"/>
                <a:ext cx="170039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6" name="墨迹 35"/>
              <p14:cNvContentPartPr/>
              <p14:nvPr/>
            </p14:nvContentPartPr>
            <p14:xfrm>
              <a:off x="5508977" y="2650707"/>
              <a:ext cx="124178" cy="247623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5508977" y="2650707"/>
                <a:ext cx="124178" cy="2476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7" name="墨迹 36"/>
              <p14:cNvContentPartPr/>
              <p14:nvPr/>
            </p14:nvContentPartPr>
            <p14:xfrm>
              <a:off x="5589411" y="2543727"/>
              <a:ext cx="88900" cy="631481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5589411" y="2543727"/>
                <a:ext cx="88900" cy="6314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8" name="墨迹 37"/>
              <p14:cNvContentPartPr/>
              <p14:nvPr/>
            </p14:nvContentPartPr>
            <p14:xfrm>
              <a:off x="5627511" y="2753633"/>
              <a:ext cx="212372" cy="322879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5627511" y="2753633"/>
                <a:ext cx="212372" cy="3228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9" name="墨迹 38"/>
              <p14:cNvContentPartPr/>
              <p14:nvPr/>
            </p14:nvContentPartPr>
            <p14:xfrm>
              <a:off x="2220383" y="3482049"/>
              <a:ext cx="59972" cy="317239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2220383" y="3482049"/>
                <a:ext cx="59972" cy="3172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0" name="墨迹 39"/>
              <p14:cNvContentPartPr/>
              <p14:nvPr/>
            </p14:nvContentPartPr>
            <p14:xfrm>
              <a:off x="2323923" y="3382119"/>
              <a:ext cx="211843" cy="512517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2323923" y="3382119"/>
                <a:ext cx="211843" cy="512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1" name="墨迹 40"/>
              <p14:cNvContentPartPr/>
              <p14:nvPr/>
            </p14:nvContentPartPr>
            <p14:xfrm>
              <a:off x="1639005" y="4308809"/>
              <a:ext cx="280106" cy="212373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1639005" y="4308809"/>
                <a:ext cx="280106" cy="2123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2" name="墨迹 41"/>
              <p14:cNvContentPartPr/>
              <p14:nvPr/>
            </p14:nvContentPartPr>
            <p14:xfrm>
              <a:off x="5971822" y="2729664"/>
              <a:ext cx="149578" cy="22559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5971822" y="2729664"/>
                <a:ext cx="149578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3" name="墨迹 42"/>
              <p14:cNvContentPartPr/>
              <p14:nvPr/>
            </p14:nvContentPartPr>
            <p14:xfrm>
              <a:off x="5928077" y="2842460"/>
              <a:ext cx="275167" cy="14100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5928077" y="2842460"/>
                <a:ext cx="275167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4" name="墨迹 43"/>
              <p14:cNvContentPartPr/>
              <p14:nvPr/>
            </p14:nvContentPartPr>
            <p14:xfrm>
              <a:off x="6302727" y="2628148"/>
              <a:ext cx="278695" cy="265070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6302727" y="2628148"/>
                <a:ext cx="278695" cy="2650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5" name="墨迹 44"/>
              <p14:cNvContentPartPr/>
              <p14:nvPr/>
            </p14:nvContentPartPr>
            <p14:xfrm>
              <a:off x="6575777" y="2735304"/>
              <a:ext cx="95956" cy="28199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6575777" y="2735304"/>
                <a:ext cx="95956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6" name="墨迹 45"/>
              <p14:cNvContentPartPr/>
              <p14:nvPr/>
            </p14:nvContentPartPr>
            <p14:xfrm>
              <a:off x="6640688" y="2517466"/>
              <a:ext cx="87489" cy="711321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6640688" y="2517466"/>
                <a:ext cx="87489" cy="7113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7" name="墨迹 46"/>
              <p14:cNvContentPartPr/>
              <p14:nvPr/>
            </p14:nvContentPartPr>
            <p14:xfrm>
              <a:off x="2116666" y="4216986"/>
              <a:ext cx="110067" cy="243392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2116666" y="4216986"/>
                <a:ext cx="110067" cy="2433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8" name="墨迹 47"/>
              <p14:cNvContentPartPr/>
              <p14:nvPr/>
            </p14:nvContentPartPr>
            <p14:xfrm>
              <a:off x="2218266" y="4166404"/>
              <a:ext cx="16934" cy="554110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2218266" y="4166404"/>
                <a:ext cx="16934" cy="5541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9" name="墨迹 48"/>
              <p14:cNvContentPartPr/>
              <p14:nvPr/>
            </p14:nvContentPartPr>
            <p14:xfrm>
              <a:off x="2286000" y="4231790"/>
              <a:ext cx="287690" cy="282872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2286000" y="4231790"/>
                <a:ext cx="287690" cy="282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0" name="墨迹 49"/>
              <p14:cNvContentPartPr/>
              <p14:nvPr/>
            </p14:nvContentPartPr>
            <p14:xfrm>
              <a:off x="2699455" y="4291889"/>
              <a:ext cx="231422" cy="228412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2699455" y="4291889"/>
                <a:ext cx="231422" cy="228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1" name="墨迹 50"/>
              <p14:cNvContentPartPr/>
              <p14:nvPr/>
            </p14:nvContentPartPr>
            <p14:xfrm>
              <a:off x="2813226" y="4293828"/>
              <a:ext cx="144462" cy="313890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2813226" y="4293828"/>
                <a:ext cx="144462" cy="3138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2" name="墨迹 51"/>
              <p14:cNvContentPartPr/>
              <p14:nvPr/>
            </p14:nvContentPartPr>
            <p14:xfrm>
              <a:off x="2997200" y="4241131"/>
              <a:ext cx="87665" cy="262251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2997200" y="4241131"/>
                <a:ext cx="87665" cy="262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3" name="墨迹 52"/>
              <p14:cNvContentPartPr/>
              <p14:nvPr/>
            </p14:nvContentPartPr>
            <p14:xfrm>
              <a:off x="3194755" y="4235491"/>
              <a:ext cx="285045" cy="28199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3194755" y="4235491"/>
                <a:ext cx="285045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4" name="墨迹 53"/>
              <p14:cNvContentPartPr/>
              <p14:nvPr/>
            </p14:nvContentPartPr>
            <p14:xfrm>
              <a:off x="3448755" y="4160411"/>
              <a:ext cx="166511" cy="69440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3448755" y="4160411"/>
                <a:ext cx="166511" cy="694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5" name="墨迹 54"/>
              <p14:cNvContentPartPr/>
              <p14:nvPr/>
            </p14:nvContentPartPr>
            <p14:xfrm>
              <a:off x="3243968" y="4314448"/>
              <a:ext cx="289454" cy="33839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3243968" y="4314448"/>
                <a:ext cx="289454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6" name="墨迹 55"/>
              <p14:cNvContentPartPr/>
              <p14:nvPr/>
            </p14:nvContentPartPr>
            <p14:xfrm>
              <a:off x="3267427" y="4359567"/>
              <a:ext cx="138995" cy="64858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3267427" y="4359567"/>
                <a:ext cx="138995" cy="64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7" name="墨迹 56"/>
              <p14:cNvContentPartPr/>
              <p14:nvPr/>
            </p14:nvContentPartPr>
            <p14:xfrm>
              <a:off x="3880555" y="4004259"/>
              <a:ext cx="183445" cy="379101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3880555" y="4004259"/>
                <a:ext cx="183445" cy="3791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8" name="墨迹 57"/>
              <p14:cNvContentPartPr/>
              <p14:nvPr/>
            </p14:nvContentPartPr>
            <p14:xfrm>
              <a:off x="4092222" y="4235491"/>
              <a:ext cx="132644" cy="135356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4092222" y="4235491"/>
                <a:ext cx="132644" cy="1353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9" name="墨迹 58"/>
              <p14:cNvContentPartPr/>
              <p14:nvPr/>
            </p14:nvContentPartPr>
            <p14:xfrm>
              <a:off x="4343223" y="4143492"/>
              <a:ext cx="65088" cy="184351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4343223" y="4143492"/>
                <a:ext cx="65088" cy="1843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0" name="墨迹 59"/>
              <p14:cNvContentPartPr/>
              <p14:nvPr/>
            </p14:nvContentPartPr>
            <p14:xfrm>
              <a:off x="4434416" y="4162174"/>
              <a:ext cx="154517" cy="375928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4434416" y="4162174"/>
                <a:ext cx="154517" cy="3759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1" name="墨迹 60"/>
              <p14:cNvContentPartPr/>
              <p14:nvPr/>
            </p14:nvContentPartPr>
            <p14:xfrm>
              <a:off x="4645377" y="4100136"/>
              <a:ext cx="94016" cy="259431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4645377" y="4100136"/>
                <a:ext cx="94016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2" name="墨迹 61"/>
              <p14:cNvContentPartPr/>
              <p14:nvPr/>
            </p14:nvContentPartPr>
            <p14:xfrm>
              <a:off x="4847519" y="4128335"/>
              <a:ext cx="215547" cy="16919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4847519" y="4128335"/>
                <a:ext cx="215547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3" name="墨迹 62"/>
              <p14:cNvContentPartPr/>
              <p14:nvPr/>
            </p14:nvContentPartPr>
            <p14:xfrm>
              <a:off x="4907844" y="4012367"/>
              <a:ext cx="42333" cy="355660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4907844" y="4012367"/>
                <a:ext cx="42333" cy="3556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4" name="墨迹 63"/>
              <p14:cNvContentPartPr/>
              <p14:nvPr/>
            </p14:nvContentPartPr>
            <p14:xfrm>
              <a:off x="5151966" y="4000558"/>
              <a:ext cx="255411" cy="229293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5151966" y="4000558"/>
                <a:ext cx="255411" cy="229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5" name="墨迹 64"/>
              <p14:cNvContentPartPr/>
              <p14:nvPr/>
            </p14:nvContentPartPr>
            <p14:xfrm>
              <a:off x="5475111" y="3990865"/>
              <a:ext cx="39511" cy="233347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5475111" y="3990865"/>
                <a:ext cx="39511" cy="2333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6" name="墨迹 65"/>
              <p14:cNvContentPartPr/>
              <p14:nvPr/>
            </p14:nvContentPartPr>
            <p14:xfrm>
              <a:off x="5475111" y="4088856"/>
              <a:ext cx="135466" cy="67678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5475111" y="4088856"/>
                <a:ext cx="135466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7" name="墨迹 66"/>
              <p14:cNvContentPartPr/>
              <p14:nvPr/>
            </p14:nvContentPartPr>
            <p14:xfrm>
              <a:off x="5551311" y="3914199"/>
              <a:ext cx="70556" cy="484846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5551311" y="3914199"/>
                <a:ext cx="70556" cy="4848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8" name="墨迹 67"/>
              <p14:cNvContentPartPr/>
              <p14:nvPr/>
            </p14:nvContentPartPr>
            <p14:xfrm>
              <a:off x="5672666" y="4066297"/>
              <a:ext cx="135466" cy="144697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5672666" y="4066297"/>
                <a:ext cx="135466" cy="1446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9" name="墨迹 68"/>
              <p14:cNvContentPartPr/>
              <p14:nvPr/>
            </p14:nvContentPartPr>
            <p14:xfrm>
              <a:off x="5872515" y="4030872"/>
              <a:ext cx="68262" cy="163026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5872515" y="4030872"/>
                <a:ext cx="68262" cy="1630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0" name="墨迹 69"/>
              <p14:cNvContentPartPr/>
              <p14:nvPr/>
            </p14:nvContentPartPr>
            <p14:xfrm>
              <a:off x="5957534" y="4009899"/>
              <a:ext cx="203376" cy="327109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5957534" y="4009899"/>
                <a:ext cx="203376" cy="3271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1" name="墨迹 70"/>
              <p14:cNvContentPartPr/>
              <p14:nvPr/>
            </p14:nvContentPartPr>
            <p14:xfrm>
              <a:off x="6211711" y="3930942"/>
              <a:ext cx="219075" cy="425805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6211711" y="3930942"/>
                <a:ext cx="219075" cy="4258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2" name="墨迹 71"/>
              <p14:cNvContentPartPr/>
              <p14:nvPr/>
            </p14:nvContentPartPr>
            <p14:xfrm>
              <a:off x="2218266" y="5154779"/>
              <a:ext cx="25400" cy="547061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2218266" y="5154779"/>
                <a:ext cx="25400" cy="5470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3" name="墨迹 72"/>
              <p14:cNvContentPartPr/>
              <p14:nvPr/>
            </p14:nvContentPartPr>
            <p14:xfrm>
              <a:off x="2266950" y="5280970"/>
              <a:ext cx="194027" cy="240396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2266950" y="5280970"/>
                <a:ext cx="194027" cy="2403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4" name="墨迹 73"/>
              <p14:cNvContentPartPr/>
              <p14:nvPr/>
            </p14:nvContentPartPr>
            <p14:xfrm>
              <a:off x="2531533" y="5318333"/>
              <a:ext cx="166511" cy="28200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2531533" y="5318333"/>
                <a:ext cx="166511" cy="28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5" name="墨迹 74"/>
              <p14:cNvContentPartPr/>
              <p14:nvPr/>
            </p14:nvContentPartPr>
            <p14:xfrm>
              <a:off x="2525359" y="5426900"/>
              <a:ext cx="175507" cy="24850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2525359" y="5426900"/>
                <a:ext cx="175507" cy="248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6" name="墨迹 75"/>
              <p14:cNvContentPartPr/>
              <p14:nvPr/>
            </p14:nvContentPartPr>
            <p14:xfrm>
              <a:off x="2833511" y="5307054"/>
              <a:ext cx="1385711" cy="112796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2833511" y="5307054"/>
                <a:ext cx="1385711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90" name="墨迹 89"/>
              <p14:cNvContentPartPr/>
              <p14:nvPr/>
            </p14:nvContentPartPr>
            <p14:xfrm>
              <a:off x="4075288" y="5256296"/>
              <a:ext cx="1035756" cy="95877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4075288" y="5256296"/>
                <a:ext cx="1035756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91" name="墨迹 90"/>
              <p14:cNvContentPartPr/>
              <p14:nvPr/>
            </p14:nvContentPartPr>
            <p14:xfrm>
              <a:off x="3222977" y="4855870"/>
              <a:ext cx="248356" cy="431621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3222977" y="4855870"/>
                <a:ext cx="248356" cy="4316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92" name="墨迹 91"/>
              <p14:cNvContentPartPr/>
              <p14:nvPr/>
            </p14:nvContentPartPr>
            <p14:xfrm>
              <a:off x="3556000" y="5081462"/>
              <a:ext cx="73377" cy="157914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3556000" y="5081462"/>
                <a:ext cx="73377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93" name="墨迹 92"/>
              <p14:cNvContentPartPr/>
              <p14:nvPr/>
            </p14:nvContentPartPr>
            <p14:xfrm>
              <a:off x="3561644" y="5064542"/>
              <a:ext cx="11289" cy="191754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3561644" y="5064542"/>
                <a:ext cx="11289" cy="191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94" name="墨迹 93"/>
              <p14:cNvContentPartPr/>
              <p14:nvPr/>
            </p14:nvContentPartPr>
            <p14:xfrm>
              <a:off x="3578577" y="5151959"/>
              <a:ext cx="101600" cy="36659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3578577" y="5151959"/>
                <a:ext cx="101600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95" name="墨迹 94"/>
              <p14:cNvContentPartPr/>
              <p14:nvPr/>
            </p14:nvContentPartPr>
            <p14:xfrm>
              <a:off x="3681588" y="5012727"/>
              <a:ext cx="9878" cy="412763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3681588" y="5012727"/>
                <a:ext cx="9878" cy="4127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96" name="墨迹 95"/>
              <p14:cNvContentPartPr/>
              <p14:nvPr/>
            </p14:nvContentPartPr>
            <p14:xfrm>
              <a:off x="3759200" y="5132220"/>
              <a:ext cx="132644" cy="107156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3759200" y="5132220"/>
                <a:ext cx="132644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97" name="墨迹 96"/>
              <p14:cNvContentPartPr/>
              <p14:nvPr/>
            </p14:nvContentPartPr>
            <p14:xfrm>
              <a:off x="3538361" y="4664116"/>
              <a:ext cx="147461" cy="127777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3538361" y="4664116"/>
                <a:ext cx="147461" cy="127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98" name="墨迹 97"/>
              <p14:cNvContentPartPr/>
              <p14:nvPr/>
            </p14:nvContentPartPr>
            <p14:xfrm>
              <a:off x="4114800" y="5092741"/>
              <a:ext cx="19755" cy="8460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4114800" y="5092741"/>
                <a:ext cx="19755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99" name="墨迹 98"/>
              <p14:cNvContentPartPr/>
              <p14:nvPr/>
            </p14:nvContentPartPr>
            <p14:xfrm>
              <a:off x="4577644" y="4785020"/>
              <a:ext cx="214489" cy="362181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4577644" y="4785020"/>
                <a:ext cx="214489" cy="3621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00" name="墨迹 99"/>
              <p14:cNvContentPartPr/>
              <p14:nvPr/>
            </p14:nvContentPartPr>
            <p14:xfrm>
              <a:off x="4871155" y="4970957"/>
              <a:ext cx="84667" cy="237401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4871155" y="4970957"/>
                <a:ext cx="84667" cy="2374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01" name="墨迹 100"/>
              <p14:cNvContentPartPr/>
              <p14:nvPr/>
            </p14:nvContentPartPr>
            <p14:xfrm>
              <a:off x="5016323" y="5064542"/>
              <a:ext cx="89077" cy="111386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5016323" y="5064542"/>
                <a:ext cx="89077" cy="1113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02" name="墨迹 101"/>
              <p14:cNvContentPartPr/>
              <p14:nvPr/>
            </p14:nvContentPartPr>
            <p14:xfrm>
              <a:off x="3680177" y="5652492"/>
              <a:ext cx="254000" cy="380687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3680177" y="5652492"/>
                <a:ext cx="254000" cy="3806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03" name="墨迹 102"/>
              <p14:cNvContentPartPr/>
              <p14:nvPr/>
            </p14:nvContentPartPr>
            <p14:xfrm>
              <a:off x="4116740" y="5852352"/>
              <a:ext cx="3704" cy="165317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4116740" y="5852352"/>
                <a:ext cx="3704" cy="165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04" name="墨迹 103"/>
              <p14:cNvContentPartPr/>
              <p14:nvPr/>
            </p14:nvContentPartPr>
            <p14:xfrm>
              <a:off x="4131733" y="5899233"/>
              <a:ext cx="64911" cy="45119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4131733" y="5899233"/>
                <a:ext cx="64911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05" name="墨迹 104"/>
              <p14:cNvContentPartPr/>
              <p14:nvPr/>
            </p14:nvContentPartPr>
            <p14:xfrm>
              <a:off x="4193822" y="5776567"/>
              <a:ext cx="28222" cy="393377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4193822" y="5776567"/>
                <a:ext cx="28222" cy="3933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06" name="墨迹 105"/>
              <p14:cNvContentPartPr/>
              <p14:nvPr/>
            </p14:nvContentPartPr>
            <p14:xfrm>
              <a:off x="4255911" y="5839310"/>
              <a:ext cx="313972" cy="268596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4255911" y="5839310"/>
                <a:ext cx="313972" cy="2685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07" name="墨迹 106"/>
              <p14:cNvContentPartPr/>
              <p14:nvPr/>
            </p14:nvContentPartPr>
            <p14:xfrm>
              <a:off x="4001911" y="5498807"/>
              <a:ext cx="177800" cy="145224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4001911" y="5498807"/>
                <a:ext cx="177800" cy="1452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08" name="墨迹 107"/>
              <p14:cNvContentPartPr/>
              <p14:nvPr/>
            </p14:nvContentPartPr>
            <p14:xfrm>
              <a:off x="5407377" y="5173109"/>
              <a:ext cx="196850" cy="15509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5407377" y="5173109"/>
                <a:ext cx="196850" cy="155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09" name="墨迹 108"/>
              <p14:cNvContentPartPr/>
              <p14:nvPr/>
            </p14:nvContentPartPr>
            <p14:xfrm>
              <a:off x="5330472" y="5357812"/>
              <a:ext cx="260350" cy="11279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5330472" y="5357812"/>
                <a:ext cx="260350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10" name="墨迹 109"/>
              <p14:cNvContentPartPr/>
              <p14:nvPr/>
            </p14:nvContentPartPr>
            <p14:xfrm>
              <a:off x="6026678" y="5213997"/>
              <a:ext cx="1768299" cy="53578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6026678" y="5213997"/>
                <a:ext cx="1768299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11" name="墨迹 110"/>
              <p14:cNvContentPartPr/>
              <p14:nvPr/>
            </p14:nvContentPartPr>
            <p14:xfrm>
              <a:off x="6462888" y="4778322"/>
              <a:ext cx="269522" cy="393377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6462888" y="4778322"/>
                <a:ext cx="269522" cy="3933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12" name="墨迹 111"/>
              <p14:cNvContentPartPr/>
              <p14:nvPr/>
            </p14:nvContentPartPr>
            <p14:xfrm>
              <a:off x="6756400" y="5010788"/>
              <a:ext cx="15522" cy="143991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6756400" y="5010788"/>
                <a:ext cx="15522" cy="1439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13" name="墨迹 112"/>
              <p14:cNvContentPartPr/>
              <p14:nvPr/>
            </p14:nvContentPartPr>
            <p14:xfrm>
              <a:off x="6767688" y="5047623"/>
              <a:ext cx="87489" cy="39478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6767688" y="5047623"/>
                <a:ext cx="87489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14" name="墨迹 113"/>
              <p14:cNvContentPartPr/>
              <p14:nvPr/>
            </p14:nvContentPartPr>
            <p14:xfrm>
              <a:off x="6841066" y="4917202"/>
              <a:ext cx="28222" cy="316534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6841066" y="4917202"/>
                <a:ext cx="28222" cy="3165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15" name="墨迹 114"/>
              <p14:cNvContentPartPr/>
              <p14:nvPr/>
            </p14:nvContentPartPr>
            <p14:xfrm>
              <a:off x="6925733" y="5043922"/>
              <a:ext cx="129822" cy="133416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6925733" y="5043922"/>
                <a:ext cx="129822" cy="1334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16" name="墨迹 115"/>
              <p14:cNvContentPartPr/>
              <p14:nvPr/>
            </p14:nvContentPartPr>
            <p14:xfrm>
              <a:off x="6892043" y="4545680"/>
              <a:ext cx="146579" cy="184704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6892043" y="4545680"/>
                <a:ext cx="146579" cy="1847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17" name="墨迹 116"/>
              <p14:cNvContentPartPr/>
              <p14:nvPr/>
            </p14:nvContentPartPr>
            <p14:xfrm>
              <a:off x="7256638" y="4988405"/>
              <a:ext cx="8467" cy="5639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7256638" y="4988405"/>
                <a:ext cx="8467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18" name="墨迹 117"/>
              <p14:cNvContentPartPr/>
              <p14:nvPr/>
            </p14:nvContentPartPr>
            <p14:xfrm>
              <a:off x="7487002" y="4731794"/>
              <a:ext cx="240242" cy="348258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7487002" y="4731794"/>
                <a:ext cx="240242" cy="3482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19" name="墨迹 118"/>
              <p14:cNvContentPartPr/>
              <p14:nvPr/>
            </p14:nvContentPartPr>
            <p14:xfrm>
              <a:off x="7701844" y="4929187"/>
              <a:ext cx="115711" cy="197393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7701844" y="4929187"/>
                <a:ext cx="115711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20" name="墨迹 119"/>
              <p14:cNvContentPartPr/>
              <p14:nvPr/>
            </p14:nvContentPartPr>
            <p14:xfrm>
              <a:off x="7857066" y="5013784"/>
              <a:ext cx="138289" cy="118436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7857066" y="5013784"/>
                <a:ext cx="138289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21" name="墨迹 120"/>
              <p14:cNvContentPartPr/>
              <p14:nvPr/>
            </p14:nvContentPartPr>
            <p14:xfrm>
              <a:off x="6925733" y="5431130"/>
              <a:ext cx="270934" cy="375576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6925733" y="5431130"/>
                <a:ext cx="270934" cy="3755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22" name="墨迹 121"/>
              <p14:cNvContentPartPr/>
              <p14:nvPr/>
            </p14:nvContentPartPr>
            <p14:xfrm>
              <a:off x="7286977" y="5654607"/>
              <a:ext cx="26812" cy="157210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7286977" y="5654607"/>
                <a:ext cx="26812" cy="1572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23" name="墨迹 122"/>
              <p14:cNvContentPartPr/>
              <p14:nvPr/>
            </p14:nvContentPartPr>
            <p14:xfrm>
              <a:off x="7315200" y="5684921"/>
              <a:ext cx="81844" cy="45118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7315200" y="5684921"/>
                <a:ext cx="81844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24" name="墨迹 123"/>
              <p14:cNvContentPartPr/>
              <p14:nvPr/>
            </p14:nvContentPartPr>
            <p14:xfrm>
              <a:off x="7379934" y="5602262"/>
              <a:ext cx="332493" cy="271592"/>
            </p14:xfrm>
          </p:contentPart>
        </mc:Choice>
        <mc:Fallback xmlns="">
          <p:pic>
            <p:nvPicPr>
              <p:cNvPr id="124" name="墨迹 123"/>
            </p:nvPicPr>
            <p:blipFill>
              <a:blip/>
            </p:blipFill>
            <p:spPr>
              <a:xfrm>
                <a:off x="7379934" y="5602262"/>
                <a:ext cx="332493" cy="271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25" name="墨迹 124"/>
              <p14:cNvContentPartPr/>
              <p14:nvPr/>
            </p14:nvContentPartPr>
            <p14:xfrm>
              <a:off x="7312377" y="5346533"/>
              <a:ext cx="186267" cy="130420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7312377" y="5346533"/>
                <a:ext cx="186267" cy="1304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26" name="墨迹 125"/>
              <p14:cNvContentPartPr/>
              <p14:nvPr/>
            </p14:nvContentPartPr>
            <p14:xfrm>
              <a:off x="8181622" y="2332058"/>
              <a:ext cx="19755" cy="36659"/>
            </p14:xfrm>
          </p:contentPart>
        </mc:Choice>
        <mc:Fallback xmlns="">
          <p:pic>
            <p:nvPicPr>
              <p:cNvPr id="126" name="墨迹 125"/>
            </p:nvPicPr>
            <p:blipFill>
              <a:blip/>
            </p:blipFill>
            <p:spPr>
              <a:xfrm>
                <a:off x="8181622" y="2332058"/>
                <a:ext cx="19755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27" name="墨迹 126"/>
              <p14:cNvContentPartPr/>
              <p14:nvPr/>
            </p14:nvContentPartPr>
            <p14:xfrm>
              <a:off x="6333066" y="4382126"/>
              <a:ext cx="1501422" cy="1725780"/>
            </p14:xfrm>
          </p:contentPart>
        </mc:Choice>
        <mc:Fallback xmlns="">
          <p:pic>
            <p:nvPicPr>
              <p:cNvPr id="127" name="墨迹 126"/>
            </p:nvPicPr>
            <p:blipFill>
              <a:blip/>
            </p:blipFill>
            <p:spPr>
              <a:xfrm>
                <a:off x="6333066" y="4382126"/>
                <a:ext cx="1501422" cy="17257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28" name="墨迹 127"/>
              <p14:cNvContentPartPr/>
              <p14:nvPr/>
            </p14:nvContentPartPr>
            <p14:xfrm>
              <a:off x="8054622" y="4613358"/>
              <a:ext cx="101600" cy="636593"/>
            </p14:xfrm>
          </p:contentPart>
        </mc:Choice>
        <mc:Fallback xmlns="">
          <p:pic>
            <p:nvPicPr>
              <p:cNvPr id="128" name="墨迹 127"/>
            </p:nvPicPr>
            <p:blipFill>
              <a:blip/>
            </p:blipFill>
            <p:spPr>
              <a:xfrm>
                <a:off x="8054622" y="4613358"/>
                <a:ext cx="101600" cy="6365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29" name="墨迹 128"/>
              <p14:cNvContentPartPr/>
              <p14:nvPr/>
            </p14:nvContentPartPr>
            <p14:xfrm>
              <a:off x="8040511" y="4564891"/>
              <a:ext cx="138289" cy="164083"/>
            </p14:xfrm>
          </p:contentPart>
        </mc:Choice>
        <mc:Fallback xmlns="">
          <p:pic>
            <p:nvPicPr>
              <p:cNvPr id="129" name="墨迹 128"/>
            </p:nvPicPr>
            <p:blipFill>
              <a:blip/>
            </p:blipFill>
            <p:spPr>
              <a:xfrm>
                <a:off x="8040511" y="4564891"/>
                <a:ext cx="138289" cy="1640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30" name="墨迹 129"/>
              <p14:cNvContentPartPr/>
              <p14:nvPr/>
            </p14:nvContentPartPr>
            <p14:xfrm>
              <a:off x="8184444" y="4602079"/>
              <a:ext cx="114476" cy="165669"/>
            </p14:xfrm>
          </p:contentPart>
        </mc:Choice>
        <mc:Fallback xmlns="">
          <p:pic>
            <p:nvPicPr>
              <p:cNvPr id="130" name="墨迹 129"/>
            </p:nvPicPr>
            <p:blipFill>
              <a:blip/>
            </p:blipFill>
            <p:spPr>
              <a:xfrm>
                <a:off x="8184444" y="4602079"/>
                <a:ext cx="114476" cy="1656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31" name="墨迹 130"/>
              <p14:cNvContentPartPr/>
              <p14:nvPr/>
            </p14:nvContentPartPr>
            <p14:xfrm>
              <a:off x="6118577" y="4517481"/>
              <a:ext cx="62089" cy="1049004"/>
            </p14:xfrm>
          </p:contentPart>
        </mc:Choice>
        <mc:Fallback xmlns="">
          <p:pic>
            <p:nvPicPr>
              <p:cNvPr id="131" name="墨迹 130"/>
            </p:nvPicPr>
            <p:blipFill>
              <a:blip/>
            </p:blipFill>
            <p:spPr>
              <a:xfrm>
                <a:off x="6118577" y="4517481"/>
                <a:ext cx="62089" cy="10490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32" name="墨迹 131"/>
              <p14:cNvContentPartPr/>
              <p14:nvPr/>
            </p14:nvContentPartPr>
            <p14:xfrm>
              <a:off x="5996516" y="5213997"/>
              <a:ext cx="426861" cy="437261"/>
            </p14:xfrm>
          </p:contentPart>
        </mc:Choice>
        <mc:Fallback xmlns="">
          <p:pic>
            <p:nvPicPr>
              <p:cNvPr id="132" name="墨迹 131"/>
            </p:nvPicPr>
            <p:blipFill>
              <a:blip/>
            </p:blipFill>
            <p:spPr>
              <a:xfrm>
                <a:off x="5996516" y="5213997"/>
                <a:ext cx="426861" cy="4372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33" name="墨迹 132"/>
              <p14:cNvContentPartPr/>
              <p14:nvPr/>
            </p14:nvContentPartPr>
            <p14:xfrm>
              <a:off x="7385755" y="1181538"/>
              <a:ext cx="934156" cy="645758"/>
            </p14:xfrm>
          </p:contentPart>
        </mc:Choice>
        <mc:Fallback xmlns="">
          <p:pic>
            <p:nvPicPr>
              <p:cNvPr id="133" name="墨迹 132"/>
            </p:nvPicPr>
            <p:blipFill>
              <a:blip/>
            </p:blipFill>
            <p:spPr>
              <a:xfrm>
                <a:off x="7385755" y="1181538"/>
                <a:ext cx="934156" cy="645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34" name="墨迹 133"/>
              <p14:cNvContentPartPr/>
              <p14:nvPr/>
            </p14:nvContentPartPr>
            <p14:xfrm>
              <a:off x="9502422" y="1827296"/>
              <a:ext cx="104422" cy="329928"/>
            </p14:xfrm>
          </p:contentPart>
        </mc:Choice>
        <mc:Fallback xmlns="">
          <p:pic>
            <p:nvPicPr>
              <p:cNvPr id="134" name="墨迹 133"/>
            </p:nvPicPr>
            <p:blipFill>
              <a:blip/>
            </p:blipFill>
            <p:spPr>
              <a:xfrm>
                <a:off x="9502422" y="1827296"/>
                <a:ext cx="104422" cy="3299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35" name="墨迹 134"/>
              <p14:cNvContentPartPr/>
              <p14:nvPr/>
            </p14:nvContentPartPr>
            <p14:xfrm>
              <a:off x="9683044" y="1838575"/>
              <a:ext cx="57856" cy="492073"/>
            </p14:xfrm>
          </p:contentPart>
        </mc:Choice>
        <mc:Fallback xmlns="">
          <p:pic>
            <p:nvPicPr>
              <p:cNvPr id="135" name="墨迹 134"/>
            </p:nvPicPr>
            <p:blipFill>
              <a:blip/>
            </p:blipFill>
            <p:spPr>
              <a:xfrm>
                <a:off x="9683044" y="1838575"/>
                <a:ext cx="57856" cy="4920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36" name="墨迹 135"/>
              <p14:cNvContentPartPr/>
              <p14:nvPr/>
            </p14:nvContentPartPr>
            <p14:xfrm>
              <a:off x="9649177" y="1835050"/>
              <a:ext cx="104423" cy="175539"/>
            </p14:xfrm>
          </p:contentPart>
        </mc:Choice>
        <mc:Fallback xmlns="">
          <p:pic>
            <p:nvPicPr>
              <p:cNvPr id="136" name="墨迹 135"/>
            </p:nvPicPr>
            <p:blipFill>
              <a:blip/>
            </p:blipFill>
            <p:spPr>
              <a:xfrm>
                <a:off x="9649177" y="1835050"/>
                <a:ext cx="104423" cy="1755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37" name="墨迹 136"/>
              <p14:cNvContentPartPr/>
              <p14:nvPr/>
            </p14:nvContentPartPr>
            <p14:xfrm>
              <a:off x="9781822" y="1793457"/>
              <a:ext cx="86430" cy="135355"/>
            </p14:xfrm>
          </p:contentPart>
        </mc:Choice>
        <mc:Fallback xmlns="">
          <p:pic>
            <p:nvPicPr>
              <p:cNvPr id="137" name="墨迹 136"/>
            </p:nvPicPr>
            <p:blipFill>
              <a:blip/>
            </p:blipFill>
            <p:spPr>
              <a:xfrm>
                <a:off x="9781822" y="1793457"/>
                <a:ext cx="86430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38" name="墨迹 137"/>
              <p14:cNvContentPartPr/>
              <p14:nvPr/>
            </p14:nvContentPartPr>
            <p14:xfrm>
              <a:off x="10325100" y="1765258"/>
              <a:ext cx="246944" cy="308779"/>
            </p14:xfrm>
          </p:contentPart>
        </mc:Choice>
        <mc:Fallback xmlns="">
          <p:pic>
            <p:nvPicPr>
              <p:cNvPr id="138" name="墨迹 137"/>
            </p:nvPicPr>
            <p:blipFill>
              <a:blip/>
            </p:blipFill>
            <p:spPr>
              <a:xfrm>
                <a:off x="10325100" y="1765258"/>
                <a:ext cx="246944" cy="3087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39" name="墨迹 138"/>
              <p14:cNvContentPartPr/>
              <p14:nvPr/>
            </p14:nvContentPartPr>
            <p14:xfrm>
              <a:off x="10453511" y="1866774"/>
              <a:ext cx="11289" cy="149455"/>
            </p14:xfrm>
          </p:contentPart>
        </mc:Choice>
        <mc:Fallback xmlns="">
          <p:pic>
            <p:nvPicPr>
              <p:cNvPr id="139" name="墨迹 138"/>
            </p:nvPicPr>
            <p:blipFill>
              <a:blip/>
            </p:blipFill>
            <p:spPr>
              <a:xfrm>
                <a:off x="10453511" y="1866774"/>
                <a:ext cx="11289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40" name="墨迹 139"/>
              <p14:cNvContentPartPr/>
              <p14:nvPr/>
            </p14:nvContentPartPr>
            <p14:xfrm>
              <a:off x="10785122" y="1911893"/>
              <a:ext cx="496182" cy="19739"/>
            </p14:xfrm>
          </p:contentPart>
        </mc:Choice>
        <mc:Fallback xmlns="">
          <p:pic>
            <p:nvPicPr>
              <p:cNvPr id="140" name="墨迹 139"/>
            </p:nvPicPr>
            <p:blipFill>
              <a:blip/>
            </p:blipFill>
            <p:spPr>
              <a:xfrm>
                <a:off x="10785122" y="1911893"/>
                <a:ext cx="496182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41" name="墨迹 140"/>
              <p14:cNvContentPartPr/>
              <p14:nvPr/>
            </p14:nvContentPartPr>
            <p14:xfrm>
              <a:off x="11108267" y="1804736"/>
              <a:ext cx="254000" cy="262251"/>
            </p14:xfrm>
          </p:contentPart>
        </mc:Choice>
        <mc:Fallback xmlns="">
          <p:pic>
            <p:nvPicPr>
              <p:cNvPr id="141" name="墨迹 140"/>
            </p:nvPicPr>
            <p:blipFill>
              <a:blip/>
            </p:blipFill>
            <p:spPr>
              <a:xfrm>
                <a:off x="11108267" y="1804736"/>
                <a:ext cx="254000" cy="262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42" name="墨迹 141"/>
              <p14:cNvContentPartPr/>
              <p14:nvPr/>
            </p14:nvContentPartPr>
            <p14:xfrm>
              <a:off x="10244666" y="2317958"/>
              <a:ext cx="178682" cy="276351"/>
            </p14:xfrm>
          </p:contentPart>
        </mc:Choice>
        <mc:Fallback xmlns="">
          <p:pic>
            <p:nvPicPr>
              <p:cNvPr id="142" name="墨迹 141"/>
            </p:nvPicPr>
            <p:blipFill>
              <a:blip/>
            </p:blipFill>
            <p:spPr>
              <a:xfrm>
                <a:off x="10244666" y="2317958"/>
                <a:ext cx="178682" cy="2763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43" name="墨迹 142"/>
              <p14:cNvContentPartPr/>
              <p14:nvPr/>
            </p14:nvContentPartPr>
            <p14:xfrm>
              <a:off x="10464976" y="2430754"/>
              <a:ext cx="121179" cy="133241"/>
            </p14:xfrm>
          </p:contentPart>
        </mc:Choice>
        <mc:Fallback xmlns="">
          <p:pic>
            <p:nvPicPr>
              <p:cNvPr id="143" name="墨迹 142"/>
            </p:nvPicPr>
            <p:blipFill>
              <a:blip/>
            </p:blipFill>
            <p:spPr>
              <a:xfrm>
                <a:off x="10464976" y="2430754"/>
                <a:ext cx="121179" cy="1332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44" name="墨迹 143"/>
              <p14:cNvContentPartPr/>
              <p14:nvPr/>
            </p14:nvContentPartPr>
            <p14:xfrm>
              <a:off x="10591800" y="2310556"/>
              <a:ext cx="110067" cy="549528"/>
            </p14:xfrm>
          </p:contentPart>
        </mc:Choice>
        <mc:Fallback xmlns="">
          <p:pic>
            <p:nvPicPr>
              <p:cNvPr id="144" name="墨迹 143"/>
            </p:nvPicPr>
            <p:blipFill>
              <a:blip/>
            </p:blipFill>
            <p:spPr>
              <a:xfrm>
                <a:off x="10591800" y="2310556"/>
                <a:ext cx="110067" cy="5495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45" name="墨迹 144"/>
              <p14:cNvContentPartPr/>
              <p14:nvPr/>
            </p14:nvContentPartPr>
            <p14:xfrm>
              <a:off x="10611555" y="2294694"/>
              <a:ext cx="79023" cy="99402"/>
            </p14:xfrm>
          </p:contentPart>
        </mc:Choice>
        <mc:Fallback xmlns="">
          <p:pic>
            <p:nvPicPr>
              <p:cNvPr id="145" name="墨迹 144"/>
            </p:nvPicPr>
            <p:blipFill>
              <a:blip/>
            </p:blipFill>
            <p:spPr>
              <a:xfrm>
                <a:off x="10611555" y="2294694"/>
                <a:ext cx="79023" cy="994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46" name="墨迹 145"/>
              <p14:cNvContentPartPr/>
              <p14:nvPr/>
            </p14:nvContentPartPr>
            <p14:xfrm>
              <a:off x="10713155" y="2306679"/>
              <a:ext cx="73377" cy="81777"/>
            </p14:xfrm>
          </p:contentPart>
        </mc:Choice>
        <mc:Fallback xmlns="">
          <p:pic>
            <p:nvPicPr>
              <p:cNvPr id="146" name="墨迹 145"/>
            </p:nvPicPr>
            <p:blipFill>
              <a:blip/>
            </p:blipFill>
            <p:spPr>
              <a:xfrm>
                <a:off x="10713155" y="2306679"/>
                <a:ext cx="73377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47" name="墨迹 146"/>
              <p14:cNvContentPartPr/>
              <p14:nvPr/>
            </p14:nvContentPartPr>
            <p14:xfrm>
              <a:off x="11082161" y="2301039"/>
              <a:ext cx="150283" cy="253791"/>
            </p14:xfrm>
          </p:contentPart>
        </mc:Choice>
        <mc:Fallback xmlns="">
          <p:pic>
            <p:nvPicPr>
              <p:cNvPr id="147" name="墨迹 146"/>
            </p:nvPicPr>
            <p:blipFill>
              <a:blip/>
            </p:blipFill>
            <p:spPr>
              <a:xfrm>
                <a:off x="11082161" y="2301039"/>
                <a:ext cx="150283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48" name="墨迹 147"/>
              <p14:cNvContentPartPr/>
              <p14:nvPr/>
            </p14:nvContentPartPr>
            <p14:xfrm>
              <a:off x="11255022" y="2379291"/>
              <a:ext cx="208845" cy="184704"/>
            </p14:xfrm>
          </p:contentPart>
        </mc:Choice>
        <mc:Fallback xmlns="">
          <p:pic>
            <p:nvPicPr>
              <p:cNvPr id="148" name="墨迹 147"/>
            </p:nvPicPr>
            <p:blipFill>
              <a:blip/>
            </p:blipFill>
            <p:spPr>
              <a:xfrm>
                <a:off x="11255022" y="2379291"/>
                <a:ext cx="208845" cy="1847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49" name="墨迹 148"/>
              <p14:cNvContentPartPr/>
              <p14:nvPr/>
            </p14:nvContentPartPr>
            <p14:xfrm>
              <a:off x="11475155" y="2168504"/>
              <a:ext cx="45156" cy="451184"/>
            </p14:xfrm>
          </p:contentPart>
        </mc:Choice>
        <mc:Fallback xmlns="">
          <p:pic>
            <p:nvPicPr>
              <p:cNvPr id="149" name="墨迹 148"/>
            </p:nvPicPr>
            <p:blipFill>
              <a:blip/>
            </p:blipFill>
            <p:spPr>
              <a:xfrm>
                <a:off x="11475155" y="2168504"/>
                <a:ext cx="45156" cy="4511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50" name="墨迹 149"/>
              <p14:cNvContentPartPr/>
              <p14:nvPr/>
            </p14:nvContentPartPr>
            <p14:xfrm>
              <a:off x="11418711" y="2473053"/>
              <a:ext cx="228600" cy="186818"/>
            </p14:xfrm>
          </p:contentPart>
        </mc:Choice>
        <mc:Fallback xmlns="">
          <p:pic>
            <p:nvPicPr>
              <p:cNvPr id="150" name="墨迹 149"/>
            </p:nvPicPr>
            <p:blipFill>
              <a:blip/>
            </p:blipFill>
            <p:spPr>
              <a:xfrm>
                <a:off x="11418711" y="2473053"/>
                <a:ext cx="228600" cy="1868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51" name="墨迹 150"/>
              <p14:cNvContentPartPr/>
              <p14:nvPr/>
            </p14:nvContentPartPr>
            <p14:xfrm>
              <a:off x="9725377" y="3069462"/>
              <a:ext cx="105128" cy="194045"/>
            </p14:xfrm>
          </p:contentPart>
        </mc:Choice>
        <mc:Fallback xmlns="">
          <p:pic>
            <p:nvPicPr>
              <p:cNvPr id="151" name="墨迹 150"/>
            </p:nvPicPr>
            <p:blipFill>
              <a:blip/>
            </p:blipFill>
            <p:spPr>
              <a:xfrm>
                <a:off x="9725377" y="3069462"/>
                <a:ext cx="105128" cy="1940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52" name="墨迹 151"/>
              <p14:cNvContentPartPr/>
              <p14:nvPr/>
            </p14:nvContentPartPr>
            <p14:xfrm>
              <a:off x="9595555" y="2966536"/>
              <a:ext cx="409222" cy="392495"/>
            </p14:xfrm>
          </p:contentPart>
        </mc:Choice>
        <mc:Fallback xmlns="">
          <p:pic>
            <p:nvPicPr>
              <p:cNvPr id="152" name="墨迹 151"/>
            </p:nvPicPr>
            <p:blipFill>
              <a:blip/>
            </p:blipFill>
            <p:spPr>
              <a:xfrm>
                <a:off x="9595555" y="2966536"/>
                <a:ext cx="409222" cy="3924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53" name="墨迹 152"/>
              <p14:cNvContentPartPr/>
              <p14:nvPr/>
            </p14:nvContentPartPr>
            <p14:xfrm>
              <a:off x="10371666" y="3132910"/>
              <a:ext cx="105017" cy="59958"/>
            </p14:xfrm>
          </p:contentPart>
        </mc:Choice>
        <mc:Fallback xmlns="">
          <p:pic>
            <p:nvPicPr>
              <p:cNvPr id="153" name="墨迹 152"/>
            </p:nvPicPr>
            <p:blipFill>
              <a:blip/>
            </p:blipFill>
            <p:spPr>
              <a:xfrm>
                <a:off x="10371666" y="3132910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54" name="墨迹 153"/>
              <p14:cNvContentPartPr/>
              <p14:nvPr/>
            </p14:nvContentPartPr>
            <p14:xfrm>
              <a:off x="10254544" y="3149829"/>
              <a:ext cx="421923" cy="25379"/>
            </p14:xfrm>
          </p:contentPart>
        </mc:Choice>
        <mc:Fallback xmlns="">
          <p:pic>
            <p:nvPicPr>
              <p:cNvPr id="154" name="墨迹 153"/>
            </p:nvPicPr>
            <p:blipFill>
              <a:blip/>
            </p:blipFill>
            <p:spPr>
              <a:xfrm>
                <a:off x="10254544" y="3149829"/>
                <a:ext cx="421923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55" name="墨迹 154"/>
              <p14:cNvContentPartPr/>
              <p14:nvPr/>
            </p14:nvContentPartPr>
            <p14:xfrm>
              <a:off x="10622844" y="3053424"/>
              <a:ext cx="181327" cy="243040"/>
            </p14:xfrm>
          </p:contentPart>
        </mc:Choice>
        <mc:Fallback xmlns="">
          <p:pic>
            <p:nvPicPr>
              <p:cNvPr id="155" name="墨迹 154"/>
            </p:nvPicPr>
            <p:blipFill>
              <a:blip/>
            </p:blipFill>
            <p:spPr>
              <a:xfrm>
                <a:off x="10622844" y="3053424"/>
                <a:ext cx="181327" cy="2430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56" name="墨迹 155"/>
              <p14:cNvContentPartPr/>
              <p14:nvPr/>
            </p14:nvContentPartPr>
            <p14:xfrm>
              <a:off x="11090627" y="3024344"/>
              <a:ext cx="147461" cy="230527"/>
            </p14:xfrm>
          </p:contentPart>
        </mc:Choice>
        <mc:Fallback xmlns="">
          <p:pic>
            <p:nvPicPr>
              <p:cNvPr id="156" name="墨迹 155"/>
            </p:nvPicPr>
            <p:blipFill>
              <a:blip/>
            </p:blipFill>
            <p:spPr>
              <a:xfrm>
                <a:off x="11090627" y="3024344"/>
                <a:ext cx="147461" cy="2305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57" name="墨迹 156"/>
              <p14:cNvContentPartPr/>
              <p14:nvPr/>
            </p14:nvContentPartPr>
            <p14:xfrm>
              <a:off x="11296473" y="3086381"/>
              <a:ext cx="257705" cy="142405"/>
            </p14:xfrm>
          </p:contentPart>
        </mc:Choice>
        <mc:Fallback xmlns="">
          <p:pic>
            <p:nvPicPr>
              <p:cNvPr id="157" name="墨迹 156"/>
            </p:nvPicPr>
            <p:blipFill>
              <a:blip/>
            </p:blipFill>
            <p:spPr>
              <a:xfrm>
                <a:off x="11296473" y="3086381"/>
                <a:ext cx="257705" cy="1424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58" name="墨迹 157"/>
              <p14:cNvContentPartPr/>
              <p14:nvPr/>
            </p14:nvContentPartPr>
            <p14:xfrm>
              <a:off x="11616267" y="2974467"/>
              <a:ext cx="33867" cy="403774"/>
            </p14:xfrm>
          </p:contentPart>
        </mc:Choice>
        <mc:Fallback xmlns="">
          <p:pic>
            <p:nvPicPr>
              <p:cNvPr id="158" name="墨迹 157"/>
            </p:nvPicPr>
            <p:blipFill>
              <a:blip/>
            </p:blipFill>
            <p:spPr>
              <a:xfrm>
                <a:off x="11616267" y="2974467"/>
                <a:ext cx="33867" cy="4037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59" name="墨迹 158"/>
              <p14:cNvContentPartPr/>
              <p14:nvPr/>
            </p14:nvContentPartPr>
            <p14:xfrm>
              <a:off x="11554177" y="3189308"/>
              <a:ext cx="290688" cy="247094"/>
            </p14:xfrm>
          </p:contentPart>
        </mc:Choice>
        <mc:Fallback xmlns="">
          <p:pic>
            <p:nvPicPr>
              <p:cNvPr id="159" name="墨迹 158"/>
            </p:nvPicPr>
            <p:blipFill>
              <a:blip/>
            </p:blipFill>
            <p:spPr>
              <a:xfrm>
                <a:off x="11554177" y="3189308"/>
                <a:ext cx="290688" cy="247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60" name="墨迹 159"/>
              <p14:cNvContentPartPr/>
              <p14:nvPr/>
            </p14:nvContentPartPr>
            <p14:xfrm>
              <a:off x="3766784" y="1804736"/>
              <a:ext cx="830616" cy="631658"/>
            </p14:xfrm>
          </p:contentPart>
        </mc:Choice>
        <mc:Fallback xmlns="">
          <p:pic>
            <p:nvPicPr>
              <p:cNvPr id="160" name="墨迹 159"/>
            </p:nvPicPr>
            <p:blipFill>
              <a:blip/>
            </p:blipFill>
            <p:spPr>
              <a:xfrm>
                <a:off x="3766784" y="1804736"/>
                <a:ext cx="830616" cy="631658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90" y="175719"/>
            <a:ext cx="11668020" cy="325328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90" y="175719"/>
            <a:ext cx="11668020" cy="325328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墨迹 9"/>
              <p14:cNvContentPartPr/>
              <p14:nvPr/>
            </p14:nvContentPartPr>
            <p14:xfrm>
              <a:off x="11229622" y="992605"/>
              <a:ext cx="115712" cy="116497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11229622" y="992605"/>
                <a:ext cx="115712" cy="116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墨迹 10"/>
              <p14:cNvContentPartPr/>
              <p14:nvPr/>
            </p14:nvContentPartPr>
            <p14:xfrm>
              <a:off x="11379200" y="937617"/>
              <a:ext cx="21167" cy="148045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11379200" y="937617"/>
                <a:ext cx="21167" cy="1480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墨迹 11"/>
              <p14:cNvContentPartPr/>
              <p14:nvPr/>
            </p14:nvContentPartPr>
            <p14:xfrm>
              <a:off x="11384844" y="992605"/>
              <a:ext cx="87488" cy="39478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11384844" y="992605"/>
                <a:ext cx="87488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墨迹 12"/>
              <p14:cNvContentPartPr/>
              <p14:nvPr/>
            </p14:nvContentPartPr>
            <p14:xfrm>
              <a:off x="11466688" y="884215"/>
              <a:ext cx="8467" cy="229646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11466688" y="884215"/>
                <a:ext cx="8467" cy="2296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墨迹 13"/>
              <p14:cNvContentPartPr/>
              <p14:nvPr/>
            </p14:nvContentPartPr>
            <p14:xfrm>
              <a:off x="11551355" y="973923"/>
              <a:ext cx="8467" cy="145577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11551355" y="973923"/>
                <a:ext cx="8467" cy="1455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墨迹 14"/>
              <p14:cNvContentPartPr/>
              <p14:nvPr/>
            </p14:nvContentPartPr>
            <p14:xfrm>
              <a:off x="11615561" y="917877"/>
              <a:ext cx="119239" cy="136766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11615561" y="917877"/>
                <a:ext cx="119239" cy="1367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墨迹 15"/>
              <p14:cNvContentPartPr/>
              <p14:nvPr/>
            </p14:nvContentPartPr>
            <p14:xfrm>
              <a:off x="11813822" y="991195"/>
              <a:ext cx="84667" cy="86007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11813822" y="991195"/>
                <a:ext cx="84667" cy="860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墨迹 16"/>
              <p14:cNvContentPartPr/>
              <p14:nvPr/>
            </p14:nvContentPartPr>
            <p14:xfrm>
              <a:off x="11224682" y="1708860"/>
              <a:ext cx="182739" cy="135179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11224682" y="1708860"/>
                <a:ext cx="182739" cy="1351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墨迹 17"/>
              <p14:cNvContentPartPr/>
              <p14:nvPr/>
            </p14:nvContentPartPr>
            <p14:xfrm>
              <a:off x="11396132" y="1742699"/>
              <a:ext cx="107245" cy="33838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11396132" y="1742699"/>
                <a:ext cx="107245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" name="墨迹 18"/>
              <p14:cNvContentPartPr/>
              <p14:nvPr/>
            </p14:nvContentPartPr>
            <p14:xfrm>
              <a:off x="11483622" y="1656692"/>
              <a:ext cx="36689" cy="195983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11483622" y="1656692"/>
                <a:ext cx="36689" cy="1959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" name="墨迹 19"/>
              <p14:cNvContentPartPr/>
              <p14:nvPr/>
            </p14:nvContentPartPr>
            <p14:xfrm>
              <a:off x="11542888" y="1748338"/>
              <a:ext cx="90312" cy="88122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11542888" y="1748338"/>
                <a:ext cx="90312" cy="881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墨迹 20"/>
              <p14:cNvContentPartPr/>
              <p14:nvPr/>
            </p14:nvContentPartPr>
            <p14:xfrm>
              <a:off x="11654189" y="1697756"/>
              <a:ext cx="91899" cy="90061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11654189" y="1697756"/>
                <a:ext cx="91899" cy="900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2" name="墨迹 21"/>
              <p14:cNvContentPartPr/>
              <p14:nvPr/>
            </p14:nvContentPartPr>
            <p14:xfrm>
              <a:off x="11819467" y="1735472"/>
              <a:ext cx="73377" cy="79134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11819467" y="1735472"/>
                <a:ext cx="73377" cy="791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" name="墨迹 22"/>
              <p14:cNvContentPartPr/>
              <p14:nvPr/>
            </p14:nvContentPartPr>
            <p14:xfrm>
              <a:off x="11287301" y="2368717"/>
              <a:ext cx="86254" cy="95876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11287301" y="2368717"/>
                <a:ext cx="86254" cy="95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4" name="墨迹 23"/>
              <p14:cNvContentPartPr/>
              <p14:nvPr/>
            </p14:nvContentPartPr>
            <p14:xfrm>
              <a:off x="11433527" y="2333115"/>
              <a:ext cx="24694" cy="143992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11433527" y="2333115"/>
                <a:ext cx="24694" cy="1439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5" name="墨迹 24"/>
              <p14:cNvContentPartPr/>
              <p14:nvPr/>
            </p14:nvContentPartPr>
            <p14:xfrm>
              <a:off x="11458222" y="2385636"/>
              <a:ext cx="64912" cy="39479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11458222" y="2385636"/>
                <a:ext cx="64912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6" name="墨迹 25"/>
              <p14:cNvContentPartPr/>
              <p14:nvPr/>
            </p14:nvContentPartPr>
            <p14:xfrm>
              <a:off x="11516782" y="2306679"/>
              <a:ext cx="37395" cy="221362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11516782" y="2306679"/>
                <a:ext cx="37395" cy="2213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7" name="墨迹 26"/>
              <p14:cNvContentPartPr/>
              <p14:nvPr/>
            </p14:nvContentPartPr>
            <p14:xfrm>
              <a:off x="11571111" y="2388456"/>
              <a:ext cx="67733" cy="146635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11571111" y="2388456"/>
                <a:ext cx="67733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8" name="墨迹 27"/>
              <p14:cNvContentPartPr/>
              <p14:nvPr/>
            </p14:nvContentPartPr>
            <p14:xfrm>
              <a:off x="11700932" y="2293637"/>
              <a:ext cx="118533" cy="80719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11700932" y="2293637"/>
                <a:ext cx="118533" cy="807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9" name="墨迹 28"/>
              <p14:cNvContentPartPr/>
              <p14:nvPr/>
            </p14:nvContentPartPr>
            <p14:xfrm>
              <a:off x="11844867" y="2297690"/>
              <a:ext cx="110067" cy="82306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11844867" y="2297690"/>
                <a:ext cx="110067" cy="823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0" name="墨迹 29"/>
              <p14:cNvContentPartPr/>
              <p14:nvPr/>
            </p14:nvContentPartPr>
            <p14:xfrm>
              <a:off x="9390591" y="3468478"/>
              <a:ext cx="1798814" cy="67678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9390591" y="3468478"/>
                <a:ext cx="1798814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1" name="墨迹 30"/>
              <p14:cNvContentPartPr/>
              <p14:nvPr/>
            </p14:nvContentPartPr>
            <p14:xfrm>
              <a:off x="9400469" y="3359207"/>
              <a:ext cx="226131" cy="250266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9400469" y="3359207"/>
                <a:ext cx="226131" cy="2502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2" name="墨迹 31"/>
              <p14:cNvContentPartPr/>
              <p14:nvPr/>
            </p14:nvContentPartPr>
            <p14:xfrm>
              <a:off x="9612488" y="3671511"/>
              <a:ext cx="178682" cy="11280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9612488" y="3671511"/>
                <a:ext cx="178682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3" name="墨迹 32"/>
              <p14:cNvContentPartPr/>
              <p14:nvPr/>
            </p14:nvContentPartPr>
            <p14:xfrm>
              <a:off x="9640711" y="3744829"/>
              <a:ext cx="39511" cy="143815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9640711" y="3744829"/>
                <a:ext cx="39511" cy="143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4" name="墨迹 33"/>
              <p14:cNvContentPartPr/>
              <p14:nvPr/>
            </p14:nvContentPartPr>
            <p14:xfrm>
              <a:off x="9849555" y="3641197"/>
              <a:ext cx="38100" cy="322879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9849555" y="3641197"/>
                <a:ext cx="38100" cy="3228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5" name="墨迹 34"/>
              <p14:cNvContentPartPr/>
              <p14:nvPr/>
            </p14:nvContentPartPr>
            <p14:xfrm>
              <a:off x="9784644" y="3638025"/>
              <a:ext cx="87488" cy="123723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9784644" y="3638025"/>
                <a:ext cx="87488" cy="1237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6" name="墨迹 35"/>
              <p14:cNvContentPartPr/>
              <p14:nvPr/>
            </p14:nvContentPartPr>
            <p14:xfrm>
              <a:off x="9917288" y="3626393"/>
              <a:ext cx="87489" cy="76137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9917288" y="3626393"/>
                <a:ext cx="87489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7" name="墨迹 36"/>
              <p14:cNvContentPartPr/>
              <p14:nvPr/>
            </p14:nvContentPartPr>
            <p14:xfrm>
              <a:off x="10143066" y="3671511"/>
              <a:ext cx="28222" cy="257492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10143066" y="3671511"/>
                <a:ext cx="28222" cy="2574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8" name="墨迹 37"/>
              <p14:cNvContentPartPr/>
              <p14:nvPr/>
            </p14:nvContentPartPr>
            <p14:xfrm>
              <a:off x="10158588" y="3728262"/>
              <a:ext cx="156634" cy="166021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10158588" y="3728262"/>
                <a:ext cx="156634" cy="1660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9" name="墨迹 38"/>
              <p14:cNvContentPartPr/>
              <p14:nvPr/>
            </p14:nvContentPartPr>
            <p14:xfrm>
              <a:off x="10419644" y="3626393"/>
              <a:ext cx="28223" cy="338388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10419644" y="3626393"/>
                <a:ext cx="28223" cy="338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0" name="墨迹 39"/>
              <p14:cNvContentPartPr/>
              <p14:nvPr/>
            </p14:nvContentPartPr>
            <p14:xfrm>
              <a:off x="10360377" y="3846345"/>
              <a:ext cx="191911" cy="168841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10360377" y="3846345"/>
                <a:ext cx="191911" cy="1688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1" name="墨迹 40"/>
              <p14:cNvContentPartPr/>
              <p14:nvPr/>
            </p14:nvContentPartPr>
            <p14:xfrm>
              <a:off x="5172604" y="3809157"/>
              <a:ext cx="114829" cy="260136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5172604" y="3809157"/>
                <a:ext cx="114829" cy="2601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2" name="墨迹 41"/>
              <p14:cNvContentPartPr/>
              <p14:nvPr/>
            </p14:nvContentPartPr>
            <p14:xfrm>
              <a:off x="5328355" y="3789242"/>
              <a:ext cx="28222" cy="282695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5328355" y="3789242"/>
                <a:ext cx="28222" cy="2826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3" name="墨迹 42"/>
              <p14:cNvContentPartPr/>
              <p14:nvPr/>
            </p14:nvContentPartPr>
            <p14:xfrm>
              <a:off x="5213350" y="3945041"/>
              <a:ext cx="154516" cy="31019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5213350" y="3945041"/>
                <a:ext cx="154516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4" name="墨迹 43"/>
              <p14:cNvContentPartPr/>
              <p14:nvPr/>
            </p14:nvContentPartPr>
            <p14:xfrm>
              <a:off x="5317066" y="4196013"/>
              <a:ext cx="5644" cy="1029264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5317066" y="4196013"/>
                <a:ext cx="5644" cy="10292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5" name="墨迹 44"/>
              <p14:cNvContentPartPr/>
              <p14:nvPr/>
            </p14:nvContentPartPr>
            <p14:xfrm>
              <a:off x="5232400" y="5109661"/>
              <a:ext cx="200377" cy="206381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5232400" y="5109661"/>
                <a:ext cx="200377" cy="2063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6" name="墨迹 45"/>
              <p14:cNvContentPartPr/>
              <p14:nvPr/>
            </p14:nvContentPartPr>
            <p14:xfrm>
              <a:off x="4859866" y="4716989"/>
              <a:ext cx="28222" cy="224183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4859866" y="4716989"/>
                <a:ext cx="28222" cy="2241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7" name="墨迹 46"/>
              <p14:cNvContentPartPr/>
              <p14:nvPr/>
            </p14:nvContentPartPr>
            <p14:xfrm>
              <a:off x="4888088" y="4647197"/>
              <a:ext cx="104775" cy="284810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4888088" y="4647197"/>
                <a:ext cx="104775" cy="2848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8" name="墨迹 47"/>
              <p14:cNvContentPartPr/>
              <p14:nvPr/>
            </p14:nvContentPartPr>
            <p14:xfrm>
              <a:off x="5862461" y="4113707"/>
              <a:ext cx="733072" cy="406594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5862461" y="4113707"/>
                <a:ext cx="733072" cy="4065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9" name="墨迹 48"/>
              <p14:cNvContentPartPr/>
              <p14:nvPr/>
            </p14:nvContentPartPr>
            <p14:xfrm>
              <a:off x="6711244" y="4421605"/>
              <a:ext cx="191911" cy="39478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6711244" y="4421605"/>
                <a:ext cx="191911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50" name="墨迹 49"/>
              <p14:cNvContentPartPr/>
              <p14:nvPr/>
            </p14:nvContentPartPr>
            <p14:xfrm>
              <a:off x="6763455" y="4476240"/>
              <a:ext cx="43745" cy="280933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6763455" y="4476240"/>
                <a:ext cx="43745" cy="280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1" name="墨迹 50"/>
              <p14:cNvContentPartPr/>
              <p14:nvPr/>
            </p14:nvContentPartPr>
            <p14:xfrm>
              <a:off x="6872111" y="4446103"/>
              <a:ext cx="143933" cy="206734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6872111" y="4446103"/>
                <a:ext cx="143933" cy="206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52" name="墨迹 51"/>
              <p14:cNvContentPartPr/>
              <p14:nvPr/>
            </p14:nvContentPartPr>
            <p14:xfrm>
              <a:off x="6987822" y="4455444"/>
              <a:ext cx="19755" cy="273530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6987822" y="4455444"/>
                <a:ext cx="19755" cy="2735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3" name="墨迹 52"/>
              <p14:cNvContentPartPr/>
              <p14:nvPr/>
            </p14:nvContentPartPr>
            <p14:xfrm>
              <a:off x="6868406" y="4582339"/>
              <a:ext cx="153282" cy="36659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6868406" y="4582339"/>
                <a:ext cx="153282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4" name="墨迹 53"/>
              <p14:cNvContentPartPr/>
              <p14:nvPr/>
            </p14:nvContentPartPr>
            <p14:xfrm>
              <a:off x="7052733" y="4472715"/>
              <a:ext cx="121356" cy="233700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7052733" y="4472715"/>
                <a:ext cx="121356" cy="233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5" name="墨迹 54"/>
              <p14:cNvContentPartPr/>
              <p14:nvPr/>
            </p14:nvContentPartPr>
            <p14:xfrm>
              <a:off x="7134577" y="4478355"/>
              <a:ext cx="160867" cy="216780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7134577" y="4478355"/>
                <a:ext cx="160867" cy="2167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6" name="墨迹 55"/>
              <p14:cNvContentPartPr/>
              <p14:nvPr/>
            </p14:nvContentPartPr>
            <p14:xfrm>
              <a:off x="7377288" y="4438524"/>
              <a:ext cx="110067" cy="16920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7377288" y="4438524"/>
                <a:ext cx="110067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7" name="墨迹 56"/>
              <p14:cNvContentPartPr/>
              <p14:nvPr/>
            </p14:nvContentPartPr>
            <p14:xfrm>
              <a:off x="7356651" y="4489282"/>
              <a:ext cx="113771" cy="219953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7356651" y="4489282"/>
                <a:ext cx="113771" cy="219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8" name="墨迹 57"/>
              <p14:cNvContentPartPr/>
              <p14:nvPr/>
            </p14:nvContentPartPr>
            <p14:xfrm>
              <a:off x="7394927" y="4562600"/>
              <a:ext cx="115006" cy="28199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7394927" y="4562600"/>
                <a:ext cx="115006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9" name="墨迹 58"/>
              <p14:cNvContentPartPr/>
              <p14:nvPr/>
            </p14:nvContentPartPr>
            <p14:xfrm>
              <a:off x="6450188" y="4368027"/>
              <a:ext cx="193322" cy="200212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6450188" y="4368027"/>
                <a:ext cx="193322" cy="2002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60" name="墨迹 59"/>
              <p14:cNvContentPartPr/>
              <p14:nvPr/>
            </p14:nvContentPartPr>
            <p14:xfrm>
              <a:off x="5635096" y="4788192"/>
              <a:ext cx="861659" cy="359009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5635096" y="4788192"/>
                <a:ext cx="861659" cy="3590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1" name="墨迹 60"/>
              <p14:cNvContentPartPr/>
              <p14:nvPr/>
            </p14:nvContentPartPr>
            <p14:xfrm>
              <a:off x="6359525" y="4743073"/>
              <a:ext cx="182209" cy="248152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6359525" y="4743073"/>
                <a:ext cx="182209" cy="2481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2" name="墨迹 61"/>
              <p14:cNvContentPartPr/>
              <p14:nvPr/>
            </p14:nvContentPartPr>
            <p14:xfrm>
              <a:off x="5518150" y="2934636"/>
              <a:ext cx="118709" cy="225768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5518150" y="2934636"/>
                <a:ext cx="118709" cy="2257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3" name="墨迹 62"/>
              <p14:cNvContentPartPr/>
              <p14:nvPr/>
            </p14:nvContentPartPr>
            <p14:xfrm>
              <a:off x="5667022" y="2931992"/>
              <a:ext cx="33866" cy="279875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5667022" y="2931992"/>
                <a:ext cx="33866" cy="2798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4" name="墨迹 63"/>
              <p14:cNvContentPartPr/>
              <p14:nvPr/>
            </p14:nvContentPartPr>
            <p14:xfrm>
              <a:off x="5565422" y="3065232"/>
              <a:ext cx="160866" cy="25379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5565422" y="3065232"/>
                <a:ext cx="160866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5" name="墨迹 64"/>
              <p14:cNvContentPartPr/>
              <p14:nvPr/>
            </p14:nvContentPartPr>
            <p14:xfrm>
              <a:off x="7388577" y="2939747"/>
              <a:ext cx="39512" cy="241982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7388577" y="2939747"/>
                <a:ext cx="39512" cy="2419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6" name="墨迹 65"/>
              <p14:cNvContentPartPr/>
              <p14:nvPr/>
            </p14:nvContentPartPr>
            <p14:xfrm>
              <a:off x="7399866" y="2904498"/>
              <a:ext cx="189794" cy="375047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7399866" y="2904498"/>
                <a:ext cx="189794" cy="3750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7" name="墨迹 66"/>
              <p14:cNvContentPartPr/>
              <p14:nvPr/>
            </p14:nvContentPartPr>
            <p14:xfrm>
              <a:off x="7594600" y="3897103"/>
              <a:ext cx="2822" cy="16919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7594600" y="3897103"/>
                <a:ext cx="2822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8" name="墨迹 67"/>
              <p14:cNvContentPartPr/>
              <p14:nvPr/>
            </p14:nvContentPartPr>
            <p14:xfrm>
              <a:off x="5842000" y="3850575"/>
              <a:ext cx="191911" cy="158972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5842000" y="3850575"/>
                <a:ext cx="191911" cy="1589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9" name="墨迹 68"/>
              <p14:cNvContentPartPr/>
              <p14:nvPr/>
            </p14:nvContentPartPr>
            <p14:xfrm>
              <a:off x="5997222" y="3801755"/>
              <a:ext cx="69144" cy="363239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5997222" y="3801755"/>
                <a:ext cx="69144" cy="3632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70" name="墨迹 69"/>
              <p14:cNvContentPartPr/>
              <p14:nvPr/>
            </p14:nvContentPartPr>
            <p14:xfrm>
              <a:off x="6050844" y="3953501"/>
              <a:ext cx="52563" cy="163554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6050844" y="3953501"/>
                <a:ext cx="52563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1" name="墨迹 70"/>
              <p14:cNvContentPartPr/>
              <p14:nvPr/>
            </p14:nvContentPartPr>
            <p14:xfrm>
              <a:off x="6146800" y="3919662"/>
              <a:ext cx="180622" cy="138880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6146800" y="3919662"/>
                <a:ext cx="180622" cy="1388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72" name="墨迹 71"/>
              <p14:cNvContentPartPr/>
              <p14:nvPr/>
            </p14:nvContentPartPr>
            <p14:xfrm>
              <a:off x="6347177" y="3861149"/>
              <a:ext cx="31045" cy="374342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6347177" y="3861149"/>
                <a:ext cx="31045" cy="3743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3" name="墨迹 72"/>
              <p14:cNvContentPartPr/>
              <p14:nvPr/>
            </p14:nvContentPartPr>
            <p14:xfrm>
              <a:off x="5661377" y="4777617"/>
              <a:ext cx="237067" cy="379982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5661377" y="4777617"/>
                <a:ext cx="237067" cy="3799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4" name="墨迹 73"/>
              <p14:cNvContentPartPr/>
              <p14:nvPr/>
            </p14:nvContentPartPr>
            <p14:xfrm>
              <a:off x="5926666" y="4867325"/>
              <a:ext cx="56444" cy="174658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5926666" y="4867325"/>
                <a:ext cx="56444" cy="174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5" name="墨迹 74"/>
              <p14:cNvContentPartPr/>
              <p14:nvPr/>
            </p14:nvContentPartPr>
            <p14:xfrm>
              <a:off x="6028266" y="4816391"/>
              <a:ext cx="163689" cy="141700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6028266" y="4816391"/>
                <a:ext cx="163689" cy="141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6" name="墨迹 75"/>
              <p14:cNvContentPartPr/>
              <p14:nvPr/>
            </p14:nvContentPartPr>
            <p14:xfrm>
              <a:off x="6214533" y="4784667"/>
              <a:ext cx="25400" cy="367292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6214533" y="4784667"/>
                <a:ext cx="25400" cy="3672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7" name="墨迹 76"/>
              <p14:cNvContentPartPr/>
              <p14:nvPr/>
            </p14:nvContentPartPr>
            <p14:xfrm>
              <a:off x="7337777" y="1872414"/>
              <a:ext cx="105018" cy="59958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7337777" y="1872414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8" name="墨迹 77"/>
              <p14:cNvContentPartPr/>
              <p14:nvPr/>
            </p14:nvContentPartPr>
            <p14:xfrm>
              <a:off x="6570133" y="3925302"/>
              <a:ext cx="82550" cy="200213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6570133" y="3925302"/>
                <a:ext cx="82550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9" name="墨迹 78"/>
              <p14:cNvContentPartPr/>
              <p14:nvPr/>
            </p14:nvContentPartPr>
            <p14:xfrm>
              <a:off x="6536796" y="4150894"/>
              <a:ext cx="149048" cy="16920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6536796" y="4150894"/>
                <a:ext cx="149048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80" name="墨迹 79"/>
              <p14:cNvContentPartPr/>
              <p14:nvPr/>
            </p14:nvContentPartPr>
            <p14:xfrm>
              <a:off x="6609644" y="3908383"/>
              <a:ext cx="95956" cy="11279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6609644" y="3908383"/>
                <a:ext cx="95956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81" name="墨迹 80"/>
              <p14:cNvContentPartPr/>
              <p14:nvPr/>
            </p14:nvContentPartPr>
            <p14:xfrm>
              <a:off x="6045200" y="5166059"/>
              <a:ext cx="124177" cy="28199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6045200" y="5166059"/>
                <a:ext cx="124177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82" name="墨迹 81"/>
              <p14:cNvContentPartPr/>
              <p14:nvPr/>
            </p14:nvContentPartPr>
            <p14:xfrm>
              <a:off x="6101644" y="5205537"/>
              <a:ext cx="22578" cy="129716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6101644" y="5205537"/>
                <a:ext cx="22578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83" name="墨迹 82"/>
              <p14:cNvContentPartPr/>
              <p14:nvPr/>
            </p14:nvContentPartPr>
            <p14:xfrm>
              <a:off x="6158088" y="5216817"/>
              <a:ext cx="360" cy="135356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6158088" y="5216817"/>
                <a:ext cx="360" cy="1353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84" name="墨迹 83"/>
              <p14:cNvContentPartPr/>
              <p14:nvPr/>
            </p14:nvContentPartPr>
            <p14:xfrm>
              <a:off x="6021211" y="5363452"/>
              <a:ext cx="241300" cy="33839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6021211" y="5363452"/>
                <a:ext cx="241300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85" name="墨迹 84"/>
              <p14:cNvContentPartPr/>
              <p14:nvPr/>
            </p14:nvContentPartPr>
            <p14:xfrm>
              <a:off x="4946826" y="4229851"/>
              <a:ext cx="79551" cy="5640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4946826" y="4229851"/>
                <a:ext cx="79551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86" name="墨迹 85"/>
              <p14:cNvContentPartPr/>
              <p14:nvPr/>
            </p14:nvContentPartPr>
            <p14:xfrm>
              <a:off x="4967111" y="4252411"/>
              <a:ext cx="28222" cy="118436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4967111" y="4252411"/>
                <a:ext cx="28222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7" name="墨迹 86"/>
              <p14:cNvContentPartPr/>
              <p14:nvPr/>
            </p14:nvContentPartPr>
            <p14:xfrm>
              <a:off x="5019322" y="4258051"/>
              <a:ext cx="21166" cy="109976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5019322" y="4258051"/>
                <a:ext cx="21166" cy="109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8" name="墨迹 87"/>
              <p14:cNvContentPartPr/>
              <p14:nvPr/>
            </p14:nvContentPartPr>
            <p14:xfrm>
              <a:off x="5048955" y="4274970"/>
              <a:ext cx="19756" cy="152275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5048955" y="4274970"/>
                <a:ext cx="19756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9" name="墨迹 88"/>
              <p14:cNvContentPartPr/>
              <p14:nvPr/>
            </p14:nvContentPartPr>
            <p14:xfrm>
              <a:off x="4887383" y="4430065"/>
              <a:ext cx="232128" cy="19739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4887383" y="4430065"/>
                <a:ext cx="232128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90" name="墨迹 89"/>
              <p14:cNvContentPartPr/>
              <p14:nvPr/>
            </p14:nvContentPartPr>
            <p14:xfrm>
              <a:off x="8156222" y="4455444"/>
              <a:ext cx="33866" cy="949249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8156222" y="4455444"/>
                <a:ext cx="33866" cy="9492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91" name="墨迹 90"/>
              <p14:cNvContentPartPr/>
              <p14:nvPr/>
            </p14:nvContentPartPr>
            <p14:xfrm>
              <a:off x="8125177" y="4429360"/>
              <a:ext cx="87489" cy="138880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8125177" y="4429360"/>
                <a:ext cx="87489" cy="1388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92" name="墨迹 91"/>
              <p14:cNvContentPartPr/>
              <p14:nvPr/>
            </p14:nvContentPartPr>
            <p14:xfrm>
              <a:off x="8190088" y="4431122"/>
              <a:ext cx="76200" cy="86359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8190088" y="4431122"/>
                <a:ext cx="76200" cy="863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93" name="墨迹 92"/>
              <p14:cNvContentPartPr/>
              <p14:nvPr/>
            </p14:nvContentPartPr>
            <p14:xfrm>
              <a:off x="8151988" y="5431130"/>
              <a:ext cx="1570567" cy="67677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8151988" y="5431130"/>
                <a:ext cx="1570567" cy="67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94" name="墨迹 93"/>
              <p14:cNvContentPartPr/>
              <p14:nvPr/>
            </p14:nvContentPartPr>
            <p14:xfrm>
              <a:off x="9654822" y="5318333"/>
              <a:ext cx="198261" cy="208673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9654822" y="5318333"/>
                <a:ext cx="198261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95" name="墨迹 94"/>
              <p14:cNvContentPartPr/>
              <p14:nvPr/>
            </p14:nvContentPartPr>
            <p14:xfrm>
              <a:off x="8212666" y="4607718"/>
              <a:ext cx="945444" cy="558341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8212666" y="4607718"/>
                <a:ext cx="945444" cy="5583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6" name="墨迹 95"/>
              <p14:cNvContentPartPr/>
              <p14:nvPr/>
            </p14:nvContentPartPr>
            <p14:xfrm>
              <a:off x="8142816" y="4782552"/>
              <a:ext cx="109361" cy="16920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8142816" y="4782552"/>
                <a:ext cx="109361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7" name="墨迹 96"/>
              <p14:cNvContentPartPr/>
              <p14:nvPr/>
            </p14:nvContentPartPr>
            <p14:xfrm>
              <a:off x="7924800" y="4694430"/>
              <a:ext cx="84666" cy="215899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7924800" y="4694430"/>
                <a:ext cx="84666" cy="2158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8" name="墨迹 97"/>
              <p14:cNvContentPartPr/>
              <p14:nvPr/>
            </p14:nvContentPartPr>
            <p14:xfrm>
              <a:off x="8015111" y="4696545"/>
              <a:ext cx="33866" cy="219953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8015111" y="4696545"/>
                <a:ext cx="33866" cy="219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9" name="墨迹 98"/>
              <p14:cNvContentPartPr/>
              <p14:nvPr/>
            </p14:nvContentPartPr>
            <p14:xfrm>
              <a:off x="7967133" y="4819211"/>
              <a:ext cx="138289" cy="36659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7967133" y="4819211"/>
                <a:ext cx="138289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00" name="墨迹 99"/>
              <p14:cNvContentPartPr/>
              <p14:nvPr/>
            </p14:nvContentPartPr>
            <p14:xfrm>
              <a:off x="9271000" y="5128519"/>
              <a:ext cx="36688" cy="155975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9271000" y="5128519"/>
                <a:ext cx="36688" cy="1559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01" name="墨迹 100"/>
              <p14:cNvContentPartPr/>
              <p14:nvPr/>
            </p14:nvContentPartPr>
            <p14:xfrm>
              <a:off x="9287933" y="5072121"/>
              <a:ext cx="130704" cy="285691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9287933" y="5072121"/>
                <a:ext cx="130704" cy="285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02" name="墨迹 101"/>
              <p14:cNvContentPartPr/>
              <p14:nvPr/>
            </p14:nvContentPartPr>
            <p14:xfrm>
              <a:off x="7868355" y="4303169"/>
              <a:ext cx="111478" cy="39478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7868355" y="4303169"/>
                <a:ext cx="111478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03" name="墨迹 102"/>
              <p14:cNvContentPartPr/>
              <p14:nvPr/>
            </p14:nvContentPartPr>
            <p14:xfrm>
              <a:off x="7868355" y="4380892"/>
              <a:ext cx="110067" cy="119670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7868355" y="4380892"/>
                <a:ext cx="110067" cy="1196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04" name="墨迹 103"/>
              <p14:cNvContentPartPr/>
              <p14:nvPr/>
            </p14:nvContentPartPr>
            <p14:xfrm>
              <a:off x="7913511" y="4415965"/>
              <a:ext cx="132644" cy="28199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7913511" y="4415965"/>
                <a:ext cx="13264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05" name="墨迹 104"/>
              <p14:cNvContentPartPr/>
              <p14:nvPr/>
            </p14:nvContentPartPr>
            <p14:xfrm>
              <a:off x="9609666" y="4686676"/>
              <a:ext cx="118534" cy="112796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9609666" y="4686676"/>
                <a:ext cx="118534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06" name="墨迹 105"/>
              <p14:cNvContentPartPr/>
              <p14:nvPr/>
            </p14:nvContentPartPr>
            <p14:xfrm>
              <a:off x="9747955" y="4664116"/>
              <a:ext cx="33867" cy="167079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9747955" y="4664116"/>
                <a:ext cx="33867" cy="1670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07" name="墨迹 106"/>
              <p14:cNvContentPartPr/>
              <p14:nvPr/>
            </p14:nvContentPartPr>
            <p14:xfrm>
              <a:off x="9776177" y="4731794"/>
              <a:ext cx="98778" cy="33839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9776177" y="4731794"/>
                <a:ext cx="98778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8" name="墨迹 107"/>
              <p14:cNvContentPartPr/>
              <p14:nvPr/>
            </p14:nvContentPartPr>
            <p14:xfrm>
              <a:off x="9852377" y="4585864"/>
              <a:ext cx="53623" cy="340503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9852377" y="4585864"/>
                <a:ext cx="53623" cy="3405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9" name="墨迹 108"/>
              <p14:cNvContentPartPr/>
              <p14:nvPr/>
            </p14:nvContentPartPr>
            <p14:xfrm>
              <a:off x="9945511" y="4737434"/>
              <a:ext cx="104422" cy="16919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9945511" y="4737434"/>
                <a:ext cx="104422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10" name="墨迹 109"/>
              <p14:cNvContentPartPr/>
              <p14:nvPr/>
            </p14:nvContentPartPr>
            <p14:xfrm>
              <a:off x="9958740" y="4765633"/>
              <a:ext cx="26282" cy="70497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9958740" y="4765633"/>
                <a:ext cx="26282" cy="70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11" name="墨迹 110"/>
              <p14:cNvContentPartPr/>
              <p14:nvPr/>
            </p14:nvContentPartPr>
            <p14:xfrm>
              <a:off x="10007600" y="4779732"/>
              <a:ext cx="11288" cy="56398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10007600" y="4779732"/>
                <a:ext cx="11288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12" name="墨迹 111"/>
              <p14:cNvContentPartPr/>
              <p14:nvPr/>
            </p14:nvContentPartPr>
            <p14:xfrm>
              <a:off x="10013244" y="4793832"/>
              <a:ext cx="45156" cy="76137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10013244" y="4793832"/>
                <a:ext cx="45156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13" name="墨迹 112"/>
              <p14:cNvContentPartPr/>
              <p14:nvPr/>
            </p14:nvContentPartPr>
            <p14:xfrm>
              <a:off x="9914290" y="4855870"/>
              <a:ext cx="206199" cy="16919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9914290" y="4855870"/>
                <a:ext cx="206199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14" name="墨迹 113"/>
              <p14:cNvContentPartPr/>
              <p14:nvPr/>
            </p14:nvContentPartPr>
            <p14:xfrm>
              <a:off x="10154355" y="4731794"/>
              <a:ext cx="146756" cy="107156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10154355" y="4731794"/>
                <a:ext cx="146756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15" name="墨迹 114"/>
              <p14:cNvContentPartPr/>
              <p14:nvPr/>
            </p14:nvContentPartPr>
            <p14:xfrm>
              <a:off x="10397066" y="4780790"/>
              <a:ext cx="105304" cy="91999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10397066" y="4780790"/>
                <a:ext cx="105304" cy="919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16" name="墨迹 115"/>
              <p14:cNvContentPartPr/>
              <p14:nvPr/>
            </p14:nvContentPartPr>
            <p14:xfrm>
              <a:off x="11266311" y="3815326"/>
              <a:ext cx="105018" cy="59958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11266311" y="3815326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17" name="墨迹 116"/>
              <p14:cNvContentPartPr/>
              <p14:nvPr/>
            </p14:nvContentPartPr>
            <p14:xfrm>
              <a:off x="1384300" y="3925302"/>
              <a:ext cx="120826" cy="22559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1384300" y="3925302"/>
                <a:ext cx="12082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8" name="墨迹 117"/>
              <p14:cNvContentPartPr/>
              <p14:nvPr/>
            </p14:nvContentPartPr>
            <p14:xfrm>
              <a:off x="1439333" y="3964781"/>
              <a:ext cx="28222" cy="250971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1439333" y="3964781"/>
                <a:ext cx="28222" cy="250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19" name="墨迹 118"/>
              <p14:cNvContentPartPr/>
              <p14:nvPr/>
            </p14:nvContentPartPr>
            <p14:xfrm>
              <a:off x="1335616" y="4184733"/>
              <a:ext cx="194028" cy="16919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1335616" y="4184733"/>
                <a:ext cx="194028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20" name="墨迹 119"/>
              <p14:cNvContentPartPr/>
              <p14:nvPr/>
            </p14:nvContentPartPr>
            <p14:xfrm>
              <a:off x="1582561" y="4083217"/>
              <a:ext cx="116416" cy="22559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1582561" y="4083217"/>
                <a:ext cx="11641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21" name="墨迹 120"/>
              <p14:cNvContentPartPr/>
              <p14:nvPr/>
            </p14:nvContentPartPr>
            <p14:xfrm>
              <a:off x="1782233" y="3881594"/>
              <a:ext cx="114300" cy="21149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1782233" y="3881594"/>
                <a:ext cx="114300" cy="211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22" name="墨迹 121"/>
              <p14:cNvContentPartPr/>
              <p14:nvPr/>
            </p14:nvContentPartPr>
            <p14:xfrm>
              <a:off x="1823155" y="3919662"/>
              <a:ext cx="28222" cy="138175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1823155" y="3919662"/>
                <a:ext cx="28222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23" name="墨迹 122"/>
              <p14:cNvContentPartPr/>
              <p14:nvPr/>
            </p14:nvContentPartPr>
            <p14:xfrm>
              <a:off x="1882422" y="3930942"/>
              <a:ext cx="8466" cy="186113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1882422" y="3930942"/>
                <a:ext cx="8466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24" name="墨迹 123"/>
              <p14:cNvContentPartPr/>
              <p14:nvPr/>
            </p14:nvContentPartPr>
            <p14:xfrm>
              <a:off x="1747661" y="4133975"/>
              <a:ext cx="185561" cy="11279"/>
            </p14:xfrm>
          </p:contentPart>
        </mc:Choice>
        <mc:Fallback xmlns="">
          <p:pic>
            <p:nvPicPr>
              <p:cNvPr id="124" name="墨迹 123"/>
            </p:nvPicPr>
            <p:blipFill>
              <a:blip/>
            </p:blipFill>
            <p:spPr>
              <a:xfrm>
                <a:off x="1747661" y="4133975"/>
                <a:ext cx="185561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25" name="墨迹 124"/>
              <p14:cNvContentPartPr/>
              <p14:nvPr/>
            </p14:nvContentPartPr>
            <p14:xfrm>
              <a:off x="2111022" y="3942222"/>
              <a:ext cx="101600" cy="33838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2111022" y="3942222"/>
                <a:ext cx="101600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26" name="墨迹 125"/>
              <p14:cNvContentPartPr/>
              <p14:nvPr/>
            </p14:nvContentPartPr>
            <p14:xfrm>
              <a:off x="2119488" y="4038098"/>
              <a:ext cx="107245" cy="5640"/>
            </p14:xfrm>
          </p:contentPart>
        </mc:Choice>
        <mc:Fallback xmlns="">
          <p:pic>
            <p:nvPicPr>
              <p:cNvPr id="126" name="墨迹 125"/>
            </p:nvPicPr>
            <p:blipFill>
              <a:blip/>
            </p:blipFill>
            <p:spPr>
              <a:xfrm>
                <a:off x="2119488" y="4038098"/>
                <a:ext cx="107245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27" name="墨迹 126"/>
              <p14:cNvContentPartPr/>
              <p14:nvPr/>
            </p14:nvContentPartPr>
            <p14:xfrm>
              <a:off x="2277004" y="3880184"/>
              <a:ext cx="133173" cy="16919"/>
            </p14:xfrm>
          </p:contentPart>
        </mc:Choice>
        <mc:Fallback xmlns="">
          <p:pic>
            <p:nvPicPr>
              <p:cNvPr id="127" name="墨迹 126"/>
            </p:nvPicPr>
            <p:blipFill>
              <a:blip/>
            </p:blipFill>
            <p:spPr>
              <a:xfrm>
                <a:off x="2277004" y="3880184"/>
                <a:ext cx="133173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28" name="墨迹 127"/>
              <p14:cNvContentPartPr/>
              <p14:nvPr/>
            </p14:nvContentPartPr>
            <p14:xfrm>
              <a:off x="2281766" y="3919662"/>
              <a:ext cx="43745" cy="161440"/>
            </p14:xfrm>
          </p:contentPart>
        </mc:Choice>
        <mc:Fallback xmlns="">
          <p:pic>
            <p:nvPicPr>
              <p:cNvPr id="128" name="墨迹 127"/>
            </p:nvPicPr>
            <p:blipFill>
              <a:blip/>
            </p:blipFill>
            <p:spPr>
              <a:xfrm>
                <a:off x="2281766" y="3919662"/>
                <a:ext cx="43745" cy="1614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29" name="墨迹 128"/>
              <p14:cNvContentPartPr/>
              <p14:nvPr/>
            </p14:nvContentPartPr>
            <p14:xfrm>
              <a:off x="2361318" y="3953501"/>
              <a:ext cx="9348" cy="132536"/>
            </p14:xfrm>
          </p:contentPart>
        </mc:Choice>
        <mc:Fallback xmlns="">
          <p:pic>
            <p:nvPicPr>
              <p:cNvPr id="129" name="墨迹 128"/>
            </p:nvPicPr>
            <p:blipFill>
              <a:blip/>
            </p:blipFill>
            <p:spPr>
              <a:xfrm>
                <a:off x="2361318" y="3953501"/>
                <a:ext cx="9348" cy="1325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30" name="墨迹 129"/>
              <p14:cNvContentPartPr/>
              <p14:nvPr/>
            </p14:nvContentPartPr>
            <p14:xfrm>
              <a:off x="2393244" y="3930942"/>
              <a:ext cx="50800" cy="191753"/>
            </p14:xfrm>
          </p:contentPart>
        </mc:Choice>
        <mc:Fallback xmlns="">
          <p:pic>
            <p:nvPicPr>
              <p:cNvPr id="130" name="墨迹 129"/>
            </p:nvPicPr>
            <p:blipFill>
              <a:blip/>
            </p:blipFill>
            <p:spPr>
              <a:xfrm>
                <a:off x="2393244" y="3930942"/>
                <a:ext cx="50800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31" name="墨迹 130"/>
              <p14:cNvContentPartPr/>
              <p14:nvPr/>
            </p14:nvContentPartPr>
            <p14:xfrm>
              <a:off x="2281237" y="4117055"/>
              <a:ext cx="295451" cy="16920"/>
            </p14:xfrm>
          </p:contentPart>
        </mc:Choice>
        <mc:Fallback xmlns="">
          <p:pic>
            <p:nvPicPr>
              <p:cNvPr id="131" name="墨迹 130"/>
            </p:nvPicPr>
            <p:blipFill>
              <a:blip/>
            </p:blipFill>
            <p:spPr>
              <a:xfrm>
                <a:off x="2281237" y="4117055"/>
                <a:ext cx="295451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32" name="墨迹 131"/>
              <p14:cNvContentPartPr/>
              <p14:nvPr/>
            </p14:nvContentPartPr>
            <p14:xfrm>
              <a:off x="1445330" y="4709235"/>
              <a:ext cx="118181" cy="157914"/>
            </p14:xfrm>
          </p:contentPart>
        </mc:Choice>
        <mc:Fallback xmlns="">
          <p:pic>
            <p:nvPicPr>
              <p:cNvPr id="132" name="墨迹 131"/>
            </p:nvPicPr>
            <p:blipFill>
              <a:blip/>
            </p:blipFill>
            <p:spPr>
              <a:xfrm>
                <a:off x="1445330" y="4709235"/>
                <a:ext cx="118181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33" name="墨迹 132"/>
              <p14:cNvContentPartPr/>
              <p14:nvPr/>
            </p14:nvContentPartPr>
            <p14:xfrm>
              <a:off x="1619955" y="4638737"/>
              <a:ext cx="28222" cy="197393"/>
            </p14:xfrm>
          </p:contentPart>
        </mc:Choice>
        <mc:Fallback xmlns="">
          <p:pic>
            <p:nvPicPr>
              <p:cNvPr id="133" name="墨迹 132"/>
            </p:nvPicPr>
            <p:blipFill>
              <a:blip/>
            </p:blipFill>
            <p:spPr>
              <a:xfrm>
                <a:off x="1619955" y="4638737"/>
                <a:ext cx="28222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34" name="墨迹 133"/>
              <p14:cNvContentPartPr/>
              <p14:nvPr/>
            </p14:nvContentPartPr>
            <p14:xfrm>
              <a:off x="1670755" y="4731794"/>
              <a:ext cx="45156" cy="16919"/>
            </p14:xfrm>
          </p:contentPart>
        </mc:Choice>
        <mc:Fallback xmlns="">
          <p:pic>
            <p:nvPicPr>
              <p:cNvPr id="134" name="墨迹 133"/>
            </p:nvPicPr>
            <p:blipFill>
              <a:blip/>
            </p:blipFill>
            <p:spPr>
              <a:xfrm>
                <a:off x="1670755" y="4731794"/>
                <a:ext cx="4515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35" name="墨迹 134"/>
              <p14:cNvContentPartPr/>
              <p14:nvPr/>
            </p14:nvContentPartPr>
            <p14:xfrm>
              <a:off x="1727200" y="4565420"/>
              <a:ext cx="16933" cy="439904"/>
            </p14:xfrm>
          </p:contentPart>
        </mc:Choice>
        <mc:Fallback xmlns="">
          <p:pic>
            <p:nvPicPr>
              <p:cNvPr id="135" name="墨迹 134"/>
            </p:nvPicPr>
            <p:blipFill>
              <a:blip/>
            </p:blipFill>
            <p:spPr>
              <a:xfrm>
                <a:off x="1727200" y="4565420"/>
                <a:ext cx="16933" cy="4399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36" name="墨迹 135"/>
              <p14:cNvContentPartPr/>
              <p14:nvPr/>
            </p14:nvContentPartPr>
            <p14:xfrm>
              <a:off x="1797226" y="4793832"/>
              <a:ext cx="8996" cy="124075"/>
            </p14:xfrm>
          </p:contentPart>
        </mc:Choice>
        <mc:Fallback xmlns="">
          <p:pic>
            <p:nvPicPr>
              <p:cNvPr id="136" name="墨迹 135"/>
            </p:nvPicPr>
            <p:blipFill>
              <a:blip/>
            </p:blipFill>
            <p:spPr>
              <a:xfrm>
                <a:off x="1797226" y="4793832"/>
                <a:ext cx="8996" cy="124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37" name="墨迹 136"/>
              <p14:cNvContentPartPr/>
              <p14:nvPr/>
            </p14:nvContentPartPr>
            <p14:xfrm>
              <a:off x="1930400" y="4765633"/>
              <a:ext cx="129822" cy="14099"/>
            </p14:xfrm>
          </p:contentPart>
        </mc:Choice>
        <mc:Fallback xmlns="">
          <p:pic>
            <p:nvPicPr>
              <p:cNvPr id="137" name="墨迹 136"/>
            </p:nvPicPr>
            <p:blipFill>
              <a:blip/>
            </p:blipFill>
            <p:spPr>
              <a:xfrm>
                <a:off x="1930400" y="4765633"/>
                <a:ext cx="129822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38" name="墨迹 137"/>
              <p14:cNvContentPartPr/>
              <p14:nvPr/>
            </p14:nvContentPartPr>
            <p14:xfrm>
              <a:off x="2125133" y="4644377"/>
              <a:ext cx="121355" cy="187524"/>
            </p14:xfrm>
          </p:contentPart>
        </mc:Choice>
        <mc:Fallback xmlns="">
          <p:pic>
            <p:nvPicPr>
              <p:cNvPr id="138" name="墨迹 137"/>
            </p:nvPicPr>
            <p:blipFill>
              <a:blip/>
            </p:blipFill>
            <p:spPr>
              <a:xfrm>
                <a:off x="2125133" y="4644377"/>
                <a:ext cx="121355" cy="1875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39" name="墨迹 138"/>
              <p14:cNvContentPartPr/>
              <p14:nvPr/>
            </p14:nvContentPartPr>
            <p14:xfrm>
              <a:off x="2286000" y="4596439"/>
              <a:ext cx="11288" cy="222772"/>
            </p14:xfrm>
          </p:contentPart>
        </mc:Choice>
        <mc:Fallback xmlns="">
          <p:pic>
            <p:nvPicPr>
              <p:cNvPr id="139" name="墨迹 138"/>
            </p:nvPicPr>
            <p:blipFill>
              <a:blip/>
            </p:blipFill>
            <p:spPr>
              <a:xfrm>
                <a:off x="2286000" y="4596439"/>
                <a:ext cx="11288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40" name="墨迹 139"/>
              <p14:cNvContentPartPr/>
              <p14:nvPr/>
            </p14:nvContentPartPr>
            <p14:xfrm>
              <a:off x="2302933" y="4720514"/>
              <a:ext cx="59267" cy="28199"/>
            </p14:xfrm>
          </p:contentPart>
        </mc:Choice>
        <mc:Fallback xmlns="">
          <p:pic>
            <p:nvPicPr>
              <p:cNvPr id="140" name="墨迹 139"/>
            </p:nvPicPr>
            <p:blipFill>
              <a:blip/>
            </p:blipFill>
            <p:spPr>
              <a:xfrm>
                <a:off x="2302933" y="4720514"/>
                <a:ext cx="59267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41" name="墨迹 140"/>
              <p14:cNvContentPartPr/>
              <p14:nvPr/>
            </p14:nvContentPartPr>
            <p14:xfrm>
              <a:off x="2348088" y="4574056"/>
              <a:ext cx="11289" cy="439728"/>
            </p14:xfrm>
          </p:contentPart>
        </mc:Choice>
        <mc:Fallback xmlns="">
          <p:pic>
            <p:nvPicPr>
              <p:cNvPr id="141" name="墨迹 140"/>
            </p:nvPicPr>
            <p:blipFill>
              <a:blip/>
            </p:blipFill>
            <p:spPr>
              <a:xfrm>
                <a:off x="2348088" y="4574056"/>
                <a:ext cx="11289" cy="4397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42" name="墨迹 141"/>
              <p14:cNvContentPartPr/>
              <p14:nvPr/>
            </p14:nvContentPartPr>
            <p14:xfrm>
              <a:off x="2410177" y="4737434"/>
              <a:ext cx="110067" cy="129715"/>
            </p14:xfrm>
          </p:contentPart>
        </mc:Choice>
        <mc:Fallback xmlns="">
          <p:pic>
            <p:nvPicPr>
              <p:cNvPr id="142" name="墨迹 141"/>
            </p:nvPicPr>
            <p:blipFill>
              <a:blip/>
            </p:blipFill>
            <p:spPr>
              <a:xfrm>
                <a:off x="2410177" y="4737434"/>
                <a:ext cx="110067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43" name="墨迹 142"/>
              <p14:cNvContentPartPr/>
              <p14:nvPr/>
            </p14:nvContentPartPr>
            <p14:xfrm>
              <a:off x="2640188" y="4647197"/>
              <a:ext cx="159456" cy="56398"/>
            </p14:xfrm>
          </p:contentPart>
        </mc:Choice>
        <mc:Fallback xmlns="">
          <p:pic>
            <p:nvPicPr>
              <p:cNvPr id="143" name="墨迹 142"/>
            </p:nvPicPr>
            <p:blipFill>
              <a:blip/>
            </p:blipFill>
            <p:spPr>
              <a:xfrm>
                <a:off x="2640188" y="4647197"/>
                <a:ext cx="159456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44" name="墨迹 143"/>
              <p14:cNvContentPartPr/>
              <p14:nvPr/>
            </p14:nvContentPartPr>
            <p14:xfrm>
              <a:off x="2659944" y="4765633"/>
              <a:ext cx="134056" cy="8459"/>
            </p14:xfrm>
          </p:contentPart>
        </mc:Choice>
        <mc:Fallback xmlns="">
          <p:pic>
            <p:nvPicPr>
              <p:cNvPr id="144" name="墨迹 143"/>
            </p:nvPicPr>
            <p:blipFill>
              <a:blip/>
            </p:blipFill>
            <p:spPr>
              <a:xfrm>
                <a:off x="2659944" y="4765633"/>
                <a:ext cx="134056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45" name="墨迹 144"/>
              <p14:cNvContentPartPr/>
              <p14:nvPr/>
            </p14:nvContentPartPr>
            <p14:xfrm>
              <a:off x="2864202" y="4641557"/>
              <a:ext cx="141464" cy="157915"/>
            </p14:xfrm>
          </p:contentPart>
        </mc:Choice>
        <mc:Fallback xmlns="">
          <p:pic>
            <p:nvPicPr>
              <p:cNvPr id="145" name="墨迹 144"/>
            </p:nvPicPr>
            <p:blipFill>
              <a:blip/>
            </p:blipFill>
            <p:spPr>
              <a:xfrm>
                <a:off x="2864202" y="4641557"/>
                <a:ext cx="141464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46" name="墨迹 145"/>
              <p14:cNvContentPartPr/>
              <p14:nvPr/>
            </p14:nvContentPartPr>
            <p14:xfrm>
              <a:off x="3031066" y="4609128"/>
              <a:ext cx="81845" cy="184704"/>
            </p14:xfrm>
          </p:contentPart>
        </mc:Choice>
        <mc:Fallback xmlns="">
          <p:pic>
            <p:nvPicPr>
              <p:cNvPr id="146" name="墨迹 145"/>
            </p:nvPicPr>
            <p:blipFill>
              <a:blip/>
            </p:blipFill>
            <p:spPr>
              <a:xfrm>
                <a:off x="3031066" y="4609128"/>
                <a:ext cx="81845" cy="1847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47" name="墨迹 146"/>
              <p14:cNvContentPartPr/>
              <p14:nvPr/>
            </p14:nvContentPartPr>
            <p14:xfrm>
              <a:off x="3127022" y="4509727"/>
              <a:ext cx="11289" cy="518157"/>
            </p14:xfrm>
          </p:contentPart>
        </mc:Choice>
        <mc:Fallback xmlns="">
          <p:pic>
            <p:nvPicPr>
              <p:cNvPr id="147" name="墨迹 146"/>
            </p:nvPicPr>
            <p:blipFill>
              <a:blip/>
            </p:blipFill>
            <p:spPr>
              <a:xfrm>
                <a:off x="3127022" y="4509727"/>
                <a:ext cx="11289" cy="5181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48" name="墨迹 147"/>
              <p14:cNvContentPartPr/>
              <p14:nvPr/>
            </p14:nvContentPartPr>
            <p14:xfrm>
              <a:off x="3197577" y="4686676"/>
              <a:ext cx="79728" cy="208672"/>
            </p14:xfrm>
          </p:contentPart>
        </mc:Choice>
        <mc:Fallback xmlns="">
          <p:pic>
            <p:nvPicPr>
              <p:cNvPr id="148" name="墨迹 147"/>
            </p:nvPicPr>
            <p:blipFill>
              <a:blip/>
            </p:blipFill>
            <p:spPr>
              <a:xfrm>
                <a:off x="3197577" y="4686676"/>
                <a:ext cx="79728" cy="208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49" name="墨迹 148"/>
              <p14:cNvContentPartPr/>
              <p14:nvPr/>
            </p14:nvContentPartPr>
            <p14:xfrm>
              <a:off x="3403600" y="4662354"/>
              <a:ext cx="220133" cy="145577"/>
            </p14:xfrm>
          </p:contentPart>
        </mc:Choice>
        <mc:Fallback xmlns="">
          <p:pic>
            <p:nvPicPr>
              <p:cNvPr id="149" name="墨迹 148"/>
            </p:nvPicPr>
            <p:blipFill>
              <a:blip/>
            </p:blipFill>
            <p:spPr>
              <a:xfrm>
                <a:off x="3403600" y="4662354"/>
                <a:ext cx="220133" cy="1455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50" name="墨迹 149"/>
              <p14:cNvContentPartPr/>
              <p14:nvPr/>
            </p14:nvContentPartPr>
            <p14:xfrm>
              <a:off x="3714044" y="4717694"/>
              <a:ext cx="116593" cy="126896"/>
            </p14:xfrm>
          </p:contentPart>
        </mc:Choice>
        <mc:Fallback xmlns="">
          <p:pic>
            <p:nvPicPr>
              <p:cNvPr id="150" name="墨迹 149"/>
            </p:nvPicPr>
            <p:blipFill>
              <a:blip/>
            </p:blipFill>
            <p:spPr>
              <a:xfrm>
                <a:off x="3714044" y="4717694"/>
                <a:ext cx="116593" cy="1268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51" name="墨迹 150"/>
              <p14:cNvContentPartPr/>
              <p14:nvPr/>
            </p14:nvContentPartPr>
            <p14:xfrm>
              <a:off x="2060751" y="5264755"/>
              <a:ext cx="151871" cy="153685"/>
            </p14:xfrm>
          </p:contentPart>
        </mc:Choice>
        <mc:Fallback xmlns="">
          <p:pic>
            <p:nvPicPr>
              <p:cNvPr id="151" name="墨迹 150"/>
            </p:nvPicPr>
            <p:blipFill>
              <a:blip/>
            </p:blipFill>
            <p:spPr>
              <a:xfrm>
                <a:off x="2060751" y="5264755"/>
                <a:ext cx="151871" cy="1536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52" name="墨迹 151"/>
              <p14:cNvContentPartPr/>
              <p14:nvPr/>
            </p14:nvContentPartPr>
            <p14:xfrm>
              <a:off x="2240844" y="5242020"/>
              <a:ext cx="118533" cy="223653"/>
            </p14:xfrm>
          </p:contentPart>
        </mc:Choice>
        <mc:Fallback xmlns="">
          <p:pic>
            <p:nvPicPr>
              <p:cNvPr id="152" name="墨迹 151"/>
            </p:nvPicPr>
            <p:blipFill>
              <a:blip/>
            </p:blipFill>
            <p:spPr>
              <a:xfrm>
                <a:off x="2240844" y="5242020"/>
                <a:ext cx="118533" cy="223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53" name="墨迹 152"/>
              <p14:cNvContentPartPr/>
              <p14:nvPr/>
            </p14:nvContentPartPr>
            <p14:xfrm>
              <a:off x="2372606" y="5176281"/>
              <a:ext cx="20638" cy="505819"/>
            </p14:xfrm>
          </p:contentPart>
        </mc:Choice>
        <mc:Fallback xmlns="">
          <p:pic>
            <p:nvPicPr>
              <p:cNvPr id="153" name="墨迹 152"/>
            </p:nvPicPr>
            <p:blipFill>
              <a:blip/>
            </p:blipFill>
            <p:spPr>
              <a:xfrm>
                <a:off x="2372606" y="5176281"/>
                <a:ext cx="20638" cy="505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54" name="墨迹 153"/>
              <p14:cNvContentPartPr/>
              <p14:nvPr/>
            </p14:nvContentPartPr>
            <p14:xfrm>
              <a:off x="2483555" y="5395176"/>
              <a:ext cx="21167" cy="114911"/>
            </p14:xfrm>
          </p:contentPart>
        </mc:Choice>
        <mc:Fallback xmlns="">
          <p:pic>
            <p:nvPicPr>
              <p:cNvPr id="154" name="墨迹 153"/>
            </p:nvPicPr>
            <p:blipFill>
              <a:blip/>
            </p:blipFill>
            <p:spPr>
              <a:xfrm>
                <a:off x="2483555" y="5395176"/>
                <a:ext cx="21167" cy="1149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55" name="墨迹 154"/>
              <p14:cNvContentPartPr/>
              <p14:nvPr/>
            </p14:nvContentPartPr>
            <p14:xfrm>
              <a:off x="2689225" y="5298594"/>
              <a:ext cx="180975" cy="160734"/>
            </p14:xfrm>
          </p:contentPart>
        </mc:Choice>
        <mc:Fallback xmlns="">
          <p:pic>
            <p:nvPicPr>
              <p:cNvPr id="155" name="墨迹 154"/>
            </p:nvPicPr>
            <p:blipFill>
              <a:blip/>
            </p:blipFill>
            <p:spPr>
              <a:xfrm>
                <a:off x="2689225" y="5298594"/>
                <a:ext cx="180975" cy="160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56" name="墨迹 155"/>
              <p14:cNvContentPartPr/>
              <p14:nvPr/>
            </p14:nvContentPartPr>
            <p14:xfrm>
              <a:off x="3002844" y="5278855"/>
              <a:ext cx="127000" cy="157915"/>
            </p14:xfrm>
          </p:contentPart>
        </mc:Choice>
        <mc:Fallback xmlns="">
          <p:pic>
            <p:nvPicPr>
              <p:cNvPr id="156" name="墨迹 155"/>
            </p:nvPicPr>
            <p:blipFill>
              <a:blip/>
            </p:blipFill>
            <p:spPr>
              <a:xfrm>
                <a:off x="3002844" y="5278855"/>
                <a:ext cx="127000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57" name="墨迹 156"/>
              <p14:cNvContentPartPr/>
              <p14:nvPr/>
            </p14:nvContentPartPr>
            <p14:xfrm>
              <a:off x="3166533" y="5258586"/>
              <a:ext cx="22578" cy="175363"/>
            </p14:xfrm>
          </p:contentPart>
        </mc:Choice>
        <mc:Fallback xmlns="">
          <p:pic>
            <p:nvPicPr>
              <p:cNvPr id="157" name="墨迹 156"/>
            </p:nvPicPr>
            <p:blipFill>
              <a:blip/>
            </p:blipFill>
            <p:spPr>
              <a:xfrm>
                <a:off x="3166533" y="5258586"/>
                <a:ext cx="22578" cy="1753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58" name="墨迹 157"/>
              <p14:cNvContentPartPr/>
              <p14:nvPr/>
            </p14:nvContentPartPr>
            <p14:xfrm>
              <a:off x="3177822" y="5352172"/>
              <a:ext cx="87489" cy="45119"/>
            </p14:xfrm>
          </p:contentPart>
        </mc:Choice>
        <mc:Fallback xmlns="">
          <p:pic>
            <p:nvPicPr>
              <p:cNvPr id="158" name="墨迹 157"/>
            </p:nvPicPr>
            <p:blipFill>
              <a:blip/>
            </p:blipFill>
            <p:spPr>
              <a:xfrm>
                <a:off x="3177822" y="5352172"/>
                <a:ext cx="87489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59" name="墨迹 158"/>
              <p14:cNvContentPartPr/>
              <p14:nvPr/>
            </p14:nvContentPartPr>
            <p14:xfrm>
              <a:off x="3287888" y="5192495"/>
              <a:ext cx="31045" cy="455767"/>
            </p14:xfrm>
          </p:contentPart>
        </mc:Choice>
        <mc:Fallback xmlns="">
          <p:pic>
            <p:nvPicPr>
              <p:cNvPr id="159" name="墨迹 158"/>
            </p:nvPicPr>
            <p:blipFill>
              <a:blip/>
            </p:blipFill>
            <p:spPr>
              <a:xfrm>
                <a:off x="3287888" y="5192495"/>
                <a:ext cx="31045" cy="4557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60" name="墨迹 159"/>
              <p14:cNvContentPartPr/>
              <p14:nvPr/>
            </p14:nvContentPartPr>
            <p14:xfrm>
              <a:off x="3375377" y="5397291"/>
              <a:ext cx="239889" cy="112796"/>
            </p14:xfrm>
          </p:contentPart>
        </mc:Choice>
        <mc:Fallback xmlns="">
          <p:pic>
            <p:nvPicPr>
              <p:cNvPr id="160" name="墨迹 159"/>
            </p:nvPicPr>
            <p:blipFill>
              <a:blip/>
            </p:blipFill>
            <p:spPr>
              <a:xfrm>
                <a:off x="3375377" y="5397291"/>
                <a:ext cx="239889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61" name="墨迹 160"/>
              <p14:cNvContentPartPr/>
              <p14:nvPr/>
            </p14:nvContentPartPr>
            <p14:xfrm>
              <a:off x="2475794" y="5949991"/>
              <a:ext cx="107950" cy="124076"/>
            </p14:xfrm>
          </p:contentPart>
        </mc:Choice>
        <mc:Fallback xmlns="">
          <p:pic>
            <p:nvPicPr>
              <p:cNvPr id="161" name="墨迹 160"/>
            </p:nvPicPr>
            <p:blipFill>
              <a:blip/>
            </p:blipFill>
            <p:spPr>
              <a:xfrm>
                <a:off x="2475794" y="5949991"/>
                <a:ext cx="107950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62" name="墨迹 161"/>
              <p14:cNvContentPartPr/>
              <p14:nvPr/>
            </p14:nvContentPartPr>
            <p14:xfrm>
              <a:off x="2658533" y="5878612"/>
              <a:ext cx="11289" cy="240573"/>
            </p14:xfrm>
          </p:contentPart>
        </mc:Choice>
        <mc:Fallback xmlns="">
          <p:pic>
            <p:nvPicPr>
              <p:cNvPr id="162" name="墨迹 161"/>
            </p:nvPicPr>
            <p:blipFill>
              <a:blip/>
            </p:blipFill>
            <p:spPr>
              <a:xfrm>
                <a:off x="2658533" y="5878612"/>
                <a:ext cx="11289" cy="240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63" name="墨迹 162"/>
              <p14:cNvContentPartPr/>
              <p14:nvPr/>
            </p14:nvContentPartPr>
            <p14:xfrm>
              <a:off x="2675466" y="5983830"/>
              <a:ext cx="79022" cy="50759"/>
            </p14:xfrm>
          </p:contentPart>
        </mc:Choice>
        <mc:Fallback xmlns="">
          <p:pic>
            <p:nvPicPr>
              <p:cNvPr id="163" name="墨迹 162"/>
            </p:nvPicPr>
            <p:blipFill>
              <a:blip/>
            </p:blipFill>
            <p:spPr>
              <a:xfrm>
                <a:off x="2675466" y="5983830"/>
                <a:ext cx="79022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64" name="墨迹 163"/>
              <p14:cNvContentPartPr/>
              <p14:nvPr/>
            </p14:nvContentPartPr>
            <p14:xfrm>
              <a:off x="2765777" y="5824153"/>
              <a:ext cx="16934" cy="289393"/>
            </p14:xfrm>
          </p:contentPart>
        </mc:Choice>
        <mc:Fallback xmlns="">
          <p:pic>
            <p:nvPicPr>
              <p:cNvPr id="164" name="墨迹 163"/>
            </p:nvPicPr>
            <p:blipFill>
              <a:blip/>
            </p:blipFill>
            <p:spPr>
              <a:xfrm>
                <a:off x="2765777" y="5824153"/>
                <a:ext cx="16934" cy="289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65" name="墨迹 164"/>
              <p14:cNvContentPartPr/>
              <p14:nvPr/>
            </p14:nvContentPartPr>
            <p14:xfrm>
              <a:off x="2853266" y="5993347"/>
              <a:ext cx="2822" cy="137118"/>
            </p14:xfrm>
          </p:contentPart>
        </mc:Choice>
        <mc:Fallback xmlns="">
          <p:pic>
            <p:nvPicPr>
              <p:cNvPr id="165" name="墨迹 164"/>
            </p:nvPicPr>
            <p:blipFill>
              <a:blip/>
            </p:blipFill>
            <p:spPr>
              <a:xfrm>
                <a:off x="2853266" y="5993347"/>
                <a:ext cx="2822" cy="137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66" name="墨迹 165"/>
              <p14:cNvContentPartPr/>
              <p14:nvPr/>
            </p14:nvContentPartPr>
            <p14:xfrm>
              <a:off x="2308754" y="6186863"/>
              <a:ext cx="744890" cy="28199"/>
            </p14:xfrm>
          </p:contentPart>
        </mc:Choice>
        <mc:Fallback xmlns="">
          <p:pic>
            <p:nvPicPr>
              <p:cNvPr id="166" name="墨迹 165"/>
            </p:nvPicPr>
            <p:blipFill>
              <a:blip/>
            </p:blipFill>
            <p:spPr>
              <a:xfrm>
                <a:off x="2308754" y="6186863"/>
                <a:ext cx="744890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67" name="墨迹 166"/>
              <p14:cNvContentPartPr/>
              <p14:nvPr/>
            </p14:nvContentPartPr>
            <p14:xfrm>
              <a:off x="2532238" y="6302479"/>
              <a:ext cx="129117" cy="115616"/>
            </p14:xfrm>
          </p:contentPart>
        </mc:Choice>
        <mc:Fallback xmlns="">
          <p:pic>
            <p:nvPicPr>
              <p:cNvPr id="167" name="墨迹 166"/>
            </p:nvPicPr>
            <p:blipFill>
              <a:blip/>
            </p:blipFill>
            <p:spPr>
              <a:xfrm>
                <a:off x="2532238" y="6302479"/>
                <a:ext cx="129117" cy="115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68" name="墨迹 167"/>
              <p14:cNvContentPartPr/>
              <p14:nvPr/>
            </p14:nvContentPartPr>
            <p14:xfrm>
              <a:off x="2709333" y="6285559"/>
              <a:ext cx="15522" cy="176949"/>
            </p14:xfrm>
          </p:contentPart>
        </mc:Choice>
        <mc:Fallback xmlns="">
          <p:pic>
            <p:nvPicPr>
              <p:cNvPr id="168" name="墨迹 167"/>
            </p:nvPicPr>
            <p:blipFill>
              <a:blip/>
            </p:blipFill>
            <p:spPr>
              <a:xfrm>
                <a:off x="2709333" y="6285559"/>
                <a:ext cx="15522" cy="1769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69" name="墨迹 168"/>
              <p14:cNvContentPartPr/>
              <p14:nvPr/>
            </p14:nvContentPartPr>
            <p14:xfrm>
              <a:off x="2714977" y="6339138"/>
              <a:ext cx="73378" cy="62037"/>
            </p14:xfrm>
          </p:contentPart>
        </mc:Choice>
        <mc:Fallback xmlns="">
          <p:pic>
            <p:nvPicPr>
              <p:cNvPr id="169" name="墨迹 168"/>
            </p:nvPicPr>
            <p:blipFill>
              <a:blip/>
            </p:blipFill>
            <p:spPr>
              <a:xfrm>
                <a:off x="2714977" y="6339138"/>
                <a:ext cx="73378" cy="62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70" name="墨迹 169"/>
              <p14:cNvContentPartPr/>
              <p14:nvPr/>
            </p14:nvContentPartPr>
            <p14:xfrm>
              <a:off x="2771422" y="6247491"/>
              <a:ext cx="33866" cy="291860"/>
            </p14:xfrm>
          </p:contentPart>
        </mc:Choice>
        <mc:Fallback xmlns="">
          <p:pic>
            <p:nvPicPr>
              <p:cNvPr id="170" name="墨迹 169"/>
            </p:nvPicPr>
            <p:blipFill>
              <a:blip/>
            </p:blipFill>
            <p:spPr>
              <a:xfrm>
                <a:off x="2771422" y="6247491"/>
                <a:ext cx="33866" cy="2918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71" name="墨迹 170"/>
              <p14:cNvContentPartPr/>
              <p14:nvPr/>
            </p14:nvContentPartPr>
            <p14:xfrm>
              <a:off x="2844800" y="6337728"/>
              <a:ext cx="160866" cy="105041"/>
            </p14:xfrm>
          </p:contentPart>
        </mc:Choice>
        <mc:Fallback xmlns="">
          <p:pic>
            <p:nvPicPr>
              <p:cNvPr id="171" name="墨迹 170"/>
            </p:nvPicPr>
            <p:blipFill>
              <a:blip/>
            </p:blipFill>
            <p:spPr>
              <a:xfrm>
                <a:off x="2844800" y="6337728"/>
                <a:ext cx="160866" cy="1050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72" name="墨迹 171"/>
              <p14:cNvContentPartPr/>
              <p14:nvPr/>
            </p14:nvContentPartPr>
            <p14:xfrm>
              <a:off x="3159477" y="6088166"/>
              <a:ext cx="155575" cy="245332"/>
            </p14:xfrm>
          </p:contentPart>
        </mc:Choice>
        <mc:Fallback xmlns="">
          <p:pic>
            <p:nvPicPr>
              <p:cNvPr id="172" name="墨迹 171"/>
            </p:nvPicPr>
            <p:blipFill>
              <a:blip/>
            </p:blipFill>
            <p:spPr>
              <a:xfrm>
                <a:off x="3159477" y="6088166"/>
                <a:ext cx="155575" cy="2453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73" name="墨迹 172"/>
              <p14:cNvContentPartPr/>
              <p14:nvPr/>
            </p14:nvContentPartPr>
            <p14:xfrm>
              <a:off x="3448755" y="6057147"/>
              <a:ext cx="16933" cy="521682"/>
            </p14:xfrm>
          </p:contentPart>
        </mc:Choice>
        <mc:Fallback xmlns="">
          <p:pic>
            <p:nvPicPr>
              <p:cNvPr id="173" name="墨迹 172"/>
            </p:nvPicPr>
            <p:blipFill>
              <a:blip/>
            </p:blipFill>
            <p:spPr>
              <a:xfrm>
                <a:off x="3448755" y="6057147"/>
                <a:ext cx="16933" cy="5216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74" name="墨迹 173"/>
              <p14:cNvContentPartPr/>
              <p14:nvPr/>
            </p14:nvContentPartPr>
            <p14:xfrm>
              <a:off x="3750027" y="3020114"/>
              <a:ext cx="723195" cy="545827"/>
            </p14:xfrm>
          </p:contentPart>
        </mc:Choice>
        <mc:Fallback xmlns="">
          <p:pic>
            <p:nvPicPr>
              <p:cNvPr id="174" name="墨迹 173"/>
            </p:nvPicPr>
            <p:blipFill>
              <a:blip/>
            </p:blipFill>
            <p:spPr>
              <a:xfrm>
                <a:off x="3750027" y="3020114"/>
                <a:ext cx="723195" cy="545827"/>
              </a:xfrm>
              <a:prstGeom prst="rect"/>
            </p:spPr>
          </p:pic>
        </mc:Fallback>
      </mc:AlternateContent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81" y="325442"/>
            <a:ext cx="11240700" cy="545953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墨迹 3"/>
              <p14:cNvContentPartPr/>
              <p14:nvPr/>
            </p14:nvContentPartPr>
            <p14:xfrm>
              <a:off x="6993466" y="569620"/>
              <a:ext cx="105013" cy="59958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6993466" y="569620"/>
                <a:ext cx="105013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墨迹 5"/>
              <p14:cNvContentPartPr/>
              <p14:nvPr/>
            </p14:nvContentPartPr>
            <p14:xfrm>
              <a:off x="3573815" y="191753"/>
              <a:ext cx="258586" cy="212902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3573815" y="191753"/>
                <a:ext cx="258586" cy="2129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墨迹 6"/>
              <p14:cNvContentPartPr/>
              <p14:nvPr/>
            </p14:nvContentPartPr>
            <p14:xfrm>
              <a:off x="3860800" y="208672"/>
              <a:ext cx="124177" cy="181884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3860800" y="208672"/>
                <a:ext cx="124177" cy="1818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墨迹 7"/>
              <p14:cNvContentPartPr/>
              <p14:nvPr/>
            </p14:nvContentPartPr>
            <p14:xfrm>
              <a:off x="3985683" y="144872"/>
              <a:ext cx="296509" cy="311952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3985683" y="144872"/>
                <a:ext cx="296509" cy="311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墨迹 8"/>
              <p14:cNvContentPartPr/>
              <p14:nvPr/>
            </p14:nvContentPartPr>
            <p14:xfrm>
              <a:off x="4267200" y="131654"/>
              <a:ext cx="141111" cy="9341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4267200" y="131654"/>
                <a:ext cx="141111" cy="93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墨迹 9"/>
              <p14:cNvContentPartPr/>
              <p14:nvPr/>
            </p14:nvContentPartPr>
            <p14:xfrm>
              <a:off x="4446058" y="231231"/>
              <a:ext cx="261408" cy="217133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4446058" y="231231"/>
                <a:ext cx="261408" cy="2171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墨迹 10"/>
              <p14:cNvContentPartPr/>
              <p14:nvPr/>
            </p14:nvContentPartPr>
            <p14:xfrm>
              <a:off x="4603044" y="65562"/>
              <a:ext cx="19756" cy="270006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4603044" y="65562"/>
                <a:ext cx="19756" cy="2700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墨迹 11"/>
              <p14:cNvContentPartPr/>
              <p14:nvPr/>
            </p14:nvContentPartPr>
            <p14:xfrm>
              <a:off x="4780844" y="4053"/>
              <a:ext cx="203200" cy="419989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4780844" y="4053"/>
                <a:ext cx="203200" cy="4199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墨迹 12"/>
              <p14:cNvContentPartPr/>
              <p14:nvPr/>
            </p14:nvContentPartPr>
            <p14:xfrm>
              <a:off x="5057422" y="259430"/>
              <a:ext cx="115711" cy="101517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5057422" y="259430"/>
                <a:ext cx="115711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墨迹 13"/>
              <p14:cNvContentPartPr/>
              <p14:nvPr/>
            </p14:nvContentPartPr>
            <p14:xfrm>
              <a:off x="5232400" y="-22559"/>
              <a:ext cx="62088" cy="109975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5232400" y="-22559"/>
                <a:ext cx="62088" cy="1099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墨迹 14"/>
              <p14:cNvContentPartPr/>
              <p14:nvPr/>
            </p14:nvContentPartPr>
            <p14:xfrm>
              <a:off x="5136973" y="101516"/>
              <a:ext cx="174449" cy="22559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5136973" y="101516"/>
                <a:ext cx="174449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墨迹 15"/>
              <p14:cNvContentPartPr/>
              <p14:nvPr/>
            </p14:nvContentPartPr>
            <p14:xfrm>
              <a:off x="5195711" y="135355"/>
              <a:ext cx="79904" cy="109976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5195711" y="135355"/>
                <a:ext cx="79904" cy="109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" name="墨迹 16"/>
              <p14:cNvContentPartPr/>
              <p14:nvPr/>
            </p14:nvContentPartPr>
            <p14:xfrm>
              <a:off x="5102577" y="259430"/>
              <a:ext cx="360" cy="112796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5102577" y="259430"/>
                <a:ext cx="360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墨迹 17"/>
              <p14:cNvContentPartPr/>
              <p14:nvPr/>
            </p14:nvContentPartPr>
            <p14:xfrm>
              <a:off x="5187244" y="215722"/>
              <a:ext cx="230011" cy="216604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5187244" y="215722"/>
                <a:ext cx="230011" cy="2166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墨迹 18"/>
              <p14:cNvContentPartPr/>
              <p14:nvPr/>
            </p14:nvContentPartPr>
            <p14:xfrm>
              <a:off x="5520266" y="73317"/>
              <a:ext cx="141111" cy="39479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5520266" y="73317"/>
                <a:ext cx="141111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" name="墨迹 19"/>
              <p14:cNvContentPartPr/>
              <p14:nvPr/>
            </p14:nvContentPartPr>
            <p14:xfrm>
              <a:off x="5441244" y="169194"/>
              <a:ext cx="270933" cy="28199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5441244" y="169194"/>
                <a:ext cx="270933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" name="墨迹 20"/>
              <p14:cNvContentPartPr/>
              <p14:nvPr/>
            </p14:nvContentPartPr>
            <p14:xfrm>
              <a:off x="5542844" y="-50758"/>
              <a:ext cx="33866" cy="250970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5542844" y="-50758"/>
                <a:ext cx="33866" cy="2509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2" name="墨迹 21"/>
              <p14:cNvContentPartPr/>
              <p14:nvPr/>
            </p14:nvContentPartPr>
            <p14:xfrm>
              <a:off x="5418666" y="112796"/>
              <a:ext cx="220134" cy="310189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5418666" y="112796"/>
                <a:ext cx="220134" cy="3101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3" name="墨迹 22"/>
              <p14:cNvContentPartPr/>
              <p14:nvPr/>
            </p14:nvContentPartPr>
            <p14:xfrm>
              <a:off x="5525911" y="234051"/>
              <a:ext cx="132644" cy="19740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5525911" y="234051"/>
                <a:ext cx="132644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4" name="墨迹 23"/>
              <p14:cNvContentPartPr/>
              <p14:nvPr/>
            </p14:nvContentPartPr>
            <p14:xfrm>
              <a:off x="5489222" y="186113"/>
              <a:ext cx="153281" cy="276350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5489222" y="186113"/>
                <a:ext cx="153281" cy="27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5" name="墨迹 24"/>
              <p14:cNvContentPartPr/>
              <p14:nvPr/>
            </p14:nvContentPartPr>
            <p14:xfrm>
              <a:off x="5774266" y="174833"/>
              <a:ext cx="22578" cy="248857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5774266" y="174833"/>
                <a:ext cx="22578" cy="248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6" name="墨迹 25"/>
              <p14:cNvContentPartPr/>
              <p14:nvPr/>
            </p14:nvContentPartPr>
            <p14:xfrm>
              <a:off x="5796844" y="55516"/>
              <a:ext cx="45156" cy="51640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5796844" y="55516"/>
                <a:ext cx="45156" cy="51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7" name="墨迹 26"/>
              <p14:cNvContentPartPr/>
              <p14:nvPr/>
            </p14:nvContentPartPr>
            <p14:xfrm>
              <a:off x="6000044" y="75256"/>
              <a:ext cx="141111" cy="400602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6000044" y="75256"/>
                <a:ext cx="141111" cy="4006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8" name="墨迹 27"/>
              <p14:cNvContentPartPr/>
              <p14:nvPr/>
            </p14:nvContentPartPr>
            <p14:xfrm>
              <a:off x="5881511" y="139232"/>
              <a:ext cx="33866" cy="69440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5881511" y="139232"/>
                <a:ext cx="33866" cy="694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9" name="墨迹 28"/>
              <p14:cNvContentPartPr/>
              <p14:nvPr/>
            </p14:nvContentPartPr>
            <p14:xfrm>
              <a:off x="5846938" y="107332"/>
              <a:ext cx="173390" cy="317239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5846938" y="107332"/>
                <a:ext cx="173390" cy="3172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0" name="墨迹 29"/>
              <p14:cNvContentPartPr/>
              <p14:nvPr/>
            </p14:nvContentPartPr>
            <p14:xfrm>
              <a:off x="5943600" y="278465"/>
              <a:ext cx="152400" cy="153156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5943600" y="278465"/>
                <a:ext cx="152400" cy="153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1" name="墨迹 30"/>
              <p14:cNvContentPartPr/>
              <p14:nvPr/>
            </p14:nvContentPartPr>
            <p14:xfrm>
              <a:off x="5968471" y="281990"/>
              <a:ext cx="54151" cy="19739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5968471" y="281990"/>
                <a:ext cx="54151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2" name="墨迹 31"/>
              <p14:cNvContentPartPr/>
              <p14:nvPr/>
            </p14:nvContentPartPr>
            <p14:xfrm>
              <a:off x="6265333" y="73317"/>
              <a:ext cx="47978" cy="81777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6265333" y="73317"/>
                <a:ext cx="47978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3" name="墨迹 32"/>
              <p14:cNvContentPartPr/>
              <p14:nvPr/>
            </p14:nvContentPartPr>
            <p14:xfrm>
              <a:off x="6190544" y="31723"/>
              <a:ext cx="263878" cy="222068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6190544" y="31723"/>
                <a:ext cx="263878" cy="2220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4" name="墨迹 33"/>
              <p14:cNvContentPartPr/>
              <p14:nvPr/>
            </p14:nvContentPartPr>
            <p14:xfrm>
              <a:off x="6152444" y="7930"/>
              <a:ext cx="208844" cy="462993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6152444" y="7930"/>
                <a:ext cx="208844" cy="4629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5" name="墨迹 34"/>
              <p14:cNvContentPartPr/>
              <p14:nvPr/>
            </p14:nvContentPartPr>
            <p14:xfrm>
              <a:off x="6321777" y="231231"/>
              <a:ext cx="98778" cy="59218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6321777" y="231231"/>
                <a:ext cx="98778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6" name="墨迹 35"/>
              <p14:cNvContentPartPr/>
              <p14:nvPr/>
            </p14:nvContentPartPr>
            <p14:xfrm>
              <a:off x="6299200" y="272825"/>
              <a:ext cx="172155" cy="183999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6299200" y="272825"/>
                <a:ext cx="172155" cy="1839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7" name="墨迹 36"/>
              <p14:cNvContentPartPr/>
              <p14:nvPr/>
            </p14:nvContentPartPr>
            <p14:xfrm>
              <a:off x="6547555" y="47585"/>
              <a:ext cx="182210" cy="524854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6547555" y="47585"/>
                <a:ext cx="182210" cy="5248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8" name="墨迹 37"/>
              <p14:cNvContentPartPr/>
              <p14:nvPr/>
            </p14:nvContentPartPr>
            <p14:xfrm>
              <a:off x="6569427" y="186113"/>
              <a:ext cx="158750" cy="153685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6569427" y="186113"/>
                <a:ext cx="158750" cy="1536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9" name="墨迹 38"/>
              <p14:cNvContentPartPr/>
              <p14:nvPr/>
            </p14:nvContentPartPr>
            <p14:xfrm>
              <a:off x="6683022" y="124075"/>
              <a:ext cx="156104" cy="306136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6683022" y="124075"/>
                <a:ext cx="156104" cy="3061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0" name="墨迹 39"/>
              <p14:cNvContentPartPr/>
              <p14:nvPr/>
            </p14:nvContentPartPr>
            <p14:xfrm>
              <a:off x="6818488" y="310189"/>
              <a:ext cx="80434" cy="50758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6818488" y="310189"/>
                <a:ext cx="80434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1" name="墨迹 40"/>
              <p14:cNvContentPartPr/>
              <p14:nvPr/>
            </p14:nvContentPartPr>
            <p14:xfrm>
              <a:off x="6965244" y="101516"/>
              <a:ext cx="76906" cy="121256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6965244" y="101516"/>
                <a:ext cx="76906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2" name="墨迹 41"/>
              <p14:cNvContentPartPr/>
              <p14:nvPr/>
            </p14:nvContentPartPr>
            <p14:xfrm>
              <a:off x="6942666" y="41593"/>
              <a:ext cx="167393" cy="595704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6942666" y="41593"/>
                <a:ext cx="167393" cy="5957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3" name="墨迹 42"/>
              <p14:cNvContentPartPr/>
              <p14:nvPr/>
            </p14:nvContentPartPr>
            <p14:xfrm>
              <a:off x="7185377" y="23969"/>
              <a:ext cx="48860" cy="114206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7185377" y="23969"/>
                <a:ext cx="48860" cy="1142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4" name="墨迹 43"/>
              <p14:cNvContentPartPr/>
              <p14:nvPr/>
            </p14:nvContentPartPr>
            <p14:xfrm>
              <a:off x="7109883" y="124075"/>
              <a:ext cx="194028" cy="287630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7109883" y="124075"/>
                <a:ext cx="194028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5" name="墨迹 44"/>
              <p14:cNvContentPartPr/>
              <p14:nvPr/>
            </p14:nvContentPartPr>
            <p14:xfrm>
              <a:off x="7831666" y="352487"/>
              <a:ext cx="19756" cy="19739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7831666" y="352487"/>
                <a:ext cx="19756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6" name="墨迹 45"/>
              <p14:cNvContentPartPr/>
              <p14:nvPr/>
            </p14:nvContentPartPr>
            <p14:xfrm>
              <a:off x="3414888" y="0"/>
              <a:ext cx="4154312" cy="597819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3414888" y="0"/>
                <a:ext cx="4154312" cy="597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7" name="墨迹 46"/>
              <p14:cNvContentPartPr/>
              <p14:nvPr/>
            </p14:nvContentPartPr>
            <p14:xfrm>
              <a:off x="3471333" y="26084"/>
              <a:ext cx="107244" cy="537543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3471333" y="26084"/>
                <a:ext cx="107244" cy="5375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8" name="墨迹 47"/>
              <p14:cNvContentPartPr/>
              <p14:nvPr/>
            </p14:nvContentPartPr>
            <p14:xfrm>
              <a:off x="3567288" y="-71907"/>
              <a:ext cx="3237089" cy="139584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3567288" y="-71907"/>
                <a:ext cx="3237089" cy="1395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9" name="墨迹 48"/>
              <p14:cNvContentPartPr/>
              <p14:nvPr/>
            </p14:nvContentPartPr>
            <p14:xfrm>
              <a:off x="6084711" y="-16919"/>
              <a:ext cx="1495778" cy="375046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6084711" y="-16919"/>
                <a:ext cx="1495778" cy="3750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0" name="墨迹 49"/>
              <p14:cNvContentPartPr/>
              <p14:nvPr/>
            </p14:nvContentPartPr>
            <p14:xfrm>
              <a:off x="7501466" y="-5639"/>
              <a:ext cx="22578" cy="498416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7501466" y="-5639"/>
                <a:ext cx="22578" cy="4984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1" name="墨迹 50"/>
              <p14:cNvContentPartPr/>
              <p14:nvPr/>
            </p14:nvContentPartPr>
            <p14:xfrm>
              <a:off x="3452988" y="332748"/>
              <a:ext cx="4087989" cy="281990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3452988" y="332748"/>
                <a:ext cx="4087989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2" name="墨迹 51"/>
              <p14:cNvContentPartPr/>
              <p14:nvPr/>
            </p14:nvContentPartPr>
            <p14:xfrm>
              <a:off x="6383866" y="-19034"/>
              <a:ext cx="1140178" cy="577374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6383866" y="-19034"/>
                <a:ext cx="1140178" cy="577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3" name="墨迹 52"/>
              <p14:cNvContentPartPr/>
              <p14:nvPr/>
            </p14:nvContentPartPr>
            <p14:xfrm>
              <a:off x="3527777" y="26084"/>
              <a:ext cx="22578" cy="528026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3527777" y="26084"/>
                <a:ext cx="22578" cy="5280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4" name="墨迹 53"/>
              <p14:cNvContentPartPr/>
              <p14:nvPr/>
            </p14:nvContentPartPr>
            <p14:xfrm>
              <a:off x="3490206" y="116320"/>
              <a:ext cx="37571" cy="508993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3490206" y="116320"/>
                <a:ext cx="37571" cy="5089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5" name="墨迹 54"/>
              <p14:cNvContentPartPr/>
              <p14:nvPr/>
            </p14:nvContentPartPr>
            <p14:xfrm>
              <a:off x="3482622" y="84597"/>
              <a:ext cx="843844" cy="62037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3482622" y="84597"/>
                <a:ext cx="843844" cy="62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6" name="墨迹 55"/>
              <p14:cNvContentPartPr/>
              <p14:nvPr/>
            </p14:nvContentPartPr>
            <p14:xfrm>
              <a:off x="3851451" y="-33838"/>
              <a:ext cx="3554060" cy="152273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3851451" y="-33838"/>
                <a:ext cx="3554060" cy="152273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57" name="墨迹 56"/>
              <p14:cNvContentPartPr/>
              <p14:nvPr/>
            </p14:nvContentPartPr>
            <p14:xfrm>
              <a:off x="1599840" y="605160"/>
              <a:ext cx="6911640" cy="4082040"/>
            </p14:xfrm>
          </p:contentPart>
        </mc:Choice>
        <mc:Fallback>
          <p:pic>
            <p:nvPicPr>
              <p:cNvPr id="57" name="墨迹 56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590480" y="595800"/>
                <a:ext cx="6930360" cy="4100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90" y="175719"/>
            <a:ext cx="11668020" cy="325328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5506861" y="2988390"/>
              <a:ext cx="131939" cy="227707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5506861" y="2988390"/>
                <a:ext cx="131939" cy="2277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5616222" y="3007953"/>
              <a:ext cx="45155" cy="254672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5616222" y="3007953"/>
                <a:ext cx="45155" cy="254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墨迹 4"/>
              <p14:cNvContentPartPr/>
              <p14:nvPr/>
            </p14:nvContentPartPr>
            <p14:xfrm>
              <a:off x="5539669" y="3138550"/>
              <a:ext cx="132997" cy="31019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5539669" y="3138550"/>
                <a:ext cx="132997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6953955" y="3005309"/>
              <a:ext cx="16934" cy="167079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6953955" y="3005309"/>
                <a:ext cx="16934" cy="1670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6889044" y="2960896"/>
              <a:ext cx="221544" cy="321469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6889044" y="2960896"/>
                <a:ext cx="221544" cy="3214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1364191" y="3734959"/>
              <a:ext cx="148520" cy="332748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1364191" y="3734959"/>
                <a:ext cx="148520" cy="3327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1524000" y="3773027"/>
              <a:ext cx="33866" cy="400427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1524000" y="3773027"/>
                <a:ext cx="33866" cy="4004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1402291" y="3956321"/>
              <a:ext cx="152753" cy="36659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1402291" y="3956321"/>
                <a:ext cx="152753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1450622" y="5190733"/>
              <a:ext cx="16933" cy="234757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1450622" y="5190733"/>
                <a:ext cx="16933" cy="2347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1461911" y="5137860"/>
              <a:ext cx="155927" cy="324289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1461911" y="5137860"/>
                <a:ext cx="155927" cy="3242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墨迹 12"/>
              <p14:cNvContentPartPr/>
              <p14:nvPr/>
            </p14:nvContentPartPr>
            <p14:xfrm>
              <a:off x="2318279" y="4421605"/>
              <a:ext cx="201965" cy="11279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2318279" y="4421605"/>
                <a:ext cx="201965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墨迹 13"/>
              <p14:cNvContentPartPr/>
              <p14:nvPr/>
            </p14:nvContentPartPr>
            <p14:xfrm>
              <a:off x="2417233" y="4466723"/>
              <a:ext cx="43744" cy="324289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2417233" y="4466723"/>
                <a:ext cx="43744" cy="3242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墨迹 14"/>
              <p14:cNvContentPartPr/>
              <p14:nvPr/>
            </p14:nvContentPartPr>
            <p14:xfrm>
              <a:off x="2554111" y="4427245"/>
              <a:ext cx="121355" cy="262251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2554111" y="4427245"/>
                <a:ext cx="121355" cy="262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墨迹 15"/>
              <p14:cNvContentPartPr/>
              <p14:nvPr/>
            </p14:nvContentPartPr>
            <p14:xfrm>
              <a:off x="2658533" y="4446984"/>
              <a:ext cx="42333" cy="265071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2658533" y="4446984"/>
                <a:ext cx="42333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墨迹 16"/>
              <p14:cNvContentPartPr/>
              <p14:nvPr/>
            </p14:nvContentPartPr>
            <p14:xfrm>
              <a:off x="2565400" y="4590799"/>
              <a:ext cx="129822" cy="28199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2565400" y="4590799"/>
                <a:ext cx="129822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墨迹 17"/>
              <p14:cNvContentPartPr/>
              <p14:nvPr/>
            </p14:nvContentPartPr>
            <p14:xfrm>
              <a:off x="2737555" y="4449980"/>
              <a:ext cx="101600" cy="253615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2737555" y="4449980"/>
                <a:ext cx="101600" cy="2536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墨迹 18"/>
              <p14:cNvContentPartPr/>
              <p14:nvPr/>
            </p14:nvContentPartPr>
            <p14:xfrm>
              <a:off x="2833511" y="4476769"/>
              <a:ext cx="149577" cy="235286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2833511" y="4476769"/>
                <a:ext cx="149577" cy="2352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墨迹 19"/>
              <p14:cNvContentPartPr/>
              <p14:nvPr/>
            </p14:nvContentPartPr>
            <p14:xfrm>
              <a:off x="3049940" y="4427245"/>
              <a:ext cx="113771" cy="16919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3049940" y="4427245"/>
                <a:ext cx="113771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墨迹 20"/>
              <p14:cNvContentPartPr/>
              <p14:nvPr/>
            </p14:nvContentPartPr>
            <p14:xfrm>
              <a:off x="3059288" y="4494922"/>
              <a:ext cx="166512" cy="253791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3059288" y="4494922"/>
                <a:ext cx="166512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墨迹 21"/>
              <p14:cNvContentPartPr/>
              <p14:nvPr/>
            </p14:nvContentPartPr>
            <p14:xfrm>
              <a:off x="3113616" y="4590799"/>
              <a:ext cx="143228" cy="45118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3113616" y="4590799"/>
                <a:ext cx="143228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墨迹 22"/>
              <p14:cNvContentPartPr/>
              <p14:nvPr/>
            </p14:nvContentPartPr>
            <p14:xfrm>
              <a:off x="1507066" y="4245713"/>
              <a:ext cx="16934" cy="624256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1507066" y="4245713"/>
                <a:ext cx="16934" cy="624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墨迹 23"/>
              <p14:cNvContentPartPr/>
              <p14:nvPr/>
            </p14:nvContentPartPr>
            <p14:xfrm>
              <a:off x="1442861" y="4746951"/>
              <a:ext cx="202494" cy="206382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1442861" y="4746951"/>
                <a:ext cx="202494" cy="2063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墨迹 24"/>
              <p14:cNvContentPartPr/>
              <p14:nvPr/>
            </p14:nvContentPartPr>
            <p14:xfrm>
              <a:off x="1181805" y="4393406"/>
              <a:ext cx="110772" cy="22559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1181805" y="4393406"/>
                <a:ext cx="110772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墨迹 25"/>
              <p14:cNvContentPartPr/>
              <p14:nvPr/>
            </p14:nvContentPartPr>
            <p14:xfrm>
              <a:off x="1230488" y="4432884"/>
              <a:ext cx="14112" cy="104865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1230488" y="4432884"/>
                <a:ext cx="14112" cy="1048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" name="墨迹 26"/>
              <p14:cNvContentPartPr/>
              <p14:nvPr/>
            </p14:nvContentPartPr>
            <p14:xfrm>
              <a:off x="1292577" y="4421605"/>
              <a:ext cx="16934" cy="107156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1292577" y="4421605"/>
                <a:ext cx="16934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墨迹 27"/>
              <p14:cNvContentPartPr/>
              <p14:nvPr/>
            </p14:nvContentPartPr>
            <p14:xfrm>
              <a:off x="1337733" y="4425482"/>
              <a:ext cx="20637" cy="123018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1337733" y="4425482"/>
                <a:ext cx="20637" cy="123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墨迹 28"/>
              <p14:cNvContentPartPr/>
              <p14:nvPr/>
            </p14:nvContentPartPr>
            <p14:xfrm>
              <a:off x="1165577" y="4548500"/>
              <a:ext cx="268111" cy="42299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1165577" y="4548500"/>
                <a:ext cx="268111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墨迹 29"/>
              <p14:cNvContentPartPr/>
              <p14:nvPr/>
            </p14:nvContentPartPr>
            <p14:xfrm>
              <a:off x="1921404" y="3885823"/>
              <a:ext cx="596018" cy="338388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1921404" y="3885823"/>
                <a:ext cx="596018" cy="338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墨迹 30"/>
              <p14:cNvContentPartPr/>
              <p14:nvPr/>
            </p14:nvContentPartPr>
            <p14:xfrm>
              <a:off x="2201333" y="3643312"/>
              <a:ext cx="67733" cy="160734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2201333" y="3643312"/>
                <a:ext cx="67733" cy="160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墨迹 31"/>
              <p14:cNvContentPartPr/>
              <p14:nvPr/>
            </p14:nvContentPartPr>
            <p14:xfrm>
              <a:off x="2165702" y="3851985"/>
              <a:ext cx="171098" cy="5640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2165702" y="3851985"/>
                <a:ext cx="171098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3" name="墨迹 32"/>
              <p14:cNvContentPartPr/>
              <p14:nvPr/>
            </p14:nvContentPartPr>
            <p14:xfrm>
              <a:off x="2360788" y="3942398"/>
              <a:ext cx="156634" cy="128129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2360788" y="3942398"/>
                <a:ext cx="156634" cy="1281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4" name="墨迹 33"/>
              <p14:cNvContentPartPr/>
              <p14:nvPr/>
            </p14:nvContentPartPr>
            <p14:xfrm>
              <a:off x="2506133" y="3912260"/>
              <a:ext cx="28222" cy="161792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2506133" y="3912260"/>
                <a:ext cx="28222" cy="1617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墨迹 34"/>
              <p14:cNvContentPartPr/>
              <p14:nvPr/>
            </p14:nvContentPartPr>
            <p14:xfrm>
              <a:off x="2548466" y="3998620"/>
              <a:ext cx="23989" cy="166374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2548466" y="3998620"/>
                <a:ext cx="23989" cy="166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6" name="墨迹 35"/>
              <p14:cNvContentPartPr/>
              <p14:nvPr/>
            </p14:nvContentPartPr>
            <p14:xfrm>
              <a:off x="2652888" y="3987340"/>
              <a:ext cx="169334" cy="104689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2652888" y="3987340"/>
                <a:ext cx="169334" cy="1046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墨迹 36"/>
              <p14:cNvContentPartPr/>
              <p14:nvPr/>
            </p14:nvContentPartPr>
            <p14:xfrm>
              <a:off x="2844800" y="3957026"/>
              <a:ext cx="9348" cy="222067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2844800" y="3957026"/>
                <a:ext cx="9348" cy="2220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8" name="墨迹 37"/>
              <p14:cNvContentPartPr/>
              <p14:nvPr/>
            </p14:nvContentPartPr>
            <p14:xfrm>
              <a:off x="1889125" y="4813571"/>
              <a:ext cx="571852" cy="245331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1889125" y="4813571"/>
                <a:ext cx="571852" cy="245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9" name="墨迹 38"/>
              <p14:cNvContentPartPr/>
              <p14:nvPr/>
            </p14:nvContentPartPr>
            <p14:xfrm>
              <a:off x="2373488" y="4799472"/>
              <a:ext cx="132645" cy="217132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2373488" y="4799472"/>
                <a:ext cx="132645" cy="217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0" name="墨迹 39"/>
              <p14:cNvContentPartPr/>
              <p14:nvPr/>
            </p14:nvContentPartPr>
            <p14:xfrm>
              <a:off x="2020711" y="5107898"/>
              <a:ext cx="327377" cy="251676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2020711" y="5107898"/>
                <a:ext cx="327377" cy="2516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1" name="墨迹 40"/>
              <p14:cNvContentPartPr/>
              <p14:nvPr/>
            </p14:nvContentPartPr>
            <p14:xfrm>
              <a:off x="2393244" y="5156718"/>
              <a:ext cx="166511" cy="110857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2393244" y="5156718"/>
                <a:ext cx="166511" cy="110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2" name="墨迹 41"/>
              <p14:cNvContentPartPr/>
              <p14:nvPr/>
            </p14:nvContentPartPr>
            <p14:xfrm>
              <a:off x="2562577" y="5113538"/>
              <a:ext cx="25400" cy="326051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2562577" y="5113538"/>
                <a:ext cx="25400" cy="3260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3" name="墨迹 42"/>
              <p14:cNvContentPartPr/>
              <p14:nvPr/>
            </p14:nvContentPartPr>
            <p14:xfrm>
              <a:off x="1988784" y="4697955"/>
              <a:ext cx="148520" cy="73318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1988784" y="4697955"/>
                <a:ext cx="148520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4" name="墨迹 43"/>
              <p14:cNvContentPartPr/>
              <p14:nvPr/>
            </p14:nvContentPartPr>
            <p14:xfrm>
              <a:off x="2048933" y="4771273"/>
              <a:ext cx="31044" cy="82482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2048933" y="4771273"/>
                <a:ext cx="31044" cy="824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5" name="墨迹 44"/>
              <p14:cNvContentPartPr/>
              <p14:nvPr/>
            </p14:nvContentPartPr>
            <p14:xfrm>
              <a:off x="2105377" y="4769158"/>
              <a:ext cx="11289" cy="109271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2105377" y="4769158"/>
                <a:ext cx="11289" cy="1092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6" name="墨迹 45"/>
              <p14:cNvContentPartPr/>
              <p14:nvPr/>
            </p14:nvContentPartPr>
            <p14:xfrm>
              <a:off x="1944511" y="4864329"/>
              <a:ext cx="276577" cy="59218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1944511" y="4864329"/>
                <a:ext cx="276577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7" name="墨迹 46"/>
              <p14:cNvContentPartPr/>
              <p14:nvPr/>
            </p14:nvContentPartPr>
            <p14:xfrm>
              <a:off x="8020755" y="1957011"/>
              <a:ext cx="98778" cy="67678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8020755" y="1957011"/>
                <a:ext cx="98778" cy="67678"/>
              </a:xfrm>
              <a:prstGeom prst="rect"/>
            </p:spPr>
          </p:pic>
        </mc:Fallback>
      </mc:AlternateContent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90" y="175719"/>
            <a:ext cx="11668020" cy="325328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5506861" y="2988390"/>
              <a:ext cx="131939" cy="227707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5506861" y="2988390"/>
                <a:ext cx="131939" cy="2277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5616222" y="3007953"/>
              <a:ext cx="45155" cy="254672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5616222" y="3007953"/>
                <a:ext cx="45155" cy="254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墨迹 4"/>
              <p14:cNvContentPartPr/>
              <p14:nvPr/>
            </p14:nvContentPartPr>
            <p14:xfrm>
              <a:off x="5539669" y="3138550"/>
              <a:ext cx="132997" cy="31019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5539669" y="3138550"/>
                <a:ext cx="132997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6953955" y="3005309"/>
              <a:ext cx="16934" cy="167079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6953955" y="3005309"/>
                <a:ext cx="16934" cy="1670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6889044" y="2960896"/>
              <a:ext cx="221544" cy="321469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6889044" y="2960896"/>
                <a:ext cx="221544" cy="3214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1364191" y="3734959"/>
              <a:ext cx="148520" cy="332748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1364191" y="3734959"/>
                <a:ext cx="148520" cy="3327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1524000" y="3773027"/>
              <a:ext cx="33866" cy="400427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1524000" y="3773027"/>
                <a:ext cx="33866" cy="4004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1402291" y="3956321"/>
              <a:ext cx="152753" cy="36659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1402291" y="3956321"/>
                <a:ext cx="152753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1450622" y="5190733"/>
              <a:ext cx="16933" cy="234757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1450622" y="5190733"/>
                <a:ext cx="16933" cy="2347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1461911" y="5137860"/>
              <a:ext cx="155927" cy="324289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1461911" y="5137860"/>
                <a:ext cx="155927" cy="3242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墨迹 12"/>
              <p14:cNvContentPartPr/>
              <p14:nvPr/>
            </p14:nvContentPartPr>
            <p14:xfrm>
              <a:off x="2318279" y="4421605"/>
              <a:ext cx="201965" cy="11279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2318279" y="4421605"/>
                <a:ext cx="201965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墨迹 13"/>
              <p14:cNvContentPartPr/>
              <p14:nvPr/>
            </p14:nvContentPartPr>
            <p14:xfrm>
              <a:off x="2417233" y="4466723"/>
              <a:ext cx="43744" cy="324289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2417233" y="4466723"/>
                <a:ext cx="43744" cy="3242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墨迹 14"/>
              <p14:cNvContentPartPr/>
              <p14:nvPr/>
            </p14:nvContentPartPr>
            <p14:xfrm>
              <a:off x="2554111" y="4427245"/>
              <a:ext cx="121355" cy="262251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2554111" y="4427245"/>
                <a:ext cx="121355" cy="262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墨迹 15"/>
              <p14:cNvContentPartPr/>
              <p14:nvPr/>
            </p14:nvContentPartPr>
            <p14:xfrm>
              <a:off x="2658533" y="4446984"/>
              <a:ext cx="42333" cy="265071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2658533" y="4446984"/>
                <a:ext cx="42333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墨迹 16"/>
              <p14:cNvContentPartPr/>
              <p14:nvPr/>
            </p14:nvContentPartPr>
            <p14:xfrm>
              <a:off x="2565400" y="4590799"/>
              <a:ext cx="129822" cy="28199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2565400" y="4590799"/>
                <a:ext cx="129822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墨迹 17"/>
              <p14:cNvContentPartPr/>
              <p14:nvPr/>
            </p14:nvContentPartPr>
            <p14:xfrm>
              <a:off x="2737555" y="4449980"/>
              <a:ext cx="101600" cy="253615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2737555" y="4449980"/>
                <a:ext cx="101600" cy="2536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墨迹 18"/>
              <p14:cNvContentPartPr/>
              <p14:nvPr/>
            </p14:nvContentPartPr>
            <p14:xfrm>
              <a:off x="2833511" y="4476769"/>
              <a:ext cx="149577" cy="235286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2833511" y="4476769"/>
                <a:ext cx="149577" cy="2352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墨迹 19"/>
              <p14:cNvContentPartPr/>
              <p14:nvPr/>
            </p14:nvContentPartPr>
            <p14:xfrm>
              <a:off x="3049940" y="4427245"/>
              <a:ext cx="113771" cy="16919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3049940" y="4427245"/>
                <a:ext cx="113771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墨迹 20"/>
              <p14:cNvContentPartPr/>
              <p14:nvPr/>
            </p14:nvContentPartPr>
            <p14:xfrm>
              <a:off x="3059288" y="4494922"/>
              <a:ext cx="166512" cy="253791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3059288" y="4494922"/>
                <a:ext cx="166512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墨迹 21"/>
              <p14:cNvContentPartPr/>
              <p14:nvPr/>
            </p14:nvContentPartPr>
            <p14:xfrm>
              <a:off x="3113616" y="4590799"/>
              <a:ext cx="143228" cy="45118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3113616" y="4590799"/>
                <a:ext cx="143228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墨迹 22"/>
              <p14:cNvContentPartPr/>
              <p14:nvPr/>
            </p14:nvContentPartPr>
            <p14:xfrm>
              <a:off x="1507066" y="4245713"/>
              <a:ext cx="16934" cy="624256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1507066" y="4245713"/>
                <a:ext cx="16934" cy="624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墨迹 23"/>
              <p14:cNvContentPartPr/>
              <p14:nvPr/>
            </p14:nvContentPartPr>
            <p14:xfrm>
              <a:off x="1442861" y="4746951"/>
              <a:ext cx="202494" cy="206382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1442861" y="4746951"/>
                <a:ext cx="202494" cy="2063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墨迹 24"/>
              <p14:cNvContentPartPr/>
              <p14:nvPr/>
            </p14:nvContentPartPr>
            <p14:xfrm>
              <a:off x="1181805" y="4393406"/>
              <a:ext cx="110772" cy="22559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1181805" y="4393406"/>
                <a:ext cx="110772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墨迹 25"/>
              <p14:cNvContentPartPr/>
              <p14:nvPr/>
            </p14:nvContentPartPr>
            <p14:xfrm>
              <a:off x="1230488" y="4432884"/>
              <a:ext cx="14112" cy="104865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1230488" y="4432884"/>
                <a:ext cx="14112" cy="1048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" name="墨迹 26"/>
              <p14:cNvContentPartPr/>
              <p14:nvPr/>
            </p14:nvContentPartPr>
            <p14:xfrm>
              <a:off x="1292577" y="4421605"/>
              <a:ext cx="16934" cy="107156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1292577" y="4421605"/>
                <a:ext cx="16934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墨迹 27"/>
              <p14:cNvContentPartPr/>
              <p14:nvPr/>
            </p14:nvContentPartPr>
            <p14:xfrm>
              <a:off x="1337733" y="4425482"/>
              <a:ext cx="20637" cy="123018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1337733" y="4425482"/>
                <a:ext cx="20637" cy="123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墨迹 28"/>
              <p14:cNvContentPartPr/>
              <p14:nvPr/>
            </p14:nvContentPartPr>
            <p14:xfrm>
              <a:off x="1165577" y="4548500"/>
              <a:ext cx="268111" cy="42299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1165577" y="4548500"/>
                <a:ext cx="268111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墨迹 29"/>
              <p14:cNvContentPartPr/>
              <p14:nvPr/>
            </p14:nvContentPartPr>
            <p14:xfrm>
              <a:off x="1921404" y="3885823"/>
              <a:ext cx="596018" cy="338388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1921404" y="3885823"/>
                <a:ext cx="596018" cy="338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墨迹 30"/>
              <p14:cNvContentPartPr/>
              <p14:nvPr/>
            </p14:nvContentPartPr>
            <p14:xfrm>
              <a:off x="2201333" y="3643312"/>
              <a:ext cx="67733" cy="160734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2201333" y="3643312"/>
                <a:ext cx="67733" cy="160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墨迹 31"/>
              <p14:cNvContentPartPr/>
              <p14:nvPr/>
            </p14:nvContentPartPr>
            <p14:xfrm>
              <a:off x="2165702" y="3851985"/>
              <a:ext cx="171098" cy="5640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2165702" y="3851985"/>
                <a:ext cx="171098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3" name="墨迹 32"/>
              <p14:cNvContentPartPr/>
              <p14:nvPr/>
            </p14:nvContentPartPr>
            <p14:xfrm>
              <a:off x="2360788" y="3942398"/>
              <a:ext cx="156634" cy="128129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2360788" y="3942398"/>
                <a:ext cx="156634" cy="1281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4" name="墨迹 33"/>
              <p14:cNvContentPartPr/>
              <p14:nvPr/>
            </p14:nvContentPartPr>
            <p14:xfrm>
              <a:off x="2506133" y="3912260"/>
              <a:ext cx="28222" cy="161792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2506133" y="3912260"/>
                <a:ext cx="28222" cy="1617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墨迹 34"/>
              <p14:cNvContentPartPr/>
              <p14:nvPr/>
            </p14:nvContentPartPr>
            <p14:xfrm>
              <a:off x="2548466" y="3998620"/>
              <a:ext cx="23989" cy="166374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2548466" y="3998620"/>
                <a:ext cx="23989" cy="166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6" name="墨迹 35"/>
              <p14:cNvContentPartPr/>
              <p14:nvPr/>
            </p14:nvContentPartPr>
            <p14:xfrm>
              <a:off x="2652888" y="3987340"/>
              <a:ext cx="169334" cy="104689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2652888" y="3987340"/>
                <a:ext cx="169334" cy="1046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墨迹 36"/>
              <p14:cNvContentPartPr/>
              <p14:nvPr/>
            </p14:nvContentPartPr>
            <p14:xfrm>
              <a:off x="2844800" y="3957026"/>
              <a:ext cx="9348" cy="222067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2844800" y="3957026"/>
                <a:ext cx="9348" cy="2220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8" name="墨迹 37"/>
              <p14:cNvContentPartPr/>
              <p14:nvPr/>
            </p14:nvContentPartPr>
            <p14:xfrm>
              <a:off x="1889125" y="4813571"/>
              <a:ext cx="571852" cy="245331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1889125" y="4813571"/>
                <a:ext cx="571852" cy="245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9" name="墨迹 38"/>
              <p14:cNvContentPartPr/>
              <p14:nvPr/>
            </p14:nvContentPartPr>
            <p14:xfrm>
              <a:off x="2373488" y="4799472"/>
              <a:ext cx="132645" cy="217132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2373488" y="4799472"/>
                <a:ext cx="132645" cy="217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0" name="墨迹 39"/>
              <p14:cNvContentPartPr/>
              <p14:nvPr/>
            </p14:nvContentPartPr>
            <p14:xfrm>
              <a:off x="2020711" y="5107898"/>
              <a:ext cx="327377" cy="251676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2020711" y="5107898"/>
                <a:ext cx="327377" cy="2516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1" name="墨迹 40"/>
              <p14:cNvContentPartPr/>
              <p14:nvPr/>
            </p14:nvContentPartPr>
            <p14:xfrm>
              <a:off x="2393244" y="5156718"/>
              <a:ext cx="166511" cy="110857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2393244" y="5156718"/>
                <a:ext cx="166511" cy="110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2" name="墨迹 41"/>
              <p14:cNvContentPartPr/>
              <p14:nvPr/>
            </p14:nvContentPartPr>
            <p14:xfrm>
              <a:off x="2562577" y="5113538"/>
              <a:ext cx="25400" cy="326051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2562577" y="5113538"/>
                <a:ext cx="25400" cy="3260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3" name="墨迹 42"/>
              <p14:cNvContentPartPr/>
              <p14:nvPr/>
            </p14:nvContentPartPr>
            <p14:xfrm>
              <a:off x="1988784" y="4697955"/>
              <a:ext cx="148520" cy="73318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1988784" y="4697955"/>
                <a:ext cx="148520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4" name="墨迹 43"/>
              <p14:cNvContentPartPr/>
              <p14:nvPr/>
            </p14:nvContentPartPr>
            <p14:xfrm>
              <a:off x="2048933" y="4771273"/>
              <a:ext cx="31044" cy="82482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2048933" y="4771273"/>
                <a:ext cx="31044" cy="824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5" name="墨迹 44"/>
              <p14:cNvContentPartPr/>
              <p14:nvPr/>
            </p14:nvContentPartPr>
            <p14:xfrm>
              <a:off x="2105377" y="4769158"/>
              <a:ext cx="11289" cy="109271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2105377" y="4769158"/>
                <a:ext cx="11289" cy="1092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6" name="墨迹 45"/>
              <p14:cNvContentPartPr/>
              <p14:nvPr/>
            </p14:nvContentPartPr>
            <p14:xfrm>
              <a:off x="1944511" y="4864329"/>
              <a:ext cx="276577" cy="59218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1944511" y="4864329"/>
                <a:ext cx="276577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7" name="墨迹 46"/>
              <p14:cNvContentPartPr/>
              <p14:nvPr/>
            </p14:nvContentPartPr>
            <p14:xfrm>
              <a:off x="8020755" y="1957011"/>
              <a:ext cx="98778" cy="67678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8020755" y="1957011"/>
                <a:ext cx="98778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8" name="墨迹 47"/>
              <p14:cNvContentPartPr/>
              <p14:nvPr/>
            </p14:nvContentPartPr>
            <p14:xfrm>
              <a:off x="6062133" y="3532631"/>
              <a:ext cx="79022" cy="490663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6062133" y="3532631"/>
                <a:ext cx="79022" cy="4906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9" name="墨迹 48"/>
              <p14:cNvContentPartPr/>
              <p14:nvPr/>
            </p14:nvContentPartPr>
            <p14:xfrm>
              <a:off x="6121400" y="3672921"/>
              <a:ext cx="158044" cy="198803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6121400" y="3672921"/>
                <a:ext cx="158044" cy="1988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0" name="墨迹 49"/>
              <p14:cNvContentPartPr/>
              <p14:nvPr/>
            </p14:nvContentPartPr>
            <p14:xfrm>
              <a:off x="6388100" y="3761748"/>
              <a:ext cx="134055" cy="22559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6388100" y="3761748"/>
                <a:ext cx="134055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1" name="墨迹 50"/>
              <p14:cNvContentPartPr/>
              <p14:nvPr/>
            </p14:nvContentPartPr>
            <p14:xfrm>
              <a:off x="6386688" y="3810391"/>
              <a:ext cx="31044" cy="86712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6386688" y="3810391"/>
                <a:ext cx="31044" cy="867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2" name="墨迹 51"/>
              <p14:cNvContentPartPr/>
              <p14:nvPr/>
            </p14:nvContentPartPr>
            <p14:xfrm>
              <a:off x="6457244" y="3823786"/>
              <a:ext cx="3704" cy="67677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6457244" y="3823786"/>
                <a:ext cx="3704" cy="67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3" name="墨迹 52"/>
              <p14:cNvContentPartPr/>
              <p14:nvPr/>
            </p14:nvContentPartPr>
            <p14:xfrm>
              <a:off x="6465711" y="3840705"/>
              <a:ext cx="31044" cy="112796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6465711" y="3840705"/>
                <a:ext cx="31044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4" name="墨迹 53"/>
              <p14:cNvContentPartPr/>
              <p14:nvPr/>
            </p14:nvContentPartPr>
            <p14:xfrm>
              <a:off x="6284206" y="3978880"/>
              <a:ext cx="285926" cy="42299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6284206" y="3978880"/>
                <a:ext cx="285926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5" name="墨迹 54"/>
              <p14:cNvContentPartPr/>
              <p14:nvPr/>
            </p14:nvContentPartPr>
            <p14:xfrm>
              <a:off x="6699250" y="3733549"/>
              <a:ext cx="141816" cy="33839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6699250" y="3733549"/>
                <a:ext cx="141816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6" name="墨迹 55"/>
              <p14:cNvContentPartPr/>
              <p14:nvPr/>
            </p14:nvContentPartPr>
            <p14:xfrm>
              <a:off x="6673144" y="3857625"/>
              <a:ext cx="179211" cy="31018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6673144" y="3857625"/>
                <a:ext cx="179211" cy="31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7" name="墨迹 56"/>
              <p14:cNvContentPartPr/>
              <p14:nvPr/>
            </p14:nvContentPartPr>
            <p14:xfrm>
              <a:off x="7024511" y="3823786"/>
              <a:ext cx="849489" cy="22559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7024511" y="3823786"/>
                <a:ext cx="849489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8" name="墨迹 57"/>
              <p14:cNvContentPartPr/>
              <p14:nvPr/>
            </p14:nvContentPartPr>
            <p14:xfrm>
              <a:off x="7253111" y="3374540"/>
              <a:ext cx="112889" cy="287101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7253111" y="3374540"/>
                <a:ext cx="112889" cy="2871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9" name="墨迹 58"/>
              <p14:cNvContentPartPr/>
              <p14:nvPr/>
            </p14:nvContentPartPr>
            <p14:xfrm>
              <a:off x="7408333" y="3466716"/>
              <a:ext cx="25400" cy="159676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7408333" y="3466716"/>
                <a:ext cx="25400" cy="1596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0" name="墨迹 59"/>
              <p14:cNvContentPartPr/>
              <p14:nvPr/>
            </p14:nvContentPartPr>
            <p14:xfrm>
              <a:off x="7439377" y="3389521"/>
              <a:ext cx="93839" cy="239692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7439377" y="3389521"/>
                <a:ext cx="93839" cy="239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1" name="墨迹 60"/>
              <p14:cNvContentPartPr/>
              <p14:nvPr/>
            </p14:nvContentPartPr>
            <p14:xfrm>
              <a:off x="7600244" y="3372601"/>
              <a:ext cx="107950" cy="341208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7600244" y="3372601"/>
                <a:ext cx="107950" cy="3412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2" name="墨迹 61"/>
              <p14:cNvContentPartPr/>
              <p14:nvPr/>
            </p14:nvContentPartPr>
            <p14:xfrm>
              <a:off x="7241822" y="3908383"/>
              <a:ext cx="101600" cy="315829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7241822" y="3908383"/>
                <a:ext cx="101600" cy="3158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3" name="墨迹 62"/>
              <p14:cNvContentPartPr/>
              <p14:nvPr/>
            </p14:nvContentPartPr>
            <p14:xfrm>
              <a:off x="7334250" y="3978704"/>
              <a:ext cx="127705" cy="246918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7334250" y="3978704"/>
                <a:ext cx="127705" cy="2469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4" name="墨迹 63"/>
              <p14:cNvContentPartPr/>
              <p14:nvPr/>
            </p14:nvContentPartPr>
            <p14:xfrm>
              <a:off x="7461955" y="3996857"/>
              <a:ext cx="43745" cy="218895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7461955" y="3996857"/>
                <a:ext cx="43745" cy="218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5" name="墨迹 64"/>
              <p14:cNvContentPartPr/>
              <p14:nvPr/>
            </p14:nvContentPartPr>
            <p14:xfrm>
              <a:off x="7398808" y="4133975"/>
              <a:ext cx="153459" cy="16919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7398808" y="4133975"/>
                <a:ext cx="153459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6" name="墨迹 65"/>
              <p14:cNvContentPartPr/>
              <p14:nvPr/>
            </p14:nvContentPartPr>
            <p14:xfrm>
              <a:off x="7549444" y="3970420"/>
              <a:ext cx="160866" cy="336979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7549444" y="3970420"/>
                <a:ext cx="160866" cy="3369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7" name="墨迹 66"/>
              <p14:cNvContentPartPr/>
              <p14:nvPr/>
            </p14:nvContentPartPr>
            <p14:xfrm>
              <a:off x="7952140" y="3846345"/>
              <a:ext cx="153282" cy="11280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7952140" y="3846345"/>
                <a:ext cx="153282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8" name="墨迹 67"/>
              <p14:cNvContentPartPr/>
              <p14:nvPr/>
            </p14:nvContentPartPr>
            <p14:xfrm>
              <a:off x="7938205" y="3942222"/>
              <a:ext cx="144639" cy="5639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7938205" y="3942222"/>
                <a:ext cx="144639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9" name="墨迹 68"/>
              <p14:cNvContentPartPr/>
              <p14:nvPr/>
            </p14:nvContentPartPr>
            <p14:xfrm>
              <a:off x="8308622" y="3673450"/>
              <a:ext cx="181328" cy="700216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8308622" y="3673450"/>
                <a:ext cx="181328" cy="7002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0" name="墨迹 69"/>
              <p14:cNvContentPartPr/>
              <p14:nvPr/>
            </p14:nvContentPartPr>
            <p14:xfrm>
              <a:off x="6291438" y="789572"/>
              <a:ext cx="1068917" cy="67678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6291438" y="789572"/>
                <a:ext cx="1068917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1" name="墨迹 70"/>
              <p14:cNvContentPartPr/>
              <p14:nvPr/>
            </p14:nvContentPartPr>
            <p14:xfrm>
              <a:off x="6188427" y="592179"/>
              <a:ext cx="359128" cy="290450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6188427" y="592179"/>
                <a:ext cx="359128" cy="290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2" name="墨迹 71"/>
              <p14:cNvContentPartPr/>
              <p14:nvPr/>
            </p14:nvContentPartPr>
            <p14:xfrm>
              <a:off x="7811911" y="470218"/>
              <a:ext cx="33866" cy="392671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7811911" y="470218"/>
                <a:ext cx="33866" cy="3926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3" name="墨迹 72"/>
              <p14:cNvContentPartPr/>
              <p14:nvPr/>
            </p14:nvContentPartPr>
            <p14:xfrm>
              <a:off x="7928327" y="545474"/>
              <a:ext cx="388762" cy="334335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7928327" y="545474"/>
                <a:ext cx="388762" cy="3343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4" name="墨迹 73"/>
              <p14:cNvContentPartPr/>
              <p14:nvPr/>
            </p14:nvContentPartPr>
            <p14:xfrm>
              <a:off x="6186311" y="919287"/>
              <a:ext cx="829733" cy="1357078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6186311" y="919287"/>
                <a:ext cx="829733" cy="13570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5" name="墨迹 74"/>
              <p14:cNvContentPartPr/>
              <p14:nvPr/>
            </p14:nvContentPartPr>
            <p14:xfrm>
              <a:off x="6826955" y="479735"/>
              <a:ext cx="369712" cy="366235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6826955" y="479735"/>
                <a:ext cx="369712" cy="3662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6" name="墨迹 75"/>
              <p14:cNvContentPartPr/>
              <p14:nvPr/>
            </p14:nvContentPartPr>
            <p14:xfrm>
              <a:off x="8517466" y="908008"/>
              <a:ext cx="79022" cy="169194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8517466" y="908008"/>
                <a:ext cx="79022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7" name="墨迹 76"/>
              <p14:cNvContentPartPr/>
              <p14:nvPr/>
            </p14:nvContentPartPr>
            <p14:xfrm>
              <a:off x="8437209" y="1022919"/>
              <a:ext cx="165629" cy="409590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8437209" y="1022919"/>
                <a:ext cx="165629" cy="4095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8" name="墨迹 77"/>
              <p14:cNvContentPartPr/>
              <p14:nvPr/>
            </p14:nvContentPartPr>
            <p14:xfrm>
              <a:off x="8453613" y="972513"/>
              <a:ext cx="305153" cy="370817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8453613" y="972513"/>
                <a:ext cx="305153" cy="3708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9" name="墨迹 78"/>
              <p14:cNvContentPartPr/>
              <p14:nvPr/>
            </p14:nvContentPartPr>
            <p14:xfrm>
              <a:off x="9042400" y="757848"/>
              <a:ext cx="33866" cy="333453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9042400" y="757848"/>
                <a:ext cx="33866" cy="3334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0" name="墨迹 79"/>
              <p14:cNvContentPartPr/>
              <p14:nvPr/>
            </p14:nvContentPartPr>
            <p14:xfrm>
              <a:off x="9153525" y="845970"/>
              <a:ext cx="168275" cy="16919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9153525" y="845970"/>
                <a:ext cx="168275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1" name="墨迹 80"/>
              <p14:cNvContentPartPr/>
              <p14:nvPr/>
            </p14:nvContentPartPr>
            <p14:xfrm>
              <a:off x="9297811" y="712025"/>
              <a:ext cx="235656" cy="255201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9297811" y="712025"/>
                <a:ext cx="235656" cy="2552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2" name="墨迹 81"/>
              <p14:cNvContentPartPr/>
              <p14:nvPr/>
            </p14:nvContentPartPr>
            <p14:xfrm>
              <a:off x="6539088" y="4692315"/>
              <a:ext cx="14112" cy="16920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6539088" y="4692315"/>
                <a:ext cx="14112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3" name="墨迹 82"/>
              <p14:cNvContentPartPr/>
              <p14:nvPr/>
            </p14:nvContentPartPr>
            <p14:xfrm>
              <a:off x="4900788" y="4519420"/>
              <a:ext cx="221545" cy="229293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4900788" y="4519420"/>
                <a:ext cx="221545" cy="229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4" name="墨迹 83"/>
              <p14:cNvContentPartPr/>
              <p14:nvPr/>
            </p14:nvContentPartPr>
            <p14:xfrm>
              <a:off x="5245100" y="4513780"/>
              <a:ext cx="60677" cy="246213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5245100" y="4513780"/>
                <a:ext cx="60677" cy="246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5" name="墨迹 84"/>
              <p14:cNvContentPartPr/>
              <p14:nvPr/>
            </p14:nvContentPartPr>
            <p14:xfrm>
              <a:off x="5353755" y="4531581"/>
              <a:ext cx="105018" cy="59958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5353755" y="4531581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6" name="墨迹 85"/>
              <p14:cNvContentPartPr/>
              <p14:nvPr/>
            </p14:nvContentPartPr>
            <p14:xfrm>
              <a:off x="5330296" y="4526999"/>
              <a:ext cx="31926" cy="207967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5330296" y="4526999"/>
                <a:ext cx="31926" cy="2079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7" name="墨迹 86"/>
              <p14:cNvContentPartPr/>
              <p14:nvPr/>
            </p14:nvContentPartPr>
            <p14:xfrm>
              <a:off x="5367866" y="4500562"/>
              <a:ext cx="127882" cy="246213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5367866" y="4500562"/>
                <a:ext cx="127882" cy="246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8" name="墨迹 87"/>
              <p14:cNvContentPartPr/>
              <p14:nvPr/>
            </p14:nvContentPartPr>
            <p14:xfrm>
              <a:off x="5421488" y="4500562"/>
              <a:ext cx="142522" cy="344028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5421488" y="4500562"/>
                <a:ext cx="142522" cy="3440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89" name="墨迹 88"/>
              <p14:cNvContentPartPr/>
              <p14:nvPr/>
            </p14:nvContentPartPr>
            <p14:xfrm>
              <a:off x="5672666" y="4573879"/>
              <a:ext cx="180622" cy="31019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5672666" y="4573879"/>
                <a:ext cx="180622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0" name="墨迹 89"/>
              <p14:cNvContentPartPr/>
              <p14:nvPr/>
            </p14:nvContentPartPr>
            <p14:xfrm>
              <a:off x="5665963" y="4681036"/>
              <a:ext cx="170392" cy="16919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5665963" y="4681036"/>
                <a:ext cx="170392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1" name="墨迹 90"/>
              <p14:cNvContentPartPr/>
              <p14:nvPr/>
            </p14:nvContentPartPr>
            <p14:xfrm>
              <a:off x="5926666" y="4466723"/>
              <a:ext cx="186266" cy="735995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5926666" y="4466723"/>
                <a:ext cx="186266" cy="735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2" name="墨迹 91"/>
              <p14:cNvContentPartPr/>
              <p14:nvPr/>
            </p14:nvContentPartPr>
            <p14:xfrm>
              <a:off x="6171494" y="4558899"/>
              <a:ext cx="201083" cy="240573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6171494" y="4558899"/>
                <a:ext cx="201083" cy="240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3" name="墨迹 92"/>
              <p14:cNvContentPartPr/>
              <p14:nvPr/>
            </p14:nvContentPartPr>
            <p14:xfrm>
              <a:off x="6468533" y="4549558"/>
              <a:ext cx="77082" cy="225416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6468533" y="4549558"/>
                <a:ext cx="77082" cy="2254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4" name="墨迹 93"/>
              <p14:cNvContentPartPr/>
              <p14:nvPr/>
            </p14:nvContentPartPr>
            <p14:xfrm>
              <a:off x="6604000" y="4544623"/>
              <a:ext cx="124177" cy="215370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6604000" y="4544623"/>
                <a:ext cx="124177" cy="2153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5" name="墨迹 94"/>
              <p14:cNvContentPartPr/>
              <p14:nvPr/>
            </p14:nvContentPartPr>
            <p14:xfrm>
              <a:off x="6722533" y="4532638"/>
              <a:ext cx="39511" cy="234757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6722533" y="4532638"/>
                <a:ext cx="39511" cy="2347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6" name="墨迹 95"/>
              <p14:cNvContentPartPr/>
              <p14:nvPr/>
            </p14:nvContentPartPr>
            <p14:xfrm>
              <a:off x="6623755" y="4686676"/>
              <a:ext cx="124178" cy="56398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6623755" y="4686676"/>
                <a:ext cx="124178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7" name="墨迹 96"/>
              <p14:cNvContentPartPr/>
              <p14:nvPr/>
            </p14:nvContentPartPr>
            <p14:xfrm>
              <a:off x="6852355" y="4562600"/>
              <a:ext cx="160162" cy="296089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6852355" y="4562600"/>
                <a:ext cx="160162" cy="2960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98" name="墨迹 97"/>
              <p14:cNvContentPartPr/>
              <p14:nvPr/>
            </p14:nvContentPartPr>
            <p14:xfrm>
              <a:off x="3857801" y="5228802"/>
              <a:ext cx="169510" cy="354602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3857801" y="5228802"/>
                <a:ext cx="169510" cy="3546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9" name="墨迹 98"/>
              <p14:cNvContentPartPr/>
              <p14:nvPr/>
            </p14:nvContentPartPr>
            <p14:xfrm>
              <a:off x="4195938" y="5329613"/>
              <a:ext cx="99484" cy="253791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4195938" y="5329613"/>
                <a:ext cx="99484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00" name="墨迹 99"/>
              <p14:cNvContentPartPr/>
              <p14:nvPr/>
            </p14:nvContentPartPr>
            <p14:xfrm>
              <a:off x="4337050" y="5323973"/>
              <a:ext cx="144638" cy="182237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4337050" y="5323973"/>
                <a:ext cx="144638" cy="182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1" name="墨迹 100"/>
              <p14:cNvContentPartPr/>
              <p14:nvPr/>
            </p14:nvContentPartPr>
            <p14:xfrm>
              <a:off x="4413955" y="5328203"/>
              <a:ext cx="50800" cy="254672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4413955" y="5328203"/>
                <a:ext cx="50800" cy="254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2" name="墨迹 101"/>
              <p14:cNvContentPartPr/>
              <p14:nvPr/>
            </p14:nvContentPartPr>
            <p14:xfrm>
              <a:off x="4360156" y="5438179"/>
              <a:ext cx="149755" cy="49348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4360156" y="5438179"/>
                <a:ext cx="149755" cy="493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3" name="墨迹 102"/>
              <p14:cNvContentPartPr/>
              <p14:nvPr/>
            </p14:nvContentPartPr>
            <p14:xfrm>
              <a:off x="4566355" y="5263874"/>
              <a:ext cx="99307" cy="344909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4566355" y="5263874"/>
                <a:ext cx="99307" cy="3449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4" name="墨迹 103"/>
              <p14:cNvContentPartPr/>
              <p14:nvPr/>
            </p14:nvContentPartPr>
            <p14:xfrm>
              <a:off x="4689475" y="5408570"/>
              <a:ext cx="204258" cy="22560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4689475" y="5408570"/>
                <a:ext cx="204258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5" name="墨迹 104"/>
              <p14:cNvContentPartPr/>
              <p14:nvPr/>
            </p14:nvContentPartPr>
            <p14:xfrm>
              <a:off x="4811888" y="5283790"/>
              <a:ext cx="36689" cy="324993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4811888" y="5283790"/>
                <a:ext cx="36689" cy="3249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06" name="墨迹 105"/>
              <p14:cNvContentPartPr/>
              <p14:nvPr/>
            </p14:nvContentPartPr>
            <p14:xfrm>
              <a:off x="5012795" y="5310931"/>
              <a:ext cx="213960" cy="182236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5012795" y="5310931"/>
                <a:ext cx="213960" cy="1822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7" name="墨迹 106"/>
              <p14:cNvContentPartPr/>
              <p14:nvPr/>
            </p14:nvContentPartPr>
            <p14:xfrm>
              <a:off x="5367866" y="5265813"/>
              <a:ext cx="104422" cy="170956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5367866" y="5265813"/>
                <a:ext cx="104422" cy="1709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08" name="墨迹 107"/>
              <p14:cNvContentPartPr/>
              <p14:nvPr/>
            </p14:nvContentPartPr>
            <p14:xfrm>
              <a:off x="5511800" y="5264755"/>
              <a:ext cx="36688" cy="205853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5511800" y="5264755"/>
                <a:ext cx="36688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09" name="墨迹 108"/>
              <p14:cNvContentPartPr/>
              <p14:nvPr/>
            </p14:nvContentPartPr>
            <p14:xfrm>
              <a:off x="5551311" y="5202013"/>
              <a:ext cx="113594" cy="279875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5551311" y="5202013"/>
                <a:ext cx="113594" cy="2798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10" name="墨迹 109"/>
              <p14:cNvContentPartPr/>
              <p14:nvPr/>
            </p14:nvContentPartPr>
            <p14:xfrm>
              <a:off x="5672666" y="5245016"/>
              <a:ext cx="116240" cy="279170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5672666" y="5245016"/>
                <a:ext cx="116240" cy="2791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1" name="墨迹 110"/>
              <p14:cNvContentPartPr/>
              <p14:nvPr/>
            </p14:nvContentPartPr>
            <p14:xfrm>
              <a:off x="5842000" y="5290134"/>
              <a:ext cx="206022" cy="39479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5842000" y="5290134"/>
                <a:ext cx="206022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12" name="墨迹 111"/>
              <p14:cNvContentPartPr/>
              <p14:nvPr/>
            </p14:nvContentPartPr>
            <p14:xfrm>
              <a:off x="5836355" y="5397291"/>
              <a:ext cx="200378" cy="5639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5836355" y="5397291"/>
                <a:ext cx="200378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13" name="墨迹 112"/>
              <p14:cNvContentPartPr/>
              <p14:nvPr/>
            </p14:nvContentPartPr>
            <p14:xfrm>
              <a:off x="6133394" y="5202718"/>
              <a:ext cx="209021" cy="239691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6133394" y="5202718"/>
                <a:ext cx="209021" cy="239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4" name="墨迹 113"/>
              <p14:cNvContentPartPr/>
              <p14:nvPr/>
            </p14:nvContentPartPr>
            <p14:xfrm>
              <a:off x="6442427" y="5199369"/>
              <a:ext cx="138995" cy="226121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6442427" y="5199369"/>
                <a:ext cx="138995" cy="2261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5" name="墨迹 114"/>
              <p14:cNvContentPartPr/>
              <p14:nvPr/>
            </p14:nvContentPartPr>
            <p14:xfrm>
              <a:off x="6575777" y="5166587"/>
              <a:ext cx="265289" cy="456296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6575777" y="5166587"/>
                <a:ext cx="265289" cy="4562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16" name="墨迹 115"/>
              <p14:cNvContentPartPr/>
              <p14:nvPr/>
            </p14:nvContentPartPr>
            <p14:xfrm>
              <a:off x="6838244" y="5275682"/>
              <a:ext cx="95956" cy="186467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6838244" y="5275682"/>
                <a:ext cx="95956" cy="1864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17" name="墨迹 116"/>
              <p14:cNvContentPartPr/>
              <p14:nvPr/>
            </p14:nvContentPartPr>
            <p14:xfrm>
              <a:off x="6993466" y="5270395"/>
              <a:ext cx="242711" cy="284810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6993466" y="5270395"/>
                <a:ext cx="242711" cy="2848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18" name="墨迹 117"/>
              <p14:cNvContentPartPr/>
              <p14:nvPr/>
            </p14:nvContentPartPr>
            <p14:xfrm>
              <a:off x="7230533" y="5185093"/>
              <a:ext cx="179211" cy="347553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7230533" y="5185093"/>
                <a:ext cx="179211" cy="3475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19" name="墨迹 118"/>
              <p14:cNvContentPartPr/>
              <p14:nvPr/>
            </p14:nvContentPartPr>
            <p14:xfrm>
              <a:off x="7428088" y="5285904"/>
              <a:ext cx="203200" cy="52168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7428088" y="5285904"/>
                <a:ext cx="203200" cy="521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20" name="墨迹 119"/>
              <p14:cNvContentPartPr/>
              <p14:nvPr/>
            </p14:nvContentPartPr>
            <p14:xfrm>
              <a:off x="7432322" y="5397291"/>
              <a:ext cx="224366" cy="2819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7432322" y="5397291"/>
                <a:ext cx="224366" cy="2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21" name="墨迹 120"/>
              <p14:cNvContentPartPr/>
              <p14:nvPr/>
            </p14:nvContentPartPr>
            <p14:xfrm>
              <a:off x="7751762" y="5161829"/>
              <a:ext cx="300038" cy="345438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7751762" y="5161829"/>
                <a:ext cx="300038" cy="3454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22" name="墨迹 121"/>
              <p14:cNvContentPartPr/>
              <p14:nvPr/>
            </p14:nvContentPartPr>
            <p14:xfrm>
              <a:off x="3523544" y="4468838"/>
              <a:ext cx="131233" cy="308074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3523544" y="4468838"/>
                <a:ext cx="131233" cy="3080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23" name="墨迹 122"/>
              <p14:cNvContentPartPr/>
              <p14:nvPr/>
            </p14:nvContentPartPr>
            <p14:xfrm>
              <a:off x="3719688" y="4502677"/>
              <a:ext cx="22578" cy="265776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3719688" y="4502677"/>
                <a:ext cx="22578" cy="2657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24" name="墨迹 123"/>
              <p14:cNvContentPartPr/>
              <p14:nvPr/>
            </p14:nvContentPartPr>
            <p14:xfrm>
              <a:off x="3795183" y="4596439"/>
              <a:ext cx="195439" cy="16919"/>
            </p14:xfrm>
          </p:contentPart>
        </mc:Choice>
        <mc:Fallback xmlns="">
          <p:pic>
            <p:nvPicPr>
              <p:cNvPr id="124" name="墨迹 123"/>
            </p:nvPicPr>
            <p:blipFill>
              <a:blip/>
            </p:blipFill>
            <p:spPr>
              <a:xfrm>
                <a:off x="3795183" y="4596439"/>
                <a:ext cx="195439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25" name="墨迹 124"/>
              <p14:cNvContentPartPr/>
              <p14:nvPr/>
            </p14:nvContentPartPr>
            <p14:xfrm>
              <a:off x="4052711" y="4438524"/>
              <a:ext cx="189089" cy="281990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4052711" y="4438524"/>
                <a:ext cx="189089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26" name="墨迹 125"/>
              <p14:cNvContentPartPr/>
              <p14:nvPr/>
            </p14:nvContentPartPr>
            <p14:xfrm>
              <a:off x="4312355" y="4400984"/>
              <a:ext cx="169333" cy="401307"/>
            </p14:xfrm>
          </p:contentPart>
        </mc:Choice>
        <mc:Fallback xmlns="">
          <p:pic>
            <p:nvPicPr>
              <p:cNvPr id="126" name="墨迹 125"/>
            </p:nvPicPr>
            <p:blipFill>
              <a:blip/>
            </p:blipFill>
            <p:spPr>
              <a:xfrm>
                <a:off x="4312355" y="4400984"/>
                <a:ext cx="169333" cy="4013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27" name="墨迹 126"/>
              <p14:cNvContentPartPr/>
              <p14:nvPr/>
            </p14:nvContentPartPr>
            <p14:xfrm>
              <a:off x="558270" y="3818146"/>
              <a:ext cx="308681" cy="39479"/>
            </p14:xfrm>
          </p:contentPart>
        </mc:Choice>
        <mc:Fallback xmlns="">
          <p:pic>
            <p:nvPicPr>
              <p:cNvPr id="127" name="墨迹 126"/>
            </p:nvPicPr>
            <p:blipFill>
              <a:blip/>
            </p:blipFill>
            <p:spPr>
              <a:xfrm>
                <a:off x="558270" y="3818146"/>
                <a:ext cx="308681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28" name="墨迹 127"/>
              <p14:cNvContentPartPr/>
              <p14:nvPr/>
            </p14:nvContentPartPr>
            <p14:xfrm>
              <a:off x="661811" y="3911203"/>
              <a:ext cx="38100" cy="267890"/>
            </p14:xfrm>
          </p:contentPart>
        </mc:Choice>
        <mc:Fallback xmlns="">
          <p:pic>
            <p:nvPicPr>
              <p:cNvPr id="128" name="墨迹 127"/>
            </p:nvPicPr>
            <p:blipFill>
              <a:blip/>
            </p:blipFill>
            <p:spPr>
              <a:xfrm>
                <a:off x="661811" y="3911203"/>
                <a:ext cx="38100" cy="2678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29" name="墨迹 128"/>
              <p14:cNvContentPartPr/>
              <p14:nvPr/>
            </p14:nvContentPartPr>
            <p14:xfrm>
              <a:off x="762000" y="3927417"/>
              <a:ext cx="112888" cy="165141"/>
            </p14:xfrm>
          </p:contentPart>
        </mc:Choice>
        <mc:Fallback xmlns="">
          <p:pic>
            <p:nvPicPr>
              <p:cNvPr id="129" name="墨迹 128"/>
            </p:nvPicPr>
            <p:blipFill>
              <a:blip/>
            </p:blipFill>
            <p:spPr>
              <a:xfrm>
                <a:off x="762000" y="3927417"/>
                <a:ext cx="112888" cy="1651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30" name="墨迹 129"/>
              <p14:cNvContentPartPr/>
              <p14:nvPr/>
            </p14:nvContentPartPr>
            <p14:xfrm>
              <a:off x="694266" y="3423888"/>
              <a:ext cx="31045" cy="411177"/>
            </p14:xfrm>
          </p:contentPart>
        </mc:Choice>
        <mc:Fallback xmlns="">
          <p:pic>
            <p:nvPicPr>
              <p:cNvPr id="130" name="墨迹 129"/>
            </p:nvPicPr>
            <p:blipFill>
              <a:blip/>
            </p:blipFill>
            <p:spPr>
              <a:xfrm>
                <a:off x="694266" y="3423888"/>
                <a:ext cx="31045" cy="4111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31" name="墨迹 130"/>
              <p14:cNvContentPartPr/>
              <p14:nvPr/>
            </p14:nvContentPartPr>
            <p14:xfrm>
              <a:off x="857955" y="3524876"/>
              <a:ext cx="254000" cy="239692"/>
            </p14:xfrm>
          </p:contentPart>
        </mc:Choice>
        <mc:Fallback xmlns="">
          <p:pic>
            <p:nvPicPr>
              <p:cNvPr id="131" name="墨迹 130"/>
            </p:nvPicPr>
            <p:blipFill>
              <a:blip/>
            </p:blipFill>
            <p:spPr>
              <a:xfrm>
                <a:off x="857955" y="3524876"/>
                <a:ext cx="254000" cy="239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32" name="墨迹 131"/>
              <p14:cNvContentPartPr/>
              <p14:nvPr/>
            </p14:nvContentPartPr>
            <p14:xfrm>
              <a:off x="591255" y="5397291"/>
              <a:ext cx="396522" cy="45118"/>
            </p14:xfrm>
          </p:contentPart>
        </mc:Choice>
        <mc:Fallback xmlns="">
          <p:pic>
            <p:nvPicPr>
              <p:cNvPr id="132" name="墨迹 131"/>
            </p:nvPicPr>
            <p:blipFill>
              <a:blip/>
            </p:blipFill>
            <p:spPr>
              <a:xfrm>
                <a:off x="591255" y="5397291"/>
                <a:ext cx="396522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33" name="墨迹 132"/>
              <p14:cNvContentPartPr/>
              <p14:nvPr/>
            </p14:nvContentPartPr>
            <p14:xfrm>
              <a:off x="677333" y="5484708"/>
              <a:ext cx="22578" cy="304549"/>
            </p14:xfrm>
          </p:contentPart>
        </mc:Choice>
        <mc:Fallback xmlns="">
          <p:pic>
            <p:nvPicPr>
              <p:cNvPr id="133" name="墨迹 132"/>
            </p:nvPicPr>
            <p:blipFill>
              <a:blip/>
            </p:blipFill>
            <p:spPr>
              <a:xfrm>
                <a:off x="677333" y="5484708"/>
                <a:ext cx="22578" cy="3045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34" name="墨迹 133"/>
              <p14:cNvContentPartPr/>
              <p14:nvPr/>
            </p14:nvContentPartPr>
            <p14:xfrm>
              <a:off x="795866" y="5551504"/>
              <a:ext cx="101600" cy="184175"/>
            </p14:xfrm>
          </p:contentPart>
        </mc:Choice>
        <mc:Fallback xmlns="">
          <p:pic>
            <p:nvPicPr>
              <p:cNvPr id="134" name="墨迹 133"/>
            </p:nvPicPr>
            <p:blipFill>
              <a:blip/>
            </p:blipFill>
            <p:spPr>
              <a:xfrm>
                <a:off x="795866" y="5551504"/>
                <a:ext cx="101600" cy="184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35" name="墨迹 134"/>
              <p14:cNvContentPartPr/>
              <p14:nvPr/>
            </p14:nvContentPartPr>
            <p14:xfrm>
              <a:off x="671688" y="5008144"/>
              <a:ext cx="146756" cy="547061"/>
            </p14:xfrm>
          </p:contentPart>
        </mc:Choice>
        <mc:Fallback xmlns="">
          <p:pic>
            <p:nvPicPr>
              <p:cNvPr id="135" name="墨迹 134"/>
            </p:nvPicPr>
            <p:blipFill>
              <a:blip/>
            </p:blipFill>
            <p:spPr>
              <a:xfrm>
                <a:off x="671688" y="5008144"/>
                <a:ext cx="146756" cy="5470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36" name="墨迹 135"/>
              <p14:cNvContentPartPr/>
              <p14:nvPr/>
            </p14:nvContentPartPr>
            <p14:xfrm>
              <a:off x="835377" y="5027002"/>
              <a:ext cx="268111" cy="319531"/>
            </p14:xfrm>
          </p:contentPart>
        </mc:Choice>
        <mc:Fallback xmlns="">
          <p:pic>
            <p:nvPicPr>
              <p:cNvPr id="136" name="墨迹 135"/>
            </p:nvPicPr>
            <p:blipFill>
              <a:blip/>
            </p:blipFill>
            <p:spPr>
              <a:xfrm>
                <a:off x="835377" y="5027002"/>
                <a:ext cx="268111" cy="3195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37" name="墨迹 136"/>
              <p14:cNvContentPartPr/>
              <p14:nvPr/>
            </p14:nvContentPartPr>
            <p14:xfrm>
              <a:off x="907344" y="5408570"/>
              <a:ext cx="345722" cy="28200"/>
            </p14:xfrm>
          </p:contentPart>
        </mc:Choice>
        <mc:Fallback xmlns="">
          <p:pic>
            <p:nvPicPr>
              <p:cNvPr id="137" name="墨迹 136"/>
            </p:nvPicPr>
            <p:blipFill>
              <a:blip/>
            </p:blipFill>
            <p:spPr>
              <a:xfrm>
                <a:off x="907344" y="5408570"/>
                <a:ext cx="345722" cy="28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38" name="墨迹 137"/>
              <p14:cNvContentPartPr/>
              <p14:nvPr/>
            </p14:nvContentPartPr>
            <p14:xfrm>
              <a:off x="1608666" y="6030887"/>
              <a:ext cx="208845" cy="322350"/>
            </p14:xfrm>
          </p:contentPart>
        </mc:Choice>
        <mc:Fallback xmlns="">
          <p:pic>
            <p:nvPicPr>
              <p:cNvPr id="138" name="墨迹 137"/>
            </p:nvPicPr>
            <p:blipFill>
              <a:blip/>
            </p:blipFill>
            <p:spPr>
              <a:xfrm>
                <a:off x="1608666" y="6030887"/>
                <a:ext cx="208845" cy="322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39" name="墨迹 138"/>
              <p14:cNvContentPartPr/>
              <p14:nvPr/>
            </p14:nvContentPartPr>
            <p14:xfrm>
              <a:off x="1990725" y="5963738"/>
              <a:ext cx="75141" cy="68735"/>
            </p14:xfrm>
          </p:contentPart>
        </mc:Choice>
        <mc:Fallback xmlns="">
          <p:pic>
            <p:nvPicPr>
              <p:cNvPr id="139" name="墨迹 138"/>
            </p:nvPicPr>
            <p:blipFill>
              <a:blip/>
            </p:blipFill>
            <p:spPr>
              <a:xfrm>
                <a:off x="1990725" y="5963738"/>
                <a:ext cx="75141" cy="687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40" name="墨迹 139"/>
              <p14:cNvContentPartPr/>
              <p14:nvPr/>
            </p14:nvContentPartPr>
            <p14:xfrm>
              <a:off x="1932340" y="5961447"/>
              <a:ext cx="170568" cy="331163"/>
            </p14:xfrm>
          </p:contentPart>
        </mc:Choice>
        <mc:Fallback xmlns="">
          <p:pic>
            <p:nvPicPr>
              <p:cNvPr id="140" name="墨迹 139"/>
            </p:nvPicPr>
            <p:blipFill>
              <a:blip/>
            </p:blipFill>
            <p:spPr>
              <a:xfrm>
                <a:off x="1932340" y="5961447"/>
                <a:ext cx="170568" cy="3311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41" name="墨迹 140"/>
              <p14:cNvContentPartPr/>
              <p14:nvPr/>
            </p14:nvContentPartPr>
            <p14:xfrm>
              <a:off x="2000955" y="6251721"/>
              <a:ext cx="105018" cy="59958"/>
            </p14:xfrm>
          </p:contentPart>
        </mc:Choice>
        <mc:Fallback xmlns="">
          <p:pic>
            <p:nvPicPr>
              <p:cNvPr id="141" name="墨迹 140"/>
            </p:nvPicPr>
            <p:blipFill>
              <a:blip/>
            </p:blipFill>
            <p:spPr>
              <a:xfrm>
                <a:off x="2000955" y="6251721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42" name="墨迹 141"/>
              <p14:cNvContentPartPr/>
              <p14:nvPr/>
            </p14:nvContentPartPr>
            <p14:xfrm>
              <a:off x="2043288" y="6183338"/>
              <a:ext cx="179212" cy="153861"/>
            </p14:xfrm>
          </p:contentPart>
        </mc:Choice>
        <mc:Fallback xmlns="">
          <p:pic>
            <p:nvPicPr>
              <p:cNvPr id="142" name="墨迹 141"/>
            </p:nvPicPr>
            <p:blipFill>
              <a:blip/>
            </p:blipFill>
            <p:spPr>
              <a:xfrm>
                <a:off x="2043288" y="6183338"/>
                <a:ext cx="179212" cy="1538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43" name="墨迹 142"/>
              <p14:cNvContentPartPr/>
              <p14:nvPr/>
            </p14:nvContentPartPr>
            <p14:xfrm>
              <a:off x="2077155" y="6209422"/>
              <a:ext cx="73378" cy="25379"/>
            </p14:xfrm>
          </p:contentPart>
        </mc:Choice>
        <mc:Fallback xmlns="">
          <p:pic>
            <p:nvPicPr>
              <p:cNvPr id="143" name="墨迹 142"/>
            </p:nvPicPr>
            <p:blipFill>
              <a:blip/>
            </p:blipFill>
            <p:spPr>
              <a:xfrm>
                <a:off x="2077155" y="6209422"/>
                <a:ext cx="73378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44" name="墨迹 143"/>
              <p14:cNvContentPartPr/>
              <p14:nvPr/>
            </p14:nvContentPartPr>
            <p14:xfrm>
              <a:off x="2361318" y="6057147"/>
              <a:ext cx="156104" cy="25379"/>
            </p14:xfrm>
          </p:contentPart>
        </mc:Choice>
        <mc:Fallback xmlns="">
          <p:pic>
            <p:nvPicPr>
              <p:cNvPr id="144" name="墨迹 143"/>
            </p:nvPicPr>
            <p:blipFill>
              <a:blip/>
            </p:blipFill>
            <p:spPr>
              <a:xfrm>
                <a:off x="2361318" y="6057147"/>
                <a:ext cx="156104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45" name="墨迹 144"/>
              <p14:cNvContentPartPr/>
              <p14:nvPr/>
            </p14:nvContentPartPr>
            <p14:xfrm>
              <a:off x="2335036" y="6198143"/>
              <a:ext cx="230364" cy="11279"/>
            </p14:xfrm>
          </p:contentPart>
        </mc:Choice>
        <mc:Fallback xmlns="">
          <p:pic>
            <p:nvPicPr>
              <p:cNvPr id="145" name="墨迹 144"/>
            </p:nvPicPr>
            <p:blipFill>
              <a:blip/>
            </p:blipFill>
            <p:spPr>
              <a:xfrm>
                <a:off x="2335036" y="6198143"/>
                <a:ext cx="230364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46" name="墨迹 145"/>
              <p14:cNvContentPartPr/>
              <p14:nvPr/>
            </p14:nvContentPartPr>
            <p14:xfrm>
              <a:off x="2652888" y="5955631"/>
              <a:ext cx="11289" cy="431445"/>
            </p14:xfrm>
          </p:contentPart>
        </mc:Choice>
        <mc:Fallback xmlns="">
          <p:pic>
            <p:nvPicPr>
              <p:cNvPr id="146" name="墨迹 145"/>
            </p:nvPicPr>
            <p:blipFill>
              <a:blip/>
            </p:blipFill>
            <p:spPr>
              <a:xfrm>
                <a:off x="2652888" y="5955631"/>
                <a:ext cx="11289" cy="4314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47" name="墨迹 146"/>
              <p14:cNvContentPartPr/>
              <p14:nvPr/>
            </p14:nvContentPartPr>
            <p14:xfrm>
              <a:off x="2771422" y="6119185"/>
              <a:ext cx="172155" cy="33839"/>
            </p14:xfrm>
          </p:contentPart>
        </mc:Choice>
        <mc:Fallback xmlns="">
          <p:pic>
            <p:nvPicPr>
              <p:cNvPr id="147" name="墨迹 146"/>
            </p:nvPicPr>
            <p:blipFill>
              <a:blip/>
            </p:blipFill>
            <p:spPr>
              <a:xfrm>
                <a:off x="2771422" y="6119185"/>
                <a:ext cx="172155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48" name="墨迹 147"/>
              <p14:cNvContentPartPr/>
              <p14:nvPr/>
            </p14:nvContentPartPr>
            <p14:xfrm>
              <a:off x="2935111" y="5983830"/>
              <a:ext cx="220133" cy="242512"/>
            </p14:xfrm>
          </p:contentPart>
        </mc:Choice>
        <mc:Fallback xmlns="">
          <p:pic>
            <p:nvPicPr>
              <p:cNvPr id="148" name="墨迹 147"/>
            </p:nvPicPr>
            <p:blipFill>
              <a:blip/>
            </p:blipFill>
            <p:spPr>
              <a:xfrm>
                <a:off x="2935111" y="5983830"/>
                <a:ext cx="220133" cy="242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49" name="墨迹 148"/>
              <p14:cNvContentPartPr/>
              <p14:nvPr/>
            </p14:nvContentPartPr>
            <p14:xfrm>
              <a:off x="3330222" y="6136105"/>
              <a:ext cx="5644" cy="22559"/>
            </p14:xfrm>
          </p:contentPart>
        </mc:Choice>
        <mc:Fallback xmlns="">
          <p:pic>
            <p:nvPicPr>
              <p:cNvPr id="149" name="墨迹 148"/>
            </p:nvPicPr>
            <p:blipFill>
              <a:blip/>
            </p:blipFill>
            <p:spPr>
              <a:xfrm>
                <a:off x="3330222" y="6136105"/>
                <a:ext cx="564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50" name="墨迹 149"/>
              <p14:cNvContentPartPr/>
              <p14:nvPr/>
            </p14:nvContentPartPr>
            <p14:xfrm>
              <a:off x="3305880" y="6113546"/>
              <a:ext cx="236008" cy="39478"/>
            </p14:xfrm>
          </p:contentPart>
        </mc:Choice>
        <mc:Fallback xmlns="">
          <p:pic>
            <p:nvPicPr>
              <p:cNvPr id="150" name="墨迹 149"/>
            </p:nvPicPr>
            <p:blipFill>
              <a:blip/>
            </p:blipFill>
            <p:spPr>
              <a:xfrm>
                <a:off x="3305880" y="6113546"/>
                <a:ext cx="236008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51" name="墨迹 150"/>
              <p14:cNvContentPartPr/>
              <p14:nvPr/>
            </p14:nvContentPartPr>
            <p14:xfrm>
              <a:off x="3414888" y="5992290"/>
              <a:ext cx="11289" cy="372227"/>
            </p14:xfrm>
          </p:contentPart>
        </mc:Choice>
        <mc:Fallback xmlns="">
          <p:pic>
            <p:nvPicPr>
              <p:cNvPr id="151" name="墨迹 150"/>
            </p:nvPicPr>
            <p:blipFill>
              <a:blip/>
            </p:blipFill>
            <p:spPr>
              <a:xfrm>
                <a:off x="3414888" y="5992290"/>
                <a:ext cx="11289" cy="3722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52" name="墨迹 151"/>
              <p14:cNvContentPartPr/>
              <p14:nvPr/>
            </p14:nvContentPartPr>
            <p14:xfrm>
              <a:off x="3702050" y="6107906"/>
              <a:ext cx="314854" cy="28199"/>
            </p14:xfrm>
          </p:contentPart>
        </mc:Choice>
        <mc:Fallback xmlns="">
          <p:pic>
            <p:nvPicPr>
              <p:cNvPr id="152" name="墨迹 151"/>
            </p:nvPicPr>
            <p:blipFill>
              <a:blip/>
            </p:blipFill>
            <p:spPr>
              <a:xfrm>
                <a:off x="3702050" y="6107906"/>
                <a:ext cx="31485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53" name="墨迹 152"/>
              <p14:cNvContentPartPr/>
              <p14:nvPr/>
            </p14:nvContentPartPr>
            <p14:xfrm>
              <a:off x="3759200" y="6178051"/>
              <a:ext cx="28222" cy="228764"/>
            </p14:xfrm>
          </p:contentPart>
        </mc:Choice>
        <mc:Fallback xmlns="">
          <p:pic>
            <p:nvPicPr>
              <p:cNvPr id="153" name="墨迹 152"/>
            </p:nvPicPr>
            <p:blipFill>
              <a:blip/>
            </p:blipFill>
            <p:spPr>
              <a:xfrm>
                <a:off x="3759200" y="6178051"/>
                <a:ext cx="28222" cy="2287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54" name="墨迹 153"/>
              <p14:cNvContentPartPr/>
              <p14:nvPr/>
            </p14:nvContentPartPr>
            <p14:xfrm>
              <a:off x="3872088" y="6215062"/>
              <a:ext cx="90312" cy="157915"/>
            </p14:xfrm>
          </p:contentPart>
        </mc:Choice>
        <mc:Fallback xmlns="">
          <p:pic>
            <p:nvPicPr>
              <p:cNvPr id="154" name="墨迹 153"/>
            </p:nvPicPr>
            <p:blipFill>
              <a:blip/>
            </p:blipFill>
            <p:spPr>
              <a:xfrm>
                <a:off x="3872088" y="6215062"/>
                <a:ext cx="90312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55" name="墨迹 154"/>
              <p14:cNvContentPartPr/>
              <p14:nvPr/>
            </p14:nvContentPartPr>
            <p14:xfrm>
              <a:off x="3849511" y="5832261"/>
              <a:ext cx="16933" cy="264365"/>
            </p14:xfrm>
          </p:contentPart>
        </mc:Choice>
        <mc:Fallback xmlns="">
          <p:pic>
            <p:nvPicPr>
              <p:cNvPr id="155" name="墨迹 154"/>
            </p:nvPicPr>
            <p:blipFill>
              <a:blip/>
            </p:blipFill>
            <p:spPr>
              <a:xfrm>
                <a:off x="3849511" y="5832261"/>
                <a:ext cx="16933" cy="2643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56" name="墨迹 155"/>
              <p14:cNvContentPartPr/>
              <p14:nvPr/>
            </p14:nvContentPartPr>
            <p14:xfrm>
              <a:off x="4030133" y="5944352"/>
              <a:ext cx="231422" cy="245331"/>
            </p14:xfrm>
          </p:contentPart>
        </mc:Choice>
        <mc:Fallback xmlns="">
          <p:pic>
            <p:nvPicPr>
              <p:cNvPr id="156" name="墨迹 155"/>
            </p:nvPicPr>
            <p:blipFill>
              <a:blip/>
            </p:blipFill>
            <p:spPr>
              <a:xfrm>
                <a:off x="4030133" y="5944352"/>
                <a:ext cx="231422" cy="245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57" name="墨迹 156"/>
              <p14:cNvContentPartPr/>
              <p14:nvPr/>
            </p14:nvContentPartPr>
            <p14:xfrm>
              <a:off x="4352572" y="6079707"/>
              <a:ext cx="199672" cy="11279"/>
            </p14:xfrm>
          </p:contentPart>
        </mc:Choice>
        <mc:Fallback xmlns="">
          <p:pic>
            <p:nvPicPr>
              <p:cNvPr id="157" name="墨迹 156"/>
            </p:nvPicPr>
            <p:blipFill>
              <a:blip/>
            </p:blipFill>
            <p:spPr>
              <a:xfrm>
                <a:off x="4352572" y="6079707"/>
                <a:ext cx="199672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58" name="墨迹 157"/>
              <p14:cNvContentPartPr/>
              <p14:nvPr/>
            </p14:nvContentPartPr>
            <p14:xfrm>
              <a:off x="4402666" y="5978366"/>
              <a:ext cx="39511" cy="352312"/>
            </p14:xfrm>
          </p:contentPart>
        </mc:Choice>
        <mc:Fallback xmlns="">
          <p:pic>
            <p:nvPicPr>
              <p:cNvPr id="158" name="墨迹 157"/>
            </p:nvPicPr>
            <p:blipFill>
              <a:blip/>
            </p:blipFill>
            <p:spPr>
              <a:xfrm>
                <a:off x="4402666" y="5978366"/>
                <a:ext cx="39511" cy="352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59" name="墨迹 158"/>
              <p14:cNvContentPartPr/>
              <p14:nvPr/>
            </p14:nvContentPartPr>
            <p14:xfrm>
              <a:off x="4563533" y="6085347"/>
              <a:ext cx="270933" cy="50758"/>
            </p14:xfrm>
          </p:contentPart>
        </mc:Choice>
        <mc:Fallback xmlns="">
          <p:pic>
            <p:nvPicPr>
              <p:cNvPr id="159" name="墨迹 158"/>
            </p:nvPicPr>
            <p:blipFill>
              <a:blip/>
            </p:blipFill>
            <p:spPr>
              <a:xfrm>
                <a:off x="4563533" y="6085347"/>
                <a:ext cx="270933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60" name="墨迹 159"/>
              <p14:cNvContentPartPr/>
              <p14:nvPr/>
            </p14:nvContentPartPr>
            <p14:xfrm>
              <a:off x="4600222" y="6172763"/>
              <a:ext cx="56444" cy="217132"/>
            </p14:xfrm>
          </p:contentPart>
        </mc:Choice>
        <mc:Fallback xmlns="">
          <p:pic>
            <p:nvPicPr>
              <p:cNvPr id="160" name="墨迹 159"/>
            </p:nvPicPr>
            <p:blipFill>
              <a:blip/>
            </p:blipFill>
            <p:spPr>
              <a:xfrm>
                <a:off x="4600222" y="6172763"/>
                <a:ext cx="56444" cy="217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61" name="墨迹 160"/>
              <p14:cNvContentPartPr/>
              <p14:nvPr/>
            </p14:nvContentPartPr>
            <p14:xfrm>
              <a:off x="4718755" y="6231276"/>
              <a:ext cx="112889" cy="124781"/>
            </p14:xfrm>
          </p:contentPart>
        </mc:Choice>
        <mc:Fallback xmlns="">
          <p:pic>
            <p:nvPicPr>
              <p:cNvPr id="161" name="墨迹 160"/>
            </p:nvPicPr>
            <p:blipFill>
              <a:blip/>
            </p:blipFill>
            <p:spPr>
              <a:xfrm>
                <a:off x="4718755" y="6231276"/>
                <a:ext cx="112889" cy="1247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62" name="墨迹 161"/>
              <p14:cNvContentPartPr/>
              <p14:nvPr/>
            </p14:nvContentPartPr>
            <p14:xfrm>
              <a:off x="4664427" y="5713119"/>
              <a:ext cx="107245" cy="383507"/>
            </p14:xfrm>
          </p:contentPart>
        </mc:Choice>
        <mc:Fallback xmlns="">
          <p:pic>
            <p:nvPicPr>
              <p:cNvPr id="162" name="墨迹 161"/>
            </p:nvPicPr>
            <p:blipFill>
              <a:blip/>
            </p:blipFill>
            <p:spPr>
              <a:xfrm>
                <a:off x="4664427" y="5713119"/>
                <a:ext cx="107245" cy="3835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63" name="墨迹 162"/>
              <p14:cNvContentPartPr/>
              <p14:nvPr/>
            </p14:nvContentPartPr>
            <p14:xfrm>
              <a:off x="4878740" y="5923202"/>
              <a:ext cx="209726" cy="266480"/>
            </p14:xfrm>
          </p:contentPart>
        </mc:Choice>
        <mc:Fallback xmlns="">
          <p:pic>
            <p:nvPicPr>
              <p:cNvPr id="163" name="墨迹 162"/>
            </p:nvPicPr>
            <p:blipFill>
              <a:blip/>
            </p:blipFill>
            <p:spPr>
              <a:xfrm>
                <a:off x="4878740" y="5923202"/>
                <a:ext cx="209726" cy="2664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64" name="墨迹 163"/>
              <p14:cNvContentPartPr/>
              <p14:nvPr/>
            </p14:nvContentPartPr>
            <p14:xfrm>
              <a:off x="5311422" y="6090986"/>
              <a:ext cx="239888" cy="22560"/>
            </p14:xfrm>
          </p:contentPart>
        </mc:Choice>
        <mc:Fallback xmlns="">
          <p:pic>
            <p:nvPicPr>
              <p:cNvPr id="164" name="墨迹 163"/>
            </p:nvPicPr>
            <p:blipFill>
              <a:blip/>
            </p:blipFill>
            <p:spPr>
              <a:xfrm>
                <a:off x="5311422" y="6090986"/>
                <a:ext cx="239888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65" name="墨迹 164"/>
              <p14:cNvContentPartPr/>
              <p14:nvPr/>
            </p14:nvContentPartPr>
            <p14:xfrm>
              <a:off x="5381977" y="5986474"/>
              <a:ext cx="70556" cy="324465"/>
            </p14:xfrm>
          </p:contentPart>
        </mc:Choice>
        <mc:Fallback xmlns="">
          <p:pic>
            <p:nvPicPr>
              <p:cNvPr id="165" name="墨迹 164"/>
            </p:nvPicPr>
            <p:blipFill>
              <a:blip/>
            </p:blipFill>
            <p:spPr>
              <a:xfrm>
                <a:off x="5381977" y="5986474"/>
                <a:ext cx="70556" cy="3244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66" name="墨迹 165"/>
              <p14:cNvContentPartPr/>
              <p14:nvPr/>
            </p14:nvContentPartPr>
            <p14:xfrm>
              <a:off x="5604933" y="5989470"/>
              <a:ext cx="256822" cy="281990"/>
            </p14:xfrm>
          </p:contentPart>
        </mc:Choice>
        <mc:Fallback xmlns="">
          <p:pic>
            <p:nvPicPr>
              <p:cNvPr id="166" name="墨迹 165"/>
            </p:nvPicPr>
            <p:blipFill>
              <a:blip/>
            </p:blipFill>
            <p:spPr>
              <a:xfrm>
                <a:off x="5604933" y="5989470"/>
                <a:ext cx="256822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67" name="墨迹 166"/>
              <p14:cNvContentPartPr/>
              <p14:nvPr/>
            </p14:nvContentPartPr>
            <p14:xfrm>
              <a:off x="6021916" y="6045868"/>
              <a:ext cx="198261" cy="45118"/>
            </p14:xfrm>
          </p:contentPart>
        </mc:Choice>
        <mc:Fallback xmlns="">
          <p:pic>
            <p:nvPicPr>
              <p:cNvPr id="167" name="墨迹 166"/>
            </p:nvPicPr>
            <p:blipFill>
              <a:blip/>
            </p:blipFill>
            <p:spPr>
              <a:xfrm>
                <a:off x="6021916" y="6045868"/>
                <a:ext cx="198261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68" name="墨迹 167"/>
              <p14:cNvContentPartPr/>
              <p14:nvPr/>
            </p14:nvContentPartPr>
            <p14:xfrm>
              <a:off x="5998633" y="6169944"/>
              <a:ext cx="230011" cy="47938"/>
            </p14:xfrm>
          </p:contentPart>
        </mc:Choice>
        <mc:Fallback xmlns="">
          <p:pic>
            <p:nvPicPr>
              <p:cNvPr id="168" name="墨迹 167"/>
            </p:nvPicPr>
            <p:blipFill>
              <a:blip/>
            </p:blipFill>
            <p:spPr>
              <a:xfrm>
                <a:off x="5998633" y="6169944"/>
                <a:ext cx="230011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69" name="墨迹 168"/>
              <p14:cNvContentPartPr/>
              <p14:nvPr/>
            </p14:nvContentPartPr>
            <p14:xfrm>
              <a:off x="6327422" y="5976780"/>
              <a:ext cx="22578" cy="367997"/>
            </p14:xfrm>
          </p:contentPart>
        </mc:Choice>
        <mc:Fallback xmlns="">
          <p:pic>
            <p:nvPicPr>
              <p:cNvPr id="169" name="墨迹 168"/>
            </p:nvPicPr>
            <p:blipFill>
              <a:blip/>
            </p:blipFill>
            <p:spPr>
              <a:xfrm>
                <a:off x="6327422" y="5976780"/>
                <a:ext cx="22578" cy="3679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70" name="墨迹 169"/>
              <p14:cNvContentPartPr/>
              <p14:nvPr/>
            </p14:nvContentPartPr>
            <p14:xfrm>
              <a:off x="6427258" y="6051508"/>
              <a:ext cx="188031" cy="39478"/>
            </p14:xfrm>
          </p:contentPart>
        </mc:Choice>
        <mc:Fallback xmlns="">
          <p:pic>
            <p:nvPicPr>
              <p:cNvPr id="170" name="墨迹 169"/>
            </p:nvPicPr>
            <p:blipFill>
              <a:blip/>
            </p:blipFill>
            <p:spPr>
              <a:xfrm>
                <a:off x="6427258" y="6051508"/>
                <a:ext cx="188031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71" name="墨迹 170"/>
              <p14:cNvContentPartPr/>
              <p14:nvPr/>
            </p14:nvContentPartPr>
            <p14:xfrm>
              <a:off x="6496755" y="5948405"/>
              <a:ext cx="62089" cy="323055"/>
            </p14:xfrm>
          </p:contentPart>
        </mc:Choice>
        <mc:Fallback xmlns="">
          <p:pic>
            <p:nvPicPr>
              <p:cNvPr id="171" name="墨迹 170"/>
            </p:nvPicPr>
            <p:blipFill>
              <a:blip/>
            </p:blipFill>
            <p:spPr>
              <a:xfrm>
                <a:off x="6496755" y="5948405"/>
                <a:ext cx="62089" cy="3230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72" name="墨迹 171"/>
              <p14:cNvContentPartPr/>
              <p14:nvPr/>
            </p14:nvContentPartPr>
            <p14:xfrm>
              <a:off x="6634162" y="5966206"/>
              <a:ext cx="260526" cy="248856"/>
            </p14:xfrm>
          </p:contentPart>
        </mc:Choice>
        <mc:Fallback xmlns="">
          <p:pic>
            <p:nvPicPr>
              <p:cNvPr id="172" name="墨迹 171"/>
            </p:nvPicPr>
            <p:blipFill>
              <a:blip/>
            </p:blipFill>
            <p:spPr>
              <a:xfrm>
                <a:off x="6634162" y="5966206"/>
                <a:ext cx="260526" cy="2488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73" name="墨迹 172"/>
              <p14:cNvContentPartPr/>
              <p14:nvPr/>
            </p14:nvContentPartPr>
            <p14:xfrm>
              <a:off x="2517422" y="6334908"/>
              <a:ext cx="722489" cy="26789"/>
            </p14:xfrm>
          </p:contentPart>
        </mc:Choice>
        <mc:Fallback xmlns="">
          <p:pic>
            <p:nvPicPr>
              <p:cNvPr id="173" name="墨迹 172"/>
            </p:nvPicPr>
            <p:blipFill>
              <a:blip/>
            </p:blipFill>
            <p:spPr>
              <a:xfrm>
                <a:off x="2517422" y="6334908"/>
                <a:ext cx="722489" cy="267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74" name="墨迹 173"/>
              <p14:cNvContentPartPr/>
              <p14:nvPr/>
            </p14:nvContentPartPr>
            <p14:xfrm>
              <a:off x="2562930" y="6519611"/>
              <a:ext cx="180270" cy="25379"/>
            </p14:xfrm>
          </p:contentPart>
        </mc:Choice>
        <mc:Fallback xmlns="">
          <p:pic>
            <p:nvPicPr>
              <p:cNvPr id="174" name="墨迹 173"/>
            </p:nvPicPr>
            <p:blipFill>
              <a:blip/>
            </p:blipFill>
            <p:spPr>
              <a:xfrm>
                <a:off x="2562930" y="6519611"/>
                <a:ext cx="180270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75" name="墨迹 174"/>
              <p14:cNvContentPartPr/>
              <p14:nvPr/>
            </p14:nvContentPartPr>
            <p14:xfrm>
              <a:off x="2635955" y="6559090"/>
              <a:ext cx="39511" cy="155094"/>
            </p14:xfrm>
          </p:contentPart>
        </mc:Choice>
        <mc:Fallback xmlns="">
          <p:pic>
            <p:nvPicPr>
              <p:cNvPr id="175" name="墨迹 174"/>
            </p:nvPicPr>
            <p:blipFill>
              <a:blip/>
            </p:blipFill>
            <p:spPr>
              <a:xfrm>
                <a:off x="2635955" y="6559090"/>
                <a:ext cx="39511" cy="155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76" name="墨迹 175"/>
              <p14:cNvContentPartPr/>
              <p14:nvPr/>
            </p14:nvContentPartPr>
            <p14:xfrm>
              <a:off x="2714977" y="6525956"/>
              <a:ext cx="84667" cy="168489"/>
            </p14:xfrm>
          </p:contentPart>
        </mc:Choice>
        <mc:Fallback xmlns="">
          <p:pic>
            <p:nvPicPr>
              <p:cNvPr id="176" name="墨迹 175"/>
            </p:nvPicPr>
            <p:blipFill>
              <a:blip/>
            </p:blipFill>
            <p:spPr>
              <a:xfrm>
                <a:off x="2714977" y="6525956"/>
                <a:ext cx="84667" cy="1684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77" name="墨迹 176"/>
              <p14:cNvContentPartPr/>
              <p14:nvPr/>
            </p14:nvContentPartPr>
            <p14:xfrm>
              <a:off x="2788355" y="6543580"/>
              <a:ext cx="28222" cy="156505"/>
            </p14:xfrm>
          </p:contentPart>
        </mc:Choice>
        <mc:Fallback xmlns="">
          <p:pic>
            <p:nvPicPr>
              <p:cNvPr id="177" name="墨迹 176"/>
            </p:nvPicPr>
            <p:blipFill>
              <a:blip/>
            </p:blipFill>
            <p:spPr>
              <a:xfrm>
                <a:off x="2788355" y="6543580"/>
                <a:ext cx="28222" cy="1565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78" name="墨迹 177"/>
              <p14:cNvContentPartPr/>
              <p14:nvPr/>
            </p14:nvContentPartPr>
            <p14:xfrm>
              <a:off x="2737555" y="6643687"/>
              <a:ext cx="90311" cy="28199"/>
            </p14:xfrm>
          </p:contentPart>
        </mc:Choice>
        <mc:Fallback xmlns="">
          <p:pic>
            <p:nvPicPr>
              <p:cNvPr id="178" name="墨迹 177"/>
            </p:nvPicPr>
            <p:blipFill>
              <a:blip/>
            </p:blipFill>
            <p:spPr>
              <a:xfrm>
                <a:off x="2737555" y="6643687"/>
                <a:ext cx="90311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79" name="墨迹 178"/>
              <p14:cNvContentPartPr/>
              <p14:nvPr/>
            </p14:nvContentPartPr>
            <p14:xfrm>
              <a:off x="2864555" y="6502692"/>
              <a:ext cx="76200" cy="174834"/>
            </p14:xfrm>
          </p:contentPart>
        </mc:Choice>
        <mc:Fallback xmlns="">
          <p:pic>
            <p:nvPicPr>
              <p:cNvPr id="179" name="墨迹 178"/>
            </p:nvPicPr>
            <p:blipFill>
              <a:blip/>
            </p:blipFill>
            <p:spPr>
              <a:xfrm>
                <a:off x="2864555" y="6502692"/>
                <a:ext cx="76200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80" name="墨迹 179"/>
              <p14:cNvContentPartPr/>
              <p14:nvPr/>
            </p14:nvContentPartPr>
            <p14:xfrm>
              <a:off x="2935111" y="6529305"/>
              <a:ext cx="101600" cy="162320"/>
            </p14:xfrm>
          </p:contentPart>
        </mc:Choice>
        <mc:Fallback xmlns="">
          <p:pic>
            <p:nvPicPr>
              <p:cNvPr id="180" name="墨迹 179"/>
            </p:nvPicPr>
            <p:blipFill>
              <a:blip/>
            </p:blipFill>
            <p:spPr>
              <a:xfrm>
                <a:off x="2935111" y="6529305"/>
                <a:ext cx="101600" cy="1623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81" name="墨迹 180"/>
              <p14:cNvContentPartPr/>
              <p14:nvPr/>
            </p14:nvContentPartPr>
            <p14:xfrm>
              <a:off x="3121377" y="6435014"/>
              <a:ext cx="99660" cy="42299"/>
            </p14:xfrm>
          </p:contentPart>
        </mc:Choice>
        <mc:Fallback xmlns="">
          <p:pic>
            <p:nvPicPr>
              <p:cNvPr id="181" name="墨迹 180"/>
            </p:nvPicPr>
            <p:blipFill>
              <a:blip/>
            </p:blipFill>
            <p:spPr>
              <a:xfrm>
                <a:off x="3121377" y="6435014"/>
                <a:ext cx="99660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82" name="墨迹 181"/>
              <p14:cNvContentPartPr/>
              <p14:nvPr/>
            </p14:nvContentPartPr>
            <p14:xfrm>
              <a:off x="3100916" y="6529305"/>
              <a:ext cx="113595" cy="184174"/>
            </p14:xfrm>
          </p:contentPart>
        </mc:Choice>
        <mc:Fallback xmlns="">
          <p:pic>
            <p:nvPicPr>
              <p:cNvPr id="182" name="墨迹 181"/>
            </p:nvPicPr>
            <p:blipFill>
              <a:blip/>
            </p:blipFill>
            <p:spPr>
              <a:xfrm>
                <a:off x="3100916" y="6529305"/>
                <a:ext cx="113595" cy="1841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83" name="墨迹 182"/>
              <p14:cNvContentPartPr/>
              <p14:nvPr/>
            </p14:nvContentPartPr>
            <p14:xfrm>
              <a:off x="3127022" y="6609848"/>
              <a:ext cx="118533" cy="16920"/>
            </p14:xfrm>
          </p:contentPart>
        </mc:Choice>
        <mc:Fallback xmlns="">
          <p:pic>
            <p:nvPicPr>
              <p:cNvPr id="183" name="墨迹 182"/>
            </p:nvPicPr>
            <p:blipFill>
              <a:blip/>
            </p:blipFill>
            <p:spPr>
              <a:xfrm>
                <a:off x="3127022" y="6609848"/>
                <a:ext cx="118533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84" name="墨迹 183"/>
              <p14:cNvContentPartPr/>
              <p14:nvPr/>
            </p14:nvContentPartPr>
            <p14:xfrm>
              <a:off x="3682647" y="6395536"/>
              <a:ext cx="561975" cy="33839"/>
            </p14:xfrm>
          </p:contentPart>
        </mc:Choice>
        <mc:Fallback xmlns="">
          <p:pic>
            <p:nvPicPr>
              <p:cNvPr id="184" name="墨迹 183"/>
            </p:nvPicPr>
            <p:blipFill>
              <a:blip/>
            </p:blipFill>
            <p:spPr>
              <a:xfrm>
                <a:off x="3682647" y="6395536"/>
                <a:ext cx="561975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85" name="墨迹 184"/>
              <p14:cNvContentPartPr/>
              <p14:nvPr/>
            </p14:nvContentPartPr>
            <p14:xfrm>
              <a:off x="3843866" y="6535297"/>
              <a:ext cx="112889" cy="226826"/>
            </p14:xfrm>
          </p:contentPart>
        </mc:Choice>
        <mc:Fallback xmlns="">
          <p:pic>
            <p:nvPicPr>
              <p:cNvPr id="185" name="墨迹 184"/>
            </p:nvPicPr>
            <p:blipFill>
              <a:blip/>
            </p:blipFill>
            <p:spPr>
              <a:xfrm>
                <a:off x="3843866" y="6535297"/>
                <a:ext cx="112889" cy="2268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86" name="墨迹 185"/>
              <p14:cNvContentPartPr/>
              <p14:nvPr/>
            </p14:nvContentPartPr>
            <p14:xfrm>
              <a:off x="3962400" y="6549749"/>
              <a:ext cx="28222" cy="240573"/>
            </p14:xfrm>
          </p:contentPart>
        </mc:Choice>
        <mc:Fallback xmlns="">
          <p:pic>
            <p:nvPicPr>
              <p:cNvPr id="186" name="墨迹 185"/>
            </p:nvPicPr>
            <p:blipFill>
              <a:blip/>
            </p:blipFill>
            <p:spPr>
              <a:xfrm>
                <a:off x="3962400" y="6549749"/>
                <a:ext cx="28222" cy="240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87" name="墨迹 186"/>
              <p14:cNvContentPartPr/>
              <p14:nvPr/>
            </p14:nvContentPartPr>
            <p14:xfrm>
              <a:off x="3874205" y="6654966"/>
              <a:ext cx="136172" cy="28200"/>
            </p14:xfrm>
          </p:contentPart>
        </mc:Choice>
        <mc:Fallback xmlns="">
          <p:pic>
            <p:nvPicPr>
              <p:cNvPr id="187" name="墨迹 186"/>
            </p:nvPicPr>
            <p:blipFill>
              <a:blip/>
            </p:blipFill>
            <p:spPr>
              <a:xfrm>
                <a:off x="3874205" y="6654966"/>
                <a:ext cx="136172" cy="28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88" name="墨迹 187"/>
              <p14:cNvContentPartPr/>
              <p14:nvPr/>
            </p14:nvContentPartPr>
            <p14:xfrm>
              <a:off x="4523316" y="6395536"/>
              <a:ext cx="426861" cy="22559"/>
            </p14:xfrm>
          </p:contentPart>
        </mc:Choice>
        <mc:Fallback xmlns="">
          <p:pic>
            <p:nvPicPr>
              <p:cNvPr id="188" name="墨迹 187"/>
            </p:nvPicPr>
            <p:blipFill>
              <a:blip/>
            </p:blipFill>
            <p:spPr>
              <a:xfrm>
                <a:off x="4523316" y="6395536"/>
                <a:ext cx="426861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89" name="墨迹 188"/>
              <p14:cNvContentPartPr/>
              <p14:nvPr/>
            </p14:nvContentPartPr>
            <p14:xfrm>
              <a:off x="4645377" y="6533182"/>
              <a:ext cx="45156" cy="259960"/>
            </p14:xfrm>
          </p:contentPart>
        </mc:Choice>
        <mc:Fallback xmlns="">
          <p:pic>
            <p:nvPicPr>
              <p:cNvPr id="189" name="墨迹 188"/>
            </p:nvPicPr>
            <p:blipFill>
              <a:blip/>
            </p:blipFill>
            <p:spPr>
              <a:xfrm>
                <a:off x="4645377" y="6533182"/>
                <a:ext cx="45156" cy="2599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90" name="墨迹 189"/>
              <p14:cNvContentPartPr/>
              <p14:nvPr/>
            </p14:nvContentPartPr>
            <p14:xfrm>
              <a:off x="4728280" y="6485772"/>
              <a:ext cx="123649" cy="321469"/>
            </p14:xfrm>
          </p:contentPart>
        </mc:Choice>
        <mc:Fallback xmlns="">
          <p:pic>
            <p:nvPicPr>
              <p:cNvPr id="190" name="墨迹 189"/>
            </p:nvPicPr>
            <p:blipFill>
              <a:blip/>
            </p:blipFill>
            <p:spPr>
              <a:xfrm>
                <a:off x="4728280" y="6485772"/>
                <a:ext cx="123649" cy="3214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91" name="墨迹 190"/>
              <p14:cNvContentPartPr/>
              <p14:nvPr/>
            </p14:nvContentPartPr>
            <p14:xfrm>
              <a:off x="5619044" y="6333498"/>
              <a:ext cx="397933" cy="22559"/>
            </p14:xfrm>
          </p:contentPart>
        </mc:Choice>
        <mc:Fallback xmlns="">
          <p:pic>
            <p:nvPicPr>
              <p:cNvPr id="191" name="墨迹 190"/>
            </p:nvPicPr>
            <p:blipFill>
              <a:blip/>
            </p:blipFill>
            <p:spPr>
              <a:xfrm>
                <a:off x="5619044" y="6333498"/>
                <a:ext cx="397933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92" name="墨迹 191"/>
              <p14:cNvContentPartPr/>
              <p14:nvPr/>
            </p14:nvContentPartPr>
            <p14:xfrm>
              <a:off x="5550605" y="6543580"/>
              <a:ext cx="254706" cy="150865"/>
            </p14:xfrm>
          </p:contentPart>
        </mc:Choice>
        <mc:Fallback xmlns="">
          <p:pic>
            <p:nvPicPr>
              <p:cNvPr id="192" name="墨迹 191"/>
            </p:nvPicPr>
            <p:blipFill>
              <a:blip/>
            </p:blipFill>
            <p:spPr>
              <a:xfrm>
                <a:off x="5550605" y="6543580"/>
                <a:ext cx="254706" cy="1508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93" name="墨迹 192"/>
              <p14:cNvContentPartPr/>
              <p14:nvPr/>
            </p14:nvContentPartPr>
            <p14:xfrm>
              <a:off x="5750101" y="6502868"/>
              <a:ext cx="106009" cy="303669"/>
            </p14:xfrm>
          </p:contentPart>
        </mc:Choice>
        <mc:Fallback xmlns="">
          <p:pic>
            <p:nvPicPr>
              <p:cNvPr id="193" name="墨迹 192"/>
            </p:nvPicPr>
            <p:blipFill>
              <a:blip/>
            </p:blipFill>
            <p:spPr>
              <a:xfrm>
                <a:off x="5750101" y="6502868"/>
                <a:ext cx="106009" cy="3036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94" name="墨迹 193"/>
              <p14:cNvContentPartPr/>
              <p14:nvPr/>
            </p14:nvContentPartPr>
            <p14:xfrm>
              <a:off x="5931076" y="6598569"/>
              <a:ext cx="212901" cy="88121"/>
            </p14:xfrm>
          </p:contentPart>
        </mc:Choice>
        <mc:Fallback xmlns="">
          <p:pic>
            <p:nvPicPr>
              <p:cNvPr id="194" name="墨迹 193"/>
            </p:nvPicPr>
            <p:blipFill>
              <a:blip/>
            </p:blipFill>
            <p:spPr>
              <a:xfrm>
                <a:off x="5931076" y="6598569"/>
                <a:ext cx="212901" cy="881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95" name="墨迹 194"/>
              <p14:cNvContentPartPr/>
              <p14:nvPr/>
            </p14:nvContentPartPr>
            <p14:xfrm>
              <a:off x="6138333" y="6536707"/>
              <a:ext cx="36689" cy="459468"/>
            </p14:xfrm>
          </p:contentPart>
        </mc:Choice>
        <mc:Fallback xmlns="">
          <p:pic>
            <p:nvPicPr>
              <p:cNvPr id="195" name="墨迹 194"/>
            </p:nvPicPr>
            <p:blipFill>
              <a:blip/>
            </p:blipFill>
            <p:spPr>
              <a:xfrm>
                <a:off x="6138333" y="6536707"/>
                <a:ext cx="36689" cy="4594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96" name="墨迹 195"/>
              <p14:cNvContentPartPr/>
              <p14:nvPr/>
            </p14:nvContentPartPr>
            <p14:xfrm>
              <a:off x="9194800" y="3682791"/>
              <a:ext cx="198261" cy="45118"/>
            </p14:xfrm>
          </p:contentPart>
        </mc:Choice>
        <mc:Fallback xmlns="">
          <p:pic>
            <p:nvPicPr>
              <p:cNvPr id="196" name="墨迹 195"/>
            </p:nvPicPr>
            <p:blipFill>
              <a:blip/>
            </p:blipFill>
            <p:spPr>
              <a:xfrm>
                <a:off x="9194800" y="3682791"/>
                <a:ext cx="198261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97" name="墨迹 196"/>
              <p14:cNvContentPartPr/>
              <p14:nvPr/>
            </p14:nvContentPartPr>
            <p14:xfrm>
              <a:off x="9206088" y="3710990"/>
              <a:ext cx="73378" cy="313009"/>
            </p14:xfrm>
          </p:contentPart>
        </mc:Choice>
        <mc:Fallback xmlns="">
          <p:pic>
            <p:nvPicPr>
              <p:cNvPr id="197" name="墨迹 196"/>
            </p:nvPicPr>
            <p:blipFill>
              <a:blip/>
            </p:blipFill>
            <p:spPr>
              <a:xfrm>
                <a:off x="9206088" y="3710990"/>
                <a:ext cx="73378" cy="3130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98" name="墨迹 197"/>
              <p14:cNvContentPartPr/>
              <p14:nvPr/>
            </p14:nvContentPartPr>
            <p14:xfrm>
              <a:off x="9228666" y="3812506"/>
              <a:ext cx="152400" cy="129716"/>
            </p14:xfrm>
          </p:contentPart>
        </mc:Choice>
        <mc:Fallback xmlns="">
          <p:pic>
            <p:nvPicPr>
              <p:cNvPr id="198" name="墨迹 197"/>
            </p:nvPicPr>
            <p:blipFill>
              <a:blip/>
            </p:blipFill>
            <p:spPr>
              <a:xfrm>
                <a:off x="9228666" y="3812506"/>
                <a:ext cx="152400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99" name="墨迹 198"/>
              <p14:cNvContentPartPr/>
              <p14:nvPr/>
            </p14:nvContentPartPr>
            <p14:xfrm>
              <a:off x="9318977" y="3581274"/>
              <a:ext cx="276578" cy="561161"/>
            </p14:xfrm>
          </p:contentPart>
        </mc:Choice>
        <mc:Fallback xmlns="">
          <p:pic>
            <p:nvPicPr>
              <p:cNvPr id="199" name="墨迹 198"/>
            </p:nvPicPr>
            <p:blipFill>
              <a:blip/>
            </p:blipFill>
            <p:spPr>
              <a:xfrm>
                <a:off x="9318977" y="3581274"/>
                <a:ext cx="276578" cy="5611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200" name="墨迹 199"/>
              <p14:cNvContentPartPr/>
              <p14:nvPr/>
            </p14:nvContentPartPr>
            <p14:xfrm>
              <a:off x="9443155" y="3820261"/>
              <a:ext cx="301978" cy="142581"/>
            </p14:xfrm>
          </p:contentPart>
        </mc:Choice>
        <mc:Fallback xmlns="">
          <p:pic>
            <p:nvPicPr>
              <p:cNvPr id="200" name="墨迹 199"/>
            </p:nvPicPr>
            <p:blipFill>
              <a:blip/>
            </p:blipFill>
            <p:spPr>
              <a:xfrm>
                <a:off x="9443155" y="3820261"/>
                <a:ext cx="301978" cy="1425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201" name="墨迹 200"/>
              <p14:cNvContentPartPr/>
              <p14:nvPr/>
            </p14:nvContentPartPr>
            <p14:xfrm>
              <a:off x="9791700" y="3718040"/>
              <a:ext cx="135466" cy="235461"/>
            </p14:xfrm>
          </p:contentPart>
        </mc:Choice>
        <mc:Fallback xmlns="">
          <p:pic>
            <p:nvPicPr>
              <p:cNvPr id="201" name="墨迹 200"/>
            </p:nvPicPr>
            <p:blipFill>
              <a:blip/>
            </p:blipFill>
            <p:spPr>
              <a:xfrm>
                <a:off x="9791700" y="3718040"/>
                <a:ext cx="135466" cy="2354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202" name="墨迹 201"/>
              <p14:cNvContentPartPr/>
              <p14:nvPr/>
            </p14:nvContentPartPr>
            <p14:xfrm>
              <a:off x="9771944" y="3964781"/>
              <a:ext cx="235656" cy="11279"/>
            </p14:xfrm>
          </p:contentPart>
        </mc:Choice>
        <mc:Fallback xmlns="">
          <p:pic>
            <p:nvPicPr>
              <p:cNvPr id="202" name="墨迹 201"/>
            </p:nvPicPr>
            <p:blipFill>
              <a:blip/>
            </p:blipFill>
            <p:spPr>
              <a:xfrm>
                <a:off x="9771944" y="3964781"/>
                <a:ext cx="235656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203" name="墨迹 202"/>
              <p14:cNvContentPartPr/>
              <p14:nvPr/>
            </p14:nvContentPartPr>
            <p14:xfrm>
              <a:off x="9121422" y="4441344"/>
              <a:ext cx="39511" cy="514103"/>
            </p14:xfrm>
          </p:contentPart>
        </mc:Choice>
        <mc:Fallback xmlns="">
          <p:pic>
            <p:nvPicPr>
              <p:cNvPr id="203" name="墨迹 202"/>
            </p:nvPicPr>
            <p:blipFill>
              <a:blip/>
            </p:blipFill>
            <p:spPr>
              <a:xfrm>
                <a:off x="9121422" y="4441344"/>
                <a:ext cx="39511" cy="5141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204" name="墨迹 203"/>
              <p14:cNvContentPartPr/>
              <p14:nvPr/>
            </p14:nvContentPartPr>
            <p14:xfrm>
              <a:off x="9179277" y="4609833"/>
              <a:ext cx="145345" cy="209378"/>
            </p14:xfrm>
          </p:contentPart>
        </mc:Choice>
        <mc:Fallback xmlns="">
          <p:pic>
            <p:nvPicPr>
              <p:cNvPr id="204" name="墨迹 203"/>
            </p:nvPicPr>
            <p:blipFill>
              <a:blip/>
            </p:blipFill>
            <p:spPr>
              <a:xfrm>
                <a:off x="9179277" y="4609833"/>
                <a:ext cx="145345" cy="2093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205" name="墨迹 204"/>
              <p14:cNvContentPartPr/>
              <p14:nvPr/>
            </p14:nvContentPartPr>
            <p14:xfrm>
              <a:off x="9366955" y="4695840"/>
              <a:ext cx="104422" cy="157915"/>
            </p14:xfrm>
          </p:contentPart>
        </mc:Choice>
        <mc:Fallback xmlns="">
          <p:pic>
            <p:nvPicPr>
              <p:cNvPr id="205" name="墨迹 204"/>
            </p:nvPicPr>
            <p:blipFill>
              <a:blip/>
            </p:blipFill>
            <p:spPr>
              <a:xfrm>
                <a:off x="9366955" y="4695840"/>
                <a:ext cx="104422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206" name="墨迹 205"/>
              <p14:cNvContentPartPr/>
              <p14:nvPr/>
            </p14:nvContentPartPr>
            <p14:xfrm>
              <a:off x="9378244" y="4645082"/>
              <a:ext cx="149578" cy="210788"/>
            </p14:xfrm>
          </p:contentPart>
        </mc:Choice>
        <mc:Fallback xmlns="">
          <p:pic>
            <p:nvPicPr>
              <p:cNvPr id="206" name="墨迹 205"/>
            </p:nvPicPr>
            <p:blipFill>
              <a:blip/>
            </p:blipFill>
            <p:spPr>
              <a:xfrm>
                <a:off x="9378244" y="4645082"/>
                <a:ext cx="149578" cy="2107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207" name="墨迹 206"/>
              <p14:cNvContentPartPr/>
              <p14:nvPr/>
            </p14:nvContentPartPr>
            <p14:xfrm>
              <a:off x="9558866" y="4711173"/>
              <a:ext cx="68439" cy="108038"/>
            </p14:xfrm>
          </p:contentPart>
        </mc:Choice>
        <mc:Fallback xmlns="">
          <p:pic>
            <p:nvPicPr>
              <p:cNvPr id="207" name="墨迹 206"/>
            </p:nvPicPr>
            <p:blipFill>
              <a:blip/>
            </p:blipFill>
            <p:spPr>
              <a:xfrm>
                <a:off x="9558866" y="4711173"/>
                <a:ext cx="68439" cy="108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208" name="墨迹 207"/>
              <p14:cNvContentPartPr/>
              <p14:nvPr/>
            </p14:nvContentPartPr>
            <p14:xfrm>
              <a:off x="9532055" y="4838950"/>
              <a:ext cx="131234" cy="11280"/>
            </p14:xfrm>
          </p:contentPart>
        </mc:Choice>
        <mc:Fallback xmlns="">
          <p:pic>
            <p:nvPicPr>
              <p:cNvPr id="208" name="墨迹 207"/>
            </p:nvPicPr>
            <p:blipFill>
              <a:blip/>
            </p:blipFill>
            <p:spPr>
              <a:xfrm>
                <a:off x="9532055" y="4838950"/>
                <a:ext cx="131234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209" name="墨迹 208"/>
              <p14:cNvContentPartPr/>
              <p14:nvPr/>
            </p14:nvContentPartPr>
            <p14:xfrm>
              <a:off x="9802812" y="4613358"/>
              <a:ext cx="156810" cy="5640"/>
            </p14:xfrm>
          </p:contentPart>
        </mc:Choice>
        <mc:Fallback xmlns="">
          <p:pic>
            <p:nvPicPr>
              <p:cNvPr id="209" name="墨迹 208"/>
            </p:nvPicPr>
            <p:blipFill>
              <a:blip/>
            </p:blipFill>
            <p:spPr>
              <a:xfrm>
                <a:off x="9802812" y="4613358"/>
                <a:ext cx="156810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210" name="墨迹 209"/>
              <p14:cNvContentPartPr/>
              <p14:nvPr/>
            </p14:nvContentPartPr>
            <p14:xfrm>
              <a:off x="9764888" y="4737434"/>
              <a:ext cx="200378" cy="14099"/>
            </p14:xfrm>
          </p:contentPart>
        </mc:Choice>
        <mc:Fallback xmlns="">
          <p:pic>
            <p:nvPicPr>
              <p:cNvPr id="210" name="墨迹 209"/>
            </p:nvPicPr>
            <p:blipFill>
              <a:blip/>
            </p:blipFill>
            <p:spPr>
              <a:xfrm>
                <a:off x="9764888" y="4737434"/>
                <a:ext cx="200378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211" name="墨迹 210"/>
              <p14:cNvContentPartPr/>
              <p14:nvPr/>
            </p14:nvContentPartPr>
            <p14:xfrm>
              <a:off x="10186105" y="4647197"/>
              <a:ext cx="1661583" cy="36659"/>
            </p14:xfrm>
          </p:contentPart>
        </mc:Choice>
        <mc:Fallback xmlns="">
          <p:pic>
            <p:nvPicPr>
              <p:cNvPr id="211" name="墨迹 210"/>
            </p:nvPicPr>
            <p:blipFill>
              <a:blip/>
            </p:blipFill>
            <p:spPr>
              <a:xfrm>
                <a:off x="10186105" y="4647197"/>
                <a:ext cx="1661583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212" name="墨迹 211"/>
              <p14:cNvContentPartPr/>
              <p14:nvPr/>
            </p14:nvContentPartPr>
            <p14:xfrm>
              <a:off x="10459155" y="4235491"/>
              <a:ext cx="95956" cy="267891"/>
            </p14:xfrm>
          </p:contentPart>
        </mc:Choice>
        <mc:Fallback xmlns="">
          <p:pic>
            <p:nvPicPr>
              <p:cNvPr id="212" name="墨迹 211"/>
            </p:nvPicPr>
            <p:blipFill>
              <a:blip/>
            </p:blipFill>
            <p:spPr>
              <a:xfrm>
                <a:off x="10459155" y="4235491"/>
                <a:ext cx="95956" cy="267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213" name="墨迹 212"/>
              <p14:cNvContentPartPr/>
              <p14:nvPr/>
            </p14:nvContentPartPr>
            <p14:xfrm>
              <a:off x="10617200" y="4229851"/>
              <a:ext cx="138288" cy="16920"/>
            </p14:xfrm>
          </p:contentPart>
        </mc:Choice>
        <mc:Fallback xmlns="">
          <p:pic>
            <p:nvPicPr>
              <p:cNvPr id="213" name="墨迹 212"/>
            </p:nvPicPr>
            <p:blipFill>
              <a:blip/>
            </p:blipFill>
            <p:spPr>
              <a:xfrm>
                <a:off x="10617200" y="4229851"/>
                <a:ext cx="138288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214" name="墨迹 213"/>
              <p14:cNvContentPartPr/>
              <p14:nvPr/>
            </p14:nvContentPartPr>
            <p14:xfrm>
              <a:off x="10651067" y="4269330"/>
              <a:ext cx="39511" cy="236872"/>
            </p14:xfrm>
          </p:contentPart>
        </mc:Choice>
        <mc:Fallback xmlns="">
          <p:pic>
            <p:nvPicPr>
              <p:cNvPr id="214" name="墨迹 213"/>
            </p:nvPicPr>
            <p:blipFill>
              <a:blip/>
            </p:blipFill>
            <p:spPr>
              <a:xfrm>
                <a:off x="10651067" y="4269330"/>
                <a:ext cx="39511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215" name="墨迹 214"/>
              <p14:cNvContentPartPr/>
              <p14:nvPr/>
            </p14:nvContentPartPr>
            <p14:xfrm>
              <a:off x="10732911" y="4267215"/>
              <a:ext cx="70556" cy="188229"/>
            </p14:xfrm>
          </p:contentPart>
        </mc:Choice>
        <mc:Fallback xmlns="">
          <p:pic>
            <p:nvPicPr>
              <p:cNvPr id="215" name="墨迹 214"/>
            </p:nvPicPr>
            <p:blipFill>
              <a:blip/>
            </p:blipFill>
            <p:spPr>
              <a:xfrm>
                <a:off x="10732911" y="4267215"/>
                <a:ext cx="70556" cy="1882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216" name="墨迹 215"/>
              <p14:cNvContentPartPr/>
              <p14:nvPr/>
            </p14:nvContentPartPr>
            <p14:xfrm>
              <a:off x="10826044" y="4249591"/>
              <a:ext cx="33867" cy="217132"/>
            </p14:xfrm>
          </p:contentPart>
        </mc:Choice>
        <mc:Fallback xmlns="">
          <p:pic>
            <p:nvPicPr>
              <p:cNvPr id="216" name="墨迹 215"/>
            </p:nvPicPr>
            <p:blipFill>
              <a:blip/>
            </p:blipFill>
            <p:spPr>
              <a:xfrm>
                <a:off x="10826044" y="4249591"/>
                <a:ext cx="33867" cy="217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217" name="墨迹 216"/>
              <p14:cNvContentPartPr/>
              <p14:nvPr/>
            </p14:nvContentPartPr>
            <p14:xfrm>
              <a:off x="10768542" y="4368027"/>
              <a:ext cx="105480" cy="36658"/>
            </p14:xfrm>
          </p:contentPart>
        </mc:Choice>
        <mc:Fallback xmlns="">
          <p:pic>
            <p:nvPicPr>
              <p:cNvPr id="217" name="墨迹 216"/>
            </p:nvPicPr>
            <p:blipFill>
              <a:blip/>
            </p:blipFill>
            <p:spPr>
              <a:xfrm>
                <a:off x="10768542" y="4368027"/>
                <a:ext cx="105480" cy="36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218" name="墨迹 217"/>
              <p14:cNvContentPartPr/>
              <p14:nvPr/>
            </p14:nvContentPartPr>
            <p14:xfrm>
              <a:off x="10916355" y="4229147"/>
              <a:ext cx="84667" cy="195278"/>
            </p14:xfrm>
          </p:contentPart>
        </mc:Choice>
        <mc:Fallback xmlns="">
          <p:pic>
            <p:nvPicPr>
              <p:cNvPr id="218" name="墨迹 217"/>
            </p:nvPicPr>
            <p:blipFill>
              <a:blip/>
            </p:blipFill>
            <p:spPr>
              <a:xfrm>
                <a:off x="10916355" y="4229147"/>
                <a:ext cx="84667" cy="1952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219" name="墨迹 218"/>
              <p14:cNvContentPartPr/>
              <p14:nvPr/>
            </p14:nvContentPartPr>
            <p14:xfrm>
              <a:off x="10995377" y="4253116"/>
              <a:ext cx="124177" cy="162849"/>
            </p14:xfrm>
          </p:contentPart>
        </mc:Choice>
        <mc:Fallback xmlns="">
          <p:pic>
            <p:nvPicPr>
              <p:cNvPr id="219" name="墨迹 218"/>
            </p:nvPicPr>
            <p:blipFill>
              <a:blip/>
            </p:blipFill>
            <p:spPr>
              <a:xfrm>
                <a:off x="10995377" y="4253116"/>
                <a:ext cx="124177" cy="1628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220" name="墨迹 219"/>
              <p14:cNvContentPartPr/>
              <p14:nvPr/>
            </p14:nvContentPartPr>
            <p14:xfrm>
              <a:off x="11208455" y="4184733"/>
              <a:ext cx="105833" cy="16919"/>
            </p14:xfrm>
          </p:contentPart>
        </mc:Choice>
        <mc:Fallback xmlns="">
          <p:pic>
            <p:nvPicPr>
              <p:cNvPr id="220" name="墨迹 219"/>
            </p:nvPicPr>
            <p:blipFill>
              <a:blip/>
            </p:blipFill>
            <p:spPr>
              <a:xfrm>
                <a:off x="11208455" y="4184733"/>
                <a:ext cx="105833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221" name="墨迹 220"/>
              <p14:cNvContentPartPr/>
              <p14:nvPr/>
            </p14:nvContentPartPr>
            <p14:xfrm>
              <a:off x="11209867" y="4229851"/>
              <a:ext cx="101600" cy="197394"/>
            </p14:xfrm>
          </p:contentPart>
        </mc:Choice>
        <mc:Fallback xmlns="">
          <p:pic>
            <p:nvPicPr>
              <p:cNvPr id="221" name="墨迹 220"/>
            </p:nvPicPr>
            <p:blipFill>
              <a:blip/>
            </p:blipFill>
            <p:spPr>
              <a:xfrm>
                <a:off x="11209867" y="4229851"/>
                <a:ext cx="101600" cy="1973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222" name="墨迹 221"/>
              <p14:cNvContentPartPr/>
              <p14:nvPr/>
            </p14:nvContentPartPr>
            <p14:xfrm>
              <a:off x="11238088" y="4297529"/>
              <a:ext cx="129823" cy="33839"/>
            </p14:xfrm>
          </p:contentPart>
        </mc:Choice>
        <mc:Fallback xmlns="">
          <p:pic>
            <p:nvPicPr>
              <p:cNvPr id="222" name="墨迹 221"/>
            </p:nvPicPr>
            <p:blipFill>
              <a:blip/>
            </p:blipFill>
            <p:spPr>
              <a:xfrm>
                <a:off x="11238088" y="4297529"/>
                <a:ext cx="129823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223" name="墨迹 222"/>
              <p14:cNvContentPartPr/>
              <p14:nvPr/>
            </p14:nvContentPartPr>
            <p14:xfrm>
              <a:off x="11424355" y="4145254"/>
              <a:ext cx="107245" cy="383507"/>
            </p14:xfrm>
          </p:contentPart>
        </mc:Choice>
        <mc:Fallback xmlns="">
          <p:pic>
            <p:nvPicPr>
              <p:cNvPr id="223" name="墨迹 222"/>
            </p:nvPicPr>
            <p:blipFill>
              <a:blip/>
            </p:blipFill>
            <p:spPr>
              <a:xfrm>
                <a:off x="11424355" y="4145254"/>
                <a:ext cx="107245" cy="3835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224" name="墨迹 223"/>
              <p14:cNvContentPartPr/>
              <p14:nvPr/>
            </p14:nvContentPartPr>
            <p14:xfrm>
              <a:off x="10447867" y="4801763"/>
              <a:ext cx="90311" cy="245860"/>
            </p14:xfrm>
          </p:contentPart>
        </mc:Choice>
        <mc:Fallback xmlns="">
          <p:pic>
            <p:nvPicPr>
              <p:cNvPr id="224" name="墨迹 223"/>
            </p:nvPicPr>
            <p:blipFill>
              <a:blip/>
            </p:blipFill>
            <p:spPr>
              <a:xfrm>
                <a:off x="10447867" y="4801763"/>
                <a:ext cx="90311" cy="2458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225" name="墨迹 224"/>
              <p14:cNvContentPartPr/>
              <p14:nvPr/>
            </p14:nvContentPartPr>
            <p14:xfrm>
              <a:off x="10598150" y="4802291"/>
              <a:ext cx="126294" cy="226298"/>
            </p14:xfrm>
          </p:contentPart>
        </mc:Choice>
        <mc:Fallback xmlns="">
          <p:pic>
            <p:nvPicPr>
              <p:cNvPr id="225" name="墨迹 224"/>
            </p:nvPicPr>
            <p:blipFill>
              <a:blip/>
            </p:blipFill>
            <p:spPr>
              <a:xfrm>
                <a:off x="10598150" y="4802291"/>
                <a:ext cx="126294" cy="226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226" name="墨迹 225"/>
              <p14:cNvContentPartPr/>
              <p14:nvPr/>
            </p14:nvContentPartPr>
            <p14:xfrm>
              <a:off x="10713155" y="4810046"/>
              <a:ext cx="11289" cy="220657"/>
            </p14:xfrm>
          </p:contentPart>
        </mc:Choice>
        <mc:Fallback xmlns="">
          <p:pic>
            <p:nvPicPr>
              <p:cNvPr id="226" name="墨迹 225"/>
            </p:nvPicPr>
            <p:blipFill>
              <a:blip/>
            </p:blipFill>
            <p:spPr>
              <a:xfrm>
                <a:off x="10713155" y="4810046"/>
                <a:ext cx="11289" cy="2206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227" name="墨迹 226"/>
              <p14:cNvContentPartPr/>
              <p14:nvPr/>
            </p14:nvContentPartPr>
            <p14:xfrm>
              <a:off x="10623726" y="4909448"/>
              <a:ext cx="126118" cy="59218"/>
            </p14:xfrm>
          </p:contentPart>
        </mc:Choice>
        <mc:Fallback xmlns="">
          <p:pic>
            <p:nvPicPr>
              <p:cNvPr id="227" name="墨迹 226"/>
            </p:nvPicPr>
            <p:blipFill>
              <a:blip/>
            </p:blipFill>
            <p:spPr>
              <a:xfrm>
                <a:off x="10623726" y="4909448"/>
                <a:ext cx="126118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228" name="墨迹 227"/>
              <p14:cNvContentPartPr/>
              <p14:nvPr/>
            </p14:nvContentPartPr>
            <p14:xfrm>
              <a:off x="10817577" y="4776912"/>
              <a:ext cx="130527" cy="315829"/>
            </p14:xfrm>
          </p:contentPart>
        </mc:Choice>
        <mc:Fallback xmlns="">
          <p:pic>
            <p:nvPicPr>
              <p:cNvPr id="228" name="墨迹 227"/>
            </p:nvPicPr>
            <p:blipFill>
              <a:blip/>
            </p:blipFill>
            <p:spPr>
              <a:xfrm>
                <a:off x="10817577" y="4776912"/>
                <a:ext cx="130527" cy="3158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229" name="墨迹 228"/>
              <p14:cNvContentPartPr/>
              <p14:nvPr/>
            </p14:nvContentPartPr>
            <p14:xfrm>
              <a:off x="11119555" y="4795770"/>
              <a:ext cx="107245" cy="261018"/>
            </p14:xfrm>
          </p:contentPart>
        </mc:Choice>
        <mc:Fallback xmlns="">
          <p:pic>
            <p:nvPicPr>
              <p:cNvPr id="229" name="墨迹 228"/>
            </p:nvPicPr>
            <p:blipFill>
              <a:blip/>
            </p:blipFill>
            <p:spPr>
              <a:xfrm>
                <a:off x="11119555" y="4795770"/>
                <a:ext cx="107245" cy="261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230" name="墨迹 229"/>
              <p14:cNvContentPartPr/>
              <p14:nvPr/>
            </p14:nvContentPartPr>
            <p14:xfrm>
              <a:off x="11260667" y="4820444"/>
              <a:ext cx="245533" cy="170781"/>
            </p14:xfrm>
          </p:contentPart>
        </mc:Choice>
        <mc:Fallback xmlns="">
          <p:pic>
            <p:nvPicPr>
              <p:cNvPr id="230" name="墨迹 229"/>
            </p:nvPicPr>
            <p:blipFill>
              <a:blip/>
            </p:blipFill>
            <p:spPr>
              <a:xfrm>
                <a:off x="11260667" y="4820444"/>
                <a:ext cx="245533" cy="1707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231" name="墨迹 230"/>
              <p14:cNvContentPartPr/>
              <p14:nvPr/>
            </p14:nvContentPartPr>
            <p14:xfrm>
              <a:off x="11415888" y="4747127"/>
              <a:ext cx="98777" cy="358304"/>
            </p14:xfrm>
          </p:contentPart>
        </mc:Choice>
        <mc:Fallback xmlns="">
          <p:pic>
            <p:nvPicPr>
              <p:cNvPr id="231" name="墨迹 230"/>
            </p:nvPicPr>
            <p:blipFill>
              <a:blip/>
            </p:blipFill>
            <p:spPr>
              <a:xfrm>
                <a:off x="11415888" y="4747127"/>
                <a:ext cx="98777" cy="3583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232" name="墨迹 231"/>
              <p14:cNvContentPartPr/>
              <p14:nvPr/>
            </p14:nvContentPartPr>
            <p14:xfrm>
              <a:off x="11485032" y="4850230"/>
              <a:ext cx="72849" cy="170956"/>
            </p14:xfrm>
          </p:contentPart>
        </mc:Choice>
        <mc:Fallback xmlns="">
          <p:pic>
            <p:nvPicPr>
              <p:cNvPr id="232" name="墨迹 231"/>
            </p:nvPicPr>
            <p:blipFill>
              <a:blip/>
            </p:blipFill>
            <p:spPr>
              <a:xfrm>
                <a:off x="11485032" y="4850230"/>
                <a:ext cx="72849" cy="1709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233" name="墨迹 232"/>
              <p14:cNvContentPartPr/>
              <p14:nvPr/>
            </p14:nvContentPartPr>
            <p14:xfrm>
              <a:off x="11576755" y="4843885"/>
              <a:ext cx="180623" cy="282695"/>
            </p14:xfrm>
          </p:contentPart>
        </mc:Choice>
        <mc:Fallback xmlns="">
          <p:pic>
            <p:nvPicPr>
              <p:cNvPr id="233" name="墨迹 232"/>
            </p:nvPicPr>
            <p:blipFill>
              <a:blip/>
            </p:blipFill>
            <p:spPr>
              <a:xfrm>
                <a:off x="11576755" y="4843885"/>
                <a:ext cx="180623" cy="2826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234" name="墨迹 233"/>
              <p14:cNvContentPartPr/>
              <p14:nvPr/>
            </p14:nvContentPartPr>
            <p14:xfrm>
              <a:off x="11765844" y="4793832"/>
              <a:ext cx="132644" cy="253791"/>
            </p14:xfrm>
          </p:contentPart>
        </mc:Choice>
        <mc:Fallback xmlns="">
          <p:pic>
            <p:nvPicPr>
              <p:cNvPr id="234" name="墨迹 233"/>
            </p:nvPicPr>
            <p:blipFill>
              <a:blip/>
            </p:blipFill>
            <p:spPr>
              <a:xfrm>
                <a:off x="11765844" y="4793832"/>
                <a:ext cx="132644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235" name="墨迹 234"/>
              <p14:cNvContentPartPr/>
              <p14:nvPr/>
            </p14:nvContentPartPr>
            <p14:xfrm>
              <a:off x="8773759" y="5602262"/>
              <a:ext cx="181151" cy="26260"/>
            </p14:xfrm>
          </p:contentPart>
        </mc:Choice>
        <mc:Fallback xmlns="">
          <p:pic>
            <p:nvPicPr>
              <p:cNvPr id="235" name="墨迹 234"/>
            </p:nvPicPr>
            <p:blipFill>
              <a:blip/>
            </p:blipFill>
            <p:spPr>
              <a:xfrm>
                <a:off x="8773759" y="5602262"/>
                <a:ext cx="181151" cy="262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236" name="墨迹 235"/>
              <p14:cNvContentPartPr/>
              <p14:nvPr/>
            </p14:nvContentPartPr>
            <p14:xfrm>
              <a:off x="8765116" y="5735679"/>
              <a:ext cx="257528" cy="11279"/>
            </p14:xfrm>
          </p:contentPart>
        </mc:Choice>
        <mc:Fallback xmlns="">
          <p:pic>
            <p:nvPicPr>
              <p:cNvPr id="236" name="墨迹 235"/>
            </p:nvPicPr>
            <p:blipFill>
              <a:blip/>
            </p:blipFill>
            <p:spPr>
              <a:xfrm>
                <a:off x="8765116" y="5735679"/>
                <a:ext cx="257528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237" name="墨迹 236"/>
              <p14:cNvContentPartPr/>
              <p14:nvPr/>
            </p14:nvContentPartPr>
            <p14:xfrm>
              <a:off x="9405937" y="5704660"/>
              <a:ext cx="1572507" cy="25379"/>
            </p14:xfrm>
          </p:contentPart>
        </mc:Choice>
        <mc:Fallback xmlns="">
          <p:pic>
            <p:nvPicPr>
              <p:cNvPr id="237" name="墨迹 236"/>
            </p:nvPicPr>
            <p:blipFill>
              <a:blip/>
            </p:blipFill>
            <p:spPr>
              <a:xfrm>
                <a:off x="9405937" y="5704660"/>
                <a:ext cx="1572507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238" name="墨迹 237"/>
              <p14:cNvContentPartPr/>
              <p14:nvPr/>
            </p14:nvContentPartPr>
            <p14:xfrm>
              <a:off x="9894711" y="5136097"/>
              <a:ext cx="11289" cy="235815"/>
            </p14:xfrm>
          </p:contentPart>
        </mc:Choice>
        <mc:Fallback xmlns="">
          <p:pic>
            <p:nvPicPr>
              <p:cNvPr id="238" name="墨迹 237"/>
            </p:nvPicPr>
            <p:blipFill>
              <a:blip/>
            </p:blipFill>
            <p:spPr>
              <a:xfrm>
                <a:off x="9894711" y="5136097"/>
                <a:ext cx="11289" cy="235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239" name="墨迹 238"/>
              <p14:cNvContentPartPr/>
              <p14:nvPr/>
            </p14:nvContentPartPr>
            <p14:xfrm>
              <a:off x="9934222" y="5245016"/>
              <a:ext cx="107244" cy="16919"/>
            </p14:xfrm>
          </p:contentPart>
        </mc:Choice>
        <mc:Fallback xmlns="">
          <p:pic>
            <p:nvPicPr>
              <p:cNvPr id="239" name="墨迹 238"/>
            </p:nvPicPr>
            <p:blipFill>
              <a:blip/>
            </p:blipFill>
            <p:spPr>
              <a:xfrm>
                <a:off x="9934222" y="5245016"/>
                <a:ext cx="107244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240" name="墨迹 239"/>
              <p14:cNvContentPartPr/>
              <p14:nvPr/>
            </p14:nvContentPartPr>
            <p14:xfrm>
              <a:off x="10109200" y="5087101"/>
              <a:ext cx="191911" cy="259431"/>
            </p14:xfrm>
          </p:contentPart>
        </mc:Choice>
        <mc:Fallback xmlns="">
          <p:pic>
            <p:nvPicPr>
              <p:cNvPr id="240" name="墨迹 239"/>
            </p:nvPicPr>
            <p:blipFill>
              <a:blip/>
            </p:blipFill>
            <p:spPr>
              <a:xfrm>
                <a:off x="10109200" y="5087101"/>
                <a:ext cx="191911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241" name="墨迹 240"/>
              <p14:cNvContentPartPr/>
              <p14:nvPr/>
            </p14:nvContentPartPr>
            <p14:xfrm>
              <a:off x="9586206" y="5391651"/>
              <a:ext cx="888471" cy="39478"/>
            </p14:xfrm>
          </p:contentPart>
        </mc:Choice>
        <mc:Fallback xmlns="">
          <p:pic>
            <p:nvPicPr>
              <p:cNvPr id="241" name="墨迹 240"/>
            </p:nvPicPr>
            <p:blipFill>
              <a:blip/>
            </p:blipFill>
            <p:spPr>
              <a:xfrm>
                <a:off x="9586206" y="5391651"/>
                <a:ext cx="888471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242" name="墨迹 241"/>
              <p14:cNvContentPartPr/>
              <p14:nvPr/>
            </p14:nvContentPartPr>
            <p14:xfrm>
              <a:off x="9863666" y="5485941"/>
              <a:ext cx="31044" cy="235638"/>
            </p14:xfrm>
          </p:contentPart>
        </mc:Choice>
        <mc:Fallback xmlns="">
          <p:pic>
            <p:nvPicPr>
              <p:cNvPr id="242" name="墨迹 241"/>
            </p:nvPicPr>
            <p:blipFill>
              <a:blip/>
            </p:blipFill>
            <p:spPr>
              <a:xfrm>
                <a:off x="9863666" y="5485941"/>
                <a:ext cx="31044" cy="2356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243" name="墨迹 242"/>
              <p14:cNvContentPartPr/>
              <p14:nvPr/>
            </p14:nvContentPartPr>
            <p14:xfrm>
              <a:off x="9900355" y="5583404"/>
              <a:ext cx="149578" cy="39478"/>
            </p14:xfrm>
          </p:contentPart>
        </mc:Choice>
        <mc:Fallback xmlns="">
          <p:pic>
            <p:nvPicPr>
              <p:cNvPr id="243" name="墨迹 242"/>
            </p:nvPicPr>
            <p:blipFill>
              <a:blip/>
            </p:blipFill>
            <p:spPr>
              <a:xfrm>
                <a:off x="9900355" y="5583404"/>
                <a:ext cx="149578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244" name="墨迹 243"/>
              <p14:cNvContentPartPr/>
              <p14:nvPr/>
            </p14:nvContentPartPr>
            <p14:xfrm>
              <a:off x="9996311" y="5493167"/>
              <a:ext cx="33866" cy="234053"/>
            </p14:xfrm>
          </p:contentPart>
        </mc:Choice>
        <mc:Fallback xmlns="">
          <p:pic>
            <p:nvPicPr>
              <p:cNvPr id="244" name="墨迹 243"/>
            </p:nvPicPr>
            <p:blipFill>
              <a:blip/>
            </p:blipFill>
            <p:spPr>
              <a:xfrm>
                <a:off x="9996311" y="5493167"/>
                <a:ext cx="33866" cy="2340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245" name="墨迹 244"/>
              <p14:cNvContentPartPr/>
              <p14:nvPr/>
            </p14:nvContentPartPr>
            <p14:xfrm>
              <a:off x="10234788" y="5453689"/>
              <a:ext cx="193323" cy="203033"/>
            </p14:xfrm>
          </p:contentPart>
        </mc:Choice>
        <mc:Fallback xmlns="">
          <p:pic>
            <p:nvPicPr>
              <p:cNvPr id="245" name="墨迹 244"/>
            </p:nvPicPr>
            <p:blipFill>
              <a:blip/>
            </p:blipFill>
            <p:spPr>
              <a:xfrm>
                <a:off x="10234788" y="5453689"/>
                <a:ext cx="193323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246" name="墨迹 245"/>
              <p14:cNvContentPartPr/>
              <p14:nvPr/>
            </p14:nvContentPartPr>
            <p14:xfrm>
              <a:off x="9636477" y="5916329"/>
              <a:ext cx="190500" cy="200741"/>
            </p14:xfrm>
          </p:contentPart>
        </mc:Choice>
        <mc:Fallback xmlns="">
          <p:pic>
            <p:nvPicPr>
              <p:cNvPr id="246" name="墨迹 245"/>
            </p:nvPicPr>
            <p:blipFill>
              <a:blip/>
            </p:blipFill>
            <p:spPr>
              <a:xfrm>
                <a:off x="9636477" y="5916329"/>
                <a:ext cx="190500" cy="2007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247" name="墨迹 246"/>
              <p14:cNvContentPartPr/>
              <p14:nvPr/>
            </p14:nvContentPartPr>
            <p14:xfrm>
              <a:off x="9271000" y="6209422"/>
              <a:ext cx="711200" cy="22559"/>
            </p14:xfrm>
          </p:contentPart>
        </mc:Choice>
        <mc:Fallback xmlns="">
          <p:pic>
            <p:nvPicPr>
              <p:cNvPr id="247" name="墨迹 246"/>
            </p:nvPicPr>
            <p:blipFill>
              <a:blip/>
            </p:blipFill>
            <p:spPr>
              <a:xfrm>
                <a:off x="9271000" y="6209422"/>
                <a:ext cx="711200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248" name="墨迹 247"/>
              <p14:cNvContentPartPr/>
              <p14:nvPr/>
            </p14:nvContentPartPr>
            <p14:xfrm>
              <a:off x="9460088" y="6295958"/>
              <a:ext cx="16934" cy="209554"/>
            </p14:xfrm>
          </p:contentPart>
        </mc:Choice>
        <mc:Fallback xmlns="">
          <p:pic>
            <p:nvPicPr>
              <p:cNvPr id="248" name="墨迹 247"/>
            </p:nvPicPr>
            <p:blipFill>
              <a:blip/>
            </p:blipFill>
            <p:spPr>
              <a:xfrm>
                <a:off x="9460088" y="6295958"/>
                <a:ext cx="16934" cy="209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249" name="墨迹 248"/>
              <p14:cNvContentPartPr/>
              <p14:nvPr/>
            </p14:nvContentPartPr>
            <p14:xfrm>
              <a:off x="9499600" y="6367337"/>
              <a:ext cx="143933" cy="22559"/>
            </p14:xfrm>
          </p:contentPart>
        </mc:Choice>
        <mc:Fallback xmlns="">
          <p:pic>
            <p:nvPicPr>
              <p:cNvPr id="249" name="墨迹 248"/>
            </p:nvPicPr>
            <p:blipFill>
              <a:blip/>
            </p:blipFill>
            <p:spPr>
              <a:xfrm>
                <a:off x="9499600" y="6367337"/>
                <a:ext cx="143933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250" name="墨迹 249"/>
              <p14:cNvContentPartPr/>
              <p14:nvPr/>
            </p14:nvContentPartPr>
            <p14:xfrm>
              <a:off x="9578622" y="6301774"/>
              <a:ext cx="22578" cy="161440"/>
            </p14:xfrm>
          </p:contentPart>
        </mc:Choice>
        <mc:Fallback xmlns="">
          <p:pic>
            <p:nvPicPr>
              <p:cNvPr id="250" name="墨迹 249"/>
            </p:nvPicPr>
            <p:blipFill>
              <a:blip/>
            </p:blipFill>
            <p:spPr>
              <a:xfrm>
                <a:off x="9578622" y="6301774"/>
                <a:ext cx="22578" cy="1614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251" name="墨迹 250"/>
              <p14:cNvContentPartPr/>
              <p14:nvPr/>
            </p14:nvContentPartPr>
            <p14:xfrm>
              <a:off x="9702800" y="6288380"/>
              <a:ext cx="220133" cy="166902"/>
            </p14:xfrm>
          </p:contentPart>
        </mc:Choice>
        <mc:Fallback xmlns="">
          <p:pic>
            <p:nvPicPr>
              <p:cNvPr id="251" name="墨迹 250"/>
            </p:nvPicPr>
            <p:blipFill>
              <a:blip/>
            </p:blipFill>
            <p:spPr>
              <a:xfrm>
                <a:off x="9702800" y="6288380"/>
                <a:ext cx="220133" cy="1669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252" name="墨迹 251"/>
              <p14:cNvContentPartPr/>
              <p14:nvPr/>
            </p14:nvContentPartPr>
            <p14:xfrm>
              <a:off x="10148711" y="6198143"/>
              <a:ext cx="95956" cy="16919"/>
            </p14:xfrm>
          </p:contentPart>
        </mc:Choice>
        <mc:Fallback xmlns="">
          <p:pic>
            <p:nvPicPr>
              <p:cNvPr id="252" name="墨迹 251"/>
            </p:nvPicPr>
            <p:blipFill>
              <a:blip/>
            </p:blipFill>
            <p:spPr>
              <a:xfrm>
                <a:off x="10148711" y="6198143"/>
                <a:ext cx="9595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253" name="墨迹 252"/>
              <p14:cNvContentPartPr/>
              <p14:nvPr/>
            </p14:nvContentPartPr>
            <p14:xfrm>
              <a:off x="10185400" y="6077592"/>
              <a:ext cx="177800" cy="213607"/>
            </p14:xfrm>
          </p:contentPart>
        </mc:Choice>
        <mc:Fallback xmlns="">
          <p:pic>
            <p:nvPicPr>
              <p:cNvPr id="253" name="墨迹 252"/>
            </p:nvPicPr>
            <p:blipFill>
              <a:blip/>
            </p:blipFill>
            <p:spPr>
              <a:xfrm>
                <a:off x="10185400" y="6077592"/>
                <a:ext cx="177800" cy="2136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254" name="墨迹 253"/>
              <p14:cNvContentPartPr/>
              <p14:nvPr/>
            </p14:nvContentPartPr>
            <p14:xfrm>
              <a:off x="10165644" y="6115660"/>
              <a:ext cx="138288" cy="178359"/>
            </p14:xfrm>
          </p:contentPart>
        </mc:Choice>
        <mc:Fallback xmlns="">
          <p:pic>
            <p:nvPicPr>
              <p:cNvPr id="254" name="墨迹 253"/>
            </p:nvPicPr>
            <p:blipFill>
              <a:blip/>
            </p:blipFill>
            <p:spPr>
              <a:xfrm>
                <a:off x="10165644" y="6115660"/>
                <a:ext cx="138288" cy="1783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255" name="墨迹 254"/>
              <p14:cNvContentPartPr/>
              <p14:nvPr/>
            </p14:nvContentPartPr>
            <p14:xfrm>
              <a:off x="10440987" y="6158664"/>
              <a:ext cx="610835" cy="28199"/>
            </p14:xfrm>
          </p:contentPart>
        </mc:Choice>
        <mc:Fallback xmlns="">
          <p:pic>
            <p:nvPicPr>
              <p:cNvPr id="255" name="墨迹 254"/>
            </p:nvPicPr>
            <p:blipFill>
              <a:blip/>
            </p:blipFill>
            <p:spPr>
              <a:xfrm>
                <a:off x="10440987" y="6158664"/>
                <a:ext cx="610835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256" name="墨迹 255"/>
              <p14:cNvContentPartPr/>
              <p14:nvPr/>
            </p14:nvContentPartPr>
            <p14:xfrm>
              <a:off x="10602560" y="5966911"/>
              <a:ext cx="220662" cy="16919"/>
            </p14:xfrm>
          </p:contentPart>
        </mc:Choice>
        <mc:Fallback xmlns="">
          <p:pic>
            <p:nvPicPr>
              <p:cNvPr id="256" name="墨迹 255"/>
            </p:nvPicPr>
            <p:blipFill>
              <a:blip/>
            </p:blipFill>
            <p:spPr>
              <a:xfrm>
                <a:off x="10602560" y="5966911"/>
                <a:ext cx="220662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257" name="墨迹 256"/>
              <p14:cNvContentPartPr/>
              <p14:nvPr/>
            </p14:nvContentPartPr>
            <p14:xfrm>
              <a:off x="10631311" y="6017669"/>
              <a:ext cx="36689" cy="140995"/>
            </p14:xfrm>
          </p:contentPart>
        </mc:Choice>
        <mc:Fallback xmlns="">
          <p:pic>
            <p:nvPicPr>
              <p:cNvPr id="257" name="墨迹 256"/>
            </p:nvPicPr>
            <p:blipFill>
              <a:blip/>
            </p:blipFill>
            <p:spPr>
              <a:xfrm>
                <a:off x="10631311" y="6017669"/>
                <a:ext cx="36689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258" name="墨迹 257"/>
              <p14:cNvContentPartPr/>
              <p14:nvPr/>
            </p14:nvContentPartPr>
            <p14:xfrm>
              <a:off x="10709627" y="6037408"/>
              <a:ext cx="75494" cy="89532"/>
            </p14:xfrm>
          </p:contentPart>
        </mc:Choice>
        <mc:Fallback xmlns="">
          <p:pic>
            <p:nvPicPr>
              <p:cNvPr id="258" name="墨迹 257"/>
            </p:nvPicPr>
            <p:blipFill>
              <a:blip/>
            </p:blipFill>
            <p:spPr>
              <a:xfrm>
                <a:off x="10709627" y="6037408"/>
                <a:ext cx="75494" cy="895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259" name="墨迹 258"/>
              <p14:cNvContentPartPr/>
              <p14:nvPr/>
            </p14:nvContentPartPr>
            <p14:xfrm>
              <a:off x="10639777" y="5747135"/>
              <a:ext cx="174977" cy="180297"/>
            </p14:xfrm>
          </p:contentPart>
        </mc:Choice>
        <mc:Fallback xmlns="">
          <p:pic>
            <p:nvPicPr>
              <p:cNvPr id="259" name="墨迹 258"/>
            </p:nvPicPr>
            <p:blipFill>
              <a:blip/>
            </p:blipFill>
            <p:spPr>
              <a:xfrm>
                <a:off x="10639777" y="5747135"/>
                <a:ext cx="174977" cy="1802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260" name="墨迹 259"/>
              <p14:cNvContentPartPr/>
              <p14:nvPr/>
            </p14:nvContentPartPr>
            <p14:xfrm>
              <a:off x="10611555" y="6352708"/>
              <a:ext cx="45156" cy="200742"/>
            </p14:xfrm>
          </p:contentPart>
        </mc:Choice>
        <mc:Fallback xmlns="">
          <p:pic>
            <p:nvPicPr>
              <p:cNvPr id="260" name="墨迹 259"/>
            </p:nvPicPr>
            <p:blipFill>
              <a:blip/>
            </p:blipFill>
            <p:spPr>
              <a:xfrm>
                <a:off x="10611555" y="6352708"/>
                <a:ext cx="45156" cy="2007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261" name="墨迹 260"/>
              <p14:cNvContentPartPr/>
              <p14:nvPr/>
            </p14:nvContentPartPr>
            <p14:xfrm>
              <a:off x="10679288" y="6374386"/>
              <a:ext cx="118533" cy="9870"/>
            </p14:xfrm>
          </p:contentPart>
        </mc:Choice>
        <mc:Fallback xmlns="">
          <p:pic>
            <p:nvPicPr>
              <p:cNvPr id="261" name="墨迹 260"/>
            </p:nvPicPr>
            <p:blipFill>
              <a:blip/>
            </p:blipFill>
            <p:spPr>
              <a:xfrm>
                <a:off x="10679288" y="6374386"/>
                <a:ext cx="118533" cy="98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262" name="墨迹 261"/>
              <p14:cNvContentPartPr/>
              <p14:nvPr/>
            </p14:nvContentPartPr>
            <p14:xfrm>
              <a:off x="10727267" y="6316578"/>
              <a:ext cx="42333" cy="174834"/>
            </p14:xfrm>
          </p:contentPart>
        </mc:Choice>
        <mc:Fallback xmlns="">
          <p:pic>
            <p:nvPicPr>
              <p:cNvPr id="262" name="墨迹 261"/>
            </p:nvPicPr>
            <p:blipFill>
              <a:blip/>
            </p:blipFill>
            <p:spPr>
              <a:xfrm>
                <a:off x="10727267" y="6316578"/>
                <a:ext cx="42333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263" name="墨迹 262"/>
              <p14:cNvContentPartPr/>
              <p14:nvPr/>
            </p14:nvContentPartPr>
            <p14:xfrm>
              <a:off x="10814755" y="6301597"/>
              <a:ext cx="208845" cy="224359"/>
            </p14:xfrm>
          </p:contentPart>
        </mc:Choice>
        <mc:Fallback xmlns="">
          <p:pic>
            <p:nvPicPr>
              <p:cNvPr id="263" name="墨迹 262"/>
            </p:nvPicPr>
            <p:blipFill>
              <a:blip/>
            </p:blipFill>
            <p:spPr>
              <a:xfrm>
                <a:off x="10814755" y="6301597"/>
                <a:ext cx="208845" cy="2243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264" name="墨迹 263"/>
              <p14:cNvContentPartPr/>
              <p14:nvPr/>
            </p14:nvContentPartPr>
            <p14:xfrm>
              <a:off x="11130844" y="5668001"/>
              <a:ext cx="179211" cy="31019"/>
            </p14:xfrm>
          </p:contentPart>
        </mc:Choice>
        <mc:Fallback xmlns="">
          <p:pic>
            <p:nvPicPr>
              <p:cNvPr id="264" name="墨迹 263"/>
            </p:nvPicPr>
            <p:blipFill>
              <a:blip/>
            </p:blipFill>
            <p:spPr>
              <a:xfrm>
                <a:off x="11130844" y="5668001"/>
                <a:ext cx="179211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265" name="墨迹 264"/>
              <p14:cNvContentPartPr/>
              <p14:nvPr/>
            </p14:nvContentPartPr>
            <p14:xfrm>
              <a:off x="11123612" y="5763878"/>
              <a:ext cx="193499" cy="36659"/>
            </p14:xfrm>
          </p:contentPart>
        </mc:Choice>
        <mc:Fallback xmlns="">
          <p:pic>
            <p:nvPicPr>
              <p:cNvPr id="265" name="墨迹 264"/>
            </p:nvPicPr>
            <p:blipFill>
              <a:blip/>
            </p:blipFill>
            <p:spPr>
              <a:xfrm>
                <a:off x="11123612" y="5763878"/>
                <a:ext cx="193499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266" name="墨迹 265"/>
              <p14:cNvContentPartPr/>
              <p14:nvPr/>
            </p14:nvContentPartPr>
            <p14:xfrm>
              <a:off x="11509198" y="5769518"/>
              <a:ext cx="654580" cy="84597"/>
            </p14:xfrm>
          </p:contentPart>
        </mc:Choice>
        <mc:Fallback xmlns="">
          <p:pic>
            <p:nvPicPr>
              <p:cNvPr id="266" name="墨迹 265"/>
            </p:nvPicPr>
            <p:blipFill>
              <a:blip/>
            </p:blipFill>
            <p:spPr>
              <a:xfrm>
                <a:off x="11509198" y="5769518"/>
                <a:ext cx="654580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267" name="墨迹 266"/>
              <p14:cNvContentPartPr/>
              <p14:nvPr/>
            </p14:nvContentPartPr>
            <p14:xfrm>
              <a:off x="11540067" y="5402225"/>
              <a:ext cx="31044" cy="231937"/>
            </p14:xfrm>
          </p:contentPart>
        </mc:Choice>
        <mc:Fallback xmlns="">
          <p:pic>
            <p:nvPicPr>
              <p:cNvPr id="267" name="墨迹 266"/>
            </p:nvPicPr>
            <p:blipFill>
              <a:blip/>
            </p:blipFill>
            <p:spPr>
              <a:xfrm>
                <a:off x="11540067" y="5402225"/>
                <a:ext cx="31044" cy="2319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268" name="墨迹 267"/>
              <p14:cNvContentPartPr/>
              <p14:nvPr/>
            </p14:nvContentPartPr>
            <p14:xfrm>
              <a:off x="11593688" y="5485941"/>
              <a:ext cx="110949" cy="123547"/>
            </p14:xfrm>
          </p:contentPart>
        </mc:Choice>
        <mc:Fallback xmlns="">
          <p:pic>
            <p:nvPicPr>
              <p:cNvPr id="268" name="墨迹 267"/>
            </p:nvPicPr>
            <p:blipFill>
              <a:blip/>
            </p:blipFill>
            <p:spPr>
              <a:xfrm>
                <a:off x="11593688" y="5485941"/>
                <a:ext cx="110949" cy="1235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269" name="墨迹 268"/>
              <p14:cNvContentPartPr/>
              <p14:nvPr/>
            </p14:nvContentPartPr>
            <p14:xfrm>
              <a:off x="11712222" y="5444347"/>
              <a:ext cx="95956" cy="184175"/>
            </p14:xfrm>
          </p:contentPart>
        </mc:Choice>
        <mc:Fallback xmlns="">
          <p:pic>
            <p:nvPicPr>
              <p:cNvPr id="269" name="墨迹 268"/>
            </p:nvPicPr>
            <p:blipFill>
              <a:blip/>
            </p:blipFill>
            <p:spPr>
              <a:xfrm>
                <a:off x="11712222" y="5444347"/>
                <a:ext cx="95956" cy="184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270" name="墨迹 269"/>
              <p14:cNvContentPartPr/>
              <p14:nvPr/>
            </p14:nvContentPartPr>
            <p14:xfrm>
              <a:off x="11833577" y="5464263"/>
              <a:ext cx="36688" cy="152980"/>
            </p14:xfrm>
          </p:contentPart>
        </mc:Choice>
        <mc:Fallback xmlns="">
          <p:pic>
            <p:nvPicPr>
              <p:cNvPr id="270" name="墨迹 269"/>
            </p:nvPicPr>
            <p:blipFill>
              <a:blip/>
            </p:blipFill>
            <p:spPr>
              <a:xfrm>
                <a:off x="11833577" y="5464263"/>
                <a:ext cx="36688" cy="1529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271" name="墨迹 270"/>
              <p14:cNvContentPartPr/>
              <p14:nvPr/>
            </p14:nvContentPartPr>
            <p14:xfrm>
              <a:off x="11858977" y="5538286"/>
              <a:ext cx="79023" cy="16919"/>
            </p14:xfrm>
          </p:contentPart>
        </mc:Choice>
        <mc:Fallback xmlns="">
          <p:pic>
            <p:nvPicPr>
              <p:cNvPr id="271" name="墨迹 270"/>
            </p:nvPicPr>
            <p:blipFill>
              <a:blip/>
            </p:blipFill>
            <p:spPr>
              <a:xfrm>
                <a:off x="11858977" y="5538286"/>
                <a:ext cx="79023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272" name="墨迹 271"/>
              <p14:cNvContentPartPr/>
              <p14:nvPr/>
            </p14:nvContentPartPr>
            <p14:xfrm>
              <a:off x="11926711" y="5453689"/>
              <a:ext cx="115711" cy="174834"/>
            </p14:xfrm>
          </p:contentPart>
        </mc:Choice>
        <mc:Fallback xmlns="">
          <p:pic>
            <p:nvPicPr>
              <p:cNvPr id="272" name="墨迹 271"/>
            </p:nvPicPr>
            <p:blipFill>
              <a:blip/>
            </p:blipFill>
            <p:spPr>
              <a:xfrm>
                <a:off x="11926711" y="5453689"/>
                <a:ext cx="115711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273" name="墨迹 272"/>
              <p14:cNvContentPartPr/>
              <p14:nvPr/>
            </p14:nvContentPartPr>
            <p14:xfrm>
              <a:off x="12050888" y="5411214"/>
              <a:ext cx="141112" cy="296266"/>
            </p14:xfrm>
          </p:contentPart>
        </mc:Choice>
        <mc:Fallback xmlns="">
          <p:pic>
            <p:nvPicPr>
              <p:cNvPr id="273" name="墨迹 272"/>
            </p:nvPicPr>
            <p:blipFill>
              <a:blip/>
            </p:blipFill>
            <p:spPr>
              <a:xfrm>
                <a:off x="12050888" y="5411214"/>
                <a:ext cx="141112" cy="2962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274" name="墨迹 273"/>
              <p14:cNvContentPartPr/>
              <p14:nvPr/>
            </p14:nvContentPartPr>
            <p14:xfrm>
              <a:off x="11717867" y="5179629"/>
              <a:ext cx="50800" cy="155624"/>
            </p14:xfrm>
          </p:contentPart>
        </mc:Choice>
        <mc:Fallback xmlns="">
          <p:pic>
            <p:nvPicPr>
              <p:cNvPr id="274" name="墨迹 273"/>
            </p:nvPicPr>
            <p:blipFill>
              <a:blip/>
            </p:blipFill>
            <p:spPr>
              <a:xfrm>
                <a:off x="11717867" y="5179629"/>
                <a:ext cx="50800" cy="1556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275" name="墨迹 274"/>
              <p14:cNvContentPartPr/>
              <p14:nvPr/>
            </p14:nvContentPartPr>
            <p14:xfrm>
              <a:off x="11805355" y="5206242"/>
              <a:ext cx="19756" cy="120551"/>
            </p14:xfrm>
          </p:contentPart>
        </mc:Choice>
        <mc:Fallback xmlns="">
          <p:pic>
            <p:nvPicPr>
              <p:cNvPr id="275" name="墨迹 274"/>
            </p:nvPicPr>
            <p:blipFill>
              <a:blip/>
            </p:blipFill>
            <p:spPr>
              <a:xfrm>
                <a:off x="11805355" y="5206242"/>
                <a:ext cx="19756" cy="1205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276" name="墨迹 275"/>
              <p14:cNvContentPartPr/>
              <p14:nvPr/>
            </p14:nvContentPartPr>
            <p14:xfrm>
              <a:off x="11813822" y="5230916"/>
              <a:ext cx="115712" cy="31019"/>
            </p14:xfrm>
          </p:contentPart>
        </mc:Choice>
        <mc:Fallback xmlns="">
          <p:pic>
            <p:nvPicPr>
              <p:cNvPr id="276" name="墨迹 275"/>
            </p:nvPicPr>
            <p:blipFill>
              <a:blip/>
            </p:blipFill>
            <p:spPr>
              <a:xfrm>
                <a:off x="11813822" y="5230916"/>
                <a:ext cx="115712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277" name="墨迹 276"/>
              <p14:cNvContentPartPr/>
              <p14:nvPr/>
            </p14:nvContentPartPr>
            <p14:xfrm>
              <a:off x="11873088" y="5158656"/>
              <a:ext cx="25400" cy="154038"/>
            </p14:xfrm>
          </p:contentPart>
        </mc:Choice>
        <mc:Fallback xmlns="">
          <p:pic>
            <p:nvPicPr>
              <p:cNvPr id="277" name="墨迹 276"/>
            </p:nvPicPr>
            <p:blipFill>
              <a:blip/>
            </p:blipFill>
            <p:spPr>
              <a:xfrm>
                <a:off x="11873088" y="5158656"/>
                <a:ext cx="25400" cy="154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278" name="墨迹 277"/>
              <p14:cNvContentPartPr/>
              <p14:nvPr/>
            </p14:nvContentPartPr>
            <p14:xfrm>
              <a:off x="11926711" y="5149139"/>
              <a:ext cx="116593" cy="132888"/>
            </p14:xfrm>
          </p:contentPart>
        </mc:Choice>
        <mc:Fallback xmlns="">
          <p:pic>
            <p:nvPicPr>
              <p:cNvPr id="278" name="墨迹 277"/>
            </p:nvPicPr>
            <p:blipFill>
              <a:blip/>
            </p:blipFill>
            <p:spPr>
              <a:xfrm>
                <a:off x="11926711" y="5149139"/>
                <a:ext cx="116593" cy="1328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279" name="墨迹 278"/>
              <p14:cNvContentPartPr/>
              <p14:nvPr/>
            </p14:nvContentPartPr>
            <p14:xfrm>
              <a:off x="12062177" y="5125875"/>
              <a:ext cx="110067" cy="279875"/>
            </p14:xfrm>
          </p:contentPart>
        </mc:Choice>
        <mc:Fallback xmlns="">
          <p:pic>
            <p:nvPicPr>
              <p:cNvPr id="279" name="墨迹 278"/>
            </p:nvPicPr>
            <p:blipFill>
              <a:blip/>
            </p:blipFill>
            <p:spPr>
              <a:xfrm>
                <a:off x="12062177" y="5125875"/>
                <a:ext cx="110067" cy="2798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280" name="墨迹 279"/>
              <p14:cNvContentPartPr/>
              <p14:nvPr/>
            </p14:nvContentPartPr>
            <p14:xfrm>
              <a:off x="11708518" y="5932367"/>
              <a:ext cx="167393" cy="192458"/>
            </p14:xfrm>
          </p:contentPart>
        </mc:Choice>
        <mc:Fallback xmlns="">
          <p:pic>
            <p:nvPicPr>
              <p:cNvPr id="280" name="墨迹 279"/>
            </p:nvPicPr>
            <p:blipFill>
              <a:blip/>
            </p:blipFill>
            <p:spPr>
              <a:xfrm>
                <a:off x="11708518" y="5932367"/>
                <a:ext cx="167393" cy="1924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281" name="墨迹 280"/>
              <p14:cNvContentPartPr/>
              <p14:nvPr/>
            </p14:nvContentPartPr>
            <p14:xfrm>
              <a:off x="11987036" y="5933072"/>
              <a:ext cx="125942" cy="104336"/>
            </p14:xfrm>
          </p:contentPart>
        </mc:Choice>
        <mc:Fallback xmlns="">
          <p:pic>
            <p:nvPicPr>
              <p:cNvPr id="281" name="墨迹 280"/>
            </p:nvPicPr>
            <p:blipFill>
              <a:blip/>
            </p:blipFill>
            <p:spPr>
              <a:xfrm>
                <a:off x="11987036" y="5933072"/>
                <a:ext cx="125942" cy="104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282" name="墨迹 281"/>
              <p14:cNvContentPartPr/>
              <p14:nvPr/>
            </p14:nvContentPartPr>
            <p14:xfrm>
              <a:off x="3905955" y="3070872"/>
              <a:ext cx="697089" cy="555344"/>
            </p14:xfrm>
          </p:contentPart>
        </mc:Choice>
        <mc:Fallback xmlns="">
          <p:pic>
            <p:nvPicPr>
              <p:cNvPr id="282" name="墨迹 281"/>
            </p:nvPicPr>
            <p:blipFill>
              <a:blip/>
            </p:blipFill>
            <p:spPr>
              <a:xfrm>
                <a:off x="3905955" y="3070872"/>
                <a:ext cx="697089" cy="555344"/>
              </a:xfrm>
              <a:prstGeom prst="rect"/>
            </p:spPr>
          </p:pic>
        </mc:Fallback>
      </mc:AlternateContent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85" y="420306"/>
            <a:ext cx="11167192" cy="390287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1272822" y="1366770"/>
              <a:ext cx="2354262" cy="71379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1272822" y="1366770"/>
                <a:ext cx="2354262" cy="71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5974468" y="689994"/>
              <a:ext cx="1606021" cy="54459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5974468" y="689994"/>
                <a:ext cx="1606021" cy="54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墨迹 4"/>
              <p14:cNvContentPartPr/>
              <p14:nvPr/>
            </p14:nvContentPartPr>
            <p14:xfrm>
              <a:off x="384527" y="905188"/>
              <a:ext cx="1426634" cy="217132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384527" y="905188"/>
                <a:ext cx="1426634" cy="217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6406444" y="1061692"/>
              <a:ext cx="101600" cy="162145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6406444" y="1061692"/>
                <a:ext cx="101600" cy="1621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6564488" y="1150519"/>
              <a:ext cx="47978" cy="78958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6564488" y="1150519"/>
                <a:ext cx="47978" cy="78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6657622" y="902368"/>
              <a:ext cx="115711" cy="752914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6657622" y="902368"/>
                <a:ext cx="115711" cy="752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6920088" y="854430"/>
              <a:ext cx="268112" cy="265070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6920088" y="854430"/>
                <a:ext cx="268112" cy="2650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2191455" y="1538961"/>
              <a:ext cx="21167" cy="364472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2191455" y="1538961"/>
                <a:ext cx="21167" cy="3644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2286000" y="1607343"/>
              <a:ext cx="101600" cy="159501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2286000" y="1607343"/>
                <a:ext cx="101600" cy="1595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2540000" y="1505827"/>
              <a:ext cx="67733" cy="225592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2540000" y="1505827"/>
                <a:ext cx="67733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墨迹 12"/>
              <p14:cNvContentPartPr/>
              <p14:nvPr/>
            </p14:nvContentPartPr>
            <p14:xfrm>
              <a:off x="2686755" y="1500187"/>
              <a:ext cx="33867" cy="219952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2686755" y="1500187"/>
                <a:ext cx="33867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墨迹 13"/>
              <p14:cNvContentPartPr/>
              <p14:nvPr/>
            </p14:nvContentPartPr>
            <p14:xfrm>
              <a:off x="2741612" y="1596064"/>
              <a:ext cx="131410" cy="11279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2741612" y="1596064"/>
                <a:ext cx="131410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墨迹 14"/>
              <p14:cNvContentPartPr/>
              <p14:nvPr/>
            </p14:nvContentPartPr>
            <p14:xfrm>
              <a:off x="2889955" y="1483268"/>
              <a:ext cx="169333" cy="212197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2889955" y="1483268"/>
                <a:ext cx="169333" cy="2121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墨迹 15"/>
              <p14:cNvContentPartPr/>
              <p14:nvPr/>
            </p14:nvContentPartPr>
            <p14:xfrm>
              <a:off x="3098800" y="1443789"/>
              <a:ext cx="129822" cy="344028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3098800" y="1443789"/>
                <a:ext cx="129822" cy="3440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墨迹 16"/>
              <p14:cNvContentPartPr/>
              <p14:nvPr/>
            </p14:nvContentPartPr>
            <p14:xfrm>
              <a:off x="3313288" y="1488907"/>
              <a:ext cx="73378" cy="242512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3313288" y="1488907"/>
                <a:ext cx="73378" cy="242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墨迹 17"/>
              <p14:cNvContentPartPr/>
              <p14:nvPr/>
            </p14:nvContentPartPr>
            <p14:xfrm>
              <a:off x="3454400" y="1522041"/>
              <a:ext cx="16933" cy="200918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3454400" y="1522041"/>
                <a:ext cx="16933" cy="2009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墨迹 18"/>
              <p14:cNvContentPartPr/>
              <p14:nvPr/>
            </p14:nvContentPartPr>
            <p14:xfrm>
              <a:off x="3482622" y="1596064"/>
              <a:ext cx="141111" cy="33838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3482622" y="1596064"/>
                <a:ext cx="141111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墨迹 19"/>
              <p14:cNvContentPartPr/>
              <p14:nvPr/>
            </p14:nvContentPartPr>
            <p14:xfrm>
              <a:off x="3553177" y="1528386"/>
              <a:ext cx="25400" cy="211493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3553177" y="1528386"/>
                <a:ext cx="25400" cy="211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墨迹 20"/>
              <p14:cNvContentPartPr/>
              <p14:nvPr/>
            </p14:nvContentPartPr>
            <p14:xfrm>
              <a:off x="3651955" y="1494547"/>
              <a:ext cx="169333" cy="228765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3651955" y="1494547"/>
                <a:ext cx="169333" cy="2287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墨迹 21"/>
              <p14:cNvContentPartPr/>
              <p14:nvPr/>
            </p14:nvContentPartPr>
            <p14:xfrm>
              <a:off x="3905955" y="1457888"/>
              <a:ext cx="132645" cy="335569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3905955" y="1457888"/>
                <a:ext cx="132645" cy="3355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墨迹 22"/>
              <p14:cNvContentPartPr/>
              <p14:nvPr/>
            </p14:nvContentPartPr>
            <p14:xfrm>
              <a:off x="1983845" y="1787817"/>
              <a:ext cx="2303110" cy="152275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1983845" y="1787817"/>
                <a:ext cx="2303110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墨迹 23"/>
              <p14:cNvContentPartPr/>
              <p14:nvPr/>
            </p14:nvContentPartPr>
            <p14:xfrm>
              <a:off x="3025422" y="1938329"/>
              <a:ext cx="313266" cy="292212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3025422" y="1938329"/>
                <a:ext cx="313266" cy="2922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墨迹 24"/>
              <p14:cNvContentPartPr/>
              <p14:nvPr/>
            </p14:nvContentPartPr>
            <p14:xfrm>
              <a:off x="3367616" y="1911893"/>
              <a:ext cx="312561" cy="133416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3367616" y="1911893"/>
                <a:ext cx="312561" cy="1334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墨迹 25"/>
              <p14:cNvContentPartPr/>
              <p14:nvPr/>
            </p14:nvContentPartPr>
            <p14:xfrm>
              <a:off x="8556977" y="371522"/>
              <a:ext cx="39512" cy="456824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8556977" y="371522"/>
                <a:ext cx="39512" cy="4568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" name="墨迹 26"/>
              <p14:cNvContentPartPr/>
              <p14:nvPr/>
            </p14:nvContentPartPr>
            <p14:xfrm>
              <a:off x="8596488" y="315828"/>
              <a:ext cx="824089" cy="516042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8596488" y="315828"/>
                <a:ext cx="824089" cy="5160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墨迹 27"/>
              <p14:cNvContentPartPr/>
              <p14:nvPr/>
            </p14:nvContentPartPr>
            <p14:xfrm>
              <a:off x="8632825" y="741634"/>
              <a:ext cx="821619" cy="53578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8632825" y="741634"/>
                <a:ext cx="821619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墨迹 28"/>
              <p14:cNvContentPartPr/>
              <p14:nvPr/>
            </p14:nvContentPartPr>
            <p14:xfrm>
              <a:off x="10634132" y="733174"/>
              <a:ext cx="547512" cy="28199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10634132" y="733174"/>
                <a:ext cx="547512" cy="28199"/>
              </a:xfrm>
              <a:prstGeom prst="rect"/>
            </p:spPr>
          </p:pic>
        </mc:Fallback>
      </mc:AlternateContent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85" y="420306"/>
            <a:ext cx="11167192" cy="390287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7614355" y="1610163"/>
              <a:ext cx="105018" cy="59958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7614355" y="1610163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3007254" y="2052888"/>
              <a:ext cx="2561519" cy="135355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3007254" y="2052888"/>
                <a:ext cx="2561519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墨迹 4"/>
              <p14:cNvContentPartPr/>
              <p14:nvPr/>
            </p14:nvContentPartPr>
            <p14:xfrm>
              <a:off x="3132666" y="1854085"/>
              <a:ext cx="28222" cy="305959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3132666" y="1854085"/>
                <a:ext cx="28222" cy="3059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3222977" y="1799097"/>
              <a:ext cx="1907823" cy="115615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3222977" y="1799097"/>
                <a:ext cx="1907823" cy="1156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2059516" y="2050068"/>
              <a:ext cx="895350" cy="589359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2059516" y="2050068"/>
                <a:ext cx="895350" cy="5893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2562577" y="2712745"/>
              <a:ext cx="39511" cy="279170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2562577" y="2712745"/>
                <a:ext cx="39511" cy="2791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2714977" y="2729664"/>
              <a:ext cx="62089" cy="56398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2714977" y="2729664"/>
                <a:ext cx="62089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2696280" y="2887579"/>
              <a:ext cx="58208" cy="22559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2696280" y="2887579"/>
                <a:ext cx="58208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2909711" y="2661986"/>
              <a:ext cx="19755" cy="400427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2909711" y="2661986"/>
                <a:ext cx="19755" cy="4004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3079044" y="2726844"/>
              <a:ext cx="119944" cy="177654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3079044" y="2726844"/>
                <a:ext cx="119944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墨迹 12"/>
              <p14:cNvContentPartPr/>
              <p14:nvPr/>
            </p14:nvContentPartPr>
            <p14:xfrm>
              <a:off x="2678288" y="2904498"/>
              <a:ext cx="95956" cy="76137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2678288" y="2904498"/>
                <a:ext cx="95956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墨迹 13"/>
              <p14:cNvContentPartPr/>
              <p14:nvPr/>
            </p14:nvContentPartPr>
            <p14:xfrm>
              <a:off x="2718858" y="2707105"/>
              <a:ext cx="97719" cy="118436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2718858" y="2707105"/>
                <a:ext cx="97719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墨迹 14"/>
              <p14:cNvContentPartPr/>
              <p14:nvPr/>
            </p14:nvContentPartPr>
            <p14:xfrm>
              <a:off x="7157155" y="899548"/>
              <a:ext cx="105018" cy="59958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7157155" y="899548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墨迹 15"/>
              <p14:cNvContentPartPr/>
              <p14:nvPr/>
            </p14:nvContentPartPr>
            <p14:xfrm>
              <a:off x="5245628" y="1543543"/>
              <a:ext cx="133527" cy="280228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5245628" y="1543543"/>
                <a:ext cx="133527" cy="2802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墨迹 16"/>
              <p14:cNvContentPartPr/>
              <p14:nvPr/>
            </p14:nvContentPartPr>
            <p14:xfrm>
              <a:off x="5311422" y="1624263"/>
              <a:ext cx="203200" cy="212197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5311422" y="1624263"/>
                <a:ext cx="203200" cy="2121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墨迹 17"/>
              <p14:cNvContentPartPr/>
              <p14:nvPr/>
            </p14:nvContentPartPr>
            <p14:xfrm>
              <a:off x="5336822" y="1687710"/>
              <a:ext cx="93133" cy="131831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5336822" y="1687710"/>
                <a:ext cx="93133" cy="1318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墨迹 18"/>
              <p14:cNvContentPartPr/>
              <p14:nvPr/>
            </p14:nvContentPartPr>
            <p14:xfrm>
              <a:off x="5579533" y="1607343"/>
              <a:ext cx="76200" cy="138175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5579533" y="1607343"/>
                <a:ext cx="76200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墨迹 19"/>
              <p14:cNvContentPartPr/>
              <p14:nvPr/>
            </p14:nvContentPartPr>
            <p14:xfrm>
              <a:off x="5661377" y="1477628"/>
              <a:ext cx="293512" cy="180473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5661377" y="1477628"/>
                <a:ext cx="293512" cy="180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墨迹 20"/>
              <p14:cNvContentPartPr/>
              <p14:nvPr/>
            </p14:nvContentPartPr>
            <p14:xfrm>
              <a:off x="5697184" y="1658102"/>
              <a:ext cx="114653" cy="158443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5697184" y="1658102"/>
                <a:ext cx="114653" cy="1584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墨迹 21"/>
              <p14:cNvContentPartPr/>
              <p14:nvPr/>
            </p14:nvContentPartPr>
            <p14:xfrm>
              <a:off x="5894916" y="1567865"/>
              <a:ext cx="150284" cy="234933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5894916" y="1567865"/>
                <a:ext cx="150284" cy="234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墨迹 22"/>
              <p14:cNvContentPartPr/>
              <p14:nvPr/>
            </p14:nvContentPartPr>
            <p14:xfrm>
              <a:off x="6072716" y="1536846"/>
              <a:ext cx="162984" cy="59218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6072716" y="1536846"/>
                <a:ext cx="162984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墨迹 23"/>
              <p14:cNvContentPartPr/>
              <p14:nvPr/>
            </p14:nvContentPartPr>
            <p14:xfrm>
              <a:off x="6087003" y="1451367"/>
              <a:ext cx="150107" cy="268772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6087003" y="1451367"/>
                <a:ext cx="150107" cy="268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墨迹 24"/>
              <p14:cNvContentPartPr/>
              <p14:nvPr/>
            </p14:nvContentPartPr>
            <p14:xfrm>
              <a:off x="6084887" y="1597474"/>
              <a:ext cx="341313" cy="219247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6084887" y="1597474"/>
                <a:ext cx="341313" cy="2192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墨迹 25"/>
              <p14:cNvContentPartPr/>
              <p14:nvPr/>
            </p14:nvContentPartPr>
            <p14:xfrm>
              <a:off x="6468533" y="1492785"/>
              <a:ext cx="124001" cy="339445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6468533" y="1492785"/>
                <a:ext cx="124001" cy="3394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" name="墨迹 26"/>
              <p14:cNvContentPartPr/>
              <p14:nvPr/>
            </p14:nvContentPartPr>
            <p14:xfrm>
              <a:off x="6626577" y="1440969"/>
              <a:ext cx="53623" cy="36659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6626577" y="1440969"/>
                <a:ext cx="53623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墨迹 27"/>
              <p14:cNvContentPartPr/>
              <p14:nvPr/>
            </p14:nvContentPartPr>
            <p14:xfrm>
              <a:off x="6620933" y="1402900"/>
              <a:ext cx="184326" cy="373461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6620933" y="1402900"/>
                <a:ext cx="184326" cy="3734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墨迹 28"/>
              <p14:cNvContentPartPr/>
              <p14:nvPr/>
            </p14:nvContentPartPr>
            <p14:xfrm>
              <a:off x="6784622" y="1474279"/>
              <a:ext cx="223308" cy="307898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6784622" y="1474279"/>
                <a:ext cx="223308" cy="3078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墨迹 29"/>
              <p14:cNvContentPartPr/>
              <p14:nvPr/>
            </p14:nvContentPartPr>
            <p14:xfrm>
              <a:off x="6886222" y="1689120"/>
              <a:ext cx="132644" cy="76138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6886222" y="1689120"/>
                <a:ext cx="132644" cy="761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墨迹 30"/>
              <p14:cNvContentPartPr/>
              <p14:nvPr/>
            </p14:nvContentPartPr>
            <p14:xfrm>
              <a:off x="7078133" y="1477628"/>
              <a:ext cx="124178" cy="169194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7078133" y="1477628"/>
                <a:ext cx="124178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墨迹 31"/>
              <p14:cNvContentPartPr/>
              <p14:nvPr/>
            </p14:nvContentPartPr>
            <p14:xfrm>
              <a:off x="7034918" y="1652462"/>
              <a:ext cx="240771" cy="22559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7034918" y="1652462"/>
                <a:ext cx="240771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3" name="墨迹 32"/>
              <p14:cNvContentPartPr/>
              <p14:nvPr/>
            </p14:nvContentPartPr>
            <p14:xfrm>
              <a:off x="7266340" y="1398671"/>
              <a:ext cx="176212" cy="351782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7266340" y="1398671"/>
                <a:ext cx="176212" cy="3517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4" name="墨迹 33"/>
              <p14:cNvContentPartPr/>
              <p14:nvPr/>
            </p14:nvContentPartPr>
            <p14:xfrm>
              <a:off x="7315200" y="1635542"/>
              <a:ext cx="155575" cy="176244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7315200" y="1635542"/>
                <a:ext cx="155575" cy="1762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墨迹 34"/>
              <p14:cNvContentPartPr/>
              <p14:nvPr/>
            </p14:nvContentPartPr>
            <p14:xfrm>
              <a:off x="7515225" y="1393383"/>
              <a:ext cx="158926" cy="317592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7515225" y="1393383"/>
                <a:ext cx="158926" cy="317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6" name="墨迹 35"/>
              <p14:cNvContentPartPr/>
              <p14:nvPr/>
            </p14:nvContentPartPr>
            <p14:xfrm>
              <a:off x="7648222" y="1455069"/>
              <a:ext cx="206551" cy="322878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7648222" y="1455069"/>
                <a:ext cx="206551" cy="3228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墨迹 36"/>
              <p14:cNvContentPartPr/>
              <p14:nvPr/>
            </p14:nvContentPartPr>
            <p14:xfrm>
              <a:off x="7859359" y="1353552"/>
              <a:ext cx="225249" cy="465284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7859359" y="1353552"/>
                <a:ext cx="225249" cy="4652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8" name="墨迹 37"/>
              <p14:cNvContentPartPr/>
              <p14:nvPr/>
            </p14:nvContentPartPr>
            <p14:xfrm>
              <a:off x="7907866" y="1417881"/>
              <a:ext cx="274637" cy="612447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7907866" y="1417881"/>
                <a:ext cx="274637" cy="6124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9" name="墨迹 38"/>
              <p14:cNvContentPartPr/>
              <p14:nvPr/>
            </p14:nvContentPartPr>
            <p14:xfrm>
              <a:off x="8043333" y="1699871"/>
              <a:ext cx="118534" cy="48467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8043333" y="1699871"/>
                <a:ext cx="118534" cy="484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0" name="墨迹 39"/>
              <p14:cNvContentPartPr/>
              <p14:nvPr/>
            </p14:nvContentPartPr>
            <p14:xfrm>
              <a:off x="8250061" y="1492432"/>
              <a:ext cx="61383" cy="210788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8250061" y="1492432"/>
                <a:ext cx="61383" cy="2107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1" name="墨迹 40"/>
              <p14:cNvContentPartPr/>
              <p14:nvPr/>
            </p14:nvContentPartPr>
            <p14:xfrm>
              <a:off x="8339666" y="1534026"/>
              <a:ext cx="164571" cy="189638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8339666" y="1534026"/>
                <a:ext cx="164571" cy="1896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2" name="墨迹 41"/>
              <p14:cNvContentPartPr/>
              <p14:nvPr/>
            </p14:nvContentPartPr>
            <p14:xfrm>
              <a:off x="8266288" y="1409950"/>
              <a:ext cx="222956" cy="341208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8266288" y="1409950"/>
                <a:ext cx="222956" cy="3412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3" name="墨迹 42"/>
              <p14:cNvContentPartPr/>
              <p14:nvPr/>
            </p14:nvContentPartPr>
            <p14:xfrm>
              <a:off x="408340" y="3059592"/>
              <a:ext cx="2066748" cy="59218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408340" y="3059592"/>
                <a:ext cx="2066748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4" name="墨迹 43"/>
              <p14:cNvContentPartPr/>
              <p14:nvPr/>
            </p14:nvContentPartPr>
            <p14:xfrm>
              <a:off x="1194505" y="4968666"/>
              <a:ext cx="253295" cy="45118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1194505" y="4968666"/>
                <a:ext cx="253295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5" name="墨迹 44"/>
              <p14:cNvContentPartPr/>
              <p14:nvPr/>
            </p14:nvContentPartPr>
            <p14:xfrm>
              <a:off x="1337733" y="4991225"/>
              <a:ext cx="33867" cy="428625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1337733" y="4991225"/>
                <a:ext cx="33867" cy="4286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6" name="墨迹 45"/>
              <p14:cNvContentPartPr/>
              <p14:nvPr/>
            </p14:nvContentPartPr>
            <p14:xfrm>
              <a:off x="1516944" y="4914206"/>
              <a:ext cx="153811" cy="319530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1516944" y="4914206"/>
                <a:ext cx="153811" cy="3195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7" name="墨迹 46"/>
              <p14:cNvContentPartPr/>
              <p14:nvPr/>
            </p14:nvContentPartPr>
            <p14:xfrm>
              <a:off x="1676400" y="5064542"/>
              <a:ext cx="70555" cy="62038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1676400" y="5064542"/>
                <a:ext cx="70555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8" name="墨迹 47"/>
              <p14:cNvContentPartPr/>
              <p14:nvPr/>
            </p14:nvContentPartPr>
            <p14:xfrm>
              <a:off x="1746955" y="4799472"/>
              <a:ext cx="196497" cy="441667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1746955" y="4799472"/>
                <a:ext cx="196497" cy="4416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9" name="墨迹 48"/>
              <p14:cNvContentPartPr/>
              <p14:nvPr/>
            </p14:nvContentPartPr>
            <p14:xfrm>
              <a:off x="1749777" y="5117592"/>
              <a:ext cx="194734" cy="96405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1749777" y="5117592"/>
                <a:ext cx="194734" cy="964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0" name="墨迹 49"/>
              <p14:cNvContentPartPr/>
              <p14:nvPr/>
            </p14:nvContentPartPr>
            <p14:xfrm>
              <a:off x="2263422" y="4814276"/>
              <a:ext cx="16933" cy="461759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2263422" y="4814276"/>
                <a:ext cx="16933" cy="461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1" name="墨迹 50"/>
              <p14:cNvContentPartPr/>
              <p14:nvPr/>
            </p14:nvContentPartPr>
            <p14:xfrm>
              <a:off x="2288293" y="4903103"/>
              <a:ext cx="172684" cy="189638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2288293" y="4903103"/>
                <a:ext cx="172684" cy="1896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2" name="墨迹 51"/>
              <p14:cNvContentPartPr/>
              <p14:nvPr/>
            </p14:nvContentPartPr>
            <p14:xfrm>
              <a:off x="2488494" y="4833310"/>
              <a:ext cx="153106" cy="249385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2488494" y="4833310"/>
                <a:ext cx="153106" cy="2493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3" name="墨迹 52"/>
              <p14:cNvContentPartPr/>
              <p14:nvPr/>
            </p14:nvContentPartPr>
            <p14:xfrm>
              <a:off x="2568222" y="4972719"/>
              <a:ext cx="39511" cy="159501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2568222" y="4972719"/>
                <a:ext cx="39511" cy="1595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4" name="墨迹 53"/>
              <p14:cNvContentPartPr/>
              <p14:nvPr/>
            </p14:nvContentPartPr>
            <p14:xfrm>
              <a:off x="2647244" y="5025064"/>
              <a:ext cx="62089" cy="76137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2647244" y="5025064"/>
                <a:ext cx="62089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5" name="墨迹 54"/>
              <p14:cNvContentPartPr/>
              <p14:nvPr/>
            </p14:nvContentPartPr>
            <p14:xfrm>
              <a:off x="2717094" y="4664116"/>
              <a:ext cx="232833" cy="513222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2717094" y="4664116"/>
                <a:ext cx="232833" cy="5132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6" name="墨迹 55"/>
              <p14:cNvContentPartPr/>
              <p14:nvPr/>
            </p14:nvContentPartPr>
            <p14:xfrm>
              <a:off x="2714977" y="5041983"/>
              <a:ext cx="211667" cy="197393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2714977" y="5041983"/>
                <a:ext cx="211667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7" name="墨迹 56"/>
              <p14:cNvContentPartPr/>
              <p14:nvPr/>
            </p14:nvContentPartPr>
            <p14:xfrm>
              <a:off x="3200400" y="5087101"/>
              <a:ext cx="5644" cy="11280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3200400" y="5087101"/>
                <a:ext cx="5644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8" name="墨迹 57"/>
              <p14:cNvContentPartPr/>
              <p14:nvPr/>
            </p14:nvContentPartPr>
            <p14:xfrm>
              <a:off x="1185333" y="5790315"/>
              <a:ext cx="56444" cy="534724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1185333" y="5790315"/>
                <a:ext cx="56444" cy="5347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9" name="墨迹 58"/>
              <p14:cNvContentPartPr/>
              <p14:nvPr/>
            </p14:nvContentPartPr>
            <p14:xfrm>
              <a:off x="1250950" y="5958451"/>
              <a:ext cx="182738" cy="205853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1250950" y="5958451"/>
                <a:ext cx="182738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0" name="墨迹 59"/>
              <p14:cNvContentPartPr/>
              <p14:nvPr/>
            </p14:nvContentPartPr>
            <p14:xfrm>
              <a:off x="1509888" y="5921792"/>
              <a:ext cx="214489" cy="56398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1509888" y="5921792"/>
                <a:ext cx="214489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1" name="墨迹 60"/>
              <p14:cNvContentPartPr/>
              <p14:nvPr/>
            </p14:nvContentPartPr>
            <p14:xfrm>
              <a:off x="1538816" y="6028949"/>
              <a:ext cx="191206" cy="16919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1538816" y="6028949"/>
                <a:ext cx="19120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2" name="墨迹 61"/>
              <p14:cNvContentPartPr/>
              <p14:nvPr/>
            </p14:nvContentPartPr>
            <p14:xfrm>
              <a:off x="1866194" y="5913333"/>
              <a:ext cx="848783" cy="87417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1866194" y="5913333"/>
                <a:ext cx="848783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3" name="墨迹 62"/>
              <p14:cNvContentPartPr/>
              <p14:nvPr/>
            </p14:nvContentPartPr>
            <p14:xfrm>
              <a:off x="2054577" y="5523305"/>
              <a:ext cx="141111" cy="295561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2054577" y="5523305"/>
                <a:ext cx="141111" cy="2955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4" name="墨迹 63"/>
              <p14:cNvContentPartPr/>
              <p14:nvPr/>
            </p14:nvContentPartPr>
            <p14:xfrm>
              <a:off x="2175404" y="5498984"/>
              <a:ext cx="110596" cy="263484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2175404" y="5498984"/>
                <a:ext cx="110596" cy="2634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5" name="墨迹 64"/>
              <p14:cNvContentPartPr/>
              <p14:nvPr/>
            </p14:nvContentPartPr>
            <p14:xfrm>
              <a:off x="2269066" y="5512201"/>
              <a:ext cx="62089" cy="243217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2269066" y="5512201"/>
                <a:ext cx="62089" cy="2432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6" name="墨迹 65"/>
              <p14:cNvContentPartPr/>
              <p14:nvPr/>
            </p14:nvContentPartPr>
            <p14:xfrm>
              <a:off x="2208918" y="5639802"/>
              <a:ext cx="130704" cy="39479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2208918" y="5639802"/>
                <a:ext cx="130704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7" name="墨迹 66"/>
              <p14:cNvContentPartPr/>
              <p14:nvPr/>
            </p14:nvContentPartPr>
            <p14:xfrm>
              <a:off x="2410177" y="5464968"/>
              <a:ext cx="107245" cy="366587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2410177" y="5464968"/>
                <a:ext cx="107245" cy="3665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8" name="墨迹 67"/>
              <p14:cNvContentPartPr/>
              <p14:nvPr/>
            </p14:nvContentPartPr>
            <p14:xfrm>
              <a:off x="2078566" y="6057147"/>
              <a:ext cx="100189" cy="291155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2078566" y="6057147"/>
                <a:ext cx="100189" cy="2911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9" name="墨迹 68"/>
              <p14:cNvContentPartPr/>
              <p14:nvPr/>
            </p14:nvContentPartPr>
            <p14:xfrm>
              <a:off x="2263422" y="6088166"/>
              <a:ext cx="45155" cy="248151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2263422" y="6088166"/>
                <a:ext cx="45155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0" name="墨迹 69"/>
              <p14:cNvContentPartPr/>
              <p14:nvPr/>
            </p14:nvContentPartPr>
            <p14:xfrm>
              <a:off x="2297288" y="6100856"/>
              <a:ext cx="94545" cy="260841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2297288" y="6100856"/>
                <a:ext cx="94545" cy="2608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1" name="墨迹 70"/>
              <p14:cNvContentPartPr/>
              <p14:nvPr/>
            </p14:nvContentPartPr>
            <p14:xfrm>
              <a:off x="2404533" y="6121300"/>
              <a:ext cx="112889" cy="262956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2404533" y="6121300"/>
                <a:ext cx="112889" cy="2629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2" name="墨迹 71"/>
              <p14:cNvContentPartPr/>
              <p14:nvPr/>
            </p14:nvContentPartPr>
            <p14:xfrm>
              <a:off x="2711450" y="5893593"/>
              <a:ext cx="155927" cy="39479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2711450" y="5893593"/>
                <a:ext cx="155927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3" name="墨迹 72"/>
              <p14:cNvContentPartPr/>
              <p14:nvPr/>
            </p14:nvContentPartPr>
            <p14:xfrm>
              <a:off x="2698044" y="6000750"/>
              <a:ext cx="177800" cy="33838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2698044" y="6000750"/>
                <a:ext cx="177800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4" name="墨迹 73"/>
              <p14:cNvContentPartPr/>
              <p14:nvPr/>
            </p14:nvContentPartPr>
            <p14:xfrm>
              <a:off x="2988204" y="5944352"/>
              <a:ext cx="299684" cy="28199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2988204" y="5944352"/>
                <a:ext cx="29968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5" name="墨迹 74"/>
              <p14:cNvContentPartPr/>
              <p14:nvPr/>
            </p14:nvContentPartPr>
            <p14:xfrm>
              <a:off x="3081866" y="5523481"/>
              <a:ext cx="11289" cy="302435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3081866" y="5523481"/>
                <a:ext cx="11289" cy="302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6" name="墨迹 75"/>
              <p14:cNvContentPartPr/>
              <p14:nvPr/>
            </p14:nvContentPartPr>
            <p14:xfrm>
              <a:off x="3014133" y="6040228"/>
              <a:ext cx="135467" cy="524502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3014133" y="6040228"/>
                <a:ext cx="135467" cy="5245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7" name="墨迹 76"/>
              <p14:cNvContentPartPr/>
              <p14:nvPr/>
            </p14:nvContentPartPr>
            <p14:xfrm>
              <a:off x="6292850" y="3519236"/>
              <a:ext cx="23283" cy="45119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6292850" y="3519236"/>
                <a:ext cx="23283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8" name="墨迹 77"/>
              <p14:cNvContentPartPr/>
              <p14:nvPr/>
            </p14:nvContentPartPr>
            <p14:xfrm>
              <a:off x="4453466" y="2588669"/>
              <a:ext cx="84667" cy="210788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4453466" y="2588669"/>
                <a:ext cx="84667" cy="2107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9" name="墨迹 78"/>
              <p14:cNvContentPartPr/>
              <p14:nvPr/>
            </p14:nvContentPartPr>
            <p14:xfrm>
              <a:off x="4583288" y="2549190"/>
              <a:ext cx="101600" cy="200742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4583288" y="2549190"/>
                <a:ext cx="101600" cy="2007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0" name="墨迹 79"/>
              <p14:cNvContentPartPr/>
              <p14:nvPr/>
            </p14:nvContentPartPr>
            <p14:xfrm>
              <a:off x="4620683" y="2553420"/>
              <a:ext cx="129117" cy="188229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4620683" y="2553420"/>
                <a:ext cx="129117" cy="1882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1" name="墨迹 80"/>
              <p14:cNvContentPartPr/>
              <p14:nvPr/>
            </p14:nvContentPartPr>
            <p14:xfrm>
              <a:off x="4786488" y="2515352"/>
              <a:ext cx="94545" cy="280580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4786488" y="2515352"/>
                <a:ext cx="94545" cy="2805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2" name="墨迹 81"/>
              <p14:cNvContentPartPr/>
              <p14:nvPr/>
            </p14:nvContentPartPr>
            <p14:xfrm>
              <a:off x="4248855" y="2774782"/>
              <a:ext cx="859367" cy="56398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4248855" y="2774782"/>
                <a:ext cx="859367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3" name="墨迹 82"/>
              <p14:cNvContentPartPr/>
              <p14:nvPr/>
            </p14:nvContentPartPr>
            <p14:xfrm>
              <a:off x="4430888" y="2910138"/>
              <a:ext cx="107245" cy="242511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4430888" y="2910138"/>
                <a:ext cx="107245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4" name="墨迹 83"/>
              <p14:cNvContentPartPr/>
              <p14:nvPr/>
            </p14:nvContentPartPr>
            <p14:xfrm>
              <a:off x="4583288" y="2943976"/>
              <a:ext cx="121356" cy="140996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4583288" y="2943976"/>
                <a:ext cx="121356" cy="1409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5" name="墨迹 84"/>
              <p14:cNvContentPartPr/>
              <p14:nvPr/>
            </p14:nvContentPartPr>
            <p14:xfrm>
              <a:off x="4724400" y="2938337"/>
              <a:ext cx="95955" cy="165669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4724400" y="2938337"/>
                <a:ext cx="95955" cy="1656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6" name="墨迹 85"/>
              <p14:cNvContentPartPr/>
              <p14:nvPr/>
            </p14:nvContentPartPr>
            <p14:xfrm>
              <a:off x="4778022" y="2874184"/>
              <a:ext cx="47978" cy="430564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4778022" y="2874184"/>
                <a:ext cx="47978" cy="4305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7" name="墨迹 86"/>
              <p14:cNvContentPartPr/>
              <p14:nvPr/>
            </p14:nvContentPartPr>
            <p14:xfrm>
              <a:off x="4831644" y="3020819"/>
              <a:ext cx="82726" cy="178359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4831644" y="3020819"/>
                <a:ext cx="82726" cy="1783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8" name="墨迹 87"/>
              <p14:cNvContentPartPr/>
              <p14:nvPr/>
            </p14:nvContentPartPr>
            <p14:xfrm>
              <a:off x="4980340" y="2959486"/>
              <a:ext cx="178682" cy="263661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4980340" y="2959486"/>
                <a:ext cx="178682" cy="2636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89" name="墨迹 88"/>
              <p14:cNvContentPartPr/>
              <p14:nvPr/>
            </p14:nvContentPartPr>
            <p14:xfrm>
              <a:off x="5139266" y="2878237"/>
              <a:ext cx="149578" cy="328695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5139266" y="2878237"/>
                <a:ext cx="149578" cy="3286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0" name="墨迹 89"/>
              <p14:cNvContentPartPr/>
              <p14:nvPr/>
            </p14:nvContentPartPr>
            <p14:xfrm>
              <a:off x="5074355" y="2752223"/>
              <a:ext cx="361245" cy="11280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5074355" y="2752223"/>
                <a:ext cx="361245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1" name="墨迹 90"/>
              <p14:cNvContentPartPr/>
              <p14:nvPr/>
            </p14:nvContentPartPr>
            <p14:xfrm>
              <a:off x="5480755" y="2690185"/>
              <a:ext cx="143934" cy="11280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5480755" y="2690185"/>
                <a:ext cx="143934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2" name="墨迹 91"/>
              <p14:cNvContentPartPr/>
              <p14:nvPr/>
            </p14:nvContentPartPr>
            <p14:xfrm>
              <a:off x="5477933" y="2797342"/>
              <a:ext cx="203200" cy="19739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5477933" y="2797342"/>
                <a:ext cx="203200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3" name="墨迹 92"/>
              <p14:cNvContentPartPr/>
              <p14:nvPr/>
            </p14:nvContentPartPr>
            <p14:xfrm>
              <a:off x="5796844" y="2774782"/>
              <a:ext cx="903111" cy="26789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5796844" y="2774782"/>
                <a:ext cx="903111" cy="267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4" name="墨迹 93"/>
              <p14:cNvContentPartPr/>
              <p14:nvPr/>
            </p14:nvContentPartPr>
            <p14:xfrm>
              <a:off x="6090355" y="2481513"/>
              <a:ext cx="107245" cy="267890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6090355" y="2481513"/>
                <a:ext cx="107245" cy="2678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5" name="墨迹 94"/>
              <p14:cNvContentPartPr/>
              <p14:nvPr/>
            </p14:nvContentPartPr>
            <p14:xfrm>
              <a:off x="6175022" y="2520991"/>
              <a:ext cx="118533" cy="197393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6175022" y="2520991"/>
                <a:ext cx="118533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6" name="墨迹 95"/>
              <p14:cNvContentPartPr/>
              <p14:nvPr/>
            </p14:nvContentPartPr>
            <p14:xfrm>
              <a:off x="6282266" y="2543727"/>
              <a:ext cx="49389" cy="185937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6282266" y="2543727"/>
                <a:ext cx="49389" cy="1859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7" name="墨迹 96"/>
              <p14:cNvContentPartPr/>
              <p14:nvPr/>
            </p14:nvContentPartPr>
            <p14:xfrm>
              <a:off x="6224058" y="2636607"/>
              <a:ext cx="114653" cy="31019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6224058" y="2636607"/>
                <a:ext cx="114653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98" name="墨迹 97"/>
              <p14:cNvContentPartPr/>
              <p14:nvPr/>
            </p14:nvContentPartPr>
            <p14:xfrm>
              <a:off x="6389511" y="2470233"/>
              <a:ext cx="104775" cy="304549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6389511" y="2470233"/>
                <a:ext cx="104775" cy="3045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04" name="墨迹 103"/>
              <p14:cNvContentPartPr/>
              <p14:nvPr/>
            </p14:nvContentPartPr>
            <p14:xfrm>
              <a:off x="6654800" y="2763503"/>
              <a:ext cx="443088" cy="16919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6654800" y="2763503"/>
                <a:ext cx="443088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06" name="墨迹 105"/>
              <p14:cNvContentPartPr/>
              <p14:nvPr/>
            </p14:nvContentPartPr>
            <p14:xfrm>
              <a:off x="6039555" y="2915777"/>
              <a:ext cx="81845" cy="242512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6039555" y="2915777"/>
                <a:ext cx="81845" cy="242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7" name="墨迹 106"/>
              <p14:cNvContentPartPr/>
              <p14:nvPr/>
            </p14:nvContentPartPr>
            <p14:xfrm>
              <a:off x="6154384" y="2906789"/>
              <a:ext cx="110949" cy="213784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6154384" y="2906789"/>
                <a:ext cx="110949" cy="2137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8" name="墨迹 107"/>
              <p14:cNvContentPartPr/>
              <p14:nvPr/>
            </p14:nvContentPartPr>
            <p14:xfrm>
              <a:off x="6237111" y="2929172"/>
              <a:ext cx="50800" cy="229117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6237111" y="2929172"/>
                <a:ext cx="50800" cy="2291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9" name="墨迹 108"/>
              <p14:cNvContentPartPr/>
              <p14:nvPr/>
            </p14:nvContentPartPr>
            <p14:xfrm>
              <a:off x="6188251" y="3037033"/>
              <a:ext cx="85549" cy="31019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6188251" y="3037033"/>
                <a:ext cx="85549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10" name="墨迹 109"/>
              <p14:cNvContentPartPr/>
              <p14:nvPr/>
            </p14:nvContentPartPr>
            <p14:xfrm>
              <a:off x="6350000" y="2893218"/>
              <a:ext cx="135466" cy="321469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6350000" y="2893218"/>
                <a:ext cx="135466" cy="3214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11" name="墨迹 110"/>
              <p14:cNvContentPartPr/>
              <p14:nvPr/>
            </p14:nvContentPartPr>
            <p14:xfrm>
              <a:off x="6502400" y="3000375"/>
              <a:ext cx="166511" cy="16919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6502400" y="3000375"/>
                <a:ext cx="166511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12" name="墨迹 111"/>
              <p14:cNvContentPartPr/>
              <p14:nvPr/>
            </p14:nvContentPartPr>
            <p14:xfrm>
              <a:off x="6589888" y="2930582"/>
              <a:ext cx="53622" cy="261546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6589888" y="2930582"/>
                <a:ext cx="53622" cy="2615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13" name="墨迹 112"/>
              <p14:cNvContentPartPr/>
              <p14:nvPr/>
            </p14:nvContentPartPr>
            <p14:xfrm>
              <a:off x="6739466" y="2900797"/>
              <a:ext cx="79022" cy="272473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6739466" y="2900797"/>
                <a:ext cx="79022" cy="272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14" name="墨迹 113"/>
              <p14:cNvContentPartPr/>
              <p14:nvPr/>
            </p14:nvContentPartPr>
            <p14:xfrm>
              <a:off x="6869288" y="2966536"/>
              <a:ext cx="39512" cy="188933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6869288" y="2966536"/>
                <a:ext cx="39512" cy="188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15" name="墨迹 114"/>
              <p14:cNvContentPartPr/>
              <p14:nvPr/>
            </p14:nvContentPartPr>
            <p14:xfrm>
              <a:off x="6903155" y="2932697"/>
              <a:ext cx="75142" cy="203033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6903155" y="2932697"/>
                <a:ext cx="75142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16" name="墨迹 115"/>
              <p14:cNvContentPartPr/>
              <p14:nvPr/>
            </p14:nvContentPartPr>
            <p14:xfrm>
              <a:off x="7001933" y="2876299"/>
              <a:ext cx="121356" cy="341208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7001933" y="2876299"/>
                <a:ext cx="121356" cy="3412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7" name="墨迹 116"/>
              <p14:cNvContentPartPr/>
              <p14:nvPr/>
            </p14:nvContentPartPr>
            <p14:xfrm>
              <a:off x="7196666" y="2690185"/>
              <a:ext cx="155222" cy="16920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7196666" y="2690185"/>
                <a:ext cx="155222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18" name="墨迹 117"/>
              <p14:cNvContentPartPr/>
              <p14:nvPr/>
            </p14:nvContentPartPr>
            <p14:xfrm>
              <a:off x="7200547" y="2793112"/>
              <a:ext cx="202141" cy="21149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7200547" y="2793112"/>
                <a:ext cx="202141" cy="211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19" name="墨迹 118"/>
              <p14:cNvContentPartPr/>
              <p14:nvPr/>
            </p14:nvContentPartPr>
            <p14:xfrm>
              <a:off x="7690555" y="2449965"/>
              <a:ext cx="14112" cy="203562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7690555" y="2449965"/>
                <a:ext cx="14112" cy="2035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20" name="墨迹 119"/>
              <p14:cNvContentPartPr/>
              <p14:nvPr/>
            </p14:nvContentPartPr>
            <p14:xfrm>
              <a:off x="7491588" y="2726844"/>
              <a:ext cx="390878" cy="19739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7491588" y="2726844"/>
                <a:ext cx="390878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21" name="墨迹 120"/>
              <p14:cNvContentPartPr/>
              <p14:nvPr/>
            </p14:nvContentPartPr>
            <p14:xfrm>
              <a:off x="7808559" y="2718384"/>
              <a:ext cx="294041" cy="31019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7808559" y="2718384"/>
                <a:ext cx="294041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22" name="墨迹 121"/>
              <p14:cNvContentPartPr/>
              <p14:nvPr/>
            </p14:nvContentPartPr>
            <p14:xfrm>
              <a:off x="7521222" y="2827479"/>
              <a:ext cx="51681" cy="325170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7521222" y="2827479"/>
                <a:ext cx="51681" cy="3251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23" name="墨迹 122"/>
              <p14:cNvContentPartPr/>
              <p14:nvPr/>
            </p14:nvContentPartPr>
            <p14:xfrm>
              <a:off x="7588073" y="2943976"/>
              <a:ext cx="170216" cy="5640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7588073" y="2943976"/>
                <a:ext cx="170216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24" name="墨迹 123"/>
              <p14:cNvContentPartPr/>
              <p14:nvPr/>
            </p14:nvContentPartPr>
            <p14:xfrm>
              <a:off x="7667977" y="2873479"/>
              <a:ext cx="53623" cy="155095"/>
            </p14:xfrm>
          </p:contentPart>
        </mc:Choice>
        <mc:Fallback xmlns="">
          <p:pic>
            <p:nvPicPr>
              <p:cNvPr id="124" name="墨迹 123"/>
            </p:nvPicPr>
            <p:blipFill>
              <a:blip/>
            </p:blipFill>
            <p:spPr>
              <a:xfrm>
                <a:off x="7667977" y="2873479"/>
                <a:ext cx="53623" cy="1550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25" name="墨迹 124"/>
              <p14:cNvContentPartPr/>
              <p14:nvPr/>
            </p14:nvContentPartPr>
            <p14:xfrm>
              <a:off x="7793566" y="2842460"/>
              <a:ext cx="91722" cy="504762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7793566" y="2842460"/>
                <a:ext cx="91722" cy="5047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26" name="墨迹 125"/>
              <p14:cNvContentPartPr/>
              <p14:nvPr/>
            </p14:nvContentPartPr>
            <p14:xfrm>
              <a:off x="8060266" y="2707105"/>
              <a:ext cx="138289" cy="22559"/>
            </p14:xfrm>
          </p:contentPart>
        </mc:Choice>
        <mc:Fallback xmlns="">
          <p:pic>
            <p:nvPicPr>
              <p:cNvPr id="126" name="墨迹 125"/>
            </p:nvPicPr>
            <p:blipFill>
              <a:blip/>
            </p:blipFill>
            <p:spPr>
              <a:xfrm>
                <a:off x="8060266" y="2707105"/>
                <a:ext cx="138289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27" name="墨迹 126"/>
              <p14:cNvContentPartPr/>
              <p14:nvPr/>
            </p14:nvContentPartPr>
            <p14:xfrm>
              <a:off x="8056562" y="2793112"/>
              <a:ext cx="195615" cy="35249"/>
            </p14:xfrm>
          </p:contentPart>
        </mc:Choice>
        <mc:Fallback xmlns="">
          <p:pic>
            <p:nvPicPr>
              <p:cNvPr id="127" name="墨迹 126"/>
            </p:nvPicPr>
            <p:blipFill>
              <a:blip/>
            </p:blipFill>
            <p:spPr>
              <a:xfrm>
                <a:off x="8056562" y="2793112"/>
                <a:ext cx="195615" cy="352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28" name="墨迹 127"/>
              <p14:cNvContentPartPr/>
              <p14:nvPr/>
            </p14:nvContentPartPr>
            <p14:xfrm>
              <a:off x="8421511" y="2475873"/>
              <a:ext cx="16933" cy="239692"/>
            </p14:xfrm>
          </p:contentPart>
        </mc:Choice>
        <mc:Fallback xmlns="">
          <p:pic>
            <p:nvPicPr>
              <p:cNvPr id="128" name="墨迹 127"/>
            </p:nvPicPr>
            <p:blipFill>
              <a:blip/>
            </p:blipFill>
            <p:spPr>
              <a:xfrm>
                <a:off x="8421511" y="2475873"/>
                <a:ext cx="16933" cy="239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29" name="墨迹 128"/>
              <p14:cNvContentPartPr/>
              <p14:nvPr/>
            </p14:nvContentPartPr>
            <p14:xfrm>
              <a:off x="8287984" y="2780422"/>
              <a:ext cx="350838" cy="22560"/>
            </p14:xfrm>
          </p:contentPart>
        </mc:Choice>
        <mc:Fallback xmlns="">
          <p:pic>
            <p:nvPicPr>
              <p:cNvPr id="129" name="墨迹 128"/>
            </p:nvPicPr>
            <p:blipFill>
              <a:blip/>
            </p:blipFill>
            <p:spPr>
              <a:xfrm>
                <a:off x="8287984" y="2780422"/>
                <a:ext cx="350838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30" name="墨迹 129"/>
              <p14:cNvContentPartPr/>
              <p14:nvPr/>
            </p14:nvContentPartPr>
            <p14:xfrm>
              <a:off x="8362244" y="2893218"/>
              <a:ext cx="42333" cy="205853"/>
            </p14:xfrm>
          </p:contentPart>
        </mc:Choice>
        <mc:Fallback xmlns="">
          <p:pic>
            <p:nvPicPr>
              <p:cNvPr id="130" name="墨迹 129"/>
            </p:nvPicPr>
            <p:blipFill>
              <a:blip/>
            </p:blipFill>
            <p:spPr>
              <a:xfrm>
                <a:off x="8362244" y="2893218"/>
                <a:ext cx="42333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31" name="墨迹 130"/>
              <p14:cNvContentPartPr/>
              <p14:nvPr/>
            </p14:nvContentPartPr>
            <p14:xfrm>
              <a:off x="8523111" y="2934636"/>
              <a:ext cx="107244" cy="114558"/>
            </p14:xfrm>
          </p:contentPart>
        </mc:Choice>
        <mc:Fallback xmlns="">
          <p:pic>
            <p:nvPicPr>
              <p:cNvPr id="131" name="墨迹 130"/>
            </p:nvPicPr>
            <p:blipFill>
              <a:blip/>
            </p:blipFill>
            <p:spPr>
              <a:xfrm>
                <a:off x="8523111" y="2934636"/>
                <a:ext cx="107244" cy="1145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32" name="墨迹 131"/>
              <p14:cNvContentPartPr/>
              <p14:nvPr/>
            </p14:nvContentPartPr>
            <p14:xfrm>
              <a:off x="9398528" y="3507957"/>
              <a:ext cx="1625777" cy="28199"/>
            </p14:xfrm>
          </p:contentPart>
        </mc:Choice>
        <mc:Fallback xmlns="">
          <p:pic>
            <p:nvPicPr>
              <p:cNvPr id="132" name="墨迹 131"/>
            </p:nvPicPr>
            <p:blipFill>
              <a:blip/>
            </p:blipFill>
            <p:spPr>
              <a:xfrm>
                <a:off x="9398528" y="3507957"/>
                <a:ext cx="1625777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33" name="墨迹 132"/>
              <p14:cNvContentPartPr/>
              <p14:nvPr/>
            </p14:nvContentPartPr>
            <p14:xfrm>
              <a:off x="9309100" y="3127094"/>
              <a:ext cx="21166" cy="385093"/>
            </p14:xfrm>
          </p:contentPart>
        </mc:Choice>
        <mc:Fallback xmlns="">
          <p:pic>
            <p:nvPicPr>
              <p:cNvPr id="133" name="墨迹 132"/>
            </p:nvPicPr>
            <p:blipFill>
              <a:blip/>
            </p:blipFill>
            <p:spPr>
              <a:xfrm>
                <a:off x="9309100" y="3127094"/>
                <a:ext cx="21166" cy="3850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34" name="墨迹 133"/>
              <p14:cNvContentPartPr/>
              <p14:nvPr/>
            </p14:nvContentPartPr>
            <p14:xfrm>
              <a:off x="9544755" y="3028573"/>
              <a:ext cx="1552222" cy="499123"/>
            </p14:xfrm>
          </p:contentPart>
        </mc:Choice>
        <mc:Fallback xmlns="">
          <p:pic>
            <p:nvPicPr>
              <p:cNvPr id="134" name="墨迹 133"/>
            </p:nvPicPr>
            <p:blipFill>
              <a:blip/>
            </p:blipFill>
            <p:spPr>
              <a:xfrm>
                <a:off x="9544755" y="3028573"/>
                <a:ext cx="1552222" cy="4991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35" name="墨迹 134"/>
              <p14:cNvContentPartPr/>
              <p14:nvPr/>
            </p14:nvContentPartPr>
            <p14:xfrm>
              <a:off x="10445044" y="2759802"/>
              <a:ext cx="243593" cy="43179"/>
            </p14:xfrm>
          </p:contentPart>
        </mc:Choice>
        <mc:Fallback xmlns="">
          <p:pic>
            <p:nvPicPr>
              <p:cNvPr id="135" name="墨迹 134"/>
            </p:nvPicPr>
            <p:blipFill>
              <a:blip/>
            </p:blipFill>
            <p:spPr>
              <a:xfrm>
                <a:off x="10445044" y="2759802"/>
                <a:ext cx="243593" cy="431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36" name="墨迹 135"/>
              <p14:cNvContentPartPr/>
              <p14:nvPr/>
            </p14:nvContentPartPr>
            <p14:xfrm>
              <a:off x="10541000" y="2808621"/>
              <a:ext cx="42332" cy="377867"/>
            </p14:xfrm>
          </p:contentPart>
        </mc:Choice>
        <mc:Fallback xmlns="">
          <p:pic>
            <p:nvPicPr>
              <p:cNvPr id="136" name="墨迹 135"/>
            </p:nvPicPr>
            <p:blipFill>
              <a:blip/>
            </p:blipFill>
            <p:spPr>
              <a:xfrm>
                <a:off x="10541000" y="2808621"/>
                <a:ext cx="42332" cy="3778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37" name="墨迹 136"/>
              <p14:cNvContentPartPr/>
              <p14:nvPr/>
            </p14:nvContentPartPr>
            <p14:xfrm>
              <a:off x="10684932" y="2757863"/>
              <a:ext cx="158045" cy="194573"/>
            </p14:xfrm>
          </p:contentPart>
        </mc:Choice>
        <mc:Fallback xmlns="">
          <p:pic>
            <p:nvPicPr>
              <p:cNvPr id="137" name="墨迹 136"/>
            </p:nvPicPr>
            <p:blipFill>
              <a:blip/>
            </p:blipFill>
            <p:spPr>
              <a:xfrm>
                <a:off x="10684932" y="2757863"/>
                <a:ext cx="158045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38" name="墨迹 137"/>
              <p14:cNvContentPartPr/>
              <p14:nvPr/>
            </p14:nvContentPartPr>
            <p14:xfrm>
              <a:off x="10780888" y="2884230"/>
              <a:ext cx="38100" cy="133064"/>
            </p14:xfrm>
          </p:contentPart>
        </mc:Choice>
        <mc:Fallback xmlns="">
          <p:pic>
            <p:nvPicPr>
              <p:cNvPr id="138" name="墨迹 137"/>
            </p:nvPicPr>
            <p:blipFill>
              <a:blip/>
            </p:blipFill>
            <p:spPr>
              <a:xfrm>
                <a:off x="10780888" y="2884230"/>
                <a:ext cx="38100" cy="1330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39" name="墨迹 138"/>
              <p14:cNvContentPartPr/>
              <p14:nvPr/>
            </p14:nvContentPartPr>
            <p14:xfrm>
              <a:off x="10854267" y="2881939"/>
              <a:ext cx="67733" cy="45118"/>
            </p14:xfrm>
          </p:contentPart>
        </mc:Choice>
        <mc:Fallback xmlns="">
          <p:pic>
            <p:nvPicPr>
              <p:cNvPr id="139" name="墨迹 138"/>
            </p:nvPicPr>
            <p:blipFill>
              <a:blip/>
            </p:blipFill>
            <p:spPr>
              <a:xfrm>
                <a:off x="10854267" y="2881939"/>
                <a:ext cx="67733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40" name="墨迹 139"/>
              <p14:cNvContentPartPr/>
              <p14:nvPr/>
            </p14:nvContentPartPr>
            <p14:xfrm>
              <a:off x="11023600" y="2611228"/>
              <a:ext cx="54151" cy="107156"/>
            </p14:xfrm>
          </p:contentPart>
        </mc:Choice>
        <mc:Fallback xmlns="">
          <p:pic>
            <p:nvPicPr>
              <p:cNvPr id="140" name="墨迹 139"/>
            </p:nvPicPr>
            <p:blipFill>
              <a:blip/>
            </p:blipFill>
            <p:spPr>
              <a:xfrm>
                <a:off x="11023600" y="2611228"/>
                <a:ext cx="54151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41" name="墨迹 140"/>
              <p14:cNvContentPartPr/>
              <p14:nvPr/>
            </p14:nvContentPartPr>
            <p14:xfrm>
              <a:off x="10922705" y="2692300"/>
              <a:ext cx="224720" cy="308075"/>
            </p14:xfrm>
          </p:contentPart>
        </mc:Choice>
        <mc:Fallback xmlns="">
          <p:pic>
            <p:nvPicPr>
              <p:cNvPr id="141" name="墨迹 140"/>
            </p:nvPicPr>
            <p:blipFill>
              <a:blip/>
            </p:blipFill>
            <p:spPr>
              <a:xfrm>
                <a:off x="10922705" y="2692300"/>
                <a:ext cx="224720" cy="308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42" name="墨迹 141"/>
              <p14:cNvContentPartPr/>
              <p14:nvPr/>
            </p14:nvContentPartPr>
            <p14:xfrm>
              <a:off x="10929585" y="2872598"/>
              <a:ext cx="218193" cy="141876"/>
            </p14:xfrm>
          </p:contentPart>
        </mc:Choice>
        <mc:Fallback xmlns="">
          <p:pic>
            <p:nvPicPr>
              <p:cNvPr id="142" name="墨迹 141"/>
            </p:nvPicPr>
            <p:blipFill>
              <a:blip/>
            </p:blipFill>
            <p:spPr>
              <a:xfrm>
                <a:off x="10929585" y="2872598"/>
                <a:ext cx="218193" cy="141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43" name="墨迹 142"/>
              <p14:cNvContentPartPr/>
              <p14:nvPr/>
            </p14:nvContentPartPr>
            <p14:xfrm>
              <a:off x="11221155" y="2941157"/>
              <a:ext cx="105018" cy="59958"/>
            </p14:xfrm>
          </p:contentPart>
        </mc:Choice>
        <mc:Fallback xmlns="">
          <p:pic>
            <p:nvPicPr>
              <p:cNvPr id="143" name="墨迹 142"/>
            </p:nvPicPr>
            <p:blipFill>
              <a:blip/>
            </p:blipFill>
            <p:spPr>
              <a:xfrm>
                <a:off x="11221155" y="2941157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44" name="墨迹 143"/>
              <p14:cNvContentPartPr/>
              <p14:nvPr/>
            </p14:nvContentPartPr>
            <p14:xfrm>
              <a:off x="11294532" y="2743235"/>
              <a:ext cx="50800" cy="364296"/>
            </p14:xfrm>
          </p:contentPart>
        </mc:Choice>
        <mc:Fallback xmlns="">
          <p:pic>
            <p:nvPicPr>
              <p:cNvPr id="144" name="墨迹 143"/>
            </p:nvPicPr>
            <p:blipFill>
              <a:blip/>
            </p:blipFill>
            <p:spPr>
              <a:xfrm>
                <a:off x="11294532" y="2743235"/>
                <a:ext cx="50800" cy="3642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45" name="墨迹 144"/>
              <p14:cNvContentPartPr/>
              <p14:nvPr/>
            </p14:nvContentPartPr>
            <p14:xfrm>
              <a:off x="11320638" y="2843870"/>
              <a:ext cx="162983" cy="133945"/>
            </p14:xfrm>
          </p:contentPart>
        </mc:Choice>
        <mc:Fallback xmlns="">
          <p:pic>
            <p:nvPicPr>
              <p:cNvPr id="145" name="墨迹 144"/>
            </p:nvPicPr>
            <p:blipFill>
              <a:blip/>
            </p:blipFill>
            <p:spPr>
              <a:xfrm>
                <a:off x="11320638" y="2843870"/>
                <a:ext cx="162983" cy="1339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46" name="墨迹 145"/>
              <p14:cNvContentPartPr/>
              <p14:nvPr/>
            </p14:nvContentPartPr>
            <p14:xfrm>
              <a:off x="11428764" y="2808621"/>
              <a:ext cx="163513" cy="267891"/>
            </p14:xfrm>
          </p:contentPart>
        </mc:Choice>
        <mc:Fallback xmlns="">
          <p:pic>
            <p:nvPicPr>
              <p:cNvPr id="146" name="墨迹 145"/>
            </p:nvPicPr>
            <p:blipFill>
              <a:blip/>
            </p:blipFill>
            <p:spPr>
              <a:xfrm>
                <a:off x="11428764" y="2808621"/>
                <a:ext cx="163513" cy="267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47" name="墨迹 146"/>
              <p14:cNvContentPartPr/>
              <p14:nvPr/>
            </p14:nvContentPartPr>
            <p14:xfrm>
              <a:off x="11576755" y="2949616"/>
              <a:ext cx="56445" cy="59218"/>
            </p14:xfrm>
          </p:contentPart>
        </mc:Choice>
        <mc:Fallback xmlns="">
          <p:pic>
            <p:nvPicPr>
              <p:cNvPr id="147" name="墨迹 146"/>
            </p:nvPicPr>
            <p:blipFill>
              <a:blip/>
            </p:blipFill>
            <p:spPr>
              <a:xfrm>
                <a:off x="11576755" y="2949616"/>
                <a:ext cx="56445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48" name="墨迹 147"/>
              <p14:cNvContentPartPr/>
              <p14:nvPr/>
            </p14:nvContentPartPr>
            <p14:xfrm>
              <a:off x="11390842" y="3169569"/>
              <a:ext cx="257175" cy="393376"/>
            </p14:xfrm>
          </p:contentPart>
        </mc:Choice>
        <mc:Fallback xmlns="">
          <p:pic>
            <p:nvPicPr>
              <p:cNvPr id="148" name="墨迹 147"/>
            </p:nvPicPr>
            <p:blipFill>
              <a:blip/>
            </p:blipFill>
            <p:spPr>
              <a:xfrm>
                <a:off x="11390842" y="3169569"/>
                <a:ext cx="257175" cy="3933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49" name="墨迹 148"/>
              <p14:cNvContentPartPr/>
              <p14:nvPr/>
            </p14:nvContentPartPr>
            <p14:xfrm>
              <a:off x="11407422" y="3457198"/>
              <a:ext cx="344312" cy="172014"/>
            </p14:xfrm>
          </p:contentPart>
        </mc:Choice>
        <mc:Fallback xmlns="">
          <p:pic>
            <p:nvPicPr>
              <p:cNvPr id="149" name="墨迹 148"/>
            </p:nvPicPr>
            <p:blipFill>
              <a:blip/>
            </p:blipFill>
            <p:spPr>
              <a:xfrm>
                <a:off x="11407422" y="3457198"/>
                <a:ext cx="344312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50" name="墨迹 149"/>
              <p14:cNvContentPartPr/>
              <p14:nvPr/>
            </p14:nvContentPartPr>
            <p14:xfrm>
              <a:off x="9217377" y="949601"/>
              <a:ext cx="67734" cy="1678547"/>
            </p14:xfrm>
          </p:contentPart>
        </mc:Choice>
        <mc:Fallback xmlns="">
          <p:pic>
            <p:nvPicPr>
              <p:cNvPr id="150" name="墨迹 149"/>
            </p:nvPicPr>
            <p:blipFill>
              <a:blip/>
            </p:blipFill>
            <p:spPr>
              <a:xfrm>
                <a:off x="9217377" y="949601"/>
                <a:ext cx="67734" cy="16785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51" name="墨迹 150"/>
              <p14:cNvContentPartPr/>
              <p14:nvPr/>
            </p14:nvContentPartPr>
            <p14:xfrm>
              <a:off x="10831688" y="1626201"/>
              <a:ext cx="39512" cy="237753"/>
            </p14:xfrm>
          </p:contentPart>
        </mc:Choice>
        <mc:Fallback xmlns="">
          <p:pic>
            <p:nvPicPr>
              <p:cNvPr id="151" name="墨迹 150"/>
            </p:nvPicPr>
            <p:blipFill>
              <a:blip/>
            </p:blipFill>
            <p:spPr>
              <a:xfrm>
                <a:off x="10831688" y="1626201"/>
                <a:ext cx="39512" cy="237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52" name="墨迹 151"/>
              <p14:cNvContentPartPr/>
              <p14:nvPr/>
            </p14:nvContentPartPr>
            <p14:xfrm>
              <a:off x="10826044" y="1596064"/>
              <a:ext cx="184326" cy="327108"/>
            </p14:xfrm>
          </p:contentPart>
        </mc:Choice>
        <mc:Fallback xmlns="">
          <p:pic>
            <p:nvPicPr>
              <p:cNvPr id="152" name="墨迹 151"/>
            </p:nvPicPr>
            <p:blipFill>
              <a:blip/>
            </p:blipFill>
            <p:spPr>
              <a:xfrm>
                <a:off x="10826044" y="1596064"/>
                <a:ext cx="184326" cy="3271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53" name="墨迹 152"/>
              <p14:cNvContentPartPr/>
              <p14:nvPr/>
            </p14:nvContentPartPr>
            <p14:xfrm>
              <a:off x="10664295" y="2156695"/>
              <a:ext cx="150460" cy="264542"/>
            </p14:xfrm>
          </p:contentPart>
        </mc:Choice>
        <mc:Fallback xmlns="">
          <p:pic>
            <p:nvPicPr>
              <p:cNvPr id="153" name="墨迹 152"/>
            </p:nvPicPr>
            <p:blipFill>
              <a:blip/>
            </p:blipFill>
            <p:spPr>
              <a:xfrm>
                <a:off x="10664295" y="2156695"/>
                <a:ext cx="150460" cy="2645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54" name="墨迹 153"/>
              <p14:cNvContentPartPr/>
              <p14:nvPr/>
            </p14:nvContentPartPr>
            <p14:xfrm>
              <a:off x="10769600" y="2193883"/>
              <a:ext cx="56444" cy="239691"/>
            </p14:xfrm>
          </p:contentPart>
        </mc:Choice>
        <mc:Fallback xmlns="">
          <p:pic>
            <p:nvPicPr>
              <p:cNvPr id="154" name="墨迹 153"/>
            </p:nvPicPr>
            <p:blipFill>
              <a:blip/>
            </p:blipFill>
            <p:spPr>
              <a:xfrm>
                <a:off x="10769600" y="2193883"/>
                <a:ext cx="56444" cy="239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55" name="墨迹 154"/>
              <p14:cNvContentPartPr/>
              <p14:nvPr/>
            </p14:nvContentPartPr>
            <p14:xfrm>
              <a:off x="10701867" y="2298219"/>
              <a:ext cx="208844" cy="59218"/>
            </p14:xfrm>
          </p:contentPart>
        </mc:Choice>
        <mc:Fallback xmlns="">
          <p:pic>
            <p:nvPicPr>
              <p:cNvPr id="155" name="墨迹 154"/>
            </p:nvPicPr>
            <p:blipFill>
              <a:blip/>
            </p:blipFill>
            <p:spPr>
              <a:xfrm>
                <a:off x="10701867" y="2298219"/>
                <a:ext cx="208844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56" name="墨迹 155"/>
              <p14:cNvContentPartPr/>
              <p14:nvPr/>
            </p14:nvContentPartPr>
            <p14:xfrm>
              <a:off x="9499600" y="174833"/>
              <a:ext cx="28222" cy="358128"/>
            </p14:xfrm>
          </p:contentPart>
        </mc:Choice>
        <mc:Fallback xmlns="">
          <p:pic>
            <p:nvPicPr>
              <p:cNvPr id="156" name="墨迹 155"/>
            </p:nvPicPr>
            <p:blipFill>
              <a:blip/>
            </p:blipFill>
            <p:spPr>
              <a:xfrm>
                <a:off x="9499600" y="174833"/>
                <a:ext cx="28222" cy="3581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57" name="墨迹 156"/>
              <p14:cNvContentPartPr/>
              <p14:nvPr/>
            </p14:nvContentPartPr>
            <p14:xfrm>
              <a:off x="9515122" y="211492"/>
              <a:ext cx="136878" cy="188933"/>
            </p14:xfrm>
          </p:contentPart>
        </mc:Choice>
        <mc:Fallback xmlns="">
          <p:pic>
            <p:nvPicPr>
              <p:cNvPr id="157" name="墨迹 156"/>
            </p:nvPicPr>
            <p:blipFill>
              <a:blip/>
            </p:blipFill>
            <p:spPr>
              <a:xfrm>
                <a:off x="9515122" y="211492"/>
                <a:ext cx="136878" cy="188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58" name="墨迹 157"/>
              <p14:cNvContentPartPr/>
              <p14:nvPr/>
            </p14:nvContentPartPr>
            <p14:xfrm>
              <a:off x="9682162" y="174833"/>
              <a:ext cx="144815" cy="279171"/>
            </p14:xfrm>
          </p:contentPart>
        </mc:Choice>
        <mc:Fallback xmlns="">
          <p:pic>
            <p:nvPicPr>
              <p:cNvPr id="158" name="墨迹 157"/>
            </p:nvPicPr>
            <p:blipFill>
              <a:blip/>
            </p:blipFill>
            <p:spPr>
              <a:xfrm>
                <a:off x="9682162" y="174833"/>
                <a:ext cx="144815" cy="2791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59" name="墨迹 158"/>
              <p14:cNvContentPartPr/>
              <p14:nvPr/>
            </p14:nvContentPartPr>
            <p14:xfrm>
              <a:off x="9860844" y="259430"/>
              <a:ext cx="39511" cy="93057"/>
            </p14:xfrm>
          </p:contentPart>
        </mc:Choice>
        <mc:Fallback xmlns="">
          <p:pic>
            <p:nvPicPr>
              <p:cNvPr id="159" name="墨迹 158"/>
            </p:nvPicPr>
            <p:blipFill>
              <a:blip/>
            </p:blipFill>
            <p:spPr>
              <a:xfrm>
                <a:off x="9860844" y="259430"/>
                <a:ext cx="39511" cy="93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60" name="墨迹 159"/>
              <p14:cNvContentPartPr/>
              <p14:nvPr/>
            </p14:nvContentPartPr>
            <p14:xfrm>
              <a:off x="9889066" y="45823"/>
              <a:ext cx="246062" cy="405361"/>
            </p14:xfrm>
          </p:contentPart>
        </mc:Choice>
        <mc:Fallback xmlns="">
          <p:pic>
            <p:nvPicPr>
              <p:cNvPr id="160" name="墨迹 159"/>
            </p:nvPicPr>
            <p:blipFill>
              <a:blip/>
            </p:blipFill>
            <p:spPr>
              <a:xfrm>
                <a:off x="9889066" y="45823"/>
                <a:ext cx="246062" cy="4053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61" name="墨迹 160"/>
              <p14:cNvContentPartPr/>
              <p14:nvPr/>
            </p14:nvContentPartPr>
            <p14:xfrm>
              <a:off x="9906000" y="300848"/>
              <a:ext cx="318911" cy="189814"/>
            </p14:xfrm>
          </p:contentPart>
        </mc:Choice>
        <mc:Fallback xmlns="">
          <p:pic>
            <p:nvPicPr>
              <p:cNvPr id="161" name="墨迹 160"/>
            </p:nvPicPr>
            <p:blipFill>
              <a:blip/>
            </p:blipFill>
            <p:spPr>
              <a:xfrm>
                <a:off x="9906000" y="300848"/>
                <a:ext cx="318911" cy="1898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62" name="墨迹 161"/>
              <p14:cNvContentPartPr/>
              <p14:nvPr/>
            </p14:nvContentPartPr>
            <p14:xfrm>
              <a:off x="10557932" y="197393"/>
              <a:ext cx="36689" cy="391966"/>
            </p14:xfrm>
          </p:contentPart>
        </mc:Choice>
        <mc:Fallback xmlns="">
          <p:pic>
            <p:nvPicPr>
              <p:cNvPr id="162" name="墨迹 161"/>
            </p:nvPicPr>
            <p:blipFill>
              <a:blip/>
            </p:blipFill>
            <p:spPr>
              <a:xfrm>
                <a:off x="10557932" y="197393"/>
                <a:ext cx="36689" cy="3919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63" name="墨迹 162"/>
              <p14:cNvContentPartPr/>
              <p14:nvPr/>
            </p14:nvContentPartPr>
            <p14:xfrm>
              <a:off x="10587743" y="297147"/>
              <a:ext cx="159279" cy="187876"/>
            </p14:xfrm>
          </p:contentPart>
        </mc:Choice>
        <mc:Fallback xmlns="">
          <p:pic>
            <p:nvPicPr>
              <p:cNvPr id="163" name="墨迹 162"/>
            </p:nvPicPr>
            <p:blipFill>
              <a:blip/>
            </p:blipFill>
            <p:spPr>
              <a:xfrm>
                <a:off x="10587743" y="297147"/>
                <a:ext cx="159279" cy="187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64" name="墨迹 163"/>
              <p14:cNvContentPartPr/>
              <p14:nvPr/>
            </p14:nvContentPartPr>
            <p14:xfrm>
              <a:off x="10780888" y="260840"/>
              <a:ext cx="163689" cy="32429"/>
            </p14:xfrm>
          </p:contentPart>
        </mc:Choice>
        <mc:Fallback xmlns="">
          <p:pic>
            <p:nvPicPr>
              <p:cNvPr id="164" name="墨迹 163"/>
            </p:nvPicPr>
            <p:blipFill>
              <a:blip/>
            </p:blipFill>
            <p:spPr>
              <a:xfrm>
                <a:off x="10780888" y="260840"/>
                <a:ext cx="163689" cy="324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65" name="墨迹 164"/>
              <p14:cNvContentPartPr/>
              <p14:nvPr/>
            </p14:nvContentPartPr>
            <p14:xfrm>
              <a:off x="10775244" y="366587"/>
              <a:ext cx="180623" cy="9341"/>
            </p14:xfrm>
          </p:contentPart>
        </mc:Choice>
        <mc:Fallback xmlns="">
          <p:pic>
            <p:nvPicPr>
              <p:cNvPr id="165" name="墨迹 164"/>
            </p:nvPicPr>
            <p:blipFill>
              <a:blip/>
            </p:blipFill>
            <p:spPr>
              <a:xfrm>
                <a:off x="10775244" y="366587"/>
                <a:ext cx="180623" cy="93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66" name="墨迹 165"/>
              <p14:cNvContentPartPr/>
              <p14:nvPr/>
            </p14:nvContentPartPr>
            <p14:xfrm>
              <a:off x="11034888" y="146634"/>
              <a:ext cx="101600" cy="651398"/>
            </p14:xfrm>
          </p:contentPart>
        </mc:Choice>
        <mc:Fallback xmlns="">
          <p:pic>
            <p:nvPicPr>
              <p:cNvPr id="166" name="墨迹 165"/>
            </p:nvPicPr>
            <p:blipFill>
              <a:blip/>
            </p:blipFill>
            <p:spPr>
              <a:xfrm>
                <a:off x="11034888" y="146634"/>
                <a:ext cx="101600" cy="651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67" name="墨迹 166"/>
              <p14:cNvContentPartPr/>
              <p14:nvPr/>
            </p14:nvContentPartPr>
            <p14:xfrm>
              <a:off x="5921022" y="4726154"/>
              <a:ext cx="268111" cy="315829"/>
            </p14:xfrm>
          </p:contentPart>
        </mc:Choice>
        <mc:Fallback xmlns="">
          <p:pic>
            <p:nvPicPr>
              <p:cNvPr id="167" name="墨迹 166"/>
            </p:nvPicPr>
            <p:blipFill>
              <a:blip/>
            </p:blipFill>
            <p:spPr>
              <a:xfrm>
                <a:off x="5921022" y="4726154"/>
                <a:ext cx="268111" cy="3158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68" name="墨迹 167"/>
              <p14:cNvContentPartPr/>
              <p14:nvPr/>
            </p14:nvContentPartPr>
            <p14:xfrm>
              <a:off x="6290203" y="4805111"/>
              <a:ext cx="161397" cy="16920"/>
            </p14:xfrm>
          </p:contentPart>
        </mc:Choice>
        <mc:Fallback xmlns="">
          <p:pic>
            <p:nvPicPr>
              <p:cNvPr id="168" name="墨迹 167"/>
            </p:nvPicPr>
            <p:blipFill>
              <a:blip/>
            </p:blipFill>
            <p:spPr>
              <a:xfrm>
                <a:off x="6290203" y="4805111"/>
                <a:ext cx="161397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69" name="墨迹 168"/>
              <p14:cNvContentPartPr/>
              <p14:nvPr/>
            </p14:nvContentPartPr>
            <p14:xfrm>
              <a:off x="6249105" y="4940467"/>
              <a:ext cx="227895" cy="22559"/>
            </p14:xfrm>
          </p:contentPart>
        </mc:Choice>
        <mc:Fallback xmlns="">
          <p:pic>
            <p:nvPicPr>
              <p:cNvPr id="169" name="墨迹 168"/>
            </p:nvPicPr>
            <p:blipFill>
              <a:blip/>
            </p:blipFill>
            <p:spPr>
              <a:xfrm>
                <a:off x="6249105" y="4940467"/>
                <a:ext cx="227895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70" name="墨迹 169"/>
              <p14:cNvContentPartPr/>
              <p14:nvPr/>
            </p14:nvContentPartPr>
            <p14:xfrm>
              <a:off x="6774744" y="4511842"/>
              <a:ext cx="230011" cy="353897"/>
            </p14:xfrm>
          </p:contentPart>
        </mc:Choice>
        <mc:Fallback xmlns="">
          <p:pic>
            <p:nvPicPr>
              <p:cNvPr id="170" name="墨迹 169"/>
            </p:nvPicPr>
            <p:blipFill>
              <a:blip/>
            </p:blipFill>
            <p:spPr>
              <a:xfrm>
                <a:off x="6774744" y="4511842"/>
                <a:ext cx="230011" cy="3538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71" name="墨迹 170"/>
              <p14:cNvContentPartPr/>
              <p14:nvPr/>
            </p14:nvContentPartPr>
            <p14:xfrm>
              <a:off x="7083777" y="4675396"/>
              <a:ext cx="39512" cy="176244"/>
            </p14:xfrm>
          </p:contentPart>
        </mc:Choice>
        <mc:Fallback xmlns="">
          <p:pic>
            <p:nvPicPr>
              <p:cNvPr id="171" name="墨迹 170"/>
            </p:nvPicPr>
            <p:blipFill>
              <a:blip/>
            </p:blipFill>
            <p:spPr>
              <a:xfrm>
                <a:off x="7083777" y="4675396"/>
                <a:ext cx="39512" cy="1762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72" name="墨迹 171"/>
              <p14:cNvContentPartPr/>
              <p14:nvPr/>
            </p14:nvContentPartPr>
            <p14:xfrm>
              <a:off x="7112000" y="4637327"/>
              <a:ext cx="139171" cy="246742"/>
            </p14:xfrm>
          </p:contentPart>
        </mc:Choice>
        <mc:Fallback xmlns="">
          <p:pic>
            <p:nvPicPr>
              <p:cNvPr id="172" name="墨迹 171"/>
            </p:nvPicPr>
            <p:blipFill>
              <a:blip/>
            </p:blipFill>
            <p:spPr>
              <a:xfrm>
                <a:off x="7112000" y="4637327"/>
                <a:ext cx="139171" cy="2467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73" name="墨迹 172"/>
              <p14:cNvContentPartPr/>
              <p14:nvPr/>
            </p14:nvContentPartPr>
            <p14:xfrm>
              <a:off x="6721827" y="4917907"/>
              <a:ext cx="717550" cy="78958"/>
            </p14:xfrm>
          </p:contentPart>
        </mc:Choice>
        <mc:Fallback xmlns="">
          <p:pic>
            <p:nvPicPr>
              <p:cNvPr id="173" name="墨迹 172"/>
            </p:nvPicPr>
            <p:blipFill>
              <a:blip/>
            </p:blipFill>
            <p:spPr>
              <a:xfrm>
                <a:off x="6721827" y="4917907"/>
                <a:ext cx="717550" cy="78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74" name="墨迹 173"/>
              <p14:cNvContentPartPr/>
              <p14:nvPr/>
            </p14:nvContentPartPr>
            <p14:xfrm>
              <a:off x="6818488" y="5075822"/>
              <a:ext cx="256822" cy="259431"/>
            </p14:xfrm>
          </p:contentPart>
        </mc:Choice>
        <mc:Fallback xmlns="">
          <p:pic>
            <p:nvPicPr>
              <p:cNvPr id="174" name="墨迹 173"/>
            </p:nvPicPr>
            <p:blipFill>
              <a:blip/>
            </p:blipFill>
            <p:spPr>
              <a:xfrm>
                <a:off x="6818488" y="5075822"/>
                <a:ext cx="256822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75" name="墨迹 174"/>
              <p14:cNvContentPartPr/>
              <p14:nvPr/>
            </p14:nvContentPartPr>
            <p14:xfrm>
              <a:off x="7083777" y="5168174"/>
              <a:ext cx="75142" cy="175538"/>
            </p14:xfrm>
          </p:contentPart>
        </mc:Choice>
        <mc:Fallback xmlns="">
          <p:pic>
            <p:nvPicPr>
              <p:cNvPr id="175" name="墨迹 174"/>
            </p:nvPicPr>
            <p:blipFill>
              <a:blip/>
            </p:blipFill>
            <p:spPr>
              <a:xfrm>
                <a:off x="7083777" y="5168174"/>
                <a:ext cx="75142" cy="1755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76" name="墨迹 175"/>
              <p14:cNvContentPartPr/>
              <p14:nvPr/>
            </p14:nvContentPartPr>
            <p14:xfrm>
              <a:off x="7191022" y="5145438"/>
              <a:ext cx="50800" cy="240573"/>
            </p14:xfrm>
          </p:contentPart>
        </mc:Choice>
        <mc:Fallback xmlns="">
          <p:pic>
            <p:nvPicPr>
              <p:cNvPr id="176" name="墨迹 175"/>
            </p:nvPicPr>
            <p:blipFill>
              <a:blip/>
            </p:blipFill>
            <p:spPr>
              <a:xfrm>
                <a:off x="7191022" y="5145438"/>
                <a:ext cx="50800" cy="240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77" name="墨迹 176"/>
              <p14:cNvContentPartPr/>
              <p14:nvPr/>
            </p14:nvContentPartPr>
            <p14:xfrm>
              <a:off x="7112000" y="5256296"/>
              <a:ext cx="141111" cy="50758"/>
            </p14:xfrm>
          </p:contentPart>
        </mc:Choice>
        <mc:Fallback xmlns="">
          <p:pic>
            <p:nvPicPr>
              <p:cNvPr id="177" name="墨迹 176"/>
            </p:nvPicPr>
            <p:blipFill>
              <a:blip/>
            </p:blipFill>
            <p:spPr>
              <a:xfrm>
                <a:off x="7112000" y="5256296"/>
                <a:ext cx="141111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78" name="墨迹 177"/>
              <p14:cNvContentPartPr/>
              <p14:nvPr/>
            </p14:nvContentPartPr>
            <p14:xfrm>
              <a:off x="7510991" y="4874199"/>
              <a:ext cx="190853" cy="21149"/>
            </p14:xfrm>
          </p:contentPart>
        </mc:Choice>
        <mc:Fallback xmlns="">
          <p:pic>
            <p:nvPicPr>
              <p:cNvPr id="178" name="墨迹 177"/>
            </p:nvPicPr>
            <p:blipFill>
              <a:blip/>
            </p:blipFill>
            <p:spPr>
              <a:xfrm>
                <a:off x="7510991" y="4874199"/>
                <a:ext cx="190853" cy="211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79" name="墨迹 178"/>
              <p14:cNvContentPartPr/>
              <p14:nvPr/>
            </p14:nvContentPartPr>
            <p14:xfrm>
              <a:off x="7496527" y="5008144"/>
              <a:ext cx="281517" cy="22560"/>
            </p14:xfrm>
          </p:contentPart>
        </mc:Choice>
        <mc:Fallback xmlns="">
          <p:pic>
            <p:nvPicPr>
              <p:cNvPr id="179" name="墨迹 178"/>
            </p:nvPicPr>
            <p:blipFill>
              <a:blip/>
            </p:blipFill>
            <p:spPr>
              <a:xfrm>
                <a:off x="7496527" y="5008144"/>
                <a:ext cx="281517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80" name="墨迹 179"/>
              <p14:cNvContentPartPr/>
              <p14:nvPr/>
            </p14:nvContentPartPr>
            <p14:xfrm>
              <a:off x="7927446" y="4889708"/>
              <a:ext cx="1433865" cy="90237"/>
            </p14:xfrm>
          </p:contentPart>
        </mc:Choice>
        <mc:Fallback xmlns="">
          <p:pic>
            <p:nvPicPr>
              <p:cNvPr id="180" name="墨迹 179"/>
            </p:nvPicPr>
            <p:blipFill>
              <a:blip/>
            </p:blipFill>
            <p:spPr>
              <a:xfrm>
                <a:off x="7927446" y="4889708"/>
                <a:ext cx="1433865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81" name="墨迹 180"/>
              <p14:cNvContentPartPr/>
              <p14:nvPr/>
            </p14:nvContentPartPr>
            <p14:xfrm>
              <a:off x="8271933" y="4635917"/>
              <a:ext cx="148167" cy="181179"/>
            </p14:xfrm>
          </p:contentPart>
        </mc:Choice>
        <mc:Fallback xmlns="">
          <p:pic>
            <p:nvPicPr>
              <p:cNvPr id="181" name="墨迹 180"/>
            </p:nvPicPr>
            <p:blipFill>
              <a:blip/>
            </p:blipFill>
            <p:spPr>
              <a:xfrm>
                <a:off x="8271933" y="4635917"/>
                <a:ext cx="148167" cy="1811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82" name="墨迹 181"/>
              <p14:cNvContentPartPr/>
              <p14:nvPr/>
            </p14:nvContentPartPr>
            <p14:xfrm>
              <a:off x="8427155" y="4705534"/>
              <a:ext cx="70556" cy="68559"/>
            </p14:xfrm>
          </p:contentPart>
        </mc:Choice>
        <mc:Fallback xmlns="">
          <p:pic>
            <p:nvPicPr>
              <p:cNvPr id="182" name="墨迹 181"/>
            </p:nvPicPr>
            <p:blipFill>
              <a:blip/>
            </p:blipFill>
            <p:spPr>
              <a:xfrm>
                <a:off x="8427155" y="4705534"/>
                <a:ext cx="70556" cy="68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83" name="墨迹 182"/>
              <p14:cNvContentPartPr/>
              <p14:nvPr/>
            </p14:nvContentPartPr>
            <p14:xfrm>
              <a:off x="8596488" y="4560485"/>
              <a:ext cx="50800" cy="264366"/>
            </p14:xfrm>
          </p:contentPart>
        </mc:Choice>
        <mc:Fallback xmlns="">
          <p:pic>
            <p:nvPicPr>
              <p:cNvPr id="183" name="墨迹 182"/>
            </p:nvPicPr>
            <p:blipFill>
              <a:blip/>
            </p:blipFill>
            <p:spPr>
              <a:xfrm>
                <a:off x="8596488" y="4560485"/>
                <a:ext cx="50800" cy="2643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84" name="墨迹 183"/>
              <p14:cNvContentPartPr/>
              <p14:nvPr/>
            </p14:nvContentPartPr>
            <p14:xfrm>
              <a:off x="8715022" y="4583749"/>
              <a:ext cx="28222" cy="170604"/>
            </p14:xfrm>
          </p:contentPart>
        </mc:Choice>
        <mc:Fallback xmlns="">
          <p:pic>
            <p:nvPicPr>
              <p:cNvPr id="184" name="墨迹 183"/>
            </p:nvPicPr>
            <p:blipFill>
              <a:blip/>
            </p:blipFill>
            <p:spPr>
              <a:xfrm>
                <a:off x="8715022" y="4583749"/>
                <a:ext cx="28222" cy="1706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85" name="墨迹 184"/>
              <p14:cNvContentPartPr/>
              <p14:nvPr/>
            </p14:nvContentPartPr>
            <p14:xfrm>
              <a:off x="8794044" y="4559780"/>
              <a:ext cx="39511" cy="191753"/>
            </p14:xfrm>
          </p:contentPart>
        </mc:Choice>
        <mc:Fallback xmlns="">
          <p:pic>
            <p:nvPicPr>
              <p:cNvPr id="185" name="墨迹 184"/>
            </p:nvPicPr>
            <p:blipFill>
              <a:blip/>
            </p:blipFill>
            <p:spPr>
              <a:xfrm>
                <a:off x="8794044" y="4559780"/>
                <a:ext cx="39511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86" name="墨迹 185"/>
              <p14:cNvContentPartPr/>
              <p14:nvPr/>
            </p14:nvContentPartPr>
            <p14:xfrm>
              <a:off x="8796690" y="4534401"/>
              <a:ext cx="276754" cy="235462"/>
            </p14:xfrm>
          </p:contentPart>
        </mc:Choice>
        <mc:Fallback xmlns="">
          <p:pic>
            <p:nvPicPr>
              <p:cNvPr id="186" name="墨迹 185"/>
            </p:nvPicPr>
            <p:blipFill>
              <a:blip/>
            </p:blipFill>
            <p:spPr>
              <a:xfrm>
                <a:off x="8796690" y="4534401"/>
                <a:ext cx="276754" cy="2354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87" name="墨迹 186"/>
              <p14:cNvContentPartPr/>
              <p14:nvPr/>
            </p14:nvContentPartPr>
            <p14:xfrm>
              <a:off x="8338784" y="5126580"/>
              <a:ext cx="133526" cy="152980"/>
            </p14:xfrm>
          </p:contentPart>
        </mc:Choice>
        <mc:Fallback xmlns="">
          <p:pic>
            <p:nvPicPr>
              <p:cNvPr id="187" name="墨迹 186"/>
            </p:nvPicPr>
            <p:blipFill>
              <a:blip/>
            </p:blipFill>
            <p:spPr>
              <a:xfrm>
                <a:off x="8338784" y="5126580"/>
                <a:ext cx="133526" cy="1529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88" name="墨迹 187"/>
              <p14:cNvContentPartPr/>
              <p14:nvPr/>
            </p14:nvContentPartPr>
            <p14:xfrm>
              <a:off x="8506177" y="5166059"/>
              <a:ext cx="64912" cy="59218"/>
            </p14:xfrm>
          </p:contentPart>
        </mc:Choice>
        <mc:Fallback xmlns="">
          <p:pic>
            <p:nvPicPr>
              <p:cNvPr id="188" name="墨迹 187"/>
            </p:nvPicPr>
            <p:blipFill>
              <a:blip/>
            </p:blipFill>
            <p:spPr>
              <a:xfrm>
                <a:off x="8506177" y="5166059"/>
                <a:ext cx="64912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89" name="墨迹 188"/>
              <p14:cNvContentPartPr/>
              <p14:nvPr/>
            </p14:nvContentPartPr>
            <p14:xfrm>
              <a:off x="8647288" y="5104021"/>
              <a:ext cx="90312" cy="118436"/>
            </p14:xfrm>
          </p:contentPart>
        </mc:Choice>
        <mc:Fallback xmlns="">
          <p:pic>
            <p:nvPicPr>
              <p:cNvPr id="189" name="墨迹 188"/>
            </p:nvPicPr>
            <p:blipFill>
              <a:blip/>
            </p:blipFill>
            <p:spPr>
              <a:xfrm>
                <a:off x="8647288" y="5104021"/>
                <a:ext cx="90312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90" name="墨迹 189"/>
              <p14:cNvContentPartPr/>
              <p14:nvPr/>
            </p14:nvContentPartPr>
            <p14:xfrm>
              <a:off x="8788400" y="5078642"/>
              <a:ext cx="39511" cy="214312"/>
            </p14:xfrm>
          </p:contentPart>
        </mc:Choice>
        <mc:Fallback xmlns="">
          <p:pic>
            <p:nvPicPr>
              <p:cNvPr id="190" name="墨迹 189"/>
            </p:nvPicPr>
            <p:blipFill>
              <a:blip/>
            </p:blipFill>
            <p:spPr>
              <a:xfrm>
                <a:off x="8788400" y="5078642"/>
                <a:ext cx="39511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91" name="墨迹 190"/>
              <p14:cNvContentPartPr/>
              <p14:nvPr/>
            </p14:nvContentPartPr>
            <p14:xfrm>
              <a:off x="8898466" y="5096795"/>
              <a:ext cx="42334" cy="280756"/>
            </p14:xfrm>
          </p:contentPart>
        </mc:Choice>
        <mc:Fallback xmlns="">
          <p:pic>
            <p:nvPicPr>
              <p:cNvPr id="191" name="墨迹 190"/>
            </p:nvPicPr>
            <p:blipFill>
              <a:blip/>
            </p:blipFill>
            <p:spPr>
              <a:xfrm>
                <a:off x="8898466" y="5096795"/>
                <a:ext cx="42334" cy="2807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92" name="墨迹 191"/>
              <p14:cNvContentPartPr/>
              <p14:nvPr/>
            </p14:nvContentPartPr>
            <p14:xfrm>
              <a:off x="9423400" y="4784491"/>
              <a:ext cx="254705" cy="339269"/>
            </p14:xfrm>
          </p:contentPart>
        </mc:Choice>
        <mc:Fallback xmlns="">
          <p:pic>
            <p:nvPicPr>
              <p:cNvPr id="192" name="墨迹 191"/>
            </p:nvPicPr>
            <p:blipFill>
              <a:blip/>
            </p:blipFill>
            <p:spPr>
              <a:xfrm>
                <a:off x="9423400" y="4784491"/>
                <a:ext cx="254705" cy="3392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93" name="墨迹 192"/>
              <p14:cNvContentPartPr/>
              <p14:nvPr/>
            </p14:nvContentPartPr>
            <p14:xfrm>
              <a:off x="9732433" y="4816391"/>
              <a:ext cx="86078" cy="265071"/>
            </p14:xfrm>
          </p:contentPart>
        </mc:Choice>
        <mc:Fallback xmlns="">
          <p:pic>
            <p:nvPicPr>
              <p:cNvPr id="193" name="墨迹 192"/>
            </p:nvPicPr>
            <p:blipFill>
              <a:blip/>
            </p:blipFill>
            <p:spPr>
              <a:xfrm>
                <a:off x="9732433" y="4816391"/>
                <a:ext cx="86078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94" name="墨迹 193"/>
              <p14:cNvContentPartPr/>
              <p14:nvPr/>
            </p14:nvContentPartPr>
            <p14:xfrm>
              <a:off x="9894711" y="4914383"/>
              <a:ext cx="161749" cy="144519"/>
            </p14:xfrm>
          </p:contentPart>
        </mc:Choice>
        <mc:Fallback xmlns="">
          <p:pic>
            <p:nvPicPr>
              <p:cNvPr id="194" name="墨迹 193"/>
            </p:nvPicPr>
            <p:blipFill>
              <a:blip/>
            </p:blipFill>
            <p:spPr>
              <a:xfrm>
                <a:off x="9894711" y="4914383"/>
                <a:ext cx="161749" cy="1445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95" name="墨迹 194"/>
              <p14:cNvContentPartPr/>
              <p14:nvPr/>
            </p14:nvContentPartPr>
            <p14:xfrm>
              <a:off x="10758311" y="4655657"/>
              <a:ext cx="107244" cy="570501"/>
            </p14:xfrm>
          </p:contentPart>
        </mc:Choice>
        <mc:Fallback xmlns="">
          <p:pic>
            <p:nvPicPr>
              <p:cNvPr id="195" name="墨迹 194"/>
            </p:nvPicPr>
            <p:blipFill>
              <a:blip/>
            </p:blipFill>
            <p:spPr>
              <a:xfrm>
                <a:off x="10758311" y="4655657"/>
                <a:ext cx="107244" cy="5705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96" name="墨迹 195"/>
              <p14:cNvContentPartPr/>
              <p14:nvPr/>
            </p14:nvContentPartPr>
            <p14:xfrm>
              <a:off x="10842977" y="4791012"/>
              <a:ext cx="273755" cy="219952"/>
            </p14:xfrm>
          </p:contentPart>
        </mc:Choice>
        <mc:Fallback xmlns="">
          <p:pic>
            <p:nvPicPr>
              <p:cNvPr id="196" name="墨迹 195"/>
            </p:nvPicPr>
            <p:blipFill>
              <a:blip/>
            </p:blipFill>
            <p:spPr>
              <a:xfrm>
                <a:off x="10842977" y="4791012"/>
                <a:ext cx="273755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97" name="墨迹 196"/>
              <p14:cNvContentPartPr/>
              <p14:nvPr/>
            </p14:nvContentPartPr>
            <p14:xfrm>
              <a:off x="11139311" y="4788192"/>
              <a:ext cx="198085" cy="42298"/>
            </p14:xfrm>
          </p:contentPart>
        </mc:Choice>
        <mc:Fallback xmlns="">
          <p:pic>
            <p:nvPicPr>
              <p:cNvPr id="197" name="墨迹 196"/>
            </p:nvPicPr>
            <p:blipFill>
              <a:blip/>
            </p:blipFill>
            <p:spPr>
              <a:xfrm>
                <a:off x="11139311" y="4788192"/>
                <a:ext cx="198085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98" name="墨迹 197"/>
              <p14:cNvContentPartPr/>
              <p14:nvPr/>
            </p14:nvContentPartPr>
            <p14:xfrm>
              <a:off x="11113205" y="4906628"/>
              <a:ext cx="265995" cy="26260"/>
            </p14:xfrm>
          </p:contentPart>
        </mc:Choice>
        <mc:Fallback xmlns="">
          <p:pic>
            <p:nvPicPr>
              <p:cNvPr id="198" name="墨迹 197"/>
            </p:nvPicPr>
            <p:blipFill>
              <a:blip/>
            </p:blipFill>
            <p:spPr>
              <a:xfrm>
                <a:off x="11113205" y="4906628"/>
                <a:ext cx="265995" cy="262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99" name="墨迹 198"/>
              <p14:cNvContentPartPr/>
              <p14:nvPr/>
            </p14:nvContentPartPr>
            <p14:xfrm>
              <a:off x="11390488" y="4703595"/>
              <a:ext cx="127882" cy="665497"/>
            </p14:xfrm>
          </p:contentPart>
        </mc:Choice>
        <mc:Fallback xmlns="">
          <p:pic>
            <p:nvPicPr>
              <p:cNvPr id="199" name="墨迹 198"/>
            </p:nvPicPr>
            <p:blipFill>
              <a:blip/>
            </p:blipFill>
            <p:spPr>
              <a:xfrm>
                <a:off x="11390488" y="4703595"/>
                <a:ext cx="127882" cy="665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200" name="墨迹 199"/>
              <p14:cNvContentPartPr/>
              <p14:nvPr/>
            </p14:nvContentPartPr>
            <p14:xfrm>
              <a:off x="7495116" y="5552385"/>
              <a:ext cx="395816" cy="237224"/>
            </p14:xfrm>
          </p:contentPart>
        </mc:Choice>
        <mc:Fallback xmlns="">
          <p:pic>
            <p:nvPicPr>
              <p:cNvPr id="200" name="墨迹 199"/>
            </p:nvPicPr>
            <p:blipFill>
              <a:blip/>
            </p:blipFill>
            <p:spPr>
              <a:xfrm>
                <a:off x="7495116" y="5552385"/>
                <a:ext cx="395816" cy="2372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201" name="墨迹 200"/>
              <p14:cNvContentPartPr/>
              <p14:nvPr/>
            </p14:nvContentPartPr>
            <p14:xfrm>
              <a:off x="8005938" y="5605963"/>
              <a:ext cx="265289" cy="273531"/>
            </p14:xfrm>
          </p:contentPart>
        </mc:Choice>
        <mc:Fallback xmlns="">
          <p:pic>
            <p:nvPicPr>
              <p:cNvPr id="201" name="墨迹 200"/>
            </p:nvPicPr>
            <p:blipFill>
              <a:blip/>
            </p:blipFill>
            <p:spPr>
              <a:xfrm>
                <a:off x="8005938" y="5605963"/>
                <a:ext cx="265289" cy="2735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202" name="墨迹 201"/>
              <p14:cNvContentPartPr/>
              <p14:nvPr/>
            </p14:nvContentPartPr>
            <p14:xfrm>
              <a:off x="8389584" y="5546217"/>
              <a:ext cx="77082" cy="443253"/>
            </p14:xfrm>
          </p:contentPart>
        </mc:Choice>
        <mc:Fallback xmlns="">
          <p:pic>
            <p:nvPicPr>
              <p:cNvPr id="202" name="墨迹 201"/>
            </p:nvPicPr>
            <p:blipFill>
              <a:blip/>
            </p:blipFill>
            <p:spPr>
              <a:xfrm>
                <a:off x="8389584" y="5546217"/>
                <a:ext cx="77082" cy="4432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203" name="墨迹 202"/>
              <p14:cNvContentPartPr/>
              <p14:nvPr/>
            </p14:nvContentPartPr>
            <p14:xfrm>
              <a:off x="8408105" y="5644032"/>
              <a:ext cx="244828" cy="252381"/>
            </p14:xfrm>
          </p:contentPart>
        </mc:Choice>
        <mc:Fallback xmlns="">
          <p:pic>
            <p:nvPicPr>
              <p:cNvPr id="203" name="墨迹 202"/>
            </p:nvPicPr>
            <p:blipFill>
              <a:blip/>
            </p:blipFill>
            <p:spPr>
              <a:xfrm>
                <a:off x="8408105" y="5644032"/>
                <a:ext cx="244828" cy="2523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204" name="墨迹 203"/>
              <p14:cNvContentPartPr/>
              <p14:nvPr/>
            </p14:nvContentPartPr>
            <p14:xfrm>
              <a:off x="9525000" y="5545864"/>
              <a:ext cx="269698" cy="550762"/>
            </p14:xfrm>
          </p:contentPart>
        </mc:Choice>
        <mc:Fallback xmlns="">
          <p:pic>
            <p:nvPicPr>
              <p:cNvPr id="204" name="墨迹 203"/>
            </p:nvPicPr>
            <p:blipFill>
              <a:blip/>
            </p:blipFill>
            <p:spPr>
              <a:xfrm>
                <a:off x="9525000" y="5545864"/>
                <a:ext cx="269698" cy="5507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205" name="墨迹 204"/>
              <p14:cNvContentPartPr/>
              <p14:nvPr/>
            </p14:nvContentPartPr>
            <p14:xfrm>
              <a:off x="9556044" y="5941531"/>
              <a:ext cx="118533" cy="76138"/>
            </p14:xfrm>
          </p:contentPart>
        </mc:Choice>
        <mc:Fallback xmlns="">
          <p:pic>
            <p:nvPicPr>
              <p:cNvPr id="205" name="墨迹 204"/>
            </p:nvPicPr>
            <p:blipFill>
              <a:blip/>
            </p:blipFill>
            <p:spPr>
              <a:xfrm>
                <a:off x="9556044" y="5941531"/>
                <a:ext cx="118533" cy="761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206" name="墨迹 205"/>
              <p14:cNvContentPartPr/>
              <p14:nvPr/>
            </p14:nvContentPartPr>
            <p14:xfrm>
              <a:off x="9894711" y="5594684"/>
              <a:ext cx="153987" cy="291860"/>
            </p14:xfrm>
          </p:contentPart>
        </mc:Choice>
        <mc:Fallback xmlns="">
          <p:pic>
            <p:nvPicPr>
              <p:cNvPr id="206" name="墨迹 205"/>
            </p:nvPicPr>
            <p:blipFill>
              <a:blip/>
            </p:blipFill>
            <p:spPr>
              <a:xfrm>
                <a:off x="9894711" y="5594684"/>
                <a:ext cx="153987" cy="2918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207" name="墨迹 206"/>
              <p14:cNvContentPartPr/>
              <p14:nvPr/>
            </p14:nvContentPartPr>
            <p14:xfrm>
              <a:off x="9768416" y="5779388"/>
              <a:ext cx="380294" cy="219071"/>
            </p14:xfrm>
          </p:contentPart>
        </mc:Choice>
        <mc:Fallback xmlns="">
          <p:pic>
            <p:nvPicPr>
              <p:cNvPr id="207" name="墨迹 206"/>
            </p:nvPicPr>
            <p:blipFill>
              <a:blip/>
            </p:blipFill>
            <p:spPr>
              <a:xfrm>
                <a:off x="9768416" y="5779388"/>
                <a:ext cx="380294" cy="219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208" name="墨迹 207"/>
              <p14:cNvContentPartPr/>
              <p14:nvPr/>
            </p14:nvContentPartPr>
            <p14:xfrm>
              <a:off x="10117666" y="5562255"/>
              <a:ext cx="352778" cy="703565"/>
            </p14:xfrm>
          </p:contentPart>
        </mc:Choice>
        <mc:Fallback xmlns="">
          <p:pic>
            <p:nvPicPr>
              <p:cNvPr id="208" name="墨迹 207"/>
            </p:nvPicPr>
            <p:blipFill>
              <a:blip/>
            </p:blipFill>
            <p:spPr>
              <a:xfrm>
                <a:off x="10117666" y="5562255"/>
                <a:ext cx="352778" cy="7035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209" name="墨迹 208"/>
              <p14:cNvContentPartPr/>
              <p14:nvPr/>
            </p14:nvContentPartPr>
            <p14:xfrm>
              <a:off x="10461448" y="5512378"/>
              <a:ext cx="248886" cy="440433"/>
            </p14:xfrm>
          </p:contentPart>
        </mc:Choice>
        <mc:Fallback xmlns="">
          <p:pic>
            <p:nvPicPr>
              <p:cNvPr id="209" name="墨迹 208"/>
            </p:nvPicPr>
            <p:blipFill>
              <a:blip/>
            </p:blipFill>
            <p:spPr>
              <a:xfrm>
                <a:off x="10461448" y="5512378"/>
                <a:ext cx="248886" cy="4404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210" name="墨迹 209"/>
              <p14:cNvContentPartPr/>
              <p14:nvPr/>
            </p14:nvContentPartPr>
            <p14:xfrm>
              <a:off x="10617200" y="5814636"/>
              <a:ext cx="110067" cy="19740"/>
            </p14:xfrm>
          </p:contentPart>
        </mc:Choice>
        <mc:Fallback xmlns="">
          <p:pic>
            <p:nvPicPr>
              <p:cNvPr id="210" name="墨迹 209"/>
            </p:nvPicPr>
            <p:blipFill>
              <a:blip/>
            </p:blipFill>
            <p:spPr>
              <a:xfrm>
                <a:off x="10617200" y="5814636"/>
                <a:ext cx="110067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211" name="墨迹 210"/>
              <p14:cNvContentPartPr/>
              <p14:nvPr/>
            </p14:nvContentPartPr>
            <p14:xfrm>
              <a:off x="10642600" y="5725809"/>
              <a:ext cx="143932" cy="145225"/>
            </p14:xfrm>
          </p:contentPart>
        </mc:Choice>
        <mc:Fallback xmlns="">
          <p:pic>
            <p:nvPicPr>
              <p:cNvPr id="211" name="墨迹 210"/>
            </p:nvPicPr>
            <p:blipFill>
              <a:blip/>
            </p:blipFill>
            <p:spPr>
              <a:xfrm>
                <a:off x="10642600" y="5725809"/>
                <a:ext cx="143932" cy="1452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212" name="墨迹 211"/>
              <p14:cNvContentPartPr/>
              <p14:nvPr/>
            </p14:nvContentPartPr>
            <p14:xfrm>
              <a:off x="10857088" y="5495987"/>
              <a:ext cx="47977" cy="724715"/>
            </p14:xfrm>
          </p:contentPart>
        </mc:Choice>
        <mc:Fallback xmlns="">
          <p:pic>
            <p:nvPicPr>
              <p:cNvPr id="212" name="墨迹 211"/>
            </p:nvPicPr>
            <p:blipFill>
              <a:blip/>
            </p:blipFill>
            <p:spPr>
              <a:xfrm>
                <a:off x="10857088" y="5495987"/>
                <a:ext cx="47977" cy="724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213" name="墨迹 212"/>
              <p14:cNvContentPartPr/>
              <p14:nvPr/>
            </p14:nvContentPartPr>
            <p14:xfrm>
              <a:off x="10792177" y="5735679"/>
              <a:ext cx="158044" cy="90237"/>
            </p14:xfrm>
          </p:contentPart>
        </mc:Choice>
        <mc:Fallback xmlns="">
          <p:pic>
            <p:nvPicPr>
              <p:cNvPr id="213" name="墨迹 212"/>
            </p:nvPicPr>
            <p:blipFill>
              <a:blip/>
            </p:blipFill>
            <p:spPr>
              <a:xfrm>
                <a:off x="10792177" y="5735679"/>
                <a:ext cx="158044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214" name="墨迹 213"/>
              <p14:cNvContentPartPr/>
              <p14:nvPr/>
            </p14:nvContentPartPr>
            <p14:xfrm>
              <a:off x="11057467" y="5504447"/>
              <a:ext cx="14111" cy="39478"/>
            </p14:xfrm>
          </p:contentPart>
        </mc:Choice>
        <mc:Fallback xmlns="">
          <p:pic>
            <p:nvPicPr>
              <p:cNvPr id="214" name="墨迹 213"/>
            </p:nvPicPr>
            <p:blipFill>
              <a:blip/>
            </p:blipFill>
            <p:spPr>
              <a:xfrm>
                <a:off x="11057467" y="5504447"/>
                <a:ext cx="14111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215" name="墨迹 214"/>
              <p14:cNvContentPartPr/>
              <p14:nvPr/>
            </p14:nvContentPartPr>
            <p14:xfrm>
              <a:off x="11166651" y="5507972"/>
              <a:ext cx="9349" cy="41593"/>
            </p14:xfrm>
          </p:contentPart>
        </mc:Choice>
        <mc:Fallback xmlns="">
          <p:pic>
            <p:nvPicPr>
              <p:cNvPr id="215" name="墨迹 214"/>
            </p:nvPicPr>
            <p:blipFill>
              <a:blip/>
            </p:blipFill>
            <p:spPr>
              <a:xfrm>
                <a:off x="11166651" y="5507972"/>
                <a:ext cx="9349" cy="415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216" name="墨迹 215"/>
              <p14:cNvContentPartPr/>
              <p14:nvPr/>
            </p14:nvContentPartPr>
            <p14:xfrm>
              <a:off x="9520413" y="5491052"/>
              <a:ext cx="10231" cy="16214"/>
            </p14:xfrm>
          </p:contentPart>
        </mc:Choice>
        <mc:Fallback xmlns="">
          <p:pic>
            <p:nvPicPr>
              <p:cNvPr id="216" name="墨迹 215"/>
            </p:nvPicPr>
            <p:blipFill>
              <a:blip/>
            </p:blipFill>
            <p:spPr>
              <a:xfrm>
                <a:off x="9520413" y="5491052"/>
                <a:ext cx="10231" cy="162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217" name="墨迹 216"/>
              <p14:cNvContentPartPr/>
              <p14:nvPr/>
            </p14:nvContentPartPr>
            <p14:xfrm>
              <a:off x="9721673" y="5485765"/>
              <a:ext cx="6527" cy="10222"/>
            </p14:xfrm>
          </p:contentPart>
        </mc:Choice>
        <mc:Fallback xmlns="">
          <p:pic>
            <p:nvPicPr>
              <p:cNvPr id="217" name="墨迹 216"/>
            </p:nvPicPr>
            <p:blipFill>
              <a:blip/>
            </p:blipFill>
            <p:spPr>
              <a:xfrm>
                <a:off x="9721673" y="5485765"/>
                <a:ext cx="6527" cy="102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218" name="墨迹 217"/>
              <p14:cNvContentPartPr/>
              <p14:nvPr/>
            </p14:nvContentPartPr>
            <p14:xfrm>
              <a:off x="6955366" y="6305475"/>
              <a:ext cx="224366" cy="307193"/>
            </p14:xfrm>
          </p:contentPart>
        </mc:Choice>
        <mc:Fallback xmlns="">
          <p:pic>
            <p:nvPicPr>
              <p:cNvPr id="218" name="墨迹 217"/>
            </p:nvPicPr>
            <p:blipFill>
              <a:blip/>
            </p:blipFill>
            <p:spPr>
              <a:xfrm>
                <a:off x="6955366" y="6305475"/>
                <a:ext cx="224366" cy="3071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219" name="墨迹 218"/>
              <p14:cNvContentPartPr/>
              <p14:nvPr/>
            </p14:nvContentPartPr>
            <p14:xfrm>
              <a:off x="7115880" y="6446294"/>
              <a:ext cx="690387" cy="53578"/>
            </p14:xfrm>
          </p:contentPart>
        </mc:Choice>
        <mc:Fallback xmlns="">
          <p:pic>
            <p:nvPicPr>
              <p:cNvPr id="219" name="墨迹 218"/>
            </p:nvPicPr>
            <p:blipFill>
              <a:blip/>
            </p:blipFill>
            <p:spPr>
              <a:xfrm>
                <a:off x="7115880" y="6446294"/>
                <a:ext cx="690387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220" name="墨迹 219"/>
              <p14:cNvContentPartPr/>
              <p14:nvPr/>
            </p14:nvContentPartPr>
            <p14:xfrm>
              <a:off x="8285162" y="6248901"/>
              <a:ext cx="300038" cy="293269"/>
            </p14:xfrm>
          </p:contentPart>
        </mc:Choice>
        <mc:Fallback xmlns="">
          <p:pic>
            <p:nvPicPr>
              <p:cNvPr id="220" name="墨迹 219"/>
            </p:nvPicPr>
            <p:blipFill>
              <a:blip/>
            </p:blipFill>
            <p:spPr>
              <a:xfrm>
                <a:off x="8285162" y="6248901"/>
                <a:ext cx="300038" cy="2932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221" name="墨迹 220"/>
              <p14:cNvContentPartPr/>
              <p14:nvPr/>
            </p14:nvContentPartPr>
            <p14:xfrm>
              <a:off x="8446911" y="6338432"/>
              <a:ext cx="53622" cy="606984"/>
            </p14:xfrm>
          </p:contentPart>
        </mc:Choice>
        <mc:Fallback xmlns="">
          <p:pic>
            <p:nvPicPr>
              <p:cNvPr id="221" name="墨迹 220"/>
            </p:nvPicPr>
            <p:blipFill>
              <a:blip/>
            </p:blipFill>
            <p:spPr>
              <a:xfrm>
                <a:off x="8446911" y="6338432"/>
                <a:ext cx="53622" cy="6069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222" name="墨迹 221"/>
              <p14:cNvContentPartPr/>
              <p14:nvPr/>
            </p14:nvContentPartPr>
            <p14:xfrm>
              <a:off x="8660694" y="6283268"/>
              <a:ext cx="97543" cy="302787"/>
            </p14:xfrm>
          </p:contentPart>
        </mc:Choice>
        <mc:Fallback xmlns="">
          <p:pic>
            <p:nvPicPr>
              <p:cNvPr id="222" name="墨迹 221"/>
            </p:nvPicPr>
            <p:blipFill>
              <a:blip/>
            </p:blipFill>
            <p:spPr>
              <a:xfrm>
                <a:off x="8660694" y="6283268"/>
                <a:ext cx="97543" cy="3027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223" name="墨迹 222"/>
              <p14:cNvContentPartPr/>
              <p14:nvPr/>
            </p14:nvContentPartPr>
            <p14:xfrm>
              <a:off x="8754533" y="6227751"/>
              <a:ext cx="177800" cy="385622"/>
            </p14:xfrm>
          </p:contentPart>
        </mc:Choice>
        <mc:Fallback xmlns="">
          <p:pic>
            <p:nvPicPr>
              <p:cNvPr id="223" name="墨迹 222"/>
            </p:nvPicPr>
            <p:blipFill>
              <a:blip/>
            </p:blipFill>
            <p:spPr>
              <a:xfrm>
                <a:off x="8754533" y="6227751"/>
                <a:ext cx="177800" cy="3856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224" name="墨迹 223"/>
              <p14:cNvContentPartPr/>
              <p14:nvPr/>
            </p14:nvContentPartPr>
            <p14:xfrm>
              <a:off x="8853311" y="6258065"/>
              <a:ext cx="230011" cy="467399"/>
            </p14:xfrm>
          </p:contentPart>
        </mc:Choice>
        <mc:Fallback xmlns="">
          <p:pic>
            <p:nvPicPr>
              <p:cNvPr id="224" name="墨迹 223"/>
            </p:nvPicPr>
            <p:blipFill>
              <a:blip/>
            </p:blipFill>
            <p:spPr>
              <a:xfrm>
                <a:off x="8853311" y="6258065"/>
                <a:ext cx="230011" cy="4673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225" name="墨迹 224"/>
              <p14:cNvContentPartPr/>
              <p14:nvPr/>
            </p14:nvContentPartPr>
            <p14:xfrm>
              <a:off x="9236603" y="6256656"/>
              <a:ext cx="237597" cy="387031"/>
            </p14:xfrm>
          </p:contentPart>
        </mc:Choice>
        <mc:Fallback xmlns="">
          <p:pic>
            <p:nvPicPr>
              <p:cNvPr id="225" name="墨迹 224"/>
            </p:nvPicPr>
            <p:blipFill>
              <a:blip/>
            </p:blipFill>
            <p:spPr>
              <a:xfrm>
                <a:off x="9236603" y="6256656"/>
                <a:ext cx="237597" cy="3870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226" name="墨迹 225"/>
              <p14:cNvContentPartPr/>
              <p14:nvPr/>
            </p14:nvContentPartPr>
            <p14:xfrm>
              <a:off x="9163226" y="6572308"/>
              <a:ext cx="477484" cy="102398"/>
            </p14:xfrm>
          </p:contentPart>
        </mc:Choice>
        <mc:Fallback xmlns="">
          <p:pic>
            <p:nvPicPr>
              <p:cNvPr id="226" name="墨迹 225"/>
            </p:nvPicPr>
            <p:blipFill>
              <a:blip/>
            </p:blipFill>
            <p:spPr>
              <a:xfrm>
                <a:off x="9163226" y="6572308"/>
                <a:ext cx="477484" cy="102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227" name="墨迹 226"/>
              <p14:cNvContentPartPr/>
              <p14:nvPr/>
            </p14:nvContentPartPr>
            <p14:xfrm>
              <a:off x="9547577" y="6292433"/>
              <a:ext cx="183445" cy="339974"/>
            </p14:xfrm>
          </p:contentPart>
        </mc:Choice>
        <mc:Fallback xmlns="">
          <p:pic>
            <p:nvPicPr>
              <p:cNvPr id="227" name="墨迹 226"/>
            </p:nvPicPr>
            <p:blipFill>
              <a:blip/>
            </p:blipFill>
            <p:spPr>
              <a:xfrm>
                <a:off x="9547577" y="6292433"/>
                <a:ext cx="183445" cy="3399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228" name="墨迹 227"/>
              <p14:cNvContentPartPr/>
              <p14:nvPr/>
            </p14:nvContentPartPr>
            <p14:xfrm>
              <a:off x="9685866" y="6369275"/>
              <a:ext cx="163689" cy="289921"/>
            </p14:xfrm>
          </p:contentPart>
        </mc:Choice>
        <mc:Fallback xmlns="">
          <p:pic>
            <p:nvPicPr>
              <p:cNvPr id="228" name="墨迹 227"/>
            </p:nvPicPr>
            <p:blipFill>
              <a:blip/>
            </p:blipFill>
            <p:spPr>
              <a:xfrm>
                <a:off x="9685866" y="6369275"/>
                <a:ext cx="163689" cy="2899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229" name="墨迹 228"/>
              <p14:cNvContentPartPr/>
              <p14:nvPr/>
            </p14:nvContentPartPr>
            <p14:xfrm>
              <a:off x="9897356" y="6245200"/>
              <a:ext cx="242182" cy="454885"/>
            </p14:xfrm>
          </p:contentPart>
        </mc:Choice>
        <mc:Fallback xmlns="">
          <p:pic>
            <p:nvPicPr>
              <p:cNvPr id="229" name="墨迹 228"/>
            </p:nvPicPr>
            <p:blipFill>
              <a:blip/>
            </p:blipFill>
            <p:spPr>
              <a:xfrm>
                <a:off x="9897356" y="6245200"/>
                <a:ext cx="242182" cy="4548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230" name="墨迹 229"/>
              <p14:cNvContentPartPr/>
              <p14:nvPr/>
            </p14:nvContentPartPr>
            <p14:xfrm>
              <a:off x="9932105" y="6274985"/>
              <a:ext cx="350132" cy="557636"/>
            </p14:xfrm>
          </p:contentPart>
        </mc:Choice>
        <mc:Fallback xmlns="">
          <p:pic>
            <p:nvPicPr>
              <p:cNvPr id="230" name="墨迹 229"/>
            </p:nvPicPr>
            <p:blipFill>
              <a:blip/>
            </p:blipFill>
            <p:spPr>
              <a:xfrm>
                <a:off x="9932105" y="6274985"/>
                <a:ext cx="350132" cy="5576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231" name="墨迹 230"/>
              <p14:cNvContentPartPr/>
              <p14:nvPr/>
            </p14:nvContentPartPr>
            <p14:xfrm>
              <a:off x="10052755" y="6544285"/>
              <a:ext cx="208845" cy="82483"/>
            </p14:xfrm>
          </p:contentPart>
        </mc:Choice>
        <mc:Fallback xmlns="">
          <p:pic>
            <p:nvPicPr>
              <p:cNvPr id="231" name="墨迹 230"/>
            </p:nvPicPr>
            <p:blipFill>
              <a:blip/>
            </p:blipFill>
            <p:spPr>
              <a:xfrm>
                <a:off x="10052755" y="6544285"/>
                <a:ext cx="208845" cy="824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232" name="墨迹 231"/>
              <p14:cNvContentPartPr/>
              <p14:nvPr/>
            </p14:nvContentPartPr>
            <p14:xfrm>
              <a:off x="10401300" y="6296839"/>
              <a:ext cx="113947" cy="271063"/>
            </p14:xfrm>
          </p:contentPart>
        </mc:Choice>
        <mc:Fallback xmlns="">
          <p:pic>
            <p:nvPicPr>
              <p:cNvPr id="232" name="墨迹 231"/>
            </p:nvPicPr>
            <p:blipFill>
              <a:blip/>
            </p:blipFill>
            <p:spPr>
              <a:xfrm>
                <a:off x="10401300" y="6296839"/>
                <a:ext cx="113947" cy="2710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233" name="墨迹 232"/>
              <p14:cNvContentPartPr/>
              <p14:nvPr/>
            </p14:nvContentPartPr>
            <p14:xfrm>
              <a:off x="10549467" y="6361697"/>
              <a:ext cx="201788" cy="206558"/>
            </p14:xfrm>
          </p:contentPart>
        </mc:Choice>
        <mc:Fallback xmlns="">
          <p:pic>
            <p:nvPicPr>
              <p:cNvPr id="233" name="墨迹 232"/>
            </p:nvPicPr>
            <p:blipFill>
              <a:blip/>
            </p:blipFill>
            <p:spPr>
              <a:xfrm>
                <a:off x="10549467" y="6361697"/>
                <a:ext cx="201788" cy="2065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234" name="墨迹 233"/>
              <p14:cNvContentPartPr/>
              <p14:nvPr/>
            </p14:nvContentPartPr>
            <p14:xfrm>
              <a:off x="10532532" y="6187568"/>
              <a:ext cx="212020" cy="470219"/>
            </p14:xfrm>
          </p:contentPart>
        </mc:Choice>
        <mc:Fallback xmlns="">
          <p:pic>
            <p:nvPicPr>
              <p:cNvPr id="234" name="墨迹 233"/>
            </p:nvPicPr>
            <p:blipFill>
              <a:blip/>
            </p:blipFill>
            <p:spPr>
              <a:xfrm>
                <a:off x="10532532" y="6187568"/>
                <a:ext cx="212020" cy="4702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235" name="墨迹 234"/>
              <p14:cNvContentPartPr/>
              <p14:nvPr/>
            </p14:nvContentPartPr>
            <p14:xfrm>
              <a:off x="1829152" y="3927417"/>
              <a:ext cx="327025" cy="353193"/>
            </p14:xfrm>
          </p:contentPart>
        </mc:Choice>
        <mc:Fallback xmlns="">
          <p:pic>
            <p:nvPicPr>
              <p:cNvPr id="235" name="墨迹 234"/>
            </p:nvPicPr>
            <p:blipFill>
              <a:blip/>
            </p:blipFill>
            <p:spPr>
              <a:xfrm>
                <a:off x="1829152" y="3927417"/>
                <a:ext cx="327025" cy="353193"/>
              </a:xfrm>
              <a:prstGeom prst="rect"/>
            </p:spPr>
          </p:pic>
        </mc:Fallback>
      </mc:AlternateContent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373" y="206725"/>
            <a:ext cx="11452917" cy="317251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373" y="206725"/>
            <a:ext cx="11452917" cy="317251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6725355" y="524501"/>
              <a:ext cx="59267" cy="76137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6725355" y="524501"/>
                <a:ext cx="59267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墨迹 3"/>
              <p14:cNvContentPartPr/>
              <p14:nvPr/>
            </p14:nvContentPartPr>
            <p14:xfrm>
              <a:off x="6651096" y="665496"/>
              <a:ext cx="342371" cy="208673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6651096" y="665496"/>
                <a:ext cx="342371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墨迹 4"/>
              <p14:cNvContentPartPr/>
              <p14:nvPr/>
            </p14:nvContentPartPr>
            <p14:xfrm>
              <a:off x="8743244" y="349667"/>
              <a:ext cx="107244" cy="56398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8743244" y="349667"/>
                <a:ext cx="107244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8692444" y="320058"/>
              <a:ext cx="316088" cy="568210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8692444" y="320058"/>
                <a:ext cx="316088" cy="5682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6059311" y="3536156"/>
              <a:ext cx="19756" cy="461759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6059311" y="3536156"/>
                <a:ext cx="19756" cy="461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6118577" y="3787127"/>
              <a:ext cx="5221111" cy="172014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6118577" y="3787127"/>
                <a:ext cx="5221111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11280422" y="3428294"/>
              <a:ext cx="25400" cy="477269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11280422" y="3428294"/>
                <a:ext cx="25400" cy="4772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5853288" y="3210986"/>
              <a:ext cx="45156" cy="202504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5853288" y="3210986"/>
                <a:ext cx="45156" cy="2025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5854700" y="3169569"/>
              <a:ext cx="120650" cy="236871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5854700" y="3169569"/>
                <a:ext cx="120650" cy="2368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6008511" y="3166749"/>
              <a:ext cx="152400" cy="198274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6008511" y="3166749"/>
                <a:ext cx="152400" cy="198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墨迹 12"/>
              <p14:cNvContentPartPr/>
              <p14:nvPr/>
            </p14:nvContentPartPr>
            <p14:xfrm>
              <a:off x="11458222" y="3273729"/>
              <a:ext cx="56445" cy="184880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11458222" y="3273729"/>
                <a:ext cx="56445" cy="1848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墨迹 13"/>
              <p14:cNvContentPartPr/>
              <p14:nvPr/>
            </p14:nvContentPartPr>
            <p14:xfrm>
              <a:off x="11421532" y="3271085"/>
              <a:ext cx="143933" cy="231232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11421532" y="3271085"/>
                <a:ext cx="143933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墨迹 14"/>
              <p14:cNvContentPartPr/>
              <p14:nvPr/>
            </p14:nvContentPartPr>
            <p14:xfrm>
              <a:off x="11634611" y="3350042"/>
              <a:ext cx="32456" cy="164259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11634611" y="3350042"/>
                <a:ext cx="32456" cy="1642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墨迹 15"/>
              <p14:cNvContentPartPr/>
              <p14:nvPr/>
            </p14:nvContentPartPr>
            <p14:xfrm>
              <a:off x="11616267" y="3316204"/>
              <a:ext cx="180622" cy="205852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11616267" y="3316204"/>
                <a:ext cx="180622" cy="2058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墨迹 16"/>
              <p14:cNvContentPartPr/>
              <p14:nvPr/>
            </p14:nvContentPartPr>
            <p14:xfrm>
              <a:off x="9505244" y="2993325"/>
              <a:ext cx="56444" cy="833281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9505244" y="2993325"/>
                <a:ext cx="56444" cy="8332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墨迹 17"/>
              <p14:cNvContentPartPr/>
              <p14:nvPr/>
            </p14:nvContentPartPr>
            <p14:xfrm>
              <a:off x="9471377" y="2994030"/>
              <a:ext cx="268112" cy="683121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9471377" y="2994030"/>
                <a:ext cx="268112" cy="6831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墨迹 18"/>
              <p14:cNvContentPartPr/>
              <p14:nvPr/>
            </p14:nvContentPartPr>
            <p14:xfrm>
              <a:off x="9530644" y="3176618"/>
              <a:ext cx="81844" cy="139585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9530644" y="3176618"/>
                <a:ext cx="81844" cy="1395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墨迹 19"/>
              <p14:cNvContentPartPr/>
              <p14:nvPr/>
            </p14:nvContentPartPr>
            <p14:xfrm>
              <a:off x="9578622" y="3248526"/>
              <a:ext cx="95955" cy="95876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9578622" y="3248526"/>
                <a:ext cx="95955" cy="95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墨迹 20"/>
              <p14:cNvContentPartPr/>
              <p14:nvPr/>
            </p14:nvContentPartPr>
            <p14:xfrm>
              <a:off x="9584266" y="3316204"/>
              <a:ext cx="95956" cy="95876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9584266" y="3316204"/>
                <a:ext cx="95956" cy="95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墨迹 21"/>
              <p14:cNvContentPartPr/>
              <p14:nvPr/>
            </p14:nvContentPartPr>
            <p14:xfrm>
              <a:off x="5669844" y="3540033"/>
              <a:ext cx="110066" cy="204795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5669844" y="3540033"/>
                <a:ext cx="110066" cy="2047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墨迹 22"/>
              <p14:cNvContentPartPr/>
              <p14:nvPr/>
            </p14:nvContentPartPr>
            <p14:xfrm>
              <a:off x="5779911" y="3575634"/>
              <a:ext cx="70556" cy="22560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5779911" y="3575634"/>
                <a:ext cx="70556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墨迹 23"/>
              <p14:cNvContentPartPr/>
              <p14:nvPr/>
            </p14:nvContentPartPr>
            <p14:xfrm>
              <a:off x="5842000" y="3632032"/>
              <a:ext cx="16933" cy="45119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5842000" y="3632032"/>
                <a:ext cx="16933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墨迹 24"/>
              <p14:cNvContentPartPr/>
              <p14:nvPr/>
            </p14:nvContentPartPr>
            <p14:xfrm>
              <a:off x="5929488" y="3583213"/>
              <a:ext cx="69144" cy="84421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5929488" y="3583213"/>
                <a:ext cx="69144" cy="844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墨迹 25"/>
              <p14:cNvContentPartPr/>
              <p14:nvPr/>
            </p14:nvContentPartPr>
            <p14:xfrm>
              <a:off x="6013273" y="3545673"/>
              <a:ext cx="110949" cy="122313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6013273" y="3545673"/>
                <a:ext cx="110949" cy="122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" name="墨迹 26"/>
              <p14:cNvContentPartPr/>
              <p14:nvPr/>
            </p14:nvContentPartPr>
            <p14:xfrm>
              <a:off x="6024562" y="3555895"/>
              <a:ext cx="85549" cy="152275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6024562" y="3555895"/>
                <a:ext cx="85549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墨迹 27"/>
              <p14:cNvContentPartPr/>
              <p14:nvPr/>
            </p14:nvContentPartPr>
            <p14:xfrm>
              <a:off x="6169377" y="3541795"/>
              <a:ext cx="28223" cy="104866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6169377" y="3541795"/>
                <a:ext cx="28223" cy="1048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墨迹 28"/>
              <p14:cNvContentPartPr/>
              <p14:nvPr/>
            </p14:nvContentPartPr>
            <p14:xfrm>
              <a:off x="6231466" y="3553075"/>
              <a:ext cx="65793" cy="93057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6231466" y="3553075"/>
                <a:ext cx="65793" cy="93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墨迹 29"/>
              <p14:cNvContentPartPr/>
              <p14:nvPr/>
            </p14:nvContentPartPr>
            <p14:xfrm>
              <a:off x="6299200" y="3507957"/>
              <a:ext cx="47977" cy="22559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6299200" y="3507957"/>
                <a:ext cx="47977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墨迹 30"/>
              <p14:cNvContentPartPr/>
              <p14:nvPr/>
            </p14:nvContentPartPr>
            <p14:xfrm>
              <a:off x="6378222" y="3402210"/>
              <a:ext cx="82550" cy="263661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6378222" y="3402210"/>
                <a:ext cx="82550" cy="2636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墨迹 31"/>
              <p14:cNvContentPartPr/>
              <p14:nvPr/>
            </p14:nvContentPartPr>
            <p14:xfrm>
              <a:off x="11139311" y="3930942"/>
              <a:ext cx="104423" cy="214312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11139311" y="3930942"/>
                <a:ext cx="104423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3" name="墨迹 32"/>
              <p14:cNvContentPartPr/>
              <p14:nvPr/>
            </p14:nvContentPartPr>
            <p14:xfrm>
              <a:off x="11209867" y="3966191"/>
              <a:ext cx="112888" cy="38068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11209867" y="3966191"/>
                <a:ext cx="112888" cy="380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4" name="墨迹 33"/>
              <p14:cNvContentPartPr/>
              <p14:nvPr/>
            </p14:nvContentPartPr>
            <p14:xfrm>
              <a:off x="11305822" y="4086037"/>
              <a:ext cx="31045" cy="25379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11305822" y="4086037"/>
                <a:ext cx="31045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墨迹 34"/>
              <p14:cNvContentPartPr/>
              <p14:nvPr/>
            </p14:nvContentPartPr>
            <p14:xfrm>
              <a:off x="11367911" y="4023999"/>
              <a:ext cx="67733" cy="91118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11367911" y="4023999"/>
                <a:ext cx="67733" cy="91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6" name="墨迹 35"/>
              <p14:cNvContentPartPr/>
              <p14:nvPr/>
            </p14:nvContentPartPr>
            <p14:xfrm>
              <a:off x="11446932" y="3959141"/>
              <a:ext cx="174978" cy="191753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11446932" y="3959141"/>
                <a:ext cx="174978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墨迹 36"/>
              <p14:cNvContentPartPr/>
              <p14:nvPr/>
            </p14:nvContentPartPr>
            <p14:xfrm>
              <a:off x="11486444" y="3951739"/>
              <a:ext cx="79023" cy="176596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11486444" y="3951739"/>
                <a:ext cx="79023" cy="1765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8" name="墨迹 37"/>
              <p14:cNvContentPartPr/>
              <p14:nvPr/>
            </p14:nvContentPartPr>
            <p14:xfrm>
              <a:off x="11647311" y="3922482"/>
              <a:ext cx="42333" cy="177654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11647311" y="3922482"/>
                <a:ext cx="42333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9" name="墨迹 38"/>
              <p14:cNvContentPartPr/>
              <p14:nvPr/>
            </p14:nvContentPartPr>
            <p14:xfrm>
              <a:off x="11712222" y="3985754"/>
              <a:ext cx="101600" cy="135003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11712222" y="3985754"/>
                <a:ext cx="101600" cy="1350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0" name="墨迹 39"/>
              <p14:cNvContentPartPr/>
              <p14:nvPr/>
            </p14:nvContentPartPr>
            <p14:xfrm>
              <a:off x="11768667" y="3885823"/>
              <a:ext cx="104422" cy="22560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11768667" y="3885823"/>
                <a:ext cx="104422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1" name="墨迹 40"/>
              <p14:cNvContentPartPr/>
              <p14:nvPr/>
            </p14:nvContentPartPr>
            <p14:xfrm>
              <a:off x="11861800" y="3803165"/>
              <a:ext cx="107244" cy="232113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11861800" y="3803165"/>
                <a:ext cx="107244" cy="232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2" name="墨迹 41"/>
              <p14:cNvContentPartPr/>
              <p14:nvPr/>
            </p14:nvContentPartPr>
            <p14:xfrm>
              <a:off x="11633200" y="4284135"/>
              <a:ext cx="333022" cy="329223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11633200" y="4284135"/>
                <a:ext cx="333022" cy="3292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3" name="墨迹 42"/>
              <p14:cNvContentPartPr/>
              <p14:nvPr/>
            </p14:nvContentPartPr>
            <p14:xfrm>
              <a:off x="9720262" y="3383881"/>
              <a:ext cx="1280760" cy="180474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9720262" y="3383881"/>
                <a:ext cx="1280760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4" name="墨迹 43"/>
              <p14:cNvContentPartPr/>
              <p14:nvPr/>
            </p14:nvContentPartPr>
            <p14:xfrm>
              <a:off x="10351911" y="3076512"/>
              <a:ext cx="263349" cy="236872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10351911" y="3076512"/>
                <a:ext cx="263349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5" name="墨迹 44"/>
              <p14:cNvContentPartPr/>
              <p14:nvPr/>
            </p14:nvContentPartPr>
            <p14:xfrm>
              <a:off x="10498667" y="3214687"/>
              <a:ext cx="115711" cy="62038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10498667" y="3214687"/>
                <a:ext cx="115711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6" name="墨迹 45"/>
              <p14:cNvContentPartPr/>
              <p14:nvPr/>
            </p14:nvContentPartPr>
            <p14:xfrm>
              <a:off x="10668000" y="3043378"/>
              <a:ext cx="101600" cy="546356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10668000" y="3043378"/>
                <a:ext cx="101600" cy="5463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7" name="墨迹 46"/>
              <p14:cNvContentPartPr/>
              <p14:nvPr/>
            </p14:nvContentPartPr>
            <p14:xfrm>
              <a:off x="10747022" y="3105768"/>
              <a:ext cx="133526" cy="204796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10747022" y="3105768"/>
                <a:ext cx="133526" cy="204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8" name="墨迹 47"/>
              <p14:cNvContentPartPr/>
              <p14:nvPr/>
            </p14:nvContentPartPr>
            <p14:xfrm>
              <a:off x="10758311" y="3216978"/>
              <a:ext cx="127000" cy="90766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10758311" y="3216978"/>
                <a:ext cx="127000" cy="907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9" name="墨迹 48"/>
              <p14:cNvContentPartPr/>
              <p14:nvPr/>
            </p14:nvContentPartPr>
            <p14:xfrm>
              <a:off x="10972800" y="2989095"/>
              <a:ext cx="67732" cy="146635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10972800" y="2989095"/>
                <a:ext cx="67732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0" name="墨迹 49"/>
              <p14:cNvContentPartPr/>
              <p14:nvPr/>
            </p14:nvContentPartPr>
            <p14:xfrm>
              <a:off x="11012311" y="2983455"/>
              <a:ext cx="163689" cy="456824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11012311" y="2983455"/>
                <a:ext cx="163689" cy="4568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1" name="墨迹 50"/>
              <p14:cNvContentPartPr/>
              <p14:nvPr/>
            </p14:nvContentPartPr>
            <p14:xfrm>
              <a:off x="11144955" y="3076512"/>
              <a:ext cx="25400" cy="169194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11144955" y="3076512"/>
                <a:ext cx="25400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2" name="墨迹 51"/>
              <p14:cNvContentPartPr/>
              <p14:nvPr/>
            </p14:nvContentPartPr>
            <p14:xfrm>
              <a:off x="11159067" y="3075102"/>
              <a:ext cx="101600" cy="139585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11159067" y="3075102"/>
                <a:ext cx="101600" cy="1395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3" name="墨迹 52"/>
              <p14:cNvContentPartPr/>
              <p14:nvPr/>
            </p14:nvContentPartPr>
            <p14:xfrm>
              <a:off x="11176000" y="3000375"/>
              <a:ext cx="158044" cy="380686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11176000" y="3000375"/>
                <a:ext cx="158044" cy="3806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4" name="墨迹 53"/>
              <p14:cNvContentPartPr/>
              <p14:nvPr/>
            </p14:nvContentPartPr>
            <p14:xfrm>
              <a:off x="6476823" y="3092021"/>
              <a:ext cx="2932466" cy="325699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6476823" y="3092021"/>
                <a:ext cx="2932466" cy="3256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5" name="墨迹 54"/>
              <p14:cNvContentPartPr/>
              <p14:nvPr/>
            </p14:nvContentPartPr>
            <p14:xfrm>
              <a:off x="7917391" y="2633787"/>
              <a:ext cx="83609" cy="73318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7917391" y="2633787"/>
                <a:ext cx="83609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6" name="墨迹 55"/>
              <p14:cNvContentPartPr/>
              <p14:nvPr/>
            </p14:nvContentPartPr>
            <p14:xfrm>
              <a:off x="7829550" y="2697940"/>
              <a:ext cx="326672" cy="277584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7829550" y="2697940"/>
                <a:ext cx="326672" cy="2775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7" name="墨迹 56"/>
              <p14:cNvContentPartPr/>
              <p14:nvPr/>
            </p14:nvContentPartPr>
            <p14:xfrm>
              <a:off x="8348133" y="2740944"/>
              <a:ext cx="90311" cy="245331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8348133" y="2740944"/>
                <a:ext cx="90311" cy="245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8" name="墨迹 57"/>
              <p14:cNvContentPartPr/>
              <p14:nvPr/>
            </p14:nvContentPartPr>
            <p14:xfrm>
              <a:off x="8331200" y="2728607"/>
              <a:ext cx="158044" cy="204090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8331200" y="2728607"/>
                <a:ext cx="158044" cy="2040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9" name="墨迹 58"/>
              <p14:cNvContentPartPr/>
              <p14:nvPr/>
            </p14:nvContentPartPr>
            <p14:xfrm>
              <a:off x="8636000" y="2684545"/>
              <a:ext cx="15522" cy="256611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8636000" y="2684545"/>
                <a:ext cx="15522" cy="256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0" name="墨迹 59"/>
              <p14:cNvContentPartPr/>
              <p14:nvPr/>
            </p14:nvContentPartPr>
            <p14:xfrm>
              <a:off x="8672512" y="2755043"/>
              <a:ext cx="84843" cy="107156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8672512" y="2755043"/>
                <a:ext cx="84843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1" name="墨迹 60"/>
              <p14:cNvContentPartPr/>
              <p14:nvPr/>
            </p14:nvContentPartPr>
            <p14:xfrm>
              <a:off x="8568266" y="2632554"/>
              <a:ext cx="254000" cy="494716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8568266" y="2632554"/>
                <a:ext cx="254000" cy="494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2" name="墨迹 61"/>
              <p14:cNvContentPartPr/>
              <p14:nvPr/>
            </p14:nvContentPartPr>
            <p14:xfrm>
              <a:off x="8918222" y="2893218"/>
              <a:ext cx="22578" cy="28199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8918222" y="2893218"/>
                <a:ext cx="22578" cy="28199"/>
              </a:xfrm>
              <a:prstGeom prst="rect"/>
            </p:spPr>
          </p:pic>
        </mc:Fallback>
      </mc:AlternateContent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373" y="206725"/>
            <a:ext cx="11452917" cy="317251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6725355" y="524501"/>
              <a:ext cx="59267" cy="76137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6725355" y="524501"/>
                <a:ext cx="59267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墨迹 3"/>
              <p14:cNvContentPartPr/>
              <p14:nvPr/>
            </p14:nvContentPartPr>
            <p14:xfrm>
              <a:off x="6651096" y="665496"/>
              <a:ext cx="342371" cy="208673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6651096" y="665496"/>
                <a:ext cx="342371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墨迹 4"/>
              <p14:cNvContentPartPr/>
              <p14:nvPr/>
            </p14:nvContentPartPr>
            <p14:xfrm>
              <a:off x="8743244" y="349667"/>
              <a:ext cx="107244" cy="56398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8743244" y="349667"/>
                <a:ext cx="107244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8692444" y="320058"/>
              <a:ext cx="316088" cy="568210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8692444" y="320058"/>
                <a:ext cx="316088" cy="5682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3" name="墨迹 62"/>
              <p14:cNvContentPartPr/>
              <p14:nvPr/>
            </p14:nvContentPartPr>
            <p14:xfrm>
              <a:off x="8991600" y="413115"/>
              <a:ext cx="1292577" cy="1831526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8991600" y="413115"/>
                <a:ext cx="1292577" cy="18315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4" name="墨迹 63"/>
              <p14:cNvContentPartPr/>
              <p14:nvPr/>
            </p14:nvContentPartPr>
            <p14:xfrm>
              <a:off x="9424811" y="1336633"/>
              <a:ext cx="190500" cy="22559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9424811" y="1336633"/>
                <a:ext cx="190500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5" name="墨迹 64"/>
              <p14:cNvContentPartPr/>
              <p14:nvPr/>
            </p14:nvContentPartPr>
            <p14:xfrm>
              <a:off x="9533466" y="1229476"/>
              <a:ext cx="28222" cy="335569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9533466" y="1229476"/>
                <a:ext cx="28222" cy="3355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6" name="墨迹 65"/>
              <p14:cNvContentPartPr/>
              <p14:nvPr/>
            </p14:nvContentPartPr>
            <p14:xfrm>
              <a:off x="10210800" y="1184358"/>
              <a:ext cx="174977" cy="11280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10210800" y="1184358"/>
                <a:ext cx="174977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7" name="墨迹 66"/>
              <p14:cNvContentPartPr/>
              <p14:nvPr/>
            </p14:nvContentPartPr>
            <p14:xfrm>
              <a:off x="10213622" y="1257676"/>
              <a:ext cx="208845" cy="16919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10213622" y="1257676"/>
                <a:ext cx="208845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8" name="墨迹 67"/>
              <p14:cNvContentPartPr/>
              <p14:nvPr/>
            </p14:nvContentPartPr>
            <p14:xfrm>
              <a:off x="10557051" y="1077907"/>
              <a:ext cx="232304" cy="215194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10557051" y="1077907"/>
                <a:ext cx="232304" cy="215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9" name="墨迹 68"/>
              <p14:cNvContentPartPr/>
              <p14:nvPr/>
            </p14:nvContentPartPr>
            <p14:xfrm>
              <a:off x="10871200" y="1015164"/>
              <a:ext cx="81844" cy="195983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10871200" y="1015164"/>
                <a:ext cx="81844" cy="1959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0" name="墨迹 69"/>
              <p14:cNvContentPartPr/>
              <p14:nvPr/>
            </p14:nvContentPartPr>
            <p14:xfrm>
              <a:off x="10967155" y="1049003"/>
              <a:ext cx="9877" cy="114911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10967155" y="1049003"/>
                <a:ext cx="9877" cy="1149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1" name="墨迹 70"/>
              <p14:cNvContentPartPr/>
              <p14:nvPr/>
            </p14:nvContentPartPr>
            <p14:xfrm>
              <a:off x="10978444" y="1057462"/>
              <a:ext cx="76200" cy="42299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10978444" y="1057462"/>
                <a:ext cx="76200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2" name="墨迹 71"/>
              <p14:cNvContentPartPr/>
              <p14:nvPr/>
            </p14:nvContentPartPr>
            <p14:xfrm>
              <a:off x="11046177" y="934092"/>
              <a:ext cx="270933" cy="264366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11046177" y="934092"/>
                <a:ext cx="270933" cy="2643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3" name="墨迹 72"/>
              <p14:cNvContentPartPr/>
              <p14:nvPr/>
            </p14:nvContentPartPr>
            <p14:xfrm>
              <a:off x="11356622" y="902368"/>
              <a:ext cx="142875" cy="281990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11356622" y="902368"/>
                <a:ext cx="142875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4" name="墨迹 73"/>
              <p14:cNvContentPartPr/>
              <p14:nvPr/>
            </p14:nvContentPartPr>
            <p14:xfrm>
              <a:off x="7394222" y="1926697"/>
              <a:ext cx="82726" cy="124252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7394222" y="1926697"/>
                <a:ext cx="82726" cy="1242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5" name="墨迹 74"/>
              <p14:cNvContentPartPr/>
              <p14:nvPr/>
            </p14:nvContentPartPr>
            <p14:xfrm>
              <a:off x="7529688" y="2002129"/>
              <a:ext cx="36689" cy="47939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7529688" y="2002129"/>
                <a:ext cx="36689" cy="47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6" name="墨迹 75"/>
              <p14:cNvContentPartPr/>
              <p14:nvPr/>
            </p14:nvContentPartPr>
            <p14:xfrm>
              <a:off x="7661627" y="1844215"/>
              <a:ext cx="58562" cy="287630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7661627" y="1844215"/>
                <a:ext cx="58562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7" name="墨迹 76"/>
              <p14:cNvContentPartPr/>
              <p14:nvPr/>
            </p14:nvContentPartPr>
            <p14:xfrm>
              <a:off x="7834488" y="1804736"/>
              <a:ext cx="122062" cy="332749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7834488" y="1804736"/>
                <a:ext cx="122062" cy="3327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8" name="墨迹 77"/>
              <p14:cNvContentPartPr/>
              <p14:nvPr/>
            </p14:nvContentPartPr>
            <p14:xfrm>
              <a:off x="5294488" y="1985210"/>
              <a:ext cx="101600" cy="133064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5294488" y="1985210"/>
                <a:ext cx="101600" cy="1330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79" name="墨迹 78"/>
              <p14:cNvContentPartPr/>
              <p14:nvPr/>
            </p14:nvContentPartPr>
            <p14:xfrm>
              <a:off x="5413022" y="2058527"/>
              <a:ext cx="45155" cy="67678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5413022" y="2058527"/>
                <a:ext cx="45155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0" name="墨迹 79"/>
              <p14:cNvContentPartPr/>
              <p14:nvPr/>
            </p14:nvContentPartPr>
            <p14:xfrm>
              <a:off x="5528027" y="1922467"/>
              <a:ext cx="110773" cy="152980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5528027" y="1922467"/>
                <a:ext cx="110773" cy="1529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81" name="墨迹 80"/>
              <p14:cNvContentPartPr/>
              <p14:nvPr/>
            </p14:nvContentPartPr>
            <p14:xfrm>
              <a:off x="5576711" y="1961241"/>
              <a:ext cx="45156" cy="303139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5576711" y="1961241"/>
                <a:ext cx="45156" cy="3031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2" name="墨迹 81"/>
              <p14:cNvContentPartPr/>
              <p14:nvPr/>
            </p14:nvContentPartPr>
            <p14:xfrm>
              <a:off x="5677076" y="1925111"/>
              <a:ext cx="150812" cy="238634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5677076" y="1925111"/>
                <a:ext cx="150812" cy="238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3" name="墨迹 82"/>
              <p14:cNvContentPartPr/>
              <p14:nvPr/>
            </p14:nvContentPartPr>
            <p14:xfrm>
              <a:off x="4622976" y="1990850"/>
              <a:ext cx="231246" cy="234052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4622976" y="1990850"/>
                <a:ext cx="231246" cy="234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4" name="墨迹 83"/>
              <p14:cNvContentPartPr/>
              <p14:nvPr/>
            </p14:nvContentPartPr>
            <p14:xfrm>
              <a:off x="4735688" y="2044252"/>
              <a:ext cx="45156" cy="462640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4735688" y="2044252"/>
                <a:ext cx="45156" cy="462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85" name="墨迹 84"/>
              <p14:cNvContentPartPr/>
              <p14:nvPr/>
            </p14:nvContentPartPr>
            <p14:xfrm>
              <a:off x="4944533" y="2165684"/>
              <a:ext cx="25400" cy="45118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4944533" y="2165684"/>
                <a:ext cx="25400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6" name="墨迹 85"/>
              <p14:cNvContentPartPr/>
              <p14:nvPr/>
            </p14:nvContentPartPr>
            <p14:xfrm>
              <a:off x="4938888" y="2284120"/>
              <a:ext cx="62089" cy="56398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4938888" y="2284120"/>
                <a:ext cx="62089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87" name="墨迹 86"/>
              <p14:cNvContentPartPr/>
              <p14:nvPr/>
            </p14:nvContentPartPr>
            <p14:xfrm>
              <a:off x="3313288" y="3547435"/>
              <a:ext cx="225778" cy="16920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3313288" y="3547435"/>
                <a:ext cx="225778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8" name="墨迹 87"/>
              <p14:cNvContentPartPr/>
              <p14:nvPr/>
            </p14:nvContentPartPr>
            <p14:xfrm>
              <a:off x="3578754" y="3412080"/>
              <a:ext cx="186090" cy="222772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3578754" y="3412080"/>
                <a:ext cx="186090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89" name="墨迹 88"/>
              <p14:cNvContentPartPr/>
              <p14:nvPr/>
            </p14:nvContentPartPr>
            <p14:xfrm>
              <a:off x="3781777" y="3487336"/>
              <a:ext cx="225778" cy="158091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3781777" y="3487336"/>
                <a:ext cx="225778" cy="1580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90" name="墨迹 89"/>
              <p14:cNvContentPartPr/>
              <p14:nvPr/>
            </p14:nvContentPartPr>
            <p14:xfrm>
              <a:off x="4155722" y="3409260"/>
              <a:ext cx="128411" cy="222772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4155722" y="3409260"/>
                <a:ext cx="128411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91" name="墨迹 90"/>
              <p14:cNvContentPartPr/>
              <p14:nvPr/>
            </p14:nvContentPartPr>
            <p14:xfrm>
              <a:off x="4281311" y="3465129"/>
              <a:ext cx="81844" cy="200742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4281311" y="3465129"/>
                <a:ext cx="81844" cy="2007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92" name="墨迹 91"/>
              <p14:cNvContentPartPr/>
              <p14:nvPr/>
            </p14:nvContentPartPr>
            <p14:xfrm>
              <a:off x="4247444" y="3458609"/>
              <a:ext cx="172156" cy="179063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4247444" y="3458609"/>
                <a:ext cx="172156" cy="1790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93" name="墨迹 92"/>
              <p14:cNvContentPartPr/>
              <p14:nvPr/>
            </p14:nvContentPartPr>
            <p14:xfrm>
              <a:off x="4385733" y="3536156"/>
              <a:ext cx="189089" cy="28199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4385733" y="3536156"/>
                <a:ext cx="189089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94" name="墨迹 93"/>
              <p14:cNvContentPartPr/>
              <p14:nvPr/>
            </p14:nvContentPartPr>
            <p14:xfrm>
              <a:off x="4464755" y="3430409"/>
              <a:ext cx="33867" cy="241102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4464755" y="3430409"/>
                <a:ext cx="33867" cy="2411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95" name="墨迹 94"/>
              <p14:cNvContentPartPr/>
              <p14:nvPr/>
            </p14:nvContentPartPr>
            <p14:xfrm>
              <a:off x="4624211" y="3376831"/>
              <a:ext cx="187677" cy="476916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4624211" y="3376831"/>
                <a:ext cx="187677" cy="4769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96" name="墨迹 95"/>
              <p14:cNvContentPartPr/>
              <p14:nvPr/>
            </p14:nvContentPartPr>
            <p14:xfrm>
              <a:off x="4873977" y="3462838"/>
              <a:ext cx="136349" cy="262251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4873977" y="3462838"/>
                <a:ext cx="136349" cy="262251"/>
              </a:xfrm>
              <a:prstGeom prst="rect"/>
            </p:spPr>
          </p:pic>
        </mc:Fallback>
      </mc:AlternateContent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98" y="267616"/>
            <a:ext cx="11933604" cy="335266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94" y="3950684"/>
            <a:ext cx="11262460" cy="170988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822501" y="490662"/>
              <a:ext cx="2025121" cy="62038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822501" y="490662"/>
                <a:ext cx="2025121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678744" y="1920352"/>
              <a:ext cx="4135967" cy="121256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678744" y="1920352"/>
                <a:ext cx="4135967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349955" y="2236181"/>
              <a:ext cx="4599341" cy="121256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349955" y="2236181"/>
                <a:ext cx="4599341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754944" y="2695825"/>
              <a:ext cx="1271411" cy="28199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754944" y="2695825"/>
                <a:ext cx="1271411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1868311" y="3028573"/>
              <a:ext cx="917222" cy="65739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1868311" y="3028573"/>
                <a:ext cx="917222" cy="65739"/>
              </a:xfrm>
              <a:prstGeom prst="rect"/>
            </p:spPr>
          </p:pic>
        </mc:Fallback>
      </mc:AlternateContent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98" y="267616"/>
            <a:ext cx="11933604" cy="335266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94" y="3950684"/>
            <a:ext cx="11262460" cy="170988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822501" y="490662"/>
              <a:ext cx="2025121" cy="62038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822501" y="490662"/>
                <a:ext cx="2025121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678744" y="1920352"/>
              <a:ext cx="4135967" cy="121256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678744" y="1920352"/>
                <a:ext cx="4135967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349955" y="2236181"/>
              <a:ext cx="4599341" cy="121256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349955" y="2236181"/>
                <a:ext cx="4599341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754944" y="2695825"/>
              <a:ext cx="1271411" cy="28199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754944" y="2695825"/>
                <a:ext cx="1271411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1868311" y="3028573"/>
              <a:ext cx="917222" cy="65739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1868311" y="3028573"/>
                <a:ext cx="917222" cy="65739"/>
              </a:xfrm>
              <a:prstGeom prst="rect"/>
            </p:spPr>
          </p:pic>
        </mc:Fallback>
      </mc:AlternateContent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732" y="166506"/>
            <a:ext cx="8335950" cy="669149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1947240" y="647640"/>
              <a:ext cx="2944080" cy="520380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37880" y="638280"/>
                <a:ext cx="2962800" cy="5222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98" y="267616"/>
            <a:ext cx="11933604" cy="335266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94" y="3950684"/>
            <a:ext cx="11262460" cy="170988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7301088" y="744453"/>
              <a:ext cx="87489" cy="7403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7301088" y="744453"/>
                <a:ext cx="87489" cy="74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1919111" y="871349"/>
              <a:ext cx="3389489" cy="64858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1919111" y="871349"/>
                <a:ext cx="3389489" cy="64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2336800" y="52696"/>
              <a:ext cx="186266" cy="189286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2336800" y="52696"/>
                <a:ext cx="186266" cy="1892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2370666" y="144519"/>
              <a:ext cx="16934" cy="109272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2370666" y="144519"/>
                <a:ext cx="16934" cy="1092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2292173" y="276350"/>
              <a:ext cx="259115" cy="2820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2292173" y="276350"/>
                <a:ext cx="259115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2548466" y="43003"/>
              <a:ext cx="132645" cy="233347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2548466" y="43003"/>
                <a:ext cx="132645" cy="2333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2630311" y="124075"/>
              <a:ext cx="146755" cy="178535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2630311" y="124075"/>
                <a:ext cx="146755" cy="178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2647244" y="174833"/>
              <a:ext cx="71261" cy="90237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2647244" y="174833"/>
                <a:ext cx="71261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2833511" y="107156"/>
              <a:ext cx="127000" cy="16919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2833511" y="107156"/>
                <a:ext cx="127000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墨迹 12"/>
              <p14:cNvContentPartPr/>
              <p14:nvPr/>
            </p14:nvContentPartPr>
            <p14:xfrm>
              <a:off x="2821163" y="180473"/>
              <a:ext cx="153459" cy="5640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2821163" y="180473"/>
                <a:ext cx="153459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墨迹 13"/>
              <p14:cNvContentPartPr/>
              <p14:nvPr/>
            </p14:nvContentPartPr>
            <p14:xfrm>
              <a:off x="2884311" y="95876"/>
              <a:ext cx="22577" cy="115616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2884311" y="95876"/>
                <a:ext cx="22577" cy="115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墨迹 14"/>
              <p14:cNvContentPartPr/>
              <p14:nvPr/>
            </p14:nvContentPartPr>
            <p14:xfrm>
              <a:off x="2926644" y="35953"/>
              <a:ext cx="25400" cy="209378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2926644" y="35953"/>
                <a:ext cx="25400" cy="2093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墨迹 15"/>
              <p14:cNvContentPartPr/>
              <p14:nvPr/>
            </p14:nvContentPartPr>
            <p14:xfrm>
              <a:off x="2772833" y="163554"/>
              <a:ext cx="201789" cy="133945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2772833" y="163554"/>
                <a:ext cx="201789" cy="1339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墨迹 16"/>
              <p14:cNvContentPartPr/>
              <p14:nvPr/>
            </p14:nvContentPartPr>
            <p14:xfrm>
              <a:off x="2867377" y="41417"/>
              <a:ext cx="14111" cy="88298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2867377" y="41417"/>
                <a:ext cx="14111" cy="88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墨迹 17"/>
              <p14:cNvContentPartPr/>
              <p14:nvPr/>
            </p14:nvContentPartPr>
            <p14:xfrm>
              <a:off x="3052938" y="0"/>
              <a:ext cx="34573" cy="253791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3052938" y="0"/>
                <a:ext cx="34573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墨迹 18"/>
              <p14:cNvContentPartPr/>
              <p14:nvPr/>
            </p14:nvContentPartPr>
            <p14:xfrm>
              <a:off x="3143955" y="11279"/>
              <a:ext cx="104422" cy="99578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3143955" y="11279"/>
                <a:ext cx="104422" cy="99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墨迹 19"/>
              <p14:cNvContentPartPr/>
              <p14:nvPr/>
            </p14:nvContentPartPr>
            <p14:xfrm>
              <a:off x="3079044" y="140995"/>
              <a:ext cx="160867" cy="183998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3079044" y="140995"/>
                <a:ext cx="160867" cy="1839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墨迹 20"/>
              <p14:cNvContentPartPr/>
              <p14:nvPr/>
            </p14:nvContentPartPr>
            <p14:xfrm>
              <a:off x="3282244" y="67677"/>
              <a:ext cx="155222" cy="139057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3282244" y="67677"/>
                <a:ext cx="155222" cy="139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墨迹 21"/>
              <p14:cNvContentPartPr/>
              <p14:nvPr/>
            </p14:nvContentPartPr>
            <p14:xfrm>
              <a:off x="3578577" y="-11279"/>
              <a:ext cx="34573" cy="101515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3578577" y="-11279"/>
                <a:ext cx="34573" cy="1015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墨迹 22"/>
              <p14:cNvContentPartPr/>
              <p14:nvPr/>
            </p14:nvContentPartPr>
            <p14:xfrm>
              <a:off x="3480505" y="104336"/>
              <a:ext cx="137583" cy="42298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3480505" y="104336"/>
                <a:ext cx="137583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墨迹 23"/>
              <p14:cNvContentPartPr/>
              <p14:nvPr/>
            </p14:nvContentPartPr>
            <p14:xfrm>
              <a:off x="3567288" y="45118"/>
              <a:ext cx="28223" cy="360947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3567288" y="45118"/>
                <a:ext cx="28223" cy="3609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墨迹 24"/>
              <p14:cNvContentPartPr/>
              <p14:nvPr/>
            </p14:nvContentPartPr>
            <p14:xfrm>
              <a:off x="3497968" y="165669"/>
              <a:ext cx="108832" cy="102221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3497968" y="165669"/>
                <a:ext cx="108832" cy="1022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墨迹 25"/>
              <p14:cNvContentPartPr/>
              <p14:nvPr/>
            </p14:nvContentPartPr>
            <p14:xfrm>
              <a:off x="3635198" y="31018"/>
              <a:ext cx="160690" cy="250972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3635198" y="31018"/>
                <a:ext cx="160690" cy="2509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" name="墨迹 26"/>
              <p14:cNvContentPartPr/>
              <p14:nvPr/>
            </p14:nvContentPartPr>
            <p14:xfrm>
              <a:off x="3796594" y="-5639"/>
              <a:ext cx="100189" cy="335567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3796594" y="-5639"/>
                <a:ext cx="100189" cy="3355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墨迹 27"/>
              <p14:cNvContentPartPr/>
              <p14:nvPr/>
            </p14:nvContentPartPr>
            <p14:xfrm>
              <a:off x="3747911" y="138175"/>
              <a:ext cx="228600" cy="93056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3747911" y="138175"/>
                <a:ext cx="228600" cy="93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墨迹 28"/>
              <p14:cNvContentPartPr/>
              <p14:nvPr/>
            </p14:nvContentPartPr>
            <p14:xfrm>
              <a:off x="3880555" y="116849"/>
              <a:ext cx="19756" cy="86183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3880555" y="116849"/>
                <a:ext cx="19756" cy="861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墨迹 29"/>
              <p14:cNvContentPartPr/>
              <p14:nvPr/>
            </p14:nvContentPartPr>
            <p14:xfrm>
              <a:off x="3818466" y="82834"/>
              <a:ext cx="166511" cy="266833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3818466" y="82834"/>
                <a:ext cx="166511" cy="2668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墨迹 30"/>
              <p14:cNvContentPartPr/>
              <p14:nvPr/>
            </p14:nvContentPartPr>
            <p14:xfrm>
              <a:off x="3804355" y="270710"/>
              <a:ext cx="183445" cy="50758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3804355" y="270710"/>
                <a:ext cx="183445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墨迹 31"/>
              <p14:cNvContentPartPr/>
              <p14:nvPr/>
            </p14:nvContentPartPr>
            <p14:xfrm>
              <a:off x="4136672" y="115615"/>
              <a:ext cx="265994" cy="180474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4136672" y="115615"/>
                <a:ext cx="265994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3" name="墨迹 32"/>
              <p14:cNvContentPartPr/>
              <p14:nvPr/>
            </p14:nvContentPartPr>
            <p14:xfrm>
              <a:off x="4538133" y="16919"/>
              <a:ext cx="33867" cy="90237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4538133" y="16919"/>
                <a:ext cx="33867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4" name="墨迹 33"/>
              <p14:cNvContentPartPr/>
              <p14:nvPr/>
            </p14:nvContentPartPr>
            <p14:xfrm>
              <a:off x="4453466" y="5639"/>
              <a:ext cx="186267" cy="315829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4453466" y="5639"/>
                <a:ext cx="186267" cy="3158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墨迹 34"/>
              <p14:cNvContentPartPr/>
              <p14:nvPr/>
            </p14:nvContentPartPr>
            <p14:xfrm>
              <a:off x="4394023" y="250442"/>
              <a:ext cx="296510" cy="113325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4394023" y="250442"/>
                <a:ext cx="296510" cy="1133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6" name="墨迹 35"/>
              <p14:cNvContentPartPr/>
              <p14:nvPr/>
            </p14:nvContentPartPr>
            <p14:xfrm>
              <a:off x="4692826" y="33310"/>
              <a:ext cx="127529" cy="188052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4692826" y="33310"/>
                <a:ext cx="127529" cy="188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墨迹 36"/>
              <p14:cNvContentPartPr/>
              <p14:nvPr/>
            </p14:nvContentPartPr>
            <p14:xfrm>
              <a:off x="4730044" y="171132"/>
              <a:ext cx="16933" cy="119317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4730044" y="171132"/>
                <a:ext cx="16933" cy="119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8" name="墨迹 37"/>
              <p14:cNvContentPartPr/>
              <p14:nvPr/>
            </p14:nvContentPartPr>
            <p14:xfrm>
              <a:off x="4792133" y="95876"/>
              <a:ext cx="129822" cy="219952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4792133" y="95876"/>
                <a:ext cx="129822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9" name="墨迹 38"/>
              <p14:cNvContentPartPr/>
              <p14:nvPr/>
            </p14:nvContentPartPr>
            <p14:xfrm>
              <a:off x="4792133" y="174833"/>
              <a:ext cx="60148" cy="82659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4792133" y="174833"/>
                <a:ext cx="60148" cy="82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0" name="墨迹 39"/>
              <p14:cNvContentPartPr/>
              <p14:nvPr/>
            </p14:nvContentPartPr>
            <p14:xfrm>
              <a:off x="4989688" y="112796"/>
              <a:ext cx="141112" cy="33838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4989688" y="112796"/>
                <a:ext cx="141112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1" name="墨迹 40"/>
              <p14:cNvContentPartPr/>
              <p14:nvPr/>
            </p14:nvContentPartPr>
            <p14:xfrm>
              <a:off x="4965700" y="172013"/>
              <a:ext cx="170744" cy="49701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4965700" y="172013"/>
                <a:ext cx="170744" cy="497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2" name="墨迹 41"/>
              <p14:cNvContentPartPr/>
              <p14:nvPr/>
            </p14:nvContentPartPr>
            <p14:xfrm>
              <a:off x="5023555" y="101516"/>
              <a:ext cx="16933" cy="121256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5023555" y="101516"/>
                <a:ext cx="16933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3" name="墨迹 42"/>
              <p14:cNvContentPartPr/>
              <p14:nvPr/>
            </p14:nvContentPartPr>
            <p14:xfrm>
              <a:off x="5077177" y="67677"/>
              <a:ext cx="14111" cy="194573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5077177" y="67677"/>
                <a:ext cx="14111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4" name="墨迹 43"/>
              <p14:cNvContentPartPr/>
              <p14:nvPr/>
            </p14:nvContentPartPr>
            <p14:xfrm>
              <a:off x="4907315" y="231231"/>
              <a:ext cx="189618" cy="90237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4907315" y="231231"/>
                <a:ext cx="189618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5" name="墨迹 44"/>
              <p14:cNvContentPartPr/>
              <p14:nvPr/>
            </p14:nvContentPartPr>
            <p14:xfrm>
              <a:off x="5178248" y="32076"/>
              <a:ext cx="44979" cy="256963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5178248" y="32076"/>
                <a:ext cx="44979" cy="2569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6" name="墨迹 45"/>
              <p14:cNvContentPartPr/>
              <p14:nvPr/>
            </p14:nvContentPartPr>
            <p14:xfrm>
              <a:off x="5277555" y="81248"/>
              <a:ext cx="79022" cy="100988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5277555" y="81248"/>
                <a:ext cx="79022" cy="1009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7" name="墨迹 46"/>
              <p14:cNvContentPartPr/>
              <p14:nvPr/>
            </p14:nvContentPartPr>
            <p14:xfrm>
              <a:off x="5184422" y="163554"/>
              <a:ext cx="143933" cy="197393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5184422" y="163554"/>
                <a:ext cx="143933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8" name="墨迹 47"/>
              <p14:cNvContentPartPr/>
              <p14:nvPr/>
            </p14:nvContentPartPr>
            <p14:xfrm>
              <a:off x="5413022" y="135355"/>
              <a:ext cx="65793" cy="50758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5413022" y="135355"/>
                <a:ext cx="65793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9" name="墨迹 48"/>
              <p14:cNvContentPartPr/>
              <p14:nvPr/>
            </p14:nvContentPartPr>
            <p14:xfrm>
              <a:off x="5390444" y="225592"/>
              <a:ext cx="127000" cy="11279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5390444" y="225592"/>
                <a:ext cx="127000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0" name="墨迹 49"/>
              <p14:cNvContentPartPr/>
              <p14:nvPr/>
            </p14:nvContentPartPr>
            <p14:xfrm>
              <a:off x="5596466" y="64857"/>
              <a:ext cx="105017" cy="59958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5596466" y="64857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1" name="墨迹 50"/>
              <p14:cNvContentPartPr/>
              <p14:nvPr/>
            </p14:nvContentPartPr>
            <p14:xfrm>
              <a:off x="5537200" y="138175"/>
              <a:ext cx="132644" cy="42298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5537200" y="138175"/>
                <a:ext cx="132644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2" name="墨迹 51"/>
              <p14:cNvContentPartPr/>
              <p14:nvPr/>
            </p14:nvContentPartPr>
            <p14:xfrm>
              <a:off x="5599288" y="101516"/>
              <a:ext cx="28222" cy="234052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5599288" y="101516"/>
                <a:ext cx="28222" cy="234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3" name="墨迹 52"/>
              <p14:cNvContentPartPr/>
              <p14:nvPr/>
            </p14:nvContentPartPr>
            <p14:xfrm>
              <a:off x="5556955" y="64152"/>
              <a:ext cx="318912" cy="257316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5556955" y="64152"/>
                <a:ext cx="318912" cy="2573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4" name="墨迹 53"/>
              <p14:cNvContentPartPr/>
              <p14:nvPr/>
            </p14:nvContentPartPr>
            <p14:xfrm>
              <a:off x="5898444" y="-26789"/>
              <a:ext cx="45156" cy="117025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5898444" y="-26789"/>
                <a:ext cx="45156" cy="1170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5" name="墨迹 54"/>
              <p14:cNvContentPartPr/>
              <p14:nvPr/>
            </p14:nvContentPartPr>
            <p14:xfrm>
              <a:off x="5842000" y="58689"/>
              <a:ext cx="117827" cy="333277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5842000" y="58689"/>
                <a:ext cx="117827" cy="3332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6" name="墨迹 55"/>
              <p14:cNvContentPartPr/>
              <p14:nvPr/>
            </p14:nvContentPartPr>
            <p14:xfrm>
              <a:off x="5785555" y="157914"/>
              <a:ext cx="194734" cy="95877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5785555" y="157914"/>
                <a:ext cx="194734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7" name="墨迹 56"/>
              <p14:cNvContentPartPr/>
              <p14:nvPr/>
            </p14:nvContentPartPr>
            <p14:xfrm>
              <a:off x="5923844" y="115615"/>
              <a:ext cx="25400" cy="93057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5923844" y="115615"/>
                <a:ext cx="25400" cy="93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8" name="墨迹 57"/>
              <p14:cNvContentPartPr/>
              <p14:nvPr/>
            </p14:nvContentPartPr>
            <p14:xfrm>
              <a:off x="5898444" y="96581"/>
              <a:ext cx="180622" cy="241807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5898444" y="96581"/>
                <a:ext cx="180622" cy="2418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9" name="墨迹 58"/>
              <p14:cNvContentPartPr/>
              <p14:nvPr/>
            </p14:nvContentPartPr>
            <p14:xfrm>
              <a:off x="5881511" y="259430"/>
              <a:ext cx="285044" cy="118436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5881511" y="259430"/>
                <a:ext cx="285044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0" name="墨迹 59"/>
              <p14:cNvContentPartPr/>
              <p14:nvPr/>
            </p14:nvContentPartPr>
            <p14:xfrm>
              <a:off x="7343422" y="721894"/>
              <a:ext cx="16933" cy="8460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7343422" y="721894"/>
                <a:ext cx="16933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1" name="墨迹 60"/>
              <p14:cNvContentPartPr/>
              <p14:nvPr/>
            </p14:nvContentPartPr>
            <p14:xfrm>
              <a:off x="4049888" y="456824"/>
              <a:ext cx="42334" cy="186113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4049888" y="456824"/>
                <a:ext cx="42334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2" name="墨迹 61"/>
              <p14:cNvContentPartPr/>
              <p14:nvPr/>
            </p14:nvContentPartPr>
            <p14:xfrm>
              <a:off x="4064000" y="456824"/>
              <a:ext cx="99659" cy="251852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4064000" y="456824"/>
                <a:ext cx="99659" cy="2518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3" name="墨迹 62"/>
              <p14:cNvContentPartPr/>
              <p14:nvPr/>
            </p14:nvContentPartPr>
            <p14:xfrm>
              <a:off x="4214812" y="496302"/>
              <a:ext cx="159632" cy="169194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4214812" y="496302"/>
                <a:ext cx="159632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4" name="墨迹 63"/>
              <p14:cNvContentPartPr/>
              <p14:nvPr/>
            </p14:nvContentPartPr>
            <p14:xfrm>
              <a:off x="4343400" y="454004"/>
              <a:ext cx="202494" cy="113501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4343400" y="454004"/>
                <a:ext cx="202494" cy="1135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5" name="墨迹 64"/>
              <p14:cNvContentPartPr/>
              <p14:nvPr/>
            </p14:nvContentPartPr>
            <p14:xfrm>
              <a:off x="4464755" y="482203"/>
              <a:ext cx="28222" cy="358127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4464755" y="482203"/>
                <a:ext cx="28222" cy="3581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6" name="墨迹 65"/>
              <p14:cNvContentPartPr/>
              <p14:nvPr/>
            </p14:nvContentPartPr>
            <p14:xfrm>
              <a:off x="4376561" y="538601"/>
              <a:ext cx="175683" cy="115439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4376561" y="538601"/>
                <a:ext cx="175683" cy="1154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7" name="墨迹 66"/>
              <p14:cNvContentPartPr/>
              <p14:nvPr/>
            </p14:nvContentPartPr>
            <p14:xfrm>
              <a:off x="4481688" y="499122"/>
              <a:ext cx="135467" cy="270006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4481688" y="499122"/>
                <a:ext cx="135467" cy="2700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8" name="墨迹 67"/>
              <p14:cNvContentPartPr/>
              <p14:nvPr/>
            </p14:nvContentPartPr>
            <p14:xfrm>
              <a:off x="4639733" y="473743"/>
              <a:ext cx="107244" cy="126895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4639733" y="473743"/>
                <a:ext cx="107244" cy="126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9" name="墨迹 68"/>
              <p14:cNvContentPartPr/>
              <p14:nvPr/>
            </p14:nvContentPartPr>
            <p14:xfrm>
              <a:off x="4741333" y="456824"/>
              <a:ext cx="95955" cy="90236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4741333" y="456824"/>
                <a:ext cx="95955" cy="902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0" name="墨迹 69"/>
              <p14:cNvContentPartPr/>
              <p14:nvPr/>
            </p14:nvContentPartPr>
            <p14:xfrm>
              <a:off x="4671483" y="532432"/>
              <a:ext cx="196850" cy="236696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4671483" y="532432"/>
                <a:ext cx="196850" cy="236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1" name="墨迹 70"/>
              <p14:cNvContentPartPr/>
              <p14:nvPr/>
            </p14:nvContentPartPr>
            <p14:xfrm>
              <a:off x="4868333" y="513222"/>
              <a:ext cx="169333" cy="124075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4868333" y="513222"/>
                <a:ext cx="169333" cy="124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2" name="墨迹 71"/>
              <p14:cNvContentPartPr/>
              <p14:nvPr/>
            </p14:nvContentPartPr>
            <p14:xfrm>
              <a:off x="5159022" y="439904"/>
              <a:ext cx="90311" cy="28199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5159022" y="439904"/>
                <a:ext cx="90311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3" name="墨迹 72"/>
              <p14:cNvContentPartPr/>
              <p14:nvPr/>
            </p14:nvContentPartPr>
            <p14:xfrm>
              <a:off x="5159022" y="501942"/>
              <a:ext cx="31044" cy="73317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5159022" y="501942"/>
                <a:ext cx="31044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4" name="墨迹 73"/>
              <p14:cNvContentPartPr/>
              <p14:nvPr/>
            </p14:nvContentPartPr>
            <p14:xfrm>
              <a:off x="5046133" y="462463"/>
              <a:ext cx="259644" cy="287630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5046133" y="462463"/>
                <a:ext cx="259644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5" name="墨迹 74"/>
              <p14:cNvContentPartPr/>
              <p14:nvPr/>
            </p14:nvContentPartPr>
            <p14:xfrm>
              <a:off x="5280377" y="414349"/>
              <a:ext cx="265289" cy="440962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5280377" y="414349"/>
                <a:ext cx="265289" cy="4409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6" name="墨迹 75"/>
              <p14:cNvContentPartPr/>
              <p14:nvPr/>
            </p14:nvContentPartPr>
            <p14:xfrm>
              <a:off x="5328355" y="637297"/>
              <a:ext cx="200378" cy="115616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5328355" y="637297"/>
                <a:ext cx="200378" cy="115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7" name="墨迹 76"/>
              <p14:cNvContentPartPr/>
              <p14:nvPr/>
            </p14:nvContentPartPr>
            <p14:xfrm>
              <a:off x="7605888" y="718546"/>
              <a:ext cx="8467" cy="8988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7605888" y="718546"/>
                <a:ext cx="8467" cy="89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8" name="墨迹 77"/>
              <p14:cNvContentPartPr/>
              <p14:nvPr/>
            </p14:nvContentPartPr>
            <p14:xfrm>
              <a:off x="1851377" y="563980"/>
              <a:ext cx="39511" cy="444134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1851377" y="563980"/>
                <a:ext cx="39511" cy="4441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9" name="墨迹 78"/>
              <p14:cNvContentPartPr/>
              <p14:nvPr/>
            </p14:nvContentPartPr>
            <p14:xfrm>
              <a:off x="1927048" y="513222"/>
              <a:ext cx="2351440" cy="56398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1927048" y="513222"/>
                <a:ext cx="2351440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0" name="墨迹 79"/>
              <p14:cNvContentPartPr/>
              <p14:nvPr/>
            </p14:nvContentPartPr>
            <p14:xfrm>
              <a:off x="7371644" y="769833"/>
              <a:ext cx="16933" cy="19739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7371644" y="769833"/>
                <a:ext cx="16933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1" name="墨迹 80"/>
              <p14:cNvContentPartPr/>
              <p14:nvPr/>
            </p14:nvContentPartPr>
            <p14:xfrm>
              <a:off x="1907822" y="5891831"/>
              <a:ext cx="25400" cy="366058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1907822" y="5891831"/>
                <a:ext cx="25400" cy="3660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2" name="墨迹 81"/>
              <p14:cNvContentPartPr/>
              <p14:nvPr/>
            </p14:nvContentPartPr>
            <p14:xfrm>
              <a:off x="1885244" y="5995110"/>
              <a:ext cx="4078111" cy="242511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1885244" y="5995110"/>
                <a:ext cx="4078111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3" name="墨迹 82"/>
              <p14:cNvContentPartPr/>
              <p14:nvPr/>
            </p14:nvContentPartPr>
            <p14:xfrm>
              <a:off x="5949244" y="5666238"/>
              <a:ext cx="33866" cy="427568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5949244" y="5666238"/>
                <a:ext cx="33866" cy="4275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4" name="墨迹 83"/>
              <p14:cNvContentPartPr/>
              <p14:nvPr/>
            </p14:nvContentPartPr>
            <p14:xfrm>
              <a:off x="2878666" y="5596798"/>
              <a:ext cx="53622" cy="632363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2878666" y="5596798"/>
                <a:ext cx="53622" cy="6323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5" name="墨迹 84"/>
              <p14:cNvContentPartPr/>
              <p14:nvPr/>
            </p14:nvContentPartPr>
            <p14:xfrm>
              <a:off x="1890888" y="5653373"/>
              <a:ext cx="11289" cy="386855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1890888" y="5653373"/>
                <a:ext cx="11289" cy="3868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6" name="墨迹 85"/>
              <p14:cNvContentPartPr/>
              <p14:nvPr/>
            </p14:nvContentPartPr>
            <p14:xfrm>
              <a:off x="1114777" y="5859050"/>
              <a:ext cx="31045" cy="275645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1114777" y="5859050"/>
                <a:ext cx="31045" cy="2756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7" name="墨迹 86"/>
              <p14:cNvContentPartPr/>
              <p14:nvPr/>
            </p14:nvContentPartPr>
            <p14:xfrm>
              <a:off x="1168400" y="5794721"/>
              <a:ext cx="94015" cy="290626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1168400" y="5794721"/>
                <a:ext cx="94015" cy="2906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8" name="墨迹 87"/>
              <p14:cNvContentPartPr/>
              <p14:nvPr/>
            </p14:nvContentPartPr>
            <p14:xfrm>
              <a:off x="1328561" y="5805295"/>
              <a:ext cx="254705" cy="266658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1328561" y="5805295"/>
                <a:ext cx="254705" cy="266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89" name="墨迹 88"/>
              <p14:cNvContentPartPr/>
              <p14:nvPr/>
            </p14:nvContentPartPr>
            <p14:xfrm>
              <a:off x="1896533" y="5684921"/>
              <a:ext cx="1111955" cy="242511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1896533" y="5684921"/>
                <a:ext cx="1111955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0" name="墨迹 89"/>
              <p14:cNvContentPartPr/>
              <p14:nvPr/>
            </p14:nvContentPartPr>
            <p14:xfrm>
              <a:off x="2799644" y="5631343"/>
              <a:ext cx="184326" cy="250971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2799644" y="5631343"/>
                <a:ext cx="184326" cy="250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1" name="墨迹 90"/>
              <p14:cNvContentPartPr/>
              <p14:nvPr/>
            </p14:nvContentPartPr>
            <p14:xfrm>
              <a:off x="2441222" y="5480478"/>
              <a:ext cx="183444" cy="260841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2441222" y="5480478"/>
                <a:ext cx="183444" cy="2608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2" name="墨迹 91"/>
              <p14:cNvContentPartPr/>
              <p14:nvPr/>
            </p14:nvContentPartPr>
            <p14:xfrm>
              <a:off x="2423406" y="5464968"/>
              <a:ext cx="215371" cy="267891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2423406" y="5464968"/>
                <a:ext cx="215371" cy="267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3" name="墨迹 92"/>
              <p14:cNvContentPartPr/>
              <p14:nvPr/>
            </p14:nvContentPartPr>
            <p14:xfrm>
              <a:off x="3213981" y="5825916"/>
              <a:ext cx="8996" cy="16919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3213981" y="5825916"/>
                <a:ext cx="899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4" name="墨迹 93"/>
              <p14:cNvContentPartPr/>
              <p14:nvPr/>
            </p14:nvContentPartPr>
            <p14:xfrm>
              <a:off x="2935111" y="5369091"/>
              <a:ext cx="33866" cy="535782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2935111" y="5369091"/>
                <a:ext cx="33866" cy="5357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5" name="墨迹 94"/>
              <p14:cNvContentPartPr/>
              <p14:nvPr/>
            </p14:nvContentPartPr>
            <p14:xfrm>
              <a:off x="2858911" y="5362747"/>
              <a:ext cx="200377" cy="587245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2858911" y="5362747"/>
                <a:ext cx="200377" cy="5872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6" name="墨迹 95"/>
              <p14:cNvContentPartPr/>
              <p14:nvPr/>
            </p14:nvContentPartPr>
            <p14:xfrm>
              <a:off x="2912533" y="5467788"/>
              <a:ext cx="50800" cy="267891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2912533" y="5467788"/>
                <a:ext cx="50800" cy="267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7" name="墨迹 96"/>
              <p14:cNvContentPartPr/>
              <p14:nvPr/>
            </p14:nvContentPartPr>
            <p14:xfrm>
              <a:off x="2963333" y="5453689"/>
              <a:ext cx="95955" cy="239691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2963333" y="5453689"/>
                <a:ext cx="95955" cy="239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98" name="墨迹 97"/>
              <p14:cNvContentPartPr/>
              <p14:nvPr/>
            </p14:nvContentPartPr>
            <p14:xfrm>
              <a:off x="2980266" y="5481888"/>
              <a:ext cx="90311" cy="197393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2980266" y="5481888"/>
                <a:ext cx="90311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9" name="墨迹 98"/>
              <p14:cNvContentPartPr/>
              <p14:nvPr/>
            </p14:nvContentPartPr>
            <p14:xfrm>
              <a:off x="2912533" y="5425490"/>
              <a:ext cx="79022" cy="181883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2912533" y="5425490"/>
                <a:ext cx="79022" cy="1818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00" name="墨迹 99"/>
              <p14:cNvContentPartPr/>
              <p14:nvPr/>
            </p14:nvContentPartPr>
            <p14:xfrm>
              <a:off x="2886251" y="5436769"/>
              <a:ext cx="31926" cy="358128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2886251" y="5436769"/>
                <a:ext cx="31926" cy="3581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1" name="墨迹 100"/>
              <p14:cNvContentPartPr/>
              <p14:nvPr/>
            </p14:nvContentPartPr>
            <p14:xfrm>
              <a:off x="2923822" y="5423375"/>
              <a:ext cx="22578" cy="301024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2923822" y="5423375"/>
                <a:ext cx="22578" cy="3010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2" name="墨迹 101"/>
              <p14:cNvContentPartPr/>
              <p14:nvPr/>
            </p14:nvContentPartPr>
            <p14:xfrm>
              <a:off x="2929466" y="5393061"/>
              <a:ext cx="11289" cy="331338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2929466" y="5393061"/>
                <a:ext cx="11289" cy="3313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3" name="墨迹 102"/>
              <p14:cNvContentPartPr/>
              <p14:nvPr/>
            </p14:nvContentPartPr>
            <p14:xfrm>
              <a:off x="2957688" y="5628522"/>
              <a:ext cx="16934" cy="67678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2957688" y="5628522"/>
                <a:ext cx="16934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4" name="墨迹 103"/>
              <p14:cNvContentPartPr/>
              <p14:nvPr/>
            </p14:nvContentPartPr>
            <p14:xfrm>
              <a:off x="2963333" y="5312694"/>
              <a:ext cx="3019778" cy="496302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2963333" y="5312694"/>
                <a:ext cx="3019778" cy="4963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5" name="墨迹 104"/>
              <p14:cNvContentPartPr/>
              <p14:nvPr/>
            </p14:nvContentPartPr>
            <p14:xfrm>
              <a:off x="5977466" y="5367329"/>
              <a:ext cx="28222" cy="593941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5977466" y="5367329"/>
                <a:ext cx="28222" cy="5939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06" name="墨迹 105"/>
              <p14:cNvContentPartPr/>
              <p14:nvPr/>
            </p14:nvContentPartPr>
            <p14:xfrm>
              <a:off x="4255911" y="5029293"/>
              <a:ext cx="304800" cy="401837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4255911" y="5029293"/>
                <a:ext cx="304800" cy="4018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7" name="墨迹 106"/>
              <p14:cNvContentPartPr/>
              <p14:nvPr/>
            </p14:nvContentPartPr>
            <p14:xfrm>
              <a:off x="6172200" y="5735679"/>
              <a:ext cx="42333" cy="217132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6172200" y="5735679"/>
                <a:ext cx="42333" cy="217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08" name="墨迹 107"/>
              <p14:cNvContentPartPr/>
              <p14:nvPr/>
            </p14:nvContentPartPr>
            <p14:xfrm>
              <a:off x="6214533" y="5651082"/>
              <a:ext cx="124178" cy="331338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6214533" y="5651082"/>
                <a:ext cx="124178" cy="3313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09" name="墨迹 108"/>
              <p14:cNvContentPartPr/>
              <p14:nvPr/>
            </p14:nvContentPartPr>
            <p14:xfrm>
              <a:off x="6431844" y="5771456"/>
              <a:ext cx="25400" cy="178535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6431844" y="5771456"/>
                <a:ext cx="25400" cy="178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10" name="墨迹 109"/>
              <p14:cNvContentPartPr/>
              <p14:nvPr/>
            </p14:nvContentPartPr>
            <p14:xfrm>
              <a:off x="6460066" y="5713119"/>
              <a:ext cx="172156" cy="256612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6460066" y="5713119"/>
                <a:ext cx="172156" cy="2566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1" name="墨迹 110"/>
              <p14:cNvContentPartPr/>
              <p14:nvPr/>
            </p14:nvContentPartPr>
            <p14:xfrm>
              <a:off x="5550958" y="6254541"/>
              <a:ext cx="245886" cy="28199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5550958" y="6254541"/>
                <a:ext cx="245886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12" name="墨迹 111"/>
              <p14:cNvContentPartPr/>
              <p14:nvPr/>
            </p14:nvContentPartPr>
            <p14:xfrm>
              <a:off x="5480755" y="6141744"/>
              <a:ext cx="208845" cy="250972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5480755" y="6141744"/>
                <a:ext cx="208845" cy="2509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13" name="墨迹 112"/>
              <p14:cNvContentPartPr/>
              <p14:nvPr/>
            </p14:nvContentPartPr>
            <p14:xfrm>
              <a:off x="3222977" y="6409635"/>
              <a:ext cx="200378" cy="251676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3222977" y="6409635"/>
                <a:ext cx="200378" cy="2516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4" name="墨迹 113"/>
              <p14:cNvContentPartPr/>
              <p14:nvPr/>
            </p14:nvContentPartPr>
            <p14:xfrm>
              <a:off x="3299177" y="6395536"/>
              <a:ext cx="194734" cy="270710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3299177" y="6395536"/>
                <a:ext cx="194734" cy="270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5" name="墨迹 114"/>
              <p14:cNvContentPartPr/>
              <p14:nvPr/>
            </p14:nvContentPartPr>
            <p14:xfrm>
              <a:off x="3543652" y="6425674"/>
              <a:ext cx="215548" cy="199684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3543652" y="6425674"/>
                <a:ext cx="215548" cy="1996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16" name="墨迹 115"/>
              <p14:cNvContentPartPr/>
              <p14:nvPr/>
            </p14:nvContentPartPr>
            <p14:xfrm>
              <a:off x="3841044" y="6316578"/>
              <a:ext cx="234244" cy="462464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3841044" y="6316578"/>
                <a:ext cx="234244" cy="4624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17" name="墨迹 116"/>
              <p14:cNvContentPartPr/>
              <p14:nvPr/>
            </p14:nvContentPartPr>
            <p14:xfrm>
              <a:off x="7155744" y="5508324"/>
              <a:ext cx="255411" cy="612448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7155744" y="5508324"/>
                <a:ext cx="255411" cy="6124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18" name="墨迹 117"/>
              <p14:cNvContentPartPr/>
              <p14:nvPr/>
            </p14:nvContentPartPr>
            <p14:xfrm>
              <a:off x="7107061" y="5570714"/>
              <a:ext cx="432506" cy="444311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7107061" y="5570714"/>
                <a:ext cx="432506" cy="4443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19" name="墨迹 118"/>
              <p14:cNvContentPartPr/>
              <p14:nvPr/>
            </p14:nvContentPartPr>
            <p14:xfrm>
              <a:off x="7552266" y="5592569"/>
              <a:ext cx="124178" cy="205147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7552266" y="5592569"/>
                <a:ext cx="124178" cy="2051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20" name="墨迹 119"/>
              <p14:cNvContentPartPr/>
              <p14:nvPr/>
            </p14:nvContentPartPr>
            <p14:xfrm>
              <a:off x="7551913" y="5622883"/>
              <a:ext cx="265642" cy="406066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7551913" y="5622883"/>
                <a:ext cx="265642" cy="4060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21" name="墨迹 120"/>
              <p14:cNvContentPartPr/>
              <p14:nvPr/>
            </p14:nvContentPartPr>
            <p14:xfrm>
              <a:off x="7782277" y="5696200"/>
              <a:ext cx="280812" cy="197393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7782277" y="5696200"/>
                <a:ext cx="280812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22" name="墨迹 121"/>
              <p14:cNvContentPartPr/>
              <p14:nvPr/>
            </p14:nvContentPartPr>
            <p14:xfrm>
              <a:off x="8102600" y="5711710"/>
              <a:ext cx="31044" cy="193163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8102600" y="5711710"/>
                <a:ext cx="31044" cy="1931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23" name="墨迹 122"/>
              <p14:cNvContentPartPr/>
              <p14:nvPr/>
            </p14:nvContentPartPr>
            <p14:xfrm>
              <a:off x="8125177" y="5624998"/>
              <a:ext cx="141817" cy="336273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8125177" y="5624998"/>
                <a:ext cx="141817" cy="3362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24" name="墨迹 123"/>
              <p14:cNvContentPartPr/>
              <p14:nvPr/>
            </p14:nvContentPartPr>
            <p14:xfrm>
              <a:off x="8315325" y="5656722"/>
              <a:ext cx="173919" cy="273530"/>
            </p14:xfrm>
          </p:contentPart>
        </mc:Choice>
        <mc:Fallback xmlns="">
          <p:pic>
            <p:nvPicPr>
              <p:cNvPr id="124" name="墨迹 123"/>
            </p:nvPicPr>
            <p:blipFill>
              <a:blip/>
            </p:blipFill>
            <p:spPr>
              <a:xfrm>
                <a:off x="8315325" y="5656722"/>
                <a:ext cx="173919" cy="2735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25" name="墨迹 124"/>
              <p14:cNvContentPartPr/>
              <p14:nvPr/>
            </p14:nvContentPartPr>
            <p14:xfrm>
              <a:off x="8336844" y="5572830"/>
              <a:ext cx="503943" cy="752209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8336844" y="5572830"/>
                <a:ext cx="503943" cy="7522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26" name="墨迹 125"/>
              <p14:cNvContentPartPr/>
              <p14:nvPr/>
            </p14:nvContentPartPr>
            <p14:xfrm>
              <a:off x="8568266" y="5903110"/>
              <a:ext cx="200378" cy="204796"/>
            </p14:xfrm>
          </p:contentPart>
        </mc:Choice>
        <mc:Fallback xmlns="">
          <p:pic>
            <p:nvPicPr>
              <p:cNvPr id="126" name="墨迹 125"/>
            </p:nvPicPr>
            <p:blipFill>
              <a:blip/>
            </p:blipFill>
            <p:spPr>
              <a:xfrm>
                <a:off x="8568266" y="5903110"/>
                <a:ext cx="200378" cy="204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27" name="墨迹 126"/>
              <p14:cNvContentPartPr/>
              <p14:nvPr/>
            </p14:nvContentPartPr>
            <p14:xfrm>
              <a:off x="9149644" y="5978190"/>
              <a:ext cx="28222" cy="11280"/>
            </p14:xfrm>
          </p:contentPart>
        </mc:Choice>
        <mc:Fallback xmlns="">
          <p:pic>
            <p:nvPicPr>
              <p:cNvPr id="127" name="墨迹 126"/>
            </p:nvPicPr>
            <p:blipFill>
              <a:blip/>
            </p:blipFill>
            <p:spPr>
              <a:xfrm>
                <a:off x="9149644" y="5978190"/>
                <a:ext cx="28222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28" name="墨迹 127"/>
              <p14:cNvContentPartPr/>
              <p14:nvPr/>
            </p14:nvContentPartPr>
            <p14:xfrm>
              <a:off x="7501466" y="2086727"/>
              <a:ext cx="33866" cy="5639"/>
            </p14:xfrm>
          </p:contentPart>
        </mc:Choice>
        <mc:Fallback xmlns="">
          <p:pic>
            <p:nvPicPr>
              <p:cNvPr id="128" name="墨迹 127"/>
            </p:nvPicPr>
            <p:blipFill>
              <a:blip/>
            </p:blipFill>
            <p:spPr>
              <a:xfrm>
                <a:off x="7501466" y="2086727"/>
                <a:ext cx="33866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29" name="墨迹 128"/>
              <p14:cNvContentPartPr/>
              <p14:nvPr/>
            </p14:nvContentPartPr>
            <p14:xfrm>
              <a:off x="7237588" y="2628148"/>
              <a:ext cx="15522" cy="185408"/>
            </p14:xfrm>
          </p:contentPart>
        </mc:Choice>
        <mc:Fallback xmlns="">
          <p:pic>
            <p:nvPicPr>
              <p:cNvPr id="129" name="墨迹 128"/>
            </p:nvPicPr>
            <p:blipFill>
              <a:blip/>
            </p:blipFill>
            <p:spPr>
              <a:xfrm>
                <a:off x="7237588" y="2628148"/>
                <a:ext cx="15522" cy="1854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30" name="墨迹 129"/>
              <p14:cNvContentPartPr/>
              <p14:nvPr/>
            </p14:nvContentPartPr>
            <p14:xfrm>
              <a:off x="7244644" y="2599949"/>
              <a:ext cx="86078" cy="200213"/>
            </p14:xfrm>
          </p:contentPart>
        </mc:Choice>
        <mc:Fallback xmlns="">
          <p:pic>
            <p:nvPicPr>
              <p:cNvPr id="130" name="墨迹 129"/>
            </p:nvPicPr>
            <p:blipFill>
              <a:blip/>
            </p:blipFill>
            <p:spPr>
              <a:xfrm>
                <a:off x="7244644" y="2599949"/>
                <a:ext cx="86078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31" name="墨迹 130"/>
              <p14:cNvContentPartPr/>
              <p14:nvPr/>
            </p14:nvContentPartPr>
            <p14:xfrm>
              <a:off x="7394222" y="2639427"/>
              <a:ext cx="360" cy="126896"/>
            </p14:xfrm>
          </p:contentPart>
        </mc:Choice>
        <mc:Fallback xmlns="">
          <p:pic>
            <p:nvPicPr>
              <p:cNvPr id="131" name="墨迹 130"/>
            </p:nvPicPr>
            <p:blipFill>
              <a:blip/>
            </p:blipFill>
            <p:spPr>
              <a:xfrm>
                <a:off x="7394222" y="2639427"/>
                <a:ext cx="360" cy="1268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32" name="墨迹 131"/>
              <p14:cNvContentPartPr/>
              <p14:nvPr/>
            </p14:nvContentPartPr>
            <p14:xfrm>
              <a:off x="7363177" y="2611228"/>
              <a:ext cx="138289" cy="201094"/>
            </p14:xfrm>
          </p:contentPart>
        </mc:Choice>
        <mc:Fallback xmlns="">
          <p:pic>
            <p:nvPicPr>
              <p:cNvPr id="132" name="墨迹 131"/>
            </p:nvPicPr>
            <p:blipFill>
              <a:blip/>
            </p:blipFill>
            <p:spPr>
              <a:xfrm>
                <a:off x="7363177" y="2611228"/>
                <a:ext cx="138289" cy="201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33" name="墨迹 132"/>
              <p14:cNvContentPartPr/>
              <p14:nvPr/>
            </p14:nvContentPartPr>
            <p14:xfrm>
              <a:off x="5362222" y="1401490"/>
              <a:ext cx="2116666" cy="1164620"/>
            </p14:xfrm>
          </p:contentPart>
        </mc:Choice>
        <mc:Fallback xmlns="">
          <p:pic>
            <p:nvPicPr>
              <p:cNvPr id="133" name="墨迹 132"/>
            </p:nvPicPr>
            <p:blipFill>
              <a:blip/>
            </p:blipFill>
            <p:spPr>
              <a:xfrm>
                <a:off x="5362222" y="1401490"/>
                <a:ext cx="2116666" cy="11646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34" name="墨迹 133"/>
              <p14:cNvContentPartPr/>
              <p14:nvPr/>
            </p14:nvContentPartPr>
            <p14:xfrm>
              <a:off x="5356577" y="2301039"/>
              <a:ext cx="1930400" cy="885449"/>
            </p14:xfrm>
          </p:contentPart>
        </mc:Choice>
        <mc:Fallback xmlns="">
          <p:pic>
            <p:nvPicPr>
              <p:cNvPr id="134" name="墨迹 133"/>
            </p:nvPicPr>
            <p:blipFill>
              <a:blip/>
            </p:blipFill>
            <p:spPr>
              <a:xfrm>
                <a:off x="5356577" y="2301039"/>
                <a:ext cx="1930400" cy="8854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35" name="墨迹 134"/>
              <p14:cNvContentPartPr/>
              <p14:nvPr/>
            </p14:nvContentPartPr>
            <p14:xfrm>
              <a:off x="7453488" y="1291514"/>
              <a:ext cx="105018" cy="59959"/>
            </p14:xfrm>
          </p:contentPart>
        </mc:Choice>
        <mc:Fallback xmlns="">
          <p:pic>
            <p:nvPicPr>
              <p:cNvPr id="135" name="墨迹 134"/>
            </p:nvPicPr>
            <p:blipFill>
              <a:blip/>
            </p:blipFill>
            <p:spPr>
              <a:xfrm>
                <a:off x="7453488" y="1291514"/>
                <a:ext cx="105018" cy="599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36" name="墨迹 135"/>
              <p14:cNvContentPartPr/>
              <p14:nvPr/>
            </p14:nvContentPartPr>
            <p14:xfrm>
              <a:off x="7303911" y="2019049"/>
              <a:ext cx="11289" cy="224887"/>
            </p14:xfrm>
          </p:contentPart>
        </mc:Choice>
        <mc:Fallback xmlns="">
          <p:pic>
            <p:nvPicPr>
              <p:cNvPr id="136" name="墨迹 135"/>
            </p:nvPicPr>
            <p:blipFill>
              <a:blip/>
            </p:blipFill>
            <p:spPr>
              <a:xfrm>
                <a:off x="7303911" y="2019049"/>
                <a:ext cx="11289" cy="2248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37" name="墨迹 136"/>
              <p14:cNvContentPartPr/>
              <p14:nvPr/>
            </p14:nvContentPartPr>
            <p14:xfrm>
              <a:off x="7318727" y="1951371"/>
              <a:ext cx="109362" cy="313714"/>
            </p14:xfrm>
          </p:contentPart>
        </mc:Choice>
        <mc:Fallback xmlns="">
          <p:pic>
            <p:nvPicPr>
              <p:cNvPr id="137" name="墨迹 136"/>
            </p:nvPicPr>
            <p:blipFill>
              <a:blip/>
            </p:blipFill>
            <p:spPr>
              <a:xfrm>
                <a:off x="7318727" y="1951371"/>
                <a:ext cx="109362" cy="3137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38" name="墨迹 137"/>
              <p14:cNvContentPartPr/>
              <p14:nvPr/>
            </p14:nvContentPartPr>
            <p14:xfrm>
              <a:off x="7512755" y="1962651"/>
              <a:ext cx="152400" cy="223653"/>
            </p14:xfrm>
          </p:contentPart>
        </mc:Choice>
        <mc:Fallback xmlns="">
          <p:pic>
            <p:nvPicPr>
              <p:cNvPr id="138" name="墨迹 137"/>
            </p:nvPicPr>
            <p:blipFill>
              <a:blip/>
            </p:blipFill>
            <p:spPr>
              <a:xfrm>
                <a:off x="7512755" y="1962651"/>
                <a:ext cx="152400" cy="223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39" name="墨迹 138"/>
              <p14:cNvContentPartPr/>
              <p14:nvPr/>
            </p14:nvContentPartPr>
            <p14:xfrm>
              <a:off x="5153377" y="1092006"/>
              <a:ext cx="163689" cy="317944"/>
            </p14:xfrm>
          </p:contentPart>
        </mc:Choice>
        <mc:Fallback xmlns="">
          <p:pic>
            <p:nvPicPr>
              <p:cNvPr id="139" name="墨迹 138"/>
            </p:nvPicPr>
            <p:blipFill>
              <a:blip/>
            </p:blipFill>
            <p:spPr>
              <a:xfrm>
                <a:off x="5153377" y="1092006"/>
                <a:ext cx="163689" cy="3179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40" name="墨迹 139"/>
              <p14:cNvContentPartPr/>
              <p14:nvPr/>
            </p14:nvContentPartPr>
            <p14:xfrm>
              <a:off x="5297311" y="1092006"/>
              <a:ext cx="136349" cy="304726"/>
            </p14:xfrm>
          </p:contentPart>
        </mc:Choice>
        <mc:Fallback xmlns="">
          <p:pic>
            <p:nvPicPr>
              <p:cNvPr id="140" name="墨迹 139"/>
            </p:nvPicPr>
            <p:blipFill>
              <a:blip/>
            </p:blipFill>
            <p:spPr>
              <a:xfrm>
                <a:off x="5297311" y="1092006"/>
                <a:ext cx="136349" cy="3047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41" name="墨迹 140"/>
              <p14:cNvContentPartPr/>
              <p14:nvPr/>
            </p14:nvContentPartPr>
            <p14:xfrm>
              <a:off x="5277555" y="1268955"/>
              <a:ext cx="273756" cy="115616"/>
            </p14:xfrm>
          </p:contentPart>
        </mc:Choice>
        <mc:Fallback xmlns="">
          <p:pic>
            <p:nvPicPr>
              <p:cNvPr id="141" name="墨迹 140"/>
            </p:nvPicPr>
            <p:blipFill>
              <a:blip/>
            </p:blipFill>
            <p:spPr>
              <a:xfrm>
                <a:off x="5277555" y="1268955"/>
                <a:ext cx="273756" cy="115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42" name="墨迹 141"/>
              <p14:cNvContentPartPr/>
              <p14:nvPr/>
            </p14:nvContentPartPr>
            <p14:xfrm>
              <a:off x="5554133" y="1113861"/>
              <a:ext cx="16934" cy="211492"/>
            </p14:xfrm>
          </p:contentPart>
        </mc:Choice>
        <mc:Fallback xmlns="">
          <p:pic>
            <p:nvPicPr>
              <p:cNvPr id="142" name="墨迹 141"/>
            </p:nvPicPr>
            <p:blipFill>
              <a:blip/>
            </p:blipFill>
            <p:spPr>
              <a:xfrm>
                <a:off x="5554133" y="1113861"/>
                <a:ext cx="16934" cy="2114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43" name="墨迹 142"/>
              <p14:cNvContentPartPr/>
              <p14:nvPr/>
            </p14:nvContentPartPr>
            <p14:xfrm>
              <a:off x="5554133" y="1077202"/>
              <a:ext cx="135467" cy="287101"/>
            </p14:xfrm>
          </p:contentPart>
        </mc:Choice>
        <mc:Fallback xmlns="">
          <p:pic>
            <p:nvPicPr>
              <p:cNvPr id="143" name="墨迹 142"/>
            </p:nvPicPr>
            <p:blipFill>
              <a:blip/>
            </p:blipFill>
            <p:spPr>
              <a:xfrm>
                <a:off x="5554133" y="1077202"/>
                <a:ext cx="135467" cy="2871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44" name="墨迹 143"/>
              <p14:cNvContentPartPr/>
              <p14:nvPr/>
            </p14:nvContentPartPr>
            <p14:xfrm>
              <a:off x="5734755" y="1088481"/>
              <a:ext cx="33867" cy="200213"/>
            </p14:xfrm>
          </p:contentPart>
        </mc:Choice>
        <mc:Fallback xmlns="">
          <p:pic>
            <p:nvPicPr>
              <p:cNvPr id="144" name="墨迹 143"/>
            </p:nvPicPr>
            <p:blipFill>
              <a:blip/>
            </p:blipFill>
            <p:spPr>
              <a:xfrm>
                <a:off x="5734755" y="1088481"/>
                <a:ext cx="33867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45" name="墨迹 144"/>
              <p14:cNvContentPartPr/>
              <p14:nvPr/>
            </p14:nvContentPartPr>
            <p14:xfrm>
              <a:off x="5680251" y="1065922"/>
              <a:ext cx="193322" cy="304550"/>
            </p14:xfrm>
          </p:contentPart>
        </mc:Choice>
        <mc:Fallback xmlns="">
          <p:pic>
            <p:nvPicPr>
              <p:cNvPr id="145" name="墨迹 144"/>
            </p:nvPicPr>
            <p:blipFill>
              <a:blip/>
            </p:blipFill>
            <p:spPr>
              <a:xfrm>
                <a:off x="5680251" y="1065922"/>
                <a:ext cx="193322" cy="304550"/>
              </a:xfrm>
              <a:prstGeom prst="rect"/>
            </p:spPr>
          </p:pic>
        </mc:Fallback>
      </mc:AlternateContent>
      <p:pic>
        <p:nvPicPr>
          <p:cNvPr id="146" name="图片 145" descr="2025-09-19 11:05:28.253000"/>
          <p:cNvPicPr>
            <a:picLocks noChangeAspect="1"/>
          </p:cNvPicPr>
          <p:nvPr/>
        </p:nvPicPr>
        <p:blipFill>
          <a:blip r:embed="rId146"/>
          <a:stretch>
            <a:fillRect/>
          </a:stretch>
        </p:blipFill>
        <p:spPr>
          <a:xfrm>
            <a:off x="8063230" y="642620"/>
            <a:ext cx="3992245" cy="306641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墨迹 1"/>
              <p14:cNvContentPartPr/>
              <p14:nvPr/>
            </p14:nvContentPartPr>
            <p14:xfrm>
              <a:off x="7289271" y="1412770"/>
              <a:ext cx="8996" cy="2820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7289271" y="1412770"/>
                <a:ext cx="8996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墨迹 2"/>
              <p14:cNvContentPartPr/>
              <p14:nvPr/>
            </p14:nvContentPartPr>
            <p14:xfrm>
              <a:off x="1275644" y="287629"/>
              <a:ext cx="175683" cy="451185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1275644" y="287629"/>
                <a:ext cx="175683" cy="4511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墨迹 3"/>
              <p14:cNvContentPartPr/>
              <p14:nvPr/>
            </p14:nvContentPartPr>
            <p14:xfrm>
              <a:off x="1289755" y="464755"/>
              <a:ext cx="138289" cy="163025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1289755" y="464755"/>
                <a:ext cx="138289" cy="1630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墨迹 4"/>
              <p14:cNvContentPartPr/>
              <p14:nvPr/>
            </p14:nvContentPartPr>
            <p14:xfrm>
              <a:off x="1286933" y="541421"/>
              <a:ext cx="169333" cy="78957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1286933" y="541421"/>
                <a:ext cx="169333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1574800" y="238986"/>
              <a:ext cx="29633" cy="141700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1574800" y="238986"/>
                <a:ext cx="29633" cy="141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1425222" y="372226"/>
              <a:ext cx="237772" cy="387737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1425222" y="372226"/>
                <a:ext cx="237772" cy="3877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1535288" y="513927"/>
              <a:ext cx="228600" cy="151569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1535288" y="513927"/>
                <a:ext cx="228600" cy="1515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1833386" y="332748"/>
              <a:ext cx="140052" cy="270710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1833386" y="332748"/>
                <a:ext cx="140052" cy="270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1789994" y="603458"/>
              <a:ext cx="227894" cy="20621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1789994" y="603458"/>
                <a:ext cx="227894" cy="206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2161822" y="513222"/>
              <a:ext cx="33866" cy="45118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2161822" y="513222"/>
                <a:ext cx="33866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2144888" y="592179"/>
              <a:ext cx="28223" cy="16919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2144888" y="592179"/>
                <a:ext cx="28223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墨迹 12"/>
              <p14:cNvContentPartPr/>
              <p14:nvPr/>
            </p14:nvContentPartPr>
            <p14:xfrm>
              <a:off x="3155244" y="370464"/>
              <a:ext cx="39511" cy="258373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3155244" y="370464"/>
                <a:ext cx="39511" cy="2583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墨迹 13"/>
              <p14:cNvContentPartPr/>
              <p14:nvPr/>
            </p14:nvContentPartPr>
            <p14:xfrm>
              <a:off x="3198636" y="332748"/>
              <a:ext cx="109008" cy="274411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3198636" y="332748"/>
                <a:ext cx="109008" cy="2744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墨迹 14"/>
              <p14:cNvContentPartPr/>
              <p14:nvPr/>
            </p14:nvContentPartPr>
            <p14:xfrm>
              <a:off x="3379963" y="351077"/>
              <a:ext cx="161925" cy="224182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3379963" y="351077"/>
                <a:ext cx="161925" cy="2241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墨迹 15"/>
              <p14:cNvContentPartPr/>
              <p14:nvPr/>
            </p14:nvContentPartPr>
            <p14:xfrm>
              <a:off x="3501848" y="454004"/>
              <a:ext cx="155752" cy="25379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3501848" y="454004"/>
                <a:ext cx="155752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墨迹 16"/>
              <p14:cNvContentPartPr/>
              <p14:nvPr/>
            </p14:nvContentPartPr>
            <p14:xfrm>
              <a:off x="3584222" y="359184"/>
              <a:ext cx="22578" cy="275293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3584222" y="359184"/>
                <a:ext cx="22578" cy="275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墨迹 17"/>
              <p14:cNvContentPartPr/>
              <p14:nvPr/>
            </p14:nvContentPartPr>
            <p14:xfrm>
              <a:off x="3860800" y="366587"/>
              <a:ext cx="225777" cy="157914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3860800" y="366587"/>
                <a:ext cx="225777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墨迹 18"/>
              <p14:cNvContentPartPr/>
              <p14:nvPr/>
            </p14:nvContentPartPr>
            <p14:xfrm>
              <a:off x="4114800" y="353192"/>
              <a:ext cx="11288" cy="151570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4114800" y="353192"/>
                <a:ext cx="11288" cy="1515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墨迹 19"/>
              <p14:cNvContentPartPr/>
              <p14:nvPr/>
            </p14:nvContentPartPr>
            <p14:xfrm>
              <a:off x="4114800" y="417345"/>
              <a:ext cx="101600" cy="50758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4114800" y="417345"/>
                <a:ext cx="101600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墨迹 20"/>
              <p14:cNvContentPartPr/>
              <p14:nvPr/>
            </p14:nvContentPartPr>
            <p14:xfrm>
              <a:off x="4207933" y="279875"/>
              <a:ext cx="19755" cy="447659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4207933" y="279875"/>
                <a:ext cx="19755" cy="447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墨迹 21"/>
              <p14:cNvContentPartPr/>
              <p14:nvPr/>
            </p14:nvContentPartPr>
            <p14:xfrm>
              <a:off x="4267200" y="473743"/>
              <a:ext cx="107244" cy="67678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4267200" y="473743"/>
                <a:ext cx="107244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墨迹 22"/>
              <p14:cNvContentPartPr/>
              <p14:nvPr/>
            </p14:nvContentPartPr>
            <p14:xfrm>
              <a:off x="4543777" y="358127"/>
              <a:ext cx="214489" cy="19739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4543777" y="358127"/>
                <a:ext cx="214489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墨迹 23"/>
              <p14:cNvContentPartPr/>
              <p14:nvPr/>
            </p14:nvContentPartPr>
            <p14:xfrm>
              <a:off x="4738511" y="287629"/>
              <a:ext cx="143933" cy="42299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4738511" y="287629"/>
                <a:ext cx="143933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墨迹 24"/>
              <p14:cNvContentPartPr/>
              <p14:nvPr/>
            </p14:nvContentPartPr>
            <p14:xfrm>
              <a:off x="4626856" y="451184"/>
              <a:ext cx="213255" cy="5640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4626856" y="451184"/>
                <a:ext cx="213255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墨迹 25"/>
              <p14:cNvContentPartPr/>
              <p14:nvPr/>
            </p14:nvContentPartPr>
            <p14:xfrm>
              <a:off x="4628444" y="496302"/>
              <a:ext cx="87489" cy="36659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4628444" y="496302"/>
                <a:ext cx="87489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" name="墨迹 26"/>
              <p14:cNvContentPartPr/>
              <p14:nvPr/>
            </p14:nvContentPartPr>
            <p14:xfrm>
              <a:off x="5212644" y="287629"/>
              <a:ext cx="19756" cy="228412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5212644" y="287629"/>
                <a:ext cx="19756" cy="228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墨迹 27"/>
              <p14:cNvContentPartPr/>
              <p14:nvPr/>
            </p14:nvContentPartPr>
            <p14:xfrm>
              <a:off x="5238044" y="265070"/>
              <a:ext cx="103363" cy="251853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5238044" y="265070"/>
                <a:ext cx="103363" cy="251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墨迹 28"/>
              <p14:cNvContentPartPr/>
              <p14:nvPr/>
            </p14:nvContentPartPr>
            <p14:xfrm>
              <a:off x="5475111" y="310189"/>
              <a:ext cx="22578" cy="207967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5475111" y="310189"/>
                <a:ext cx="22578" cy="2079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墨迹 29"/>
              <p14:cNvContentPartPr/>
              <p14:nvPr/>
            </p14:nvContentPartPr>
            <p14:xfrm>
              <a:off x="5398911" y="259430"/>
              <a:ext cx="277460" cy="293270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5398911" y="259430"/>
                <a:ext cx="277460" cy="293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墨迹 30"/>
              <p14:cNvContentPartPr/>
              <p14:nvPr/>
            </p14:nvContentPartPr>
            <p14:xfrm>
              <a:off x="2060222" y="1171669"/>
              <a:ext cx="28222" cy="531551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2060222" y="1171669"/>
                <a:ext cx="28222" cy="5315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墨迹 31"/>
              <p14:cNvContentPartPr/>
              <p14:nvPr/>
            </p14:nvContentPartPr>
            <p14:xfrm>
              <a:off x="2092325" y="1343682"/>
              <a:ext cx="165452" cy="198804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2092325" y="1343682"/>
                <a:ext cx="165452" cy="1988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3" name="墨迹 32"/>
              <p14:cNvContentPartPr/>
              <p14:nvPr/>
            </p14:nvContentPartPr>
            <p14:xfrm>
              <a:off x="2336800" y="1430747"/>
              <a:ext cx="16933" cy="444487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2336800" y="1430747"/>
                <a:ext cx="16933" cy="4444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4" name="墨迹 33"/>
              <p14:cNvContentPartPr/>
              <p14:nvPr/>
            </p14:nvContentPartPr>
            <p14:xfrm>
              <a:off x="2317044" y="1400081"/>
              <a:ext cx="127000" cy="195983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2317044" y="1400081"/>
                <a:ext cx="127000" cy="1959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墨迹 34"/>
              <p14:cNvContentPartPr/>
              <p14:nvPr/>
            </p14:nvContentPartPr>
            <p14:xfrm>
              <a:off x="2613377" y="1404310"/>
              <a:ext cx="169334" cy="11280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2613377" y="1404310"/>
                <a:ext cx="169334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6" name="墨迹 35"/>
              <p14:cNvContentPartPr/>
              <p14:nvPr/>
            </p14:nvContentPartPr>
            <p14:xfrm>
              <a:off x="2607733" y="1522746"/>
              <a:ext cx="217311" cy="36659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2607733" y="1522746"/>
                <a:ext cx="217311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墨迹 36"/>
              <p14:cNvContentPartPr/>
              <p14:nvPr/>
            </p14:nvContentPartPr>
            <p14:xfrm>
              <a:off x="2968977" y="1480448"/>
              <a:ext cx="1368778" cy="31019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2968977" y="1480448"/>
                <a:ext cx="1368778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8" name="墨迹 37"/>
              <p14:cNvContentPartPr/>
              <p14:nvPr/>
            </p14:nvContentPartPr>
            <p14:xfrm>
              <a:off x="3403600" y="930567"/>
              <a:ext cx="161748" cy="597819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3403600" y="930567"/>
                <a:ext cx="161748" cy="597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9" name="墨迹 38"/>
              <p14:cNvContentPartPr/>
              <p14:nvPr/>
            </p14:nvContentPartPr>
            <p14:xfrm>
              <a:off x="3524955" y="1253974"/>
              <a:ext cx="31045" cy="169371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3524955" y="1253974"/>
                <a:ext cx="31045" cy="1693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0" name="墨迹 39"/>
              <p14:cNvContentPartPr/>
              <p14:nvPr/>
            </p14:nvContentPartPr>
            <p14:xfrm>
              <a:off x="3541006" y="1223837"/>
              <a:ext cx="64382" cy="195278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3541006" y="1223837"/>
                <a:ext cx="64382" cy="1952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1" name="墨迹 40"/>
              <p14:cNvContentPartPr/>
              <p14:nvPr/>
            </p14:nvContentPartPr>
            <p14:xfrm>
              <a:off x="3646311" y="1272480"/>
              <a:ext cx="16933" cy="129010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3646311" y="1272480"/>
                <a:ext cx="16933" cy="1290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2" name="墨迹 41"/>
              <p14:cNvContentPartPr/>
              <p14:nvPr/>
            </p14:nvContentPartPr>
            <p14:xfrm>
              <a:off x="3663244" y="1235116"/>
              <a:ext cx="95956" cy="186114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3663244" y="1235116"/>
                <a:ext cx="95956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3" name="墨迹 42"/>
              <p14:cNvContentPartPr/>
              <p14:nvPr/>
            </p14:nvContentPartPr>
            <p14:xfrm>
              <a:off x="3173588" y="1731419"/>
              <a:ext cx="162278" cy="578080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3173588" y="1731419"/>
                <a:ext cx="162278" cy="5780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4" name="墨迹 43"/>
              <p14:cNvContentPartPr/>
              <p14:nvPr/>
            </p14:nvContentPartPr>
            <p14:xfrm>
              <a:off x="3383844" y="2013409"/>
              <a:ext cx="2822" cy="95877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3383844" y="2013409"/>
                <a:ext cx="2822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5" name="墨迹 44"/>
              <p14:cNvContentPartPr/>
              <p14:nvPr/>
            </p14:nvContentPartPr>
            <p14:xfrm>
              <a:off x="3382433" y="2020987"/>
              <a:ext cx="83255" cy="139057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3382433" y="2020987"/>
                <a:ext cx="83255" cy="139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6" name="墨迹 45"/>
              <p14:cNvContentPartPr/>
              <p14:nvPr/>
            </p14:nvContentPartPr>
            <p14:xfrm>
              <a:off x="3515077" y="2013409"/>
              <a:ext cx="71967" cy="140995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3515077" y="2013409"/>
                <a:ext cx="71967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7" name="墨迹 46"/>
              <p14:cNvContentPartPr/>
              <p14:nvPr/>
            </p14:nvContentPartPr>
            <p14:xfrm>
              <a:off x="3729566" y="2007769"/>
              <a:ext cx="15522" cy="11280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3729566" y="2007769"/>
                <a:ext cx="15522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8" name="墨迹 47"/>
              <p14:cNvContentPartPr/>
              <p14:nvPr/>
            </p14:nvContentPartPr>
            <p14:xfrm>
              <a:off x="3880555" y="1806146"/>
              <a:ext cx="36689" cy="525912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3880555" y="1806146"/>
                <a:ext cx="36689" cy="5259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9" name="墨迹 48"/>
              <p14:cNvContentPartPr/>
              <p14:nvPr/>
            </p14:nvContentPartPr>
            <p14:xfrm>
              <a:off x="3917244" y="1765258"/>
              <a:ext cx="112889" cy="250971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3917244" y="1765258"/>
                <a:ext cx="112889" cy="250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0" name="墨迹 49"/>
              <p14:cNvContentPartPr/>
              <p14:nvPr/>
            </p14:nvContentPartPr>
            <p14:xfrm>
              <a:off x="4103511" y="1985210"/>
              <a:ext cx="11289" cy="143815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4103511" y="1985210"/>
                <a:ext cx="11289" cy="143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1" name="墨迹 50"/>
              <p14:cNvContentPartPr/>
              <p14:nvPr/>
            </p14:nvContentPartPr>
            <p14:xfrm>
              <a:off x="4131733" y="2019049"/>
              <a:ext cx="59267" cy="22559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4131733" y="2019049"/>
                <a:ext cx="59267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2" name="墨迹 51"/>
              <p14:cNvContentPartPr/>
              <p14:nvPr/>
            </p14:nvContentPartPr>
            <p14:xfrm>
              <a:off x="4176888" y="1928812"/>
              <a:ext cx="22578" cy="183294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4176888" y="1928812"/>
                <a:ext cx="22578" cy="183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3" name="墨迹 52"/>
              <p14:cNvContentPartPr/>
              <p14:nvPr/>
            </p14:nvContentPartPr>
            <p14:xfrm>
              <a:off x="4250266" y="2026099"/>
              <a:ext cx="104422" cy="97991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4250266" y="2026099"/>
                <a:ext cx="104422" cy="979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4" name="墨迹 53"/>
              <p14:cNvContentPartPr/>
              <p14:nvPr/>
            </p14:nvContentPartPr>
            <p14:xfrm>
              <a:off x="4154311" y="1697580"/>
              <a:ext cx="95955" cy="88827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4154311" y="1697580"/>
                <a:ext cx="95955" cy="888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5" name="墨迹 54"/>
              <p14:cNvContentPartPr/>
              <p14:nvPr/>
            </p14:nvContentPartPr>
            <p14:xfrm>
              <a:off x="4555066" y="1376111"/>
              <a:ext cx="197556" cy="16920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4555066" y="1376111"/>
                <a:ext cx="197556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6" name="墨迹 55"/>
              <p14:cNvContentPartPr/>
              <p14:nvPr/>
            </p14:nvContentPartPr>
            <p14:xfrm>
              <a:off x="4537427" y="1500187"/>
              <a:ext cx="271639" cy="33839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4537427" y="1500187"/>
                <a:ext cx="271639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7" name="墨迹 56"/>
              <p14:cNvContentPartPr/>
              <p14:nvPr/>
            </p14:nvContentPartPr>
            <p14:xfrm>
              <a:off x="4984044" y="1460708"/>
              <a:ext cx="1603022" cy="33839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4984044" y="1460708"/>
                <a:ext cx="1603022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8" name="墨迹 57"/>
              <p14:cNvContentPartPr/>
              <p14:nvPr/>
            </p14:nvContentPartPr>
            <p14:xfrm>
              <a:off x="7628466" y="1130780"/>
              <a:ext cx="8466" cy="8460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7628466" y="1130780"/>
                <a:ext cx="8466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9" name="墨迹 58"/>
              <p14:cNvContentPartPr/>
              <p14:nvPr/>
            </p14:nvContentPartPr>
            <p14:xfrm>
              <a:off x="5283200" y="878046"/>
              <a:ext cx="16933" cy="546004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5283200" y="878046"/>
                <a:ext cx="16933" cy="5460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0" name="墨迹 59"/>
              <p14:cNvContentPartPr/>
              <p14:nvPr/>
            </p14:nvContentPartPr>
            <p14:xfrm>
              <a:off x="5271911" y="840330"/>
              <a:ext cx="167216" cy="344028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5271911" y="840330"/>
                <a:ext cx="167216" cy="3440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1" name="墨迹 60"/>
              <p14:cNvContentPartPr/>
              <p14:nvPr/>
            </p14:nvContentPartPr>
            <p14:xfrm>
              <a:off x="5469466" y="1058520"/>
              <a:ext cx="25400" cy="55341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5469466" y="1058520"/>
                <a:ext cx="25400" cy="553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2" name="墨迹 61"/>
              <p14:cNvContentPartPr/>
              <p14:nvPr/>
            </p14:nvContentPartPr>
            <p14:xfrm>
              <a:off x="5388680" y="1035961"/>
              <a:ext cx="172862" cy="296442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5388680" y="1035961"/>
                <a:ext cx="172862" cy="2964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3" name="墨迹 62"/>
              <p14:cNvContentPartPr/>
              <p14:nvPr/>
            </p14:nvContentPartPr>
            <p14:xfrm>
              <a:off x="5463822" y="1246396"/>
              <a:ext cx="167393" cy="108919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5463822" y="1246396"/>
                <a:ext cx="167393" cy="108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4" name="墨迹 63"/>
              <p14:cNvContentPartPr/>
              <p14:nvPr/>
            </p14:nvContentPartPr>
            <p14:xfrm>
              <a:off x="5883451" y="1065922"/>
              <a:ext cx="150459" cy="233347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5883451" y="1065922"/>
                <a:ext cx="150459" cy="2333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5" name="墨迹 64"/>
              <p14:cNvContentPartPr/>
              <p14:nvPr/>
            </p14:nvContentPartPr>
            <p14:xfrm>
              <a:off x="5901266" y="982030"/>
              <a:ext cx="198437" cy="337683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5901266" y="982030"/>
                <a:ext cx="198437" cy="3376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6" name="墨迹 65"/>
              <p14:cNvContentPartPr/>
              <p14:nvPr/>
            </p14:nvContentPartPr>
            <p14:xfrm>
              <a:off x="6146800" y="1144879"/>
              <a:ext cx="11288" cy="134651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6146800" y="1144879"/>
                <a:ext cx="11288" cy="1346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7" name="墨迹 66"/>
              <p14:cNvContentPartPr/>
              <p14:nvPr/>
            </p14:nvContentPartPr>
            <p14:xfrm>
              <a:off x="6169377" y="1101876"/>
              <a:ext cx="82198" cy="172719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6169377" y="1101876"/>
                <a:ext cx="82198" cy="1727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8" name="墨迹 67"/>
              <p14:cNvContentPartPr/>
              <p14:nvPr/>
            </p14:nvContentPartPr>
            <p14:xfrm>
              <a:off x="6290733" y="1148404"/>
              <a:ext cx="14111" cy="134651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6290733" y="1148404"/>
                <a:ext cx="14111" cy="1346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9" name="墨迹 68"/>
              <p14:cNvContentPartPr/>
              <p14:nvPr/>
            </p14:nvContentPartPr>
            <p14:xfrm>
              <a:off x="6259688" y="1116680"/>
              <a:ext cx="146756" cy="194574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6259688" y="1116680"/>
                <a:ext cx="146756" cy="1945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0" name="墨迹 69"/>
              <p14:cNvContentPartPr/>
              <p14:nvPr/>
            </p14:nvContentPartPr>
            <p14:xfrm>
              <a:off x="5187244" y="1744813"/>
              <a:ext cx="186266" cy="714140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5187244" y="1744813"/>
                <a:ext cx="186266" cy="7141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1" name="墨迹 70"/>
              <p14:cNvContentPartPr/>
              <p14:nvPr/>
            </p14:nvContentPartPr>
            <p14:xfrm>
              <a:off x="5278084" y="2016229"/>
              <a:ext cx="242182" cy="265071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5278084" y="2016229"/>
                <a:ext cx="242182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2" name="墨迹 71"/>
              <p14:cNvContentPartPr/>
              <p14:nvPr/>
            </p14:nvContentPartPr>
            <p14:xfrm>
              <a:off x="5435600" y="2126205"/>
              <a:ext cx="84666" cy="19739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5435600" y="2126205"/>
                <a:ext cx="84666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3" name="墨迹 72"/>
              <p14:cNvContentPartPr/>
              <p14:nvPr/>
            </p14:nvContentPartPr>
            <p14:xfrm>
              <a:off x="5719762" y="2092366"/>
              <a:ext cx="6526" cy="33839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5719762" y="2092366"/>
                <a:ext cx="6526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4" name="墨迹 73"/>
              <p14:cNvContentPartPr/>
              <p14:nvPr/>
            </p14:nvContentPartPr>
            <p14:xfrm>
              <a:off x="5813777" y="1981509"/>
              <a:ext cx="163689" cy="203914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5813777" y="1981509"/>
                <a:ext cx="163689" cy="203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5" name="墨迹 74"/>
              <p14:cNvContentPartPr/>
              <p14:nvPr/>
            </p14:nvContentPartPr>
            <p14:xfrm>
              <a:off x="5850466" y="1927226"/>
              <a:ext cx="194734" cy="331514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5850466" y="1927226"/>
                <a:ext cx="194734" cy="3315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6" name="墨迹 75"/>
              <p14:cNvContentPartPr/>
              <p14:nvPr/>
            </p14:nvContentPartPr>
            <p14:xfrm>
              <a:off x="6104466" y="2047248"/>
              <a:ext cx="31044" cy="118436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6104466" y="2047248"/>
                <a:ext cx="31044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7" name="墨迹 76"/>
              <p14:cNvContentPartPr/>
              <p14:nvPr/>
            </p14:nvContentPartPr>
            <p14:xfrm>
              <a:off x="6129866" y="2027509"/>
              <a:ext cx="79022" cy="172014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6129866" y="2027509"/>
                <a:ext cx="79022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8" name="墨迹 77"/>
              <p14:cNvContentPartPr/>
              <p14:nvPr/>
            </p14:nvContentPartPr>
            <p14:xfrm>
              <a:off x="6297612" y="2035263"/>
              <a:ext cx="114476" cy="164260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6297612" y="2035263"/>
                <a:ext cx="114476" cy="1642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9" name="墨迹 78"/>
              <p14:cNvContentPartPr/>
              <p14:nvPr/>
            </p14:nvContentPartPr>
            <p14:xfrm>
              <a:off x="6508044" y="1455069"/>
              <a:ext cx="1114778" cy="16919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6508044" y="1455069"/>
                <a:ext cx="1114778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0" name="墨迹 79"/>
              <p14:cNvContentPartPr/>
              <p14:nvPr/>
            </p14:nvContentPartPr>
            <p14:xfrm>
              <a:off x="6649155" y="1804031"/>
              <a:ext cx="79022" cy="652103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6649155" y="1804031"/>
                <a:ext cx="79022" cy="6521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1" name="墨迹 80"/>
              <p14:cNvContentPartPr/>
              <p14:nvPr/>
            </p14:nvContentPartPr>
            <p14:xfrm>
              <a:off x="6711244" y="1765258"/>
              <a:ext cx="144462" cy="250971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6711244" y="1765258"/>
                <a:ext cx="144462" cy="250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2" name="墨迹 81"/>
              <p14:cNvContentPartPr/>
              <p14:nvPr/>
            </p14:nvContentPartPr>
            <p14:xfrm>
              <a:off x="6931377" y="2057294"/>
              <a:ext cx="22578" cy="177830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6931377" y="2057294"/>
                <a:ext cx="22578" cy="1778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3" name="墨迹 82"/>
              <p14:cNvContentPartPr/>
              <p14:nvPr/>
            </p14:nvContentPartPr>
            <p14:xfrm>
              <a:off x="6948311" y="2106466"/>
              <a:ext cx="79022" cy="14099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6948311" y="2106466"/>
                <a:ext cx="79022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4" name="墨迹 83"/>
              <p14:cNvContentPartPr/>
              <p14:nvPr/>
            </p14:nvContentPartPr>
            <p14:xfrm>
              <a:off x="6999111" y="2034382"/>
              <a:ext cx="39511" cy="201799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6999111" y="2034382"/>
                <a:ext cx="39511" cy="2017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5" name="墨迹 84"/>
              <p14:cNvContentPartPr/>
              <p14:nvPr/>
            </p14:nvContentPartPr>
            <p14:xfrm>
              <a:off x="7089422" y="2131845"/>
              <a:ext cx="177800" cy="135355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7089422" y="2131845"/>
                <a:ext cx="177800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6" name="墨迹 85"/>
              <p14:cNvContentPartPr/>
              <p14:nvPr/>
            </p14:nvContentPartPr>
            <p14:xfrm>
              <a:off x="7016221" y="1693350"/>
              <a:ext cx="186090" cy="100107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7016221" y="1693350"/>
                <a:ext cx="186090" cy="1001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7" name="墨迹 86"/>
              <p14:cNvContentPartPr/>
              <p14:nvPr/>
            </p14:nvContentPartPr>
            <p14:xfrm>
              <a:off x="7764991" y="1330993"/>
              <a:ext cx="221897" cy="25379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7764991" y="1330993"/>
                <a:ext cx="221897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8" name="墨迹 87"/>
              <p14:cNvContentPartPr/>
              <p14:nvPr/>
            </p14:nvContentPartPr>
            <p14:xfrm>
              <a:off x="7728655" y="1505827"/>
              <a:ext cx="280812" cy="22559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7728655" y="1505827"/>
                <a:ext cx="280812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89" name="墨迹 88"/>
              <p14:cNvContentPartPr/>
              <p14:nvPr/>
            </p14:nvContentPartPr>
            <p14:xfrm>
              <a:off x="8251472" y="1449429"/>
              <a:ext cx="1219905" cy="22559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8251472" y="1449429"/>
                <a:ext cx="1219905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0" name="墨迹 89"/>
              <p14:cNvContentPartPr/>
              <p14:nvPr/>
            </p14:nvContentPartPr>
            <p14:xfrm>
              <a:off x="8390290" y="1060282"/>
              <a:ext cx="194910" cy="255906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8390290" y="1060282"/>
                <a:ext cx="194910" cy="2559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1" name="墨迹 90"/>
              <p14:cNvContentPartPr/>
              <p14:nvPr/>
            </p14:nvContentPartPr>
            <p14:xfrm>
              <a:off x="8438444" y="1013930"/>
              <a:ext cx="208844" cy="314243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8438444" y="1013930"/>
                <a:ext cx="208844" cy="3142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2" name="墨迹 91"/>
              <p14:cNvContentPartPr/>
              <p14:nvPr/>
            </p14:nvContentPartPr>
            <p14:xfrm>
              <a:off x="8667044" y="1161799"/>
              <a:ext cx="19756" cy="129715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8667044" y="1161799"/>
                <a:ext cx="19756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3" name="墨迹 92"/>
              <p14:cNvContentPartPr/>
              <p14:nvPr/>
            </p14:nvContentPartPr>
            <p14:xfrm>
              <a:off x="8669866" y="1127960"/>
              <a:ext cx="88371" cy="167255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8669866" y="1127960"/>
                <a:ext cx="88371" cy="167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4" name="墨迹 93"/>
              <p14:cNvContentPartPr/>
              <p14:nvPr/>
            </p14:nvContentPartPr>
            <p14:xfrm>
              <a:off x="8788400" y="1178718"/>
              <a:ext cx="16933" cy="118436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8788400" y="1178718"/>
                <a:ext cx="16933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5" name="墨迹 94"/>
              <p14:cNvContentPartPr/>
              <p14:nvPr/>
            </p14:nvContentPartPr>
            <p14:xfrm>
              <a:off x="8796866" y="1151929"/>
              <a:ext cx="102306" cy="170604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8796866" y="1151929"/>
                <a:ext cx="102306" cy="1706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6" name="墨迹 95"/>
              <p14:cNvContentPartPr/>
              <p14:nvPr/>
            </p14:nvContentPartPr>
            <p14:xfrm>
              <a:off x="8381294" y="1669381"/>
              <a:ext cx="170038" cy="262251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8381294" y="1669381"/>
                <a:ext cx="170038" cy="262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7" name="墨迹 96"/>
              <p14:cNvContentPartPr/>
              <p14:nvPr/>
            </p14:nvContentPartPr>
            <p14:xfrm>
              <a:off x="8398933" y="1682071"/>
              <a:ext cx="206904" cy="345438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8398933" y="1682071"/>
                <a:ext cx="206904" cy="3454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98" name="墨迹 97"/>
              <p14:cNvContentPartPr/>
              <p14:nvPr/>
            </p14:nvContentPartPr>
            <p14:xfrm>
              <a:off x="8652933" y="1791871"/>
              <a:ext cx="33867" cy="136589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8652933" y="1791871"/>
                <a:ext cx="33867" cy="1365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9" name="墨迹 98"/>
              <p14:cNvContentPartPr/>
              <p14:nvPr/>
            </p14:nvContentPartPr>
            <p14:xfrm>
              <a:off x="8681155" y="1803326"/>
              <a:ext cx="90312" cy="176244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8681155" y="1803326"/>
                <a:ext cx="90312" cy="1762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00" name="墨迹 99"/>
              <p14:cNvContentPartPr/>
              <p14:nvPr/>
            </p14:nvContentPartPr>
            <p14:xfrm>
              <a:off x="8804098" y="1802621"/>
              <a:ext cx="80257" cy="169371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8804098" y="1802621"/>
                <a:ext cx="80257" cy="1693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1" name="墨迹 100"/>
              <p14:cNvContentPartPr/>
              <p14:nvPr/>
            </p14:nvContentPartPr>
            <p14:xfrm>
              <a:off x="9403644" y="1412770"/>
              <a:ext cx="790222" cy="36659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9403644" y="1412770"/>
                <a:ext cx="790222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2" name="墨迹 101"/>
              <p14:cNvContentPartPr/>
              <p14:nvPr/>
            </p14:nvContentPartPr>
            <p14:xfrm>
              <a:off x="9127066" y="1776537"/>
              <a:ext cx="19756" cy="2820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9127066" y="1776537"/>
                <a:ext cx="19756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3" name="墨迹 102"/>
              <p14:cNvContentPartPr/>
              <p14:nvPr/>
            </p14:nvContentPartPr>
            <p14:xfrm>
              <a:off x="9262533" y="1688768"/>
              <a:ext cx="124178" cy="600991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9262533" y="1688768"/>
                <a:ext cx="124178" cy="6009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4" name="墨迹 103"/>
              <p14:cNvContentPartPr/>
              <p14:nvPr/>
            </p14:nvContentPartPr>
            <p14:xfrm>
              <a:off x="9375422" y="1646822"/>
              <a:ext cx="133526" cy="219952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9375422" y="1646822"/>
                <a:ext cx="133526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5" name="墨迹 104"/>
              <p14:cNvContentPartPr/>
              <p14:nvPr/>
            </p14:nvContentPartPr>
            <p14:xfrm>
              <a:off x="9574918" y="1793457"/>
              <a:ext cx="54504" cy="231937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9574918" y="1793457"/>
                <a:ext cx="54504" cy="2319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06" name="墨迹 105"/>
              <p14:cNvContentPartPr/>
              <p14:nvPr/>
            </p14:nvContentPartPr>
            <p14:xfrm>
              <a:off x="9618133" y="1883694"/>
              <a:ext cx="98778" cy="39478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9618133" y="1883694"/>
                <a:ext cx="98778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7" name="墨迹 106"/>
              <p14:cNvContentPartPr/>
              <p14:nvPr/>
            </p14:nvContentPartPr>
            <p14:xfrm>
              <a:off x="9688688" y="1793457"/>
              <a:ext cx="53622" cy="193339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9688688" y="1793457"/>
                <a:ext cx="53622" cy="1933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08" name="墨迹 107"/>
              <p14:cNvContentPartPr/>
              <p14:nvPr/>
            </p14:nvContentPartPr>
            <p14:xfrm>
              <a:off x="9753600" y="1917532"/>
              <a:ext cx="180622" cy="87417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9753600" y="1917532"/>
                <a:ext cx="180622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09" name="墨迹 108"/>
              <p14:cNvContentPartPr/>
              <p14:nvPr/>
            </p14:nvContentPartPr>
            <p14:xfrm>
              <a:off x="9697155" y="1576148"/>
              <a:ext cx="101600" cy="119493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9697155" y="1576148"/>
                <a:ext cx="101600" cy="119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10" name="墨迹 109"/>
              <p14:cNvContentPartPr/>
              <p14:nvPr/>
            </p14:nvContentPartPr>
            <p14:xfrm>
              <a:off x="10131777" y="1330993"/>
              <a:ext cx="194734" cy="16919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10131777" y="1330993"/>
                <a:ext cx="194734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1" name="墨迹 110"/>
              <p14:cNvContentPartPr/>
              <p14:nvPr/>
            </p14:nvContentPartPr>
            <p14:xfrm>
              <a:off x="10061927" y="1500187"/>
              <a:ext cx="287162" cy="11280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10061927" y="1500187"/>
                <a:ext cx="287162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12" name="墨迹 111"/>
              <p14:cNvContentPartPr/>
              <p14:nvPr/>
            </p14:nvContentPartPr>
            <p14:xfrm>
              <a:off x="10470444" y="1455069"/>
              <a:ext cx="1205088" cy="21149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10470444" y="1455069"/>
                <a:ext cx="1205088" cy="211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13" name="墨迹 112"/>
              <p14:cNvContentPartPr/>
              <p14:nvPr/>
            </p14:nvContentPartPr>
            <p14:xfrm>
              <a:off x="10707511" y="989256"/>
              <a:ext cx="118533" cy="164436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10707511" y="989256"/>
                <a:ext cx="118533" cy="164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4" name="墨迹 113"/>
              <p14:cNvContentPartPr/>
              <p14:nvPr/>
            </p14:nvContentPartPr>
            <p14:xfrm>
              <a:off x="10854267" y="1094121"/>
              <a:ext cx="62088" cy="67678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10854267" y="1094121"/>
                <a:ext cx="62088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5" name="墨迹 114"/>
              <p14:cNvContentPartPr/>
              <p14:nvPr/>
            </p14:nvContentPartPr>
            <p14:xfrm>
              <a:off x="11003314" y="919287"/>
              <a:ext cx="93663" cy="266481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11003314" y="919287"/>
                <a:ext cx="93663" cy="2664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16" name="墨迹 115"/>
              <p14:cNvContentPartPr/>
              <p14:nvPr/>
            </p14:nvContentPartPr>
            <p14:xfrm>
              <a:off x="11170355" y="838920"/>
              <a:ext cx="127530" cy="298028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11170355" y="838920"/>
                <a:ext cx="127530" cy="2980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17" name="墨迹 116"/>
              <p14:cNvContentPartPr/>
              <p14:nvPr/>
            </p14:nvContentPartPr>
            <p14:xfrm>
              <a:off x="10581569" y="1592362"/>
              <a:ext cx="135113" cy="150336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10581569" y="1592362"/>
                <a:ext cx="135113" cy="150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18" name="墨迹 117"/>
              <p14:cNvContentPartPr/>
              <p14:nvPr/>
            </p14:nvContentPartPr>
            <p14:xfrm>
              <a:off x="10735732" y="1680661"/>
              <a:ext cx="28223" cy="47938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10735732" y="1680661"/>
                <a:ext cx="28223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19" name="墨迹 118"/>
              <p14:cNvContentPartPr/>
              <p14:nvPr/>
            </p14:nvContentPartPr>
            <p14:xfrm>
              <a:off x="10841389" y="1565750"/>
              <a:ext cx="137055" cy="143110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10841389" y="1565750"/>
                <a:ext cx="137055" cy="1431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20" name="墨迹 119"/>
              <p14:cNvContentPartPr/>
              <p14:nvPr/>
            </p14:nvContentPartPr>
            <p14:xfrm>
              <a:off x="10834511" y="1599589"/>
              <a:ext cx="121356" cy="323583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10834511" y="1599589"/>
                <a:ext cx="121356" cy="3235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21" name="墨迹 120"/>
              <p14:cNvContentPartPr/>
              <p14:nvPr/>
            </p14:nvContentPartPr>
            <p14:xfrm>
              <a:off x="10930289" y="1604523"/>
              <a:ext cx="175155" cy="279171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10930289" y="1604523"/>
                <a:ext cx="175155" cy="2791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22" name="墨迹 121"/>
              <p14:cNvContentPartPr/>
              <p14:nvPr/>
            </p14:nvContentPartPr>
            <p14:xfrm>
              <a:off x="11161888" y="1626378"/>
              <a:ext cx="138289" cy="189638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11161888" y="1626378"/>
                <a:ext cx="138289" cy="1896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23" name="墨迹 122"/>
              <p14:cNvContentPartPr/>
              <p14:nvPr/>
            </p14:nvContentPartPr>
            <p14:xfrm>
              <a:off x="11379200" y="1581964"/>
              <a:ext cx="11288" cy="25379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11379200" y="1581964"/>
                <a:ext cx="11288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24" name="墨迹 123"/>
              <p14:cNvContentPartPr/>
              <p14:nvPr/>
            </p14:nvContentPartPr>
            <p14:xfrm>
              <a:off x="11189229" y="1643121"/>
              <a:ext cx="108126" cy="172895"/>
            </p14:xfrm>
          </p:contentPart>
        </mc:Choice>
        <mc:Fallback xmlns="">
          <p:pic>
            <p:nvPicPr>
              <p:cNvPr id="124" name="墨迹 123"/>
            </p:nvPicPr>
            <p:blipFill>
              <a:blip/>
            </p:blipFill>
            <p:spPr>
              <a:xfrm>
                <a:off x="11189229" y="1643121"/>
                <a:ext cx="108126" cy="172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25" name="墨迹 124"/>
              <p14:cNvContentPartPr/>
              <p14:nvPr/>
            </p14:nvContentPartPr>
            <p14:xfrm>
              <a:off x="11393311" y="1575443"/>
              <a:ext cx="93133" cy="229293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11393311" y="1575443"/>
                <a:ext cx="93133" cy="229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26" name="墨迹 125"/>
              <p14:cNvContentPartPr/>
              <p14:nvPr/>
            </p14:nvContentPartPr>
            <p14:xfrm>
              <a:off x="11486444" y="1748338"/>
              <a:ext cx="33867" cy="31019"/>
            </p14:xfrm>
          </p:contentPart>
        </mc:Choice>
        <mc:Fallback xmlns="">
          <p:pic>
            <p:nvPicPr>
              <p:cNvPr id="126" name="墨迹 125"/>
            </p:nvPicPr>
            <p:blipFill>
              <a:blip/>
            </p:blipFill>
            <p:spPr>
              <a:xfrm>
                <a:off x="11486444" y="1748338"/>
                <a:ext cx="33867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27" name="墨迹 126"/>
              <p14:cNvContentPartPr/>
              <p14:nvPr/>
            </p14:nvContentPartPr>
            <p14:xfrm>
              <a:off x="11559822" y="1663741"/>
              <a:ext cx="84667" cy="107156"/>
            </p14:xfrm>
          </p:contentPart>
        </mc:Choice>
        <mc:Fallback xmlns="">
          <p:pic>
            <p:nvPicPr>
              <p:cNvPr id="127" name="墨迹 126"/>
            </p:nvPicPr>
            <p:blipFill>
              <a:blip/>
            </p:blipFill>
            <p:spPr>
              <a:xfrm>
                <a:off x="11559822" y="1663741"/>
                <a:ext cx="84667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28" name="墨迹 127"/>
              <p14:cNvContentPartPr/>
              <p14:nvPr/>
            </p14:nvContentPartPr>
            <p14:xfrm>
              <a:off x="11672711" y="1629902"/>
              <a:ext cx="121356" cy="143815"/>
            </p14:xfrm>
          </p:contentPart>
        </mc:Choice>
        <mc:Fallback xmlns="">
          <p:pic>
            <p:nvPicPr>
              <p:cNvPr id="128" name="墨迹 127"/>
            </p:nvPicPr>
            <p:blipFill>
              <a:blip/>
            </p:blipFill>
            <p:spPr>
              <a:xfrm>
                <a:off x="11672711" y="1629902"/>
                <a:ext cx="121356" cy="143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29" name="墨迹 128"/>
              <p14:cNvContentPartPr/>
              <p14:nvPr/>
            </p14:nvContentPartPr>
            <p14:xfrm>
              <a:off x="11684000" y="1634837"/>
              <a:ext cx="67732" cy="195278"/>
            </p14:xfrm>
          </p:contentPart>
        </mc:Choice>
        <mc:Fallback xmlns="">
          <p:pic>
            <p:nvPicPr>
              <p:cNvPr id="129" name="墨迹 128"/>
            </p:nvPicPr>
            <p:blipFill>
              <a:blip/>
            </p:blipFill>
            <p:spPr>
              <a:xfrm>
                <a:off x="11684000" y="1634837"/>
                <a:ext cx="67732" cy="1952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30" name="墨迹 129"/>
              <p14:cNvContentPartPr/>
              <p14:nvPr/>
            </p14:nvContentPartPr>
            <p14:xfrm>
              <a:off x="11802532" y="1624263"/>
              <a:ext cx="33868" cy="126895"/>
            </p14:xfrm>
          </p:contentPart>
        </mc:Choice>
        <mc:Fallback xmlns="">
          <p:pic>
            <p:nvPicPr>
              <p:cNvPr id="130" name="墨迹 129"/>
            </p:nvPicPr>
            <p:blipFill>
              <a:blip/>
            </p:blipFill>
            <p:spPr>
              <a:xfrm>
                <a:off x="11802532" y="1624263"/>
                <a:ext cx="33868" cy="126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31" name="墨迹 130"/>
              <p14:cNvContentPartPr/>
              <p14:nvPr/>
            </p14:nvContentPartPr>
            <p14:xfrm>
              <a:off x="11870267" y="1625673"/>
              <a:ext cx="90311" cy="142405"/>
            </p14:xfrm>
          </p:contentPart>
        </mc:Choice>
        <mc:Fallback xmlns="">
          <p:pic>
            <p:nvPicPr>
              <p:cNvPr id="131" name="墨迹 130"/>
            </p:nvPicPr>
            <p:blipFill>
              <a:blip/>
            </p:blipFill>
            <p:spPr>
              <a:xfrm>
                <a:off x="11870267" y="1625673"/>
                <a:ext cx="90311" cy="1424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32" name="墨迹 131"/>
              <p14:cNvContentPartPr/>
              <p14:nvPr/>
            </p14:nvContentPartPr>
            <p14:xfrm>
              <a:off x="11960577" y="1469168"/>
              <a:ext cx="65617" cy="160734"/>
            </p14:xfrm>
          </p:contentPart>
        </mc:Choice>
        <mc:Fallback xmlns="">
          <p:pic>
            <p:nvPicPr>
              <p:cNvPr id="132" name="墨迹 131"/>
            </p:nvPicPr>
            <p:blipFill>
              <a:blip/>
            </p:blipFill>
            <p:spPr>
              <a:xfrm>
                <a:off x="11960577" y="1469168"/>
                <a:ext cx="65617" cy="160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33" name="墨迹 132"/>
              <p14:cNvContentPartPr/>
              <p14:nvPr/>
            </p14:nvContentPartPr>
            <p14:xfrm>
              <a:off x="11650132" y="1443789"/>
              <a:ext cx="496712" cy="11280"/>
            </p14:xfrm>
          </p:contentPart>
        </mc:Choice>
        <mc:Fallback xmlns="">
          <p:pic>
            <p:nvPicPr>
              <p:cNvPr id="133" name="墨迹 132"/>
            </p:nvPicPr>
            <p:blipFill>
              <a:blip/>
            </p:blipFill>
            <p:spPr>
              <a:xfrm>
                <a:off x="11650132" y="1443789"/>
                <a:ext cx="496712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34" name="墨迹 133"/>
              <p14:cNvContentPartPr/>
              <p14:nvPr/>
            </p14:nvContentPartPr>
            <p14:xfrm>
              <a:off x="11283244" y="1543895"/>
              <a:ext cx="146756" cy="274941"/>
            </p14:xfrm>
          </p:contentPart>
        </mc:Choice>
        <mc:Fallback xmlns="">
          <p:pic>
            <p:nvPicPr>
              <p:cNvPr id="134" name="墨迹 133"/>
            </p:nvPicPr>
            <p:blipFill>
              <a:blip/>
            </p:blipFill>
            <p:spPr>
              <a:xfrm>
                <a:off x="11283244" y="1543895"/>
                <a:ext cx="146756" cy="2749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35" name="墨迹 134"/>
              <p14:cNvContentPartPr/>
              <p14:nvPr/>
            </p14:nvContentPartPr>
            <p14:xfrm>
              <a:off x="11971867" y="1522746"/>
              <a:ext cx="129822" cy="296090"/>
            </p14:xfrm>
          </p:contentPart>
        </mc:Choice>
        <mc:Fallback xmlns="">
          <p:pic>
            <p:nvPicPr>
              <p:cNvPr id="135" name="墨迹 134"/>
            </p:nvPicPr>
            <p:blipFill>
              <a:blip/>
            </p:blipFill>
            <p:spPr>
              <a:xfrm>
                <a:off x="11971867" y="1522746"/>
                <a:ext cx="129822" cy="2960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36" name="墨迹 135"/>
              <p14:cNvContentPartPr/>
              <p14:nvPr/>
            </p14:nvContentPartPr>
            <p14:xfrm>
              <a:off x="12163777" y="1488907"/>
              <a:ext cx="16933" cy="5640"/>
            </p14:xfrm>
          </p:contentPart>
        </mc:Choice>
        <mc:Fallback xmlns="">
          <p:pic>
            <p:nvPicPr>
              <p:cNvPr id="136" name="墨迹 135"/>
            </p:nvPicPr>
            <p:blipFill>
              <a:blip/>
            </p:blipFill>
            <p:spPr>
              <a:xfrm>
                <a:off x="12163777" y="1488907"/>
                <a:ext cx="16933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37" name="墨迹 136"/>
              <p14:cNvContentPartPr/>
              <p14:nvPr/>
            </p14:nvContentPartPr>
            <p14:xfrm>
              <a:off x="12143139" y="1528386"/>
              <a:ext cx="37571" cy="53578"/>
            </p14:xfrm>
          </p:contentPart>
        </mc:Choice>
        <mc:Fallback xmlns="">
          <p:pic>
            <p:nvPicPr>
              <p:cNvPr id="137" name="墨迹 136"/>
            </p:nvPicPr>
            <p:blipFill>
              <a:blip/>
            </p:blipFill>
            <p:spPr>
              <a:xfrm>
                <a:off x="12143139" y="1528386"/>
                <a:ext cx="37571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38" name="墨迹 137"/>
              <p14:cNvContentPartPr/>
              <p14:nvPr/>
            </p14:nvContentPartPr>
            <p14:xfrm>
              <a:off x="2686755" y="3158289"/>
              <a:ext cx="177800" cy="36659"/>
            </p14:xfrm>
          </p:contentPart>
        </mc:Choice>
        <mc:Fallback xmlns="">
          <p:pic>
            <p:nvPicPr>
              <p:cNvPr id="138" name="墨迹 137"/>
            </p:nvPicPr>
            <p:blipFill>
              <a:blip/>
            </p:blipFill>
            <p:spPr>
              <a:xfrm>
                <a:off x="2686755" y="3158289"/>
                <a:ext cx="177800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39" name="墨迹 138"/>
              <p14:cNvContentPartPr/>
              <p14:nvPr/>
            </p14:nvContentPartPr>
            <p14:xfrm>
              <a:off x="2660473" y="3304924"/>
              <a:ext cx="232304" cy="11280"/>
            </p14:xfrm>
          </p:contentPart>
        </mc:Choice>
        <mc:Fallback xmlns="">
          <p:pic>
            <p:nvPicPr>
              <p:cNvPr id="139" name="墨迹 138"/>
            </p:nvPicPr>
            <p:blipFill>
              <a:blip/>
            </p:blipFill>
            <p:spPr>
              <a:xfrm>
                <a:off x="2660473" y="3304924"/>
                <a:ext cx="232304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40" name="墨迹 139"/>
              <p14:cNvContentPartPr/>
              <p14:nvPr/>
            </p14:nvContentPartPr>
            <p14:xfrm>
              <a:off x="3075516" y="3209047"/>
              <a:ext cx="511528" cy="33839"/>
            </p14:xfrm>
          </p:contentPart>
        </mc:Choice>
        <mc:Fallback xmlns="">
          <p:pic>
            <p:nvPicPr>
              <p:cNvPr id="140" name="墨迹 139"/>
            </p:nvPicPr>
            <p:blipFill>
              <a:blip/>
            </p:blipFill>
            <p:spPr>
              <a:xfrm>
                <a:off x="3075516" y="3209047"/>
                <a:ext cx="511528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41" name="墨迹 140"/>
              <p14:cNvContentPartPr/>
              <p14:nvPr/>
            </p14:nvContentPartPr>
            <p14:xfrm>
              <a:off x="3240793" y="3248526"/>
              <a:ext cx="216429" cy="146635"/>
            </p14:xfrm>
          </p:contentPart>
        </mc:Choice>
        <mc:Fallback xmlns="">
          <p:pic>
            <p:nvPicPr>
              <p:cNvPr id="141" name="墨迹 140"/>
            </p:nvPicPr>
            <p:blipFill>
              <a:blip/>
            </p:blipFill>
            <p:spPr>
              <a:xfrm>
                <a:off x="3240793" y="3248526"/>
                <a:ext cx="216429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42" name="墨迹 141"/>
              <p14:cNvContentPartPr/>
              <p14:nvPr/>
            </p14:nvContentPartPr>
            <p14:xfrm>
              <a:off x="3375377" y="3279369"/>
              <a:ext cx="50800" cy="454180"/>
            </p14:xfrm>
          </p:contentPart>
        </mc:Choice>
        <mc:Fallback xmlns="">
          <p:pic>
            <p:nvPicPr>
              <p:cNvPr id="142" name="墨迹 141"/>
            </p:nvPicPr>
            <p:blipFill>
              <a:blip/>
            </p:blipFill>
            <p:spPr>
              <a:xfrm>
                <a:off x="3375377" y="3279369"/>
                <a:ext cx="50800" cy="4541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43" name="墨迹 142"/>
              <p14:cNvContentPartPr/>
              <p14:nvPr/>
            </p14:nvContentPartPr>
            <p14:xfrm>
              <a:off x="3310466" y="2814261"/>
              <a:ext cx="134761" cy="344028"/>
            </p14:xfrm>
          </p:contentPart>
        </mc:Choice>
        <mc:Fallback xmlns="">
          <p:pic>
            <p:nvPicPr>
              <p:cNvPr id="143" name="墨迹 142"/>
            </p:nvPicPr>
            <p:blipFill>
              <a:blip/>
            </p:blipFill>
            <p:spPr>
              <a:xfrm>
                <a:off x="3310466" y="2814261"/>
                <a:ext cx="134761" cy="3440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44" name="墨迹 143"/>
              <p14:cNvContentPartPr/>
              <p14:nvPr/>
            </p14:nvContentPartPr>
            <p14:xfrm>
              <a:off x="3554236" y="3073692"/>
              <a:ext cx="1175808" cy="124075"/>
            </p14:xfrm>
          </p:contentPart>
        </mc:Choice>
        <mc:Fallback xmlns="">
          <p:pic>
            <p:nvPicPr>
              <p:cNvPr id="144" name="墨迹 143"/>
            </p:nvPicPr>
            <p:blipFill>
              <a:blip/>
            </p:blipFill>
            <p:spPr>
              <a:xfrm>
                <a:off x="3554236" y="3073692"/>
                <a:ext cx="1175808" cy="124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45" name="墨迹 144"/>
              <p14:cNvContentPartPr/>
              <p14:nvPr/>
            </p14:nvContentPartPr>
            <p14:xfrm>
              <a:off x="3580518" y="3334533"/>
              <a:ext cx="110948" cy="219247"/>
            </p14:xfrm>
          </p:contentPart>
        </mc:Choice>
        <mc:Fallback xmlns="">
          <p:pic>
            <p:nvPicPr>
              <p:cNvPr id="145" name="墨迹 144"/>
            </p:nvPicPr>
            <p:blipFill>
              <a:blip/>
            </p:blipFill>
            <p:spPr>
              <a:xfrm>
                <a:off x="3580518" y="3334533"/>
                <a:ext cx="110948" cy="2192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46" name="墨迹 145"/>
              <p14:cNvContentPartPr/>
              <p14:nvPr/>
            </p14:nvContentPartPr>
            <p14:xfrm>
              <a:off x="3595511" y="3384586"/>
              <a:ext cx="124177" cy="162849"/>
            </p14:xfrm>
          </p:contentPart>
        </mc:Choice>
        <mc:Fallback xmlns="">
          <p:pic>
            <p:nvPicPr>
              <p:cNvPr id="146" name="墨迹 145"/>
            </p:nvPicPr>
            <p:blipFill>
              <a:blip/>
            </p:blipFill>
            <p:spPr>
              <a:xfrm>
                <a:off x="3595511" y="3384586"/>
                <a:ext cx="124177" cy="1628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47" name="墨迹 146"/>
              <p14:cNvContentPartPr/>
              <p14:nvPr/>
            </p14:nvContentPartPr>
            <p14:xfrm>
              <a:off x="3889022" y="3303514"/>
              <a:ext cx="73378" cy="232642"/>
            </p14:xfrm>
          </p:contentPart>
        </mc:Choice>
        <mc:Fallback xmlns="">
          <p:pic>
            <p:nvPicPr>
              <p:cNvPr id="147" name="墨迹 146"/>
            </p:nvPicPr>
            <p:blipFill>
              <a:blip/>
            </p:blipFill>
            <p:spPr>
              <a:xfrm>
                <a:off x="3889022" y="3303514"/>
                <a:ext cx="73378" cy="2326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48" name="墨迹 147"/>
              <p14:cNvContentPartPr/>
              <p14:nvPr/>
            </p14:nvContentPartPr>
            <p14:xfrm>
              <a:off x="4007555" y="3284303"/>
              <a:ext cx="66322" cy="282872"/>
            </p14:xfrm>
          </p:contentPart>
        </mc:Choice>
        <mc:Fallback xmlns="">
          <p:pic>
            <p:nvPicPr>
              <p:cNvPr id="148" name="墨迹 147"/>
            </p:nvPicPr>
            <p:blipFill>
              <a:blip/>
            </p:blipFill>
            <p:spPr>
              <a:xfrm>
                <a:off x="4007555" y="3284303"/>
                <a:ext cx="66322" cy="282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49" name="墨迹 148"/>
              <p14:cNvContentPartPr/>
              <p14:nvPr/>
            </p14:nvContentPartPr>
            <p14:xfrm>
              <a:off x="4120444" y="3451559"/>
              <a:ext cx="45156" cy="42298"/>
            </p14:xfrm>
          </p:contentPart>
        </mc:Choice>
        <mc:Fallback xmlns="">
          <p:pic>
            <p:nvPicPr>
              <p:cNvPr id="149" name="墨迹 148"/>
            </p:nvPicPr>
            <p:blipFill>
              <a:blip/>
            </p:blipFill>
            <p:spPr>
              <a:xfrm>
                <a:off x="4120444" y="3451559"/>
                <a:ext cx="45156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50" name="墨迹 149"/>
              <p14:cNvContentPartPr/>
              <p14:nvPr/>
            </p14:nvContentPartPr>
            <p14:xfrm>
              <a:off x="4227688" y="3345812"/>
              <a:ext cx="95956" cy="143110"/>
            </p14:xfrm>
          </p:contentPart>
        </mc:Choice>
        <mc:Fallback xmlns="">
          <p:pic>
            <p:nvPicPr>
              <p:cNvPr id="150" name="墨迹 149"/>
            </p:nvPicPr>
            <p:blipFill>
              <a:blip/>
            </p:blipFill>
            <p:spPr>
              <a:xfrm>
                <a:off x="4227688" y="3345812"/>
                <a:ext cx="95956" cy="1431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51" name="墨迹 150"/>
              <p14:cNvContentPartPr/>
              <p14:nvPr/>
            </p14:nvContentPartPr>
            <p14:xfrm>
              <a:off x="4371622" y="3304924"/>
              <a:ext cx="115711" cy="183294"/>
            </p14:xfrm>
          </p:contentPart>
        </mc:Choice>
        <mc:Fallback xmlns="">
          <p:pic>
            <p:nvPicPr>
              <p:cNvPr id="151" name="墨迹 150"/>
            </p:nvPicPr>
            <p:blipFill>
              <a:blip/>
            </p:blipFill>
            <p:spPr>
              <a:xfrm>
                <a:off x="4371622" y="3304924"/>
                <a:ext cx="115711" cy="183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52" name="墨迹 151"/>
              <p14:cNvContentPartPr/>
              <p14:nvPr/>
            </p14:nvContentPartPr>
            <p14:xfrm>
              <a:off x="4381500" y="3325721"/>
              <a:ext cx="111477" cy="204795"/>
            </p14:xfrm>
          </p:contentPart>
        </mc:Choice>
        <mc:Fallback xmlns="">
          <p:pic>
            <p:nvPicPr>
              <p:cNvPr id="152" name="墨迹 151"/>
            </p:nvPicPr>
            <p:blipFill>
              <a:blip/>
            </p:blipFill>
            <p:spPr>
              <a:xfrm>
                <a:off x="4381500" y="3325721"/>
                <a:ext cx="111477" cy="2047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53" name="墨迹 152"/>
              <p14:cNvContentPartPr/>
              <p14:nvPr/>
            </p14:nvContentPartPr>
            <p14:xfrm>
              <a:off x="4532488" y="3291529"/>
              <a:ext cx="45156" cy="196689"/>
            </p14:xfrm>
          </p:contentPart>
        </mc:Choice>
        <mc:Fallback xmlns="">
          <p:pic>
            <p:nvPicPr>
              <p:cNvPr id="153" name="墨迹 152"/>
            </p:nvPicPr>
            <p:blipFill>
              <a:blip/>
            </p:blipFill>
            <p:spPr>
              <a:xfrm>
                <a:off x="4532488" y="3291529"/>
                <a:ext cx="45156" cy="1966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54" name="墨迹 153"/>
              <p14:cNvContentPartPr/>
              <p14:nvPr/>
            </p14:nvContentPartPr>
            <p14:xfrm>
              <a:off x="4617155" y="3333123"/>
              <a:ext cx="71438" cy="143815"/>
            </p14:xfrm>
          </p:contentPart>
        </mc:Choice>
        <mc:Fallback xmlns="">
          <p:pic>
            <p:nvPicPr>
              <p:cNvPr id="154" name="墨迹 153"/>
            </p:nvPicPr>
            <p:blipFill>
              <a:blip/>
            </p:blipFill>
            <p:spPr>
              <a:xfrm>
                <a:off x="4617155" y="3333123"/>
                <a:ext cx="71438" cy="143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55" name="墨迹 154"/>
              <p14:cNvContentPartPr/>
              <p14:nvPr/>
            </p14:nvContentPartPr>
            <p14:xfrm>
              <a:off x="4741333" y="3225967"/>
              <a:ext cx="59267" cy="140995"/>
            </p14:xfrm>
          </p:contentPart>
        </mc:Choice>
        <mc:Fallback xmlns="">
          <p:pic>
            <p:nvPicPr>
              <p:cNvPr id="155" name="墨迹 154"/>
            </p:nvPicPr>
            <p:blipFill>
              <a:blip/>
            </p:blipFill>
            <p:spPr>
              <a:xfrm>
                <a:off x="4741333" y="3225967"/>
                <a:ext cx="59267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56" name="墨迹 155"/>
              <p14:cNvContentPartPr/>
              <p14:nvPr/>
            </p14:nvContentPartPr>
            <p14:xfrm>
              <a:off x="4865511" y="3211867"/>
              <a:ext cx="122061" cy="293270"/>
            </p14:xfrm>
          </p:contentPart>
        </mc:Choice>
        <mc:Fallback xmlns="">
          <p:pic>
            <p:nvPicPr>
              <p:cNvPr id="156" name="墨迹 155"/>
            </p:nvPicPr>
            <p:blipFill>
              <a:blip/>
            </p:blipFill>
            <p:spPr>
              <a:xfrm>
                <a:off x="4865511" y="3211867"/>
                <a:ext cx="122061" cy="293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57" name="墨迹 156"/>
              <p14:cNvContentPartPr/>
              <p14:nvPr/>
            </p14:nvContentPartPr>
            <p14:xfrm>
              <a:off x="4690533" y="3031393"/>
              <a:ext cx="570089" cy="47939"/>
            </p14:xfrm>
          </p:contentPart>
        </mc:Choice>
        <mc:Fallback xmlns="">
          <p:pic>
            <p:nvPicPr>
              <p:cNvPr id="157" name="墨迹 156"/>
            </p:nvPicPr>
            <p:blipFill>
              <a:blip/>
            </p:blipFill>
            <p:spPr>
              <a:xfrm>
                <a:off x="4690533" y="3031393"/>
                <a:ext cx="570089" cy="47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58" name="墨迹 157"/>
              <p14:cNvContentPartPr/>
              <p14:nvPr/>
            </p14:nvContentPartPr>
            <p14:xfrm>
              <a:off x="5063066" y="3113170"/>
              <a:ext cx="143934" cy="111386"/>
            </p14:xfrm>
          </p:contentPart>
        </mc:Choice>
        <mc:Fallback xmlns="">
          <p:pic>
            <p:nvPicPr>
              <p:cNvPr id="158" name="墨迹 157"/>
            </p:nvPicPr>
            <p:blipFill>
              <a:blip/>
            </p:blipFill>
            <p:spPr>
              <a:xfrm>
                <a:off x="5063066" y="3113170"/>
                <a:ext cx="143934" cy="1113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59" name="墨迹 158"/>
              <p14:cNvContentPartPr/>
              <p14:nvPr/>
            </p14:nvContentPartPr>
            <p14:xfrm>
              <a:off x="5620808" y="2989095"/>
              <a:ext cx="179564" cy="11280"/>
            </p14:xfrm>
          </p:contentPart>
        </mc:Choice>
        <mc:Fallback xmlns="">
          <p:pic>
            <p:nvPicPr>
              <p:cNvPr id="159" name="墨迹 158"/>
            </p:nvPicPr>
            <p:blipFill>
              <a:blip/>
            </p:blipFill>
            <p:spPr>
              <a:xfrm>
                <a:off x="5620808" y="2989095"/>
                <a:ext cx="179564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60" name="墨迹 159"/>
              <p14:cNvContentPartPr/>
              <p14:nvPr/>
            </p14:nvContentPartPr>
            <p14:xfrm>
              <a:off x="5592056" y="3131500"/>
              <a:ext cx="204788" cy="15509"/>
            </p14:xfrm>
          </p:contentPart>
        </mc:Choice>
        <mc:Fallback xmlns="">
          <p:pic>
            <p:nvPicPr>
              <p:cNvPr id="160" name="墨迹 159"/>
            </p:nvPicPr>
            <p:blipFill>
              <a:blip/>
            </p:blipFill>
            <p:spPr>
              <a:xfrm>
                <a:off x="5592056" y="3131500"/>
                <a:ext cx="204788" cy="155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61" name="墨迹 160"/>
              <p14:cNvContentPartPr/>
              <p14:nvPr/>
            </p14:nvContentPartPr>
            <p14:xfrm>
              <a:off x="6000044" y="2876299"/>
              <a:ext cx="174978" cy="327109"/>
            </p14:xfrm>
          </p:contentPart>
        </mc:Choice>
        <mc:Fallback xmlns="">
          <p:pic>
            <p:nvPicPr>
              <p:cNvPr id="161" name="墨迹 160"/>
            </p:nvPicPr>
            <p:blipFill>
              <a:blip/>
            </p:blipFill>
            <p:spPr>
              <a:xfrm>
                <a:off x="6000044" y="2876299"/>
                <a:ext cx="174978" cy="3271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62" name="墨迹 161"/>
              <p14:cNvContentPartPr/>
              <p14:nvPr/>
            </p14:nvContentPartPr>
            <p14:xfrm>
              <a:off x="6216473" y="3051133"/>
              <a:ext cx="29104" cy="81777"/>
            </p14:xfrm>
          </p:contentPart>
        </mc:Choice>
        <mc:Fallback xmlns="">
          <p:pic>
            <p:nvPicPr>
              <p:cNvPr id="162" name="墨迹 161"/>
            </p:nvPicPr>
            <p:blipFill>
              <a:blip/>
            </p:blipFill>
            <p:spPr>
              <a:xfrm>
                <a:off x="6216473" y="3051133"/>
                <a:ext cx="29104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63" name="墨迹 162"/>
              <p14:cNvContentPartPr/>
              <p14:nvPr/>
            </p14:nvContentPartPr>
            <p14:xfrm>
              <a:off x="6310488" y="2881939"/>
              <a:ext cx="105304" cy="383506"/>
            </p14:xfrm>
          </p:contentPart>
        </mc:Choice>
        <mc:Fallback xmlns="">
          <p:pic>
            <p:nvPicPr>
              <p:cNvPr id="163" name="墨迹 162"/>
            </p:nvPicPr>
            <p:blipFill>
              <a:blip/>
            </p:blipFill>
            <p:spPr>
              <a:xfrm>
                <a:off x="6310488" y="2881939"/>
                <a:ext cx="105304" cy="3835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64" name="墨迹 163"/>
              <p14:cNvContentPartPr/>
              <p14:nvPr/>
            </p14:nvContentPartPr>
            <p14:xfrm>
              <a:off x="6593416" y="2887755"/>
              <a:ext cx="162984" cy="294503"/>
            </p14:xfrm>
          </p:contentPart>
        </mc:Choice>
        <mc:Fallback xmlns="">
          <p:pic>
            <p:nvPicPr>
              <p:cNvPr id="164" name="墨迹 163"/>
            </p:nvPicPr>
            <p:blipFill>
              <a:blip/>
            </p:blipFill>
            <p:spPr>
              <a:xfrm>
                <a:off x="6593416" y="2887755"/>
                <a:ext cx="162984" cy="2945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65" name="墨迹 164"/>
              <p14:cNvContentPartPr/>
              <p14:nvPr/>
            </p14:nvContentPartPr>
            <p14:xfrm>
              <a:off x="6613701" y="2936574"/>
              <a:ext cx="142699" cy="269653"/>
            </p14:xfrm>
          </p:contentPart>
        </mc:Choice>
        <mc:Fallback xmlns="">
          <p:pic>
            <p:nvPicPr>
              <p:cNvPr id="165" name="墨迹 164"/>
            </p:nvPicPr>
            <p:blipFill>
              <a:blip/>
            </p:blipFill>
            <p:spPr>
              <a:xfrm>
                <a:off x="6613701" y="2936574"/>
                <a:ext cx="142699" cy="269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66" name="墨迹 165"/>
              <p14:cNvContentPartPr/>
              <p14:nvPr/>
            </p14:nvContentPartPr>
            <p14:xfrm>
              <a:off x="6899451" y="2856383"/>
              <a:ext cx="60149" cy="262427"/>
            </p14:xfrm>
          </p:contentPart>
        </mc:Choice>
        <mc:Fallback xmlns="">
          <p:pic>
            <p:nvPicPr>
              <p:cNvPr id="166" name="墨迹 165"/>
            </p:nvPicPr>
            <p:blipFill>
              <a:blip/>
            </p:blipFill>
            <p:spPr>
              <a:xfrm>
                <a:off x="6899451" y="2856383"/>
                <a:ext cx="60149" cy="2624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67" name="墨迹 166"/>
              <p14:cNvContentPartPr/>
              <p14:nvPr/>
            </p14:nvContentPartPr>
            <p14:xfrm>
              <a:off x="7010400" y="2900973"/>
              <a:ext cx="105833" cy="167079"/>
            </p14:xfrm>
          </p:contentPart>
        </mc:Choice>
        <mc:Fallback xmlns="">
          <p:pic>
            <p:nvPicPr>
              <p:cNvPr id="167" name="墨迹 166"/>
            </p:nvPicPr>
            <p:blipFill>
              <a:blip/>
            </p:blipFill>
            <p:spPr>
              <a:xfrm>
                <a:off x="7010400" y="2900973"/>
                <a:ext cx="105833" cy="1670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68" name="墨迹 167"/>
              <p14:cNvContentPartPr/>
              <p14:nvPr/>
            </p14:nvContentPartPr>
            <p14:xfrm>
              <a:off x="7140222" y="2825541"/>
              <a:ext cx="98778" cy="11279"/>
            </p14:xfrm>
          </p:contentPart>
        </mc:Choice>
        <mc:Fallback xmlns="">
          <p:pic>
            <p:nvPicPr>
              <p:cNvPr id="168" name="墨迹 167"/>
            </p:nvPicPr>
            <p:blipFill>
              <a:blip/>
            </p:blipFill>
            <p:spPr>
              <a:xfrm>
                <a:off x="7140222" y="2825541"/>
                <a:ext cx="98778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69" name="墨迹 168"/>
              <p14:cNvContentPartPr/>
              <p14:nvPr/>
            </p14:nvContentPartPr>
            <p14:xfrm>
              <a:off x="7300383" y="2692829"/>
              <a:ext cx="113594" cy="226649"/>
            </p14:xfrm>
          </p:contentPart>
        </mc:Choice>
        <mc:Fallback xmlns="">
          <p:pic>
            <p:nvPicPr>
              <p:cNvPr id="169" name="墨迹 168"/>
            </p:nvPicPr>
            <p:blipFill>
              <a:blip/>
            </p:blipFill>
            <p:spPr>
              <a:xfrm>
                <a:off x="7300383" y="2692829"/>
                <a:ext cx="113594" cy="2266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70" name="墨迹 169"/>
              <p14:cNvContentPartPr/>
              <p14:nvPr/>
            </p14:nvContentPartPr>
            <p14:xfrm>
              <a:off x="7989711" y="1384571"/>
              <a:ext cx="59266" cy="81777"/>
            </p14:xfrm>
          </p:contentPart>
        </mc:Choice>
        <mc:Fallback xmlns="">
          <p:pic>
            <p:nvPicPr>
              <p:cNvPr id="170" name="墨迹 169"/>
            </p:nvPicPr>
            <p:blipFill>
              <a:blip/>
            </p:blipFill>
            <p:spPr>
              <a:xfrm>
                <a:off x="7989711" y="1384571"/>
                <a:ext cx="59266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71" name="墨迹 170"/>
              <p14:cNvContentPartPr/>
              <p14:nvPr/>
            </p14:nvContentPartPr>
            <p14:xfrm>
              <a:off x="4962877" y="712553"/>
              <a:ext cx="88900" cy="1732301"/>
            </p14:xfrm>
          </p:contentPart>
        </mc:Choice>
        <mc:Fallback xmlns="">
          <p:pic>
            <p:nvPicPr>
              <p:cNvPr id="171" name="墨迹 170"/>
            </p:nvPicPr>
            <p:blipFill>
              <a:blip/>
            </p:blipFill>
            <p:spPr>
              <a:xfrm>
                <a:off x="4962877" y="712553"/>
                <a:ext cx="88900" cy="17323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72" name="墨迹 171"/>
              <p14:cNvContentPartPr/>
              <p14:nvPr/>
            </p14:nvContentPartPr>
            <p14:xfrm>
              <a:off x="5066594" y="665496"/>
              <a:ext cx="1530350" cy="1883694"/>
            </p14:xfrm>
          </p:contentPart>
        </mc:Choice>
        <mc:Fallback xmlns="">
          <p:pic>
            <p:nvPicPr>
              <p:cNvPr id="172" name="墨迹 171"/>
            </p:nvPicPr>
            <p:blipFill>
              <a:blip/>
            </p:blipFill>
            <p:spPr>
              <a:xfrm>
                <a:off x="5066594" y="665496"/>
                <a:ext cx="1530350" cy="18836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73" name="墨迹 172"/>
              <p14:cNvContentPartPr/>
              <p14:nvPr/>
            </p14:nvContentPartPr>
            <p14:xfrm>
              <a:off x="8240888" y="917701"/>
              <a:ext cx="98778" cy="1290281"/>
            </p14:xfrm>
          </p:contentPart>
        </mc:Choice>
        <mc:Fallback xmlns="">
          <p:pic>
            <p:nvPicPr>
              <p:cNvPr id="173" name="墨迹 172"/>
            </p:nvPicPr>
            <p:blipFill>
              <a:blip/>
            </p:blipFill>
            <p:spPr>
              <a:xfrm>
                <a:off x="8240888" y="917701"/>
                <a:ext cx="98778" cy="12902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74" name="墨迹 173"/>
              <p14:cNvContentPartPr/>
              <p14:nvPr/>
            </p14:nvContentPartPr>
            <p14:xfrm>
              <a:off x="8319911" y="941847"/>
              <a:ext cx="790222" cy="1336633"/>
            </p14:xfrm>
          </p:contentPart>
        </mc:Choice>
        <mc:Fallback xmlns="">
          <p:pic>
            <p:nvPicPr>
              <p:cNvPr id="174" name="墨迹 173"/>
            </p:nvPicPr>
            <p:blipFill>
              <a:blip/>
            </p:blipFill>
            <p:spPr>
              <a:xfrm>
                <a:off x="8319911" y="941847"/>
                <a:ext cx="790222" cy="13366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75" name="墨迹 174"/>
              <p14:cNvContentPartPr/>
              <p14:nvPr/>
            </p14:nvContentPartPr>
            <p14:xfrm>
              <a:off x="1275644" y="5004619"/>
              <a:ext cx="22578" cy="380510"/>
            </p14:xfrm>
          </p:contentPart>
        </mc:Choice>
        <mc:Fallback xmlns="">
          <p:pic>
            <p:nvPicPr>
              <p:cNvPr id="175" name="墨迹 174"/>
            </p:nvPicPr>
            <p:blipFill>
              <a:blip/>
            </p:blipFill>
            <p:spPr>
              <a:xfrm>
                <a:off x="1275644" y="5004619"/>
                <a:ext cx="22578" cy="3805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76" name="墨迹 175"/>
              <p14:cNvContentPartPr/>
              <p14:nvPr/>
            </p14:nvContentPartPr>
            <p14:xfrm>
              <a:off x="1314273" y="4959501"/>
              <a:ext cx="151871" cy="429506"/>
            </p14:xfrm>
          </p:contentPart>
        </mc:Choice>
        <mc:Fallback xmlns="">
          <p:pic>
            <p:nvPicPr>
              <p:cNvPr id="176" name="墨迹 175"/>
            </p:nvPicPr>
            <p:blipFill>
              <a:blip/>
            </p:blipFill>
            <p:spPr>
              <a:xfrm>
                <a:off x="1314273" y="4959501"/>
                <a:ext cx="151871" cy="4295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77" name="墨迹 176"/>
              <p14:cNvContentPartPr/>
              <p14:nvPr/>
            </p14:nvContentPartPr>
            <p14:xfrm>
              <a:off x="1603022" y="5057140"/>
              <a:ext cx="16933" cy="247094"/>
            </p14:xfrm>
          </p:contentPart>
        </mc:Choice>
        <mc:Fallback xmlns="">
          <p:pic>
            <p:nvPicPr>
              <p:cNvPr id="177" name="墨迹 176"/>
            </p:nvPicPr>
            <p:blipFill>
              <a:blip/>
            </p:blipFill>
            <p:spPr>
              <a:xfrm>
                <a:off x="1603022" y="5057140"/>
                <a:ext cx="16933" cy="247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78" name="墨迹 177"/>
              <p14:cNvContentPartPr/>
              <p14:nvPr/>
            </p14:nvContentPartPr>
            <p14:xfrm>
              <a:off x="1571977" y="4968666"/>
              <a:ext cx="209727" cy="358127"/>
            </p14:xfrm>
          </p:contentPart>
        </mc:Choice>
        <mc:Fallback xmlns="">
          <p:pic>
            <p:nvPicPr>
              <p:cNvPr id="178" name="墨迹 177"/>
            </p:nvPicPr>
            <p:blipFill>
              <a:blip/>
            </p:blipFill>
            <p:spPr>
              <a:xfrm>
                <a:off x="1571977" y="4968666"/>
                <a:ext cx="209727" cy="3581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79" name="墨迹 178"/>
              <p14:cNvContentPartPr/>
              <p14:nvPr/>
            </p14:nvContentPartPr>
            <p14:xfrm>
              <a:off x="1873955" y="4722453"/>
              <a:ext cx="244299" cy="624079"/>
            </p14:xfrm>
          </p:contentPart>
        </mc:Choice>
        <mc:Fallback xmlns="">
          <p:pic>
            <p:nvPicPr>
              <p:cNvPr id="179" name="墨迹 178"/>
            </p:nvPicPr>
            <p:blipFill>
              <a:blip/>
            </p:blipFill>
            <p:spPr>
              <a:xfrm>
                <a:off x="1873955" y="4722453"/>
                <a:ext cx="244299" cy="6240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80" name="墨迹 179"/>
              <p14:cNvContentPartPr/>
              <p14:nvPr/>
            </p14:nvContentPartPr>
            <p14:xfrm>
              <a:off x="2123016" y="4697955"/>
              <a:ext cx="278695" cy="494188"/>
            </p14:xfrm>
          </p:contentPart>
        </mc:Choice>
        <mc:Fallback xmlns="">
          <p:pic>
            <p:nvPicPr>
              <p:cNvPr id="180" name="墨迹 179"/>
            </p:nvPicPr>
            <p:blipFill>
              <a:blip/>
            </p:blipFill>
            <p:spPr>
              <a:xfrm>
                <a:off x="2123016" y="4697955"/>
                <a:ext cx="278695" cy="4941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81" name="墨迹 180"/>
              <p14:cNvContentPartPr/>
              <p14:nvPr/>
            </p14:nvContentPartPr>
            <p14:xfrm>
              <a:off x="2269066" y="5080052"/>
              <a:ext cx="22578" cy="489252"/>
            </p14:xfrm>
          </p:contentPart>
        </mc:Choice>
        <mc:Fallback xmlns="">
          <p:pic>
            <p:nvPicPr>
              <p:cNvPr id="181" name="墨迹 180"/>
            </p:nvPicPr>
            <p:blipFill>
              <a:blip/>
            </p:blipFill>
            <p:spPr>
              <a:xfrm>
                <a:off x="2269066" y="5080052"/>
                <a:ext cx="22578" cy="4892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82" name="墨迹 181"/>
              <p14:cNvContentPartPr/>
              <p14:nvPr/>
            </p14:nvContentPartPr>
            <p14:xfrm>
              <a:off x="2743200" y="5036343"/>
              <a:ext cx="50800" cy="56398"/>
            </p14:xfrm>
          </p:contentPart>
        </mc:Choice>
        <mc:Fallback xmlns="">
          <p:pic>
            <p:nvPicPr>
              <p:cNvPr id="182" name="墨迹 181"/>
            </p:nvPicPr>
            <p:blipFill>
              <a:blip/>
            </p:blipFill>
            <p:spPr>
              <a:xfrm>
                <a:off x="2743200" y="5036343"/>
                <a:ext cx="50800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83" name="墨迹 182"/>
              <p14:cNvContentPartPr/>
              <p14:nvPr/>
            </p14:nvContentPartPr>
            <p14:xfrm>
              <a:off x="2719916" y="5126580"/>
              <a:ext cx="34572" cy="39479"/>
            </p14:xfrm>
          </p:contentPart>
        </mc:Choice>
        <mc:Fallback xmlns="">
          <p:pic>
            <p:nvPicPr>
              <p:cNvPr id="183" name="墨迹 182"/>
            </p:nvPicPr>
            <p:blipFill>
              <a:blip/>
            </p:blipFill>
            <p:spPr>
              <a:xfrm>
                <a:off x="2719916" y="5126580"/>
                <a:ext cx="34572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84" name="墨迹 183"/>
              <p14:cNvContentPartPr/>
              <p14:nvPr/>
            </p14:nvContentPartPr>
            <p14:xfrm>
              <a:off x="3614561" y="4547090"/>
              <a:ext cx="189794" cy="320764"/>
            </p14:xfrm>
          </p:contentPart>
        </mc:Choice>
        <mc:Fallback xmlns="">
          <p:pic>
            <p:nvPicPr>
              <p:cNvPr id="184" name="墨迹 183"/>
            </p:nvPicPr>
            <p:blipFill>
              <a:blip/>
            </p:blipFill>
            <p:spPr>
              <a:xfrm>
                <a:off x="3614561" y="4547090"/>
                <a:ext cx="189794" cy="3207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85" name="墨迹 184"/>
              <p14:cNvContentPartPr/>
              <p14:nvPr/>
            </p14:nvContentPartPr>
            <p14:xfrm>
              <a:off x="3626555" y="4524531"/>
              <a:ext cx="290689" cy="407476"/>
            </p14:xfrm>
          </p:contentPart>
        </mc:Choice>
        <mc:Fallback xmlns="">
          <p:pic>
            <p:nvPicPr>
              <p:cNvPr id="185" name="墨迹 184"/>
            </p:nvPicPr>
            <p:blipFill>
              <a:blip/>
            </p:blipFill>
            <p:spPr>
              <a:xfrm>
                <a:off x="3626555" y="4524531"/>
                <a:ext cx="290689" cy="4074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86" name="墨迹 185"/>
              <p14:cNvContentPartPr/>
              <p14:nvPr/>
            </p14:nvContentPartPr>
            <p14:xfrm>
              <a:off x="3918655" y="4731794"/>
              <a:ext cx="7056" cy="115616"/>
            </p14:xfrm>
          </p:contentPart>
        </mc:Choice>
        <mc:Fallback xmlns="">
          <p:pic>
            <p:nvPicPr>
              <p:cNvPr id="186" name="墨迹 185"/>
            </p:nvPicPr>
            <p:blipFill>
              <a:blip/>
            </p:blipFill>
            <p:spPr>
              <a:xfrm>
                <a:off x="3918655" y="4731794"/>
                <a:ext cx="7056" cy="115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87" name="墨迹 186"/>
              <p14:cNvContentPartPr/>
              <p14:nvPr/>
            </p14:nvContentPartPr>
            <p14:xfrm>
              <a:off x="3939822" y="4674691"/>
              <a:ext cx="56444" cy="167960"/>
            </p14:xfrm>
          </p:contentPart>
        </mc:Choice>
        <mc:Fallback xmlns="">
          <p:pic>
            <p:nvPicPr>
              <p:cNvPr id="187" name="墨迹 186"/>
            </p:nvPicPr>
            <p:blipFill>
              <a:blip/>
            </p:blipFill>
            <p:spPr>
              <a:xfrm>
                <a:off x="3939822" y="4674691"/>
                <a:ext cx="56444" cy="1679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88" name="墨迹 187"/>
              <p14:cNvContentPartPr/>
              <p14:nvPr/>
            </p14:nvContentPartPr>
            <p14:xfrm>
              <a:off x="4064000" y="4714875"/>
              <a:ext cx="5644" cy="118435"/>
            </p14:xfrm>
          </p:contentPart>
        </mc:Choice>
        <mc:Fallback xmlns="">
          <p:pic>
            <p:nvPicPr>
              <p:cNvPr id="188" name="墨迹 187"/>
            </p:nvPicPr>
            <p:blipFill>
              <a:blip/>
            </p:blipFill>
            <p:spPr>
              <a:xfrm>
                <a:off x="4064000" y="4714875"/>
                <a:ext cx="5644" cy="118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89" name="墨迹 188"/>
              <p14:cNvContentPartPr/>
              <p14:nvPr/>
            </p14:nvContentPartPr>
            <p14:xfrm>
              <a:off x="4058355" y="4681036"/>
              <a:ext cx="82550" cy="152274"/>
            </p14:xfrm>
          </p:contentPart>
        </mc:Choice>
        <mc:Fallback xmlns="">
          <p:pic>
            <p:nvPicPr>
              <p:cNvPr id="189" name="墨迹 188"/>
            </p:nvPicPr>
            <p:blipFill>
              <a:blip/>
            </p:blipFill>
            <p:spPr>
              <a:xfrm>
                <a:off x="4058355" y="4681036"/>
                <a:ext cx="82550" cy="152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90" name="墨迹 189"/>
              <p14:cNvContentPartPr/>
              <p14:nvPr/>
            </p14:nvContentPartPr>
            <p14:xfrm>
              <a:off x="4402666" y="4502501"/>
              <a:ext cx="67734" cy="34720"/>
            </p14:xfrm>
          </p:contentPart>
        </mc:Choice>
        <mc:Fallback xmlns="">
          <p:pic>
            <p:nvPicPr>
              <p:cNvPr id="190" name="墨迹 189"/>
            </p:nvPicPr>
            <p:blipFill>
              <a:blip/>
            </p:blipFill>
            <p:spPr>
              <a:xfrm>
                <a:off x="4402666" y="4502501"/>
                <a:ext cx="67734" cy="347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91" name="墨迹 190"/>
              <p14:cNvContentPartPr/>
              <p14:nvPr/>
            </p14:nvContentPartPr>
            <p14:xfrm>
              <a:off x="4282369" y="4562600"/>
              <a:ext cx="227542" cy="224182"/>
            </p14:xfrm>
          </p:contentPart>
        </mc:Choice>
        <mc:Fallback xmlns="">
          <p:pic>
            <p:nvPicPr>
              <p:cNvPr id="191" name="墨迹 190"/>
            </p:nvPicPr>
            <p:blipFill>
              <a:blip/>
            </p:blipFill>
            <p:spPr>
              <a:xfrm>
                <a:off x="4282369" y="4562600"/>
                <a:ext cx="227542" cy="2241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92" name="墨迹 191"/>
              <p14:cNvContentPartPr/>
              <p14:nvPr/>
            </p14:nvContentPartPr>
            <p14:xfrm>
              <a:off x="4363155" y="4645963"/>
              <a:ext cx="112889" cy="167608"/>
            </p14:xfrm>
          </p:contentPart>
        </mc:Choice>
        <mc:Fallback xmlns="">
          <p:pic>
            <p:nvPicPr>
              <p:cNvPr id="192" name="墨迹 191"/>
            </p:nvPicPr>
            <p:blipFill>
              <a:blip/>
            </p:blipFill>
            <p:spPr>
              <a:xfrm>
                <a:off x="4363155" y="4645963"/>
                <a:ext cx="112889" cy="1676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93" name="墨迹 192"/>
              <p14:cNvContentPartPr/>
              <p14:nvPr/>
            </p14:nvContentPartPr>
            <p14:xfrm>
              <a:off x="4413955" y="4773388"/>
              <a:ext cx="87489" cy="40183"/>
            </p14:xfrm>
          </p:contentPart>
        </mc:Choice>
        <mc:Fallback xmlns="">
          <p:pic>
            <p:nvPicPr>
              <p:cNvPr id="193" name="墨迹 192"/>
            </p:nvPicPr>
            <p:blipFill>
              <a:blip/>
            </p:blipFill>
            <p:spPr>
              <a:xfrm>
                <a:off x="4413955" y="4773388"/>
                <a:ext cx="87489" cy="401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94" name="墨迹 193"/>
              <p14:cNvContentPartPr/>
              <p14:nvPr/>
            </p14:nvContentPartPr>
            <p14:xfrm>
              <a:off x="4555066" y="4538278"/>
              <a:ext cx="84667" cy="543184"/>
            </p14:xfrm>
          </p:contentPart>
        </mc:Choice>
        <mc:Fallback xmlns="">
          <p:pic>
            <p:nvPicPr>
              <p:cNvPr id="194" name="墨迹 193"/>
            </p:nvPicPr>
            <p:blipFill>
              <a:blip/>
            </p:blipFill>
            <p:spPr>
              <a:xfrm>
                <a:off x="4555066" y="4538278"/>
                <a:ext cx="84667" cy="5431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95" name="墨迹 194"/>
              <p14:cNvContentPartPr/>
              <p14:nvPr/>
            </p14:nvContentPartPr>
            <p14:xfrm>
              <a:off x="4658606" y="4523121"/>
              <a:ext cx="122238" cy="310189"/>
            </p14:xfrm>
          </p:contentPart>
        </mc:Choice>
        <mc:Fallback xmlns="">
          <p:pic>
            <p:nvPicPr>
              <p:cNvPr id="195" name="墨迹 194"/>
            </p:nvPicPr>
            <p:blipFill>
              <a:blip/>
            </p:blipFill>
            <p:spPr>
              <a:xfrm>
                <a:off x="4658606" y="4523121"/>
                <a:ext cx="122238" cy="3101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96" name="墨迹 195"/>
              <p14:cNvContentPartPr/>
              <p14:nvPr/>
            </p14:nvContentPartPr>
            <p14:xfrm>
              <a:off x="3283655" y="4991225"/>
              <a:ext cx="2163234" cy="135355"/>
            </p14:xfrm>
          </p:contentPart>
        </mc:Choice>
        <mc:Fallback xmlns="">
          <p:pic>
            <p:nvPicPr>
              <p:cNvPr id="196" name="墨迹 195"/>
            </p:nvPicPr>
            <p:blipFill>
              <a:blip/>
            </p:blipFill>
            <p:spPr>
              <a:xfrm>
                <a:off x="3283655" y="4991225"/>
                <a:ext cx="2163234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97" name="墨迹 196"/>
              <p14:cNvContentPartPr/>
              <p14:nvPr/>
            </p14:nvContentPartPr>
            <p14:xfrm>
              <a:off x="3682118" y="5336663"/>
              <a:ext cx="221015" cy="326404"/>
            </p14:xfrm>
          </p:contentPart>
        </mc:Choice>
        <mc:Fallback xmlns="">
          <p:pic>
            <p:nvPicPr>
              <p:cNvPr id="197" name="墨迹 196"/>
            </p:nvPicPr>
            <p:blipFill>
              <a:blip/>
            </p:blipFill>
            <p:spPr>
              <a:xfrm>
                <a:off x="3682118" y="5336663"/>
                <a:ext cx="221015" cy="3264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98" name="墨迹 197"/>
              <p14:cNvContentPartPr/>
              <p14:nvPr/>
            </p14:nvContentPartPr>
            <p14:xfrm>
              <a:off x="3702755" y="5297184"/>
              <a:ext cx="242711" cy="424396"/>
            </p14:xfrm>
          </p:contentPart>
        </mc:Choice>
        <mc:Fallback xmlns="">
          <p:pic>
            <p:nvPicPr>
              <p:cNvPr id="198" name="墨迹 197"/>
            </p:nvPicPr>
            <p:blipFill>
              <a:blip/>
            </p:blipFill>
            <p:spPr>
              <a:xfrm>
                <a:off x="3702755" y="5297184"/>
                <a:ext cx="242711" cy="4243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99" name="墨迹 198"/>
              <p14:cNvContentPartPr/>
              <p14:nvPr/>
            </p14:nvContentPartPr>
            <p14:xfrm>
              <a:off x="4116211" y="5453689"/>
              <a:ext cx="9877" cy="168842"/>
            </p14:xfrm>
          </p:contentPart>
        </mc:Choice>
        <mc:Fallback xmlns="">
          <p:pic>
            <p:nvPicPr>
              <p:cNvPr id="199" name="墨迹 198"/>
            </p:nvPicPr>
            <p:blipFill>
              <a:blip/>
            </p:blipFill>
            <p:spPr>
              <a:xfrm>
                <a:off x="4116211" y="5453689"/>
                <a:ext cx="9877" cy="1688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200" name="墨迹 199"/>
              <p14:cNvContentPartPr/>
              <p14:nvPr/>
            </p14:nvContentPartPr>
            <p14:xfrm>
              <a:off x="4130322" y="5419850"/>
              <a:ext cx="111478" cy="238282"/>
            </p14:xfrm>
          </p:contentPart>
        </mc:Choice>
        <mc:Fallback xmlns="">
          <p:pic>
            <p:nvPicPr>
              <p:cNvPr id="200" name="墨迹 199"/>
            </p:nvPicPr>
            <p:blipFill>
              <a:blip/>
            </p:blipFill>
            <p:spPr>
              <a:xfrm>
                <a:off x="4130322" y="5419850"/>
                <a:ext cx="111478" cy="2382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201" name="墨迹 200"/>
              <p14:cNvContentPartPr/>
              <p14:nvPr/>
            </p14:nvContentPartPr>
            <p14:xfrm>
              <a:off x="4357511" y="5422141"/>
              <a:ext cx="143933" cy="193692"/>
            </p14:xfrm>
          </p:contentPart>
        </mc:Choice>
        <mc:Fallback xmlns="">
          <p:pic>
            <p:nvPicPr>
              <p:cNvPr id="201" name="墨迹 200"/>
            </p:nvPicPr>
            <p:blipFill>
              <a:blip/>
            </p:blipFill>
            <p:spPr>
              <a:xfrm>
                <a:off x="4357511" y="5422141"/>
                <a:ext cx="143933" cy="193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202" name="墨迹 201"/>
              <p14:cNvContentPartPr/>
              <p14:nvPr/>
            </p14:nvContentPartPr>
            <p14:xfrm>
              <a:off x="4611511" y="5369091"/>
              <a:ext cx="121355" cy="221715"/>
            </p14:xfrm>
          </p:contentPart>
        </mc:Choice>
        <mc:Fallback xmlns="">
          <p:pic>
            <p:nvPicPr>
              <p:cNvPr id="202" name="墨迹 201"/>
            </p:nvPicPr>
            <p:blipFill>
              <a:blip/>
            </p:blipFill>
            <p:spPr>
              <a:xfrm>
                <a:off x="4611511" y="5369091"/>
                <a:ext cx="121355" cy="221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203" name="墨迹 202"/>
              <p14:cNvContentPartPr/>
              <p14:nvPr/>
            </p14:nvContentPartPr>
            <p14:xfrm>
              <a:off x="4732866" y="5381781"/>
              <a:ext cx="91017" cy="173424"/>
            </p14:xfrm>
          </p:contentPart>
        </mc:Choice>
        <mc:Fallback xmlns="">
          <p:pic>
            <p:nvPicPr>
              <p:cNvPr id="203" name="墨迹 202"/>
            </p:nvPicPr>
            <p:blipFill>
              <a:blip/>
            </p:blipFill>
            <p:spPr>
              <a:xfrm>
                <a:off x="4732866" y="5381781"/>
                <a:ext cx="91017" cy="1734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204" name="墨迹 203"/>
              <p14:cNvContentPartPr/>
              <p14:nvPr/>
            </p14:nvContentPartPr>
            <p14:xfrm>
              <a:off x="4763911" y="5456509"/>
              <a:ext cx="62089" cy="25379"/>
            </p14:xfrm>
          </p:contentPart>
        </mc:Choice>
        <mc:Fallback xmlns="">
          <p:pic>
            <p:nvPicPr>
              <p:cNvPr id="204" name="墨迹 203"/>
            </p:nvPicPr>
            <p:blipFill>
              <a:blip/>
            </p:blipFill>
            <p:spPr>
              <a:xfrm>
                <a:off x="4763911" y="5456509"/>
                <a:ext cx="62089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205" name="墨迹 204"/>
              <p14:cNvContentPartPr/>
              <p14:nvPr/>
            </p14:nvContentPartPr>
            <p14:xfrm>
              <a:off x="4809066" y="5470608"/>
              <a:ext cx="5645" cy="296090"/>
            </p14:xfrm>
          </p:contentPart>
        </mc:Choice>
        <mc:Fallback xmlns="">
          <p:pic>
            <p:nvPicPr>
              <p:cNvPr id="205" name="墨迹 204"/>
            </p:nvPicPr>
            <p:blipFill>
              <a:blip/>
            </p:blipFill>
            <p:spPr>
              <a:xfrm>
                <a:off x="4809066" y="5470608"/>
                <a:ext cx="5645" cy="2960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206" name="墨迹 205"/>
              <p14:cNvContentPartPr/>
              <p14:nvPr/>
            </p14:nvContentPartPr>
            <p14:xfrm>
              <a:off x="4881562" y="5391651"/>
              <a:ext cx="130704" cy="33838"/>
            </p14:xfrm>
          </p:contentPart>
        </mc:Choice>
        <mc:Fallback xmlns="">
          <p:pic>
            <p:nvPicPr>
              <p:cNvPr id="206" name="墨迹 205"/>
            </p:nvPicPr>
            <p:blipFill>
              <a:blip/>
            </p:blipFill>
            <p:spPr>
              <a:xfrm>
                <a:off x="4881562" y="5391651"/>
                <a:ext cx="130704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207" name="墨迹 206"/>
              <p14:cNvContentPartPr/>
              <p14:nvPr/>
            </p14:nvContentPartPr>
            <p14:xfrm>
              <a:off x="4876800" y="5345828"/>
              <a:ext cx="101600" cy="172718"/>
            </p14:xfrm>
          </p:contentPart>
        </mc:Choice>
        <mc:Fallback xmlns="">
          <p:pic>
            <p:nvPicPr>
              <p:cNvPr id="207" name="墨迹 206"/>
            </p:nvPicPr>
            <p:blipFill>
              <a:blip/>
            </p:blipFill>
            <p:spPr>
              <a:xfrm>
                <a:off x="4876800" y="5345828"/>
                <a:ext cx="101600" cy="1727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208" name="墨迹 207"/>
              <p14:cNvContentPartPr/>
              <p14:nvPr/>
            </p14:nvContentPartPr>
            <p14:xfrm>
              <a:off x="4919133" y="5459328"/>
              <a:ext cx="25400" cy="95877"/>
            </p14:xfrm>
          </p:contentPart>
        </mc:Choice>
        <mc:Fallback xmlns="">
          <p:pic>
            <p:nvPicPr>
              <p:cNvPr id="208" name="墨迹 207"/>
            </p:nvPicPr>
            <p:blipFill>
              <a:blip/>
            </p:blipFill>
            <p:spPr>
              <a:xfrm>
                <a:off x="4919133" y="5459328"/>
                <a:ext cx="25400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209" name="墨迹 208"/>
              <p14:cNvContentPartPr/>
              <p14:nvPr/>
            </p14:nvContentPartPr>
            <p14:xfrm>
              <a:off x="4964994" y="5431130"/>
              <a:ext cx="47272" cy="178535"/>
            </p14:xfrm>
          </p:contentPart>
        </mc:Choice>
        <mc:Fallback xmlns="">
          <p:pic>
            <p:nvPicPr>
              <p:cNvPr id="209" name="墨迹 208"/>
            </p:nvPicPr>
            <p:blipFill>
              <a:blip/>
            </p:blipFill>
            <p:spPr>
              <a:xfrm>
                <a:off x="4964994" y="5431130"/>
                <a:ext cx="47272" cy="178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210" name="墨迹 209"/>
              <p14:cNvContentPartPr/>
              <p14:nvPr/>
            </p14:nvContentPartPr>
            <p14:xfrm>
              <a:off x="4924777" y="5490347"/>
              <a:ext cx="14111" cy="143815"/>
            </p14:xfrm>
          </p:contentPart>
        </mc:Choice>
        <mc:Fallback xmlns="">
          <p:pic>
            <p:nvPicPr>
              <p:cNvPr id="210" name="墨迹 209"/>
            </p:nvPicPr>
            <p:blipFill>
              <a:blip/>
            </p:blipFill>
            <p:spPr>
              <a:xfrm>
                <a:off x="4924777" y="5490347"/>
                <a:ext cx="14111" cy="143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211" name="墨迹 210"/>
              <p14:cNvContentPartPr/>
              <p14:nvPr/>
            </p14:nvContentPartPr>
            <p14:xfrm>
              <a:off x="5198533" y="5340188"/>
              <a:ext cx="59267" cy="203737"/>
            </p14:xfrm>
          </p:contentPart>
        </mc:Choice>
        <mc:Fallback xmlns="">
          <p:pic>
            <p:nvPicPr>
              <p:cNvPr id="211" name="墨迹 210"/>
            </p:nvPicPr>
            <p:blipFill>
              <a:blip/>
            </p:blipFill>
            <p:spPr>
              <a:xfrm>
                <a:off x="5198533" y="5340188"/>
                <a:ext cx="59267" cy="2037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212" name="墨迹 211"/>
              <p14:cNvContentPartPr/>
              <p14:nvPr/>
            </p14:nvContentPartPr>
            <p14:xfrm>
              <a:off x="5288844" y="5267575"/>
              <a:ext cx="321733" cy="319530"/>
            </p14:xfrm>
          </p:contentPart>
        </mc:Choice>
        <mc:Fallback xmlns="">
          <p:pic>
            <p:nvPicPr>
              <p:cNvPr id="212" name="墨迹 211"/>
            </p:nvPicPr>
            <p:blipFill>
              <a:blip/>
            </p:blipFill>
            <p:spPr>
              <a:xfrm>
                <a:off x="5288844" y="5267575"/>
                <a:ext cx="321733" cy="3195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213" name="墨迹 212"/>
              <p14:cNvContentPartPr/>
              <p14:nvPr/>
            </p14:nvContentPartPr>
            <p14:xfrm>
              <a:off x="5618338" y="5286786"/>
              <a:ext cx="133350" cy="232642"/>
            </p14:xfrm>
          </p:contentPart>
        </mc:Choice>
        <mc:Fallback xmlns="">
          <p:pic>
            <p:nvPicPr>
              <p:cNvPr id="213" name="墨迹 212"/>
            </p:nvPicPr>
            <p:blipFill>
              <a:blip/>
            </p:blipFill>
            <p:spPr>
              <a:xfrm>
                <a:off x="5618338" y="5286786"/>
                <a:ext cx="133350" cy="2326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214" name="墨迹 213"/>
              <p14:cNvContentPartPr/>
              <p14:nvPr/>
            </p14:nvContentPartPr>
            <p14:xfrm>
              <a:off x="5712177" y="5352172"/>
              <a:ext cx="95956" cy="62038"/>
            </p14:xfrm>
          </p:contentPart>
        </mc:Choice>
        <mc:Fallback xmlns="">
          <p:pic>
            <p:nvPicPr>
              <p:cNvPr id="214" name="墨迹 213"/>
            </p:nvPicPr>
            <p:blipFill>
              <a:blip/>
            </p:blipFill>
            <p:spPr>
              <a:xfrm>
                <a:off x="5712177" y="5352172"/>
                <a:ext cx="95956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215" name="墨迹 214"/>
              <p14:cNvContentPartPr/>
              <p14:nvPr/>
            </p14:nvContentPartPr>
            <p14:xfrm>
              <a:off x="5723466" y="5438708"/>
              <a:ext cx="112889" cy="127777"/>
            </p14:xfrm>
          </p:contentPart>
        </mc:Choice>
        <mc:Fallback xmlns="">
          <p:pic>
            <p:nvPicPr>
              <p:cNvPr id="215" name="墨迹 214"/>
            </p:nvPicPr>
            <p:blipFill>
              <a:blip/>
            </p:blipFill>
            <p:spPr>
              <a:xfrm>
                <a:off x="5723466" y="5438708"/>
                <a:ext cx="112889" cy="127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216" name="墨迹 215"/>
              <p14:cNvContentPartPr/>
              <p14:nvPr/>
            </p14:nvContentPartPr>
            <p14:xfrm>
              <a:off x="5746044" y="5442585"/>
              <a:ext cx="84666" cy="106980"/>
            </p14:xfrm>
          </p:contentPart>
        </mc:Choice>
        <mc:Fallback xmlns="">
          <p:pic>
            <p:nvPicPr>
              <p:cNvPr id="216" name="墨迹 215"/>
            </p:nvPicPr>
            <p:blipFill>
              <a:blip/>
            </p:blipFill>
            <p:spPr>
              <a:xfrm>
                <a:off x="5746044" y="5442585"/>
                <a:ext cx="84666" cy="1069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217" name="墨迹 216"/>
              <p14:cNvContentPartPr/>
              <p14:nvPr/>
            </p14:nvContentPartPr>
            <p14:xfrm>
              <a:off x="5887155" y="5329613"/>
              <a:ext cx="105304" cy="273530"/>
            </p14:xfrm>
          </p:contentPart>
        </mc:Choice>
        <mc:Fallback xmlns="">
          <p:pic>
            <p:nvPicPr>
              <p:cNvPr id="217" name="墨迹 216"/>
            </p:nvPicPr>
            <p:blipFill>
              <a:blip/>
            </p:blipFill>
            <p:spPr>
              <a:xfrm>
                <a:off x="5887155" y="5329613"/>
                <a:ext cx="105304" cy="2735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218" name="墨迹 217"/>
              <p14:cNvContentPartPr/>
              <p14:nvPr/>
            </p14:nvContentPartPr>
            <p14:xfrm>
              <a:off x="5407377" y="4929187"/>
              <a:ext cx="699911" cy="78957"/>
            </p14:xfrm>
          </p:contentPart>
        </mc:Choice>
        <mc:Fallback xmlns="">
          <p:pic>
            <p:nvPicPr>
              <p:cNvPr id="218" name="墨迹 217"/>
            </p:nvPicPr>
            <p:blipFill>
              <a:blip/>
            </p:blipFill>
            <p:spPr>
              <a:xfrm>
                <a:off x="5407377" y="4929187"/>
                <a:ext cx="699911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219" name="墨迹 218"/>
              <p14:cNvContentPartPr/>
              <p14:nvPr/>
            </p14:nvContentPartPr>
            <p14:xfrm>
              <a:off x="6166555" y="4836130"/>
              <a:ext cx="183445" cy="224183"/>
            </p14:xfrm>
          </p:contentPart>
        </mc:Choice>
        <mc:Fallback xmlns="">
          <p:pic>
            <p:nvPicPr>
              <p:cNvPr id="219" name="墨迹 218"/>
            </p:nvPicPr>
            <p:blipFill>
              <a:blip/>
            </p:blipFill>
            <p:spPr>
              <a:xfrm>
                <a:off x="6166555" y="4836130"/>
                <a:ext cx="183445" cy="2241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220" name="墨迹 219"/>
              <p14:cNvContentPartPr/>
              <p14:nvPr/>
            </p14:nvContentPartPr>
            <p14:xfrm>
              <a:off x="6175022" y="4866444"/>
              <a:ext cx="118533" cy="195278"/>
            </p14:xfrm>
          </p:contentPart>
        </mc:Choice>
        <mc:Fallback xmlns="">
          <p:pic>
            <p:nvPicPr>
              <p:cNvPr id="220" name="墨迹 219"/>
            </p:nvPicPr>
            <p:blipFill>
              <a:blip/>
            </p:blipFill>
            <p:spPr>
              <a:xfrm>
                <a:off x="6175022" y="4866444"/>
                <a:ext cx="118533" cy="1952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221" name="墨迹 220"/>
              <p14:cNvContentPartPr/>
              <p14:nvPr/>
            </p14:nvContentPartPr>
            <p14:xfrm>
              <a:off x="6396566" y="4835601"/>
              <a:ext cx="32456" cy="172543"/>
            </p14:xfrm>
          </p:contentPart>
        </mc:Choice>
        <mc:Fallback xmlns="">
          <p:pic>
            <p:nvPicPr>
              <p:cNvPr id="221" name="墨迹 220"/>
            </p:nvPicPr>
            <p:blipFill>
              <a:blip/>
            </p:blipFill>
            <p:spPr>
              <a:xfrm>
                <a:off x="6396566" y="4835601"/>
                <a:ext cx="32456" cy="1725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222" name="墨迹 221"/>
              <p14:cNvContentPartPr/>
              <p14:nvPr/>
            </p14:nvContentPartPr>
            <p14:xfrm>
              <a:off x="6459184" y="4802291"/>
              <a:ext cx="212549" cy="212903"/>
            </p14:xfrm>
          </p:contentPart>
        </mc:Choice>
        <mc:Fallback xmlns="">
          <p:pic>
            <p:nvPicPr>
              <p:cNvPr id="222" name="墨迹 221"/>
            </p:nvPicPr>
            <p:blipFill>
              <a:blip/>
            </p:blipFill>
            <p:spPr>
              <a:xfrm>
                <a:off x="6459184" y="4802291"/>
                <a:ext cx="212549" cy="2129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223" name="墨迹 222"/>
              <p14:cNvContentPartPr/>
              <p14:nvPr/>
            </p14:nvContentPartPr>
            <p14:xfrm>
              <a:off x="6482644" y="4677687"/>
              <a:ext cx="364066" cy="826760"/>
            </p14:xfrm>
          </p:contentPart>
        </mc:Choice>
        <mc:Fallback xmlns="">
          <p:pic>
            <p:nvPicPr>
              <p:cNvPr id="223" name="墨迹 222"/>
            </p:nvPicPr>
            <p:blipFill>
              <a:blip/>
            </p:blipFill>
            <p:spPr>
              <a:xfrm>
                <a:off x="6482644" y="4677687"/>
                <a:ext cx="364066" cy="8267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224" name="墨迹 223"/>
              <p14:cNvContentPartPr/>
              <p14:nvPr/>
            </p14:nvContentPartPr>
            <p14:xfrm>
              <a:off x="6735762" y="5112481"/>
              <a:ext cx="57856" cy="76137"/>
            </p14:xfrm>
          </p:contentPart>
        </mc:Choice>
        <mc:Fallback xmlns="">
          <p:pic>
            <p:nvPicPr>
              <p:cNvPr id="224" name="墨迹 223"/>
            </p:nvPicPr>
            <p:blipFill>
              <a:blip/>
            </p:blipFill>
            <p:spPr>
              <a:xfrm>
                <a:off x="6735762" y="5112481"/>
                <a:ext cx="57856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225" name="墨迹 224"/>
              <p14:cNvContentPartPr/>
              <p14:nvPr/>
            </p14:nvContentPartPr>
            <p14:xfrm>
              <a:off x="6967184" y="4816391"/>
              <a:ext cx="154693" cy="22559"/>
            </p14:xfrm>
          </p:contentPart>
        </mc:Choice>
        <mc:Fallback xmlns="">
          <p:pic>
            <p:nvPicPr>
              <p:cNvPr id="225" name="墨迹 224"/>
            </p:nvPicPr>
            <p:blipFill>
              <a:blip/>
            </p:blipFill>
            <p:spPr>
              <a:xfrm>
                <a:off x="6967184" y="4816391"/>
                <a:ext cx="154693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226" name="墨迹 225"/>
              <p14:cNvContentPartPr/>
              <p14:nvPr/>
            </p14:nvContentPartPr>
            <p14:xfrm>
              <a:off x="6918853" y="4943287"/>
              <a:ext cx="263702" cy="19739"/>
            </p14:xfrm>
          </p:contentPart>
        </mc:Choice>
        <mc:Fallback xmlns="">
          <p:pic>
            <p:nvPicPr>
              <p:cNvPr id="226" name="墨迹 225"/>
            </p:nvPicPr>
            <p:blipFill>
              <a:blip/>
            </p:blipFill>
            <p:spPr>
              <a:xfrm>
                <a:off x="6918853" y="4943287"/>
                <a:ext cx="263702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227" name="墨迹 226"/>
              <p14:cNvContentPartPr/>
              <p14:nvPr/>
            </p14:nvContentPartPr>
            <p14:xfrm>
              <a:off x="7497938" y="4788192"/>
              <a:ext cx="2566106" cy="118436"/>
            </p14:xfrm>
          </p:contentPart>
        </mc:Choice>
        <mc:Fallback xmlns="">
          <p:pic>
            <p:nvPicPr>
              <p:cNvPr id="227" name="墨迹 226"/>
            </p:nvPicPr>
            <p:blipFill>
              <a:blip/>
            </p:blipFill>
            <p:spPr>
              <a:xfrm>
                <a:off x="7497938" y="4788192"/>
                <a:ext cx="2566106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228" name="墨迹 227"/>
              <p14:cNvContentPartPr/>
              <p14:nvPr/>
            </p14:nvContentPartPr>
            <p14:xfrm>
              <a:off x="8136466" y="4498447"/>
              <a:ext cx="146756" cy="163202"/>
            </p14:xfrm>
          </p:contentPart>
        </mc:Choice>
        <mc:Fallback xmlns="">
          <p:pic>
            <p:nvPicPr>
              <p:cNvPr id="228" name="墨迹 227"/>
            </p:nvPicPr>
            <p:blipFill>
              <a:blip/>
            </p:blipFill>
            <p:spPr>
              <a:xfrm>
                <a:off x="8136466" y="4498447"/>
                <a:ext cx="146756" cy="1632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229" name="墨迹 228"/>
              <p14:cNvContentPartPr/>
              <p14:nvPr/>
            </p14:nvContentPartPr>
            <p14:xfrm>
              <a:off x="8302977" y="4556960"/>
              <a:ext cx="43745" cy="112796"/>
            </p14:xfrm>
          </p:contentPart>
        </mc:Choice>
        <mc:Fallback xmlns="">
          <p:pic>
            <p:nvPicPr>
              <p:cNvPr id="229" name="墨迹 228"/>
            </p:nvPicPr>
            <p:blipFill>
              <a:blip/>
            </p:blipFill>
            <p:spPr>
              <a:xfrm>
                <a:off x="8302977" y="4556960"/>
                <a:ext cx="43745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230" name="墨迹 229"/>
              <p14:cNvContentPartPr/>
              <p14:nvPr/>
            </p14:nvContentPartPr>
            <p14:xfrm>
              <a:off x="8448322" y="4407153"/>
              <a:ext cx="115711" cy="303844"/>
            </p14:xfrm>
          </p:contentPart>
        </mc:Choice>
        <mc:Fallback xmlns="">
          <p:pic>
            <p:nvPicPr>
              <p:cNvPr id="230" name="墨迹 229"/>
            </p:nvPicPr>
            <p:blipFill>
              <a:blip/>
            </p:blipFill>
            <p:spPr>
              <a:xfrm>
                <a:off x="8448322" y="4407153"/>
                <a:ext cx="115711" cy="3038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231" name="墨迹 230"/>
              <p14:cNvContentPartPr/>
              <p14:nvPr/>
            </p14:nvContentPartPr>
            <p14:xfrm>
              <a:off x="8638822" y="4277261"/>
              <a:ext cx="156986" cy="345086"/>
            </p14:xfrm>
          </p:contentPart>
        </mc:Choice>
        <mc:Fallback xmlns="">
          <p:pic>
            <p:nvPicPr>
              <p:cNvPr id="231" name="墨迹 230"/>
            </p:nvPicPr>
            <p:blipFill>
              <a:blip/>
            </p:blipFill>
            <p:spPr>
              <a:xfrm>
                <a:off x="8638822" y="4277261"/>
                <a:ext cx="156986" cy="3450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232" name="墨迹 231"/>
              <p14:cNvContentPartPr/>
              <p14:nvPr/>
            </p14:nvContentPartPr>
            <p14:xfrm>
              <a:off x="7890933" y="5013784"/>
              <a:ext cx="127882" cy="148750"/>
            </p14:xfrm>
          </p:contentPart>
        </mc:Choice>
        <mc:Fallback xmlns="">
          <p:pic>
            <p:nvPicPr>
              <p:cNvPr id="232" name="墨迹 231"/>
            </p:nvPicPr>
            <p:blipFill>
              <a:blip/>
            </p:blipFill>
            <p:spPr>
              <a:xfrm>
                <a:off x="7890933" y="5013784"/>
                <a:ext cx="127882" cy="1487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233" name="墨迹 232"/>
              <p14:cNvContentPartPr/>
              <p14:nvPr/>
            </p14:nvContentPartPr>
            <p14:xfrm>
              <a:off x="8032044" y="5081462"/>
              <a:ext cx="45156" cy="73317"/>
            </p14:xfrm>
          </p:contentPart>
        </mc:Choice>
        <mc:Fallback xmlns="">
          <p:pic>
            <p:nvPicPr>
              <p:cNvPr id="233" name="墨迹 232"/>
            </p:nvPicPr>
            <p:blipFill>
              <a:blip/>
            </p:blipFill>
            <p:spPr>
              <a:xfrm>
                <a:off x="8032044" y="5081462"/>
                <a:ext cx="45156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234" name="墨迹 233"/>
              <p14:cNvContentPartPr/>
              <p14:nvPr/>
            </p14:nvContentPartPr>
            <p14:xfrm>
              <a:off x="8170333" y="4950513"/>
              <a:ext cx="127000" cy="170427"/>
            </p14:xfrm>
          </p:contentPart>
        </mc:Choice>
        <mc:Fallback xmlns="">
          <p:pic>
            <p:nvPicPr>
              <p:cNvPr id="234" name="墨迹 233"/>
            </p:nvPicPr>
            <p:blipFill>
              <a:blip/>
            </p:blipFill>
            <p:spPr>
              <a:xfrm>
                <a:off x="8170333" y="4950513"/>
                <a:ext cx="127000" cy="1704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235" name="墨迹 234"/>
              <p14:cNvContentPartPr/>
              <p14:nvPr/>
            </p14:nvContentPartPr>
            <p14:xfrm>
              <a:off x="8173155" y="4972191"/>
              <a:ext cx="107245" cy="351782"/>
            </p14:xfrm>
          </p:contentPart>
        </mc:Choice>
        <mc:Fallback xmlns="">
          <p:pic>
            <p:nvPicPr>
              <p:cNvPr id="235" name="墨迹 234"/>
            </p:nvPicPr>
            <p:blipFill>
              <a:blip/>
            </p:blipFill>
            <p:spPr>
              <a:xfrm>
                <a:off x="8173155" y="4972191"/>
                <a:ext cx="107245" cy="3517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236" name="墨迹 235"/>
              <p14:cNvContentPartPr/>
              <p14:nvPr/>
            </p14:nvContentPartPr>
            <p14:xfrm>
              <a:off x="8344605" y="4979945"/>
              <a:ext cx="170039" cy="248152"/>
            </p14:xfrm>
          </p:contentPart>
        </mc:Choice>
        <mc:Fallback xmlns="">
          <p:pic>
            <p:nvPicPr>
              <p:cNvPr id="236" name="墨迹 235"/>
            </p:nvPicPr>
            <p:blipFill>
              <a:blip/>
            </p:blipFill>
            <p:spPr>
              <a:xfrm>
                <a:off x="8344605" y="4979945"/>
                <a:ext cx="170039" cy="2481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237" name="墨迹 236"/>
              <p14:cNvContentPartPr/>
              <p14:nvPr/>
            </p14:nvContentPartPr>
            <p14:xfrm>
              <a:off x="8555919" y="5053263"/>
              <a:ext cx="201436" cy="22559"/>
            </p14:xfrm>
          </p:contentPart>
        </mc:Choice>
        <mc:Fallback xmlns="">
          <p:pic>
            <p:nvPicPr>
              <p:cNvPr id="237" name="墨迹 236"/>
            </p:nvPicPr>
            <p:blipFill>
              <a:blip/>
            </p:blipFill>
            <p:spPr>
              <a:xfrm>
                <a:off x="8555919" y="5053263"/>
                <a:ext cx="20143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238" name="墨迹 237"/>
              <p14:cNvContentPartPr/>
              <p14:nvPr/>
            </p14:nvContentPartPr>
            <p14:xfrm>
              <a:off x="8624711" y="4977125"/>
              <a:ext cx="67733" cy="265071"/>
            </p14:xfrm>
          </p:contentPart>
        </mc:Choice>
        <mc:Fallback xmlns="">
          <p:pic>
            <p:nvPicPr>
              <p:cNvPr id="238" name="墨迹 237"/>
            </p:nvPicPr>
            <p:blipFill>
              <a:blip/>
            </p:blipFill>
            <p:spPr>
              <a:xfrm>
                <a:off x="8624711" y="4977125"/>
                <a:ext cx="67733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239" name="墨迹 238"/>
              <p14:cNvContentPartPr/>
              <p14:nvPr/>
            </p14:nvContentPartPr>
            <p14:xfrm>
              <a:off x="8816622" y="5038458"/>
              <a:ext cx="90311" cy="122666"/>
            </p14:xfrm>
          </p:contentPart>
        </mc:Choice>
        <mc:Fallback xmlns="">
          <p:pic>
            <p:nvPicPr>
              <p:cNvPr id="239" name="墨迹 238"/>
            </p:nvPicPr>
            <p:blipFill>
              <a:blip/>
            </p:blipFill>
            <p:spPr>
              <a:xfrm>
                <a:off x="8816622" y="5038458"/>
                <a:ext cx="90311" cy="1226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240" name="墨迹 239"/>
              <p14:cNvContentPartPr/>
              <p14:nvPr/>
            </p14:nvContentPartPr>
            <p14:xfrm>
              <a:off x="8918222" y="5087101"/>
              <a:ext cx="33866" cy="70498"/>
            </p14:xfrm>
          </p:contentPart>
        </mc:Choice>
        <mc:Fallback xmlns="">
          <p:pic>
            <p:nvPicPr>
              <p:cNvPr id="240" name="墨迹 239"/>
            </p:nvPicPr>
            <p:blipFill>
              <a:blip/>
            </p:blipFill>
            <p:spPr>
              <a:xfrm>
                <a:off x="8918222" y="5087101"/>
                <a:ext cx="33866" cy="704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241" name="墨迹 240"/>
              <p14:cNvContentPartPr/>
              <p14:nvPr/>
            </p14:nvContentPartPr>
            <p14:xfrm>
              <a:off x="9028288" y="4982060"/>
              <a:ext cx="90488" cy="265775"/>
            </p14:xfrm>
          </p:contentPart>
        </mc:Choice>
        <mc:Fallback xmlns="">
          <p:pic>
            <p:nvPicPr>
              <p:cNvPr id="241" name="墨迹 240"/>
            </p:nvPicPr>
            <p:blipFill>
              <a:blip/>
            </p:blipFill>
            <p:spPr>
              <a:xfrm>
                <a:off x="9028288" y="4982060"/>
                <a:ext cx="90488" cy="2657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242" name="墨迹 241"/>
              <p14:cNvContentPartPr/>
              <p14:nvPr/>
            </p14:nvContentPartPr>
            <p14:xfrm>
              <a:off x="9217377" y="4908567"/>
              <a:ext cx="129823" cy="294151"/>
            </p14:xfrm>
          </p:contentPart>
        </mc:Choice>
        <mc:Fallback xmlns="">
          <p:pic>
            <p:nvPicPr>
              <p:cNvPr id="242" name="墨迹 241"/>
            </p:nvPicPr>
            <p:blipFill>
              <a:blip/>
            </p:blipFill>
            <p:spPr>
              <a:xfrm>
                <a:off x="9217377" y="4908567"/>
                <a:ext cx="129823" cy="294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243" name="墨迹 242"/>
              <p14:cNvContentPartPr/>
              <p14:nvPr/>
            </p14:nvContentPartPr>
            <p14:xfrm>
              <a:off x="9420577" y="5036343"/>
              <a:ext cx="169334" cy="16920"/>
            </p14:xfrm>
          </p:contentPart>
        </mc:Choice>
        <mc:Fallback xmlns="">
          <p:pic>
            <p:nvPicPr>
              <p:cNvPr id="243" name="墨迹 242"/>
            </p:nvPicPr>
            <p:blipFill>
              <a:blip/>
            </p:blipFill>
            <p:spPr>
              <a:xfrm>
                <a:off x="9420577" y="5036343"/>
                <a:ext cx="169334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244" name="墨迹 243"/>
              <p14:cNvContentPartPr/>
              <p14:nvPr/>
            </p14:nvContentPartPr>
            <p14:xfrm>
              <a:off x="9474200" y="4938352"/>
              <a:ext cx="59266" cy="227707"/>
            </p14:xfrm>
          </p:contentPart>
        </mc:Choice>
        <mc:Fallback xmlns="">
          <p:pic>
            <p:nvPicPr>
              <p:cNvPr id="244" name="墨迹 243"/>
            </p:nvPicPr>
            <p:blipFill>
              <a:blip/>
            </p:blipFill>
            <p:spPr>
              <a:xfrm>
                <a:off x="9474200" y="4938352"/>
                <a:ext cx="59266" cy="2277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245" name="墨迹 244"/>
              <p14:cNvContentPartPr/>
              <p14:nvPr/>
            </p14:nvContentPartPr>
            <p14:xfrm>
              <a:off x="9609313" y="4994750"/>
              <a:ext cx="114124" cy="156152"/>
            </p14:xfrm>
          </p:contentPart>
        </mc:Choice>
        <mc:Fallback xmlns="">
          <p:pic>
            <p:nvPicPr>
              <p:cNvPr id="245" name="墨迹 244"/>
            </p:nvPicPr>
            <p:blipFill>
              <a:blip/>
            </p:blipFill>
            <p:spPr>
              <a:xfrm>
                <a:off x="9609313" y="4994750"/>
                <a:ext cx="114124" cy="1561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246" name="墨迹 245"/>
              <p14:cNvContentPartPr/>
              <p14:nvPr/>
            </p14:nvContentPartPr>
            <p14:xfrm>
              <a:off x="9736666" y="5087101"/>
              <a:ext cx="39511" cy="59218"/>
            </p14:xfrm>
          </p:contentPart>
        </mc:Choice>
        <mc:Fallback xmlns="">
          <p:pic>
            <p:nvPicPr>
              <p:cNvPr id="246" name="墨迹 245"/>
            </p:nvPicPr>
            <p:blipFill>
              <a:blip/>
            </p:blipFill>
            <p:spPr>
              <a:xfrm>
                <a:off x="9736666" y="5087101"/>
                <a:ext cx="39511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247" name="墨迹 246"/>
              <p14:cNvContentPartPr/>
              <p14:nvPr/>
            </p14:nvContentPartPr>
            <p14:xfrm>
              <a:off x="9900355" y="5021539"/>
              <a:ext cx="105304" cy="142229"/>
            </p14:xfrm>
          </p:contentPart>
        </mc:Choice>
        <mc:Fallback xmlns="">
          <p:pic>
            <p:nvPicPr>
              <p:cNvPr id="247" name="墨迹 246"/>
            </p:nvPicPr>
            <p:blipFill>
              <a:blip/>
            </p:blipFill>
            <p:spPr>
              <a:xfrm>
                <a:off x="9900355" y="5021539"/>
                <a:ext cx="105304" cy="1422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248" name="墨迹 247"/>
              <p14:cNvContentPartPr/>
              <p14:nvPr/>
            </p14:nvContentPartPr>
            <p14:xfrm>
              <a:off x="10015184" y="4917907"/>
              <a:ext cx="195616" cy="315829"/>
            </p14:xfrm>
          </p:contentPart>
        </mc:Choice>
        <mc:Fallback xmlns="">
          <p:pic>
            <p:nvPicPr>
              <p:cNvPr id="248" name="墨迹 247"/>
            </p:nvPicPr>
            <p:blipFill>
              <a:blip/>
            </p:blipFill>
            <p:spPr>
              <a:xfrm>
                <a:off x="10015184" y="4917907"/>
                <a:ext cx="195616" cy="3158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249" name="墨迹 248"/>
              <p14:cNvContentPartPr/>
              <p14:nvPr/>
            </p14:nvContentPartPr>
            <p14:xfrm>
              <a:off x="10347677" y="4622523"/>
              <a:ext cx="184855" cy="269300"/>
            </p14:xfrm>
          </p:contentPart>
        </mc:Choice>
        <mc:Fallback xmlns="">
          <p:pic>
            <p:nvPicPr>
              <p:cNvPr id="249" name="墨迹 248"/>
            </p:nvPicPr>
            <p:blipFill>
              <a:blip/>
            </p:blipFill>
            <p:spPr>
              <a:xfrm>
                <a:off x="10347677" y="4622523"/>
                <a:ext cx="184855" cy="2693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250" name="墨迹 249"/>
              <p14:cNvContentPartPr/>
              <p14:nvPr/>
            </p14:nvContentPartPr>
            <p14:xfrm>
              <a:off x="10375900" y="4633802"/>
              <a:ext cx="131232" cy="202328"/>
            </p14:xfrm>
          </p:contentPart>
        </mc:Choice>
        <mc:Fallback xmlns="">
          <p:pic>
            <p:nvPicPr>
              <p:cNvPr id="250" name="墨迹 249"/>
            </p:nvPicPr>
            <p:blipFill>
              <a:blip/>
            </p:blipFill>
            <p:spPr>
              <a:xfrm>
                <a:off x="10375900" y="4633802"/>
                <a:ext cx="131232" cy="2023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251" name="墨迹 250"/>
              <p14:cNvContentPartPr/>
              <p14:nvPr/>
            </p14:nvContentPartPr>
            <p14:xfrm>
              <a:off x="10672938" y="4608599"/>
              <a:ext cx="62794" cy="190873"/>
            </p14:xfrm>
          </p:contentPart>
        </mc:Choice>
        <mc:Fallback xmlns="">
          <p:pic>
            <p:nvPicPr>
              <p:cNvPr id="251" name="墨迹 250"/>
            </p:nvPicPr>
            <p:blipFill>
              <a:blip/>
            </p:blipFill>
            <p:spPr>
              <a:xfrm>
                <a:off x="10672938" y="4608599"/>
                <a:ext cx="62794" cy="1908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252" name="墨迹 251"/>
              <p14:cNvContentPartPr/>
              <p14:nvPr/>
            </p14:nvContentPartPr>
            <p14:xfrm>
              <a:off x="10805406" y="4618998"/>
              <a:ext cx="239361" cy="172895"/>
            </p14:xfrm>
          </p:contentPart>
        </mc:Choice>
        <mc:Fallback xmlns="">
          <p:pic>
            <p:nvPicPr>
              <p:cNvPr id="252" name="墨迹 251"/>
            </p:nvPicPr>
            <p:blipFill>
              <a:blip/>
            </p:blipFill>
            <p:spPr>
              <a:xfrm>
                <a:off x="10805406" y="4618998"/>
                <a:ext cx="239361" cy="172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253" name="墨迹 252"/>
              <p14:cNvContentPartPr/>
              <p14:nvPr/>
            </p14:nvContentPartPr>
            <p14:xfrm>
              <a:off x="10814755" y="4464256"/>
              <a:ext cx="432330" cy="727182"/>
            </p14:xfrm>
          </p:contentPart>
        </mc:Choice>
        <mc:Fallback xmlns="">
          <p:pic>
            <p:nvPicPr>
              <p:cNvPr id="253" name="墨迹 252"/>
            </p:nvPicPr>
            <p:blipFill>
              <a:blip/>
            </p:blipFill>
            <p:spPr>
              <a:xfrm>
                <a:off x="10814755" y="4464256"/>
                <a:ext cx="432330" cy="7271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254" name="墨迹 253"/>
              <p14:cNvContentPartPr/>
              <p14:nvPr/>
            </p14:nvContentPartPr>
            <p14:xfrm>
              <a:off x="11108267" y="4827670"/>
              <a:ext cx="122061" cy="121785"/>
            </p14:xfrm>
          </p:contentPart>
        </mc:Choice>
        <mc:Fallback xmlns="">
          <p:pic>
            <p:nvPicPr>
              <p:cNvPr id="254" name="墨迹 253"/>
            </p:nvPicPr>
            <p:blipFill>
              <a:blip/>
            </p:blipFill>
            <p:spPr>
              <a:xfrm>
                <a:off x="11108267" y="4827670"/>
                <a:ext cx="122061" cy="1217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255" name="墨迹 254"/>
              <p14:cNvContentPartPr/>
              <p14:nvPr/>
            </p14:nvContentPartPr>
            <p14:xfrm>
              <a:off x="11277600" y="4664116"/>
              <a:ext cx="172861" cy="33839"/>
            </p14:xfrm>
          </p:contentPart>
        </mc:Choice>
        <mc:Fallback xmlns="">
          <p:pic>
            <p:nvPicPr>
              <p:cNvPr id="255" name="墨迹 254"/>
            </p:nvPicPr>
            <p:blipFill>
              <a:blip/>
            </p:blipFill>
            <p:spPr>
              <a:xfrm>
                <a:off x="11277600" y="4664116"/>
                <a:ext cx="172861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256" name="墨迹 255"/>
              <p14:cNvContentPartPr/>
              <p14:nvPr/>
            </p14:nvContentPartPr>
            <p14:xfrm>
              <a:off x="11245850" y="4759993"/>
              <a:ext cx="184150" cy="14100"/>
            </p14:xfrm>
          </p:contentPart>
        </mc:Choice>
        <mc:Fallback xmlns="">
          <p:pic>
            <p:nvPicPr>
              <p:cNvPr id="256" name="墨迹 255"/>
            </p:nvPicPr>
            <p:blipFill>
              <a:blip/>
            </p:blipFill>
            <p:spPr>
              <a:xfrm>
                <a:off x="11245850" y="4759993"/>
                <a:ext cx="184150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257" name="墨迹 256"/>
              <p14:cNvContentPartPr/>
              <p14:nvPr/>
            </p14:nvContentPartPr>
            <p14:xfrm>
              <a:off x="11543064" y="4531581"/>
              <a:ext cx="131763" cy="273530"/>
            </p14:xfrm>
          </p:contentPart>
        </mc:Choice>
        <mc:Fallback xmlns="">
          <p:pic>
            <p:nvPicPr>
              <p:cNvPr id="257" name="墨迹 256"/>
            </p:nvPicPr>
            <p:blipFill>
              <a:blip/>
            </p:blipFill>
            <p:spPr>
              <a:xfrm>
                <a:off x="11543064" y="4531581"/>
                <a:ext cx="131763" cy="2735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258" name="墨迹 257"/>
              <p14:cNvContentPartPr/>
              <p14:nvPr/>
            </p14:nvContentPartPr>
            <p14:xfrm>
              <a:off x="11760200" y="4511842"/>
              <a:ext cx="103011" cy="360947"/>
            </p14:xfrm>
          </p:contentPart>
        </mc:Choice>
        <mc:Fallback xmlns="">
          <p:pic>
            <p:nvPicPr>
              <p:cNvPr id="258" name="墨迹 257"/>
            </p:nvPicPr>
            <p:blipFill>
              <a:blip/>
            </p:blipFill>
            <p:spPr>
              <a:xfrm>
                <a:off x="11760200" y="4511842"/>
                <a:ext cx="103011" cy="3609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259" name="墨迹 258"/>
              <p14:cNvContentPartPr/>
              <p14:nvPr/>
            </p14:nvContentPartPr>
            <p14:xfrm>
              <a:off x="11613444" y="4436762"/>
              <a:ext cx="529343" cy="701098"/>
            </p14:xfrm>
          </p:contentPart>
        </mc:Choice>
        <mc:Fallback xmlns="">
          <p:pic>
            <p:nvPicPr>
              <p:cNvPr id="259" name="墨迹 258"/>
            </p:nvPicPr>
            <p:blipFill>
              <a:blip/>
            </p:blipFill>
            <p:spPr>
              <a:xfrm>
                <a:off x="11613444" y="4436762"/>
                <a:ext cx="529343" cy="7010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260" name="墨迹 259"/>
              <p14:cNvContentPartPr/>
              <p14:nvPr/>
            </p14:nvContentPartPr>
            <p14:xfrm>
              <a:off x="11892844" y="4906628"/>
              <a:ext cx="105127" cy="139056"/>
            </p14:xfrm>
          </p:contentPart>
        </mc:Choice>
        <mc:Fallback xmlns="">
          <p:pic>
            <p:nvPicPr>
              <p:cNvPr id="260" name="墨迹 259"/>
            </p:nvPicPr>
            <p:blipFill>
              <a:blip/>
            </p:blipFill>
            <p:spPr>
              <a:xfrm>
                <a:off x="11892844" y="4906628"/>
                <a:ext cx="105127" cy="139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261" name="墨迹 260"/>
              <p14:cNvContentPartPr/>
              <p14:nvPr/>
            </p14:nvContentPartPr>
            <p14:xfrm>
              <a:off x="7798505" y="5259115"/>
              <a:ext cx="718962" cy="70498"/>
            </p14:xfrm>
          </p:contentPart>
        </mc:Choice>
        <mc:Fallback xmlns="">
          <p:pic>
            <p:nvPicPr>
              <p:cNvPr id="261" name="墨迹 260"/>
            </p:nvPicPr>
            <p:blipFill>
              <a:blip/>
            </p:blipFill>
            <p:spPr>
              <a:xfrm>
                <a:off x="7798505" y="5259115"/>
                <a:ext cx="718962" cy="704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262" name="墨迹 261"/>
              <p14:cNvContentPartPr/>
              <p14:nvPr/>
            </p14:nvContentPartPr>
            <p14:xfrm>
              <a:off x="8848372" y="5261935"/>
              <a:ext cx="549628" cy="33839"/>
            </p14:xfrm>
          </p:contentPart>
        </mc:Choice>
        <mc:Fallback xmlns="">
          <p:pic>
            <p:nvPicPr>
              <p:cNvPr id="262" name="墨迹 261"/>
            </p:nvPicPr>
            <p:blipFill>
              <a:blip/>
            </p:blipFill>
            <p:spPr>
              <a:xfrm>
                <a:off x="8848372" y="5261935"/>
                <a:ext cx="549628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263" name="墨迹 262"/>
              <p14:cNvContentPartPr/>
              <p14:nvPr/>
            </p14:nvContentPartPr>
            <p14:xfrm>
              <a:off x="9707738" y="5239376"/>
              <a:ext cx="654050" cy="39479"/>
            </p14:xfrm>
          </p:contentPart>
        </mc:Choice>
        <mc:Fallback xmlns="">
          <p:pic>
            <p:nvPicPr>
              <p:cNvPr id="263" name="墨迹 262"/>
            </p:nvPicPr>
            <p:blipFill>
              <a:blip/>
            </p:blipFill>
            <p:spPr>
              <a:xfrm>
                <a:off x="9707738" y="5239376"/>
                <a:ext cx="654050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264" name="墨迹 263"/>
              <p14:cNvContentPartPr/>
              <p14:nvPr/>
            </p14:nvContentPartPr>
            <p14:xfrm>
              <a:off x="9581444" y="5239376"/>
              <a:ext cx="386644" cy="19740"/>
            </p14:xfrm>
          </p:contentPart>
        </mc:Choice>
        <mc:Fallback xmlns="">
          <p:pic>
            <p:nvPicPr>
              <p:cNvPr id="264" name="墨迹 263"/>
            </p:nvPicPr>
            <p:blipFill>
              <a:blip/>
            </p:blipFill>
            <p:spPr>
              <a:xfrm>
                <a:off x="9581444" y="5239376"/>
                <a:ext cx="386644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265" name="墨迹 264"/>
              <p14:cNvContentPartPr/>
              <p14:nvPr/>
            </p14:nvContentPartPr>
            <p14:xfrm>
              <a:off x="7967133" y="5453689"/>
              <a:ext cx="105018" cy="59958"/>
            </p14:xfrm>
          </p:contentPart>
        </mc:Choice>
        <mc:Fallback xmlns="">
          <p:pic>
            <p:nvPicPr>
              <p:cNvPr id="265" name="墨迹 264"/>
            </p:nvPicPr>
            <p:blipFill>
              <a:blip/>
            </p:blipFill>
            <p:spPr>
              <a:xfrm>
                <a:off x="7967133" y="5453689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266" name="墨迹 265"/>
              <p14:cNvContentPartPr/>
              <p14:nvPr/>
            </p14:nvContentPartPr>
            <p14:xfrm>
              <a:off x="7960606" y="5470608"/>
              <a:ext cx="31926" cy="208673"/>
            </p14:xfrm>
          </p:contentPart>
        </mc:Choice>
        <mc:Fallback xmlns="">
          <p:pic>
            <p:nvPicPr>
              <p:cNvPr id="266" name="墨迹 265"/>
            </p:nvPicPr>
            <p:blipFill>
              <a:blip/>
            </p:blipFill>
            <p:spPr>
              <a:xfrm>
                <a:off x="7960606" y="5470608"/>
                <a:ext cx="31926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267" name="墨迹 266"/>
              <p14:cNvContentPartPr/>
              <p14:nvPr/>
            </p14:nvContentPartPr>
            <p14:xfrm>
              <a:off x="8002411" y="5470608"/>
              <a:ext cx="101071" cy="238634"/>
            </p14:xfrm>
          </p:contentPart>
        </mc:Choice>
        <mc:Fallback xmlns="">
          <p:pic>
            <p:nvPicPr>
              <p:cNvPr id="267" name="墨迹 266"/>
            </p:nvPicPr>
            <p:blipFill>
              <a:blip/>
            </p:blipFill>
            <p:spPr>
              <a:xfrm>
                <a:off x="8002411" y="5470608"/>
                <a:ext cx="101071" cy="238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268" name="墨迹 267"/>
              <p14:cNvContentPartPr/>
              <p14:nvPr/>
            </p14:nvContentPartPr>
            <p14:xfrm>
              <a:off x="8193616" y="5489819"/>
              <a:ext cx="137584" cy="195102"/>
            </p14:xfrm>
          </p:contentPart>
        </mc:Choice>
        <mc:Fallback xmlns="">
          <p:pic>
            <p:nvPicPr>
              <p:cNvPr id="268" name="墨迹 267"/>
            </p:nvPicPr>
            <p:blipFill>
              <a:blip/>
            </p:blipFill>
            <p:spPr>
              <a:xfrm>
                <a:off x="8193616" y="5489819"/>
                <a:ext cx="137584" cy="1951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269" name="墨迹 268"/>
              <p14:cNvContentPartPr/>
              <p14:nvPr/>
            </p14:nvContentPartPr>
            <p14:xfrm>
              <a:off x="8348133" y="5453689"/>
              <a:ext cx="62089" cy="195983"/>
            </p14:xfrm>
          </p:contentPart>
        </mc:Choice>
        <mc:Fallback xmlns="">
          <p:pic>
            <p:nvPicPr>
              <p:cNvPr id="269" name="墨迹 268"/>
            </p:nvPicPr>
            <p:blipFill>
              <a:blip/>
            </p:blipFill>
            <p:spPr>
              <a:xfrm>
                <a:off x="8348133" y="5453689"/>
                <a:ext cx="62089" cy="1959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270" name="墨迹 269"/>
              <p14:cNvContentPartPr/>
              <p14:nvPr/>
            </p14:nvContentPartPr>
            <p14:xfrm>
              <a:off x="8415161" y="5415620"/>
              <a:ext cx="119239" cy="111386"/>
            </p14:xfrm>
          </p:contentPart>
        </mc:Choice>
        <mc:Fallback xmlns="">
          <p:pic>
            <p:nvPicPr>
              <p:cNvPr id="270" name="墨迹 269"/>
            </p:nvPicPr>
            <p:blipFill>
              <a:blip/>
            </p:blipFill>
            <p:spPr>
              <a:xfrm>
                <a:off x="8415161" y="5415620"/>
                <a:ext cx="119239" cy="1113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271" name="墨迹 270"/>
              <p14:cNvContentPartPr/>
              <p14:nvPr/>
            </p14:nvContentPartPr>
            <p14:xfrm>
              <a:off x="8458200" y="5461796"/>
              <a:ext cx="47977" cy="330280"/>
            </p14:xfrm>
          </p:contentPart>
        </mc:Choice>
        <mc:Fallback xmlns="">
          <p:pic>
            <p:nvPicPr>
              <p:cNvPr id="271" name="墨迹 270"/>
            </p:nvPicPr>
            <p:blipFill>
              <a:blip/>
            </p:blipFill>
            <p:spPr>
              <a:xfrm>
                <a:off x="8458200" y="5461796"/>
                <a:ext cx="47977" cy="330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272" name="墨迹 271"/>
              <p14:cNvContentPartPr/>
              <p14:nvPr/>
            </p14:nvContentPartPr>
            <p14:xfrm>
              <a:off x="8401226" y="5543925"/>
              <a:ext cx="171274" cy="71203"/>
            </p14:xfrm>
          </p:contentPart>
        </mc:Choice>
        <mc:Fallback xmlns="">
          <p:pic>
            <p:nvPicPr>
              <p:cNvPr id="272" name="墨迹 271"/>
            </p:nvPicPr>
            <p:blipFill>
              <a:blip/>
            </p:blipFill>
            <p:spPr>
              <a:xfrm>
                <a:off x="8401226" y="5543925"/>
                <a:ext cx="171274" cy="712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273" name="墨迹 272"/>
              <p14:cNvContentPartPr/>
              <p14:nvPr/>
            </p14:nvContentPartPr>
            <p14:xfrm>
              <a:off x="8531577" y="5488233"/>
              <a:ext cx="87489" cy="227002"/>
            </p14:xfrm>
          </p:contentPart>
        </mc:Choice>
        <mc:Fallback xmlns="">
          <p:pic>
            <p:nvPicPr>
              <p:cNvPr id="273" name="墨迹 272"/>
            </p:nvPicPr>
            <p:blipFill>
              <a:blip/>
            </p:blipFill>
            <p:spPr>
              <a:xfrm>
                <a:off x="8531577" y="5488233"/>
                <a:ext cx="87489" cy="2270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274" name="墨迹 273"/>
              <p14:cNvContentPartPr/>
              <p14:nvPr/>
            </p14:nvContentPartPr>
            <p14:xfrm>
              <a:off x="8664222" y="5464968"/>
              <a:ext cx="95955" cy="270711"/>
            </p14:xfrm>
          </p:contentPart>
        </mc:Choice>
        <mc:Fallback xmlns="">
          <p:pic>
            <p:nvPicPr>
              <p:cNvPr id="274" name="墨迹 273"/>
            </p:nvPicPr>
            <p:blipFill>
              <a:blip/>
            </p:blipFill>
            <p:spPr>
              <a:xfrm>
                <a:off x="8664222" y="5464968"/>
                <a:ext cx="95955" cy="2707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275" name="墨迹 274"/>
              <p14:cNvContentPartPr/>
              <p14:nvPr/>
            </p14:nvContentPartPr>
            <p14:xfrm>
              <a:off x="9070622" y="5448754"/>
              <a:ext cx="39511" cy="157915"/>
            </p14:xfrm>
          </p:contentPart>
        </mc:Choice>
        <mc:Fallback xmlns="">
          <p:pic>
            <p:nvPicPr>
              <p:cNvPr id="275" name="墨迹 274"/>
            </p:nvPicPr>
            <p:blipFill>
              <a:blip/>
            </p:blipFill>
            <p:spPr>
              <a:xfrm>
                <a:off x="9070622" y="5448754"/>
                <a:ext cx="39511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276" name="墨迹 275"/>
              <p14:cNvContentPartPr/>
              <p14:nvPr/>
            </p14:nvContentPartPr>
            <p14:xfrm>
              <a:off x="9129888" y="5414210"/>
              <a:ext cx="85549" cy="217132"/>
            </p14:xfrm>
          </p:contentPart>
        </mc:Choice>
        <mc:Fallback xmlns="">
          <p:pic>
            <p:nvPicPr>
              <p:cNvPr id="276" name="墨迹 275"/>
            </p:nvPicPr>
            <p:blipFill>
              <a:blip/>
            </p:blipFill>
            <p:spPr>
              <a:xfrm>
                <a:off x="9129888" y="5414210"/>
                <a:ext cx="85549" cy="217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277" name="墨迹 276"/>
              <p14:cNvContentPartPr/>
              <p14:nvPr/>
            </p14:nvContentPartPr>
            <p14:xfrm>
              <a:off x="9271000" y="5457214"/>
              <a:ext cx="36688" cy="165493"/>
            </p14:xfrm>
          </p:contentPart>
        </mc:Choice>
        <mc:Fallback xmlns="">
          <p:pic>
            <p:nvPicPr>
              <p:cNvPr id="277" name="墨迹 276"/>
            </p:nvPicPr>
            <p:blipFill>
              <a:blip/>
            </p:blipFill>
            <p:spPr>
              <a:xfrm>
                <a:off x="9271000" y="5457214"/>
                <a:ext cx="36688" cy="165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278" name="墨迹 277"/>
              <p14:cNvContentPartPr/>
              <p14:nvPr/>
            </p14:nvContentPartPr>
            <p14:xfrm>
              <a:off x="9262533" y="5431130"/>
              <a:ext cx="150989" cy="239691"/>
            </p14:xfrm>
          </p:contentPart>
        </mc:Choice>
        <mc:Fallback xmlns="">
          <p:pic>
            <p:nvPicPr>
              <p:cNvPr id="278" name="墨迹 277"/>
            </p:nvPicPr>
            <p:blipFill>
              <a:blip/>
            </p:blipFill>
            <p:spPr>
              <a:xfrm>
                <a:off x="9262533" y="5431130"/>
                <a:ext cx="150989" cy="239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279" name="墨迹 278"/>
              <p14:cNvContentPartPr/>
              <p14:nvPr/>
            </p14:nvContentPartPr>
            <p14:xfrm>
              <a:off x="9970028" y="5453689"/>
              <a:ext cx="133527" cy="169194"/>
            </p14:xfrm>
          </p:contentPart>
        </mc:Choice>
        <mc:Fallback xmlns="">
          <p:pic>
            <p:nvPicPr>
              <p:cNvPr id="279" name="墨迹 278"/>
            </p:nvPicPr>
            <p:blipFill>
              <a:blip/>
            </p:blipFill>
            <p:spPr>
              <a:xfrm>
                <a:off x="9970028" y="5453689"/>
                <a:ext cx="133527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280" name="墨迹 279"/>
              <p14:cNvContentPartPr/>
              <p14:nvPr/>
            </p14:nvContentPartPr>
            <p14:xfrm>
              <a:off x="10239022" y="5372969"/>
              <a:ext cx="55033" cy="80719"/>
            </p14:xfrm>
          </p:contentPart>
        </mc:Choice>
        <mc:Fallback xmlns="">
          <p:pic>
            <p:nvPicPr>
              <p:cNvPr id="280" name="墨迹 279"/>
            </p:nvPicPr>
            <p:blipFill>
              <a:blip/>
            </p:blipFill>
            <p:spPr>
              <a:xfrm>
                <a:off x="10239022" y="5372969"/>
                <a:ext cx="55033" cy="807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281" name="墨迹 280"/>
              <p14:cNvContentPartPr/>
              <p14:nvPr/>
            </p14:nvContentPartPr>
            <p14:xfrm>
              <a:off x="10160705" y="5467260"/>
              <a:ext cx="168628" cy="178182"/>
            </p14:xfrm>
          </p:contentPart>
        </mc:Choice>
        <mc:Fallback xmlns="">
          <p:pic>
            <p:nvPicPr>
              <p:cNvPr id="281" name="墨迹 280"/>
            </p:nvPicPr>
            <p:blipFill>
              <a:blip/>
            </p:blipFill>
            <p:spPr>
              <a:xfrm>
                <a:off x="10160705" y="5467260"/>
                <a:ext cx="168628" cy="1781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282" name="墨迹 281"/>
              <p14:cNvContentPartPr/>
              <p14:nvPr/>
            </p14:nvContentPartPr>
            <p14:xfrm>
              <a:off x="10346266" y="5350410"/>
              <a:ext cx="172155" cy="311951"/>
            </p14:xfrm>
          </p:contentPart>
        </mc:Choice>
        <mc:Fallback xmlns="">
          <p:pic>
            <p:nvPicPr>
              <p:cNvPr id="282" name="墨迹 281"/>
            </p:nvPicPr>
            <p:blipFill>
              <a:blip/>
            </p:blipFill>
            <p:spPr>
              <a:xfrm>
                <a:off x="10346266" y="5350410"/>
                <a:ext cx="172155" cy="3119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283" name="墨迹 282"/>
              <p14:cNvContentPartPr/>
              <p14:nvPr/>
            </p14:nvContentPartPr>
            <p14:xfrm>
              <a:off x="10497785" y="5333843"/>
              <a:ext cx="198437" cy="315828"/>
            </p14:xfrm>
          </p:contentPart>
        </mc:Choice>
        <mc:Fallback xmlns="">
          <p:pic>
            <p:nvPicPr>
              <p:cNvPr id="283" name="墨迹 282"/>
            </p:nvPicPr>
            <p:blipFill>
              <a:blip/>
            </p:blipFill>
            <p:spPr>
              <a:xfrm>
                <a:off x="10497785" y="5333843"/>
                <a:ext cx="198437" cy="3158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284" name="墨迹 283"/>
              <p14:cNvContentPartPr/>
              <p14:nvPr/>
            </p14:nvContentPartPr>
            <p14:xfrm>
              <a:off x="10687755" y="5390593"/>
              <a:ext cx="59267" cy="522739"/>
            </p14:xfrm>
          </p:contentPart>
        </mc:Choice>
        <mc:Fallback xmlns="">
          <p:pic>
            <p:nvPicPr>
              <p:cNvPr id="284" name="墨迹 283"/>
            </p:nvPicPr>
            <p:blipFill>
              <a:blip/>
            </p:blipFill>
            <p:spPr>
              <a:xfrm>
                <a:off x="10687755" y="5390593"/>
                <a:ext cx="59267" cy="522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285" name="墨迹 284"/>
              <p14:cNvContentPartPr/>
              <p14:nvPr/>
            </p14:nvContentPartPr>
            <p14:xfrm>
              <a:off x="10741377" y="5402930"/>
              <a:ext cx="167393" cy="157915"/>
            </p14:xfrm>
          </p:contentPart>
        </mc:Choice>
        <mc:Fallback xmlns="">
          <p:pic>
            <p:nvPicPr>
              <p:cNvPr id="285" name="墨迹 284"/>
            </p:nvPicPr>
            <p:blipFill>
              <a:blip/>
            </p:blipFill>
            <p:spPr>
              <a:xfrm>
                <a:off x="10741377" y="5402930"/>
                <a:ext cx="167393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286" name="墨迹 285"/>
              <p14:cNvContentPartPr/>
              <p14:nvPr/>
            </p14:nvContentPartPr>
            <p14:xfrm>
              <a:off x="10236200" y="5871034"/>
              <a:ext cx="105017" cy="59958"/>
            </p14:xfrm>
          </p:contentPart>
        </mc:Choice>
        <mc:Fallback xmlns="">
          <p:pic>
            <p:nvPicPr>
              <p:cNvPr id="286" name="墨迹 285"/>
            </p:nvPicPr>
            <p:blipFill>
              <a:blip/>
            </p:blipFill>
            <p:spPr>
              <a:xfrm>
                <a:off x="10236200" y="5871034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287" name="墨迹 286"/>
              <p14:cNvContentPartPr/>
              <p14:nvPr/>
            </p14:nvContentPartPr>
            <p14:xfrm>
              <a:off x="10151180" y="5844774"/>
              <a:ext cx="183797" cy="14981"/>
            </p14:xfrm>
          </p:contentPart>
        </mc:Choice>
        <mc:Fallback xmlns="">
          <p:pic>
            <p:nvPicPr>
              <p:cNvPr id="287" name="墨迹 286"/>
            </p:nvPicPr>
            <p:blipFill>
              <a:blip/>
            </p:blipFill>
            <p:spPr>
              <a:xfrm>
                <a:off x="10151180" y="5844774"/>
                <a:ext cx="183797" cy="149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288" name="墨迹 287"/>
              <p14:cNvContentPartPr/>
              <p14:nvPr/>
            </p14:nvContentPartPr>
            <p14:xfrm>
              <a:off x="10227733" y="5923731"/>
              <a:ext cx="28222" cy="161616"/>
            </p14:xfrm>
          </p:contentPart>
        </mc:Choice>
        <mc:Fallback xmlns="">
          <p:pic>
            <p:nvPicPr>
              <p:cNvPr id="288" name="墨迹 287"/>
            </p:nvPicPr>
            <p:blipFill>
              <a:blip/>
            </p:blipFill>
            <p:spPr>
              <a:xfrm>
                <a:off x="10227733" y="5923731"/>
                <a:ext cx="28222" cy="161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289" name="墨迹 288"/>
              <p14:cNvContentPartPr/>
              <p14:nvPr/>
            </p14:nvContentPartPr>
            <p14:xfrm>
              <a:off x="10329333" y="5899233"/>
              <a:ext cx="28222" cy="109976"/>
            </p14:xfrm>
          </p:contentPart>
        </mc:Choice>
        <mc:Fallback xmlns="">
          <p:pic>
            <p:nvPicPr>
              <p:cNvPr id="289" name="墨迹 288"/>
            </p:nvPicPr>
            <p:blipFill>
              <a:blip/>
            </p:blipFill>
            <p:spPr>
              <a:xfrm>
                <a:off x="10329333" y="5899233"/>
                <a:ext cx="28222" cy="109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290" name="墨迹 289"/>
              <p14:cNvContentPartPr/>
              <p14:nvPr/>
            </p14:nvContentPartPr>
            <p14:xfrm>
              <a:off x="10351911" y="5944352"/>
              <a:ext cx="59267" cy="33838"/>
            </p14:xfrm>
          </p:contentPart>
        </mc:Choice>
        <mc:Fallback xmlns="">
          <p:pic>
            <p:nvPicPr>
              <p:cNvPr id="290" name="墨迹 289"/>
            </p:nvPicPr>
            <p:blipFill>
              <a:blip/>
            </p:blipFill>
            <p:spPr>
              <a:xfrm>
                <a:off x="10351911" y="5944352"/>
                <a:ext cx="59267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291" name="墨迹 290"/>
              <p14:cNvContentPartPr/>
              <p14:nvPr/>
            </p14:nvContentPartPr>
            <p14:xfrm>
              <a:off x="10414000" y="5873854"/>
              <a:ext cx="28222" cy="121256"/>
            </p14:xfrm>
          </p:contentPart>
        </mc:Choice>
        <mc:Fallback xmlns="">
          <p:pic>
            <p:nvPicPr>
              <p:cNvPr id="291" name="墨迹 290"/>
            </p:nvPicPr>
            <p:blipFill>
              <a:blip/>
            </p:blipFill>
            <p:spPr>
              <a:xfrm>
                <a:off x="10414000" y="5873854"/>
                <a:ext cx="28222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292" name="墨迹 291"/>
              <p14:cNvContentPartPr/>
              <p14:nvPr/>
            </p14:nvContentPartPr>
            <p14:xfrm>
              <a:off x="10493022" y="5825916"/>
              <a:ext cx="75495" cy="39478"/>
            </p14:xfrm>
          </p:contentPart>
        </mc:Choice>
        <mc:Fallback xmlns="">
          <p:pic>
            <p:nvPicPr>
              <p:cNvPr id="292" name="墨迹 291"/>
            </p:nvPicPr>
            <p:blipFill>
              <a:blip/>
            </p:blipFill>
            <p:spPr>
              <a:xfrm>
                <a:off x="10493022" y="5825916"/>
                <a:ext cx="75495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293" name="墨迹 292"/>
              <p14:cNvContentPartPr/>
              <p14:nvPr/>
            </p14:nvContentPartPr>
            <p14:xfrm>
              <a:off x="10456332" y="5876674"/>
              <a:ext cx="70556" cy="276350"/>
            </p14:xfrm>
          </p:contentPart>
        </mc:Choice>
        <mc:Fallback xmlns="">
          <p:pic>
            <p:nvPicPr>
              <p:cNvPr id="293" name="墨迹 292"/>
            </p:nvPicPr>
            <p:blipFill>
              <a:blip/>
            </p:blipFill>
            <p:spPr>
              <a:xfrm>
                <a:off x="10456332" y="5876674"/>
                <a:ext cx="70556" cy="27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294" name="墨迹 293"/>
              <p14:cNvContentPartPr/>
              <p14:nvPr/>
            </p14:nvContentPartPr>
            <p14:xfrm>
              <a:off x="10476088" y="5983830"/>
              <a:ext cx="112889" cy="22559"/>
            </p14:xfrm>
          </p:contentPart>
        </mc:Choice>
        <mc:Fallback xmlns="">
          <p:pic>
            <p:nvPicPr>
              <p:cNvPr id="294" name="墨迹 293"/>
            </p:nvPicPr>
            <p:blipFill>
              <a:blip/>
            </p:blipFill>
            <p:spPr>
              <a:xfrm>
                <a:off x="10476088" y="5983830"/>
                <a:ext cx="112889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295" name="墨迹 294"/>
              <p14:cNvContentPartPr/>
              <p14:nvPr/>
            </p14:nvContentPartPr>
            <p14:xfrm>
              <a:off x="10614377" y="5949991"/>
              <a:ext cx="121355" cy="16919"/>
            </p14:xfrm>
          </p:contentPart>
        </mc:Choice>
        <mc:Fallback xmlns="">
          <p:pic>
            <p:nvPicPr>
              <p:cNvPr id="295" name="墨迹 294"/>
            </p:nvPicPr>
            <p:blipFill>
              <a:blip/>
            </p:blipFill>
            <p:spPr>
              <a:xfrm>
                <a:off x="10614377" y="5949991"/>
                <a:ext cx="121355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296" name="墨迹 295"/>
              <p14:cNvContentPartPr/>
              <p14:nvPr/>
            </p14:nvContentPartPr>
            <p14:xfrm>
              <a:off x="10670822" y="5862222"/>
              <a:ext cx="36689" cy="203386"/>
            </p14:xfrm>
          </p:contentPart>
        </mc:Choice>
        <mc:Fallback xmlns="">
          <p:pic>
            <p:nvPicPr>
              <p:cNvPr id="296" name="墨迹 295"/>
            </p:nvPicPr>
            <p:blipFill>
              <a:blip/>
            </p:blipFill>
            <p:spPr>
              <a:xfrm>
                <a:off x="10670822" y="5862222"/>
                <a:ext cx="36689" cy="2033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297" name="墨迹 296"/>
              <p14:cNvContentPartPr/>
              <p14:nvPr/>
            </p14:nvContentPartPr>
            <p14:xfrm>
              <a:off x="10837332" y="5869624"/>
              <a:ext cx="39512" cy="173424"/>
            </p14:xfrm>
          </p:contentPart>
        </mc:Choice>
        <mc:Fallback xmlns="">
          <p:pic>
            <p:nvPicPr>
              <p:cNvPr id="297" name="墨迹 296"/>
            </p:nvPicPr>
            <p:blipFill>
              <a:blip/>
            </p:blipFill>
            <p:spPr>
              <a:xfrm>
                <a:off x="10837332" y="5869624"/>
                <a:ext cx="39512" cy="1734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298" name="墨迹 297"/>
              <p14:cNvContentPartPr/>
              <p14:nvPr/>
            </p14:nvContentPartPr>
            <p14:xfrm>
              <a:off x="10837332" y="5816927"/>
              <a:ext cx="94545" cy="243040"/>
            </p14:xfrm>
          </p:contentPart>
        </mc:Choice>
        <mc:Fallback xmlns="">
          <p:pic>
            <p:nvPicPr>
              <p:cNvPr id="298" name="墨迹 297"/>
            </p:nvPicPr>
            <p:blipFill>
              <a:blip/>
            </p:blipFill>
            <p:spPr>
              <a:xfrm>
                <a:off x="10837332" y="5816927"/>
                <a:ext cx="94545" cy="2430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299" name="墨迹 298"/>
              <p14:cNvContentPartPr/>
              <p14:nvPr/>
            </p14:nvContentPartPr>
            <p14:xfrm>
              <a:off x="10941050" y="5941179"/>
              <a:ext cx="116417" cy="83892"/>
            </p14:xfrm>
          </p:contentPart>
        </mc:Choice>
        <mc:Fallback xmlns="">
          <p:pic>
            <p:nvPicPr>
              <p:cNvPr id="299" name="墨迹 298"/>
            </p:nvPicPr>
            <p:blipFill>
              <a:blip/>
            </p:blipFill>
            <p:spPr>
              <a:xfrm>
                <a:off x="10941050" y="5941179"/>
                <a:ext cx="116417" cy="838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300" name="墨迹 299"/>
              <p14:cNvContentPartPr/>
              <p14:nvPr/>
            </p14:nvContentPartPr>
            <p14:xfrm>
              <a:off x="11102622" y="5867333"/>
              <a:ext cx="222956" cy="142758"/>
            </p14:xfrm>
          </p:contentPart>
        </mc:Choice>
        <mc:Fallback xmlns="">
          <p:pic>
            <p:nvPicPr>
              <p:cNvPr id="300" name="墨迹 299"/>
            </p:nvPicPr>
            <p:blipFill>
              <a:blip/>
            </p:blipFill>
            <p:spPr>
              <a:xfrm>
                <a:off x="11102622" y="5867333"/>
                <a:ext cx="222956" cy="142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301" name="墨迹 300"/>
              <p14:cNvContentPartPr/>
              <p14:nvPr/>
            </p14:nvContentPartPr>
            <p14:xfrm>
              <a:off x="11291711" y="5853410"/>
              <a:ext cx="36689" cy="277055"/>
            </p14:xfrm>
          </p:contentPart>
        </mc:Choice>
        <mc:Fallback xmlns="">
          <p:pic>
            <p:nvPicPr>
              <p:cNvPr id="301" name="墨迹 300"/>
            </p:nvPicPr>
            <p:blipFill>
              <a:blip/>
            </p:blipFill>
            <p:spPr>
              <a:xfrm>
                <a:off x="11291711" y="5853410"/>
                <a:ext cx="36689" cy="2770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302" name="墨迹 301"/>
              <p14:cNvContentPartPr/>
              <p14:nvPr/>
            </p14:nvContentPartPr>
            <p14:xfrm>
              <a:off x="11370732" y="5752598"/>
              <a:ext cx="102306" cy="360948"/>
            </p14:xfrm>
          </p:contentPart>
        </mc:Choice>
        <mc:Fallback xmlns="">
          <p:pic>
            <p:nvPicPr>
              <p:cNvPr id="302" name="墨迹 301"/>
            </p:nvPicPr>
            <p:blipFill>
              <a:blip/>
            </p:blipFill>
            <p:spPr>
              <a:xfrm>
                <a:off x="11370732" y="5752598"/>
                <a:ext cx="102306" cy="3609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303" name="墨迹 302"/>
              <p14:cNvContentPartPr/>
              <p14:nvPr/>
            </p14:nvContentPartPr>
            <p14:xfrm>
              <a:off x="10082918" y="5746958"/>
              <a:ext cx="223837" cy="431445"/>
            </p14:xfrm>
          </p:contentPart>
        </mc:Choice>
        <mc:Fallback xmlns="">
          <p:pic>
            <p:nvPicPr>
              <p:cNvPr id="303" name="墨迹 302"/>
            </p:nvPicPr>
            <p:blipFill>
              <a:blip/>
            </p:blipFill>
            <p:spPr>
              <a:xfrm>
                <a:off x="10082918" y="5746958"/>
                <a:ext cx="223837" cy="4314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304" name="墨迹 303"/>
              <p14:cNvContentPartPr/>
              <p14:nvPr/>
            </p14:nvContentPartPr>
            <p14:xfrm>
              <a:off x="10521244" y="6209422"/>
              <a:ext cx="188031" cy="67678"/>
            </p14:xfrm>
          </p:contentPart>
        </mc:Choice>
        <mc:Fallback xmlns="">
          <p:pic>
            <p:nvPicPr>
              <p:cNvPr id="304" name="墨迹 303"/>
            </p:nvPicPr>
            <p:blipFill>
              <a:blip/>
            </p:blipFill>
            <p:spPr>
              <a:xfrm>
                <a:off x="10521244" y="6209422"/>
                <a:ext cx="188031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305" name="墨迹 304"/>
              <p14:cNvContentPartPr/>
              <p14:nvPr/>
            </p14:nvContentPartPr>
            <p14:xfrm>
              <a:off x="10480675" y="6208013"/>
              <a:ext cx="373592" cy="469513"/>
            </p14:xfrm>
          </p:contentPart>
        </mc:Choice>
        <mc:Fallback xmlns="">
          <p:pic>
            <p:nvPicPr>
              <p:cNvPr id="305" name="墨迹 304"/>
            </p:nvPicPr>
            <p:blipFill>
              <a:blip/>
            </p:blipFill>
            <p:spPr>
              <a:xfrm>
                <a:off x="10480675" y="6208013"/>
                <a:ext cx="373592" cy="4695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306" name="墨迹 305"/>
              <p14:cNvContentPartPr/>
              <p14:nvPr/>
            </p14:nvContentPartPr>
            <p14:xfrm>
              <a:off x="10896600" y="6160603"/>
              <a:ext cx="171626" cy="460525"/>
            </p14:xfrm>
          </p:contentPart>
        </mc:Choice>
        <mc:Fallback xmlns="">
          <p:pic>
            <p:nvPicPr>
              <p:cNvPr id="306" name="墨迹 305"/>
            </p:nvPicPr>
            <p:blipFill>
              <a:blip/>
            </p:blipFill>
            <p:spPr>
              <a:xfrm>
                <a:off x="10896600" y="6160603"/>
                <a:ext cx="171626" cy="4605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307" name="墨迹 306"/>
              <p14:cNvContentPartPr/>
              <p14:nvPr/>
            </p14:nvContentPartPr>
            <p14:xfrm>
              <a:off x="11099094" y="6269345"/>
              <a:ext cx="345899" cy="276527"/>
            </p14:xfrm>
          </p:contentPart>
        </mc:Choice>
        <mc:Fallback xmlns="">
          <p:pic>
            <p:nvPicPr>
              <p:cNvPr id="307" name="墨迹 306"/>
            </p:nvPicPr>
            <p:blipFill>
              <a:blip/>
            </p:blipFill>
            <p:spPr>
              <a:xfrm>
                <a:off x="11099094" y="6269345"/>
                <a:ext cx="345899" cy="2765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308" name="墨迹 307"/>
              <p14:cNvContentPartPr/>
              <p14:nvPr/>
            </p14:nvContentPartPr>
            <p14:xfrm>
              <a:off x="11257844" y="6348302"/>
              <a:ext cx="81138" cy="109272"/>
            </p14:xfrm>
          </p:contentPart>
        </mc:Choice>
        <mc:Fallback xmlns="">
          <p:pic>
            <p:nvPicPr>
              <p:cNvPr id="308" name="墨迹 307"/>
            </p:nvPicPr>
            <p:blipFill>
              <a:blip/>
            </p:blipFill>
            <p:spPr>
              <a:xfrm>
                <a:off x="11257844" y="6348302"/>
                <a:ext cx="81138" cy="1092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309" name="墨迹 308"/>
              <p14:cNvContentPartPr/>
              <p14:nvPr/>
            </p14:nvContentPartPr>
            <p14:xfrm>
              <a:off x="11260667" y="6420034"/>
              <a:ext cx="94544" cy="124956"/>
            </p14:xfrm>
          </p:contentPart>
        </mc:Choice>
        <mc:Fallback xmlns="">
          <p:pic>
            <p:nvPicPr>
              <p:cNvPr id="309" name="墨迹 308"/>
            </p:nvPicPr>
            <p:blipFill>
              <a:blip/>
            </p:blipFill>
            <p:spPr>
              <a:xfrm>
                <a:off x="11260667" y="6420034"/>
                <a:ext cx="94544" cy="124956"/>
              </a:xfrm>
              <a:prstGeom prst="rect"/>
            </p:spPr>
          </p:pic>
        </mc:Fallback>
      </mc:AlternateContent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33" y="1033426"/>
            <a:ext cx="11933604" cy="335266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969" y="32099"/>
            <a:ext cx="11262460" cy="170988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822501" y="490662"/>
              <a:ext cx="2025121" cy="62038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822501" y="490662"/>
                <a:ext cx="2025121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678744" y="1920352"/>
              <a:ext cx="4135967" cy="121256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678744" y="1920352"/>
                <a:ext cx="4135967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349955" y="2236181"/>
              <a:ext cx="4599341" cy="121256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349955" y="2236181"/>
                <a:ext cx="4599341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754944" y="2695825"/>
              <a:ext cx="1271411" cy="28199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754944" y="2695825"/>
                <a:ext cx="1271411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1868311" y="3028573"/>
              <a:ext cx="917222" cy="65739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1868311" y="3028573"/>
                <a:ext cx="917222" cy="65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7534275" y="400425"/>
              <a:ext cx="2766836" cy="73318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7534275" y="400425"/>
                <a:ext cx="2766836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8830733" y="1804736"/>
              <a:ext cx="110067" cy="268772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8830733" y="1804736"/>
                <a:ext cx="110067" cy="268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8890000" y="1849855"/>
              <a:ext cx="98777" cy="16919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8890000" y="1849855"/>
                <a:ext cx="98777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9042400" y="1776537"/>
              <a:ext cx="22577" cy="259431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9042400" y="1776537"/>
                <a:ext cx="22577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墨迹 12"/>
              <p14:cNvContentPartPr/>
              <p14:nvPr/>
            </p14:nvContentPartPr>
            <p14:xfrm>
              <a:off x="9160933" y="1727718"/>
              <a:ext cx="62089" cy="223653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9160933" y="1727718"/>
                <a:ext cx="62089" cy="223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墨迹 13"/>
              <p14:cNvContentPartPr/>
              <p14:nvPr/>
            </p14:nvContentPartPr>
            <p14:xfrm>
              <a:off x="9341555" y="1656339"/>
              <a:ext cx="11289" cy="362710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9341555" y="1656339"/>
                <a:ext cx="11289" cy="362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墨迹 14"/>
              <p14:cNvContentPartPr/>
              <p14:nvPr/>
            </p14:nvContentPartPr>
            <p14:xfrm>
              <a:off x="9375422" y="1729833"/>
              <a:ext cx="173566" cy="176420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9375422" y="1729833"/>
                <a:ext cx="173566" cy="1764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墨迹 15"/>
              <p14:cNvContentPartPr/>
              <p14:nvPr/>
            </p14:nvContentPartPr>
            <p14:xfrm>
              <a:off x="9235016" y="2267200"/>
              <a:ext cx="162984" cy="147340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9235016" y="2267200"/>
                <a:ext cx="162984" cy="1473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墨迹 16"/>
              <p14:cNvContentPartPr/>
              <p14:nvPr/>
            </p14:nvContentPartPr>
            <p14:xfrm>
              <a:off x="9330266" y="2305974"/>
              <a:ext cx="39511" cy="178359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9330266" y="2305974"/>
                <a:ext cx="39511" cy="1783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墨迹 17"/>
              <p14:cNvContentPartPr/>
              <p14:nvPr/>
            </p14:nvContentPartPr>
            <p14:xfrm>
              <a:off x="9398000" y="2291698"/>
              <a:ext cx="66322" cy="254672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9398000" y="2291698"/>
                <a:ext cx="66322" cy="254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墨迹 18"/>
              <p14:cNvContentPartPr/>
              <p14:nvPr/>
            </p14:nvContentPartPr>
            <p14:xfrm>
              <a:off x="9495366" y="2216442"/>
              <a:ext cx="67028" cy="183294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9495366" y="2216442"/>
                <a:ext cx="67028" cy="183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墨迹 19"/>
              <p14:cNvContentPartPr/>
              <p14:nvPr/>
            </p14:nvContentPartPr>
            <p14:xfrm>
              <a:off x="9618133" y="2182603"/>
              <a:ext cx="16934" cy="194573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9618133" y="2182603"/>
                <a:ext cx="16934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墨迹 20"/>
              <p14:cNvContentPartPr/>
              <p14:nvPr/>
            </p14:nvContentPartPr>
            <p14:xfrm>
              <a:off x="9667169" y="2185423"/>
              <a:ext cx="120297" cy="107156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9667169" y="2185423"/>
                <a:ext cx="120297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墨迹 21"/>
              <p14:cNvContentPartPr/>
              <p14:nvPr/>
            </p14:nvContentPartPr>
            <p14:xfrm>
              <a:off x="9634008" y="2686661"/>
              <a:ext cx="170392" cy="157209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9634008" y="2686661"/>
                <a:ext cx="170392" cy="1572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墨迹 22"/>
              <p14:cNvContentPartPr/>
              <p14:nvPr/>
            </p14:nvContentPartPr>
            <p14:xfrm>
              <a:off x="9767711" y="2705342"/>
              <a:ext cx="19756" cy="156857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9767711" y="2705342"/>
                <a:ext cx="19756" cy="156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墨迹 23"/>
              <p14:cNvContentPartPr/>
              <p14:nvPr/>
            </p14:nvContentPartPr>
            <p14:xfrm>
              <a:off x="9826977" y="2681726"/>
              <a:ext cx="67734" cy="397606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9826977" y="2681726"/>
                <a:ext cx="67734" cy="3976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墨迹 24"/>
              <p14:cNvContentPartPr/>
              <p14:nvPr/>
            </p14:nvContentPartPr>
            <p14:xfrm>
              <a:off x="9939866" y="2707105"/>
              <a:ext cx="82726" cy="203033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9939866" y="2707105"/>
                <a:ext cx="82726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墨迹 25"/>
              <p14:cNvContentPartPr/>
              <p14:nvPr/>
            </p14:nvContentPartPr>
            <p14:xfrm>
              <a:off x="10120488" y="2628148"/>
              <a:ext cx="5644" cy="231231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10120488" y="2628148"/>
                <a:ext cx="5644" cy="2312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" name="墨迹 26"/>
              <p14:cNvContentPartPr/>
              <p14:nvPr/>
            </p14:nvContentPartPr>
            <p14:xfrm>
              <a:off x="10143948" y="2685956"/>
              <a:ext cx="140229" cy="125485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10143948" y="2685956"/>
                <a:ext cx="140229" cy="1254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墨迹 27"/>
              <p14:cNvContentPartPr/>
              <p14:nvPr/>
            </p14:nvContentPartPr>
            <p14:xfrm>
              <a:off x="3330222" y="631657"/>
              <a:ext cx="355600" cy="341913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3330222" y="631657"/>
                <a:ext cx="355600" cy="3419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墨迹 28"/>
              <p14:cNvContentPartPr/>
              <p14:nvPr/>
            </p14:nvContentPartPr>
            <p14:xfrm>
              <a:off x="6807200" y="584424"/>
              <a:ext cx="101600" cy="658447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6807200" y="584424"/>
                <a:ext cx="101600" cy="6584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墨迹 29"/>
              <p14:cNvContentPartPr/>
              <p14:nvPr/>
            </p14:nvContentPartPr>
            <p14:xfrm>
              <a:off x="6810022" y="575259"/>
              <a:ext cx="2887133" cy="834691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6810022" y="575259"/>
                <a:ext cx="2887133" cy="834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墨迹 30"/>
              <p14:cNvContentPartPr/>
              <p14:nvPr/>
            </p14:nvContentPartPr>
            <p14:xfrm>
              <a:off x="6817783" y="566800"/>
              <a:ext cx="1615722" cy="59218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6817783" y="566800"/>
                <a:ext cx="1615722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墨迹 31"/>
              <p14:cNvContentPartPr/>
              <p14:nvPr/>
            </p14:nvContentPartPr>
            <p14:xfrm>
              <a:off x="6752872" y="507582"/>
              <a:ext cx="2904772" cy="910123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6752872" y="507582"/>
                <a:ext cx="2904772" cy="9101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3" name="墨迹 32"/>
              <p14:cNvContentPartPr/>
              <p14:nvPr/>
            </p14:nvContentPartPr>
            <p14:xfrm>
              <a:off x="4278488" y="3454379"/>
              <a:ext cx="28223" cy="31019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4278488" y="3454379"/>
                <a:ext cx="28223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4" name="墨迹 33"/>
              <p14:cNvContentPartPr/>
              <p14:nvPr/>
            </p14:nvContentPartPr>
            <p14:xfrm>
              <a:off x="4207933" y="3406440"/>
              <a:ext cx="663222" cy="73318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4207933" y="3406440"/>
                <a:ext cx="663222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墨迹 34"/>
              <p14:cNvContentPartPr/>
              <p14:nvPr/>
            </p14:nvContentPartPr>
            <p14:xfrm>
              <a:off x="2827866" y="3395161"/>
              <a:ext cx="2194278" cy="90237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2827866" y="3395161"/>
                <a:ext cx="2194278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6" name="墨迹 35"/>
              <p14:cNvContentPartPr/>
              <p14:nvPr/>
            </p14:nvContentPartPr>
            <p14:xfrm>
              <a:off x="398638" y="3801226"/>
              <a:ext cx="4147962" cy="67678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398638" y="3801226"/>
                <a:ext cx="4147962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墨迹 36"/>
              <p14:cNvContentPartPr/>
              <p14:nvPr/>
            </p14:nvContentPartPr>
            <p14:xfrm>
              <a:off x="1538111" y="4264219"/>
              <a:ext cx="42333" cy="227883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1538111" y="4264219"/>
                <a:ext cx="42333" cy="2278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8" name="墨迹 37"/>
              <p14:cNvContentPartPr/>
              <p14:nvPr/>
            </p14:nvContentPartPr>
            <p14:xfrm>
              <a:off x="1572683" y="4167814"/>
              <a:ext cx="165805" cy="345790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1572683" y="4167814"/>
                <a:ext cx="165805" cy="3457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9" name="墨迹 38"/>
              <p14:cNvContentPartPr/>
              <p14:nvPr/>
            </p14:nvContentPartPr>
            <p14:xfrm>
              <a:off x="1825977" y="4160764"/>
              <a:ext cx="160867" cy="289040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1825977" y="4160764"/>
                <a:ext cx="160867" cy="2890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0" name="墨迹 39"/>
              <p14:cNvContentPartPr/>
              <p14:nvPr/>
            </p14:nvContentPartPr>
            <p14:xfrm>
              <a:off x="2042583" y="4258051"/>
              <a:ext cx="170039" cy="22559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2042583" y="4258051"/>
                <a:ext cx="170039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1" name="墨迹 40"/>
              <p14:cNvContentPartPr/>
              <p14:nvPr/>
            </p14:nvContentPartPr>
            <p14:xfrm>
              <a:off x="2111022" y="4179269"/>
              <a:ext cx="39511" cy="346672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2111022" y="4179269"/>
                <a:ext cx="39511" cy="346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2" name="墨迹 41"/>
              <p14:cNvContentPartPr/>
              <p14:nvPr/>
            </p14:nvContentPartPr>
            <p14:xfrm>
              <a:off x="2305755" y="4145254"/>
              <a:ext cx="220133" cy="197394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2305755" y="4145254"/>
                <a:ext cx="220133" cy="1973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3" name="墨迹 42"/>
              <p14:cNvContentPartPr/>
              <p14:nvPr/>
            </p14:nvContentPartPr>
            <p14:xfrm>
              <a:off x="2582333" y="4143668"/>
              <a:ext cx="2822" cy="210259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2582333" y="4143668"/>
                <a:ext cx="2822" cy="2102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4" name="墨迹 43"/>
              <p14:cNvContentPartPr/>
              <p14:nvPr/>
            </p14:nvContentPartPr>
            <p14:xfrm>
              <a:off x="2590800" y="4218572"/>
              <a:ext cx="87488" cy="39478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2590800" y="4218572"/>
                <a:ext cx="87488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5" name="墨迹 44"/>
              <p14:cNvContentPartPr/>
              <p14:nvPr/>
            </p14:nvContentPartPr>
            <p14:xfrm>
              <a:off x="2675466" y="4041623"/>
              <a:ext cx="33867" cy="537896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2675466" y="4041623"/>
                <a:ext cx="33867" cy="5378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6" name="墨迹 45"/>
              <p14:cNvContentPartPr/>
              <p14:nvPr/>
            </p14:nvContentPartPr>
            <p14:xfrm>
              <a:off x="2765777" y="4212932"/>
              <a:ext cx="112889" cy="133417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2765777" y="4212932"/>
                <a:ext cx="112889" cy="133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7" name="墨迹 46"/>
              <p14:cNvContentPartPr/>
              <p14:nvPr/>
            </p14:nvContentPartPr>
            <p14:xfrm>
              <a:off x="3163711" y="4196013"/>
              <a:ext cx="304800" cy="33838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3163711" y="4196013"/>
                <a:ext cx="304800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8" name="墨迹 47"/>
              <p14:cNvContentPartPr/>
              <p14:nvPr/>
            </p14:nvContentPartPr>
            <p14:xfrm>
              <a:off x="3420533" y="4091676"/>
              <a:ext cx="138289" cy="70498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3420533" y="4091676"/>
                <a:ext cx="138289" cy="704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9" name="墨迹 48"/>
              <p14:cNvContentPartPr/>
              <p14:nvPr/>
            </p14:nvContentPartPr>
            <p14:xfrm>
              <a:off x="3152422" y="4274970"/>
              <a:ext cx="333022" cy="11280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3152422" y="4274970"/>
                <a:ext cx="333022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0" name="墨迹 49"/>
              <p14:cNvContentPartPr/>
              <p14:nvPr/>
            </p14:nvContentPartPr>
            <p14:xfrm>
              <a:off x="3169355" y="4327667"/>
              <a:ext cx="166511" cy="93938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3169355" y="4327667"/>
                <a:ext cx="166511" cy="93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1" name="墨迹 50"/>
              <p14:cNvContentPartPr/>
              <p14:nvPr/>
            </p14:nvContentPartPr>
            <p14:xfrm>
              <a:off x="3798711" y="4131155"/>
              <a:ext cx="45155" cy="265775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3798711" y="4131155"/>
                <a:ext cx="45155" cy="2657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2" name="墨迹 51"/>
              <p14:cNvContentPartPr/>
              <p14:nvPr/>
            </p14:nvContentPartPr>
            <p14:xfrm>
              <a:off x="3838222" y="4108419"/>
              <a:ext cx="132644" cy="275470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3838222" y="4108419"/>
                <a:ext cx="132644" cy="2754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3" name="墨迹 52"/>
              <p14:cNvContentPartPr/>
              <p14:nvPr/>
            </p14:nvContentPartPr>
            <p14:xfrm>
              <a:off x="4035777" y="4132565"/>
              <a:ext cx="39511" cy="249561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4035777" y="4132565"/>
                <a:ext cx="39511" cy="2495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4" name="墨迹 53"/>
              <p14:cNvContentPartPr/>
              <p14:nvPr/>
            </p14:nvContentPartPr>
            <p14:xfrm>
              <a:off x="4007555" y="4113354"/>
              <a:ext cx="212020" cy="322350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4007555" y="4113354"/>
                <a:ext cx="212020" cy="322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5" name="墨迹 54"/>
              <p14:cNvContentPartPr/>
              <p14:nvPr/>
            </p14:nvContentPartPr>
            <p14:xfrm>
              <a:off x="4978400" y="4365207"/>
              <a:ext cx="112888" cy="338388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4978400" y="4365207"/>
                <a:ext cx="112888" cy="338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6" name="墨迹 55"/>
              <p14:cNvContentPartPr/>
              <p14:nvPr/>
            </p14:nvContentPartPr>
            <p14:xfrm>
              <a:off x="5161844" y="4340533"/>
              <a:ext cx="31044" cy="560455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5161844" y="4340533"/>
                <a:ext cx="31044" cy="560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7" name="墨迹 56"/>
              <p14:cNvContentPartPr/>
              <p14:nvPr/>
            </p14:nvContentPartPr>
            <p14:xfrm>
              <a:off x="5102577" y="4307046"/>
              <a:ext cx="95956" cy="148398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5102577" y="4307046"/>
                <a:ext cx="95956" cy="148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8" name="墨迹 57"/>
              <p14:cNvContentPartPr/>
              <p14:nvPr/>
            </p14:nvContentPartPr>
            <p14:xfrm>
              <a:off x="5192888" y="4342648"/>
              <a:ext cx="93134" cy="101516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5192888" y="4342648"/>
                <a:ext cx="93134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9" name="墨迹 58"/>
              <p14:cNvContentPartPr/>
              <p14:nvPr/>
            </p14:nvContentPartPr>
            <p14:xfrm>
              <a:off x="5623277" y="4337008"/>
              <a:ext cx="230012" cy="243216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5623277" y="4337008"/>
                <a:ext cx="230012" cy="2432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0" name="墨迹 59"/>
              <p14:cNvContentPartPr/>
              <p14:nvPr/>
            </p14:nvContentPartPr>
            <p14:xfrm>
              <a:off x="5740400" y="4409091"/>
              <a:ext cx="39511" cy="401660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5740400" y="4409091"/>
                <a:ext cx="39511" cy="4016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1" name="墨迹 60"/>
              <p14:cNvContentPartPr/>
              <p14:nvPr/>
            </p14:nvContentPartPr>
            <p14:xfrm>
              <a:off x="5871633" y="4305284"/>
              <a:ext cx="69850" cy="284810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5871633" y="4305284"/>
                <a:ext cx="69850" cy="2848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2" name="墨迹 61"/>
              <p14:cNvContentPartPr/>
              <p14:nvPr/>
            </p14:nvContentPartPr>
            <p14:xfrm>
              <a:off x="5959827" y="4234081"/>
              <a:ext cx="138995" cy="322879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5959827" y="4234081"/>
                <a:ext cx="138995" cy="3228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3" name="墨迹 62"/>
              <p14:cNvContentPartPr/>
              <p14:nvPr/>
            </p14:nvContentPartPr>
            <p14:xfrm>
              <a:off x="6000044" y="4269330"/>
              <a:ext cx="225778" cy="437085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6000044" y="4269330"/>
                <a:ext cx="225778" cy="4370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4" name="墨迹 63"/>
              <p14:cNvContentPartPr/>
              <p14:nvPr/>
            </p14:nvContentPartPr>
            <p14:xfrm>
              <a:off x="6293026" y="4399045"/>
              <a:ext cx="178329" cy="11280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6293026" y="4399045"/>
                <a:ext cx="178329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5" name="墨迹 64"/>
              <p14:cNvContentPartPr/>
              <p14:nvPr/>
            </p14:nvContentPartPr>
            <p14:xfrm>
              <a:off x="6246988" y="4289069"/>
              <a:ext cx="193322" cy="313010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6246988" y="4289069"/>
                <a:ext cx="193322" cy="3130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6" name="墨迹 65"/>
              <p14:cNvContentPartPr/>
              <p14:nvPr/>
            </p14:nvContentPartPr>
            <p14:xfrm>
              <a:off x="6330068" y="4502501"/>
              <a:ext cx="155399" cy="150336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6330068" y="4502501"/>
                <a:ext cx="155399" cy="150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7" name="墨迹 66"/>
              <p14:cNvContentPartPr/>
              <p14:nvPr/>
            </p14:nvContentPartPr>
            <p14:xfrm>
              <a:off x="6551083" y="4242541"/>
              <a:ext cx="186972" cy="195983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6551083" y="4242541"/>
                <a:ext cx="186972" cy="1959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8" name="墨迹 67"/>
              <p14:cNvContentPartPr/>
              <p14:nvPr/>
            </p14:nvContentPartPr>
            <p14:xfrm>
              <a:off x="6643511" y="4325728"/>
              <a:ext cx="56444" cy="290450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6643511" y="4325728"/>
                <a:ext cx="56444" cy="290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9" name="墨迹 68"/>
              <p14:cNvContentPartPr/>
              <p14:nvPr/>
            </p14:nvContentPartPr>
            <p14:xfrm>
              <a:off x="6556727" y="4329958"/>
              <a:ext cx="309034" cy="587949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6556727" y="4329958"/>
                <a:ext cx="309034" cy="5879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0" name="墨迹 69"/>
              <p14:cNvContentPartPr/>
              <p14:nvPr/>
            </p14:nvContentPartPr>
            <p14:xfrm>
              <a:off x="6722533" y="4556960"/>
              <a:ext cx="76200" cy="146635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6722533" y="4556960"/>
                <a:ext cx="76200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1" name="墨迹 70"/>
              <p14:cNvContentPartPr/>
              <p14:nvPr/>
            </p14:nvContentPartPr>
            <p14:xfrm>
              <a:off x="7239705" y="4408210"/>
              <a:ext cx="160162" cy="276350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7239705" y="4408210"/>
                <a:ext cx="160162" cy="27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2" name="墨迹 71"/>
              <p14:cNvContentPartPr/>
              <p14:nvPr/>
            </p14:nvContentPartPr>
            <p14:xfrm>
              <a:off x="7261577" y="4369260"/>
              <a:ext cx="245534" cy="354074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7261577" y="4369260"/>
                <a:ext cx="245534" cy="3540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3" name="墨迹 72"/>
              <p14:cNvContentPartPr/>
              <p14:nvPr/>
            </p14:nvContentPartPr>
            <p14:xfrm>
              <a:off x="7512755" y="4556960"/>
              <a:ext cx="45156" cy="138175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7512755" y="4556960"/>
                <a:ext cx="45156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4" name="墨迹 73"/>
              <p14:cNvContentPartPr/>
              <p14:nvPr/>
            </p14:nvContentPartPr>
            <p14:xfrm>
              <a:off x="7549091" y="4497742"/>
              <a:ext cx="108303" cy="211493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7549091" y="4497742"/>
                <a:ext cx="108303" cy="211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5" name="墨迹 74"/>
              <p14:cNvContentPartPr/>
              <p14:nvPr/>
            </p14:nvContentPartPr>
            <p14:xfrm>
              <a:off x="7665155" y="4572293"/>
              <a:ext cx="22578" cy="162321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7665155" y="4572293"/>
                <a:ext cx="22578" cy="1623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6" name="墨迹 75"/>
              <p14:cNvContentPartPr/>
              <p14:nvPr/>
            </p14:nvContentPartPr>
            <p14:xfrm>
              <a:off x="7648222" y="4551320"/>
              <a:ext cx="164747" cy="234052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7648222" y="4551320"/>
                <a:ext cx="164747" cy="234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7" name="墨迹 76"/>
              <p14:cNvContentPartPr/>
              <p14:nvPr/>
            </p14:nvContentPartPr>
            <p14:xfrm>
              <a:off x="7937500" y="4466018"/>
              <a:ext cx="60677" cy="489429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7937500" y="4466018"/>
                <a:ext cx="60677" cy="4894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8" name="墨迹 77"/>
              <p14:cNvContentPartPr/>
              <p14:nvPr/>
            </p14:nvContentPartPr>
            <p14:xfrm>
              <a:off x="7890933" y="4421781"/>
              <a:ext cx="127882" cy="146459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7890933" y="4421781"/>
                <a:ext cx="127882" cy="146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9" name="墨迹 78"/>
              <p14:cNvContentPartPr/>
              <p14:nvPr/>
            </p14:nvContentPartPr>
            <p14:xfrm>
              <a:off x="7986888" y="4457382"/>
              <a:ext cx="110949" cy="102398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7986888" y="4457382"/>
                <a:ext cx="110949" cy="102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0" name="墨迹 79"/>
              <p14:cNvContentPartPr/>
              <p14:nvPr/>
            </p14:nvContentPartPr>
            <p14:xfrm>
              <a:off x="1484488" y="5050090"/>
              <a:ext cx="135467" cy="393024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1484488" y="5050090"/>
                <a:ext cx="135467" cy="3930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1" name="墨迹 80"/>
              <p14:cNvContentPartPr/>
              <p14:nvPr/>
            </p14:nvContentPartPr>
            <p14:xfrm>
              <a:off x="1882422" y="5316218"/>
              <a:ext cx="22578" cy="38774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1882422" y="5316218"/>
                <a:ext cx="22578" cy="387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2" name="墨迹 81"/>
              <p14:cNvContentPartPr/>
              <p14:nvPr/>
            </p14:nvContentPartPr>
            <p14:xfrm>
              <a:off x="2054577" y="5126580"/>
              <a:ext cx="206023" cy="225592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2054577" y="5126580"/>
                <a:ext cx="206023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3" name="墨迹 82"/>
              <p14:cNvContentPartPr/>
              <p14:nvPr/>
            </p14:nvContentPartPr>
            <p14:xfrm>
              <a:off x="2549877" y="5046213"/>
              <a:ext cx="156634" cy="305255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2549877" y="5046213"/>
                <a:ext cx="156634" cy="305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4" name="墨迹 83"/>
              <p14:cNvContentPartPr/>
              <p14:nvPr/>
            </p14:nvContentPartPr>
            <p14:xfrm>
              <a:off x="2707569" y="5053263"/>
              <a:ext cx="156986" cy="244626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2707569" y="5053263"/>
                <a:ext cx="156986" cy="2446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5" name="墨迹 84"/>
              <p14:cNvContentPartPr/>
              <p14:nvPr/>
            </p14:nvContentPartPr>
            <p14:xfrm>
              <a:off x="2794000" y="5188618"/>
              <a:ext cx="28222" cy="414525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2794000" y="5188618"/>
                <a:ext cx="28222" cy="4145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6" name="墨迹 85"/>
              <p14:cNvContentPartPr/>
              <p14:nvPr/>
            </p14:nvContentPartPr>
            <p14:xfrm>
              <a:off x="2921000" y="5047799"/>
              <a:ext cx="59266" cy="216956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2921000" y="5047799"/>
                <a:ext cx="59266" cy="2169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7" name="墨迹 86"/>
              <p14:cNvContentPartPr/>
              <p14:nvPr/>
            </p14:nvContentPartPr>
            <p14:xfrm>
              <a:off x="2875844" y="5153369"/>
              <a:ext cx="149578" cy="252381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2875844" y="5153369"/>
                <a:ext cx="149578" cy="2523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8" name="墨迹 87"/>
              <p14:cNvContentPartPr/>
              <p14:nvPr/>
            </p14:nvContentPartPr>
            <p14:xfrm>
              <a:off x="2878666" y="5245016"/>
              <a:ext cx="276578" cy="177653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2878666" y="5245016"/>
                <a:ext cx="276578" cy="177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89" name="墨迹 88"/>
              <p14:cNvContentPartPr/>
              <p14:nvPr/>
            </p14:nvContentPartPr>
            <p14:xfrm>
              <a:off x="3088922" y="5074236"/>
              <a:ext cx="15522" cy="263837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3088922" y="5074236"/>
                <a:ext cx="15522" cy="2638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0" name="墨迹 89"/>
              <p14:cNvContentPartPr/>
              <p14:nvPr/>
            </p14:nvContentPartPr>
            <p14:xfrm>
              <a:off x="3127022" y="5188618"/>
              <a:ext cx="70555" cy="45118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3127022" y="5188618"/>
                <a:ext cx="70555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1" name="墨迹 90"/>
              <p14:cNvContentPartPr/>
              <p14:nvPr/>
            </p14:nvContentPartPr>
            <p14:xfrm>
              <a:off x="3271661" y="5053263"/>
              <a:ext cx="203905" cy="22559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3271661" y="5053263"/>
                <a:ext cx="203905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2" name="墨迹 91"/>
              <p14:cNvContentPartPr/>
              <p14:nvPr/>
            </p14:nvContentPartPr>
            <p14:xfrm>
              <a:off x="3366911" y="5104021"/>
              <a:ext cx="47977" cy="516042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3366911" y="5104021"/>
                <a:ext cx="47977" cy="5160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3" name="墨迹 92"/>
              <p14:cNvContentPartPr/>
              <p14:nvPr/>
            </p14:nvContentPartPr>
            <p14:xfrm>
              <a:off x="3555647" y="5109661"/>
              <a:ext cx="161219" cy="28199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3555647" y="5109661"/>
                <a:ext cx="161219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4" name="墨迹 93"/>
              <p14:cNvContentPartPr/>
              <p14:nvPr/>
            </p14:nvContentPartPr>
            <p14:xfrm>
              <a:off x="3651955" y="5016604"/>
              <a:ext cx="45156" cy="334863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3651955" y="5016604"/>
                <a:ext cx="45156" cy="3348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5" name="墨迹 94"/>
              <p14:cNvContentPartPr/>
              <p14:nvPr/>
            </p14:nvContentPartPr>
            <p14:xfrm>
              <a:off x="3587044" y="5172403"/>
              <a:ext cx="82903" cy="86712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3587044" y="5172403"/>
                <a:ext cx="82903" cy="867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6" name="墨迹 95"/>
              <p14:cNvContentPartPr/>
              <p14:nvPr/>
            </p14:nvContentPartPr>
            <p14:xfrm>
              <a:off x="3685822" y="5177338"/>
              <a:ext cx="84666" cy="47939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3685822" y="5177338"/>
                <a:ext cx="84666" cy="47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7" name="墨迹 96"/>
              <p14:cNvContentPartPr/>
              <p14:nvPr/>
            </p14:nvContentPartPr>
            <p14:xfrm>
              <a:off x="3795888" y="5103316"/>
              <a:ext cx="25400" cy="164259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3795888" y="5103316"/>
                <a:ext cx="25400" cy="1642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98" name="墨迹 97"/>
              <p14:cNvContentPartPr/>
              <p14:nvPr/>
            </p14:nvContentPartPr>
            <p14:xfrm>
              <a:off x="3820054" y="5008144"/>
              <a:ext cx="91546" cy="329224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3820054" y="5008144"/>
                <a:ext cx="91546" cy="3292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9" name="墨迹 98"/>
              <p14:cNvContentPartPr/>
              <p14:nvPr/>
            </p14:nvContentPartPr>
            <p14:xfrm>
              <a:off x="3979333" y="5072826"/>
              <a:ext cx="37570" cy="228588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3979333" y="5072826"/>
                <a:ext cx="37570" cy="2285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00" name="墨迹 99"/>
              <p14:cNvContentPartPr/>
              <p14:nvPr/>
            </p14:nvContentPartPr>
            <p14:xfrm>
              <a:off x="4064000" y="4970076"/>
              <a:ext cx="178329" cy="352487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4064000" y="4970076"/>
                <a:ext cx="178329" cy="3524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1" name="墨迹 100"/>
              <p14:cNvContentPartPr/>
              <p14:nvPr/>
            </p14:nvContentPartPr>
            <p14:xfrm>
              <a:off x="4082344" y="5119178"/>
              <a:ext cx="80962" cy="134474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4082344" y="5119178"/>
                <a:ext cx="80962" cy="134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2" name="墨迹 101"/>
              <p14:cNvContentPartPr/>
              <p14:nvPr/>
            </p14:nvContentPartPr>
            <p14:xfrm>
              <a:off x="4583288" y="5058902"/>
              <a:ext cx="301978" cy="305607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4583288" y="5058902"/>
                <a:ext cx="301978" cy="3056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3" name="墨迹 102"/>
              <p14:cNvContentPartPr/>
              <p14:nvPr/>
            </p14:nvContentPartPr>
            <p14:xfrm>
              <a:off x="4924601" y="5027707"/>
              <a:ext cx="168804" cy="504939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4924601" y="5027707"/>
                <a:ext cx="168804" cy="504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4" name="墨迹 103"/>
              <p14:cNvContentPartPr/>
              <p14:nvPr/>
            </p14:nvContentPartPr>
            <p14:xfrm>
              <a:off x="4906962" y="5149139"/>
              <a:ext cx="133526" cy="172719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4906962" y="5149139"/>
                <a:ext cx="133526" cy="1727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5" name="墨迹 104"/>
              <p14:cNvContentPartPr/>
              <p14:nvPr/>
            </p14:nvContentPartPr>
            <p14:xfrm>
              <a:off x="5012266" y="5199898"/>
              <a:ext cx="101600" cy="70497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5012266" y="5199898"/>
                <a:ext cx="101600" cy="70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06" name="墨迹 105"/>
              <p14:cNvContentPartPr/>
              <p14:nvPr/>
            </p14:nvContentPartPr>
            <p14:xfrm>
              <a:off x="5150555" y="5145614"/>
              <a:ext cx="19756" cy="150160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5150555" y="5145614"/>
                <a:ext cx="19756" cy="1501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7" name="墨迹 106"/>
              <p14:cNvContentPartPr/>
              <p14:nvPr/>
            </p14:nvContentPartPr>
            <p14:xfrm>
              <a:off x="5180188" y="5075822"/>
              <a:ext cx="86078" cy="270006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5180188" y="5075822"/>
                <a:ext cx="86078" cy="2700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08" name="墨迹 107"/>
              <p14:cNvContentPartPr/>
              <p14:nvPr/>
            </p14:nvContentPartPr>
            <p14:xfrm>
              <a:off x="5359400" y="5151783"/>
              <a:ext cx="31044" cy="155271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5359400" y="5151783"/>
                <a:ext cx="31044" cy="1552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09" name="墨迹 108"/>
              <p14:cNvContentPartPr/>
              <p14:nvPr/>
            </p14:nvContentPartPr>
            <p14:xfrm>
              <a:off x="5418666" y="5058902"/>
              <a:ext cx="161396" cy="317239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5418666" y="5058902"/>
                <a:ext cx="161396" cy="3172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10" name="墨迹 109"/>
              <p14:cNvContentPartPr/>
              <p14:nvPr/>
            </p14:nvContentPartPr>
            <p14:xfrm>
              <a:off x="5463822" y="5166059"/>
              <a:ext cx="84666" cy="169194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5463822" y="5166059"/>
                <a:ext cx="84666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1" name="墨迹 110"/>
              <p14:cNvContentPartPr/>
              <p14:nvPr/>
            </p14:nvContentPartPr>
            <p14:xfrm>
              <a:off x="5853288" y="5261935"/>
              <a:ext cx="11289" cy="11279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5853288" y="5261935"/>
                <a:ext cx="11289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12" name="墨迹 111"/>
              <p14:cNvContentPartPr/>
              <p14:nvPr/>
            </p14:nvContentPartPr>
            <p14:xfrm>
              <a:off x="1682044" y="5663771"/>
              <a:ext cx="139171" cy="480793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1682044" y="5663771"/>
                <a:ext cx="139171" cy="4807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13" name="墨迹 112"/>
              <p14:cNvContentPartPr/>
              <p14:nvPr/>
            </p14:nvContentPartPr>
            <p14:xfrm>
              <a:off x="2054577" y="5698139"/>
              <a:ext cx="43745" cy="570854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2054577" y="5698139"/>
                <a:ext cx="43745" cy="5708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4" name="墨迹 113"/>
              <p14:cNvContentPartPr/>
              <p14:nvPr/>
            </p14:nvContentPartPr>
            <p14:xfrm>
              <a:off x="1981200" y="5711005"/>
              <a:ext cx="95955" cy="165669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1981200" y="5711005"/>
                <a:ext cx="95955" cy="1656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5" name="墨迹 114"/>
              <p14:cNvContentPartPr/>
              <p14:nvPr/>
            </p14:nvContentPartPr>
            <p14:xfrm>
              <a:off x="2122311" y="5769518"/>
              <a:ext cx="103364" cy="69088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2122311" y="5769518"/>
                <a:ext cx="103364" cy="690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16" name="墨迹 115"/>
              <p14:cNvContentPartPr/>
              <p14:nvPr/>
            </p14:nvContentPartPr>
            <p14:xfrm>
              <a:off x="2743200" y="5893593"/>
              <a:ext cx="578555" cy="39479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2743200" y="5893593"/>
                <a:ext cx="578555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17" name="墨迹 116"/>
              <p14:cNvContentPartPr/>
              <p14:nvPr/>
            </p14:nvContentPartPr>
            <p14:xfrm>
              <a:off x="3237088" y="5775158"/>
              <a:ext cx="204612" cy="281990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3237088" y="5775158"/>
                <a:ext cx="204612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18" name="墨迹 117"/>
              <p14:cNvContentPartPr/>
              <p14:nvPr/>
            </p14:nvContentPartPr>
            <p14:xfrm>
              <a:off x="4041422" y="5701840"/>
              <a:ext cx="152400" cy="33839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4041422" y="5701840"/>
                <a:ext cx="152400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19" name="墨迹 118"/>
              <p14:cNvContentPartPr/>
              <p14:nvPr/>
            </p14:nvContentPartPr>
            <p14:xfrm>
              <a:off x="4013200" y="5769518"/>
              <a:ext cx="39511" cy="205853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4013200" y="5769518"/>
                <a:ext cx="39511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20" name="墨迹 119"/>
              <p14:cNvContentPartPr/>
              <p14:nvPr/>
            </p14:nvContentPartPr>
            <p14:xfrm>
              <a:off x="4013200" y="5814636"/>
              <a:ext cx="186266" cy="133946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4013200" y="5814636"/>
                <a:ext cx="186266" cy="1339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21" name="墨迹 120"/>
              <p14:cNvContentPartPr/>
              <p14:nvPr/>
            </p14:nvContentPartPr>
            <p14:xfrm>
              <a:off x="4049006" y="5746958"/>
              <a:ext cx="31927" cy="234405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4049006" y="5746958"/>
                <a:ext cx="31927" cy="2344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22" name="墨迹 121"/>
              <p14:cNvContentPartPr/>
              <p14:nvPr/>
            </p14:nvContentPartPr>
            <p14:xfrm>
              <a:off x="4028722" y="5776567"/>
              <a:ext cx="148166" cy="363063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4028722" y="5776567"/>
                <a:ext cx="148166" cy="3630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23" name="墨迹 122"/>
              <p14:cNvContentPartPr/>
              <p14:nvPr/>
            </p14:nvContentPartPr>
            <p14:xfrm>
              <a:off x="4047066" y="5973960"/>
              <a:ext cx="129822" cy="167784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4047066" y="5973960"/>
                <a:ext cx="129822" cy="1677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24" name="墨迹 123"/>
              <p14:cNvContentPartPr/>
              <p14:nvPr/>
            </p14:nvContentPartPr>
            <p14:xfrm>
              <a:off x="3928533" y="6009209"/>
              <a:ext cx="282222" cy="59218"/>
            </p14:xfrm>
          </p:contentPart>
        </mc:Choice>
        <mc:Fallback xmlns="">
          <p:pic>
            <p:nvPicPr>
              <p:cNvPr id="124" name="墨迹 123"/>
            </p:nvPicPr>
            <p:blipFill>
              <a:blip/>
            </p:blipFill>
            <p:spPr>
              <a:xfrm>
                <a:off x="3928533" y="6009209"/>
                <a:ext cx="282222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25" name="墨迹 124"/>
              <p14:cNvContentPartPr/>
              <p14:nvPr/>
            </p14:nvContentPartPr>
            <p14:xfrm>
              <a:off x="4329288" y="5758238"/>
              <a:ext cx="132645" cy="90237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4329288" y="5758238"/>
                <a:ext cx="132645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26" name="墨迹 125"/>
              <p14:cNvContentPartPr/>
              <p14:nvPr/>
            </p14:nvContentPartPr>
            <p14:xfrm>
              <a:off x="4267905" y="5842835"/>
              <a:ext cx="213783" cy="76313"/>
            </p14:xfrm>
          </p:contentPart>
        </mc:Choice>
        <mc:Fallback xmlns="">
          <p:pic>
            <p:nvPicPr>
              <p:cNvPr id="126" name="墨迹 125"/>
            </p:nvPicPr>
            <p:blipFill>
              <a:blip/>
            </p:blipFill>
            <p:spPr>
              <a:xfrm>
                <a:off x="4267905" y="5842835"/>
                <a:ext cx="213783" cy="76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27" name="墨迹 126"/>
              <p14:cNvContentPartPr/>
              <p14:nvPr/>
            </p14:nvContentPartPr>
            <p14:xfrm>
              <a:off x="4387144" y="5688974"/>
              <a:ext cx="108656" cy="330810"/>
            </p14:xfrm>
          </p:contentPart>
        </mc:Choice>
        <mc:Fallback xmlns="">
          <p:pic>
            <p:nvPicPr>
              <p:cNvPr id="127" name="墨迹 126"/>
            </p:nvPicPr>
            <p:blipFill>
              <a:blip/>
            </p:blipFill>
            <p:spPr>
              <a:xfrm>
                <a:off x="4387144" y="5688974"/>
                <a:ext cx="108656" cy="3308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28" name="墨迹 127"/>
              <p14:cNvContentPartPr/>
              <p14:nvPr/>
            </p14:nvContentPartPr>
            <p14:xfrm>
              <a:off x="4210755" y="5903110"/>
              <a:ext cx="163689" cy="179416"/>
            </p14:xfrm>
          </p:contentPart>
        </mc:Choice>
        <mc:Fallback xmlns="">
          <p:pic>
            <p:nvPicPr>
              <p:cNvPr id="128" name="墨迹 127"/>
            </p:nvPicPr>
            <p:blipFill>
              <a:blip/>
            </p:blipFill>
            <p:spPr>
              <a:xfrm>
                <a:off x="4210755" y="5903110"/>
                <a:ext cx="163689" cy="1794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29" name="墨迹 128"/>
              <p14:cNvContentPartPr/>
              <p14:nvPr/>
            </p14:nvContentPartPr>
            <p14:xfrm>
              <a:off x="4222044" y="6036527"/>
              <a:ext cx="412044" cy="158796"/>
            </p14:xfrm>
          </p:contentPart>
        </mc:Choice>
        <mc:Fallback xmlns="">
          <p:pic>
            <p:nvPicPr>
              <p:cNvPr id="129" name="墨迹 128"/>
            </p:nvPicPr>
            <p:blipFill>
              <a:blip/>
            </p:blipFill>
            <p:spPr>
              <a:xfrm>
                <a:off x="4222044" y="6036527"/>
                <a:ext cx="412044" cy="158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30" name="墨迹 129"/>
              <p14:cNvContentPartPr/>
              <p14:nvPr/>
            </p14:nvContentPartPr>
            <p14:xfrm>
              <a:off x="4615038" y="5811816"/>
              <a:ext cx="225073" cy="188934"/>
            </p14:xfrm>
          </p:contentPart>
        </mc:Choice>
        <mc:Fallback xmlns="">
          <p:pic>
            <p:nvPicPr>
              <p:cNvPr id="130" name="墨迹 129"/>
            </p:nvPicPr>
            <p:blipFill>
              <a:blip/>
            </p:blipFill>
            <p:spPr>
              <a:xfrm>
                <a:off x="4615038" y="5811816"/>
                <a:ext cx="225073" cy="1889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31" name="墨迹 130"/>
              <p14:cNvContentPartPr/>
              <p14:nvPr/>
            </p14:nvContentPartPr>
            <p14:xfrm>
              <a:off x="4905022" y="5756475"/>
              <a:ext cx="16933" cy="69441"/>
            </p14:xfrm>
          </p:contentPart>
        </mc:Choice>
        <mc:Fallback xmlns="">
          <p:pic>
            <p:nvPicPr>
              <p:cNvPr id="131" name="墨迹 130"/>
            </p:nvPicPr>
            <p:blipFill>
              <a:blip/>
            </p:blipFill>
            <p:spPr>
              <a:xfrm>
                <a:off x="4905022" y="5756475"/>
                <a:ext cx="16933" cy="694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32" name="墨迹 131"/>
              <p14:cNvContentPartPr/>
              <p14:nvPr/>
            </p14:nvContentPartPr>
            <p14:xfrm>
              <a:off x="4859866" y="5698315"/>
              <a:ext cx="276578" cy="356013"/>
            </p14:xfrm>
          </p:contentPart>
        </mc:Choice>
        <mc:Fallback xmlns="">
          <p:pic>
            <p:nvPicPr>
              <p:cNvPr id="132" name="墨迹 131"/>
            </p:nvPicPr>
            <p:blipFill>
              <a:blip/>
            </p:blipFill>
            <p:spPr>
              <a:xfrm>
                <a:off x="4859866" y="5698315"/>
                <a:ext cx="276578" cy="3560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33" name="墨迹 132"/>
              <p14:cNvContentPartPr/>
              <p14:nvPr/>
            </p14:nvContentPartPr>
            <p14:xfrm>
              <a:off x="5000977" y="5820276"/>
              <a:ext cx="268112" cy="98696"/>
            </p14:xfrm>
          </p:contentPart>
        </mc:Choice>
        <mc:Fallback xmlns="">
          <p:pic>
            <p:nvPicPr>
              <p:cNvPr id="133" name="墨迹 132"/>
            </p:nvPicPr>
            <p:blipFill>
              <a:blip/>
            </p:blipFill>
            <p:spPr>
              <a:xfrm>
                <a:off x="5000977" y="5820276"/>
                <a:ext cx="268112" cy="98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34" name="墨迹 133"/>
              <p14:cNvContentPartPr/>
              <p14:nvPr/>
            </p14:nvContentPartPr>
            <p14:xfrm>
              <a:off x="5102577" y="5966911"/>
              <a:ext cx="90311" cy="108037"/>
            </p14:xfrm>
          </p:contentPart>
        </mc:Choice>
        <mc:Fallback xmlns="">
          <p:pic>
            <p:nvPicPr>
              <p:cNvPr id="134" name="墨迹 133"/>
            </p:nvPicPr>
            <p:blipFill>
              <a:blip/>
            </p:blipFill>
            <p:spPr>
              <a:xfrm>
                <a:off x="5102577" y="5966911"/>
                <a:ext cx="90311" cy="108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35" name="墨迹 134"/>
              <p14:cNvContentPartPr/>
              <p14:nvPr/>
            </p14:nvContentPartPr>
            <p14:xfrm>
              <a:off x="5281612" y="5684921"/>
              <a:ext cx="230188" cy="140995"/>
            </p14:xfrm>
          </p:contentPart>
        </mc:Choice>
        <mc:Fallback xmlns="">
          <p:pic>
            <p:nvPicPr>
              <p:cNvPr id="135" name="墨迹 134"/>
            </p:nvPicPr>
            <p:blipFill>
              <a:blip/>
            </p:blipFill>
            <p:spPr>
              <a:xfrm>
                <a:off x="5281612" y="5684921"/>
                <a:ext cx="230188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36" name="墨迹 135"/>
              <p14:cNvContentPartPr/>
              <p14:nvPr/>
            </p14:nvContentPartPr>
            <p14:xfrm>
              <a:off x="5418666" y="5626936"/>
              <a:ext cx="122766" cy="351254"/>
            </p14:xfrm>
          </p:contentPart>
        </mc:Choice>
        <mc:Fallback xmlns="">
          <p:pic>
            <p:nvPicPr>
              <p:cNvPr id="136" name="墨迹 135"/>
            </p:nvPicPr>
            <p:blipFill>
              <a:blip/>
            </p:blipFill>
            <p:spPr>
              <a:xfrm>
                <a:off x="5418666" y="5626936"/>
                <a:ext cx="122766" cy="3512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37" name="墨迹 136"/>
              <p14:cNvContentPartPr/>
              <p14:nvPr/>
            </p14:nvContentPartPr>
            <p14:xfrm>
              <a:off x="5207000" y="5839134"/>
              <a:ext cx="183444" cy="280052"/>
            </p14:xfrm>
          </p:contentPart>
        </mc:Choice>
        <mc:Fallback xmlns="">
          <p:pic>
            <p:nvPicPr>
              <p:cNvPr id="137" name="墨迹 136"/>
            </p:nvPicPr>
            <p:blipFill>
              <a:blip/>
            </p:blipFill>
            <p:spPr>
              <a:xfrm>
                <a:off x="5207000" y="5839134"/>
                <a:ext cx="183444" cy="280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38" name="墨迹 137"/>
              <p14:cNvContentPartPr/>
              <p14:nvPr/>
            </p14:nvContentPartPr>
            <p14:xfrm>
              <a:off x="5277555" y="6008328"/>
              <a:ext cx="479778" cy="108037"/>
            </p14:xfrm>
          </p:contentPart>
        </mc:Choice>
        <mc:Fallback xmlns="">
          <p:pic>
            <p:nvPicPr>
              <p:cNvPr id="138" name="墨迹 137"/>
            </p:nvPicPr>
            <p:blipFill>
              <a:blip/>
            </p:blipFill>
            <p:spPr>
              <a:xfrm>
                <a:off x="5277555" y="6008328"/>
                <a:ext cx="479778" cy="108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39" name="墨迹 138"/>
              <p14:cNvContentPartPr/>
              <p14:nvPr/>
            </p14:nvContentPartPr>
            <p14:xfrm>
              <a:off x="5512505" y="5683511"/>
              <a:ext cx="208139" cy="376457"/>
            </p14:xfrm>
          </p:contentPart>
        </mc:Choice>
        <mc:Fallback xmlns="">
          <p:pic>
            <p:nvPicPr>
              <p:cNvPr id="139" name="墨迹 138"/>
            </p:nvPicPr>
            <p:blipFill>
              <a:blip/>
            </p:blipFill>
            <p:spPr>
              <a:xfrm>
                <a:off x="5512505" y="5683511"/>
                <a:ext cx="208139" cy="3764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40" name="墨迹 139"/>
              <p14:cNvContentPartPr/>
              <p14:nvPr/>
            </p14:nvContentPartPr>
            <p14:xfrm>
              <a:off x="5571066" y="5826621"/>
              <a:ext cx="203200" cy="219247"/>
            </p14:xfrm>
          </p:contentPart>
        </mc:Choice>
        <mc:Fallback xmlns="">
          <p:pic>
            <p:nvPicPr>
              <p:cNvPr id="140" name="墨迹 139"/>
            </p:nvPicPr>
            <p:blipFill>
              <a:blip/>
            </p:blipFill>
            <p:spPr>
              <a:xfrm>
                <a:off x="5571066" y="5826621"/>
                <a:ext cx="203200" cy="2192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41" name="墨迹 140"/>
              <p14:cNvContentPartPr/>
              <p14:nvPr/>
            </p14:nvContentPartPr>
            <p14:xfrm>
              <a:off x="5661377" y="5630461"/>
              <a:ext cx="81845" cy="139057"/>
            </p14:xfrm>
          </p:contentPart>
        </mc:Choice>
        <mc:Fallback xmlns="">
          <p:pic>
            <p:nvPicPr>
              <p:cNvPr id="141" name="墨迹 140"/>
            </p:nvPicPr>
            <p:blipFill>
              <a:blip/>
            </p:blipFill>
            <p:spPr>
              <a:xfrm>
                <a:off x="5661377" y="5630461"/>
                <a:ext cx="81845" cy="139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42" name="墨迹 141"/>
              <p14:cNvContentPartPr/>
              <p14:nvPr/>
            </p14:nvContentPartPr>
            <p14:xfrm>
              <a:off x="5732991" y="5687388"/>
              <a:ext cx="304094" cy="245684"/>
            </p14:xfrm>
          </p:contentPart>
        </mc:Choice>
        <mc:Fallback xmlns="">
          <p:pic>
            <p:nvPicPr>
              <p:cNvPr id="142" name="墨迹 141"/>
            </p:nvPicPr>
            <p:blipFill>
              <a:blip/>
            </p:blipFill>
            <p:spPr>
              <a:xfrm>
                <a:off x="5732991" y="5687388"/>
                <a:ext cx="304094" cy="2456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43" name="墨迹 142"/>
              <p14:cNvContentPartPr/>
              <p14:nvPr/>
            </p14:nvContentPartPr>
            <p14:xfrm>
              <a:off x="5833003" y="5711005"/>
              <a:ext cx="133174" cy="308250"/>
            </p14:xfrm>
          </p:contentPart>
        </mc:Choice>
        <mc:Fallback xmlns="">
          <p:pic>
            <p:nvPicPr>
              <p:cNvPr id="143" name="墨迹 142"/>
            </p:nvPicPr>
            <p:blipFill>
              <a:blip/>
            </p:blipFill>
            <p:spPr>
              <a:xfrm>
                <a:off x="5833003" y="5711005"/>
                <a:ext cx="133174" cy="3082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44" name="墨迹 143"/>
              <p14:cNvContentPartPr/>
              <p14:nvPr/>
            </p14:nvContentPartPr>
            <p14:xfrm>
              <a:off x="5983111" y="5916152"/>
              <a:ext cx="42333" cy="112797"/>
            </p14:xfrm>
          </p:contentPart>
        </mc:Choice>
        <mc:Fallback xmlns="">
          <p:pic>
            <p:nvPicPr>
              <p:cNvPr id="144" name="墨迹 143"/>
            </p:nvPicPr>
            <p:blipFill>
              <a:blip/>
            </p:blipFill>
            <p:spPr>
              <a:xfrm>
                <a:off x="5983111" y="5916152"/>
                <a:ext cx="42333" cy="1127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45" name="墨迹 144"/>
              <p14:cNvContentPartPr/>
              <p14:nvPr/>
            </p14:nvContentPartPr>
            <p14:xfrm>
              <a:off x="6175022" y="6023309"/>
              <a:ext cx="104995" cy="59958"/>
            </p14:xfrm>
          </p:contentPart>
        </mc:Choice>
        <mc:Fallback xmlns="">
          <p:pic>
            <p:nvPicPr>
              <p:cNvPr id="145" name="墨迹 144"/>
            </p:nvPicPr>
            <p:blipFill>
              <a:blip/>
            </p:blipFill>
            <p:spPr>
              <a:xfrm>
                <a:off x="6175022" y="6023309"/>
                <a:ext cx="104995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46" name="墨迹 145"/>
              <p14:cNvContentPartPr/>
              <p14:nvPr/>
            </p14:nvContentPartPr>
            <p14:xfrm>
              <a:off x="6621462" y="5540577"/>
              <a:ext cx="242182" cy="328342"/>
            </p14:xfrm>
          </p:contentPart>
        </mc:Choice>
        <mc:Fallback xmlns="">
          <p:pic>
            <p:nvPicPr>
              <p:cNvPr id="146" name="墨迹 145"/>
            </p:nvPicPr>
            <p:blipFill>
              <a:blip/>
            </p:blipFill>
            <p:spPr>
              <a:xfrm>
                <a:off x="6621462" y="5540577"/>
                <a:ext cx="242182" cy="3283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47" name="墨迹 146"/>
              <p14:cNvContentPartPr/>
              <p14:nvPr/>
            </p14:nvContentPartPr>
            <p14:xfrm>
              <a:off x="6640688" y="5536523"/>
              <a:ext cx="330200" cy="467046"/>
            </p14:xfrm>
          </p:contentPart>
        </mc:Choice>
        <mc:Fallback xmlns="">
          <p:pic>
            <p:nvPicPr>
              <p:cNvPr id="147" name="墨迹 146"/>
            </p:nvPicPr>
            <p:blipFill>
              <a:blip/>
            </p:blipFill>
            <p:spPr>
              <a:xfrm>
                <a:off x="6640688" y="5536523"/>
                <a:ext cx="330200" cy="4670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48" name="墨迹 147"/>
              <p14:cNvContentPartPr/>
              <p14:nvPr/>
            </p14:nvContentPartPr>
            <p14:xfrm>
              <a:off x="6959600" y="5705718"/>
              <a:ext cx="105303" cy="173776"/>
            </p14:xfrm>
          </p:contentPart>
        </mc:Choice>
        <mc:Fallback xmlns="">
          <p:pic>
            <p:nvPicPr>
              <p:cNvPr id="148" name="墨迹 147"/>
            </p:nvPicPr>
            <p:blipFill>
              <a:blip/>
            </p:blipFill>
            <p:spPr>
              <a:xfrm>
                <a:off x="6959600" y="5705718"/>
                <a:ext cx="105303" cy="1737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49" name="墨迹 148"/>
              <p14:cNvContentPartPr/>
              <p14:nvPr/>
            </p14:nvContentPartPr>
            <p14:xfrm>
              <a:off x="7100711" y="5703250"/>
              <a:ext cx="39511" cy="195983"/>
            </p14:xfrm>
          </p:contentPart>
        </mc:Choice>
        <mc:Fallback xmlns="">
          <p:pic>
            <p:nvPicPr>
              <p:cNvPr id="149" name="墨迹 148"/>
            </p:nvPicPr>
            <p:blipFill>
              <a:blip/>
            </p:blipFill>
            <p:spPr>
              <a:xfrm>
                <a:off x="7100711" y="5703250"/>
                <a:ext cx="39511" cy="1959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50" name="墨迹 149"/>
              <p14:cNvContentPartPr/>
              <p14:nvPr/>
            </p14:nvContentPartPr>
            <p14:xfrm>
              <a:off x="7083777" y="5708889"/>
              <a:ext cx="161220" cy="252381"/>
            </p14:xfrm>
          </p:contentPart>
        </mc:Choice>
        <mc:Fallback xmlns="">
          <p:pic>
            <p:nvPicPr>
              <p:cNvPr id="150" name="墨迹 149"/>
            </p:nvPicPr>
            <p:blipFill>
              <a:blip/>
            </p:blipFill>
            <p:spPr>
              <a:xfrm>
                <a:off x="7083777" y="5708889"/>
                <a:ext cx="161220" cy="2523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51" name="墨迹 150"/>
              <p14:cNvContentPartPr/>
              <p14:nvPr/>
            </p14:nvContentPartPr>
            <p14:xfrm>
              <a:off x="6348588" y="5996520"/>
              <a:ext cx="1034344" cy="32429"/>
            </p14:xfrm>
          </p:contentPart>
        </mc:Choice>
        <mc:Fallback xmlns="">
          <p:pic>
            <p:nvPicPr>
              <p:cNvPr id="151" name="墨迹 150"/>
            </p:nvPicPr>
            <p:blipFill>
              <a:blip/>
            </p:blipFill>
            <p:spPr>
              <a:xfrm>
                <a:off x="6348588" y="5996520"/>
                <a:ext cx="1034344" cy="324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52" name="墨迹 151"/>
              <p14:cNvContentPartPr/>
              <p14:nvPr/>
            </p14:nvContentPartPr>
            <p14:xfrm>
              <a:off x="6541028" y="6077592"/>
              <a:ext cx="175860" cy="280052"/>
            </p14:xfrm>
          </p:contentPart>
        </mc:Choice>
        <mc:Fallback xmlns="">
          <p:pic>
            <p:nvPicPr>
              <p:cNvPr id="152" name="墨迹 151"/>
            </p:nvPicPr>
            <p:blipFill>
              <a:blip/>
            </p:blipFill>
            <p:spPr>
              <a:xfrm>
                <a:off x="6541028" y="6077592"/>
                <a:ext cx="175860" cy="280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53" name="墨迹 152"/>
              <p14:cNvContentPartPr/>
              <p14:nvPr/>
            </p14:nvContentPartPr>
            <p14:xfrm>
              <a:off x="6561666" y="6067193"/>
              <a:ext cx="256822" cy="317063"/>
            </p14:xfrm>
          </p:contentPart>
        </mc:Choice>
        <mc:Fallback xmlns="">
          <p:pic>
            <p:nvPicPr>
              <p:cNvPr id="153" name="墨迹 152"/>
            </p:nvPicPr>
            <p:blipFill>
              <a:blip/>
            </p:blipFill>
            <p:spPr>
              <a:xfrm>
                <a:off x="6561666" y="6067193"/>
                <a:ext cx="256822" cy="3170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54" name="墨迹 153"/>
              <p14:cNvContentPartPr/>
              <p14:nvPr/>
            </p14:nvContentPartPr>
            <p14:xfrm>
              <a:off x="6857294" y="6172235"/>
              <a:ext cx="83079" cy="181002"/>
            </p14:xfrm>
          </p:contentPart>
        </mc:Choice>
        <mc:Fallback xmlns="">
          <p:pic>
            <p:nvPicPr>
              <p:cNvPr id="154" name="墨迹 153"/>
            </p:nvPicPr>
            <p:blipFill>
              <a:blip/>
            </p:blipFill>
            <p:spPr>
              <a:xfrm>
                <a:off x="6857294" y="6172235"/>
                <a:ext cx="83079" cy="1810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55" name="墨迹 154"/>
              <p14:cNvContentPartPr/>
              <p14:nvPr/>
            </p14:nvContentPartPr>
            <p14:xfrm>
              <a:off x="6981296" y="6217000"/>
              <a:ext cx="82726" cy="167256"/>
            </p14:xfrm>
          </p:contentPart>
        </mc:Choice>
        <mc:Fallback xmlns="">
          <p:pic>
            <p:nvPicPr>
              <p:cNvPr id="155" name="墨迹 154"/>
            </p:nvPicPr>
            <p:blipFill>
              <a:blip/>
            </p:blipFill>
            <p:spPr>
              <a:xfrm>
                <a:off x="6981296" y="6217000"/>
                <a:ext cx="82726" cy="167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56" name="墨迹 155"/>
              <p14:cNvContentPartPr/>
              <p14:nvPr/>
            </p14:nvContentPartPr>
            <p14:xfrm>
              <a:off x="7207955" y="5718759"/>
              <a:ext cx="212196" cy="626018"/>
            </p14:xfrm>
          </p:contentPart>
        </mc:Choice>
        <mc:Fallback xmlns="">
          <p:pic>
            <p:nvPicPr>
              <p:cNvPr id="156" name="墨迹 155"/>
            </p:nvPicPr>
            <p:blipFill>
              <a:blip/>
            </p:blipFill>
            <p:spPr>
              <a:xfrm>
                <a:off x="7207955" y="5718759"/>
                <a:ext cx="212196" cy="626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57" name="墨迹 156"/>
              <p14:cNvContentPartPr/>
              <p14:nvPr/>
            </p14:nvContentPartPr>
            <p14:xfrm>
              <a:off x="6370461" y="5594684"/>
              <a:ext cx="194028" cy="673956"/>
            </p14:xfrm>
          </p:contentPart>
        </mc:Choice>
        <mc:Fallback xmlns="">
          <p:pic>
            <p:nvPicPr>
              <p:cNvPr id="157" name="墨迹 156"/>
            </p:nvPicPr>
            <p:blipFill>
              <a:blip/>
            </p:blipFill>
            <p:spPr>
              <a:xfrm>
                <a:off x="6370461" y="5594684"/>
                <a:ext cx="194028" cy="6739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58" name="墨迹 157"/>
              <p14:cNvContentPartPr/>
              <p14:nvPr/>
            </p14:nvContentPartPr>
            <p14:xfrm>
              <a:off x="7449784" y="6150205"/>
              <a:ext cx="491949" cy="188933"/>
            </p14:xfrm>
          </p:contentPart>
        </mc:Choice>
        <mc:Fallback xmlns="">
          <p:pic>
            <p:nvPicPr>
              <p:cNvPr id="158" name="墨迹 157"/>
            </p:nvPicPr>
            <p:blipFill>
              <a:blip/>
            </p:blipFill>
            <p:spPr>
              <a:xfrm>
                <a:off x="7449784" y="6150205"/>
                <a:ext cx="491949" cy="188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59" name="墨迹 158"/>
              <p14:cNvContentPartPr/>
              <p14:nvPr/>
            </p14:nvContentPartPr>
            <p14:xfrm>
              <a:off x="7800622" y="6164480"/>
              <a:ext cx="158044" cy="208497"/>
            </p14:xfrm>
          </p:contentPart>
        </mc:Choice>
        <mc:Fallback xmlns="">
          <p:pic>
            <p:nvPicPr>
              <p:cNvPr id="159" name="墨迹 158"/>
            </p:nvPicPr>
            <p:blipFill>
              <a:blip/>
            </p:blipFill>
            <p:spPr>
              <a:xfrm>
                <a:off x="7800622" y="6164480"/>
                <a:ext cx="158044" cy="208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60" name="墨迹 159"/>
              <p14:cNvContentPartPr/>
              <p14:nvPr/>
            </p14:nvContentPartPr>
            <p14:xfrm>
              <a:off x="8125530" y="5780797"/>
              <a:ext cx="131587" cy="112796"/>
            </p14:xfrm>
          </p:contentPart>
        </mc:Choice>
        <mc:Fallback xmlns="">
          <p:pic>
            <p:nvPicPr>
              <p:cNvPr id="160" name="墨迹 159"/>
            </p:nvPicPr>
            <p:blipFill>
              <a:blip/>
            </p:blipFill>
            <p:spPr>
              <a:xfrm>
                <a:off x="8125530" y="5780797"/>
                <a:ext cx="131587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61" name="墨迹 160"/>
              <p14:cNvContentPartPr/>
              <p14:nvPr/>
            </p14:nvContentPartPr>
            <p14:xfrm>
              <a:off x="7996413" y="5873854"/>
              <a:ext cx="261409" cy="53578"/>
            </p14:xfrm>
          </p:contentPart>
        </mc:Choice>
        <mc:Fallback xmlns="">
          <p:pic>
            <p:nvPicPr>
              <p:cNvPr id="161" name="墨迹 160"/>
            </p:nvPicPr>
            <p:blipFill>
              <a:blip/>
            </p:blipFill>
            <p:spPr>
              <a:xfrm>
                <a:off x="7996413" y="5873854"/>
                <a:ext cx="261409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62" name="墨迹 161"/>
              <p14:cNvContentPartPr/>
              <p14:nvPr/>
            </p14:nvContentPartPr>
            <p14:xfrm>
              <a:off x="8147578" y="5716645"/>
              <a:ext cx="123297" cy="358832"/>
            </p14:xfrm>
          </p:contentPart>
        </mc:Choice>
        <mc:Fallback xmlns="">
          <p:pic>
            <p:nvPicPr>
              <p:cNvPr id="162" name="墨迹 161"/>
            </p:nvPicPr>
            <p:blipFill>
              <a:blip/>
            </p:blipFill>
            <p:spPr>
              <a:xfrm>
                <a:off x="8147578" y="5716645"/>
                <a:ext cx="123297" cy="3588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63" name="墨迹 162"/>
              <p14:cNvContentPartPr/>
              <p14:nvPr/>
            </p14:nvContentPartPr>
            <p14:xfrm>
              <a:off x="7955844" y="5953869"/>
              <a:ext cx="155222" cy="264013"/>
            </p14:xfrm>
          </p:contentPart>
        </mc:Choice>
        <mc:Fallback xmlns="">
          <p:pic>
            <p:nvPicPr>
              <p:cNvPr id="163" name="墨迹 162"/>
            </p:nvPicPr>
            <p:blipFill>
              <a:blip/>
            </p:blipFill>
            <p:spPr>
              <a:xfrm>
                <a:off x="7955844" y="5953869"/>
                <a:ext cx="155222" cy="2640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64" name="墨迹 163"/>
              <p14:cNvContentPartPr/>
              <p14:nvPr/>
            </p14:nvContentPartPr>
            <p14:xfrm>
              <a:off x="7998177" y="6090986"/>
              <a:ext cx="445912" cy="172014"/>
            </p14:xfrm>
          </p:contentPart>
        </mc:Choice>
        <mc:Fallback xmlns="">
          <p:pic>
            <p:nvPicPr>
              <p:cNvPr id="164" name="墨迹 163"/>
            </p:nvPicPr>
            <p:blipFill>
              <a:blip/>
            </p:blipFill>
            <p:spPr>
              <a:xfrm>
                <a:off x="7998177" y="6090986"/>
                <a:ext cx="445912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65" name="墨迹 164"/>
              <p14:cNvContentPartPr/>
              <p14:nvPr/>
            </p14:nvContentPartPr>
            <p14:xfrm>
              <a:off x="8264877" y="5823801"/>
              <a:ext cx="159456" cy="332044"/>
            </p14:xfrm>
          </p:contentPart>
        </mc:Choice>
        <mc:Fallback xmlns="">
          <p:pic>
            <p:nvPicPr>
              <p:cNvPr id="165" name="墨迹 164"/>
            </p:nvPicPr>
            <p:blipFill>
              <a:blip/>
            </p:blipFill>
            <p:spPr>
              <a:xfrm>
                <a:off x="8264877" y="5823801"/>
                <a:ext cx="159456" cy="3320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66" name="墨迹 165"/>
              <p14:cNvContentPartPr/>
              <p14:nvPr/>
            </p14:nvContentPartPr>
            <p14:xfrm>
              <a:off x="8297333" y="5975371"/>
              <a:ext cx="197556" cy="203385"/>
            </p14:xfrm>
          </p:contentPart>
        </mc:Choice>
        <mc:Fallback xmlns="">
          <p:pic>
            <p:nvPicPr>
              <p:cNvPr id="166" name="墨迹 165"/>
            </p:nvPicPr>
            <p:blipFill>
              <a:blip/>
            </p:blipFill>
            <p:spPr>
              <a:xfrm>
                <a:off x="8297333" y="5975371"/>
                <a:ext cx="197556" cy="2033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67" name="墨迹 166"/>
              <p14:cNvContentPartPr/>
              <p14:nvPr/>
            </p14:nvContentPartPr>
            <p14:xfrm>
              <a:off x="8387644" y="5765816"/>
              <a:ext cx="132644" cy="144697"/>
            </p14:xfrm>
          </p:contentPart>
        </mc:Choice>
        <mc:Fallback xmlns="">
          <p:pic>
            <p:nvPicPr>
              <p:cNvPr id="167" name="墨迹 166"/>
            </p:nvPicPr>
            <p:blipFill>
              <a:blip/>
            </p:blipFill>
            <p:spPr>
              <a:xfrm>
                <a:off x="8387644" y="5765816"/>
                <a:ext cx="132644" cy="1446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68" name="墨迹 167"/>
              <p14:cNvContentPartPr/>
              <p14:nvPr/>
            </p14:nvContentPartPr>
            <p14:xfrm>
              <a:off x="8579555" y="5907693"/>
              <a:ext cx="134762" cy="70497"/>
            </p14:xfrm>
          </p:contentPart>
        </mc:Choice>
        <mc:Fallback xmlns="">
          <p:pic>
            <p:nvPicPr>
              <p:cNvPr id="168" name="墨迹 167"/>
            </p:nvPicPr>
            <p:blipFill>
              <a:blip/>
            </p:blipFill>
            <p:spPr>
              <a:xfrm>
                <a:off x="8579555" y="5907693"/>
                <a:ext cx="134762" cy="70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69" name="墨迹 168"/>
              <p14:cNvContentPartPr/>
              <p14:nvPr/>
            </p14:nvContentPartPr>
            <p14:xfrm>
              <a:off x="8466666" y="5779388"/>
              <a:ext cx="186266" cy="370817"/>
            </p14:xfrm>
          </p:contentPart>
        </mc:Choice>
        <mc:Fallback xmlns="">
          <p:pic>
            <p:nvPicPr>
              <p:cNvPr id="169" name="墨迹 168"/>
            </p:nvPicPr>
            <p:blipFill>
              <a:blip/>
            </p:blipFill>
            <p:spPr>
              <a:xfrm>
                <a:off x="8466666" y="5779388"/>
                <a:ext cx="186266" cy="3708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70" name="墨迹 169"/>
              <p14:cNvContentPartPr/>
              <p14:nvPr/>
            </p14:nvContentPartPr>
            <p14:xfrm>
              <a:off x="8630355" y="6079707"/>
              <a:ext cx="95956" cy="93056"/>
            </p14:xfrm>
          </p:contentPart>
        </mc:Choice>
        <mc:Fallback xmlns="">
          <p:pic>
            <p:nvPicPr>
              <p:cNvPr id="170" name="墨迹 169"/>
            </p:nvPicPr>
            <p:blipFill>
              <a:blip/>
            </p:blipFill>
            <p:spPr>
              <a:xfrm>
                <a:off x="8630355" y="6079707"/>
                <a:ext cx="95956" cy="93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71" name="墨迹 170"/>
              <p14:cNvContentPartPr/>
              <p14:nvPr/>
            </p14:nvContentPartPr>
            <p14:xfrm>
              <a:off x="8923866" y="6146503"/>
              <a:ext cx="11289" cy="54459"/>
            </p14:xfrm>
          </p:contentPart>
        </mc:Choice>
        <mc:Fallback xmlns="">
          <p:pic>
            <p:nvPicPr>
              <p:cNvPr id="171" name="墨迹 170"/>
            </p:nvPicPr>
            <p:blipFill>
              <a:blip/>
            </p:blipFill>
            <p:spPr>
              <a:xfrm>
                <a:off x="8923866" y="6146503"/>
                <a:ext cx="11289" cy="54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72" name="墨迹 171"/>
              <p14:cNvContentPartPr/>
              <p14:nvPr/>
            </p14:nvContentPartPr>
            <p14:xfrm>
              <a:off x="9531702" y="5746958"/>
              <a:ext cx="355071" cy="623198"/>
            </p14:xfrm>
          </p:contentPart>
        </mc:Choice>
        <mc:Fallback xmlns="">
          <p:pic>
            <p:nvPicPr>
              <p:cNvPr id="172" name="墨迹 171"/>
            </p:nvPicPr>
            <p:blipFill>
              <a:blip/>
            </p:blipFill>
            <p:spPr>
              <a:xfrm>
                <a:off x="9531702" y="5746958"/>
                <a:ext cx="355071" cy="623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73" name="墨迹 172"/>
              <p14:cNvContentPartPr/>
              <p14:nvPr/>
            </p14:nvContentPartPr>
            <p14:xfrm>
              <a:off x="9880071" y="5715058"/>
              <a:ext cx="329318" cy="748156"/>
            </p14:xfrm>
          </p:contentPart>
        </mc:Choice>
        <mc:Fallback xmlns="">
          <p:pic>
            <p:nvPicPr>
              <p:cNvPr id="173" name="墨迹 172"/>
            </p:nvPicPr>
            <p:blipFill>
              <a:blip/>
            </p:blipFill>
            <p:spPr>
              <a:xfrm>
                <a:off x="9880071" y="5715058"/>
                <a:ext cx="329318" cy="748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74" name="墨迹 173"/>
              <p14:cNvContentPartPr/>
              <p14:nvPr/>
            </p14:nvContentPartPr>
            <p14:xfrm>
              <a:off x="10315927" y="5777448"/>
              <a:ext cx="371828" cy="446779"/>
            </p14:xfrm>
          </p:contentPart>
        </mc:Choice>
        <mc:Fallback xmlns="">
          <p:pic>
            <p:nvPicPr>
              <p:cNvPr id="174" name="墨迹 173"/>
            </p:nvPicPr>
            <p:blipFill>
              <a:blip/>
            </p:blipFill>
            <p:spPr>
              <a:xfrm>
                <a:off x="10315927" y="5777448"/>
                <a:ext cx="371828" cy="4467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75" name="墨迹 174"/>
              <p14:cNvContentPartPr/>
              <p14:nvPr/>
            </p14:nvContentPartPr>
            <p14:xfrm>
              <a:off x="10747022" y="5954926"/>
              <a:ext cx="22578" cy="90942"/>
            </p14:xfrm>
          </p:contentPart>
        </mc:Choice>
        <mc:Fallback xmlns="">
          <p:pic>
            <p:nvPicPr>
              <p:cNvPr id="175" name="墨迹 174"/>
            </p:nvPicPr>
            <p:blipFill>
              <a:blip/>
            </p:blipFill>
            <p:spPr>
              <a:xfrm>
                <a:off x="10747022" y="5954926"/>
                <a:ext cx="22578" cy="909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76" name="墨迹 175"/>
              <p14:cNvContentPartPr/>
              <p14:nvPr/>
            </p14:nvContentPartPr>
            <p14:xfrm>
              <a:off x="10853561" y="5696200"/>
              <a:ext cx="295981" cy="497008"/>
            </p14:xfrm>
          </p:contentPart>
        </mc:Choice>
        <mc:Fallback xmlns="">
          <p:pic>
            <p:nvPicPr>
              <p:cNvPr id="176" name="墨迹 175"/>
            </p:nvPicPr>
            <p:blipFill>
              <a:blip/>
            </p:blipFill>
            <p:spPr>
              <a:xfrm>
                <a:off x="10853561" y="5696200"/>
                <a:ext cx="295981" cy="4970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77" name="墨迹 176"/>
              <p14:cNvContentPartPr/>
              <p14:nvPr/>
            </p14:nvContentPartPr>
            <p14:xfrm>
              <a:off x="11129080" y="5713824"/>
              <a:ext cx="280106" cy="343323"/>
            </p14:xfrm>
          </p:contentPart>
        </mc:Choice>
        <mc:Fallback xmlns="">
          <p:pic>
            <p:nvPicPr>
              <p:cNvPr id="177" name="墨迹 176"/>
            </p:nvPicPr>
            <p:blipFill>
              <a:blip/>
            </p:blipFill>
            <p:spPr>
              <a:xfrm>
                <a:off x="11129080" y="5713824"/>
                <a:ext cx="280106" cy="3433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78" name="墨迹 177"/>
              <p14:cNvContentPartPr/>
              <p14:nvPr/>
            </p14:nvContentPartPr>
            <p14:xfrm>
              <a:off x="11077222" y="5952811"/>
              <a:ext cx="177800" cy="267891"/>
            </p14:xfrm>
          </p:contentPart>
        </mc:Choice>
        <mc:Fallback xmlns="">
          <p:pic>
            <p:nvPicPr>
              <p:cNvPr id="178" name="墨迹 177"/>
            </p:nvPicPr>
            <p:blipFill>
              <a:blip/>
            </p:blipFill>
            <p:spPr>
              <a:xfrm>
                <a:off x="11077222" y="5952811"/>
                <a:ext cx="177800" cy="267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79" name="墨迹 178"/>
              <p14:cNvContentPartPr/>
              <p14:nvPr/>
            </p14:nvContentPartPr>
            <p14:xfrm>
              <a:off x="11142132" y="6065079"/>
              <a:ext cx="352778" cy="197921"/>
            </p14:xfrm>
          </p:contentPart>
        </mc:Choice>
        <mc:Fallback xmlns="">
          <p:pic>
            <p:nvPicPr>
              <p:cNvPr id="179" name="墨迹 178"/>
            </p:nvPicPr>
            <p:blipFill>
              <a:blip/>
            </p:blipFill>
            <p:spPr>
              <a:xfrm>
                <a:off x="11142132" y="6065079"/>
                <a:ext cx="352778" cy="1979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80" name="墨迹 179"/>
              <p14:cNvContentPartPr/>
              <p14:nvPr/>
            </p14:nvContentPartPr>
            <p14:xfrm>
              <a:off x="11366323" y="5740613"/>
              <a:ext cx="170921" cy="451890"/>
            </p14:xfrm>
          </p:contentPart>
        </mc:Choice>
        <mc:Fallback xmlns="">
          <p:pic>
            <p:nvPicPr>
              <p:cNvPr id="180" name="墨迹 179"/>
            </p:nvPicPr>
            <p:blipFill>
              <a:blip/>
            </p:blipFill>
            <p:spPr>
              <a:xfrm>
                <a:off x="11366323" y="5740613"/>
                <a:ext cx="170921" cy="4518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81" name="墨迹 180"/>
              <p14:cNvContentPartPr/>
              <p14:nvPr/>
            </p14:nvContentPartPr>
            <p14:xfrm>
              <a:off x="11421532" y="5981010"/>
              <a:ext cx="211668" cy="152275"/>
            </p14:xfrm>
          </p:contentPart>
        </mc:Choice>
        <mc:Fallback xmlns="">
          <p:pic>
            <p:nvPicPr>
              <p:cNvPr id="181" name="墨迹 180"/>
            </p:nvPicPr>
            <p:blipFill>
              <a:blip/>
            </p:blipFill>
            <p:spPr>
              <a:xfrm>
                <a:off x="11421532" y="5981010"/>
                <a:ext cx="211668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82" name="墨迹 181"/>
              <p14:cNvContentPartPr/>
              <p14:nvPr/>
            </p14:nvContentPartPr>
            <p14:xfrm>
              <a:off x="11514667" y="5742729"/>
              <a:ext cx="110067" cy="136765"/>
            </p14:xfrm>
          </p:contentPart>
        </mc:Choice>
        <mc:Fallback xmlns="">
          <p:pic>
            <p:nvPicPr>
              <p:cNvPr id="182" name="墨迹 181"/>
            </p:nvPicPr>
            <p:blipFill>
              <a:blip/>
            </p:blipFill>
            <p:spPr>
              <a:xfrm>
                <a:off x="11514667" y="5742729"/>
                <a:ext cx="110067" cy="1367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83" name="墨迹 182"/>
              <p14:cNvContentPartPr/>
              <p14:nvPr/>
            </p14:nvContentPartPr>
            <p14:xfrm>
              <a:off x="11620852" y="5823096"/>
              <a:ext cx="281163" cy="215017"/>
            </p14:xfrm>
          </p:contentPart>
        </mc:Choice>
        <mc:Fallback xmlns="">
          <p:pic>
            <p:nvPicPr>
              <p:cNvPr id="183" name="墨迹 182"/>
            </p:nvPicPr>
            <p:blipFill>
              <a:blip/>
            </p:blipFill>
            <p:spPr>
              <a:xfrm>
                <a:off x="11620852" y="5823096"/>
                <a:ext cx="281163" cy="2150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84" name="墨迹 183"/>
              <p14:cNvContentPartPr/>
              <p14:nvPr/>
            </p14:nvContentPartPr>
            <p14:xfrm>
              <a:off x="11686822" y="5833670"/>
              <a:ext cx="121356" cy="314419"/>
            </p14:xfrm>
          </p:contentPart>
        </mc:Choice>
        <mc:Fallback xmlns="">
          <p:pic>
            <p:nvPicPr>
              <p:cNvPr id="184" name="墨迹 183"/>
            </p:nvPicPr>
            <p:blipFill>
              <a:blip/>
            </p:blipFill>
            <p:spPr>
              <a:xfrm>
                <a:off x="11686822" y="5833670"/>
                <a:ext cx="121356" cy="3144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85" name="墨迹 184"/>
              <p14:cNvContentPartPr/>
              <p14:nvPr/>
            </p14:nvContentPartPr>
            <p14:xfrm>
              <a:off x="11836400" y="6034588"/>
              <a:ext cx="70555" cy="104337"/>
            </p14:xfrm>
          </p:contentPart>
        </mc:Choice>
        <mc:Fallback xmlns="">
          <p:pic>
            <p:nvPicPr>
              <p:cNvPr id="185" name="墨迹 184"/>
            </p:nvPicPr>
            <p:blipFill>
              <a:blip/>
            </p:blipFill>
            <p:spPr>
              <a:xfrm>
                <a:off x="11836400" y="6034588"/>
                <a:ext cx="70555" cy="1043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86" name="墨迹 185"/>
              <p14:cNvContentPartPr/>
              <p14:nvPr/>
            </p14:nvContentPartPr>
            <p14:xfrm>
              <a:off x="10250311" y="2312319"/>
              <a:ext cx="104996" cy="59958"/>
            </p14:xfrm>
          </p:contentPart>
        </mc:Choice>
        <mc:Fallback xmlns="">
          <p:pic>
            <p:nvPicPr>
              <p:cNvPr id="186" name="墨迹 185"/>
            </p:nvPicPr>
            <p:blipFill>
              <a:blip/>
            </p:blipFill>
            <p:spPr>
              <a:xfrm>
                <a:off x="10250311" y="2312319"/>
                <a:ext cx="104996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87" name="墨迹 186"/>
              <p14:cNvContentPartPr/>
              <p14:nvPr/>
            </p14:nvContentPartPr>
            <p14:xfrm>
              <a:off x="10445044" y="2303859"/>
              <a:ext cx="104996" cy="59958"/>
            </p14:xfrm>
          </p:contentPart>
        </mc:Choice>
        <mc:Fallback xmlns="">
          <p:pic>
            <p:nvPicPr>
              <p:cNvPr id="187" name="墨迹 186"/>
            </p:nvPicPr>
            <p:blipFill>
              <a:blip/>
            </p:blipFill>
            <p:spPr>
              <a:xfrm>
                <a:off x="10445044" y="2303859"/>
                <a:ext cx="104996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88" name="墨迹 187"/>
              <p14:cNvContentPartPr/>
              <p14:nvPr/>
            </p14:nvContentPartPr>
            <p14:xfrm>
              <a:off x="10377311" y="2289759"/>
              <a:ext cx="70556" cy="223654"/>
            </p14:xfrm>
          </p:contentPart>
        </mc:Choice>
        <mc:Fallback xmlns="">
          <p:pic>
            <p:nvPicPr>
              <p:cNvPr id="188" name="墨迹 187"/>
            </p:nvPicPr>
            <p:blipFill>
              <a:blip/>
            </p:blipFill>
            <p:spPr>
              <a:xfrm>
                <a:off x="10377311" y="2289759"/>
                <a:ext cx="70556" cy="223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89" name="墨迹 188"/>
              <p14:cNvContentPartPr/>
              <p14:nvPr/>
            </p14:nvContentPartPr>
            <p14:xfrm>
              <a:off x="10498667" y="2396916"/>
              <a:ext cx="47977" cy="45118"/>
            </p14:xfrm>
          </p:contentPart>
        </mc:Choice>
        <mc:Fallback xmlns="">
          <p:pic>
            <p:nvPicPr>
              <p:cNvPr id="189" name="墨迹 188"/>
            </p:nvPicPr>
            <p:blipFill>
              <a:blip/>
            </p:blipFill>
            <p:spPr>
              <a:xfrm>
                <a:off x="10498667" y="2396916"/>
                <a:ext cx="47977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90" name="墨迹 189"/>
              <p14:cNvContentPartPr/>
              <p14:nvPr/>
            </p14:nvContentPartPr>
            <p14:xfrm>
              <a:off x="10543822" y="2297690"/>
              <a:ext cx="82021" cy="237401"/>
            </p14:xfrm>
          </p:contentPart>
        </mc:Choice>
        <mc:Fallback xmlns="">
          <p:pic>
            <p:nvPicPr>
              <p:cNvPr id="190" name="墨迹 189"/>
            </p:nvPicPr>
            <p:blipFill>
              <a:blip/>
            </p:blipFill>
            <p:spPr>
              <a:xfrm>
                <a:off x="10543822" y="2297690"/>
                <a:ext cx="82021" cy="2374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91" name="墨迹 190"/>
              <p14:cNvContentPartPr/>
              <p14:nvPr/>
            </p14:nvContentPartPr>
            <p14:xfrm>
              <a:off x="10572044" y="2317958"/>
              <a:ext cx="121356" cy="33839"/>
            </p14:xfrm>
          </p:contentPart>
        </mc:Choice>
        <mc:Fallback xmlns="">
          <p:pic>
            <p:nvPicPr>
              <p:cNvPr id="191" name="墨迹 190"/>
            </p:nvPicPr>
            <p:blipFill>
              <a:blip/>
            </p:blipFill>
            <p:spPr>
              <a:xfrm>
                <a:off x="10572044" y="2317958"/>
                <a:ext cx="121356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92" name="墨迹 191"/>
              <p14:cNvContentPartPr/>
              <p14:nvPr/>
            </p14:nvContentPartPr>
            <p14:xfrm>
              <a:off x="10710332" y="2272840"/>
              <a:ext cx="121356" cy="217132"/>
            </p14:xfrm>
          </p:contentPart>
        </mc:Choice>
        <mc:Fallback xmlns="">
          <p:pic>
            <p:nvPicPr>
              <p:cNvPr id="192" name="墨迹 191"/>
            </p:nvPicPr>
            <p:blipFill>
              <a:blip/>
            </p:blipFill>
            <p:spPr>
              <a:xfrm>
                <a:off x="10710332" y="2272840"/>
                <a:ext cx="121356" cy="217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93" name="墨迹 192"/>
              <p14:cNvContentPartPr/>
              <p14:nvPr/>
            </p14:nvContentPartPr>
            <p14:xfrm>
              <a:off x="10718800" y="2291169"/>
              <a:ext cx="115711" cy="162145"/>
            </p14:xfrm>
          </p:contentPart>
        </mc:Choice>
        <mc:Fallback xmlns="">
          <p:pic>
            <p:nvPicPr>
              <p:cNvPr id="193" name="墨迹 192"/>
            </p:nvPicPr>
            <p:blipFill>
              <a:blip/>
            </p:blipFill>
            <p:spPr>
              <a:xfrm>
                <a:off x="10718800" y="2291169"/>
                <a:ext cx="115711" cy="1621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94" name="墨迹 193"/>
              <p14:cNvContentPartPr/>
              <p14:nvPr/>
            </p14:nvContentPartPr>
            <p14:xfrm>
              <a:off x="10916355" y="2193178"/>
              <a:ext cx="21167" cy="186818"/>
            </p14:xfrm>
          </p:contentPart>
        </mc:Choice>
        <mc:Fallback xmlns="">
          <p:pic>
            <p:nvPicPr>
              <p:cNvPr id="194" name="墨迹 193"/>
            </p:nvPicPr>
            <p:blipFill>
              <a:blip/>
            </p:blipFill>
            <p:spPr>
              <a:xfrm>
                <a:off x="10916355" y="2193178"/>
                <a:ext cx="21167" cy="1868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95" name="墨迹 194"/>
              <p14:cNvContentPartPr/>
              <p14:nvPr/>
            </p14:nvContentPartPr>
            <p14:xfrm>
              <a:off x="11001022" y="2227722"/>
              <a:ext cx="56445" cy="137117"/>
            </p14:xfrm>
          </p:contentPart>
        </mc:Choice>
        <mc:Fallback xmlns="">
          <p:pic>
            <p:nvPicPr>
              <p:cNvPr id="195" name="墨迹 194"/>
            </p:nvPicPr>
            <p:blipFill>
              <a:blip/>
            </p:blipFill>
            <p:spPr>
              <a:xfrm>
                <a:off x="11001022" y="2227722"/>
                <a:ext cx="56445" cy="1371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96" name="墨迹 195"/>
              <p14:cNvContentPartPr/>
              <p14:nvPr/>
            </p14:nvContentPartPr>
            <p14:xfrm>
              <a:off x="11063111" y="2081087"/>
              <a:ext cx="71437" cy="180473"/>
            </p14:xfrm>
          </p:contentPart>
        </mc:Choice>
        <mc:Fallback xmlns="">
          <p:pic>
            <p:nvPicPr>
              <p:cNvPr id="196" name="墨迹 195"/>
            </p:nvPicPr>
            <p:blipFill>
              <a:blip/>
            </p:blipFill>
            <p:spPr>
              <a:xfrm>
                <a:off x="11063111" y="2081087"/>
                <a:ext cx="71437" cy="180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97" name="墨迹 196"/>
              <p14:cNvContentPartPr/>
              <p14:nvPr/>
            </p14:nvContentPartPr>
            <p14:xfrm>
              <a:off x="11198577" y="2098006"/>
              <a:ext cx="28223" cy="256611"/>
            </p14:xfrm>
          </p:contentPart>
        </mc:Choice>
        <mc:Fallback xmlns="">
          <p:pic>
            <p:nvPicPr>
              <p:cNvPr id="197" name="墨迹 196"/>
            </p:nvPicPr>
            <p:blipFill>
              <a:blip/>
            </p:blipFill>
            <p:spPr>
              <a:xfrm>
                <a:off x="11198577" y="2098006"/>
                <a:ext cx="28223" cy="256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98" name="墨迹 197"/>
              <p14:cNvContentPartPr/>
              <p14:nvPr/>
            </p14:nvContentPartPr>
            <p14:xfrm>
              <a:off x="11232444" y="2158634"/>
              <a:ext cx="104423" cy="114206"/>
            </p14:xfrm>
          </p:contentPart>
        </mc:Choice>
        <mc:Fallback xmlns="">
          <p:pic>
            <p:nvPicPr>
              <p:cNvPr id="198" name="墨迹 197"/>
            </p:nvPicPr>
            <p:blipFill>
              <a:blip/>
            </p:blipFill>
            <p:spPr>
              <a:xfrm>
                <a:off x="11232444" y="2158634"/>
                <a:ext cx="104423" cy="1142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99" name="墨迹 198"/>
              <p14:cNvContentPartPr/>
              <p14:nvPr/>
            </p14:nvContentPartPr>
            <p14:xfrm>
              <a:off x="11339688" y="2058527"/>
              <a:ext cx="99660" cy="101517"/>
            </p14:xfrm>
          </p:contentPart>
        </mc:Choice>
        <mc:Fallback xmlns="">
          <p:pic>
            <p:nvPicPr>
              <p:cNvPr id="199" name="墨迹 198"/>
            </p:nvPicPr>
            <p:blipFill>
              <a:blip/>
            </p:blipFill>
            <p:spPr>
              <a:xfrm>
                <a:off x="11339688" y="2058527"/>
                <a:ext cx="99660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200" name="墨迹 199"/>
              <p14:cNvContentPartPr/>
              <p14:nvPr/>
            </p14:nvContentPartPr>
            <p14:xfrm>
              <a:off x="11362267" y="2098006"/>
              <a:ext cx="5644" cy="293270"/>
            </p14:xfrm>
          </p:contentPart>
        </mc:Choice>
        <mc:Fallback xmlns="">
          <p:pic>
            <p:nvPicPr>
              <p:cNvPr id="200" name="墨迹 199"/>
            </p:nvPicPr>
            <p:blipFill>
              <a:blip/>
            </p:blipFill>
            <p:spPr>
              <a:xfrm>
                <a:off x="11362267" y="2098006"/>
                <a:ext cx="5644" cy="293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201" name="墨迹 200"/>
              <p14:cNvContentPartPr/>
              <p14:nvPr/>
            </p14:nvContentPartPr>
            <p14:xfrm>
              <a:off x="11471627" y="2108052"/>
              <a:ext cx="136173" cy="190167"/>
            </p14:xfrm>
          </p:contentPart>
        </mc:Choice>
        <mc:Fallback xmlns="">
          <p:pic>
            <p:nvPicPr>
              <p:cNvPr id="201" name="墨迹 200"/>
            </p:nvPicPr>
            <p:blipFill>
              <a:blip/>
            </p:blipFill>
            <p:spPr>
              <a:xfrm>
                <a:off x="11471627" y="2108052"/>
                <a:ext cx="136173" cy="190167"/>
              </a:xfrm>
              <a:prstGeom prst="rect"/>
            </p:spPr>
          </p:pic>
        </mc:Fallback>
      </mc:AlternateContent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025-09-19 12:54:22.8710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915" y="380365"/>
            <a:ext cx="11012170" cy="609663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93" y="250703"/>
            <a:ext cx="11284233" cy="338823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20" y="315140"/>
            <a:ext cx="11484432" cy="436882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59" y="149032"/>
            <a:ext cx="11000421" cy="584553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59" y="149032"/>
            <a:ext cx="11000421" cy="584553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墨迹 3"/>
              <p14:cNvContentPartPr/>
              <p14:nvPr/>
            </p14:nvContentPartPr>
            <p14:xfrm>
              <a:off x="4340577" y="3313384"/>
              <a:ext cx="1663700" cy="52168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4340577" y="3313384"/>
                <a:ext cx="1663700" cy="521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墨迹 5"/>
              <p14:cNvContentPartPr/>
              <p14:nvPr/>
            </p14:nvContentPartPr>
            <p14:xfrm>
              <a:off x="535163" y="3727909"/>
              <a:ext cx="1151820" cy="22559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535163" y="3727909"/>
                <a:ext cx="1151820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墨迹 6"/>
              <p14:cNvContentPartPr/>
              <p14:nvPr/>
            </p14:nvContentPartPr>
            <p14:xfrm>
              <a:off x="1998133" y="3677151"/>
              <a:ext cx="2444044" cy="150336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1998133" y="3677151"/>
                <a:ext cx="2444044" cy="150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墨迹 7"/>
              <p14:cNvContentPartPr/>
              <p14:nvPr/>
            </p14:nvContentPartPr>
            <p14:xfrm>
              <a:off x="8712200" y="3652829"/>
              <a:ext cx="19755" cy="92000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8712200" y="3652829"/>
                <a:ext cx="19755" cy="920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墨迹 8"/>
              <p14:cNvContentPartPr/>
              <p14:nvPr/>
            </p14:nvContentPartPr>
            <p14:xfrm>
              <a:off x="8686800" y="3857625"/>
              <a:ext cx="45155" cy="1514287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8686800" y="3857625"/>
                <a:ext cx="45155" cy="15142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墨迹 9"/>
              <p14:cNvContentPartPr/>
              <p14:nvPr/>
            </p14:nvContentPartPr>
            <p14:xfrm>
              <a:off x="7879644" y="1249216"/>
              <a:ext cx="104996" cy="59958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7879644" y="1249216"/>
                <a:ext cx="104996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墨迹 10"/>
              <p14:cNvContentPartPr/>
              <p14:nvPr/>
            </p14:nvContentPartPr>
            <p14:xfrm>
              <a:off x="527755" y="806491"/>
              <a:ext cx="4117622" cy="129716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527755" y="806491"/>
                <a:ext cx="4117622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墨迹 11"/>
              <p14:cNvContentPartPr/>
              <p14:nvPr/>
            </p14:nvContentPartPr>
            <p14:xfrm>
              <a:off x="4980340" y="665496"/>
              <a:ext cx="184326" cy="222067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4980340" y="665496"/>
                <a:ext cx="184326" cy="2220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墨迹 12"/>
              <p14:cNvContentPartPr/>
              <p14:nvPr/>
            </p14:nvContentPartPr>
            <p14:xfrm>
              <a:off x="5051777" y="783932"/>
              <a:ext cx="50800" cy="191753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5051777" y="783932"/>
                <a:ext cx="50800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墨迹 13"/>
              <p14:cNvContentPartPr/>
              <p14:nvPr/>
            </p14:nvContentPartPr>
            <p14:xfrm>
              <a:off x="5125155" y="823411"/>
              <a:ext cx="70556" cy="28199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5125155" y="823411"/>
                <a:ext cx="70556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墨迹 14"/>
              <p14:cNvContentPartPr/>
              <p14:nvPr/>
            </p14:nvContentPartPr>
            <p14:xfrm>
              <a:off x="5254977" y="614738"/>
              <a:ext cx="112889" cy="56398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5254977" y="614738"/>
                <a:ext cx="112889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墨迹 15"/>
              <p14:cNvContentPartPr/>
              <p14:nvPr/>
            </p14:nvContentPartPr>
            <p14:xfrm>
              <a:off x="5179483" y="727534"/>
              <a:ext cx="216605" cy="22559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5179483" y="727534"/>
                <a:ext cx="216605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" name="墨迹 16"/>
              <p14:cNvContentPartPr/>
              <p14:nvPr/>
            </p14:nvContentPartPr>
            <p14:xfrm>
              <a:off x="5277555" y="543712"/>
              <a:ext cx="62089" cy="212021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5277555" y="543712"/>
                <a:ext cx="62089" cy="2120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墨迹 17"/>
              <p14:cNvContentPartPr/>
              <p14:nvPr/>
            </p14:nvContentPartPr>
            <p14:xfrm>
              <a:off x="5144911" y="671136"/>
              <a:ext cx="200377" cy="304549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5144911" y="671136"/>
                <a:ext cx="200377" cy="3045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墨迹 18"/>
              <p14:cNvContentPartPr/>
              <p14:nvPr/>
            </p14:nvContentPartPr>
            <p14:xfrm>
              <a:off x="5266266" y="812131"/>
              <a:ext cx="104422" cy="33839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5266266" y="812131"/>
                <a:ext cx="104422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" name="墨迹 19"/>
              <p14:cNvContentPartPr/>
              <p14:nvPr/>
            </p14:nvContentPartPr>
            <p14:xfrm>
              <a:off x="5232400" y="789748"/>
              <a:ext cx="144286" cy="183999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5232400" y="789748"/>
                <a:ext cx="144286" cy="1839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" name="墨迹 20"/>
              <p14:cNvContentPartPr/>
              <p14:nvPr/>
            </p14:nvContentPartPr>
            <p14:xfrm>
              <a:off x="5508977" y="580899"/>
              <a:ext cx="59267" cy="22559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5508977" y="580899"/>
                <a:ext cx="59267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2" name="墨迹 21"/>
              <p14:cNvContentPartPr/>
              <p14:nvPr/>
            </p14:nvContentPartPr>
            <p14:xfrm>
              <a:off x="5423428" y="552700"/>
              <a:ext cx="177448" cy="161087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5423428" y="552700"/>
                <a:ext cx="177448" cy="1610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3" name="墨迹 22"/>
              <p14:cNvContentPartPr/>
              <p14:nvPr/>
            </p14:nvContentPartPr>
            <p14:xfrm>
              <a:off x="5401733" y="665496"/>
              <a:ext cx="141111" cy="451184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5401733" y="665496"/>
                <a:ext cx="141111" cy="4511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4" name="墨迹 23"/>
              <p14:cNvContentPartPr/>
              <p14:nvPr/>
            </p14:nvContentPartPr>
            <p14:xfrm>
              <a:off x="5466644" y="656684"/>
              <a:ext cx="194733" cy="231584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5466644" y="656684"/>
                <a:ext cx="194733" cy="2315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5" name="墨迹 24"/>
              <p14:cNvContentPartPr/>
              <p14:nvPr/>
            </p14:nvContentPartPr>
            <p14:xfrm>
              <a:off x="5559777" y="789572"/>
              <a:ext cx="240419" cy="136413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5559777" y="789572"/>
                <a:ext cx="240419" cy="1364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6" name="墨迹 25"/>
              <p14:cNvContentPartPr/>
              <p14:nvPr/>
            </p14:nvContentPartPr>
            <p14:xfrm>
              <a:off x="5627511" y="789572"/>
              <a:ext cx="62089" cy="11279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5627511" y="789572"/>
                <a:ext cx="62089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7" name="墨迹 26"/>
              <p14:cNvContentPartPr/>
              <p14:nvPr/>
            </p14:nvContentPartPr>
            <p14:xfrm>
              <a:off x="321733" y="1189998"/>
              <a:ext cx="149578" cy="146635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321733" y="1189998"/>
                <a:ext cx="149578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8" name="墨迹 27"/>
              <p14:cNvContentPartPr/>
              <p14:nvPr/>
            </p14:nvContentPartPr>
            <p14:xfrm>
              <a:off x="237066" y="1084780"/>
              <a:ext cx="296334" cy="336450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237066" y="1084780"/>
                <a:ext cx="296334" cy="336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9" name="墨迹 28"/>
              <p14:cNvContentPartPr/>
              <p14:nvPr/>
            </p14:nvContentPartPr>
            <p14:xfrm>
              <a:off x="301977" y="1610163"/>
              <a:ext cx="119945" cy="188934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301977" y="1610163"/>
                <a:ext cx="119945" cy="1889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0" name="墨迹 29"/>
              <p14:cNvContentPartPr/>
              <p14:nvPr/>
            </p14:nvContentPartPr>
            <p14:xfrm>
              <a:off x="159984" y="1468816"/>
              <a:ext cx="419277" cy="373989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159984" y="1468816"/>
                <a:ext cx="419277" cy="3739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1" name="墨迹 30"/>
              <p14:cNvContentPartPr/>
              <p14:nvPr/>
            </p14:nvContentPartPr>
            <p14:xfrm>
              <a:off x="5239984" y="1139240"/>
              <a:ext cx="209726" cy="11279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5239984" y="1139240"/>
                <a:ext cx="209726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2" name="墨迹 31"/>
              <p14:cNvContentPartPr/>
              <p14:nvPr/>
            </p14:nvContentPartPr>
            <p14:xfrm>
              <a:off x="5362222" y="1173078"/>
              <a:ext cx="11288" cy="234052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5362222" y="1173078"/>
                <a:ext cx="11288" cy="234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3" name="墨迹 32"/>
              <p14:cNvContentPartPr/>
              <p14:nvPr/>
            </p14:nvContentPartPr>
            <p14:xfrm>
              <a:off x="5542844" y="1081079"/>
              <a:ext cx="50800" cy="424748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5542844" y="1081079"/>
                <a:ext cx="50800" cy="4247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4" name="墨迹 33"/>
              <p14:cNvContentPartPr/>
              <p14:nvPr/>
            </p14:nvContentPartPr>
            <p14:xfrm>
              <a:off x="5486400" y="1053409"/>
              <a:ext cx="73377" cy="119670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5486400" y="1053409"/>
                <a:ext cx="73377" cy="1196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5" name="墨迹 34"/>
              <p14:cNvContentPartPr/>
              <p14:nvPr/>
            </p14:nvContentPartPr>
            <p14:xfrm>
              <a:off x="5582355" y="1054643"/>
              <a:ext cx="94016" cy="67677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5582355" y="1054643"/>
                <a:ext cx="94016" cy="67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6" name="墨迹 35"/>
              <p14:cNvContentPartPr/>
              <p14:nvPr/>
            </p14:nvContentPartPr>
            <p14:xfrm>
              <a:off x="5924550" y="1065217"/>
              <a:ext cx="160161" cy="212198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5924550" y="1065217"/>
                <a:ext cx="160161" cy="212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7" name="墨迹 36"/>
              <p14:cNvContentPartPr/>
              <p14:nvPr/>
            </p14:nvContentPartPr>
            <p14:xfrm>
              <a:off x="6012038" y="1147699"/>
              <a:ext cx="566562" cy="25380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6012038" y="1147699"/>
                <a:ext cx="566562" cy="253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8" name="墨迹 37"/>
              <p14:cNvContentPartPr/>
              <p14:nvPr/>
            </p14:nvContentPartPr>
            <p14:xfrm>
              <a:off x="7574844" y="1471988"/>
              <a:ext cx="19756" cy="16919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7574844" y="1471988"/>
                <a:ext cx="1975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9" name="墨迹 38"/>
              <p14:cNvContentPartPr/>
              <p14:nvPr/>
            </p14:nvContentPartPr>
            <p14:xfrm>
              <a:off x="5192183" y="1596064"/>
              <a:ext cx="147461" cy="5639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5192183" y="1596064"/>
                <a:ext cx="147461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0" name="墨迹 39"/>
              <p14:cNvContentPartPr/>
              <p14:nvPr/>
            </p14:nvContentPartPr>
            <p14:xfrm>
              <a:off x="5249333" y="1629902"/>
              <a:ext cx="16934" cy="191754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5249333" y="1629902"/>
                <a:ext cx="16934" cy="191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1" name="墨迹 40"/>
              <p14:cNvContentPartPr/>
              <p14:nvPr/>
            </p14:nvContentPartPr>
            <p14:xfrm>
              <a:off x="5398911" y="1701105"/>
              <a:ext cx="25400" cy="222067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5398911" y="1701105"/>
                <a:ext cx="25400" cy="2220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2" name="墨迹 41"/>
              <p14:cNvContentPartPr/>
              <p14:nvPr/>
            </p14:nvContentPartPr>
            <p14:xfrm>
              <a:off x="5682191" y="1488907"/>
              <a:ext cx="117475" cy="11280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5682191" y="1488907"/>
                <a:ext cx="117475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3" name="墨迹 42"/>
              <p14:cNvContentPartPr/>
              <p14:nvPr/>
            </p14:nvContentPartPr>
            <p14:xfrm>
              <a:off x="5514622" y="1500187"/>
              <a:ext cx="259644" cy="341208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5514622" y="1500187"/>
                <a:ext cx="259644" cy="3412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4" name="墨迹 43"/>
              <p14:cNvContentPartPr/>
              <p14:nvPr/>
            </p14:nvContentPartPr>
            <p14:xfrm>
              <a:off x="5695244" y="1629902"/>
              <a:ext cx="110066" cy="8460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5695244" y="1629902"/>
                <a:ext cx="110066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5" name="墨迹 44"/>
              <p14:cNvContentPartPr/>
              <p14:nvPr/>
            </p14:nvContentPartPr>
            <p14:xfrm>
              <a:off x="5672843" y="1725779"/>
              <a:ext cx="160690" cy="129716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5672843" y="1725779"/>
                <a:ext cx="160690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6" name="墨迹 45"/>
              <p14:cNvContentPartPr/>
              <p14:nvPr/>
            </p14:nvContentPartPr>
            <p14:xfrm>
              <a:off x="5904794" y="1539666"/>
              <a:ext cx="154693" cy="290450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5904794" y="1539666"/>
                <a:ext cx="154693" cy="290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7" name="墨迹 46"/>
              <p14:cNvContentPartPr/>
              <p14:nvPr/>
            </p14:nvContentPartPr>
            <p14:xfrm>
              <a:off x="6028266" y="1680661"/>
              <a:ext cx="95956" cy="50758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6028266" y="1680661"/>
                <a:ext cx="95956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8" name="墨迹 47"/>
              <p14:cNvContentPartPr/>
              <p14:nvPr/>
            </p14:nvContentPartPr>
            <p14:xfrm>
              <a:off x="6237111" y="1405720"/>
              <a:ext cx="109361" cy="119846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6237111" y="1405720"/>
                <a:ext cx="109361" cy="1198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9" name="墨迹 48"/>
              <p14:cNvContentPartPr/>
              <p14:nvPr/>
            </p14:nvContentPartPr>
            <p14:xfrm>
              <a:off x="6166026" y="1545305"/>
              <a:ext cx="8996" cy="152275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6166026" y="1545305"/>
                <a:ext cx="8996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0" name="墨迹 49"/>
              <p14:cNvContentPartPr/>
              <p14:nvPr/>
            </p14:nvContentPartPr>
            <p14:xfrm>
              <a:off x="6183488" y="1499482"/>
              <a:ext cx="262467" cy="303316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6183488" y="1499482"/>
                <a:ext cx="262467" cy="3033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1" name="墨迹 50"/>
              <p14:cNvContentPartPr/>
              <p14:nvPr/>
            </p14:nvContentPartPr>
            <p14:xfrm>
              <a:off x="6366933" y="1718377"/>
              <a:ext cx="16934" cy="289392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6366933" y="1718377"/>
                <a:ext cx="16934" cy="2893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2" name="墨迹 51"/>
              <p14:cNvContentPartPr/>
              <p14:nvPr/>
            </p14:nvContentPartPr>
            <p14:xfrm>
              <a:off x="6598355" y="1432509"/>
              <a:ext cx="138995" cy="28199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6598355" y="1432509"/>
                <a:ext cx="138995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3" name="墨迹 52"/>
              <p14:cNvContentPartPr/>
              <p14:nvPr/>
            </p14:nvContentPartPr>
            <p14:xfrm>
              <a:off x="6493933" y="1534026"/>
              <a:ext cx="262467" cy="39479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6493933" y="1534026"/>
                <a:ext cx="262467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4" name="墨迹 53"/>
              <p14:cNvContentPartPr/>
              <p14:nvPr/>
            </p14:nvContentPartPr>
            <p14:xfrm>
              <a:off x="6615288" y="1348441"/>
              <a:ext cx="50800" cy="236343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6615288" y="1348441"/>
                <a:ext cx="50800" cy="2363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5" name="墨迹 54"/>
              <p14:cNvContentPartPr/>
              <p14:nvPr/>
            </p14:nvContentPartPr>
            <p14:xfrm>
              <a:off x="6477000" y="1474808"/>
              <a:ext cx="239888" cy="310189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6477000" y="1474808"/>
                <a:ext cx="239888" cy="3101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6" name="墨迹 55"/>
              <p14:cNvContentPartPr/>
              <p14:nvPr/>
            </p14:nvContentPartPr>
            <p14:xfrm>
              <a:off x="6609644" y="1635542"/>
              <a:ext cx="138288" cy="33839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6609644" y="1635542"/>
                <a:ext cx="138288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7" name="墨迹 56"/>
              <p14:cNvContentPartPr/>
              <p14:nvPr/>
            </p14:nvContentPartPr>
            <p14:xfrm>
              <a:off x="6587066" y="1590424"/>
              <a:ext cx="150460" cy="268772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6587066" y="1590424"/>
                <a:ext cx="150460" cy="268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8" name="墨迹 57"/>
              <p14:cNvContentPartPr/>
              <p14:nvPr/>
            </p14:nvContentPartPr>
            <p14:xfrm>
              <a:off x="6914444" y="1393031"/>
              <a:ext cx="98072" cy="28199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6914444" y="1393031"/>
                <a:ext cx="98072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9" name="墨迹 58"/>
              <p14:cNvContentPartPr/>
              <p14:nvPr/>
            </p14:nvContentPartPr>
            <p14:xfrm>
              <a:off x="6807200" y="1348617"/>
              <a:ext cx="204611" cy="495598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6807200" y="1348617"/>
                <a:ext cx="204611" cy="4955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0" name="墨迹 59"/>
              <p14:cNvContentPartPr/>
              <p14:nvPr/>
            </p14:nvContentPartPr>
            <p14:xfrm>
              <a:off x="6917266" y="1558524"/>
              <a:ext cx="165100" cy="172895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6917266" y="1558524"/>
                <a:ext cx="165100" cy="172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1" name="墨迹 60"/>
              <p14:cNvContentPartPr/>
              <p14:nvPr/>
            </p14:nvContentPartPr>
            <p14:xfrm>
              <a:off x="6965244" y="1738997"/>
              <a:ext cx="204963" cy="102398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6965244" y="1738997"/>
                <a:ext cx="204963" cy="102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2" name="墨迹 61"/>
              <p14:cNvContentPartPr/>
              <p14:nvPr/>
            </p14:nvContentPartPr>
            <p14:xfrm>
              <a:off x="6984647" y="1742699"/>
              <a:ext cx="73730" cy="16919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6984647" y="1742699"/>
                <a:ext cx="73730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3" name="墨迹 62"/>
              <p14:cNvContentPartPr/>
              <p14:nvPr/>
            </p14:nvContentPartPr>
            <p14:xfrm>
              <a:off x="7442200" y="1739879"/>
              <a:ext cx="25400" cy="25379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7442200" y="1739879"/>
                <a:ext cx="25400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4" name="墨迹 63"/>
              <p14:cNvContentPartPr/>
              <p14:nvPr/>
            </p14:nvContentPartPr>
            <p14:xfrm>
              <a:off x="7620000" y="1456479"/>
              <a:ext cx="231422" cy="26789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7620000" y="1456479"/>
                <a:ext cx="231422" cy="267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5" name="墨迹 64"/>
              <p14:cNvContentPartPr/>
              <p14:nvPr/>
            </p14:nvContentPartPr>
            <p14:xfrm>
              <a:off x="7710311" y="1511467"/>
              <a:ext cx="26282" cy="352487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7710311" y="1511467"/>
                <a:ext cx="26282" cy="3524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6" name="墨迹 65"/>
              <p14:cNvContentPartPr/>
              <p14:nvPr/>
            </p14:nvContentPartPr>
            <p14:xfrm>
              <a:off x="7879644" y="1690178"/>
              <a:ext cx="360" cy="139938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7879644" y="1690178"/>
                <a:ext cx="360" cy="139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7" name="墨迹 66"/>
              <p14:cNvContentPartPr/>
              <p14:nvPr/>
            </p14:nvContentPartPr>
            <p14:xfrm>
              <a:off x="7927622" y="1426870"/>
              <a:ext cx="250472" cy="380686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7927622" y="1426870"/>
                <a:ext cx="250472" cy="3806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8" name="墨迹 67"/>
              <p14:cNvContentPartPr/>
              <p14:nvPr/>
            </p14:nvContentPartPr>
            <p14:xfrm>
              <a:off x="8026400" y="1584784"/>
              <a:ext cx="174977" cy="50758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8026400" y="1584784"/>
                <a:ext cx="174977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9" name="墨迹 68"/>
              <p14:cNvContentPartPr/>
              <p14:nvPr/>
            </p14:nvContentPartPr>
            <p14:xfrm>
              <a:off x="8081609" y="1669381"/>
              <a:ext cx="139524" cy="120022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8081609" y="1669381"/>
                <a:ext cx="139524" cy="1200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0" name="墨迹 69"/>
              <p14:cNvContentPartPr/>
              <p14:nvPr/>
            </p14:nvContentPartPr>
            <p14:xfrm>
              <a:off x="8412162" y="1347912"/>
              <a:ext cx="339549" cy="330105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8412162" y="1347912"/>
                <a:ext cx="339549" cy="3301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1" name="墨迹 70"/>
              <p14:cNvContentPartPr/>
              <p14:nvPr/>
            </p14:nvContentPartPr>
            <p14:xfrm>
              <a:off x="8754533" y="1423521"/>
              <a:ext cx="302860" cy="443253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8754533" y="1423521"/>
                <a:ext cx="302860" cy="4432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2" name="墨迹 71"/>
              <p14:cNvContentPartPr/>
              <p14:nvPr/>
            </p14:nvContentPartPr>
            <p14:xfrm>
              <a:off x="9211733" y="1336633"/>
              <a:ext cx="99484" cy="70497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9211733" y="1336633"/>
                <a:ext cx="99484" cy="70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3" name="墨迹 72"/>
              <p14:cNvContentPartPr/>
              <p14:nvPr/>
            </p14:nvContentPartPr>
            <p14:xfrm>
              <a:off x="9114543" y="1438149"/>
              <a:ext cx="238301" cy="293270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9114543" y="1438149"/>
                <a:ext cx="238301" cy="293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4" name="墨迹 73"/>
              <p14:cNvContentPartPr/>
              <p14:nvPr/>
            </p14:nvContentPartPr>
            <p14:xfrm>
              <a:off x="9335911" y="1390211"/>
              <a:ext cx="135466" cy="197393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9335911" y="1390211"/>
                <a:ext cx="135466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5" name="墨迹 74"/>
              <p14:cNvContentPartPr/>
              <p14:nvPr/>
            </p14:nvContentPartPr>
            <p14:xfrm>
              <a:off x="9454444" y="1426870"/>
              <a:ext cx="116593" cy="135355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9454444" y="1426870"/>
                <a:ext cx="116593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6" name="墨迹 75"/>
              <p14:cNvContentPartPr/>
              <p14:nvPr/>
            </p14:nvContentPartPr>
            <p14:xfrm>
              <a:off x="9429750" y="1534555"/>
              <a:ext cx="230011" cy="211668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9429750" y="1534555"/>
                <a:ext cx="230011" cy="2116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7" name="墨迹 76"/>
              <p14:cNvContentPartPr/>
              <p14:nvPr/>
            </p14:nvContentPartPr>
            <p14:xfrm>
              <a:off x="9691511" y="1323238"/>
              <a:ext cx="287866" cy="258726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9691511" y="1323238"/>
                <a:ext cx="287866" cy="2587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8" name="墨迹 77"/>
              <p14:cNvContentPartPr/>
              <p14:nvPr/>
            </p14:nvContentPartPr>
            <p14:xfrm>
              <a:off x="9680222" y="1534026"/>
              <a:ext cx="127353" cy="174834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9680222" y="1534026"/>
                <a:ext cx="127353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9" name="墨迹 78"/>
              <p14:cNvContentPartPr/>
              <p14:nvPr/>
            </p14:nvContentPartPr>
            <p14:xfrm>
              <a:off x="9939866" y="1257676"/>
              <a:ext cx="336726" cy="885449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9939866" y="1257676"/>
                <a:ext cx="336726" cy="8854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80" name="墨迹 79"/>
              <p14:cNvContentPartPr/>
              <p14:nvPr/>
            </p14:nvContentPartPr>
            <p14:xfrm>
              <a:off x="7461955" y="2320778"/>
              <a:ext cx="104996" cy="59959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7461955" y="2320778"/>
                <a:ext cx="104996" cy="599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81" name="墨迹 80"/>
              <p14:cNvContentPartPr/>
              <p14:nvPr/>
            </p14:nvContentPartPr>
            <p14:xfrm>
              <a:off x="2889955" y="1918237"/>
              <a:ext cx="5645" cy="416641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2889955" y="1918237"/>
                <a:ext cx="5645" cy="4166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2" name="墨迹 81"/>
              <p14:cNvContentPartPr/>
              <p14:nvPr/>
            </p14:nvContentPartPr>
            <p14:xfrm>
              <a:off x="2918177" y="2072098"/>
              <a:ext cx="149578" cy="164964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2918177" y="2072098"/>
                <a:ext cx="149578" cy="1649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3" name="墨迹 82"/>
              <p14:cNvContentPartPr/>
              <p14:nvPr/>
            </p14:nvContentPartPr>
            <p14:xfrm>
              <a:off x="3093155" y="2109286"/>
              <a:ext cx="11289" cy="434264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3093155" y="2109286"/>
                <a:ext cx="11289" cy="4342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4" name="墨迹 83"/>
              <p14:cNvContentPartPr/>
              <p14:nvPr/>
            </p14:nvContentPartPr>
            <p14:xfrm>
              <a:off x="3076222" y="2092366"/>
              <a:ext cx="90311" cy="188934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3076222" y="2092366"/>
                <a:ext cx="90311" cy="1889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5" name="墨迹 84"/>
              <p14:cNvContentPartPr/>
              <p14:nvPr/>
            </p14:nvContentPartPr>
            <p14:xfrm>
              <a:off x="3358444" y="1985210"/>
              <a:ext cx="129822" cy="16919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3358444" y="1985210"/>
                <a:ext cx="129822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6" name="墨迹 85"/>
              <p14:cNvContentPartPr/>
              <p14:nvPr/>
            </p14:nvContentPartPr>
            <p14:xfrm>
              <a:off x="3352800" y="2098006"/>
              <a:ext cx="163688" cy="8460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3352800" y="2098006"/>
                <a:ext cx="163688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7" name="墨迹 86"/>
              <p14:cNvContentPartPr/>
              <p14:nvPr/>
            </p14:nvContentPartPr>
            <p14:xfrm>
              <a:off x="3663244" y="1940092"/>
              <a:ext cx="16933" cy="530141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3663244" y="1940092"/>
                <a:ext cx="16933" cy="5301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8" name="墨迹 87"/>
              <p14:cNvContentPartPr/>
              <p14:nvPr/>
            </p14:nvContentPartPr>
            <p14:xfrm>
              <a:off x="3674533" y="1945731"/>
              <a:ext cx="150989" cy="219953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3674533" y="1945731"/>
                <a:ext cx="150989" cy="219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9" name="墨迹 88"/>
              <p14:cNvContentPartPr/>
              <p14:nvPr/>
            </p14:nvContentPartPr>
            <p14:xfrm>
              <a:off x="3928533" y="1917532"/>
              <a:ext cx="115711" cy="287630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3928533" y="1917532"/>
                <a:ext cx="115711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90" name="墨迹 89"/>
              <p14:cNvContentPartPr/>
              <p14:nvPr/>
            </p14:nvContentPartPr>
            <p14:xfrm>
              <a:off x="4085166" y="1959831"/>
              <a:ext cx="254000" cy="200918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4085166" y="1959831"/>
                <a:ext cx="254000" cy="2009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1" name="墨迹 90"/>
              <p14:cNvContentPartPr/>
              <p14:nvPr/>
            </p14:nvContentPartPr>
            <p14:xfrm>
              <a:off x="4351866" y="2069807"/>
              <a:ext cx="110067" cy="140995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4351866" y="2069807"/>
                <a:ext cx="110067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2" name="墨迹 91"/>
              <p14:cNvContentPartPr/>
              <p14:nvPr/>
            </p14:nvContentPartPr>
            <p14:xfrm>
              <a:off x="4447822" y="1894973"/>
              <a:ext cx="158044" cy="417346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4447822" y="1894973"/>
                <a:ext cx="158044" cy="4173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3" name="墨迹 92"/>
              <p14:cNvContentPartPr/>
              <p14:nvPr/>
            </p14:nvContentPartPr>
            <p14:xfrm>
              <a:off x="1450622" y="5132220"/>
              <a:ext cx="265289" cy="310189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1450622" y="5132220"/>
                <a:ext cx="265289" cy="3101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4" name="墨迹 93"/>
              <p14:cNvContentPartPr/>
              <p14:nvPr/>
            </p14:nvContentPartPr>
            <p14:xfrm>
              <a:off x="1574800" y="5222457"/>
              <a:ext cx="11288" cy="191753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1574800" y="5222457"/>
                <a:ext cx="11288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5" name="墨迹 94"/>
              <p14:cNvContentPartPr/>
              <p14:nvPr/>
            </p14:nvContentPartPr>
            <p14:xfrm>
              <a:off x="1776236" y="5239376"/>
              <a:ext cx="244475" cy="45119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1776236" y="5239376"/>
                <a:ext cx="244475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6" name="墨迹 95"/>
              <p14:cNvContentPartPr/>
              <p14:nvPr/>
            </p14:nvContentPartPr>
            <p14:xfrm>
              <a:off x="1897944" y="5153722"/>
              <a:ext cx="21167" cy="297147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1897944" y="5153722"/>
                <a:ext cx="21167" cy="2971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7" name="墨迹 96"/>
              <p14:cNvContentPartPr/>
              <p14:nvPr/>
            </p14:nvContentPartPr>
            <p14:xfrm>
              <a:off x="2109611" y="5143500"/>
              <a:ext cx="190500" cy="174833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2109611" y="5143500"/>
                <a:ext cx="190500" cy="1748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8" name="墨迹 97"/>
              <p14:cNvContentPartPr/>
              <p14:nvPr/>
            </p14:nvContentPartPr>
            <p14:xfrm>
              <a:off x="1994429" y="5075822"/>
              <a:ext cx="398815" cy="375928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1994429" y="5075822"/>
                <a:ext cx="398815" cy="3759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9" name="墨迹 98"/>
              <p14:cNvContentPartPr/>
              <p14:nvPr/>
            </p14:nvContentPartPr>
            <p14:xfrm>
              <a:off x="2455333" y="5239376"/>
              <a:ext cx="180622" cy="33839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2455333" y="5239376"/>
                <a:ext cx="180622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00" name="墨迹 99"/>
              <p14:cNvContentPartPr/>
              <p14:nvPr/>
            </p14:nvContentPartPr>
            <p14:xfrm>
              <a:off x="2547761" y="5170112"/>
              <a:ext cx="26105" cy="218719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2547761" y="5170112"/>
                <a:ext cx="26105" cy="2187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01" name="墨迹 100"/>
              <p14:cNvContentPartPr/>
              <p14:nvPr/>
            </p14:nvContentPartPr>
            <p14:xfrm>
              <a:off x="2771422" y="5132220"/>
              <a:ext cx="132997" cy="225592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2771422" y="5132220"/>
                <a:ext cx="132997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02" name="墨迹 101"/>
              <p14:cNvContentPartPr/>
              <p14:nvPr/>
            </p14:nvContentPartPr>
            <p14:xfrm>
              <a:off x="2638072" y="5064542"/>
              <a:ext cx="438150" cy="387032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2638072" y="5064542"/>
                <a:ext cx="438150" cy="3870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3" name="墨迹 102"/>
              <p14:cNvContentPartPr/>
              <p14:nvPr/>
            </p14:nvContentPartPr>
            <p14:xfrm>
              <a:off x="180622" y="689994"/>
              <a:ext cx="270933" cy="312480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180622" y="689994"/>
                <a:ext cx="270933" cy="3124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4" name="墨迹 103"/>
              <p14:cNvContentPartPr/>
              <p14:nvPr/>
            </p14:nvContentPartPr>
            <p14:xfrm>
              <a:off x="321733" y="765250"/>
              <a:ext cx="11289" cy="187876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321733" y="765250"/>
                <a:ext cx="11289" cy="187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5" name="墨迹 104"/>
              <p14:cNvContentPartPr/>
              <p14:nvPr/>
            </p14:nvContentPartPr>
            <p14:xfrm>
              <a:off x="3591806" y="5188618"/>
              <a:ext cx="130705" cy="163554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3591806" y="5188618"/>
                <a:ext cx="130705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6" name="墨迹 105"/>
              <p14:cNvContentPartPr/>
              <p14:nvPr/>
            </p14:nvContentPartPr>
            <p14:xfrm>
              <a:off x="3787422" y="5128519"/>
              <a:ext cx="25400" cy="272472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3787422" y="5128519"/>
                <a:ext cx="25400" cy="2724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7" name="墨迹 106"/>
              <p14:cNvContentPartPr/>
              <p14:nvPr/>
            </p14:nvContentPartPr>
            <p14:xfrm>
              <a:off x="3815644" y="5216817"/>
              <a:ext cx="90311" cy="67678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3815644" y="5216817"/>
                <a:ext cx="90311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08" name="墨迹 107"/>
              <p14:cNvContentPartPr/>
              <p14:nvPr/>
            </p14:nvContentPartPr>
            <p14:xfrm>
              <a:off x="3922888" y="5057493"/>
              <a:ext cx="16934" cy="480793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3922888" y="5057493"/>
                <a:ext cx="16934" cy="4807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9" name="墨迹 108"/>
              <p14:cNvContentPartPr/>
              <p14:nvPr/>
            </p14:nvContentPartPr>
            <p14:xfrm>
              <a:off x="4086577" y="5149139"/>
              <a:ext cx="163689" cy="39479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4086577" y="5149139"/>
                <a:ext cx="163689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10" name="墨迹 109"/>
              <p14:cNvContentPartPr/>
              <p14:nvPr/>
            </p14:nvContentPartPr>
            <p14:xfrm>
              <a:off x="4077581" y="5239376"/>
              <a:ext cx="158574" cy="39479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4077581" y="5239376"/>
                <a:ext cx="158574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11" name="墨迹 110"/>
              <p14:cNvContentPartPr/>
              <p14:nvPr/>
            </p14:nvContentPartPr>
            <p14:xfrm>
              <a:off x="4314648" y="5143500"/>
              <a:ext cx="150107" cy="163554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4314648" y="5143500"/>
                <a:ext cx="150107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12" name="墨迹 111"/>
              <p14:cNvContentPartPr/>
              <p14:nvPr/>
            </p14:nvContentPartPr>
            <p14:xfrm>
              <a:off x="4521200" y="5104021"/>
              <a:ext cx="20637" cy="174834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4521200" y="5104021"/>
                <a:ext cx="20637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3" name="墨迹 112"/>
              <p14:cNvContentPartPr/>
              <p14:nvPr/>
            </p14:nvContentPartPr>
            <p14:xfrm>
              <a:off x="4532488" y="5166059"/>
              <a:ext cx="67734" cy="33839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4532488" y="5166059"/>
                <a:ext cx="67734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14" name="墨迹 113"/>
              <p14:cNvContentPartPr/>
              <p14:nvPr/>
            </p14:nvContentPartPr>
            <p14:xfrm>
              <a:off x="4605866" y="5042335"/>
              <a:ext cx="22578" cy="388794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4605866" y="5042335"/>
                <a:ext cx="22578" cy="3887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15" name="墨迹 114"/>
              <p14:cNvContentPartPr/>
              <p14:nvPr/>
            </p14:nvContentPartPr>
            <p14:xfrm>
              <a:off x="4670777" y="5210296"/>
              <a:ext cx="8467" cy="158796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4670777" y="5210296"/>
                <a:ext cx="8467" cy="158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6" name="墨迹 115"/>
              <p14:cNvContentPartPr/>
              <p14:nvPr/>
            </p14:nvContentPartPr>
            <p14:xfrm>
              <a:off x="4752622" y="5115301"/>
              <a:ext cx="155222" cy="33838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4752622" y="5115301"/>
                <a:ext cx="155222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7" name="墨迹 116"/>
              <p14:cNvContentPartPr/>
              <p14:nvPr/>
            </p14:nvContentPartPr>
            <p14:xfrm>
              <a:off x="4831644" y="5036343"/>
              <a:ext cx="33867" cy="256612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4831644" y="5036343"/>
                <a:ext cx="33867" cy="2566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18" name="墨迹 117"/>
              <p14:cNvContentPartPr/>
              <p14:nvPr/>
            </p14:nvContentPartPr>
            <p14:xfrm>
              <a:off x="4946473" y="5062780"/>
              <a:ext cx="122238" cy="137118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4946473" y="5062780"/>
                <a:ext cx="122238" cy="137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19" name="墨迹 118"/>
              <p14:cNvContentPartPr/>
              <p14:nvPr/>
            </p14:nvContentPartPr>
            <p14:xfrm>
              <a:off x="5127977" y="5006382"/>
              <a:ext cx="19756" cy="162496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5127977" y="5006382"/>
                <a:ext cx="19756" cy="1624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20" name="墨迹 119"/>
              <p14:cNvContentPartPr/>
              <p14:nvPr/>
            </p14:nvContentPartPr>
            <p14:xfrm>
              <a:off x="5125155" y="5075822"/>
              <a:ext cx="81845" cy="50758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5125155" y="5075822"/>
                <a:ext cx="81845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21" name="墨迹 120"/>
              <p14:cNvContentPartPr/>
              <p14:nvPr/>
            </p14:nvContentPartPr>
            <p14:xfrm>
              <a:off x="5184422" y="4921961"/>
              <a:ext cx="36688" cy="359714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5184422" y="4921961"/>
                <a:ext cx="36688" cy="3597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22" name="墨迹 121"/>
              <p14:cNvContentPartPr/>
              <p14:nvPr/>
            </p14:nvContentPartPr>
            <p14:xfrm>
              <a:off x="5221111" y="5092741"/>
              <a:ext cx="95956" cy="121961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5221111" y="5092741"/>
                <a:ext cx="95956" cy="1219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23" name="墨迹 122"/>
              <p14:cNvContentPartPr/>
              <p14:nvPr/>
            </p14:nvContentPartPr>
            <p14:xfrm>
              <a:off x="5373511" y="5087101"/>
              <a:ext cx="149578" cy="45119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5373511" y="5087101"/>
                <a:ext cx="149578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24" name="墨迹 123"/>
              <p14:cNvContentPartPr/>
              <p14:nvPr/>
            </p14:nvContentPartPr>
            <p14:xfrm>
              <a:off x="5432777" y="4989815"/>
              <a:ext cx="59267" cy="227002"/>
            </p14:xfrm>
          </p:contentPart>
        </mc:Choice>
        <mc:Fallback xmlns="">
          <p:pic>
            <p:nvPicPr>
              <p:cNvPr id="124" name="墨迹 123"/>
            </p:nvPicPr>
            <p:blipFill>
              <a:blip/>
            </p:blipFill>
            <p:spPr>
              <a:xfrm>
                <a:off x="5432777" y="4989815"/>
                <a:ext cx="59267" cy="2270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25" name="墨迹 124"/>
              <p14:cNvContentPartPr/>
              <p14:nvPr/>
            </p14:nvContentPartPr>
            <p14:xfrm>
              <a:off x="5556250" y="5017309"/>
              <a:ext cx="127705" cy="143110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5556250" y="5017309"/>
                <a:ext cx="127705" cy="1431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26" name="墨迹 125"/>
              <p14:cNvContentPartPr/>
              <p14:nvPr/>
            </p14:nvContentPartPr>
            <p14:xfrm>
              <a:off x="5717822" y="4987524"/>
              <a:ext cx="93133" cy="173600"/>
            </p14:xfrm>
          </p:contentPart>
        </mc:Choice>
        <mc:Fallback xmlns="">
          <p:pic>
            <p:nvPicPr>
              <p:cNvPr id="126" name="墨迹 125"/>
            </p:nvPicPr>
            <p:blipFill>
              <a:blip/>
            </p:blipFill>
            <p:spPr>
              <a:xfrm>
                <a:off x="5717822" y="4987524"/>
                <a:ext cx="93133" cy="1736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27" name="墨迹 126"/>
              <p14:cNvContentPartPr/>
              <p14:nvPr/>
            </p14:nvContentPartPr>
            <p14:xfrm>
              <a:off x="5771444" y="4897463"/>
              <a:ext cx="70556" cy="606984"/>
            </p14:xfrm>
          </p:contentPart>
        </mc:Choice>
        <mc:Fallback xmlns="">
          <p:pic>
            <p:nvPicPr>
              <p:cNvPr id="127" name="墨迹 126"/>
            </p:nvPicPr>
            <p:blipFill>
              <a:blip/>
            </p:blipFill>
            <p:spPr>
              <a:xfrm>
                <a:off x="5771444" y="4897463"/>
                <a:ext cx="70556" cy="6069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28" name="墨迹 127"/>
              <p14:cNvContentPartPr/>
              <p14:nvPr/>
            </p14:nvContentPartPr>
            <p14:xfrm>
              <a:off x="5875866" y="5077761"/>
              <a:ext cx="144815" cy="294151"/>
            </p14:xfrm>
          </p:contentPart>
        </mc:Choice>
        <mc:Fallback xmlns="">
          <p:pic>
            <p:nvPicPr>
              <p:cNvPr id="128" name="墨迹 127"/>
            </p:nvPicPr>
            <p:blipFill>
              <a:blip/>
            </p:blipFill>
            <p:spPr>
              <a:xfrm>
                <a:off x="5875866" y="5077761"/>
                <a:ext cx="144815" cy="294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29" name="墨迹 128"/>
              <p14:cNvContentPartPr/>
              <p14:nvPr/>
            </p14:nvContentPartPr>
            <p14:xfrm>
              <a:off x="10758311" y="3790828"/>
              <a:ext cx="28223" cy="200742"/>
            </p14:xfrm>
          </p:contentPart>
        </mc:Choice>
        <mc:Fallback xmlns="">
          <p:pic>
            <p:nvPicPr>
              <p:cNvPr id="129" name="墨迹 128"/>
            </p:nvPicPr>
            <p:blipFill>
              <a:blip/>
            </p:blipFill>
            <p:spPr>
              <a:xfrm>
                <a:off x="10758311" y="3790828"/>
                <a:ext cx="28223" cy="2007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30" name="墨迹 129"/>
              <p14:cNvContentPartPr/>
              <p14:nvPr/>
            </p14:nvContentPartPr>
            <p14:xfrm>
              <a:off x="10888132" y="3710109"/>
              <a:ext cx="39512" cy="313890"/>
            </p14:xfrm>
          </p:contentPart>
        </mc:Choice>
        <mc:Fallback xmlns="">
          <p:pic>
            <p:nvPicPr>
              <p:cNvPr id="130" name="墨迹 129"/>
            </p:nvPicPr>
            <p:blipFill>
              <a:blip/>
            </p:blipFill>
            <p:spPr>
              <a:xfrm>
                <a:off x="10888132" y="3710109"/>
                <a:ext cx="39512" cy="3138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31" name="墨迹 130"/>
              <p14:cNvContentPartPr/>
              <p14:nvPr/>
            </p14:nvContentPartPr>
            <p14:xfrm>
              <a:off x="10944577" y="3846345"/>
              <a:ext cx="158044" cy="124075"/>
            </p14:xfrm>
          </p:contentPart>
        </mc:Choice>
        <mc:Fallback xmlns="">
          <p:pic>
            <p:nvPicPr>
              <p:cNvPr id="131" name="墨迹 130"/>
            </p:nvPicPr>
            <p:blipFill>
              <a:blip/>
            </p:blipFill>
            <p:spPr>
              <a:xfrm>
                <a:off x="10944577" y="3846345"/>
                <a:ext cx="158044" cy="124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32" name="墨迹 131"/>
              <p14:cNvContentPartPr/>
              <p14:nvPr/>
            </p14:nvContentPartPr>
            <p14:xfrm>
              <a:off x="10786532" y="3847755"/>
              <a:ext cx="141112" cy="32428"/>
            </p14:xfrm>
          </p:contentPart>
        </mc:Choice>
        <mc:Fallback xmlns="">
          <p:pic>
            <p:nvPicPr>
              <p:cNvPr id="132" name="墨迹 131"/>
            </p:nvPicPr>
            <p:blipFill>
              <a:blip/>
            </p:blipFill>
            <p:spPr>
              <a:xfrm>
                <a:off x="10786532" y="3847755"/>
                <a:ext cx="141112" cy="324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33" name="墨迹 132"/>
              <p14:cNvContentPartPr/>
              <p14:nvPr/>
            </p14:nvContentPartPr>
            <p14:xfrm>
              <a:off x="10811404" y="4267215"/>
              <a:ext cx="357540" cy="169194"/>
            </p14:xfrm>
          </p:contentPart>
        </mc:Choice>
        <mc:Fallback xmlns="">
          <p:pic>
            <p:nvPicPr>
              <p:cNvPr id="133" name="墨迹 132"/>
            </p:nvPicPr>
            <p:blipFill>
              <a:blip/>
            </p:blipFill>
            <p:spPr>
              <a:xfrm>
                <a:off x="10811404" y="4267215"/>
                <a:ext cx="357540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34" name="墨迹 133"/>
              <p14:cNvContentPartPr/>
              <p14:nvPr/>
            </p14:nvContentPartPr>
            <p14:xfrm>
              <a:off x="10809111" y="4810751"/>
              <a:ext cx="320323" cy="229117"/>
            </p14:xfrm>
          </p:contentPart>
        </mc:Choice>
        <mc:Fallback xmlns="">
          <p:pic>
            <p:nvPicPr>
              <p:cNvPr id="134" name="墨迹 133"/>
            </p:nvPicPr>
            <p:blipFill>
              <a:blip/>
            </p:blipFill>
            <p:spPr>
              <a:xfrm>
                <a:off x="10809111" y="4810751"/>
                <a:ext cx="320323" cy="2291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35" name="墨迹 134"/>
              <p14:cNvContentPartPr/>
              <p14:nvPr/>
            </p14:nvContentPartPr>
            <p14:xfrm>
              <a:off x="11112323" y="4974305"/>
              <a:ext cx="134232" cy="157915"/>
            </p14:xfrm>
          </p:contentPart>
        </mc:Choice>
        <mc:Fallback xmlns="">
          <p:pic>
            <p:nvPicPr>
              <p:cNvPr id="135" name="墨迹 134"/>
            </p:nvPicPr>
            <p:blipFill>
              <a:blip/>
            </p:blipFill>
            <p:spPr>
              <a:xfrm>
                <a:off x="11112323" y="4974305"/>
                <a:ext cx="134232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36" name="墨迹 135"/>
              <p14:cNvContentPartPr/>
              <p14:nvPr/>
            </p14:nvContentPartPr>
            <p14:xfrm>
              <a:off x="7478888" y="2332058"/>
              <a:ext cx="67734" cy="198274"/>
            </p14:xfrm>
          </p:contentPart>
        </mc:Choice>
        <mc:Fallback xmlns="">
          <p:pic>
            <p:nvPicPr>
              <p:cNvPr id="136" name="墨迹 135"/>
            </p:nvPicPr>
            <p:blipFill>
              <a:blip/>
            </p:blipFill>
            <p:spPr>
              <a:xfrm>
                <a:off x="7478888" y="2332058"/>
                <a:ext cx="67734" cy="198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37" name="墨迹 136"/>
              <p14:cNvContentPartPr/>
              <p14:nvPr/>
            </p14:nvContentPartPr>
            <p14:xfrm>
              <a:off x="7544505" y="2346157"/>
              <a:ext cx="89606" cy="11280"/>
            </p14:xfrm>
          </p:contentPart>
        </mc:Choice>
        <mc:Fallback xmlns="">
          <p:pic>
            <p:nvPicPr>
              <p:cNvPr id="137" name="墨迹 136"/>
            </p:nvPicPr>
            <p:blipFill>
              <a:blip/>
            </p:blipFill>
            <p:spPr>
              <a:xfrm>
                <a:off x="7544505" y="2346157"/>
                <a:ext cx="89606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38" name="墨迹 137"/>
              <p14:cNvContentPartPr/>
              <p14:nvPr/>
            </p14:nvContentPartPr>
            <p14:xfrm>
              <a:off x="7569200" y="2374356"/>
              <a:ext cx="360" cy="84597"/>
            </p14:xfrm>
          </p:contentPart>
        </mc:Choice>
        <mc:Fallback xmlns="">
          <p:pic>
            <p:nvPicPr>
              <p:cNvPr id="138" name="墨迹 137"/>
            </p:nvPicPr>
            <p:blipFill>
              <a:blip/>
            </p:blipFill>
            <p:spPr>
              <a:xfrm>
                <a:off x="7569200" y="2374356"/>
                <a:ext cx="360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39" name="墨迹 138"/>
              <p14:cNvContentPartPr/>
              <p14:nvPr/>
            </p14:nvContentPartPr>
            <p14:xfrm>
              <a:off x="7608711" y="2368012"/>
              <a:ext cx="360" cy="105041"/>
            </p14:xfrm>
          </p:contentPart>
        </mc:Choice>
        <mc:Fallback xmlns="">
          <p:pic>
            <p:nvPicPr>
              <p:cNvPr id="139" name="墨迹 138"/>
            </p:nvPicPr>
            <p:blipFill>
              <a:blip/>
            </p:blipFill>
            <p:spPr>
              <a:xfrm>
                <a:off x="7608711" y="2368012"/>
                <a:ext cx="360" cy="1050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40" name="墨迹 139"/>
              <p14:cNvContentPartPr/>
              <p14:nvPr/>
            </p14:nvContentPartPr>
            <p14:xfrm>
              <a:off x="7505700" y="2466003"/>
              <a:ext cx="150988" cy="26789"/>
            </p14:xfrm>
          </p:contentPart>
        </mc:Choice>
        <mc:Fallback xmlns="">
          <p:pic>
            <p:nvPicPr>
              <p:cNvPr id="140" name="墨迹 139"/>
            </p:nvPicPr>
            <p:blipFill>
              <a:blip/>
            </p:blipFill>
            <p:spPr>
              <a:xfrm>
                <a:off x="7505700" y="2466003"/>
                <a:ext cx="150988" cy="267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41" name="墨迹 140"/>
              <p14:cNvContentPartPr/>
              <p14:nvPr/>
            </p14:nvContentPartPr>
            <p14:xfrm>
              <a:off x="7676444" y="2334878"/>
              <a:ext cx="90311" cy="259431"/>
            </p14:xfrm>
          </p:contentPart>
        </mc:Choice>
        <mc:Fallback xmlns="">
          <p:pic>
            <p:nvPicPr>
              <p:cNvPr id="141" name="墨迹 140"/>
            </p:nvPicPr>
            <p:blipFill>
              <a:blip/>
            </p:blipFill>
            <p:spPr>
              <a:xfrm>
                <a:off x="7676444" y="2334878"/>
                <a:ext cx="90311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42" name="墨迹 141"/>
              <p14:cNvContentPartPr/>
              <p14:nvPr/>
            </p14:nvContentPartPr>
            <p14:xfrm>
              <a:off x="7998177" y="2289759"/>
              <a:ext cx="152400" cy="33839"/>
            </p14:xfrm>
          </p:contentPart>
        </mc:Choice>
        <mc:Fallback xmlns="">
          <p:pic>
            <p:nvPicPr>
              <p:cNvPr id="142" name="墨迹 141"/>
            </p:nvPicPr>
            <p:blipFill>
              <a:blip/>
            </p:blipFill>
            <p:spPr>
              <a:xfrm>
                <a:off x="7998177" y="2289759"/>
                <a:ext cx="152400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43" name="墨迹 142"/>
              <p14:cNvContentPartPr/>
              <p14:nvPr/>
            </p14:nvContentPartPr>
            <p14:xfrm>
              <a:off x="8077200" y="2317958"/>
              <a:ext cx="28222" cy="126896"/>
            </p14:xfrm>
          </p:contentPart>
        </mc:Choice>
        <mc:Fallback xmlns="">
          <p:pic>
            <p:nvPicPr>
              <p:cNvPr id="143" name="墨迹 142"/>
            </p:nvPicPr>
            <p:blipFill>
              <a:blip/>
            </p:blipFill>
            <p:spPr>
              <a:xfrm>
                <a:off x="8077200" y="2317958"/>
                <a:ext cx="28222" cy="1268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44" name="墨迹 143"/>
              <p14:cNvContentPartPr/>
              <p14:nvPr/>
            </p14:nvContentPartPr>
            <p14:xfrm>
              <a:off x="8249355" y="2239001"/>
              <a:ext cx="47978" cy="383507"/>
            </p14:xfrm>
          </p:contentPart>
        </mc:Choice>
        <mc:Fallback xmlns="">
          <p:pic>
            <p:nvPicPr>
              <p:cNvPr id="144" name="墨迹 143"/>
            </p:nvPicPr>
            <p:blipFill>
              <a:blip/>
            </p:blipFill>
            <p:spPr>
              <a:xfrm>
                <a:off x="8249355" y="2239001"/>
                <a:ext cx="47978" cy="3835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45" name="墨迹 144"/>
              <p14:cNvContentPartPr/>
              <p14:nvPr/>
            </p14:nvContentPartPr>
            <p14:xfrm>
              <a:off x="8238066" y="2181369"/>
              <a:ext cx="47978" cy="128130"/>
            </p14:xfrm>
          </p:contentPart>
        </mc:Choice>
        <mc:Fallback xmlns="">
          <p:pic>
            <p:nvPicPr>
              <p:cNvPr id="145" name="墨迹 144"/>
            </p:nvPicPr>
            <p:blipFill>
              <a:blip/>
            </p:blipFill>
            <p:spPr>
              <a:xfrm>
                <a:off x="8238066" y="2181369"/>
                <a:ext cx="47978" cy="1281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46" name="墨迹 145"/>
              <p14:cNvContentPartPr/>
              <p14:nvPr/>
            </p14:nvContentPartPr>
            <p14:xfrm>
              <a:off x="8291688" y="2210802"/>
              <a:ext cx="73378" cy="56398"/>
            </p14:xfrm>
          </p:contentPart>
        </mc:Choice>
        <mc:Fallback xmlns="">
          <p:pic>
            <p:nvPicPr>
              <p:cNvPr id="146" name="墨迹 145"/>
            </p:nvPicPr>
            <p:blipFill>
              <a:blip/>
            </p:blipFill>
            <p:spPr>
              <a:xfrm>
                <a:off x="8291688" y="2210802"/>
                <a:ext cx="73378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47" name="墨迹 146"/>
              <p14:cNvContentPartPr/>
              <p14:nvPr/>
            </p14:nvContentPartPr>
            <p14:xfrm>
              <a:off x="8644466" y="2284120"/>
              <a:ext cx="149578" cy="125485"/>
            </p14:xfrm>
          </p:contentPart>
        </mc:Choice>
        <mc:Fallback xmlns="">
          <p:pic>
            <p:nvPicPr>
              <p:cNvPr id="147" name="墨迹 146"/>
            </p:nvPicPr>
            <p:blipFill>
              <a:blip/>
            </p:blipFill>
            <p:spPr>
              <a:xfrm>
                <a:off x="8644466" y="2284120"/>
                <a:ext cx="149578" cy="1254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48" name="墨迹 147"/>
              <p14:cNvContentPartPr/>
              <p14:nvPr/>
            </p14:nvContentPartPr>
            <p14:xfrm>
              <a:off x="8794044" y="2323598"/>
              <a:ext cx="56444" cy="33839"/>
            </p14:xfrm>
          </p:contentPart>
        </mc:Choice>
        <mc:Fallback xmlns="">
          <p:pic>
            <p:nvPicPr>
              <p:cNvPr id="148" name="墨迹 147"/>
            </p:nvPicPr>
            <p:blipFill>
              <a:blip/>
            </p:blipFill>
            <p:spPr>
              <a:xfrm>
                <a:off x="8794044" y="2323598"/>
                <a:ext cx="56444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49" name="墨迹 148"/>
              <p14:cNvContentPartPr/>
              <p14:nvPr/>
            </p14:nvContentPartPr>
            <p14:xfrm>
              <a:off x="8853311" y="2250457"/>
              <a:ext cx="19756" cy="214136"/>
            </p14:xfrm>
          </p:contentPart>
        </mc:Choice>
        <mc:Fallback xmlns="">
          <p:pic>
            <p:nvPicPr>
              <p:cNvPr id="149" name="墨迹 148"/>
            </p:nvPicPr>
            <p:blipFill>
              <a:blip/>
            </p:blipFill>
            <p:spPr>
              <a:xfrm>
                <a:off x="8853311" y="2250457"/>
                <a:ext cx="19756" cy="2141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50" name="墨迹 149"/>
              <p14:cNvContentPartPr/>
              <p14:nvPr/>
            </p14:nvContentPartPr>
            <p14:xfrm>
              <a:off x="8898113" y="2275484"/>
              <a:ext cx="121709" cy="124252"/>
            </p14:xfrm>
          </p:contentPart>
        </mc:Choice>
        <mc:Fallback xmlns="">
          <p:pic>
            <p:nvPicPr>
              <p:cNvPr id="150" name="墨迹 149"/>
            </p:nvPicPr>
            <p:blipFill>
              <a:blip/>
            </p:blipFill>
            <p:spPr>
              <a:xfrm>
                <a:off x="8898113" y="2275484"/>
                <a:ext cx="121709" cy="1242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51" name="墨迹 150"/>
              <p14:cNvContentPartPr/>
              <p14:nvPr/>
            </p14:nvContentPartPr>
            <p14:xfrm>
              <a:off x="9053688" y="2336816"/>
              <a:ext cx="105304" cy="80544"/>
            </p14:xfrm>
          </p:contentPart>
        </mc:Choice>
        <mc:Fallback xmlns="">
          <p:pic>
            <p:nvPicPr>
              <p:cNvPr id="151" name="墨迹 150"/>
            </p:nvPicPr>
            <p:blipFill>
              <a:blip/>
            </p:blipFill>
            <p:spPr>
              <a:xfrm>
                <a:off x="9053688" y="2336816"/>
                <a:ext cx="105304" cy="805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52" name="墨迹 151"/>
              <p14:cNvContentPartPr/>
              <p14:nvPr/>
            </p14:nvContentPartPr>
            <p14:xfrm>
              <a:off x="9567333" y="2260855"/>
              <a:ext cx="124178" cy="119141"/>
            </p14:xfrm>
          </p:contentPart>
        </mc:Choice>
        <mc:Fallback xmlns="">
          <p:pic>
            <p:nvPicPr>
              <p:cNvPr id="152" name="墨迹 151"/>
            </p:nvPicPr>
            <p:blipFill>
              <a:blip/>
            </p:blipFill>
            <p:spPr>
              <a:xfrm>
                <a:off x="9567333" y="2260855"/>
                <a:ext cx="124178" cy="1191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53" name="墨迹 152"/>
              <p14:cNvContentPartPr/>
              <p14:nvPr/>
            </p14:nvContentPartPr>
            <p14:xfrm>
              <a:off x="9674577" y="2312319"/>
              <a:ext cx="272345" cy="19739"/>
            </p14:xfrm>
          </p:contentPart>
        </mc:Choice>
        <mc:Fallback xmlns="">
          <p:pic>
            <p:nvPicPr>
              <p:cNvPr id="153" name="墨迹 152"/>
            </p:nvPicPr>
            <p:blipFill>
              <a:blip/>
            </p:blipFill>
            <p:spPr>
              <a:xfrm>
                <a:off x="9674577" y="2312319"/>
                <a:ext cx="272345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54" name="墨迹 153"/>
              <p14:cNvContentPartPr/>
              <p14:nvPr/>
            </p14:nvContentPartPr>
            <p14:xfrm>
              <a:off x="8833555" y="2738124"/>
              <a:ext cx="11289" cy="149454"/>
            </p14:xfrm>
          </p:contentPart>
        </mc:Choice>
        <mc:Fallback xmlns="">
          <p:pic>
            <p:nvPicPr>
              <p:cNvPr id="154" name="墨迹 153"/>
            </p:nvPicPr>
            <p:blipFill>
              <a:blip/>
            </p:blipFill>
            <p:spPr>
              <a:xfrm>
                <a:off x="8833555" y="2738124"/>
                <a:ext cx="11289" cy="149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55" name="墨迹 154"/>
              <p14:cNvContentPartPr/>
              <p14:nvPr/>
            </p14:nvContentPartPr>
            <p14:xfrm>
              <a:off x="8844844" y="2769143"/>
              <a:ext cx="70556" cy="16919"/>
            </p14:xfrm>
          </p:contentPart>
        </mc:Choice>
        <mc:Fallback xmlns="">
          <p:pic>
            <p:nvPicPr>
              <p:cNvPr id="155" name="墨迹 154"/>
            </p:nvPicPr>
            <p:blipFill>
              <a:blip/>
            </p:blipFill>
            <p:spPr>
              <a:xfrm>
                <a:off x="8844844" y="2769143"/>
                <a:ext cx="7055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56" name="墨迹 155"/>
              <p14:cNvContentPartPr/>
              <p14:nvPr/>
            </p14:nvContentPartPr>
            <p14:xfrm>
              <a:off x="8925277" y="2682783"/>
              <a:ext cx="4234" cy="210435"/>
            </p14:xfrm>
          </p:contentPart>
        </mc:Choice>
        <mc:Fallback xmlns="">
          <p:pic>
            <p:nvPicPr>
              <p:cNvPr id="156" name="墨迹 155"/>
            </p:nvPicPr>
            <p:blipFill>
              <a:blip/>
            </p:blipFill>
            <p:spPr>
              <a:xfrm>
                <a:off x="8925277" y="2682783"/>
                <a:ext cx="4234" cy="210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57" name="墨迹 156"/>
              <p14:cNvContentPartPr/>
              <p14:nvPr/>
            </p14:nvContentPartPr>
            <p14:xfrm>
              <a:off x="8952088" y="2759273"/>
              <a:ext cx="127000" cy="92528"/>
            </p14:xfrm>
          </p:contentPart>
        </mc:Choice>
        <mc:Fallback xmlns="">
          <p:pic>
            <p:nvPicPr>
              <p:cNvPr id="157" name="墨迹 156"/>
            </p:nvPicPr>
            <p:blipFill>
              <a:blip/>
            </p:blipFill>
            <p:spPr>
              <a:xfrm>
                <a:off x="8952088" y="2759273"/>
                <a:ext cx="127000" cy="925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58" name="墨迹 157"/>
              <p14:cNvContentPartPr/>
              <p14:nvPr/>
            </p14:nvContentPartPr>
            <p14:xfrm>
              <a:off x="9163755" y="2638722"/>
              <a:ext cx="47978" cy="299615"/>
            </p14:xfrm>
          </p:contentPart>
        </mc:Choice>
        <mc:Fallback xmlns="">
          <p:pic>
            <p:nvPicPr>
              <p:cNvPr id="158" name="墨迹 157"/>
            </p:nvPicPr>
            <p:blipFill>
              <a:blip/>
            </p:blipFill>
            <p:spPr>
              <a:xfrm>
                <a:off x="9163755" y="2638722"/>
                <a:ext cx="47978" cy="2996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59" name="墨迹 158"/>
              <p14:cNvContentPartPr/>
              <p14:nvPr/>
            </p14:nvContentPartPr>
            <p14:xfrm>
              <a:off x="9112073" y="2811441"/>
              <a:ext cx="141994" cy="138880"/>
            </p14:xfrm>
          </p:contentPart>
        </mc:Choice>
        <mc:Fallback xmlns="">
          <p:pic>
            <p:nvPicPr>
              <p:cNvPr id="159" name="墨迹 158"/>
            </p:nvPicPr>
            <p:blipFill>
              <a:blip/>
            </p:blipFill>
            <p:spPr>
              <a:xfrm>
                <a:off x="9112073" y="2811441"/>
                <a:ext cx="141994" cy="1388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60" name="墨迹 159"/>
              <p14:cNvContentPartPr/>
              <p14:nvPr/>
            </p14:nvContentPartPr>
            <p14:xfrm>
              <a:off x="9489722" y="2729664"/>
              <a:ext cx="320322" cy="136060"/>
            </p14:xfrm>
          </p:contentPart>
        </mc:Choice>
        <mc:Fallback xmlns="">
          <p:pic>
            <p:nvPicPr>
              <p:cNvPr id="160" name="墨迹 159"/>
            </p:nvPicPr>
            <p:blipFill>
              <a:blip/>
            </p:blipFill>
            <p:spPr>
              <a:xfrm>
                <a:off x="9489722" y="2729664"/>
                <a:ext cx="320322" cy="1360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61" name="墨迹 160"/>
              <p14:cNvContentPartPr/>
              <p14:nvPr/>
            </p14:nvContentPartPr>
            <p14:xfrm>
              <a:off x="9821333" y="2653527"/>
              <a:ext cx="33867" cy="281990"/>
            </p14:xfrm>
          </p:contentPart>
        </mc:Choice>
        <mc:Fallback xmlns="">
          <p:pic>
            <p:nvPicPr>
              <p:cNvPr id="161" name="墨迹 160"/>
            </p:nvPicPr>
            <p:blipFill>
              <a:blip/>
            </p:blipFill>
            <p:spPr>
              <a:xfrm>
                <a:off x="9821333" y="2653527"/>
                <a:ext cx="33867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62" name="墨迹 161"/>
              <p14:cNvContentPartPr/>
              <p14:nvPr/>
            </p14:nvContentPartPr>
            <p14:xfrm>
              <a:off x="9798755" y="2797342"/>
              <a:ext cx="158045" cy="146634"/>
            </p14:xfrm>
          </p:contentPart>
        </mc:Choice>
        <mc:Fallback xmlns="">
          <p:pic>
            <p:nvPicPr>
              <p:cNvPr id="162" name="墨迹 161"/>
            </p:nvPicPr>
            <p:blipFill>
              <a:blip/>
            </p:blipFill>
            <p:spPr>
              <a:xfrm>
                <a:off x="9798755" y="2797342"/>
                <a:ext cx="158045" cy="146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63" name="墨迹 162"/>
              <p14:cNvContentPartPr/>
              <p14:nvPr/>
            </p14:nvContentPartPr>
            <p14:xfrm>
              <a:off x="10288411" y="2667626"/>
              <a:ext cx="244123" cy="143110"/>
            </p14:xfrm>
          </p:contentPart>
        </mc:Choice>
        <mc:Fallback xmlns="">
          <p:pic>
            <p:nvPicPr>
              <p:cNvPr id="163" name="墨迹 162"/>
            </p:nvPicPr>
            <p:blipFill>
              <a:blip/>
            </p:blipFill>
            <p:spPr>
              <a:xfrm>
                <a:off x="10288411" y="2667626"/>
                <a:ext cx="244123" cy="1431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64" name="墨迹 163"/>
              <p14:cNvContentPartPr/>
              <p14:nvPr/>
            </p14:nvContentPartPr>
            <p14:xfrm>
              <a:off x="10591800" y="2604178"/>
              <a:ext cx="64911" cy="296795"/>
            </p14:xfrm>
          </p:contentPart>
        </mc:Choice>
        <mc:Fallback xmlns="">
          <p:pic>
            <p:nvPicPr>
              <p:cNvPr id="164" name="墨迹 163"/>
            </p:nvPicPr>
            <p:blipFill>
              <a:blip/>
            </p:blipFill>
            <p:spPr>
              <a:xfrm>
                <a:off x="10591800" y="2604178"/>
                <a:ext cx="64911" cy="2967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65" name="墨迹 164"/>
              <p14:cNvContentPartPr/>
              <p14:nvPr/>
            </p14:nvContentPartPr>
            <p14:xfrm>
              <a:off x="10560755" y="2576684"/>
              <a:ext cx="95956" cy="93762"/>
            </p14:xfrm>
          </p:contentPart>
        </mc:Choice>
        <mc:Fallback xmlns="">
          <p:pic>
            <p:nvPicPr>
              <p:cNvPr id="165" name="墨迹 164"/>
            </p:nvPicPr>
            <p:blipFill>
              <a:blip/>
            </p:blipFill>
            <p:spPr>
              <a:xfrm>
                <a:off x="10560755" y="2576684"/>
                <a:ext cx="95956" cy="937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66" name="墨迹 165"/>
              <p14:cNvContentPartPr/>
              <p14:nvPr/>
            </p14:nvContentPartPr>
            <p14:xfrm>
              <a:off x="10668000" y="2588669"/>
              <a:ext cx="79022" cy="47938"/>
            </p14:xfrm>
          </p:contentPart>
        </mc:Choice>
        <mc:Fallback xmlns="">
          <p:pic>
            <p:nvPicPr>
              <p:cNvPr id="166" name="墨迹 165"/>
            </p:nvPicPr>
            <p:blipFill>
              <a:blip/>
            </p:blipFill>
            <p:spPr>
              <a:xfrm>
                <a:off x="10668000" y="2588669"/>
                <a:ext cx="79022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67" name="墨迹 166"/>
              <p14:cNvContentPartPr/>
              <p14:nvPr/>
            </p14:nvContentPartPr>
            <p14:xfrm>
              <a:off x="10972800" y="2605588"/>
              <a:ext cx="26281" cy="172014"/>
            </p14:xfrm>
          </p:contentPart>
        </mc:Choice>
        <mc:Fallback xmlns="">
          <p:pic>
            <p:nvPicPr>
              <p:cNvPr id="167" name="墨迹 166"/>
            </p:nvPicPr>
            <p:blipFill>
              <a:blip/>
            </p:blipFill>
            <p:spPr>
              <a:xfrm>
                <a:off x="10972800" y="2605588"/>
                <a:ext cx="26281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68" name="墨迹 167"/>
              <p14:cNvContentPartPr/>
              <p14:nvPr/>
            </p14:nvContentPartPr>
            <p14:xfrm>
              <a:off x="11001022" y="2645067"/>
              <a:ext cx="87489" cy="28199"/>
            </p14:xfrm>
          </p:contentPart>
        </mc:Choice>
        <mc:Fallback xmlns="">
          <p:pic>
            <p:nvPicPr>
              <p:cNvPr id="168" name="墨迹 167"/>
            </p:nvPicPr>
            <p:blipFill>
              <a:blip/>
            </p:blipFill>
            <p:spPr>
              <a:xfrm>
                <a:off x="11001022" y="2645067"/>
                <a:ext cx="87489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69" name="墨迹 168"/>
              <p14:cNvContentPartPr/>
              <p14:nvPr/>
            </p14:nvContentPartPr>
            <p14:xfrm>
              <a:off x="11065404" y="2558884"/>
              <a:ext cx="227189" cy="179945"/>
            </p14:xfrm>
          </p:contentPart>
        </mc:Choice>
        <mc:Fallback xmlns="">
          <p:pic>
            <p:nvPicPr>
              <p:cNvPr id="169" name="墨迹 168"/>
            </p:nvPicPr>
            <p:blipFill>
              <a:blip/>
            </p:blipFill>
            <p:spPr>
              <a:xfrm>
                <a:off x="11065404" y="2558884"/>
                <a:ext cx="227189" cy="1799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70" name="墨迹 169"/>
              <p14:cNvContentPartPr/>
              <p14:nvPr/>
            </p14:nvContentPartPr>
            <p14:xfrm>
              <a:off x="11382022" y="2458953"/>
              <a:ext cx="53623" cy="476564"/>
            </p14:xfrm>
          </p:contentPart>
        </mc:Choice>
        <mc:Fallback xmlns="">
          <p:pic>
            <p:nvPicPr>
              <p:cNvPr id="170" name="墨迹 169"/>
            </p:nvPicPr>
            <p:blipFill>
              <a:blip/>
            </p:blipFill>
            <p:spPr>
              <a:xfrm>
                <a:off x="11382022" y="2458953"/>
                <a:ext cx="53623" cy="4765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71" name="墨迹 170"/>
              <p14:cNvContentPartPr/>
              <p14:nvPr/>
            </p14:nvContentPartPr>
            <p14:xfrm>
              <a:off x="11350977" y="2442034"/>
              <a:ext cx="79023" cy="112796"/>
            </p14:xfrm>
          </p:contentPart>
        </mc:Choice>
        <mc:Fallback xmlns="">
          <p:pic>
            <p:nvPicPr>
              <p:cNvPr id="171" name="墨迹 170"/>
            </p:nvPicPr>
            <p:blipFill>
              <a:blip/>
            </p:blipFill>
            <p:spPr>
              <a:xfrm>
                <a:off x="11350977" y="2442034"/>
                <a:ext cx="79023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72" name="墨迹 171"/>
              <p14:cNvContentPartPr/>
              <p14:nvPr/>
            </p14:nvContentPartPr>
            <p14:xfrm>
              <a:off x="11441288" y="2430754"/>
              <a:ext cx="104423" cy="78958"/>
            </p14:xfrm>
          </p:contentPart>
        </mc:Choice>
        <mc:Fallback xmlns="">
          <p:pic>
            <p:nvPicPr>
              <p:cNvPr id="172" name="墨迹 171"/>
            </p:nvPicPr>
            <p:blipFill>
              <a:blip/>
            </p:blipFill>
            <p:spPr>
              <a:xfrm>
                <a:off x="11441288" y="2430754"/>
                <a:ext cx="104423" cy="78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73" name="墨迹 172"/>
              <p14:cNvContentPartPr/>
              <p14:nvPr/>
            </p14:nvContentPartPr>
            <p14:xfrm>
              <a:off x="8681155" y="3675036"/>
              <a:ext cx="39512" cy="2027509"/>
            </p14:xfrm>
          </p:contentPart>
        </mc:Choice>
        <mc:Fallback xmlns="">
          <p:pic>
            <p:nvPicPr>
              <p:cNvPr id="173" name="墨迹 172"/>
            </p:nvPicPr>
            <p:blipFill>
              <a:blip/>
            </p:blipFill>
            <p:spPr>
              <a:xfrm>
                <a:off x="8681155" y="3675036"/>
                <a:ext cx="39512" cy="20275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77" name="墨迹 176"/>
              <p14:cNvContentPartPr/>
              <p14:nvPr/>
            </p14:nvContentPartPr>
            <p14:xfrm>
              <a:off x="8171568" y="4900988"/>
              <a:ext cx="275343" cy="135355"/>
            </p14:xfrm>
          </p:contentPart>
        </mc:Choice>
        <mc:Fallback xmlns="">
          <p:pic>
            <p:nvPicPr>
              <p:cNvPr id="177" name="墨迹 176"/>
            </p:nvPicPr>
            <p:blipFill>
              <a:blip/>
            </p:blipFill>
            <p:spPr>
              <a:xfrm>
                <a:off x="8171568" y="4900988"/>
                <a:ext cx="275343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78" name="墨迹 177"/>
              <p14:cNvContentPartPr/>
              <p14:nvPr/>
            </p14:nvContentPartPr>
            <p14:xfrm>
              <a:off x="8345311" y="4840889"/>
              <a:ext cx="150989" cy="212374"/>
            </p14:xfrm>
          </p:contentPart>
        </mc:Choice>
        <mc:Fallback xmlns="">
          <p:pic>
            <p:nvPicPr>
              <p:cNvPr id="178" name="墨迹 177"/>
            </p:nvPicPr>
            <p:blipFill>
              <a:blip/>
            </p:blipFill>
            <p:spPr>
              <a:xfrm>
                <a:off x="8345311" y="4840889"/>
                <a:ext cx="150989" cy="212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79" name="墨迹 178"/>
              <p14:cNvContentPartPr/>
              <p14:nvPr/>
            </p14:nvContentPartPr>
            <p14:xfrm>
              <a:off x="9440333" y="4810751"/>
              <a:ext cx="110772" cy="146635"/>
            </p14:xfrm>
          </p:contentPart>
        </mc:Choice>
        <mc:Fallback xmlns="">
          <p:pic>
            <p:nvPicPr>
              <p:cNvPr id="179" name="墨迹 178"/>
            </p:nvPicPr>
            <p:blipFill>
              <a:blip/>
            </p:blipFill>
            <p:spPr>
              <a:xfrm>
                <a:off x="9440333" y="4810751"/>
                <a:ext cx="110772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88" name="墨迹 187"/>
              <p14:cNvContentPartPr/>
              <p14:nvPr/>
            </p14:nvContentPartPr>
            <p14:xfrm>
              <a:off x="6809140" y="5548508"/>
              <a:ext cx="199849" cy="130773"/>
            </p14:xfrm>
          </p:contentPart>
        </mc:Choice>
        <mc:Fallback xmlns="">
          <p:pic>
            <p:nvPicPr>
              <p:cNvPr id="188" name="墨迹 187"/>
            </p:nvPicPr>
            <p:blipFill>
              <a:blip/>
            </p:blipFill>
            <p:spPr>
              <a:xfrm>
                <a:off x="6809140" y="5548508"/>
                <a:ext cx="199849" cy="1307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89" name="墨迹 188"/>
              <p14:cNvContentPartPr/>
              <p14:nvPr/>
            </p14:nvContentPartPr>
            <p14:xfrm>
              <a:off x="7003344" y="5596094"/>
              <a:ext cx="63500" cy="128305"/>
            </p14:xfrm>
          </p:contentPart>
        </mc:Choice>
        <mc:Fallback xmlns="">
          <p:pic>
            <p:nvPicPr>
              <p:cNvPr id="189" name="墨迹 188"/>
            </p:nvPicPr>
            <p:blipFill>
              <a:blip/>
            </p:blipFill>
            <p:spPr>
              <a:xfrm>
                <a:off x="7003344" y="5596094"/>
                <a:ext cx="63500" cy="1283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90" name="墨迹 189"/>
              <p14:cNvContentPartPr/>
              <p14:nvPr/>
            </p14:nvContentPartPr>
            <p14:xfrm>
              <a:off x="7317316" y="5494577"/>
              <a:ext cx="158750" cy="9870"/>
            </p14:xfrm>
          </p:contentPart>
        </mc:Choice>
        <mc:Fallback xmlns="">
          <p:pic>
            <p:nvPicPr>
              <p:cNvPr id="190" name="墨迹 189"/>
            </p:nvPicPr>
            <p:blipFill>
              <a:blip/>
            </p:blipFill>
            <p:spPr>
              <a:xfrm>
                <a:off x="7317316" y="5494577"/>
                <a:ext cx="158750" cy="98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91" name="墨迹 190"/>
              <p14:cNvContentPartPr/>
              <p14:nvPr/>
            </p14:nvContentPartPr>
            <p14:xfrm>
              <a:off x="7377288" y="5538286"/>
              <a:ext cx="28222" cy="166374"/>
            </p14:xfrm>
          </p:contentPart>
        </mc:Choice>
        <mc:Fallback xmlns="">
          <p:pic>
            <p:nvPicPr>
              <p:cNvPr id="191" name="墨迹 190"/>
            </p:nvPicPr>
            <p:blipFill>
              <a:blip/>
            </p:blipFill>
            <p:spPr>
              <a:xfrm>
                <a:off x="7377288" y="5538286"/>
                <a:ext cx="28222" cy="166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92" name="墨迹 191"/>
              <p14:cNvContentPartPr/>
              <p14:nvPr/>
            </p14:nvContentPartPr>
            <p14:xfrm>
              <a:off x="7470422" y="5624821"/>
              <a:ext cx="14111" cy="93938"/>
            </p14:xfrm>
          </p:contentPart>
        </mc:Choice>
        <mc:Fallback xmlns="">
          <p:pic>
            <p:nvPicPr>
              <p:cNvPr id="192" name="墨迹 191"/>
            </p:nvPicPr>
            <p:blipFill>
              <a:blip/>
            </p:blipFill>
            <p:spPr>
              <a:xfrm>
                <a:off x="7470422" y="5624821"/>
                <a:ext cx="14111" cy="93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93" name="墨迹 192"/>
              <p14:cNvContentPartPr/>
              <p14:nvPr/>
            </p14:nvContentPartPr>
            <p14:xfrm>
              <a:off x="7625644" y="5436769"/>
              <a:ext cx="19756" cy="56398"/>
            </p14:xfrm>
          </p:contentPart>
        </mc:Choice>
        <mc:Fallback xmlns="">
          <p:pic>
            <p:nvPicPr>
              <p:cNvPr id="193" name="墨迹 192"/>
            </p:nvPicPr>
            <p:blipFill>
              <a:blip/>
            </p:blipFill>
            <p:spPr>
              <a:xfrm>
                <a:off x="7625644" y="5436769"/>
                <a:ext cx="19756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94" name="墨迹 193"/>
              <p14:cNvContentPartPr/>
              <p14:nvPr/>
            </p14:nvContentPartPr>
            <p14:xfrm>
              <a:off x="7581900" y="5395880"/>
              <a:ext cx="224366" cy="475154"/>
            </p14:xfrm>
          </p:contentPart>
        </mc:Choice>
        <mc:Fallback xmlns="">
          <p:pic>
            <p:nvPicPr>
              <p:cNvPr id="194" name="墨迹 193"/>
            </p:nvPicPr>
            <p:blipFill>
              <a:blip/>
            </p:blipFill>
            <p:spPr>
              <a:xfrm>
                <a:off x="7581900" y="5395880"/>
                <a:ext cx="224366" cy="4751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95" name="墨迹 194"/>
              <p14:cNvContentPartPr/>
              <p14:nvPr/>
            </p14:nvContentPartPr>
            <p14:xfrm>
              <a:off x="7921977" y="5431130"/>
              <a:ext cx="115712" cy="138175"/>
            </p14:xfrm>
          </p:contentPart>
        </mc:Choice>
        <mc:Fallback xmlns="">
          <p:pic>
            <p:nvPicPr>
              <p:cNvPr id="195" name="墨迹 194"/>
            </p:nvPicPr>
            <p:blipFill>
              <a:blip/>
            </p:blipFill>
            <p:spPr>
              <a:xfrm>
                <a:off x="7921977" y="5431130"/>
                <a:ext cx="115712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96" name="墨迹 195"/>
              <p14:cNvContentPartPr/>
              <p14:nvPr/>
            </p14:nvContentPartPr>
            <p14:xfrm>
              <a:off x="7923388" y="5560845"/>
              <a:ext cx="165100" cy="16919"/>
            </p14:xfrm>
          </p:contentPart>
        </mc:Choice>
        <mc:Fallback xmlns="">
          <p:pic>
            <p:nvPicPr>
              <p:cNvPr id="196" name="墨迹 195"/>
            </p:nvPicPr>
            <p:blipFill>
              <a:blip/>
            </p:blipFill>
            <p:spPr>
              <a:xfrm>
                <a:off x="7923388" y="5560845"/>
                <a:ext cx="165100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97" name="墨迹 196"/>
              <p14:cNvContentPartPr/>
              <p14:nvPr/>
            </p14:nvContentPartPr>
            <p14:xfrm>
              <a:off x="7986888" y="5506562"/>
              <a:ext cx="33867" cy="144520"/>
            </p14:xfrm>
          </p:contentPart>
        </mc:Choice>
        <mc:Fallback xmlns="">
          <p:pic>
            <p:nvPicPr>
              <p:cNvPr id="197" name="墨迹 196"/>
            </p:nvPicPr>
            <p:blipFill>
              <a:blip/>
            </p:blipFill>
            <p:spPr>
              <a:xfrm>
                <a:off x="7986888" y="5506562"/>
                <a:ext cx="33867" cy="1445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98" name="墨迹 197"/>
              <p14:cNvContentPartPr/>
              <p14:nvPr/>
            </p14:nvContentPartPr>
            <p14:xfrm>
              <a:off x="8051800" y="5497044"/>
              <a:ext cx="14111" cy="278113"/>
            </p14:xfrm>
          </p:contentPart>
        </mc:Choice>
        <mc:Fallback xmlns="">
          <p:pic>
            <p:nvPicPr>
              <p:cNvPr id="198" name="墨迹 197"/>
            </p:nvPicPr>
            <p:blipFill>
              <a:blip/>
            </p:blipFill>
            <p:spPr>
              <a:xfrm>
                <a:off x="8051800" y="5497044"/>
                <a:ext cx="14111" cy="278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99" name="墨迹 198"/>
              <p14:cNvContentPartPr/>
              <p14:nvPr/>
            </p14:nvContentPartPr>
            <p14:xfrm>
              <a:off x="8135055" y="5393766"/>
              <a:ext cx="127706" cy="258726"/>
            </p14:xfrm>
          </p:contentPart>
        </mc:Choice>
        <mc:Fallback xmlns="">
          <p:pic>
            <p:nvPicPr>
              <p:cNvPr id="199" name="墨迹 198"/>
            </p:nvPicPr>
            <p:blipFill>
              <a:blip/>
            </p:blipFill>
            <p:spPr>
              <a:xfrm>
                <a:off x="8135055" y="5393766"/>
                <a:ext cx="127706" cy="2587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200" name="墨迹 199"/>
              <p14:cNvContentPartPr/>
              <p14:nvPr/>
            </p14:nvContentPartPr>
            <p14:xfrm>
              <a:off x="8190088" y="5549565"/>
              <a:ext cx="118534" cy="135356"/>
            </p14:xfrm>
          </p:contentPart>
        </mc:Choice>
        <mc:Fallback xmlns="">
          <p:pic>
            <p:nvPicPr>
              <p:cNvPr id="200" name="墨迹 199"/>
            </p:nvPicPr>
            <p:blipFill>
              <a:blip/>
            </p:blipFill>
            <p:spPr>
              <a:xfrm>
                <a:off x="8190088" y="5549565"/>
                <a:ext cx="118534" cy="1353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201" name="墨迹 200"/>
              <p14:cNvContentPartPr/>
              <p14:nvPr/>
            </p14:nvContentPartPr>
            <p14:xfrm>
              <a:off x="9211733" y="5560845"/>
              <a:ext cx="143934" cy="5640"/>
            </p14:xfrm>
          </p:contentPart>
        </mc:Choice>
        <mc:Fallback xmlns="">
          <p:pic>
            <p:nvPicPr>
              <p:cNvPr id="201" name="墨迹 200"/>
            </p:nvPicPr>
            <p:blipFill>
              <a:blip/>
            </p:blipFill>
            <p:spPr>
              <a:xfrm>
                <a:off x="9211733" y="5560845"/>
                <a:ext cx="143934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202" name="墨迹 201"/>
              <p14:cNvContentPartPr/>
              <p14:nvPr/>
            </p14:nvContentPartPr>
            <p14:xfrm>
              <a:off x="9273822" y="5603848"/>
              <a:ext cx="22578" cy="137471"/>
            </p14:xfrm>
          </p:contentPart>
        </mc:Choice>
        <mc:Fallback xmlns="">
          <p:pic>
            <p:nvPicPr>
              <p:cNvPr id="202" name="墨迹 201"/>
            </p:nvPicPr>
            <p:blipFill>
              <a:blip/>
            </p:blipFill>
            <p:spPr>
              <a:xfrm>
                <a:off x="9273822" y="5603848"/>
                <a:ext cx="22578" cy="1374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203" name="墨迹 202"/>
              <p14:cNvContentPartPr/>
              <p14:nvPr/>
            </p14:nvContentPartPr>
            <p14:xfrm>
              <a:off x="9381066" y="5668001"/>
              <a:ext cx="5644" cy="138176"/>
            </p14:xfrm>
          </p:contentPart>
        </mc:Choice>
        <mc:Fallback xmlns="">
          <p:pic>
            <p:nvPicPr>
              <p:cNvPr id="203" name="墨迹 202"/>
            </p:nvPicPr>
            <p:blipFill>
              <a:blip/>
            </p:blipFill>
            <p:spPr>
              <a:xfrm>
                <a:off x="9381066" y="5668001"/>
                <a:ext cx="5644" cy="1381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204" name="墨迹 203"/>
              <p14:cNvContentPartPr/>
              <p14:nvPr/>
            </p14:nvContentPartPr>
            <p14:xfrm>
              <a:off x="9510888" y="5532646"/>
              <a:ext cx="141112" cy="36659"/>
            </p14:xfrm>
          </p:contentPart>
        </mc:Choice>
        <mc:Fallback xmlns="">
          <p:pic>
            <p:nvPicPr>
              <p:cNvPr id="204" name="墨迹 203"/>
            </p:nvPicPr>
            <p:blipFill>
              <a:blip/>
            </p:blipFill>
            <p:spPr>
              <a:xfrm>
                <a:off x="9510888" y="5532646"/>
                <a:ext cx="141112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205" name="墨迹 204"/>
              <p14:cNvContentPartPr/>
              <p14:nvPr/>
            </p14:nvContentPartPr>
            <p14:xfrm>
              <a:off x="9443155" y="5579703"/>
              <a:ext cx="118534" cy="167255"/>
            </p14:xfrm>
          </p:contentPart>
        </mc:Choice>
        <mc:Fallback xmlns="">
          <p:pic>
            <p:nvPicPr>
              <p:cNvPr id="205" name="墨迹 204"/>
            </p:nvPicPr>
            <p:blipFill>
              <a:blip/>
            </p:blipFill>
            <p:spPr>
              <a:xfrm>
                <a:off x="9443155" y="5579703"/>
                <a:ext cx="118534" cy="167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206" name="墨迹 205"/>
              <p14:cNvContentPartPr/>
              <p14:nvPr/>
            </p14:nvContentPartPr>
            <p14:xfrm>
              <a:off x="9510888" y="5639802"/>
              <a:ext cx="115712" cy="152275"/>
            </p14:xfrm>
          </p:contentPart>
        </mc:Choice>
        <mc:Fallback xmlns="">
          <p:pic>
            <p:nvPicPr>
              <p:cNvPr id="206" name="墨迹 205"/>
            </p:nvPicPr>
            <p:blipFill>
              <a:blip/>
            </p:blipFill>
            <p:spPr>
              <a:xfrm>
                <a:off x="9510888" y="5639802"/>
                <a:ext cx="115712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207" name="墨迹 206"/>
              <p14:cNvContentPartPr/>
              <p14:nvPr/>
            </p14:nvContentPartPr>
            <p14:xfrm>
              <a:off x="9734550" y="5589044"/>
              <a:ext cx="329494" cy="163554"/>
            </p14:xfrm>
          </p:contentPart>
        </mc:Choice>
        <mc:Fallback xmlns="">
          <p:pic>
            <p:nvPicPr>
              <p:cNvPr id="207" name="墨迹 206"/>
            </p:nvPicPr>
            <p:blipFill>
              <a:blip/>
            </p:blipFill>
            <p:spPr>
              <a:xfrm>
                <a:off x="9734550" y="5589044"/>
                <a:ext cx="329494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208" name="墨迹 207"/>
              <p14:cNvContentPartPr/>
              <p14:nvPr/>
            </p14:nvContentPartPr>
            <p14:xfrm>
              <a:off x="10123311" y="5560140"/>
              <a:ext cx="46566" cy="257316"/>
            </p14:xfrm>
          </p:contentPart>
        </mc:Choice>
        <mc:Fallback xmlns="">
          <p:pic>
            <p:nvPicPr>
              <p:cNvPr id="208" name="墨迹 207"/>
            </p:nvPicPr>
            <p:blipFill>
              <a:blip/>
            </p:blipFill>
            <p:spPr>
              <a:xfrm>
                <a:off x="10123311" y="5560140"/>
                <a:ext cx="46566" cy="2573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209" name="墨迹 208"/>
              <p14:cNvContentPartPr/>
              <p14:nvPr/>
            </p14:nvContentPartPr>
            <p14:xfrm>
              <a:off x="10086622" y="5726338"/>
              <a:ext cx="143933" cy="111562"/>
            </p14:xfrm>
          </p:contentPart>
        </mc:Choice>
        <mc:Fallback xmlns="">
          <p:pic>
            <p:nvPicPr>
              <p:cNvPr id="209" name="墨迹 208"/>
            </p:nvPicPr>
            <p:blipFill>
              <a:blip/>
            </p:blipFill>
            <p:spPr>
              <a:xfrm>
                <a:off x="10086622" y="5726338"/>
                <a:ext cx="143933" cy="1115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210" name="墨迹 209"/>
              <p14:cNvContentPartPr/>
              <p14:nvPr/>
            </p14:nvContentPartPr>
            <p14:xfrm>
              <a:off x="10394244" y="5676461"/>
              <a:ext cx="104996" cy="59958"/>
            </p14:xfrm>
          </p:contentPart>
        </mc:Choice>
        <mc:Fallback xmlns="">
          <p:pic>
            <p:nvPicPr>
              <p:cNvPr id="210" name="墨迹 209"/>
            </p:nvPicPr>
            <p:blipFill>
              <a:blip/>
            </p:blipFill>
            <p:spPr>
              <a:xfrm>
                <a:off x="10394244" y="5676461"/>
                <a:ext cx="104996" cy="59958"/>
              </a:xfrm>
              <a:prstGeom prst="rect"/>
            </p:spPr>
          </p:pic>
        </mc:Fallback>
      </mc:AlternateContent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7" y="404338"/>
            <a:ext cx="12057525" cy="2096265"/>
          </a:xfrm>
          <a:prstGeom prst="rect">
            <a:avLst/>
          </a:prstGeom>
        </p:spPr>
      </p:pic>
      <p:pic>
        <p:nvPicPr>
          <p:cNvPr id="3" name="图片 2" descr="2025-09-19 12:26:26.3390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6575"/>
            <a:ext cx="12192000" cy="578421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7" y="404338"/>
            <a:ext cx="12057525" cy="209626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墨迹 2"/>
              <p14:cNvContentPartPr/>
              <p14:nvPr/>
            </p14:nvContentPartPr>
            <p14:xfrm>
              <a:off x="6860822" y="439904"/>
              <a:ext cx="42333" cy="222067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6860822" y="439904"/>
                <a:ext cx="42333" cy="2220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墨迹 3"/>
              <p14:cNvContentPartPr/>
              <p14:nvPr/>
            </p14:nvContentPartPr>
            <p14:xfrm>
              <a:off x="6869288" y="541421"/>
              <a:ext cx="121356" cy="39478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6869288" y="541421"/>
                <a:ext cx="121356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墨迹 5"/>
              <p14:cNvContentPartPr/>
              <p14:nvPr/>
            </p14:nvContentPartPr>
            <p14:xfrm>
              <a:off x="6968066" y="413820"/>
              <a:ext cx="36689" cy="353193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6968066" y="413820"/>
                <a:ext cx="36689" cy="3531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墨迹 6"/>
              <p14:cNvContentPartPr/>
              <p14:nvPr/>
            </p14:nvContentPartPr>
            <p14:xfrm>
              <a:off x="7027333" y="541421"/>
              <a:ext cx="163689" cy="100106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7027333" y="541421"/>
                <a:ext cx="163689" cy="1001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墨迹 7"/>
              <p14:cNvContentPartPr/>
              <p14:nvPr/>
            </p14:nvContentPartPr>
            <p14:xfrm>
              <a:off x="7627937" y="442724"/>
              <a:ext cx="285574" cy="200213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7627937" y="442724"/>
                <a:ext cx="285574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墨迹 8"/>
              <p14:cNvContentPartPr/>
              <p14:nvPr/>
            </p14:nvContentPartPr>
            <p14:xfrm>
              <a:off x="8314266" y="468103"/>
              <a:ext cx="276578" cy="170957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8314266" y="468103"/>
                <a:ext cx="276578" cy="170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墨迹 9"/>
              <p14:cNvContentPartPr/>
              <p14:nvPr/>
            </p14:nvContentPartPr>
            <p14:xfrm>
              <a:off x="8675334" y="541421"/>
              <a:ext cx="245710" cy="139056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8675334" y="541421"/>
                <a:ext cx="245710" cy="139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墨迹 10"/>
              <p14:cNvContentPartPr/>
              <p14:nvPr/>
            </p14:nvContentPartPr>
            <p14:xfrm>
              <a:off x="7857066" y="981325"/>
              <a:ext cx="485422" cy="33839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7857066" y="981325"/>
                <a:ext cx="485422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墨迹 11"/>
              <p14:cNvContentPartPr/>
              <p14:nvPr/>
            </p14:nvContentPartPr>
            <p14:xfrm>
              <a:off x="2534355" y="2698645"/>
              <a:ext cx="25400" cy="14100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2534355" y="2698645"/>
                <a:ext cx="25400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墨迹 12"/>
              <p14:cNvContentPartPr/>
              <p14:nvPr/>
            </p14:nvContentPartPr>
            <p14:xfrm>
              <a:off x="2466622" y="2684545"/>
              <a:ext cx="325966" cy="189639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2466622" y="2684545"/>
                <a:ext cx="325966" cy="189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墨迹 13"/>
              <p14:cNvContentPartPr/>
              <p14:nvPr/>
            </p14:nvContentPartPr>
            <p14:xfrm>
              <a:off x="3006725" y="2718384"/>
              <a:ext cx="219075" cy="33839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3006725" y="2718384"/>
                <a:ext cx="219075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墨迹 14"/>
              <p14:cNvContentPartPr/>
              <p14:nvPr/>
            </p14:nvContentPartPr>
            <p14:xfrm>
              <a:off x="3121377" y="2617044"/>
              <a:ext cx="5645" cy="301553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3121377" y="2617044"/>
                <a:ext cx="5645" cy="3015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墨迹 15"/>
              <p14:cNvContentPartPr/>
              <p14:nvPr/>
            </p14:nvContentPartPr>
            <p14:xfrm>
              <a:off x="3539066" y="2594309"/>
              <a:ext cx="110067" cy="163202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3539066" y="2594309"/>
                <a:ext cx="110067" cy="1632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墨迹 16"/>
              <p14:cNvContentPartPr/>
              <p14:nvPr/>
            </p14:nvContentPartPr>
            <p14:xfrm>
              <a:off x="3623733" y="2541436"/>
              <a:ext cx="33867" cy="377514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3623733" y="2541436"/>
                <a:ext cx="33867" cy="3775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墨迹 17"/>
              <p14:cNvContentPartPr/>
              <p14:nvPr/>
            </p14:nvContentPartPr>
            <p14:xfrm>
              <a:off x="3623733" y="2680845"/>
              <a:ext cx="342900" cy="195454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3623733" y="2680845"/>
                <a:ext cx="342900" cy="195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墨迹 18"/>
              <p14:cNvContentPartPr/>
              <p14:nvPr/>
            </p14:nvContentPartPr>
            <p14:xfrm>
              <a:off x="4184473" y="2670446"/>
              <a:ext cx="415749" cy="25379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4184473" y="2670446"/>
                <a:ext cx="415749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" name="墨迹 19"/>
              <p14:cNvContentPartPr/>
              <p14:nvPr/>
            </p14:nvContentPartPr>
            <p14:xfrm>
              <a:off x="4543777" y="2583029"/>
              <a:ext cx="180623" cy="53578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4543777" y="2583029"/>
                <a:ext cx="180623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" name="墨迹 20"/>
              <p14:cNvContentPartPr/>
              <p14:nvPr/>
            </p14:nvContentPartPr>
            <p14:xfrm>
              <a:off x="4272138" y="2724024"/>
              <a:ext cx="333728" cy="16920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4272138" y="2724024"/>
                <a:ext cx="333728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2" name="墨迹 21"/>
              <p14:cNvContentPartPr/>
              <p14:nvPr/>
            </p14:nvContentPartPr>
            <p14:xfrm>
              <a:off x="4319411" y="2769143"/>
              <a:ext cx="145344" cy="59218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4319411" y="2769143"/>
                <a:ext cx="145344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墨迹 22"/>
              <p14:cNvContentPartPr/>
              <p14:nvPr/>
            </p14:nvContentPartPr>
            <p14:xfrm>
              <a:off x="4887383" y="2563290"/>
              <a:ext cx="371827" cy="222772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4887383" y="2563290"/>
                <a:ext cx="371827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4" name="墨迹 23"/>
              <p14:cNvContentPartPr/>
              <p14:nvPr/>
            </p14:nvContentPartPr>
            <p14:xfrm>
              <a:off x="5243688" y="2673266"/>
              <a:ext cx="222956" cy="163554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5243688" y="2673266"/>
                <a:ext cx="222956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5" name="墨迹 24"/>
              <p14:cNvContentPartPr/>
              <p14:nvPr/>
            </p14:nvContentPartPr>
            <p14:xfrm>
              <a:off x="5547077" y="2656347"/>
              <a:ext cx="230012" cy="11279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5547077" y="2656347"/>
                <a:ext cx="230012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6" name="墨迹 25"/>
              <p14:cNvContentPartPr/>
              <p14:nvPr/>
            </p14:nvContentPartPr>
            <p14:xfrm>
              <a:off x="5667022" y="2558884"/>
              <a:ext cx="28222" cy="232818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5667022" y="2558884"/>
                <a:ext cx="28222" cy="2328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7" name="墨迹 26"/>
              <p14:cNvContentPartPr/>
              <p14:nvPr/>
            </p14:nvContentPartPr>
            <p14:xfrm>
              <a:off x="5971822" y="2536148"/>
              <a:ext cx="32455" cy="187876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5971822" y="2536148"/>
                <a:ext cx="32455" cy="187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8" name="墨迹 27"/>
              <p14:cNvContentPartPr/>
              <p14:nvPr/>
            </p14:nvContentPartPr>
            <p14:xfrm>
              <a:off x="6005688" y="2605588"/>
              <a:ext cx="121356" cy="28199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6005688" y="2605588"/>
                <a:ext cx="121356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9" name="墨迹 28"/>
              <p14:cNvContentPartPr/>
              <p14:nvPr/>
            </p14:nvContentPartPr>
            <p14:xfrm>
              <a:off x="6112933" y="2410310"/>
              <a:ext cx="33867" cy="536486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6112933" y="2410310"/>
                <a:ext cx="33867" cy="5364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0" name="墨迹 29"/>
              <p14:cNvContentPartPr/>
              <p14:nvPr/>
            </p14:nvContentPartPr>
            <p14:xfrm>
              <a:off x="6197600" y="2663925"/>
              <a:ext cx="262466" cy="142581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6197600" y="2663925"/>
                <a:ext cx="262466" cy="1425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1" name="墨迹 30"/>
              <p14:cNvContentPartPr/>
              <p14:nvPr/>
            </p14:nvContentPartPr>
            <p14:xfrm>
              <a:off x="212725" y="3840705"/>
              <a:ext cx="219780" cy="73318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212725" y="3840705"/>
                <a:ext cx="219780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2" name="墨迹 31"/>
              <p14:cNvContentPartPr/>
              <p14:nvPr/>
            </p14:nvContentPartPr>
            <p14:xfrm>
              <a:off x="208844" y="3723679"/>
              <a:ext cx="169333" cy="453299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208844" y="3723679"/>
                <a:ext cx="169333" cy="453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3" name="墨迹 32"/>
              <p14:cNvContentPartPr/>
              <p14:nvPr/>
            </p14:nvContentPartPr>
            <p14:xfrm>
              <a:off x="406400" y="3773027"/>
              <a:ext cx="195438" cy="149808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406400" y="3773027"/>
                <a:ext cx="195438" cy="1498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4" name="墨迹 33"/>
              <p14:cNvContentPartPr/>
              <p14:nvPr/>
            </p14:nvContentPartPr>
            <p14:xfrm>
              <a:off x="361244" y="3947861"/>
              <a:ext cx="242711" cy="183294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361244" y="3947861"/>
                <a:ext cx="242711" cy="183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5" name="墨迹 34"/>
              <p14:cNvContentPartPr/>
              <p14:nvPr/>
            </p14:nvContentPartPr>
            <p14:xfrm>
              <a:off x="256293" y="4266510"/>
              <a:ext cx="223484" cy="305431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256293" y="4266510"/>
                <a:ext cx="223484" cy="305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6" name="墨迹 35"/>
              <p14:cNvContentPartPr/>
              <p14:nvPr/>
            </p14:nvContentPartPr>
            <p14:xfrm>
              <a:off x="444500" y="4291889"/>
              <a:ext cx="249766" cy="242512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444500" y="4291889"/>
                <a:ext cx="249766" cy="242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7" name="墨迹 36"/>
              <p14:cNvContentPartPr/>
              <p14:nvPr/>
            </p14:nvContentPartPr>
            <p14:xfrm>
              <a:off x="626533" y="4234962"/>
              <a:ext cx="39511" cy="739343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626533" y="4234962"/>
                <a:ext cx="39511" cy="7393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8" name="墨迹 37"/>
              <p14:cNvContentPartPr/>
              <p14:nvPr/>
            </p14:nvContentPartPr>
            <p14:xfrm>
              <a:off x="1670755" y="3632032"/>
              <a:ext cx="259645" cy="293270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1670755" y="3632032"/>
                <a:ext cx="259645" cy="293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9" name="墨迹 38"/>
              <p14:cNvContentPartPr/>
              <p14:nvPr/>
            </p14:nvContentPartPr>
            <p14:xfrm>
              <a:off x="1693333" y="4337008"/>
              <a:ext cx="11289" cy="242159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1693333" y="4337008"/>
                <a:ext cx="11289" cy="2421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0" name="墨迹 39"/>
              <p14:cNvContentPartPr/>
              <p14:nvPr/>
            </p14:nvContentPartPr>
            <p14:xfrm>
              <a:off x="1693333" y="4461083"/>
              <a:ext cx="104422" cy="67678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1693333" y="4461083"/>
                <a:ext cx="104422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1" name="墨迹 40"/>
              <p14:cNvContentPartPr/>
              <p14:nvPr/>
            </p14:nvContentPartPr>
            <p14:xfrm>
              <a:off x="1789288" y="4308809"/>
              <a:ext cx="22578" cy="377690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1789288" y="4308809"/>
                <a:ext cx="22578" cy="3776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2" name="墨迹 41"/>
              <p14:cNvContentPartPr/>
              <p14:nvPr/>
            </p14:nvContentPartPr>
            <p14:xfrm>
              <a:off x="1817511" y="4493865"/>
              <a:ext cx="304800" cy="139409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1817511" y="4493865"/>
                <a:ext cx="304800" cy="1394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3" name="墨迹 42"/>
              <p14:cNvContentPartPr/>
              <p14:nvPr/>
            </p14:nvContentPartPr>
            <p14:xfrm>
              <a:off x="1608666" y="5182978"/>
              <a:ext cx="551745" cy="369407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1608666" y="5182978"/>
                <a:ext cx="551745" cy="3694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4" name="墨迹 43"/>
              <p14:cNvContentPartPr/>
              <p14:nvPr/>
            </p14:nvContentPartPr>
            <p14:xfrm>
              <a:off x="2365022" y="3721036"/>
              <a:ext cx="124178" cy="765427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2365022" y="3721036"/>
                <a:ext cx="124178" cy="7654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5" name="墨迹 44"/>
              <p14:cNvContentPartPr/>
              <p14:nvPr/>
            </p14:nvContentPartPr>
            <p14:xfrm>
              <a:off x="2300111" y="4568240"/>
              <a:ext cx="149577" cy="1065922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2300111" y="4568240"/>
                <a:ext cx="149577" cy="10659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6" name="墨迹 45"/>
              <p14:cNvContentPartPr/>
              <p14:nvPr/>
            </p14:nvContentPartPr>
            <p14:xfrm>
              <a:off x="2668411" y="4480823"/>
              <a:ext cx="1285522" cy="104336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2668411" y="4480823"/>
                <a:ext cx="1285522" cy="104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7" name="墨迹 46"/>
              <p14:cNvContentPartPr/>
              <p14:nvPr/>
            </p14:nvContentPartPr>
            <p14:xfrm>
              <a:off x="3925711" y="4365207"/>
              <a:ext cx="190500" cy="239692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3925711" y="4365207"/>
                <a:ext cx="190500" cy="239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8" name="墨迹 47"/>
              <p14:cNvContentPartPr/>
              <p14:nvPr/>
            </p14:nvContentPartPr>
            <p14:xfrm>
              <a:off x="4487333" y="3461252"/>
              <a:ext cx="203200" cy="830637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4487333" y="3461252"/>
                <a:ext cx="203200" cy="8306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9" name="墨迹 48"/>
              <p14:cNvContentPartPr/>
              <p14:nvPr/>
            </p14:nvContentPartPr>
            <p14:xfrm>
              <a:off x="4543777" y="4308809"/>
              <a:ext cx="64911" cy="1720140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4543777" y="4308809"/>
                <a:ext cx="64911" cy="17201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0" name="墨迹 49"/>
              <p14:cNvContentPartPr/>
              <p14:nvPr/>
            </p14:nvContentPartPr>
            <p14:xfrm>
              <a:off x="5060244" y="3538976"/>
              <a:ext cx="104995" cy="59958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5060244" y="3538976"/>
                <a:ext cx="104995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1" name="墨迹 50"/>
              <p14:cNvContentPartPr/>
              <p14:nvPr/>
            </p14:nvContentPartPr>
            <p14:xfrm>
              <a:off x="5068711" y="3527696"/>
              <a:ext cx="8466" cy="8460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5068711" y="3527696"/>
                <a:ext cx="8466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2" name="墨迹 51"/>
              <p14:cNvContentPartPr/>
              <p14:nvPr/>
            </p14:nvContentPartPr>
            <p14:xfrm>
              <a:off x="4984044" y="3459490"/>
              <a:ext cx="443618" cy="260841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4984044" y="3459490"/>
                <a:ext cx="443618" cy="2608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3" name="墨迹 52"/>
              <p14:cNvContentPartPr/>
              <p14:nvPr/>
            </p14:nvContentPartPr>
            <p14:xfrm>
              <a:off x="4997626" y="4181384"/>
              <a:ext cx="398462" cy="268420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4997626" y="4181384"/>
                <a:ext cx="398462" cy="2684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4" name="墨迹 53"/>
              <p14:cNvContentPartPr/>
              <p14:nvPr/>
            </p14:nvContentPartPr>
            <p14:xfrm>
              <a:off x="5424840" y="4320088"/>
              <a:ext cx="149049" cy="200918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5424840" y="4320088"/>
                <a:ext cx="149049" cy="2009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5" name="墨迹 54"/>
              <p14:cNvContentPartPr/>
              <p14:nvPr/>
            </p14:nvContentPartPr>
            <p14:xfrm>
              <a:off x="5133622" y="4878429"/>
              <a:ext cx="31044" cy="245331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5133622" y="4878429"/>
                <a:ext cx="31044" cy="245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6" name="墨迹 55"/>
              <p14:cNvContentPartPr/>
              <p14:nvPr/>
            </p14:nvContentPartPr>
            <p14:xfrm>
              <a:off x="5142088" y="4979945"/>
              <a:ext cx="90312" cy="62038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5142088" y="4979945"/>
                <a:ext cx="90312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7" name="墨迹 56"/>
              <p14:cNvContentPartPr/>
              <p14:nvPr/>
            </p14:nvContentPartPr>
            <p14:xfrm>
              <a:off x="5223933" y="4826261"/>
              <a:ext cx="70556" cy="390556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5223933" y="4826261"/>
                <a:ext cx="70556" cy="3905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8" name="墨迹 57"/>
              <p14:cNvContentPartPr/>
              <p14:nvPr/>
            </p14:nvContentPartPr>
            <p14:xfrm>
              <a:off x="5334000" y="4998980"/>
              <a:ext cx="146755" cy="133240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5334000" y="4998980"/>
                <a:ext cx="146755" cy="1332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9" name="墨迹 58"/>
              <p14:cNvContentPartPr/>
              <p14:nvPr/>
            </p14:nvContentPartPr>
            <p14:xfrm>
              <a:off x="5113866" y="5527006"/>
              <a:ext cx="22578" cy="236872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5113866" y="5527006"/>
                <a:ext cx="22578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0" name="墨迹 59"/>
              <p14:cNvContentPartPr/>
              <p14:nvPr/>
            </p14:nvContentPartPr>
            <p14:xfrm>
              <a:off x="5130800" y="5594684"/>
              <a:ext cx="104422" cy="33838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5130800" y="5594684"/>
                <a:ext cx="104422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1" name="墨迹 60"/>
              <p14:cNvContentPartPr/>
              <p14:nvPr/>
            </p14:nvContentPartPr>
            <p14:xfrm>
              <a:off x="5226755" y="5440647"/>
              <a:ext cx="33867" cy="328871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5226755" y="5440647"/>
                <a:ext cx="33867" cy="3288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2" name="墨迹 61"/>
              <p14:cNvContentPartPr/>
              <p14:nvPr/>
            </p14:nvContentPartPr>
            <p14:xfrm>
              <a:off x="5271911" y="5582699"/>
              <a:ext cx="342371" cy="179064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5271911" y="5582699"/>
                <a:ext cx="342371" cy="1790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3" name="墨迹 62"/>
              <p14:cNvContentPartPr/>
              <p14:nvPr/>
            </p14:nvContentPartPr>
            <p14:xfrm>
              <a:off x="4577644" y="5825916"/>
              <a:ext cx="22578" cy="566800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4577644" y="5825916"/>
                <a:ext cx="22578" cy="566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4" name="墨迹 63"/>
              <p14:cNvContentPartPr/>
              <p14:nvPr/>
            </p14:nvContentPartPr>
            <p14:xfrm>
              <a:off x="5057422" y="6024719"/>
              <a:ext cx="726193" cy="291860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5057422" y="6024719"/>
                <a:ext cx="726193" cy="2918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5" name="墨迹 64"/>
              <p14:cNvContentPartPr/>
              <p14:nvPr/>
            </p14:nvContentPartPr>
            <p14:xfrm>
              <a:off x="5771444" y="6166243"/>
              <a:ext cx="143933" cy="322350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5771444" y="6166243"/>
                <a:ext cx="143933" cy="322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6" name="墨迹 65"/>
              <p14:cNvContentPartPr/>
              <p14:nvPr/>
            </p14:nvContentPartPr>
            <p14:xfrm>
              <a:off x="5147733" y="6423735"/>
              <a:ext cx="507999" cy="270710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5147733" y="6423735"/>
                <a:ext cx="507999" cy="270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7" name="墨迹 66"/>
              <p14:cNvContentPartPr/>
              <p14:nvPr/>
            </p14:nvContentPartPr>
            <p14:xfrm>
              <a:off x="5774266" y="6581649"/>
              <a:ext cx="42334" cy="20621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5774266" y="6581649"/>
                <a:ext cx="42334" cy="206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8" name="墨迹 67"/>
              <p14:cNvContentPartPr/>
              <p14:nvPr/>
            </p14:nvContentPartPr>
            <p14:xfrm>
              <a:off x="6019094" y="6426555"/>
              <a:ext cx="291394" cy="200213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6019094" y="6426555"/>
                <a:ext cx="291394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9" name="墨迹 68"/>
              <p14:cNvContentPartPr/>
              <p14:nvPr/>
            </p14:nvContentPartPr>
            <p14:xfrm>
              <a:off x="6375400" y="6553450"/>
              <a:ext cx="166511" cy="129716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6375400" y="6553450"/>
                <a:ext cx="166511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0" name="墨迹 69"/>
              <p14:cNvContentPartPr/>
              <p14:nvPr/>
            </p14:nvContentPartPr>
            <p14:xfrm>
              <a:off x="1659466" y="293269"/>
              <a:ext cx="14111" cy="8460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1659466" y="293269"/>
                <a:ext cx="14111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1" name="墨迹 70"/>
              <p14:cNvContentPartPr/>
              <p14:nvPr/>
            </p14:nvContentPartPr>
            <p14:xfrm>
              <a:off x="1806222" y="208672"/>
              <a:ext cx="127882" cy="78957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1806222" y="208672"/>
                <a:ext cx="127882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2" name="墨迹 71"/>
              <p14:cNvContentPartPr/>
              <p14:nvPr/>
            </p14:nvContentPartPr>
            <p14:xfrm>
              <a:off x="1729493" y="287629"/>
              <a:ext cx="245709" cy="266481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1729493" y="287629"/>
                <a:ext cx="245709" cy="2664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3" name="墨迹 72"/>
              <p14:cNvContentPartPr/>
              <p14:nvPr/>
            </p14:nvContentPartPr>
            <p14:xfrm>
              <a:off x="1890888" y="416640"/>
              <a:ext cx="220134" cy="149455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1890888" y="416640"/>
                <a:ext cx="220134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4" name="墨迹 73"/>
              <p14:cNvContentPartPr/>
              <p14:nvPr/>
            </p14:nvContentPartPr>
            <p14:xfrm>
              <a:off x="2086327" y="174833"/>
              <a:ext cx="171450" cy="50759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2086327" y="174833"/>
                <a:ext cx="171450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5" name="墨迹 74"/>
              <p14:cNvContentPartPr/>
              <p14:nvPr/>
            </p14:nvContentPartPr>
            <p14:xfrm>
              <a:off x="2076450" y="83010"/>
              <a:ext cx="164394" cy="298557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2076450" y="83010"/>
                <a:ext cx="164394" cy="2985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6" name="墨迹 75"/>
              <p14:cNvContentPartPr/>
              <p14:nvPr/>
            </p14:nvContentPartPr>
            <p14:xfrm>
              <a:off x="2038350" y="274235"/>
              <a:ext cx="356305" cy="197393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2038350" y="274235"/>
                <a:ext cx="356305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7" name="墨迹 76"/>
              <p14:cNvContentPartPr/>
              <p14:nvPr/>
            </p14:nvContentPartPr>
            <p14:xfrm>
              <a:off x="2122311" y="439904"/>
              <a:ext cx="135466" cy="157915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2122311" y="439904"/>
                <a:ext cx="135466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8" name="墨迹 77"/>
              <p14:cNvContentPartPr/>
              <p14:nvPr/>
            </p14:nvContentPartPr>
            <p14:xfrm>
              <a:off x="2302933" y="473743"/>
              <a:ext cx="110067" cy="31019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2302933" y="473743"/>
                <a:ext cx="110067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9" name="墨迹 78"/>
              <p14:cNvContentPartPr/>
              <p14:nvPr/>
            </p14:nvContentPartPr>
            <p14:xfrm>
              <a:off x="2607733" y="95876"/>
              <a:ext cx="86783" cy="138175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2607733" y="95876"/>
                <a:ext cx="86783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80" name="墨迹 79"/>
              <p14:cNvContentPartPr/>
              <p14:nvPr/>
            </p14:nvContentPartPr>
            <p14:xfrm>
              <a:off x="2444397" y="248151"/>
              <a:ext cx="271286" cy="332748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2444397" y="248151"/>
                <a:ext cx="271286" cy="3327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1" name="墨迹 80"/>
              <p14:cNvContentPartPr/>
              <p14:nvPr/>
            </p14:nvContentPartPr>
            <p14:xfrm>
              <a:off x="2850444" y="286043"/>
              <a:ext cx="3704" cy="156681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2850444" y="286043"/>
                <a:ext cx="3704" cy="1566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2" name="墨迹 81"/>
              <p14:cNvContentPartPr/>
              <p14:nvPr/>
            </p14:nvContentPartPr>
            <p14:xfrm>
              <a:off x="2948340" y="94466"/>
              <a:ext cx="31926" cy="903779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2948340" y="94466"/>
                <a:ext cx="31926" cy="9037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3" name="墨迹 82"/>
              <p14:cNvContentPartPr/>
              <p14:nvPr/>
            </p14:nvContentPartPr>
            <p14:xfrm>
              <a:off x="2873022" y="340326"/>
              <a:ext cx="194733" cy="71379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2873022" y="340326"/>
                <a:ext cx="194733" cy="71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4" name="墨迹 83"/>
              <p14:cNvContentPartPr/>
              <p14:nvPr/>
            </p14:nvContentPartPr>
            <p14:xfrm>
              <a:off x="3132666" y="86711"/>
              <a:ext cx="107245" cy="45824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3132666" y="86711"/>
                <a:ext cx="107245" cy="458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5" name="墨迹 84"/>
              <p14:cNvContentPartPr/>
              <p14:nvPr/>
            </p14:nvContentPartPr>
            <p14:xfrm>
              <a:off x="3041120" y="236871"/>
              <a:ext cx="337080" cy="281990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3041120" y="236871"/>
                <a:ext cx="337080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6" name="墨迹 85"/>
              <p14:cNvContentPartPr/>
              <p14:nvPr/>
            </p14:nvContentPartPr>
            <p14:xfrm>
              <a:off x="7165622" y="806491"/>
              <a:ext cx="42333" cy="5640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7165622" y="806491"/>
                <a:ext cx="42333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7" name="墨迹 86"/>
              <p14:cNvContentPartPr/>
              <p14:nvPr/>
            </p14:nvContentPartPr>
            <p14:xfrm>
              <a:off x="1670755" y="128481"/>
              <a:ext cx="42333" cy="514456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1670755" y="128481"/>
                <a:ext cx="42333" cy="5144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8" name="墨迹 87"/>
              <p14:cNvContentPartPr/>
              <p14:nvPr/>
            </p14:nvContentPartPr>
            <p14:xfrm>
              <a:off x="1775177" y="39478"/>
              <a:ext cx="1713089" cy="597819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1775177" y="39478"/>
                <a:ext cx="1713089" cy="597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9" name="墨迹 88"/>
              <p14:cNvContentPartPr/>
              <p14:nvPr/>
            </p14:nvContentPartPr>
            <p14:xfrm>
              <a:off x="1748013" y="620378"/>
              <a:ext cx="1807987" cy="152274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1748013" y="620378"/>
                <a:ext cx="1807987" cy="152274"/>
              </a:xfrm>
              <a:prstGeom prst="rect"/>
            </p:spPr>
          </p:pic>
        </mc:Fallback>
      </mc:AlternateContent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121" y="264644"/>
            <a:ext cx="11171779" cy="577537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7992533" y="771066"/>
              <a:ext cx="28222" cy="52345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7992533" y="771066"/>
                <a:ext cx="28222" cy="523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3087511" y="39478"/>
              <a:ext cx="84666" cy="163554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3087511" y="39478"/>
                <a:ext cx="84666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3025422" y="107156"/>
              <a:ext cx="231422" cy="236871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3025422" y="107156"/>
                <a:ext cx="231422" cy="2368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3132666" y="169194"/>
              <a:ext cx="67734" cy="53578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3132666" y="169194"/>
                <a:ext cx="67734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3033888" y="163554"/>
              <a:ext cx="279400" cy="330633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3033888" y="163554"/>
                <a:ext cx="279400" cy="3306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3121377" y="259430"/>
              <a:ext cx="163689" cy="160735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3121377" y="259430"/>
                <a:ext cx="163689" cy="1607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3437466" y="20796"/>
              <a:ext cx="93486" cy="120199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3437466" y="20796"/>
                <a:ext cx="93486" cy="120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墨迹 9"/>
              <p14:cNvContentPartPr/>
              <p14:nvPr/>
            </p14:nvContentPartPr>
            <p14:xfrm>
              <a:off x="3342922" y="135355"/>
              <a:ext cx="256293" cy="28199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3342922" y="135355"/>
                <a:ext cx="256293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墨迹 10"/>
              <p14:cNvContentPartPr/>
              <p14:nvPr/>
            </p14:nvContentPartPr>
            <p14:xfrm>
              <a:off x="3400777" y="180473"/>
              <a:ext cx="31045" cy="156505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3400777" y="180473"/>
                <a:ext cx="31045" cy="1565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墨迹 11"/>
              <p14:cNvContentPartPr/>
              <p14:nvPr/>
            </p14:nvContentPartPr>
            <p14:xfrm>
              <a:off x="3397955" y="180473"/>
              <a:ext cx="184856" cy="144344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3397955" y="180473"/>
                <a:ext cx="184856" cy="1443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墨迹 12"/>
              <p14:cNvContentPartPr/>
              <p14:nvPr/>
            </p14:nvContentPartPr>
            <p14:xfrm>
              <a:off x="3497438" y="70321"/>
              <a:ext cx="174273" cy="362005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3497438" y="70321"/>
                <a:ext cx="174273" cy="3620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墨迹 13"/>
              <p14:cNvContentPartPr/>
              <p14:nvPr/>
            </p14:nvContentPartPr>
            <p14:xfrm>
              <a:off x="3641195" y="22559"/>
              <a:ext cx="315560" cy="329223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3641195" y="22559"/>
                <a:ext cx="315560" cy="3292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墨迹 14"/>
              <p14:cNvContentPartPr/>
              <p14:nvPr/>
            </p14:nvContentPartPr>
            <p14:xfrm>
              <a:off x="3812822" y="104336"/>
              <a:ext cx="42333" cy="668316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3812822" y="104336"/>
                <a:ext cx="42333" cy="6683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墨迹 15"/>
              <p14:cNvContentPartPr/>
              <p14:nvPr/>
            </p14:nvContentPartPr>
            <p14:xfrm>
              <a:off x="4049359" y="9517"/>
              <a:ext cx="65441" cy="330104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4049359" y="9517"/>
                <a:ext cx="65441" cy="3301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墨迹 16"/>
              <p14:cNvContentPartPr/>
              <p14:nvPr/>
            </p14:nvContentPartPr>
            <p14:xfrm>
              <a:off x="4171244" y="-5639"/>
              <a:ext cx="82021" cy="169193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4171244" y="-5639"/>
                <a:ext cx="82021" cy="1691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墨迹 17"/>
              <p14:cNvContentPartPr/>
              <p14:nvPr/>
            </p14:nvContentPartPr>
            <p14:xfrm>
              <a:off x="4150783" y="128129"/>
              <a:ext cx="116417" cy="146811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4150783" y="128129"/>
                <a:ext cx="116417" cy="1468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墨迹 18"/>
              <p14:cNvContentPartPr/>
              <p14:nvPr/>
            </p14:nvContentPartPr>
            <p14:xfrm>
              <a:off x="4154311" y="219952"/>
              <a:ext cx="79022" cy="152274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4154311" y="219952"/>
                <a:ext cx="79022" cy="152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墨迹 19"/>
              <p14:cNvContentPartPr/>
              <p14:nvPr/>
            </p14:nvContentPartPr>
            <p14:xfrm>
              <a:off x="4233333" y="298909"/>
              <a:ext cx="64911" cy="21149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4233333" y="298909"/>
                <a:ext cx="64911" cy="211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墨迹 20"/>
              <p14:cNvContentPartPr/>
              <p14:nvPr/>
            </p14:nvContentPartPr>
            <p14:xfrm>
              <a:off x="4230511" y="37716"/>
              <a:ext cx="202494" cy="492425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4230511" y="37716"/>
                <a:ext cx="202494" cy="4924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" name="墨迹 21"/>
              <p14:cNvContentPartPr/>
              <p14:nvPr/>
            </p14:nvContentPartPr>
            <p14:xfrm>
              <a:off x="4588933" y="101516"/>
              <a:ext cx="90311" cy="241630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4588933" y="101516"/>
                <a:ext cx="90311" cy="241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墨迹 22"/>
              <p14:cNvContentPartPr/>
              <p14:nvPr/>
            </p14:nvContentPartPr>
            <p14:xfrm>
              <a:off x="4667955" y="124075"/>
              <a:ext cx="214489" cy="90237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4667955" y="124075"/>
                <a:ext cx="214489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墨迹 23"/>
              <p14:cNvContentPartPr/>
              <p14:nvPr/>
            </p14:nvContentPartPr>
            <p14:xfrm>
              <a:off x="4782784" y="76137"/>
              <a:ext cx="31927" cy="609099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4782784" y="76137"/>
                <a:ext cx="31927" cy="609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墨迹 24"/>
              <p14:cNvContentPartPr/>
              <p14:nvPr/>
            </p14:nvContentPartPr>
            <p14:xfrm>
              <a:off x="4889500" y="0"/>
              <a:ext cx="318911" cy="401130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4889500" y="0"/>
                <a:ext cx="318911" cy="4011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6" name="墨迹 25"/>
              <p14:cNvContentPartPr/>
              <p14:nvPr/>
            </p14:nvContentPartPr>
            <p14:xfrm>
              <a:off x="4995333" y="292564"/>
              <a:ext cx="28222" cy="155800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4995333" y="292564"/>
                <a:ext cx="28222" cy="155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墨迹 26"/>
              <p14:cNvContentPartPr/>
              <p14:nvPr/>
            </p14:nvContentPartPr>
            <p14:xfrm>
              <a:off x="5125155" y="251676"/>
              <a:ext cx="14111" cy="526616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5125155" y="251676"/>
                <a:ext cx="14111" cy="526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8" name="墨迹 27"/>
              <p14:cNvContentPartPr/>
              <p14:nvPr/>
            </p14:nvContentPartPr>
            <p14:xfrm>
              <a:off x="1902177" y="2138895"/>
              <a:ext cx="3285067" cy="97286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1902177" y="2138895"/>
                <a:ext cx="3285067" cy="972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" name="墨迹 28"/>
              <p14:cNvContentPartPr/>
              <p14:nvPr/>
            </p14:nvContentPartPr>
            <p14:xfrm>
              <a:off x="2968977" y="39478"/>
              <a:ext cx="36689" cy="485904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2968977" y="39478"/>
                <a:ext cx="36689" cy="4859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" name="墨迹 29"/>
              <p14:cNvContentPartPr/>
              <p14:nvPr/>
            </p14:nvContentPartPr>
            <p14:xfrm>
              <a:off x="2976033" y="0"/>
              <a:ext cx="342900" cy="16919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2976033" y="0"/>
                <a:ext cx="342900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1" name="墨迹 30"/>
              <p14:cNvContentPartPr/>
              <p14:nvPr/>
            </p14:nvContentPartPr>
            <p14:xfrm>
              <a:off x="5266266" y="11279"/>
              <a:ext cx="47978" cy="406771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5266266" y="11279"/>
                <a:ext cx="47978" cy="4067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2" name="墨迹 31"/>
              <p14:cNvContentPartPr/>
              <p14:nvPr/>
            </p14:nvContentPartPr>
            <p14:xfrm>
              <a:off x="3025422" y="394786"/>
              <a:ext cx="2322689" cy="84597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3025422" y="394786"/>
                <a:ext cx="2322689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墨迹 32"/>
              <p14:cNvContentPartPr/>
              <p14:nvPr/>
            </p14:nvContentPartPr>
            <p14:xfrm>
              <a:off x="10436577" y="4246771"/>
              <a:ext cx="16933" cy="194573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10436577" y="4246771"/>
                <a:ext cx="16933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4" name="墨迹 33"/>
              <p14:cNvContentPartPr/>
              <p14:nvPr/>
            </p14:nvContentPartPr>
            <p14:xfrm>
              <a:off x="10442222" y="4303169"/>
              <a:ext cx="127000" cy="62038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10442222" y="4303169"/>
                <a:ext cx="127000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5" name="墨迹 34"/>
              <p14:cNvContentPartPr/>
              <p14:nvPr/>
            </p14:nvContentPartPr>
            <p14:xfrm>
              <a:off x="10529711" y="4158649"/>
              <a:ext cx="64911" cy="508287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10529711" y="4158649"/>
                <a:ext cx="64911" cy="5082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6" name="墨迹 35"/>
              <p14:cNvContentPartPr/>
              <p14:nvPr/>
            </p14:nvContentPartPr>
            <p14:xfrm>
              <a:off x="10611555" y="4337008"/>
              <a:ext cx="228600" cy="168489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10611555" y="4337008"/>
                <a:ext cx="228600" cy="1684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7" name="墨迹 36"/>
              <p14:cNvContentPartPr/>
              <p14:nvPr/>
            </p14:nvContentPartPr>
            <p14:xfrm>
              <a:off x="841022" y="5521366"/>
              <a:ext cx="2305755" cy="88827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841022" y="5521366"/>
                <a:ext cx="2305755" cy="888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8" name="墨迹 37"/>
              <p14:cNvContentPartPr/>
              <p14:nvPr/>
            </p14:nvContentPartPr>
            <p14:xfrm>
              <a:off x="614538" y="5532646"/>
              <a:ext cx="737306" cy="101516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614538" y="5532646"/>
                <a:ext cx="737306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9" name="墨迹 38"/>
              <p14:cNvContentPartPr/>
              <p14:nvPr/>
            </p14:nvContentPartPr>
            <p14:xfrm>
              <a:off x="11085688" y="4204472"/>
              <a:ext cx="191912" cy="200213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11085688" y="4204472"/>
                <a:ext cx="191912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0" name="墨迹 39"/>
              <p14:cNvContentPartPr/>
              <p14:nvPr/>
            </p14:nvContentPartPr>
            <p14:xfrm>
              <a:off x="11321344" y="4250648"/>
              <a:ext cx="108656" cy="109624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11321344" y="4250648"/>
                <a:ext cx="108656" cy="1096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1" name="墨迹 40"/>
              <p14:cNvContentPartPr/>
              <p14:nvPr/>
            </p14:nvContentPartPr>
            <p14:xfrm>
              <a:off x="2190044" y="5092741"/>
              <a:ext cx="16933" cy="246742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2190044" y="5092741"/>
                <a:ext cx="16933" cy="2467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2" name="墨迹 41"/>
              <p14:cNvContentPartPr/>
              <p14:nvPr/>
            </p14:nvContentPartPr>
            <p14:xfrm>
              <a:off x="2201333" y="5171698"/>
              <a:ext cx="110067" cy="22560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2201333" y="5171698"/>
                <a:ext cx="110067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3" name="墨迹 42"/>
              <p14:cNvContentPartPr/>
              <p14:nvPr/>
            </p14:nvContentPartPr>
            <p14:xfrm>
              <a:off x="2281766" y="5048328"/>
              <a:ext cx="43745" cy="292036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2281766" y="5048328"/>
                <a:ext cx="43745" cy="2920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4" name="墨迹 43"/>
              <p14:cNvContentPartPr/>
              <p14:nvPr/>
            </p14:nvContentPartPr>
            <p14:xfrm>
              <a:off x="2314222" y="5182978"/>
              <a:ext cx="194733" cy="121784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2314222" y="5182978"/>
                <a:ext cx="194733" cy="121784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7" y="404338"/>
            <a:ext cx="12057525" cy="209626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墨迹 2"/>
              <p14:cNvContentPartPr/>
              <p14:nvPr/>
            </p14:nvContentPartPr>
            <p14:xfrm>
              <a:off x="6860822" y="439904"/>
              <a:ext cx="42333" cy="222067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6860822" y="439904"/>
                <a:ext cx="42333" cy="2220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墨迹 3"/>
              <p14:cNvContentPartPr/>
              <p14:nvPr/>
            </p14:nvContentPartPr>
            <p14:xfrm>
              <a:off x="6869288" y="541421"/>
              <a:ext cx="121356" cy="39478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6869288" y="541421"/>
                <a:ext cx="121356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墨迹 5"/>
              <p14:cNvContentPartPr/>
              <p14:nvPr/>
            </p14:nvContentPartPr>
            <p14:xfrm>
              <a:off x="6968066" y="413820"/>
              <a:ext cx="36689" cy="353193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6968066" y="413820"/>
                <a:ext cx="36689" cy="3531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墨迹 6"/>
              <p14:cNvContentPartPr/>
              <p14:nvPr/>
            </p14:nvContentPartPr>
            <p14:xfrm>
              <a:off x="7027333" y="541421"/>
              <a:ext cx="163689" cy="100106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7027333" y="541421"/>
                <a:ext cx="163689" cy="1001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墨迹 7"/>
              <p14:cNvContentPartPr/>
              <p14:nvPr/>
            </p14:nvContentPartPr>
            <p14:xfrm>
              <a:off x="7627937" y="442724"/>
              <a:ext cx="285574" cy="200213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7627937" y="442724"/>
                <a:ext cx="285574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墨迹 8"/>
              <p14:cNvContentPartPr/>
              <p14:nvPr/>
            </p14:nvContentPartPr>
            <p14:xfrm>
              <a:off x="8314266" y="468103"/>
              <a:ext cx="276578" cy="170957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8314266" y="468103"/>
                <a:ext cx="276578" cy="170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墨迹 9"/>
              <p14:cNvContentPartPr/>
              <p14:nvPr/>
            </p14:nvContentPartPr>
            <p14:xfrm>
              <a:off x="8675334" y="541421"/>
              <a:ext cx="245710" cy="139056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8675334" y="541421"/>
                <a:ext cx="245710" cy="139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墨迹 10"/>
              <p14:cNvContentPartPr/>
              <p14:nvPr/>
            </p14:nvContentPartPr>
            <p14:xfrm>
              <a:off x="7857066" y="981325"/>
              <a:ext cx="485422" cy="33839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7857066" y="981325"/>
                <a:ext cx="485422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墨迹 11"/>
              <p14:cNvContentPartPr/>
              <p14:nvPr/>
            </p14:nvContentPartPr>
            <p14:xfrm>
              <a:off x="2534355" y="2698645"/>
              <a:ext cx="25400" cy="14100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2534355" y="2698645"/>
                <a:ext cx="25400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墨迹 12"/>
              <p14:cNvContentPartPr/>
              <p14:nvPr/>
            </p14:nvContentPartPr>
            <p14:xfrm>
              <a:off x="2466622" y="2684545"/>
              <a:ext cx="325966" cy="189639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2466622" y="2684545"/>
                <a:ext cx="325966" cy="189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墨迹 13"/>
              <p14:cNvContentPartPr/>
              <p14:nvPr/>
            </p14:nvContentPartPr>
            <p14:xfrm>
              <a:off x="3006725" y="2718384"/>
              <a:ext cx="219075" cy="33839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3006725" y="2718384"/>
                <a:ext cx="219075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墨迹 14"/>
              <p14:cNvContentPartPr/>
              <p14:nvPr/>
            </p14:nvContentPartPr>
            <p14:xfrm>
              <a:off x="3121377" y="2617044"/>
              <a:ext cx="5645" cy="301553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3121377" y="2617044"/>
                <a:ext cx="5645" cy="3015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墨迹 15"/>
              <p14:cNvContentPartPr/>
              <p14:nvPr/>
            </p14:nvContentPartPr>
            <p14:xfrm>
              <a:off x="3539066" y="2594309"/>
              <a:ext cx="110067" cy="163202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3539066" y="2594309"/>
                <a:ext cx="110067" cy="1632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墨迹 16"/>
              <p14:cNvContentPartPr/>
              <p14:nvPr/>
            </p14:nvContentPartPr>
            <p14:xfrm>
              <a:off x="3623733" y="2541436"/>
              <a:ext cx="33867" cy="377514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3623733" y="2541436"/>
                <a:ext cx="33867" cy="3775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墨迹 17"/>
              <p14:cNvContentPartPr/>
              <p14:nvPr/>
            </p14:nvContentPartPr>
            <p14:xfrm>
              <a:off x="3623733" y="2680845"/>
              <a:ext cx="342900" cy="195454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3623733" y="2680845"/>
                <a:ext cx="342900" cy="195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墨迹 18"/>
              <p14:cNvContentPartPr/>
              <p14:nvPr/>
            </p14:nvContentPartPr>
            <p14:xfrm>
              <a:off x="4184473" y="2670446"/>
              <a:ext cx="415749" cy="25379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4184473" y="2670446"/>
                <a:ext cx="415749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" name="墨迹 19"/>
              <p14:cNvContentPartPr/>
              <p14:nvPr/>
            </p14:nvContentPartPr>
            <p14:xfrm>
              <a:off x="4543777" y="2583029"/>
              <a:ext cx="180623" cy="53578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4543777" y="2583029"/>
                <a:ext cx="180623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" name="墨迹 20"/>
              <p14:cNvContentPartPr/>
              <p14:nvPr/>
            </p14:nvContentPartPr>
            <p14:xfrm>
              <a:off x="4272138" y="2724024"/>
              <a:ext cx="333728" cy="16920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4272138" y="2724024"/>
                <a:ext cx="333728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2" name="墨迹 21"/>
              <p14:cNvContentPartPr/>
              <p14:nvPr/>
            </p14:nvContentPartPr>
            <p14:xfrm>
              <a:off x="4319411" y="2769143"/>
              <a:ext cx="145344" cy="59218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4319411" y="2769143"/>
                <a:ext cx="145344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墨迹 22"/>
              <p14:cNvContentPartPr/>
              <p14:nvPr/>
            </p14:nvContentPartPr>
            <p14:xfrm>
              <a:off x="4887383" y="2563290"/>
              <a:ext cx="371827" cy="222772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4887383" y="2563290"/>
                <a:ext cx="371827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4" name="墨迹 23"/>
              <p14:cNvContentPartPr/>
              <p14:nvPr/>
            </p14:nvContentPartPr>
            <p14:xfrm>
              <a:off x="5243688" y="2673266"/>
              <a:ext cx="222956" cy="163554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5243688" y="2673266"/>
                <a:ext cx="222956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5" name="墨迹 24"/>
              <p14:cNvContentPartPr/>
              <p14:nvPr/>
            </p14:nvContentPartPr>
            <p14:xfrm>
              <a:off x="5547077" y="2656347"/>
              <a:ext cx="230012" cy="11279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5547077" y="2656347"/>
                <a:ext cx="230012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6" name="墨迹 25"/>
              <p14:cNvContentPartPr/>
              <p14:nvPr/>
            </p14:nvContentPartPr>
            <p14:xfrm>
              <a:off x="5667022" y="2558884"/>
              <a:ext cx="28222" cy="232818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5667022" y="2558884"/>
                <a:ext cx="28222" cy="2328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7" name="墨迹 26"/>
              <p14:cNvContentPartPr/>
              <p14:nvPr/>
            </p14:nvContentPartPr>
            <p14:xfrm>
              <a:off x="5971822" y="2536148"/>
              <a:ext cx="32455" cy="187876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5971822" y="2536148"/>
                <a:ext cx="32455" cy="187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8" name="墨迹 27"/>
              <p14:cNvContentPartPr/>
              <p14:nvPr/>
            </p14:nvContentPartPr>
            <p14:xfrm>
              <a:off x="6005688" y="2605588"/>
              <a:ext cx="121356" cy="28199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6005688" y="2605588"/>
                <a:ext cx="121356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9" name="墨迹 28"/>
              <p14:cNvContentPartPr/>
              <p14:nvPr/>
            </p14:nvContentPartPr>
            <p14:xfrm>
              <a:off x="6112933" y="2410310"/>
              <a:ext cx="33867" cy="536486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6112933" y="2410310"/>
                <a:ext cx="33867" cy="5364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0" name="墨迹 29"/>
              <p14:cNvContentPartPr/>
              <p14:nvPr/>
            </p14:nvContentPartPr>
            <p14:xfrm>
              <a:off x="6197600" y="2663925"/>
              <a:ext cx="262466" cy="142581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6197600" y="2663925"/>
                <a:ext cx="262466" cy="1425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1" name="墨迹 30"/>
              <p14:cNvContentPartPr/>
              <p14:nvPr/>
            </p14:nvContentPartPr>
            <p14:xfrm>
              <a:off x="212725" y="3840705"/>
              <a:ext cx="219780" cy="73318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212725" y="3840705"/>
                <a:ext cx="219780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2" name="墨迹 31"/>
              <p14:cNvContentPartPr/>
              <p14:nvPr/>
            </p14:nvContentPartPr>
            <p14:xfrm>
              <a:off x="208844" y="3723679"/>
              <a:ext cx="169333" cy="453299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208844" y="3723679"/>
                <a:ext cx="169333" cy="453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3" name="墨迹 32"/>
              <p14:cNvContentPartPr/>
              <p14:nvPr/>
            </p14:nvContentPartPr>
            <p14:xfrm>
              <a:off x="406400" y="3773027"/>
              <a:ext cx="195438" cy="149808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406400" y="3773027"/>
                <a:ext cx="195438" cy="1498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4" name="墨迹 33"/>
              <p14:cNvContentPartPr/>
              <p14:nvPr/>
            </p14:nvContentPartPr>
            <p14:xfrm>
              <a:off x="361244" y="3947861"/>
              <a:ext cx="242711" cy="183294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361244" y="3947861"/>
                <a:ext cx="242711" cy="183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5" name="墨迹 34"/>
              <p14:cNvContentPartPr/>
              <p14:nvPr/>
            </p14:nvContentPartPr>
            <p14:xfrm>
              <a:off x="256293" y="4266510"/>
              <a:ext cx="223484" cy="305431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256293" y="4266510"/>
                <a:ext cx="223484" cy="305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6" name="墨迹 35"/>
              <p14:cNvContentPartPr/>
              <p14:nvPr/>
            </p14:nvContentPartPr>
            <p14:xfrm>
              <a:off x="444500" y="4291889"/>
              <a:ext cx="249766" cy="242512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444500" y="4291889"/>
                <a:ext cx="249766" cy="242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7" name="墨迹 36"/>
              <p14:cNvContentPartPr/>
              <p14:nvPr/>
            </p14:nvContentPartPr>
            <p14:xfrm>
              <a:off x="626533" y="4234962"/>
              <a:ext cx="39511" cy="739343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626533" y="4234962"/>
                <a:ext cx="39511" cy="7393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8" name="墨迹 37"/>
              <p14:cNvContentPartPr/>
              <p14:nvPr/>
            </p14:nvContentPartPr>
            <p14:xfrm>
              <a:off x="1670755" y="3632032"/>
              <a:ext cx="259645" cy="293270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1670755" y="3632032"/>
                <a:ext cx="259645" cy="293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9" name="墨迹 38"/>
              <p14:cNvContentPartPr/>
              <p14:nvPr/>
            </p14:nvContentPartPr>
            <p14:xfrm>
              <a:off x="1693333" y="4337008"/>
              <a:ext cx="11289" cy="242159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1693333" y="4337008"/>
                <a:ext cx="11289" cy="2421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0" name="墨迹 39"/>
              <p14:cNvContentPartPr/>
              <p14:nvPr/>
            </p14:nvContentPartPr>
            <p14:xfrm>
              <a:off x="1693333" y="4461083"/>
              <a:ext cx="104422" cy="67678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1693333" y="4461083"/>
                <a:ext cx="104422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1" name="墨迹 40"/>
              <p14:cNvContentPartPr/>
              <p14:nvPr/>
            </p14:nvContentPartPr>
            <p14:xfrm>
              <a:off x="1789288" y="4308809"/>
              <a:ext cx="22578" cy="377690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1789288" y="4308809"/>
                <a:ext cx="22578" cy="3776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2" name="墨迹 41"/>
              <p14:cNvContentPartPr/>
              <p14:nvPr/>
            </p14:nvContentPartPr>
            <p14:xfrm>
              <a:off x="1817511" y="4493865"/>
              <a:ext cx="304800" cy="139409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1817511" y="4493865"/>
                <a:ext cx="304800" cy="1394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3" name="墨迹 42"/>
              <p14:cNvContentPartPr/>
              <p14:nvPr/>
            </p14:nvContentPartPr>
            <p14:xfrm>
              <a:off x="1608666" y="5182978"/>
              <a:ext cx="551745" cy="369407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1608666" y="5182978"/>
                <a:ext cx="551745" cy="3694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4" name="墨迹 43"/>
              <p14:cNvContentPartPr/>
              <p14:nvPr/>
            </p14:nvContentPartPr>
            <p14:xfrm>
              <a:off x="2365022" y="3721036"/>
              <a:ext cx="124178" cy="765427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2365022" y="3721036"/>
                <a:ext cx="124178" cy="7654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5" name="墨迹 44"/>
              <p14:cNvContentPartPr/>
              <p14:nvPr/>
            </p14:nvContentPartPr>
            <p14:xfrm>
              <a:off x="2300111" y="4568240"/>
              <a:ext cx="149577" cy="1065922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2300111" y="4568240"/>
                <a:ext cx="149577" cy="10659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6" name="墨迹 45"/>
              <p14:cNvContentPartPr/>
              <p14:nvPr/>
            </p14:nvContentPartPr>
            <p14:xfrm>
              <a:off x="2668411" y="4480823"/>
              <a:ext cx="1285522" cy="104336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2668411" y="4480823"/>
                <a:ext cx="1285522" cy="104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7" name="墨迹 46"/>
              <p14:cNvContentPartPr/>
              <p14:nvPr/>
            </p14:nvContentPartPr>
            <p14:xfrm>
              <a:off x="3925711" y="4365207"/>
              <a:ext cx="190500" cy="239692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3925711" y="4365207"/>
                <a:ext cx="190500" cy="239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8" name="墨迹 47"/>
              <p14:cNvContentPartPr/>
              <p14:nvPr/>
            </p14:nvContentPartPr>
            <p14:xfrm>
              <a:off x="4487333" y="3461252"/>
              <a:ext cx="203200" cy="830637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4487333" y="3461252"/>
                <a:ext cx="203200" cy="8306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9" name="墨迹 48"/>
              <p14:cNvContentPartPr/>
              <p14:nvPr/>
            </p14:nvContentPartPr>
            <p14:xfrm>
              <a:off x="4543777" y="4308809"/>
              <a:ext cx="64911" cy="1720140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4543777" y="4308809"/>
                <a:ext cx="64911" cy="17201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0" name="墨迹 49"/>
              <p14:cNvContentPartPr/>
              <p14:nvPr/>
            </p14:nvContentPartPr>
            <p14:xfrm>
              <a:off x="5060244" y="3538976"/>
              <a:ext cx="104995" cy="59958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5060244" y="3538976"/>
                <a:ext cx="104995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1" name="墨迹 50"/>
              <p14:cNvContentPartPr/>
              <p14:nvPr/>
            </p14:nvContentPartPr>
            <p14:xfrm>
              <a:off x="5068711" y="3527696"/>
              <a:ext cx="8466" cy="8460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5068711" y="3527696"/>
                <a:ext cx="8466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2" name="墨迹 51"/>
              <p14:cNvContentPartPr/>
              <p14:nvPr/>
            </p14:nvContentPartPr>
            <p14:xfrm>
              <a:off x="4984044" y="3459490"/>
              <a:ext cx="443618" cy="260841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4984044" y="3459490"/>
                <a:ext cx="443618" cy="2608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3" name="墨迹 52"/>
              <p14:cNvContentPartPr/>
              <p14:nvPr/>
            </p14:nvContentPartPr>
            <p14:xfrm>
              <a:off x="4997626" y="4181384"/>
              <a:ext cx="398462" cy="268420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4997626" y="4181384"/>
                <a:ext cx="398462" cy="2684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4" name="墨迹 53"/>
              <p14:cNvContentPartPr/>
              <p14:nvPr/>
            </p14:nvContentPartPr>
            <p14:xfrm>
              <a:off x="5424840" y="4320088"/>
              <a:ext cx="149049" cy="200918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5424840" y="4320088"/>
                <a:ext cx="149049" cy="2009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5" name="墨迹 54"/>
              <p14:cNvContentPartPr/>
              <p14:nvPr/>
            </p14:nvContentPartPr>
            <p14:xfrm>
              <a:off x="5133622" y="4878429"/>
              <a:ext cx="31044" cy="245331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5133622" y="4878429"/>
                <a:ext cx="31044" cy="245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6" name="墨迹 55"/>
              <p14:cNvContentPartPr/>
              <p14:nvPr/>
            </p14:nvContentPartPr>
            <p14:xfrm>
              <a:off x="5142088" y="4979945"/>
              <a:ext cx="90312" cy="62038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5142088" y="4979945"/>
                <a:ext cx="90312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7" name="墨迹 56"/>
              <p14:cNvContentPartPr/>
              <p14:nvPr/>
            </p14:nvContentPartPr>
            <p14:xfrm>
              <a:off x="5223933" y="4826261"/>
              <a:ext cx="70556" cy="390556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5223933" y="4826261"/>
                <a:ext cx="70556" cy="3905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8" name="墨迹 57"/>
              <p14:cNvContentPartPr/>
              <p14:nvPr/>
            </p14:nvContentPartPr>
            <p14:xfrm>
              <a:off x="5334000" y="4998980"/>
              <a:ext cx="146755" cy="133240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5334000" y="4998980"/>
                <a:ext cx="146755" cy="1332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9" name="墨迹 58"/>
              <p14:cNvContentPartPr/>
              <p14:nvPr/>
            </p14:nvContentPartPr>
            <p14:xfrm>
              <a:off x="5113866" y="5527006"/>
              <a:ext cx="22578" cy="236872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5113866" y="5527006"/>
                <a:ext cx="22578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0" name="墨迹 59"/>
              <p14:cNvContentPartPr/>
              <p14:nvPr/>
            </p14:nvContentPartPr>
            <p14:xfrm>
              <a:off x="5130800" y="5594684"/>
              <a:ext cx="104422" cy="33838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5130800" y="5594684"/>
                <a:ext cx="104422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1" name="墨迹 60"/>
              <p14:cNvContentPartPr/>
              <p14:nvPr/>
            </p14:nvContentPartPr>
            <p14:xfrm>
              <a:off x="5226755" y="5440647"/>
              <a:ext cx="33867" cy="328871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5226755" y="5440647"/>
                <a:ext cx="33867" cy="3288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2" name="墨迹 61"/>
              <p14:cNvContentPartPr/>
              <p14:nvPr/>
            </p14:nvContentPartPr>
            <p14:xfrm>
              <a:off x="5271911" y="5582699"/>
              <a:ext cx="342371" cy="179064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5271911" y="5582699"/>
                <a:ext cx="342371" cy="1790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3" name="墨迹 62"/>
              <p14:cNvContentPartPr/>
              <p14:nvPr/>
            </p14:nvContentPartPr>
            <p14:xfrm>
              <a:off x="4577644" y="5825916"/>
              <a:ext cx="22578" cy="566800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4577644" y="5825916"/>
                <a:ext cx="22578" cy="566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4" name="墨迹 63"/>
              <p14:cNvContentPartPr/>
              <p14:nvPr/>
            </p14:nvContentPartPr>
            <p14:xfrm>
              <a:off x="5057422" y="6024719"/>
              <a:ext cx="726193" cy="291860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5057422" y="6024719"/>
                <a:ext cx="726193" cy="2918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5" name="墨迹 64"/>
              <p14:cNvContentPartPr/>
              <p14:nvPr/>
            </p14:nvContentPartPr>
            <p14:xfrm>
              <a:off x="5771444" y="6166243"/>
              <a:ext cx="143933" cy="322350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5771444" y="6166243"/>
                <a:ext cx="143933" cy="322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6" name="墨迹 65"/>
              <p14:cNvContentPartPr/>
              <p14:nvPr/>
            </p14:nvContentPartPr>
            <p14:xfrm>
              <a:off x="5147733" y="6423735"/>
              <a:ext cx="507999" cy="270710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5147733" y="6423735"/>
                <a:ext cx="507999" cy="270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7" name="墨迹 66"/>
              <p14:cNvContentPartPr/>
              <p14:nvPr/>
            </p14:nvContentPartPr>
            <p14:xfrm>
              <a:off x="5774266" y="6581649"/>
              <a:ext cx="42334" cy="20621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5774266" y="6581649"/>
                <a:ext cx="42334" cy="206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8" name="墨迹 67"/>
              <p14:cNvContentPartPr/>
              <p14:nvPr/>
            </p14:nvContentPartPr>
            <p14:xfrm>
              <a:off x="6019094" y="6426555"/>
              <a:ext cx="291394" cy="200213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6019094" y="6426555"/>
                <a:ext cx="291394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9" name="墨迹 68"/>
              <p14:cNvContentPartPr/>
              <p14:nvPr/>
            </p14:nvContentPartPr>
            <p14:xfrm>
              <a:off x="6375400" y="6553450"/>
              <a:ext cx="166511" cy="129716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6375400" y="6553450"/>
                <a:ext cx="166511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0" name="墨迹 69"/>
              <p14:cNvContentPartPr/>
              <p14:nvPr/>
            </p14:nvContentPartPr>
            <p14:xfrm>
              <a:off x="1659466" y="293269"/>
              <a:ext cx="14111" cy="8460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1659466" y="293269"/>
                <a:ext cx="14111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1" name="墨迹 70"/>
              <p14:cNvContentPartPr/>
              <p14:nvPr/>
            </p14:nvContentPartPr>
            <p14:xfrm>
              <a:off x="1806222" y="208672"/>
              <a:ext cx="127882" cy="78957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1806222" y="208672"/>
                <a:ext cx="127882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2" name="墨迹 71"/>
              <p14:cNvContentPartPr/>
              <p14:nvPr/>
            </p14:nvContentPartPr>
            <p14:xfrm>
              <a:off x="1729493" y="287629"/>
              <a:ext cx="245709" cy="266481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1729493" y="287629"/>
                <a:ext cx="245709" cy="2664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3" name="墨迹 72"/>
              <p14:cNvContentPartPr/>
              <p14:nvPr/>
            </p14:nvContentPartPr>
            <p14:xfrm>
              <a:off x="1890888" y="416640"/>
              <a:ext cx="220134" cy="149455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1890888" y="416640"/>
                <a:ext cx="220134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4" name="墨迹 73"/>
              <p14:cNvContentPartPr/>
              <p14:nvPr/>
            </p14:nvContentPartPr>
            <p14:xfrm>
              <a:off x="2086327" y="174833"/>
              <a:ext cx="171450" cy="50759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2086327" y="174833"/>
                <a:ext cx="171450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5" name="墨迹 74"/>
              <p14:cNvContentPartPr/>
              <p14:nvPr/>
            </p14:nvContentPartPr>
            <p14:xfrm>
              <a:off x="2076450" y="83010"/>
              <a:ext cx="164394" cy="298557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2076450" y="83010"/>
                <a:ext cx="164394" cy="2985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6" name="墨迹 75"/>
              <p14:cNvContentPartPr/>
              <p14:nvPr/>
            </p14:nvContentPartPr>
            <p14:xfrm>
              <a:off x="2038350" y="274235"/>
              <a:ext cx="356305" cy="197393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2038350" y="274235"/>
                <a:ext cx="356305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7" name="墨迹 76"/>
              <p14:cNvContentPartPr/>
              <p14:nvPr/>
            </p14:nvContentPartPr>
            <p14:xfrm>
              <a:off x="2122311" y="439904"/>
              <a:ext cx="135466" cy="157915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2122311" y="439904"/>
                <a:ext cx="135466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8" name="墨迹 77"/>
              <p14:cNvContentPartPr/>
              <p14:nvPr/>
            </p14:nvContentPartPr>
            <p14:xfrm>
              <a:off x="2302933" y="473743"/>
              <a:ext cx="110067" cy="31019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2302933" y="473743"/>
                <a:ext cx="110067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9" name="墨迹 78"/>
              <p14:cNvContentPartPr/>
              <p14:nvPr/>
            </p14:nvContentPartPr>
            <p14:xfrm>
              <a:off x="2607733" y="95876"/>
              <a:ext cx="86783" cy="138175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2607733" y="95876"/>
                <a:ext cx="86783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80" name="墨迹 79"/>
              <p14:cNvContentPartPr/>
              <p14:nvPr/>
            </p14:nvContentPartPr>
            <p14:xfrm>
              <a:off x="2444397" y="248151"/>
              <a:ext cx="271286" cy="332748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2444397" y="248151"/>
                <a:ext cx="271286" cy="3327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1" name="墨迹 80"/>
              <p14:cNvContentPartPr/>
              <p14:nvPr/>
            </p14:nvContentPartPr>
            <p14:xfrm>
              <a:off x="2850444" y="286043"/>
              <a:ext cx="3704" cy="156681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2850444" y="286043"/>
                <a:ext cx="3704" cy="1566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2" name="墨迹 81"/>
              <p14:cNvContentPartPr/>
              <p14:nvPr/>
            </p14:nvContentPartPr>
            <p14:xfrm>
              <a:off x="2948340" y="94466"/>
              <a:ext cx="31926" cy="903779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2948340" y="94466"/>
                <a:ext cx="31926" cy="9037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3" name="墨迹 82"/>
              <p14:cNvContentPartPr/>
              <p14:nvPr/>
            </p14:nvContentPartPr>
            <p14:xfrm>
              <a:off x="2873022" y="340326"/>
              <a:ext cx="194733" cy="71379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2873022" y="340326"/>
                <a:ext cx="194733" cy="71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4" name="墨迹 83"/>
              <p14:cNvContentPartPr/>
              <p14:nvPr/>
            </p14:nvContentPartPr>
            <p14:xfrm>
              <a:off x="3132666" y="86711"/>
              <a:ext cx="107245" cy="45824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3132666" y="86711"/>
                <a:ext cx="107245" cy="458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5" name="墨迹 84"/>
              <p14:cNvContentPartPr/>
              <p14:nvPr/>
            </p14:nvContentPartPr>
            <p14:xfrm>
              <a:off x="3041120" y="236871"/>
              <a:ext cx="337080" cy="281990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3041120" y="236871"/>
                <a:ext cx="337080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6" name="墨迹 85"/>
              <p14:cNvContentPartPr/>
              <p14:nvPr/>
            </p14:nvContentPartPr>
            <p14:xfrm>
              <a:off x="7165622" y="806491"/>
              <a:ext cx="42333" cy="5640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7165622" y="806491"/>
                <a:ext cx="42333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7" name="墨迹 86"/>
              <p14:cNvContentPartPr/>
              <p14:nvPr/>
            </p14:nvContentPartPr>
            <p14:xfrm>
              <a:off x="1670755" y="128481"/>
              <a:ext cx="42333" cy="514456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1670755" y="128481"/>
                <a:ext cx="42333" cy="5144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8" name="墨迹 87"/>
              <p14:cNvContentPartPr/>
              <p14:nvPr/>
            </p14:nvContentPartPr>
            <p14:xfrm>
              <a:off x="1775177" y="39478"/>
              <a:ext cx="1713089" cy="597819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1775177" y="39478"/>
                <a:ext cx="1713089" cy="597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9" name="墨迹 88"/>
              <p14:cNvContentPartPr/>
              <p14:nvPr/>
            </p14:nvContentPartPr>
            <p14:xfrm>
              <a:off x="1748013" y="620378"/>
              <a:ext cx="1807987" cy="152274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1748013" y="620378"/>
                <a:ext cx="1807987" cy="152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0" name="墨迹 89"/>
              <p14:cNvContentPartPr/>
              <p14:nvPr/>
            </p14:nvContentPartPr>
            <p14:xfrm>
              <a:off x="7299677" y="3448739"/>
              <a:ext cx="32456" cy="76137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7299677" y="3448739"/>
                <a:ext cx="32456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1" name="墨迹 90"/>
              <p14:cNvContentPartPr/>
              <p14:nvPr/>
            </p14:nvContentPartPr>
            <p14:xfrm>
              <a:off x="7275688" y="2176963"/>
              <a:ext cx="28222" cy="2820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7275688" y="2176963"/>
                <a:ext cx="28222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2" name="墨迹 91"/>
              <p14:cNvContentPartPr/>
              <p14:nvPr/>
            </p14:nvContentPartPr>
            <p14:xfrm>
              <a:off x="5116688" y="964406"/>
              <a:ext cx="1049867" cy="82482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5116688" y="964406"/>
                <a:ext cx="1049867" cy="824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3" name="墨迹 92"/>
              <p14:cNvContentPartPr/>
              <p14:nvPr/>
            </p14:nvContentPartPr>
            <p14:xfrm>
              <a:off x="8568266" y="1519926"/>
              <a:ext cx="73378" cy="59218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8568266" y="1519926"/>
                <a:ext cx="73378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4" name="墨迹 93"/>
              <p14:cNvContentPartPr/>
              <p14:nvPr/>
            </p14:nvContentPartPr>
            <p14:xfrm>
              <a:off x="7921977" y="1381751"/>
              <a:ext cx="1978378" cy="95877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7921977" y="1381751"/>
                <a:ext cx="1978378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5" name="墨迹 94"/>
              <p14:cNvContentPartPr/>
              <p14:nvPr/>
            </p14:nvContentPartPr>
            <p14:xfrm>
              <a:off x="6710538" y="958766"/>
              <a:ext cx="203906" cy="186113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6710538" y="958766"/>
                <a:ext cx="203906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6" name="墨迹 95"/>
              <p14:cNvContentPartPr/>
              <p14:nvPr/>
            </p14:nvContentPartPr>
            <p14:xfrm>
              <a:off x="6918677" y="929157"/>
              <a:ext cx="337256" cy="241102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6918677" y="929157"/>
                <a:ext cx="337256" cy="2411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7" name="墨迹 96"/>
              <p14:cNvContentPartPr/>
              <p14:nvPr/>
            </p14:nvContentPartPr>
            <p14:xfrm>
              <a:off x="6047669" y="2257859"/>
              <a:ext cx="59619" cy="83363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6047669" y="2257859"/>
                <a:ext cx="59619" cy="833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8" name="墨迹 97"/>
              <p14:cNvContentPartPr/>
              <p14:nvPr/>
            </p14:nvContentPartPr>
            <p14:xfrm>
              <a:off x="6158088" y="2284120"/>
              <a:ext cx="25400" cy="33838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6158088" y="2284120"/>
                <a:ext cx="25400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99" name="墨迹 98"/>
              <p14:cNvContentPartPr/>
              <p14:nvPr/>
            </p14:nvContentPartPr>
            <p14:xfrm>
              <a:off x="6160911" y="2124443"/>
              <a:ext cx="98778" cy="254143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6160911" y="2124443"/>
                <a:ext cx="98778" cy="2541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00" name="墨迹 99"/>
              <p14:cNvContentPartPr/>
              <p14:nvPr/>
            </p14:nvContentPartPr>
            <p14:xfrm>
              <a:off x="6231466" y="2171324"/>
              <a:ext cx="104422" cy="22559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6231466" y="2171324"/>
                <a:ext cx="104422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01" name="墨迹 100"/>
              <p14:cNvContentPartPr/>
              <p14:nvPr/>
            </p14:nvContentPartPr>
            <p14:xfrm>
              <a:off x="6341533" y="2205162"/>
              <a:ext cx="91193" cy="121961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6341533" y="2205162"/>
                <a:ext cx="91193" cy="1219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2" name="墨迹 101"/>
              <p14:cNvContentPartPr/>
              <p14:nvPr/>
            </p14:nvContentPartPr>
            <p14:xfrm>
              <a:off x="5091288" y="2323598"/>
              <a:ext cx="71438" cy="88122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5091288" y="2323598"/>
                <a:ext cx="71438" cy="881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3" name="墨迹 102"/>
              <p14:cNvContentPartPr/>
              <p14:nvPr/>
            </p14:nvContentPartPr>
            <p14:xfrm>
              <a:off x="5170311" y="2363077"/>
              <a:ext cx="39511" cy="31019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5170311" y="2363077"/>
                <a:ext cx="39511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4" name="墨迹 103"/>
              <p14:cNvContentPartPr/>
              <p14:nvPr/>
            </p14:nvContentPartPr>
            <p14:xfrm>
              <a:off x="5271911" y="2315138"/>
              <a:ext cx="67733" cy="104337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5271911" y="2315138"/>
                <a:ext cx="67733" cy="1043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5" name="墨迹 104"/>
              <p14:cNvContentPartPr/>
              <p14:nvPr/>
            </p14:nvContentPartPr>
            <p14:xfrm>
              <a:off x="5308600" y="2251691"/>
              <a:ext cx="143933" cy="286220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5308600" y="2251691"/>
                <a:ext cx="143933" cy="2862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6" name="墨迹 105"/>
              <p14:cNvContentPartPr/>
              <p14:nvPr/>
            </p14:nvContentPartPr>
            <p14:xfrm>
              <a:off x="5401733" y="2275660"/>
              <a:ext cx="135467" cy="47938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5401733" y="2275660"/>
                <a:ext cx="135467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07" name="墨迹 106"/>
              <p14:cNvContentPartPr/>
              <p14:nvPr/>
            </p14:nvContentPartPr>
            <p14:xfrm>
              <a:off x="2393244" y="2519229"/>
              <a:ext cx="73378" cy="118083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2393244" y="2519229"/>
                <a:ext cx="73378" cy="1180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8" name="墨迹 107"/>
              <p14:cNvContentPartPr/>
              <p14:nvPr/>
            </p14:nvContentPartPr>
            <p14:xfrm>
              <a:off x="2494844" y="2583029"/>
              <a:ext cx="42333" cy="84597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2494844" y="2583029"/>
                <a:ext cx="42333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09" name="墨迹 108"/>
              <p14:cNvContentPartPr/>
              <p14:nvPr/>
            </p14:nvContentPartPr>
            <p14:xfrm>
              <a:off x="2619022" y="2464593"/>
              <a:ext cx="28222" cy="208673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2619022" y="2464593"/>
                <a:ext cx="28222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10" name="墨迹 109"/>
              <p14:cNvContentPartPr/>
              <p14:nvPr/>
            </p14:nvContentPartPr>
            <p14:xfrm>
              <a:off x="2638777" y="2464593"/>
              <a:ext cx="98778" cy="256611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2638777" y="2464593"/>
                <a:ext cx="98778" cy="256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11" name="墨迹 110"/>
              <p14:cNvContentPartPr/>
              <p14:nvPr/>
            </p14:nvContentPartPr>
            <p14:xfrm>
              <a:off x="2720622" y="2473053"/>
              <a:ext cx="81844" cy="31019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2720622" y="2473053"/>
                <a:ext cx="81844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2" name="墨迹 111"/>
              <p14:cNvContentPartPr/>
              <p14:nvPr/>
            </p14:nvContentPartPr>
            <p14:xfrm>
              <a:off x="3598333" y="2082497"/>
              <a:ext cx="115711" cy="198979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3598333" y="2082497"/>
                <a:ext cx="115711" cy="1989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13" name="墨迹 112"/>
              <p14:cNvContentPartPr/>
              <p14:nvPr/>
            </p14:nvContentPartPr>
            <p14:xfrm>
              <a:off x="3714044" y="2239001"/>
              <a:ext cx="60148" cy="81777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3714044" y="2239001"/>
                <a:ext cx="60148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14" name="墨迹 113"/>
              <p14:cNvContentPartPr/>
              <p14:nvPr/>
            </p14:nvContentPartPr>
            <p14:xfrm>
              <a:off x="3767666" y="1985210"/>
              <a:ext cx="143934" cy="473743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3767666" y="1985210"/>
                <a:ext cx="143934" cy="4737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5" name="墨迹 114"/>
              <p14:cNvContentPartPr/>
              <p14:nvPr/>
            </p14:nvContentPartPr>
            <p14:xfrm>
              <a:off x="3366029" y="1725779"/>
              <a:ext cx="782637" cy="736699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3366029" y="1725779"/>
                <a:ext cx="782637" cy="7366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6" name="墨迹 115"/>
              <p14:cNvContentPartPr/>
              <p14:nvPr/>
            </p14:nvContentPartPr>
            <p14:xfrm>
              <a:off x="9753600" y="340326"/>
              <a:ext cx="45155" cy="327990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9753600" y="340326"/>
                <a:ext cx="45155" cy="327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17" name="墨迹 116"/>
              <p14:cNvContentPartPr/>
              <p14:nvPr/>
            </p14:nvContentPartPr>
            <p14:xfrm>
              <a:off x="9849555" y="470923"/>
              <a:ext cx="186267" cy="14099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9849555" y="470923"/>
                <a:ext cx="186267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18" name="墨迹 117"/>
              <p14:cNvContentPartPr/>
              <p14:nvPr/>
            </p14:nvContentPartPr>
            <p14:xfrm>
              <a:off x="10160000" y="379805"/>
              <a:ext cx="112888" cy="144696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10160000" y="379805"/>
                <a:ext cx="112888" cy="144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19" name="墨迹 118"/>
              <p14:cNvContentPartPr/>
              <p14:nvPr/>
            </p14:nvContentPartPr>
            <p14:xfrm>
              <a:off x="10295466" y="434264"/>
              <a:ext cx="36689" cy="62038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10295466" y="434264"/>
                <a:ext cx="36689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20" name="墨迹 119"/>
              <p14:cNvContentPartPr/>
              <p14:nvPr/>
            </p14:nvContentPartPr>
            <p14:xfrm>
              <a:off x="10295466" y="298909"/>
              <a:ext cx="146755" cy="293270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10295466" y="298909"/>
                <a:ext cx="146755" cy="293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21" name="墨迹 120"/>
              <p14:cNvContentPartPr/>
              <p14:nvPr/>
            </p14:nvContentPartPr>
            <p14:xfrm>
              <a:off x="10464800" y="293269"/>
              <a:ext cx="121355" cy="8460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10464800" y="293269"/>
                <a:ext cx="121355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22" name="墨迹 121"/>
              <p14:cNvContentPartPr/>
              <p14:nvPr/>
            </p14:nvContentPartPr>
            <p14:xfrm>
              <a:off x="10564988" y="456824"/>
              <a:ext cx="128412" cy="11279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10564988" y="456824"/>
                <a:ext cx="128412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23" name="墨迹 122"/>
              <p14:cNvContentPartPr/>
              <p14:nvPr/>
            </p14:nvContentPartPr>
            <p14:xfrm>
              <a:off x="10763955" y="385445"/>
              <a:ext cx="67733" cy="142229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10763955" y="385445"/>
                <a:ext cx="67733" cy="1422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24" name="墨迹 123"/>
              <p14:cNvContentPartPr/>
              <p14:nvPr/>
            </p14:nvContentPartPr>
            <p14:xfrm>
              <a:off x="10882488" y="445544"/>
              <a:ext cx="36689" cy="56398"/>
            </p14:xfrm>
          </p:contentPart>
        </mc:Choice>
        <mc:Fallback xmlns="">
          <p:pic>
            <p:nvPicPr>
              <p:cNvPr id="124" name="墨迹 123"/>
            </p:nvPicPr>
            <p:blipFill>
              <a:blip/>
            </p:blipFill>
            <p:spPr>
              <a:xfrm>
                <a:off x="10882488" y="445544"/>
                <a:ext cx="36689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25" name="墨迹 124"/>
              <p14:cNvContentPartPr/>
              <p14:nvPr/>
            </p14:nvContentPartPr>
            <p14:xfrm>
              <a:off x="10984088" y="327108"/>
              <a:ext cx="39512" cy="214313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10984088" y="327108"/>
                <a:ext cx="39512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26" name="墨迹 125"/>
              <p14:cNvContentPartPr/>
              <p14:nvPr/>
            </p14:nvContentPartPr>
            <p14:xfrm>
              <a:off x="11012311" y="321468"/>
              <a:ext cx="118533" cy="214313"/>
            </p14:xfrm>
          </p:contentPart>
        </mc:Choice>
        <mc:Fallback xmlns="">
          <p:pic>
            <p:nvPicPr>
              <p:cNvPr id="126" name="墨迹 125"/>
            </p:nvPicPr>
            <p:blipFill>
              <a:blip/>
            </p:blipFill>
            <p:spPr>
              <a:xfrm>
                <a:off x="11012311" y="321468"/>
                <a:ext cx="118533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27" name="墨迹 126"/>
              <p14:cNvContentPartPr/>
              <p14:nvPr/>
            </p14:nvContentPartPr>
            <p14:xfrm>
              <a:off x="11119555" y="304549"/>
              <a:ext cx="101600" cy="5640"/>
            </p14:xfrm>
          </p:contentPart>
        </mc:Choice>
        <mc:Fallback xmlns="">
          <p:pic>
            <p:nvPicPr>
              <p:cNvPr id="127" name="墨迹 126"/>
            </p:nvPicPr>
            <p:blipFill>
              <a:blip/>
            </p:blipFill>
            <p:spPr>
              <a:xfrm>
                <a:off x="11119555" y="304549"/>
                <a:ext cx="101600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28" name="墨迹 127"/>
              <p14:cNvContentPartPr/>
              <p14:nvPr/>
            </p14:nvContentPartPr>
            <p14:xfrm>
              <a:off x="11207750" y="422985"/>
              <a:ext cx="157338" cy="28199"/>
            </p14:xfrm>
          </p:contentPart>
        </mc:Choice>
        <mc:Fallback xmlns="">
          <p:pic>
            <p:nvPicPr>
              <p:cNvPr id="128" name="墨迹 127"/>
            </p:nvPicPr>
            <p:blipFill>
              <a:blip/>
            </p:blipFill>
            <p:spPr>
              <a:xfrm>
                <a:off x="11207750" y="422985"/>
                <a:ext cx="157338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29" name="墨迹 128"/>
              <p14:cNvContentPartPr/>
              <p14:nvPr/>
            </p14:nvContentPartPr>
            <p14:xfrm>
              <a:off x="11410068" y="332748"/>
              <a:ext cx="113418" cy="157914"/>
            </p14:xfrm>
          </p:contentPart>
        </mc:Choice>
        <mc:Fallback xmlns="">
          <p:pic>
            <p:nvPicPr>
              <p:cNvPr id="129" name="墨迹 128"/>
            </p:nvPicPr>
            <p:blipFill>
              <a:blip/>
            </p:blipFill>
            <p:spPr>
              <a:xfrm>
                <a:off x="11410068" y="332748"/>
                <a:ext cx="113418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30" name="墨迹 129"/>
              <p14:cNvContentPartPr/>
              <p14:nvPr/>
            </p14:nvContentPartPr>
            <p14:xfrm>
              <a:off x="11509022" y="428625"/>
              <a:ext cx="36689" cy="36658"/>
            </p14:xfrm>
          </p:contentPart>
        </mc:Choice>
        <mc:Fallback xmlns="">
          <p:pic>
            <p:nvPicPr>
              <p:cNvPr id="130" name="墨迹 129"/>
            </p:nvPicPr>
            <p:blipFill>
              <a:blip/>
            </p:blipFill>
            <p:spPr>
              <a:xfrm>
                <a:off x="11509022" y="428625"/>
                <a:ext cx="36689" cy="36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31" name="墨迹 130"/>
              <p14:cNvContentPartPr/>
              <p14:nvPr/>
            </p14:nvContentPartPr>
            <p14:xfrm>
              <a:off x="11633200" y="355307"/>
              <a:ext cx="62088" cy="114911"/>
            </p14:xfrm>
          </p:contentPart>
        </mc:Choice>
        <mc:Fallback xmlns="">
          <p:pic>
            <p:nvPicPr>
              <p:cNvPr id="131" name="墨迹 130"/>
            </p:nvPicPr>
            <p:blipFill>
              <a:blip/>
            </p:blipFill>
            <p:spPr>
              <a:xfrm>
                <a:off x="11633200" y="355307"/>
                <a:ext cx="62088" cy="1149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32" name="墨迹 131"/>
              <p14:cNvContentPartPr/>
              <p14:nvPr/>
            </p14:nvContentPartPr>
            <p14:xfrm>
              <a:off x="11619088" y="265070"/>
              <a:ext cx="172156" cy="281990"/>
            </p14:xfrm>
          </p:contentPart>
        </mc:Choice>
        <mc:Fallback xmlns="">
          <p:pic>
            <p:nvPicPr>
              <p:cNvPr id="132" name="墨迹 131"/>
            </p:nvPicPr>
            <p:blipFill>
              <a:blip/>
            </p:blipFill>
            <p:spPr>
              <a:xfrm>
                <a:off x="11619088" y="265070"/>
                <a:ext cx="172156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33" name="墨迹 132"/>
              <p14:cNvContentPartPr/>
              <p14:nvPr/>
            </p14:nvContentPartPr>
            <p14:xfrm>
              <a:off x="11819467" y="242511"/>
              <a:ext cx="149577" cy="19739"/>
            </p14:xfrm>
          </p:contentPart>
        </mc:Choice>
        <mc:Fallback xmlns="">
          <p:pic>
            <p:nvPicPr>
              <p:cNvPr id="133" name="墨迹 132"/>
            </p:nvPicPr>
            <p:blipFill>
              <a:blip/>
            </p:blipFill>
            <p:spPr>
              <a:xfrm>
                <a:off x="11819467" y="242511"/>
                <a:ext cx="149577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34" name="墨迹 133"/>
              <p14:cNvContentPartPr/>
              <p14:nvPr/>
            </p14:nvContentPartPr>
            <p14:xfrm>
              <a:off x="9904588" y="834690"/>
              <a:ext cx="167922" cy="14100"/>
            </p14:xfrm>
          </p:contentPart>
        </mc:Choice>
        <mc:Fallback xmlns="">
          <p:pic>
            <p:nvPicPr>
              <p:cNvPr id="134" name="墨迹 133"/>
            </p:nvPicPr>
            <p:blipFill>
              <a:blip/>
            </p:blipFill>
            <p:spPr>
              <a:xfrm>
                <a:off x="9904588" y="834690"/>
                <a:ext cx="167922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35" name="墨迹 134"/>
              <p14:cNvContentPartPr/>
              <p14:nvPr/>
            </p14:nvContentPartPr>
            <p14:xfrm>
              <a:off x="9896122" y="915057"/>
              <a:ext cx="210255" cy="4230"/>
            </p14:xfrm>
          </p:contentPart>
        </mc:Choice>
        <mc:Fallback xmlns="">
          <p:pic>
            <p:nvPicPr>
              <p:cNvPr id="135" name="墨迹 134"/>
            </p:nvPicPr>
            <p:blipFill>
              <a:blip/>
            </p:blipFill>
            <p:spPr>
              <a:xfrm>
                <a:off x="9896122" y="915057"/>
                <a:ext cx="210255" cy="42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36" name="墨迹 135"/>
              <p14:cNvContentPartPr/>
              <p14:nvPr/>
            </p14:nvContentPartPr>
            <p14:xfrm>
              <a:off x="10272888" y="837158"/>
              <a:ext cx="95956" cy="118788"/>
            </p14:xfrm>
          </p:contentPart>
        </mc:Choice>
        <mc:Fallback xmlns="">
          <p:pic>
            <p:nvPicPr>
              <p:cNvPr id="136" name="墨迹 135"/>
            </p:nvPicPr>
            <p:blipFill>
              <a:blip/>
            </p:blipFill>
            <p:spPr>
              <a:xfrm>
                <a:off x="10272888" y="837158"/>
                <a:ext cx="95956" cy="1187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37" name="墨迹 136"/>
              <p14:cNvContentPartPr/>
              <p14:nvPr/>
            </p14:nvContentPartPr>
            <p14:xfrm>
              <a:off x="10374488" y="891088"/>
              <a:ext cx="62089" cy="84597"/>
            </p14:xfrm>
          </p:contentPart>
        </mc:Choice>
        <mc:Fallback xmlns="">
          <p:pic>
            <p:nvPicPr>
              <p:cNvPr id="137" name="墨迹 136"/>
            </p:nvPicPr>
            <p:blipFill>
              <a:blip/>
            </p:blipFill>
            <p:spPr>
              <a:xfrm>
                <a:off x="10374488" y="891088"/>
                <a:ext cx="62089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38" name="墨迹 137"/>
              <p14:cNvContentPartPr/>
              <p14:nvPr/>
            </p14:nvContentPartPr>
            <p14:xfrm>
              <a:off x="10416822" y="733174"/>
              <a:ext cx="197556" cy="451184"/>
            </p14:xfrm>
          </p:contentPart>
        </mc:Choice>
        <mc:Fallback xmlns="">
          <p:pic>
            <p:nvPicPr>
              <p:cNvPr id="138" name="墨迹 137"/>
            </p:nvPicPr>
            <p:blipFill>
              <a:blip/>
            </p:blipFill>
            <p:spPr>
              <a:xfrm>
                <a:off x="10416822" y="733174"/>
                <a:ext cx="197556" cy="4511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39" name="墨迹 138"/>
              <p14:cNvContentPartPr/>
              <p14:nvPr/>
            </p14:nvContentPartPr>
            <p14:xfrm>
              <a:off x="11051822" y="795212"/>
              <a:ext cx="194733" cy="316534"/>
            </p14:xfrm>
          </p:contentPart>
        </mc:Choice>
        <mc:Fallback xmlns="">
          <p:pic>
            <p:nvPicPr>
              <p:cNvPr id="139" name="墨迹 138"/>
            </p:nvPicPr>
            <p:blipFill>
              <a:blip/>
            </p:blipFill>
            <p:spPr>
              <a:xfrm>
                <a:off x="11051822" y="795212"/>
                <a:ext cx="194733" cy="3165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40" name="墨迹 139"/>
              <p14:cNvContentPartPr/>
              <p14:nvPr/>
            </p14:nvContentPartPr>
            <p14:xfrm>
              <a:off x="11094155" y="770538"/>
              <a:ext cx="239889" cy="334863"/>
            </p14:xfrm>
          </p:contentPart>
        </mc:Choice>
        <mc:Fallback xmlns="">
          <p:pic>
            <p:nvPicPr>
              <p:cNvPr id="140" name="墨迹 139"/>
            </p:nvPicPr>
            <p:blipFill>
              <a:blip/>
            </p:blipFill>
            <p:spPr>
              <a:xfrm>
                <a:off x="11094155" y="770538"/>
                <a:ext cx="239889" cy="3348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41" name="墨迹 140"/>
              <p14:cNvContentPartPr/>
              <p14:nvPr/>
            </p14:nvContentPartPr>
            <p14:xfrm>
              <a:off x="11313582" y="891088"/>
              <a:ext cx="71262" cy="236872"/>
            </p14:xfrm>
          </p:contentPart>
        </mc:Choice>
        <mc:Fallback xmlns="">
          <p:pic>
            <p:nvPicPr>
              <p:cNvPr id="141" name="墨迹 140"/>
            </p:nvPicPr>
            <p:blipFill>
              <a:blip/>
            </p:blipFill>
            <p:spPr>
              <a:xfrm>
                <a:off x="11313582" y="891088"/>
                <a:ext cx="71262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42" name="墨迹 141"/>
              <p14:cNvContentPartPr/>
              <p14:nvPr/>
            </p14:nvContentPartPr>
            <p14:xfrm>
              <a:off x="11418711" y="919287"/>
              <a:ext cx="33867" cy="166375"/>
            </p14:xfrm>
          </p:contentPart>
        </mc:Choice>
        <mc:Fallback xmlns="">
          <p:pic>
            <p:nvPicPr>
              <p:cNvPr id="142" name="墨迹 141"/>
            </p:nvPicPr>
            <p:blipFill>
              <a:blip/>
            </p:blipFill>
            <p:spPr>
              <a:xfrm>
                <a:off x="11418711" y="919287"/>
                <a:ext cx="33867" cy="1663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43" name="墨迹 142"/>
              <p14:cNvContentPartPr/>
              <p14:nvPr/>
            </p14:nvContentPartPr>
            <p14:xfrm>
              <a:off x="11435644" y="967226"/>
              <a:ext cx="98777" cy="42298"/>
            </p14:xfrm>
          </p:contentPart>
        </mc:Choice>
        <mc:Fallback xmlns="">
          <p:pic>
            <p:nvPicPr>
              <p:cNvPr id="143" name="墨迹 142"/>
            </p:nvPicPr>
            <p:blipFill>
              <a:blip/>
            </p:blipFill>
            <p:spPr>
              <a:xfrm>
                <a:off x="11435644" y="967226"/>
                <a:ext cx="98777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44" name="墨迹 143"/>
              <p14:cNvContentPartPr/>
              <p14:nvPr/>
            </p14:nvContentPartPr>
            <p14:xfrm>
              <a:off x="11501967" y="845970"/>
              <a:ext cx="287161" cy="277760"/>
            </p14:xfrm>
          </p:contentPart>
        </mc:Choice>
        <mc:Fallback xmlns="">
          <p:pic>
            <p:nvPicPr>
              <p:cNvPr id="144" name="墨迹 143"/>
            </p:nvPicPr>
            <p:blipFill>
              <a:blip/>
            </p:blipFill>
            <p:spPr>
              <a:xfrm>
                <a:off x="11501967" y="845970"/>
                <a:ext cx="287161" cy="2777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45" name="墨迹 144"/>
              <p14:cNvContentPartPr/>
              <p14:nvPr/>
            </p14:nvContentPartPr>
            <p14:xfrm>
              <a:off x="11754555" y="845970"/>
              <a:ext cx="178858" cy="380687"/>
            </p14:xfrm>
          </p:contentPart>
        </mc:Choice>
        <mc:Fallback xmlns="">
          <p:pic>
            <p:nvPicPr>
              <p:cNvPr id="145" name="墨迹 144"/>
            </p:nvPicPr>
            <p:blipFill>
              <a:blip/>
            </p:blipFill>
            <p:spPr>
              <a:xfrm>
                <a:off x="11754555" y="845970"/>
                <a:ext cx="178858" cy="3806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46" name="墨迹 145"/>
              <p14:cNvContentPartPr/>
              <p14:nvPr/>
            </p14:nvContentPartPr>
            <p14:xfrm>
              <a:off x="10715448" y="930567"/>
              <a:ext cx="203730" cy="5640"/>
            </p14:xfrm>
          </p:contentPart>
        </mc:Choice>
        <mc:Fallback xmlns="">
          <p:pic>
            <p:nvPicPr>
              <p:cNvPr id="146" name="墨迹 145"/>
            </p:nvPicPr>
            <p:blipFill>
              <a:blip/>
            </p:blipFill>
            <p:spPr>
              <a:xfrm>
                <a:off x="10715448" y="930567"/>
                <a:ext cx="203730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47" name="墨迹 146"/>
              <p14:cNvContentPartPr/>
              <p14:nvPr/>
            </p14:nvContentPartPr>
            <p14:xfrm>
              <a:off x="10775244" y="1006704"/>
              <a:ext cx="197556" cy="8460"/>
            </p14:xfrm>
          </p:contentPart>
        </mc:Choice>
        <mc:Fallback xmlns="">
          <p:pic>
            <p:nvPicPr>
              <p:cNvPr id="147" name="墨迹 146"/>
            </p:nvPicPr>
            <p:blipFill>
              <a:blip/>
            </p:blipFill>
            <p:spPr>
              <a:xfrm>
                <a:off x="10775244" y="1006704"/>
                <a:ext cx="197556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48" name="墨迹 147"/>
              <p14:cNvContentPartPr/>
              <p14:nvPr/>
            </p14:nvContentPartPr>
            <p14:xfrm>
              <a:off x="5931605" y="2989095"/>
              <a:ext cx="203906" cy="180474"/>
            </p14:xfrm>
          </p:contentPart>
        </mc:Choice>
        <mc:Fallback xmlns="">
          <p:pic>
            <p:nvPicPr>
              <p:cNvPr id="148" name="墨迹 147"/>
            </p:nvPicPr>
            <p:blipFill>
              <a:blip/>
            </p:blipFill>
            <p:spPr>
              <a:xfrm>
                <a:off x="5931605" y="2989095"/>
                <a:ext cx="203906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49" name="墨迹 148"/>
              <p14:cNvContentPartPr/>
              <p14:nvPr/>
            </p14:nvContentPartPr>
            <p14:xfrm>
              <a:off x="6141155" y="2941157"/>
              <a:ext cx="335845" cy="262251"/>
            </p14:xfrm>
          </p:contentPart>
        </mc:Choice>
        <mc:Fallback xmlns="">
          <p:pic>
            <p:nvPicPr>
              <p:cNvPr id="149" name="墨迹 148"/>
            </p:nvPicPr>
            <p:blipFill>
              <a:blip/>
            </p:blipFill>
            <p:spPr>
              <a:xfrm>
                <a:off x="6141155" y="2941157"/>
                <a:ext cx="335845" cy="262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50" name="墨迹 149"/>
              <p14:cNvContentPartPr/>
              <p14:nvPr/>
            </p14:nvContentPartPr>
            <p14:xfrm>
              <a:off x="5125155" y="2977815"/>
              <a:ext cx="90312" cy="143991"/>
            </p14:xfrm>
          </p:contentPart>
        </mc:Choice>
        <mc:Fallback xmlns="">
          <p:pic>
            <p:nvPicPr>
              <p:cNvPr id="150" name="墨迹 149"/>
            </p:nvPicPr>
            <p:blipFill>
              <a:blip/>
            </p:blipFill>
            <p:spPr>
              <a:xfrm>
                <a:off x="5125155" y="2977815"/>
                <a:ext cx="90312" cy="1439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51" name="墨迹 150"/>
              <p14:cNvContentPartPr/>
              <p14:nvPr/>
            </p14:nvContentPartPr>
            <p14:xfrm>
              <a:off x="5226755" y="3039853"/>
              <a:ext cx="39512" cy="87417"/>
            </p14:xfrm>
          </p:contentPart>
        </mc:Choice>
        <mc:Fallback xmlns="">
          <p:pic>
            <p:nvPicPr>
              <p:cNvPr id="151" name="墨迹 150"/>
            </p:nvPicPr>
            <p:blipFill>
              <a:blip/>
            </p:blipFill>
            <p:spPr>
              <a:xfrm>
                <a:off x="5226755" y="3039853"/>
                <a:ext cx="39512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52" name="墨迹 151"/>
              <p14:cNvContentPartPr/>
              <p14:nvPr/>
            </p14:nvContentPartPr>
            <p14:xfrm>
              <a:off x="5274027" y="2949616"/>
              <a:ext cx="126295" cy="231232"/>
            </p14:xfrm>
          </p:contentPart>
        </mc:Choice>
        <mc:Fallback xmlns="">
          <p:pic>
            <p:nvPicPr>
              <p:cNvPr id="152" name="墨迹 151"/>
            </p:nvPicPr>
            <p:blipFill>
              <a:blip/>
            </p:blipFill>
            <p:spPr>
              <a:xfrm>
                <a:off x="5274027" y="2949616"/>
                <a:ext cx="126295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53" name="墨迹 152"/>
              <p14:cNvContentPartPr/>
              <p14:nvPr/>
            </p14:nvContentPartPr>
            <p14:xfrm>
              <a:off x="5394677" y="3028573"/>
              <a:ext cx="232834" cy="273531"/>
            </p14:xfrm>
          </p:contentPart>
        </mc:Choice>
        <mc:Fallback xmlns="">
          <p:pic>
            <p:nvPicPr>
              <p:cNvPr id="153" name="墨迹 152"/>
            </p:nvPicPr>
            <p:blipFill>
              <a:blip/>
            </p:blipFill>
            <p:spPr>
              <a:xfrm>
                <a:off x="5394677" y="3028573"/>
                <a:ext cx="232834" cy="2735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54" name="墨迹 153"/>
              <p14:cNvContentPartPr/>
              <p14:nvPr/>
            </p14:nvContentPartPr>
            <p14:xfrm>
              <a:off x="3697111" y="3080037"/>
              <a:ext cx="60677" cy="290273"/>
            </p14:xfrm>
          </p:contentPart>
        </mc:Choice>
        <mc:Fallback xmlns="">
          <p:pic>
            <p:nvPicPr>
              <p:cNvPr id="154" name="墨迹 153"/>
            </p:nvPicPr>
            <p:blipFill>
              <a:blip/>
            </p:blipFill>
            <p:spPr>
              <a:xfrm>
                <a:off x="3697111" y="3080037"/>
                <a:ext cx="60677" cy="2902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55" name="墨迹 154"/>
              <p14:cNvContentPartPr/>
              <p14:nvPr/>
            </p14:nvContentPartPr>
            <p14:xfrm>
              <a:off x="3798711" y="3245706"/>
              <a:ext cx="45155" cy="90237"/>
            </p14:xfrm>
          </p:contentPart>
        </mc:Choice>
        <mc:Fallback xmlns="">
          <p:pic>
            <p:nvPicPr>
              <p:cNvPr id="155" name="墨迹 154"/>
            </p:nvPicPr>
            <p:blipFill>
              <a:blip/>
            </p:blipFill>
            <p:spPr>
              <a:xfrm>
                <a:off x="3798711" y="3245706"/>
                <a:ext cx="45155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56" name="墨迹 155"/>
              <p14:cNvContentPartPr/>
              <p14:nvPr/>
            </p14:nvContentPartPr>
            <p14:xfrm>
              <a:off x="3926416" y="3107531"/>
              <a:ext cx="120650" cy="203033"/>
            </p14:xfrm>
          </p:contentPart>
        </mc:Choice>
        <mc:Fallback xmlns="">
          <p:pic>
            <p:nvPicPr>
              <p:cNvPr id="156" name="墨迹 155"/>
            </p:nvPicPr>
            <p:blipFill>
              <a:blip/>
            </p:blipFill>
            <p:spPr>
              <a:xfrm>
                <a:off x="3926416" y="3107531"/>
                <a:ext cx="120650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57" name="墨迹 156"/>
              <p14:cNvContentPartPr/>
              <p14:nvPr/>
            </p14:nvContentPartPr>
            <p14:xfrm>
              <a:off x="4057650" y="3213277"/>
              <a:ext cx="183091" cy="80367"/>
            </p14:xfrm>
          </p:contentPart>
        </mc:Choice>
        <mc:Fallback xmlns="">
          <p:pic>
            <p:nvPicPr>
              <p:cNvPr id="157" name="墨迹 156"/>
            </p:nvPicPr>
            <p:blipFill>
              <a:blip/>
            </p:blipFill>
            <p:spPr>
              <a:xfrm>
                <a:off x="4057650" y="3213277"/>
                <a:ext cx="183091" cy="803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58" name="墨迹 157"/>
              <p14:cNvContentPartPr/>
              <p14:nvPr/>
            </p14:nvContentPartPr>
            <p14:xfrm>
              <a:off x="4295422" y="3077922"/>
              <a:ext cx="22578" cy="314419"/>
            </p14:xfrm>
          </p:contentPart>
        </mc:Choice>
        <mc:Fallback xmlns="">
          <p:pic>
            <p:nvPicPr>
              <p:cNvPr id="158" name="墨迹 157"/>
            </p:nvPicPr>
            <p:blipFill>
              <a:blip/>
            </p:blipFill>
            <p:spPr>
              <a:xfrm>
                <a:off x="4295422" y="3077922"/>
                <a:ext cx="22578" cy="3144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59" name="墨迹 158"/>
              <p14:cNvContentPartPr/>
              <p14:nvPr/>
            </p14:nvContentPartPr>
            <p14:xfrm>
              <a:off x="2477911" y="3186488"/>
              <a:ext cx="107244" cy="140995"/>
            </p14:xfrm>
          </p:contentPart>
        </mc:Choice>
        <mc:Fallback xmlns="">
          <p:pic>
            <p:nvPicPr>
              <p:cNvPr id="159" name="墨迹 158"/>
            </p:nvPicPr>
            <p:blipFill>
              <a:blip/>
            </p:blipFill>
            <p:spPr>
              <a:xfrm>
                <a:off x="2477911" y="3186488"/>
                <a:ext cx="107244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60" name="墨迹 159"/>
              <p14:cNvContentPartPr/>
              <p14:nvPr/>
            </p14:nvContentPartPr>
            <p14:xfrm>
              <a:off x="2602088" y="3237246"/>
              <a:ext cx="64912" cy="33839"/>
            </p14:xfrm>
          </p:contentPart>
        </mc:Choice>
        <mc:Fallback xmlns="">
          <p:pic>
            <p:nvPicPr>
              <p:cNvPr id="160" name="墨迹 159"/>
            </p:nvPicPr>
            <p:blipFill>
              <a:blip/>
            </p:blipFill>
            <p:spPr>
              <a:xfrm>
                <a:off x="2602088" y="3237246"/>
                <a:ext cx="64912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61" name="墨迹 160"/>
              <p14:cNvContentPartPr/>
              <p14:nvPr/>
            </p14:nvContentPartPr>
            <p14:xfrm>
              <a:off x="2726266" y="2964773"/>
              <a:ext cx="122061" cy="334511"/>
            </p14:xfrm>
          </p:contentPart>
        </mc:Choice>
        <mc:Fallback xmlns="">
          <p:pic>
            <p:nvPicPr>
              <p:cNvPr id="161" name="墨迹 160"/>
            </p:nvPicPr>
            <p:blipFill>
              <a:blip/>
            </p:blipFill>
            <p:spPr>
              <a:xfrm>
                <a:off x="2726266" y="2964773"/>
                <a:ext cx="122061" cy="334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62" name="墨迹 161"/>
              <p14:cNvContentPartPr/>
              <p14:nvPr/>
            </p14:nvContentPartPr>
            <p14:xfrm>
              <a:off x="2894894" y="3135730"/>
              <a:ext cx="209550" cy="101516"/>
            </p14:xfrm>
          </p:contentPart>
        </mc:Choice>
        <mc:Fallback xmlns="">
          <p:pic>
            <p:nvPicPr>
              <p:cNvPr id="162" name="墨迹 161"/>
            </p:nvPicPr>
            <p:blipFill>
              <a:blip/>
            </p:blipFill>
            <p:spPr>
              <a:xfrm>
                <a:off x="2894894" y="3135730"/>
                <a:ext cx="209550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63" name="墨迹 162"/>
              <p14:cNvContentPartPr/>
              <p14:nvPr/>
            </p14:nvContentPartPr>
            <p14:xfrm>
              <a:off x="3166533" y="3019585"/>
              <a:ext cx="25576" cy="400955"/>
            </p14:xfrm>
          </p:contentPart>
        </mc:Choice>
        <mc:Fallback xmlns="">
          <p:pic>
            <p:nvPicPr>
              <p:cNvPr id="163" name="墨迹 162"/>
            </p:nvPicPr>
            <p:blipFill>
              <a:blip/>
            </p:blipFill>
            <p:spPr>
              <a:xfrm>
                <a:off x="3166533" y="3019585"/>
                <a:ext cx="25576" cy="4009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64" name="墨迹 163"/>
              <p14:cNvContentPartPr/>
              <p14:nvPr/>
            </p14:nvContentPartPr>
            <p14:xfrm>
              <a:off x="7334250" y="2725963"/>
              <a:ext cx="26105" cy="12161"/>
            </p14:xfrm>
          </p:contentPart>
        </mc:Choice>
        <mc:Fallback xmlns="">
          <p:pic>
            <p:nvPicPr>
              <p:cNvPr id="164" name="墨迹 163"/>
            </p:nvPicPr>
            <p:blipFill>
              <a:blip/>
            </p:blipFill>
            <p:spPr>
              <a:xfrm>
                <a:off x="7334250" y="2725963"/>
                <a:ext cx="26105" cy="121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65" name="墨迹 164"/>
              <p14:cNvContentPartPr/>
              <p14:nvPr/>
            </p14:nvContentPartPr>
            <p14:xfrm>
              <a:off x="6378222" y="3495091"/>
              <a:ext cx="95955" cy="166550"/>
            </p14:xfrm>
          </p:contentPart>
        </mc:Choice>
        <mc:Fallback xmlns="">
          <p:pic>
            <p:nvPicPr>
              <p:cNvPr id="165" name="墨迹 164"/>
            </p:nvPicPr>
            <p:blipFill>
              <a:blip/>
            </p:blipFill>
            <p:spPr>
              <a:xfrm>
                <a:off x="6378222" y="3495091"/>
                <a:ext cx="95955" cy="1665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66" name="墨迹 165"/>
              <p14:cNvContentPartPr/>
              <p14:nvPr/>
            </p14:nvContentPartPr>
            <p14:xfrm>
              <a:off x="6524977" y="3586914"/>
              <a:ext cx="62089" cy="39478"/>
            </p14:xfrm>
          </p:contentPart>
        </mc:Choice>
        <mc:Fallback xmlns="">
          <p:pic>
            <p:nvPicPr>
              <p:cNvPr id="166" name="墨迹 165"/>
            </p:nvPicPr>
            <p:blipFill>
              <a:blip/>
            </p:blipFill>
            <p:spPr>
              <a:xfrm>
                <a:off x="6524977" y="3586914"/>
                <a:ext cx="62089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67" name="墨迹 166"/>
              <p14:cNvContentPartPr/>
              <p14:nvPr/>
            </p14:nvContentPartPr>
            <p14:xfrm>
              <a:off x="6708422" y="3320786"/>
              <a:ext cx="132644" cy="311246"/>
            </p14:xfrm>
          </p:contentPart>
        </mc:Choice>
        <mc:Fallback xmlns="">
          <p:pic>
            <p:nvPicPr>
              <p:cNvPr id="167" name="墨迹 166"/>
            </p:nvPicPr>
            <p:blipFill>
              <a:blip/>
            </p:blipFill>
            <p:spPr>
              <a:xfrm>
                <a:off x="6708422" y="3320786"/>
                <a:ext cx="132644" cy="3112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68" name="墨迹 167"/>
              <p14:cNvContentPartPr/>
              <p14:nvPr/>
            </p14:nvContentPartPr>
            <p14:xfrm>
              <a:off x="6918325" y="3352157"/>
              <a:ext cx="365830" cy="313714"/>
            </p14:xfrm>
          </p:contentPart>
        </mc:Choice>
        <mc:Fallback xmlns="">
          <p:pic>
            <p:nvPicPr>
              <p:cNvPr id="168" name="墨迹 167"/>
            </p:nvPicPr>
            <p:blipFill>
              <a:blip/>
            </p:blipFill>
            <p:spPr>
              <a:xfrm>
                <a:off x="6918325" y="3352157"/>
                <a:ext cx="365830" cy="3137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69" name="墨迹 168"/>
              <p14:cNvContentPartPr/>
              <p14:nvPr/>
            </p14:nvContentPartPr>
            <p14:xfrm>
              <a:off x="6550377" y="4235491"/>
              <a:ext cx="127000" cy="188934"/>
            </p14:xfrm>
          </p:contentPart>
        </mc:Choice>
        <mc:Fallback xmlns="">
          <p:pic>
            <p:nvPicPr>
              <p:cNvPr id="169" name="墨迹 168"/>
            </p:nvPicPr>
            <p:blipFill>
              <a:blip/>
            </p:blipFill>
            <p:spPr>
              <a:xfrm>
                <a:off x="6550377" y="4235491"/>
                <a:ext cx="127000" cy="1889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70" name="墨迹 169"/>
              <p14:cNvContentPartPr/>
              <p14:nvPr/>
            </p14:nvContentPartPr>
            <p14:xfrm>
              <a:off x="6705600" y="4331368"/>
              <a:ext cx="42333" cy="107156"/>
            </p14:xfrm>
          </p:contentPart>
        </mc:Choice>
        <mc:Fallback xmlns="">
          <p:pic>
            <p:nvPicPr>
              <p:cNvPr id="170" name="墨迹 169"/>
            </p:nvPicPr>
            <p:blipFill>
              <a:blip/>
            </p:blipFill>
            <p:spPr>
              <a:xfrm>
                <a:off x="6705600" y="4331368"/>
                <a:ext cx="42333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71" name="墨迹 170"/>
              <p14:cNvContentPartPr/>
              <p14:nvPr/>
            </p14:nvContentPartPr>
            <p14:xfrm>
              <a:off x="6852355" y="4190373"/>
              <a:ext cx="152400" cy="259431"/>
            </p14:xfrm>
          </p:contentPart>
        </mc:Choice>
        <mc:Fallback xmlns="">
          <p:pic>
            <p:nvPicPr>
              <p:cNvPr id="171" name="墨迹 170"/>
            </p:nvPicPr>
            <p:blipFill>
              <a:blip/>
            </p:blipFill>
            <p:spPr>
              <a:xfrm>
                <a:off x="6852355" y="4190373"/>
                <a:ext cx="152400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72" name="墨迹 171"/>
              <p14:cNvContentPartPr/>
              <p14:nvPr/>
            </p14:nvContentPartPr>
            <p14:xfrm>
              <a:off x="7083953" y="4188963"/>
              <a:ext cx="372357" cy="379277"/>
            </p14:xfrm>
          </p:contentPart>
        </mc:Choice>
        <mc:Fallback xmlns="">
          <p:pic>
            <p:nvPicPr>
              <p:cNvPr id="172" name="墨迹 171"/>
            </p:nvPicPr>
            <p:blipFill>
              <a:blip/>
            </p:blipFill>
            <p:spPr>
              <a:xfrm>
                <a:off x="7083953" y="4188963"/>
                <a:ext cx="372357" cy="3792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73" name="墨迹 172"/>
              <p14:cNvContentPartPr/>
              <p14:nvPr/>
            </p14:nvContentPartPr>
            <p14:xfrm>
              <a:off x="6808611" y="4968666"/>
              <a:ext cx="227189" cy="259431"/>
            </p14:xfrm>
          </p:contentPart>
        </mc:Choice>
        <mc:Fallback xmlns="">
          <p:pic>
            <p:nvPicPr>
              <p:cNvPr id="173" name="墨迹 172"/>
            </p:nvPicPr>
            <p:blipFill>
              <a:blip/>
            </p:blipFill>
            <p:spPr>
              <a:xfrm>
                <a:off x="6808611" y="4968666"/>
                <a:ext cx="227189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74" name="墨迹 173"/>
              <p14:cNvContentPartPr/>
              <p14:nvPr/>
            </p14:nvContentPartPr>
            <p14:xfrm>
              <a:off x="7114822" y="4977830"/>
              <a:ext cx="406400" cy="275645"/>
            </p14:xfrm>
          </p:contentPart>
        </mc:Choice>
        <mc:Fallback xmlns="">
          <p:pic>
            <p:nvPicPr>
              <p:cNvPr id="174" name="墨迹 173"/>
            </p:nvPicPr>
            <p:blipFill>
              <a:blip/>
            </p:blipFill>
            <p:spPr>
              <a:xfrm>
                <a:off x="7114822" y="4977830"/>
                <a:ext cx="406400" cy="2756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75" name="墨迹 174"/>
              <p14:cNvContentPartPr/>
              <p14:nvPr/>
            </p14:nvContentPartPr>
            <p14:xfrm>
              <a:off x="6891866" y="5597503"/>
              <a:ext cx="107244" cy="217133"/>
            </p14:xfrm>
          </p:contentPart>
        </mc:Choice>
        <mc:Fallback xmlns="">
          <p:pic>
            <p:nvPicPr>
              <p:cNvPr id="175" name="墨迹 174"/>
            </p:nvPicPr>
            <p:blipFill>
              <a:blip/>
            </p:blipFill>
            <p:spPr>
              <a:xfrm>
                <a:off x="6891866" y="5597503"/>
                <a:ext cx="107244" cy="2171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76" name="墨迹 175"/>
              <p14:cNvContentPartPr/>
              <p14:nvPr/>
            </p14:nvContentPartPr>
            <p14:xfrm>
              <a:off x="7004755" y="5709418"/>
              <a:ext cx="62089" cy="71379"/>
            </p14:xfrm>
          </p:contentPart>
        </mc:Choice>
        <mc:Fallback xmlns="">
          <p:pic>
            <p:nvPicPr>
              <p:cNvPr id="176" name="墨迹 175"/>
            </p:nvPicPr>
            <p:blipFill>
              <a:blip/>
            </p:blipFill>
            <p:spPr>
              <a:xfrm>
                <a:off x="7004755" y="5709418"/>
                <a:ext cx="62089" cy="71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77" name="墨迹 176"/>
              <p14:cNvContentPartPr/>
              <p14:nvPr/>
            </p14:nvContentPartPr>
            <p14:xfrm>
              <a:off x="7128933" y="5577764"/>
              <a:ext cx="172156" cy="186114"/>
            </p14:xfrm>
          </p:contentPart>
        </mc:Choice>
        <mc:Fallback xmlns="">
          <p:pic>
            <p:nvPicPr>
              <p:cNvPr id="177" name="墨迹 176"/>
            </p:nvPicPr>
            <p:blipFill>
              <a:blip/>
            </p:blipFill>
            <p:spPr>
              <a:xfrm>
                <a:off x="7128933" y="5577764"/>
                <a:ext cx="172156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78" name="墨迹 177"/>
              <p14:cNvContentPartPr/>
              <p14:nvPr/>
            </p14:nvContentPartPr>
            <p14:xfrm>
              <a:off x="7343951" y="5632048"/>
              <a:ext cx="233009" cy="124780"/>
            </p14:xfrm>
          </p:contentPart>
        </mc:Choice>
        <mc:Fallback xmlns="">
          <p:pic>
            <p:nvPicPr>
              <p:cNvPr id="178" name="墨迹 177"/>
            </p:nvPicPr>
            <p:blipFill>
              <a:blip/>
            </p:blipFill>
            <p:spPr>
              <a:xfrm>
                <a:off x="7343951" y="5632048"/>
                <a:ext cx="233009" cy="1247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79" name="墨迹 178"/>
              <p14:cNvContentPartPr/>
              <p14:nvPr/>
            </p14:nvContentPartPr>
            <p14:xfrm>
              <a:off x="7659511" y="5559435"/>
              <a:ext cx="42333" cy="291860"/>
            </p14:xfrm>
          </p:contentPart>
        </mc:Choice>
        <mc:Fallback xmlns="">
          <p:pic>
            <p:nvPicPr>
              <p:cNvPr id="179" name="墨迹 178"/>
            </p:nvPicPr>
            <p:blipFill>
              <a:blip/>
            </p:blipFill>
            <p:spPr>
              <a:xfrm>
                <a:off x="7659511" y="5559435"/>
                <a:ext cx="42333" cy="2918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80" name="墨迹 179"/>
              <p14:cNvContentPartPr/>
              <p14:nvPr/>
            </p14:nvContentPartPr>
            <p14:xfrm>
              <a:off x="7128933" y="6215062"/>
              <a:ext cx="432682" cy="241102"/>
            </p14:xfrm>
          </p:contentPart>
        </mc:Choice>
        <mc:Fallback xmlns="">
          <p:pic>
            <p:nvPicPr>
              <p:cNvPr id="180" name="墨迹 179"/>
            </p:nvPicPr>
            <p:blipFill>
              <a:blip/>
            </p:blipFill>
            <p:spPr>
              <a:xfrm>
                <a:off x="7128933" y="6215062"/>
                <a:ext cx="432682" cy="2411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81" name="墨迹 180"/>
              <p14:cNvContentPartPr/>
              <p14:nvPr/>
            </p14:nvContentPartPr>
            <p14:xfrm>
              <a:off x="7659511" y="6316578"/>
              <a:ext cx="143933" cy="22560"/>
            </p14:xfrm>
          </p:contentPart>
        </mc:Choice>
        <mc:Fallback xmlns="">
          <p:pic>
            <p:nvPicPr>
              <p:cNvPr id="181" name="墨迹 180"/>
            </p:nvPicPr>
            <p:blipFill>
              <a:blip/>
            </p:blipFill>
            <p:spPr>
              <a:xfrm>
                <a:off x="7659511" y="6316578"/>
                <a:ext cx="143933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82" name="墨迹 181"/>
              <p14:cNvContentPartPr/>
              <p14:nvPr/>
            </p14:nvContentPartPr>
            <p14:xfrm>
              <a:off x="7728655" y="6239560"/>
              <a:ext cx="26812" cy="215193"/>
            </p14:xfrm>
          </p:contentPart>
        </mc:Choice>
        <mc:Fallback xmlns="">
          <p:pic>
            <p:nvPicPr>
              <p:cNvPr id="182" name="墨迹 181"/>
            </p:nvPicPr>
            <p:blipFill>
              <a:blip/>
            </p:blipFill>
            <p:spPr>
              <a:xfrm>
                <a:off x="7728655" y="6239560"/>
                <a:ext cx="26812" cy="2151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83" name="墨迹 182"/>
              <p14:cNvContentPartPr/>
              <p14:nvPr/>
            </p14:nvContentPartPr>
            <p14:xfrm>
              <a:off x="7900811" y="6235506"/>
              <a:ext cx="225778" cy="152099"/>
            </p14:xfrm>
          </p:contentPart>
        </mc:Choice>
        <mc:Fallback xmlns="">
          <p:pic>
            <p:nvPicPr>
              <p:cNvPr id="183" name="墨迹 182"/>
            </p:nvPicPr>
            <p:blipFill>
              <a:blip/>
            </p:blipFill>
            <p:spPr>
              <a:xfrm>
                <a:off x="7900811" y="6235506"/>
                <a:ext cx="225778" cy="152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84" name="墨迹 183"/>
              <p14:cNvContentPartPr/>
              <p14:nvPr/>
            </p14:nvContentPartPr>
            <p14:xfrm>
              <a:off x="8144933" y="6305299"/>
              <a:ext cx="115711" cy="112796"/>
            </p14:xfrm>
          </p:contentPart>
        </mc:Choice>
        <mc:Fallback xmlns="">
          <p:pic>
            <p:nvPicPr>
              <p:cNvPr id="184" name="墨迹 183"/>
            </p:nvPicPr>
            <p:blipFill>
              <a:blip/>
            </p:blipFill>
            <p:spPr>
              <a:xfrm>
                <a:off x="8144933" y="6305299"/>
                <a:ext cx="115711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85" name="墨迹 184"/>
              <p14:cNvContentPartPr/>
              <p14:nvPr/>
            </p14:nvContentPartPr>
            <p14:xfrm>
              <a:off x="8331200" y="6282740"/>
              <a:ext cx="135466" cy="22559"/>
            </p14:xfrm>
          </p:contentPart>
        </mc:Choice>
        <mc:Fallback xmlns="">
          <p:pic>
            <p:nvPicPr>
              <p:cNvPr id="185" name="墨迹 184"/>
            </p:nvPicPr>
            <p:blipFill>
              <a:blip/>
            </p:blipFill>
            <p:spPr>
              <a:xfrm>
                <a:off x="8331200" y="6282740"/>
                <a:ext cx="13546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86" name="墨迹 185"/>
              <p14:cNvContentPartPr/>
              <p14:nvPr/>
            </p14:nvContentPartPr>
            <p14:xfrm>
              <a:off x="8322380" y="6350417"/>
              <a:ext cx="195087" cy="11280"/>
            </p14:xfrm>
          </p:contentPart>
        </mc:Choice>
        <mc:Fallback xmlns="">
          <p:pic>
            <p:nvPicPr>
              <p:cNvPr id="186" name="墨迹 185"/>
            </p:nvPicPr>
            <p:blipFill>
              <a:blip/>
            </p:blipFill>
            <p:spPr>
              <a:xfrm>
                <a:off x="8322380" y="6350417"/>
                <a:ext cx="195087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87" name="墨迹 186"/>
              <p14:cNvContentPartPr/>
              <p14:nvPr/>
            </p14:nvContentPartPr>
            <p14:xfrm>
              <a:off x="8596488" y="6105791"/>
              <a:ext cx="564444" cy="458938"/>
            </p14:xfrm>
          </p:contentPart>
        </mc:Choice>
        <mc:Fallback xmlns="">
          <p:pic>
            <p:nvPicPr>
              <p:cNvPr id="187" name="墨迹 186"/>
            </p:nvPicPr>
            <p:blipFill>
              <a:blip/>
            </p:blipFill>
            <p:spPr>
              <a:xfrm>
                <a:off x="8596488" y="6105791"/>
                <a:ext cx="564444" cy="458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88" name="墨迹 187"/>
              <p14:cNvContentPartPr/>
              <p14:nvPr/>
            </p14:nvContentPartPr>
            <p14:xfrm>
              <a:off x="7715955" y="5966911"/>
              <a:ext cx="601839" cy="609099"/>
            </p14:xfrm>
          </p:contentPart>
        </mc:Choice>
        <mc:Fallback xmlns="">
          <p:pic>
            <p:nvPicPr>
              <p:cNvPr id="188" name="墨迹 187"/>
            </p:nvPicPr>
            <p:blipFill>
              <a:blip/>
            </p:blipFill>
            <p:spPr>
              <a:xfrm>
                <a:off x="7715955" y="5966911"/>
                <a:ext cx="601839" cy="609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89" name="墨迹 188"/>
              <p14:cNvContentPartPr/>
              <p14:nvPr/>
            </p14:nvContentPartPr>
            <p14:xfrm>
              <a:off x="9098844" y="2430754"/>
              <a:ext cx="5644" cy="259431"/>
            </p14:xfrm>
          </p:contentPart>
        </mc:Choice>
        <mc:Fallback xmlns="">
          <p:pic>
            <p:nvPicPr>
              <p:cNvPr id="189" name="墨迹 188"/>
            </p:nvPicPr>
            <p:blipFill>
              <a:blip/>
            </p:blipFill>
            <p:spPr>
              <a:xfrm>
                <a:off x="9098844" y="2430754"/>
                <a:ext cx="5644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90" name="墨迹 189"/>
              <p14:cNvContentPartPr/>
              <p14:nvPr/>
            </p14:nvContentPartPr>
            <p14:xfrm>
              <a:off x="9093200" y="2398854"/>
              <a:ext cx="11288" cy="277232"/>
            </p14:xfrm>
          </p:contentPart>
        </mc:Choice>
        <mc:Fallback xmlns="">
          <p:pic>
            <p:nvPicPr>
              <p:cNvPr id="190" name="墨迹 189"/>
            </p:nvPicPr>
            <p:blipFill>
              <a:blip/>
            </p:blipFill>
            <p:spPr>
              <a:xfrm>
                <a:off x="9093200" y="2398854"/>
                <a:ext cx="11288" cy="277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91" name="墨迹 190"/>
              <p14:cNvContentPartPr/>
              <p14:nvPr/>
            </p14:nvContentPartPr>
            <p14:xfrm>
              <a:off x="9115777" y="2509712"/>
              <a:ext cx="110067" cy="50758"/>
            </p14:xfrm>
          </p:contentPart>
        </mc:Choice>
        <mc:Fallback xmlns="">
          <p:pic>
            <p:nvPicPr>
              <p:cNvPr id="191" name="墨迹 190"/>
            </p:nvPicPr>
            <p:blipFill>
              <a:blip/>
            </p:blipFill>
            <p:spPr>
              <a:xfrm>
                <a:off x="9115777" y="2509712"/>
                <a:ext cx="110067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92" name="墨迹 191"/>
              <p14:cNvContentPartPr/>
              <p14:nvPr/>
            </p14:nvContentPartPr>
            <p14:xfrm>
              <a:off x="9251244" y="2338931"/>
              <a:ext cx="16933" cy="390733"/>
            </p14:xfrm>
          </p:contentPart>
        </mc:Choice>
        <mc:Fallback xmlns="">
          <p:pic>
            <p:nvPicPr>
              <p:cNvPr id="192" name="墨迹 191"/>
            </p:nvPicPr>
            <p:blipFill>
              <a:blip/>
            </p:blipFill>
            <p:spPr>
              <a:xfrm>
                <a:off x="9251244" y="2338931"/>
                <a:ext cx="16933" cy="3907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93" name="墨迹 192"/>
              <p14:cNvContentPartPr/>
              <p14:nvPr/>
            </p14:nvContentPartPr>
            <p14:xfrm>
              <a:off x="9510888" y="2222082"/>
              <a:ext cx="115006" cy="84597"/>
            </p14:xfrm>
          </p:contentPart>
        </mc:Choice>
        <mc:Fallback xmlns="">
          <p:pic>
            <p:nvPicPr>
              <p:cNvPr id="193" name="墨迹 192"/>
            </p:nvPicPr>
            <p:blipFill>
              <a:blip/>
            </p:blipFill>
            <p:spPr>
              <a:xfrm>
                <a:off x="9510888" y="2222082"/>
                <a:ext cx="115006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94" name="墨迹 193"/>
              <p14:cNvContentPartPr/>
              <p14:nvPr/>
            </p14:nvContentPartPr>
            <p14:xfrm>
              <a:off x="9424458" y="2346157"/>
              <a:ext cx="295275" cy="332749"/>
            </p14:xfrm>
          </p:contentPart>
        </mc:Choice>
        <mc:Fallback xmlns="">
          <p:pic>
            <p:nvPicPr>
              <p:cNvPr id="194" name="墨迹 193"/>
            </p:nvPicPr>
            <p:blipFill>
              <a:blip/>
            </p:blipFill>
            <p:spPr>
              <a:xfrm>
                <a:off x="9424458" y="2346157"/>
                <a:ext cx="295275" cy="3327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95" name="墨迹 194"/>
              <p14:cNvContentPartPr/>
              <p14:nvPr/>
            </p14:nvContentPartPr>
            <p14:xfrm>
              <a:off x="9764888" y="2267200"/>
              <a:ext cx="22578" cy="580900"/>
            </p14:xfrm>
          </p:contentPart>
        </mc:Choice>
        <mc:Fallback xmlns="">
          <p:pic>
            <p:nvPicPr>
              <p:cNvPr id="195" name="墨迹 194"/>
            </p:nvPicPr>
            <p:blipFill>
              <a:blip/>
            </p:blipFill>
            <p:spPr>
              <a:xfrm>
                <a:off x="9764888" y="2267200"/>
                <a:ext cx="22578" cy="5809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96" name="墨迹 195"/>
              <p14:cNvContentPartPr/>
              <p14:nvPr/>
            </p14:nvContentPartPr>
            <p14:xfrm>
              <a:off x="9712853" y="2413835"/>
              <a:ext cx="77435" cy="19739"/>
            </p14:xfrm>
          </p:contentPart>
        </mc:Choice>
        <mc:Fallback xmlns="">
          <p:pic>
            <p:nvPicPr>
              <p:cNvPr id="196" name="墨迹 195"/>
            </p:nvPicPr>
            <p:blipFill>
              <a:blip/>
            </p:blipFill>
            <p:spPr>
              <a:xfrm>
                <a:off x="9712853" y="2413835"/>
                <a:ext cx="77435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97" name="墨迹 196"/>
              <p14:cNvContentPartPr/>
              <p14:nvPr/>
            </p14:nvContentPartPr>
            <p14:xfrm>
              <a:off x="9866488" y="2274779"/>
              <a:ext cx="95956" cy="54459"/>
            </p14:xfrm>
          </p:contentPart>
        </mc:Choice>
        <mc:Fallback xmlns="">
          <p:pic>
            <p:nvPicPr>
              <p:cNvPr id="197" name="墨迹 196"/>
            </p:nvPicPr>
            <p:blipFill>
              <a:blip/>
            </p:blipFill>
            <p:spPr>
              <a:xfrm>
                <a:off x="9866488" y="2274779"/>
                <a:ext cx="95956" cy="54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98" name="墨迹 197"/>
              <p14:cNvContentPartPr/>
              <p14:nvPr/>
            </p14:nvContentPartPr>
            <p14:xfrm>
              <a:off x="9793287" y="2357437"/>
              <a:ext cx="434446" cy="268772"/>
            </p14:xfrm>
          </p:contentPart>
        </mc:Choice>
        <mc:Fallback xmlns="">
          <p:pic>
            <p:nvPicPr>
              <p:cNvPr id="198" name="墨迹 197"/>
            </p:nvPicPr>
            <p:blipFill>
              <a:blip/>
            </p:blipFill>
            <p:spPr>
              <a:xfrm>
                <a:off x="9793287" y="2357437"/>
                <a:ext cx="434446" cy="268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99" name="墨迹 198"/>
              <p14:cNvContentPartPr/>
              <p14:nvPr/>
            </p14:nvContentPartPr>
            <p14:xfrm>
              <a:off x="10572044" y="2198818"/>
              <a:ext cx="208844" cy="429330"/>
            </p14:xfrm>
          </p:contentPart>
        </mc:Choice>
        <mc:Fallback xmlns="">
          <p:pic>
            <p:nvPicPr>
              <p:cNvPr id="199" name="墨迹 198"/>
            </p:nvPicPr>
            <p:blipFill>
              <a:blip/>
            </p:blipFill>
            <p:spPr>
              <a:xfrm>
                <a:off x="10572044" y="2198818"/>
                <a:ext cx="208844" cy="4293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200" name="墨迹 199"/>
              <p14:cNvContentPartPr/>
              <p14:nvPr/>
            </p14:nvContentPartPr>
            <p14:xfrm>
              <a:off x="10826044" y="2368717"/>
              <a:ext cx="47977" cy="203033"/>
            </p14:xfrm>
          </p:contentPart>
        </mc:Choice>
        <mc:Fallback xmlns="">
          <p:pic>
            <p:nvPicPr>
              <p:cNvPr id="200" name="墨迹 199"/>
            </p:nvPicPr>
            <p:blipFill>
              <a:blip/>
            </p:blipFill>
            <p:spPr>
              <a:xfrm>
                <a:off x="10826044" y="2368717"/>
                <a:ext cx="47977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201" name="墨迹 200"/>
              <p14:cNvContentPartPr/>
              <p14:nvPr/>
            </p14:nvContentPartPr>
            <p14:xfrm>
              <a:off x="10799762" y="2367659"/>
              <a:ext cx="184326" cy="201976"/>
            </p14:xfrm>
          </p:contentPart>
        </mc:Choice>
        <mc:Fallback xmlns="">
          <p:pic>
            <p:nvPicPr>
              <p:cNvPr id="201" name="墨迹 200"/>
            </p:nvPicPr>
            <p:blipFill>
              <a:blip/>
            </p:blipFill>
            <p:spPr>
              <a:xfrm>
                <a:off x="10799762" y="2367659"/>
                <a:ext cx="184326" cy="201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202" name="墨迹 201"/>
              <p14:cNvContentPartPr/>
              <p14:nvPr/>
            </p14:nvContentPartPr>
            <p14:xfrm>
              <a:off x="10981972" y="2297867"/>
              <a:ext cx="115006" cy="264718"/>
            </p14:xfrm>
          </p:contentPart>
        </mc:Choice>
        <mc:Fallback xmlns="">
          <p:pic>
            <p:nvPicPr>
              <p:cNvPr id="202" name="墨迹 201"/>
            </p:nvPicPr>
            <p:blipFill>
              <a:blip/>
            </p:blipFill>
            <p:spPr>
              <a:xfrm>
                <a:off x="10981972" y="2297867"/>
                <a:ext cx="115006" cy="2647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203" name="墨迹 202"/>
              <p14:cNvContentPartPr/>
              <p14:nvPr/>
            </p14:nvContentPartPr>
            <p14:xfrm>
              <a:off x="11181644" y="2280595"/>
              <a:ext cx="93133" cy="221186"/>
            </p14:xfrm>
          </p:contentPart>
        </mc:Choice>
        <mc:Fallback xmlns="">
          <p:pic>
            <p:nvPicPr>
              <p:cNvPr id="203" name="墨迹 202"/>
            </p:nvPicPr>
            <p:blipFill>
              <a:blip/>
            </p:blipFill>
            <p:spPr>
              <a:xfrm>
                <a:off x="11181644" y="2280595"/>
                <a:ext cx="93133" cy="2211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204" name="墨迹 203"/>
              <p14:cNvContentPartPr/>
              <p14:nvPr/>
            </p14:nvContentPartPr>
            <p14:xfrm>
              <a:off x="11288888" y="2330648"/>
              <a:ext cx="33867" cy="119846"/>
            </p14:xfrm>
          </p:contentPart>
        </mc:Choice>
        <mc:Fallback xmlns="">
          <p:pic>
            <p:nvPicPr>
              <p:cNvPr id="204" name="墨迹 203"/>
            </p:nvPicPr>
            <p:blipFill>
              <a:blip/>
            </p:blipFill>
            <p:spPr>
              <a:xfrm>
                <a:off x="11288888" y="2330648"/>
                <a:ext cx="33867" cy="1198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205" name="墨迹 204"/>
              <p14:cNvContentPartPr/>
              <p14:nvPr/>
            </p14:nvContentPartPr>
            <p14:xfrm>
              <a:off x="11294532" y="2363077"/>
              <a:ext cx="64912" cy="45118"/>
            </p14:xfrm>
          </p:contentPart>
        </mc:Choice>
        <mc:Fallback xmlns="">
          <p:pic>
            <p:nvPicPr>
              <p:cNvPr id="205" name="墨迹 204"/>
            </p:nvPicPr>
            <p:blipFill>
              <a:blip/>
            </p:blipFill>
            <p:spPr>
              <a:xfrm>
                <a:off x="11294532" y="2363077"/>
                <a:ext cx="64912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206" name="墨迹 205"/>
              <p14:cNvContentPartPr/>
              <p14:nvPr/>
            </p14:nvContentPartPr>
            <p14:xfrm>
              <a:off x="11341629" y="2259445"/>
              <a:ext cx="178682" cy="227179"/>
            </p14:xfrm>
          </p:contentPart>
        </mc:Choice>
        <mc:Fallback xmlns="">
          <p:pic>
            <p:nvPicPr>
              <p:cNvPr id="206" name="墨迹 205"/>
            </p:nvPicPr>
            <p:blipFill>
              <a:blip/>
            </p:blipFill>
            <p:spPr>
              <a:xfrm>
                <a:off x="11341629" y="2259445"/>
                <a:ext cx="178682" cy="2271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207" name="墨迹 206"/>
              <p14:cNvContentPartPr/>
              <p14:nvPr/>
            </p14:nvContentPartPr>
            <p14:xfrm>
              <a:off x="11593688" y="2182603"/>
              <a:ext cx="105305" cy="265071"/>
            </p14:xfrm>
          </p:contentPart>
        </mc:Choice>
        <mc:Fallback xmlns="">
          <p:pic>
            <p:nvPicPr>
              <p:cNvPr id="207" name="墨迹 206"/>
            </p:nvPicPr>
            <p:blipFill>
              <a:blip/>
            </p:blipFill>
            <p:spPr>
              <a:xfrm>
                <a:off x="11593688" y="2182603"/>
                <a:ext cx="105305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208" name="墨迹 207"/>
              <p14:cNvContentPartPr/>
              <p14:nvPr/>
            </p14:nvContentPartPr>
            <p14:xfrm>
              <a:off x="10143066" y="2917187"/>
              <a:ext cx="197556" cy="26789"/>
            </p14:xfrm>
          </p:contentPart>
        </mc:Choice>
        <mc:Fallback xmlns="">
          <p:pic>
            <p:nvPicPr>
              <p:cNvPr id="208" name="墨迹 207"/>
            </p:nvPicPr>
            <p:blipFill>
              <a:blip/>
            </p:blipFill>
            <p:spPr>
              <a:xfrm>
                <a:off x="10143066" y="2917187"/>
                <a:ext cx="197556" cy="267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209" name="墨迹 208"/>
              <p14:cNvContentPartPr/>
              <p14:nvPr/>
            </p14:nvContentPartPr>
            <p14:xfrm>
              <a:off x="10140068" y="3020114"/>
              <a:ext cx="271110" cy="19739"/>
            </p14:xfrm>
          </p:contentPart>
        </mc:Choice>
        <mc:Fallback xmlns="">
          <p:pic>
            <p:nvPicPr>
              <p:cNvPr id="209" name="墨迹 208"/>
            </p:nvPicPr>
            <p:blipFill>
              <a:blip/>
            </p:blipFill>
            <p:spPr>
              <a:xfrm>
                <a:off x="10140068" y="3020114"/>
                <a:ext cx="271110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210" name="墨迹 209"/>
              <p14:cNvContentPartPr/>
              <p14:nvPr/>
            </p14:nvContentPartPr>
            <p14:xfrm>
              <a:off x="10538177" y="2839111"/>
              <a:ext cx="127705" cy="353017"/>
            </p14:xfrm>
          </p:contentPart>
        </mc:Choice>
        <mc:Fallback xmlns="">
          <p:pic>
            <p:nvPicPr>
              <p:cNvPr id="210" name="墨迹 209"/>
            </p:nvPicPr>
            <p:blipFill>
              <a:blip/>
            </p:blipFill>
            <p:spPr>
              <a:xfrm>
                <a:off x="10538177" y="2839111"/>
                <a:ext cx="127705" cy="3530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211" name="墨迹 210"/>
              <p14:cNvContentPartPr/>
              <p14:nvPr/>
            </p14:nvContentPartPr>
            <p14:xfrm>
              <a:off x="10713155" y="3011654"/>
              <a:ext cx="42333" cy="95877"/>
            </p14:xfrm>
          </p:contentPart>
        </mc:Choice>
        <mc:Fallback xmlns="">
          <p:pic>
            <p:nvPicPr>
              <p:cNvPr id="211" name="墨迹 210"/>
            </p:nvPicPr>
            <p:blipFill>
              <a:blip/>
            </p:blipFill>
            <p:spPr>
              <a:xfrm>
                <a:off x="10713155" y="3011654"/>
                <a:ext cx="42333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212" name="墨迹 211"/>
              <p14:cNvContentPartPr/>
              <p14:nvPr/>
            </p14:nvContentPartPr>
            <p14:xfrm>
              <a:off x="10825338" y="2887579"/>
              <a:ext cx="195439" cy="186113"/>
            </p14:xfrm>
          </p:contentPart>
        </mc:Choice>
        <mc:Fallback xmlns="">
          <p:pic>
            <p:nvPicPr>
              <p:cNvPr id="212" name="墨迹 211"/>
            </p:nvPicPr>
            <p:blipFill>
              <a:blip/>
            </p:blipFill>
            <p:spPr>
              <a:xfrm>
                <a:off x="10825338" y="2887579"/>
                <a:ext cx="195439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213" name="墨迹 212"/>
              <p14:cNvContentPartPr/>
              <p14:nvPr/>
            </p14:nvContentPartPr>
            <p14:xfrm>
              <a:off x="11035594" y="2891456"/>
              <a:ext cx="354894" cy="275293"/>
            </p14:xfrm>
          </p:contentPart>
        </mc:Choice>
        <mc:Fallback xmlns="">
          <p:pic>
            <p:nvPicPr>
              <p:cNvPr id="213" name="墨迹 212"/>
            </p:nvPicPr>
            <p:blipFill>
              <a:blip/>
            </p:blipFill>
            <p:spPr>
              <a:xfrm>
                <a:off x="11035594" y="2891456"/>
                <a:ext cx="354894" cy="275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214" name="墨迹 213"/>
              <p14:cNvContentPartPr/>
              <p14:nvPr/>
            </p14:nvContentPartPr>
            <p14:xfrm>
              <a:off x="6843888" y="3251346"/>
              <a:ext cx="104996" cy="59958"/>
            </p14:xfrm>
          </p:contentPart>
        </mc:Choice>
        <mc:Fallback xmlns="">
          <p:pic>
            <p:nvPicPr>
              <p:cNvPr id="214" name="墨迹 213"/>
            </p:nvPicPr>
            <p:blipFill>
              <a:blip/>
            </p:blipFill>
            <p:spPr>
              <a:xfrm>
                <a:off x="6843888" y="3251346"/>
                <a:ext cx="104996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215" name="墨迹 214"/>
              <p14:cNvContentPartPr/>
              <p14:nvPr/>
            </p14:nvContentPartPr>
            <p14:xfrm>
              <a:off x="1506361" y="4743073"/>
              <a:ext cx="813505" cy="73318"/>
            </p14:xfrm>
          </p:contentPart>
        </mc:Choice>
        <mc:Fallback xmlns="">
          <p:pic>
            <p:nvPicPr>
              <p:cNvPr id="215" name="墨迹 214"/>
            </p:nvPicPr>
            <p:blipFill>
              <a:blip/>
            </p:blipFill>
            <p:spPr>
              <a:xfrm>
                <a:off x="1506361" y="4743073"/>
                <a:ext cx="813505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216" name="墨迹 215"/>
              <p14:cNvContentPartPr/>
              <p14:nvPr/>
            </p14:nvContentPartPr>
            <p14:xfrm>
              <a:off x="927805" y="4827670"/>
              <a:ext cx="242711" cy="360948"/>
            </p14:xfrm>
          </p:contentPart>
        </mc:Choice>
        <mc:Fallback xmlns="">
          <p:pic>
            <p:nvPicPr>
              <p:cNvPr id="216" name="墨迹 215"/>
            </p:nvPicPr>
            <p:blipFill>
              <a:blip/>
            </p:blipFill>
            <p:spPr>
              <a:xfrm>
                <a:off x="927805" y="4827670"/>
                <a:ext cx="242711" cy="3609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217" name="墨迹 216"/>
              <p14:cNvContentPartPr/>
              <p14:nvPr/>
            </p14:nvContentPartPr>
            <p14:xfrm>
              <a:off x="1010355" y="5318333"/>
              <a:ext cx="25400" cy="107157"/>
            </p14:xfrm>
          </p:contentPart>
        </mc:Choice>
        <mc:Fallback xmlns="">
          <p:pic>
            <p:nvPicPr>
              <p:cNvPr id="217" name="墨迹 216"/>
            </p:nvPicPr>
            <p:blipFill>
              <a:blip/>
            </p:blipFill>
            <p:spPr>
              <a:xfrm>
                <a:off x="1010355" y="5318333"/>
                <a:ext cx="25400" cy="1071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218" name="墨迹 217"/>
              <p14:cNvContentPartPr/>
              <p14:nvPr/>
            </p14:nvContentPartPr>
            <p14:xfrm>
              <a:off x="716844" y="5979600"/>
              <a:ext cx="99307" cy="351078"/>
            </p14:xfrm>
          </p:contentPart>
        </mc:Choice>
        <mc:Fallback xmlns="">
          <p:pic>
            <p:nvPicPr>
              <p:cNvPr id="218" name="墨迹 217"/>
            </p:nvPicPr>
            <p:blipFill>
              <a:blip/>
            </p:blipFill>
            <p:spPr>
              <a:xfrm>
                <a:off x="716844" y="5979600"/>
                <a:ext cx="99307" cy="3510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219" name="墨迹 218"/>
              <p14:cNvContentPartPr/>
              <p14:nvPr/>
            </p14:nvContentPartPr>
            <p14:xfrm>
              <a:off x="880533" y="6231981"/>
              <a:ext cx="53622" cy="76138"/>
            </p14:xfrm>
          </p:contentPart>
        </mc:Choice>
        <mc:Fallback xmlns="">
          <p:pic>
            <p:nvPicPr>
              <p:cNvPr id="219" name="墨迹 218"/>
            </p:nvPicPr>
            <p:blipFill>
              <a:blip/>
            </p:blipFill>
            <p:spPr>
              <a:xfrm>
                <a:off x="880533" y="6231981"/>
                <a:ext cx="53622" cy="761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220" name="墨迹 219"/>
              <p14:cNvContentPartPr/>
              <p14:nvPr/>
            </p14:nvContentPartPr>
            <p14:xfrm>
              <a:off x="999066" y="6024719"/>
              <a:ext cx="163689" cy="246741"/>
            </p14:xfrm>
          </p:contentPart>
        </mc:Choice>
        <mc:Fallback xmlns="">
          <p:pic>
            <p:nvPicPr>
              <p:cNvPr id="220" name="墨迹 219"/>
            </p:nvPicPr>
            <p:blipFill>
              <a:blip/>
            </p:blipFill>
            <p:spPr>
              <a:xfrm>
                <a:off x="999066" y="6024719"/>
                <a:ext cx="163689" cy="2467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221" name="墨迹 220"/>
              <p14:cNvContentPartPr/>
              <p14:nvPr/>
            </p14:nvContentPartPr>
            <p14:xfrm>
              <a:off x="1175984" y="5998634"/>
              <a:ext cx="316971" cy="332044"/>
            </p14:xfrm>
          </p:contentPart>
        </mc:Choice>
        <mc:Fallback xmlns="">
          <p:pic>
            <p:nvPicPr>
              <p:cNvPr id="221" name="墨迹 220"/>
            </p:nvPicPr>
            <p:blipFill>
              <a:blip/>
            </p:blipFill>
            <p:spPr>
              <a:xfrm>
                <a:off x="1175984" y="5998634"/>
                <a:ext cx="316971" cy="3320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222" name="墨迹 221"/>
              <p14:cNvContentPartPr/>
              <p14:nvPr/>
            </p14:nvContentPartPr>
            <p14:xfrm>
              <a:off x="1975555" y="6006389"/>
              <a:ext cx="11289" cy="253791"/>
            </p14:xfrm>
          </p:contentPart>
        </mc:Choice>
        <mc:Fallback xmlns="">
          <p:pic>
            <p:nvPicPr>
              <p:cNvPr id="222" name="墨迹 221"/>
            </p:nvPicPr>
            <p:blipFill>
              <a:blip/>
            </p:blipFill>
            <p:spPr>
              <a:xfrm>
                <a:off x="1975555" y="6006389"/>
                <a:ext cx="11289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223" name="墨迹 222"/>
              <p14:cNvContentPartPr/>
              <p14:nvPr/>
            </p14:nvContentPartPr>
            <p14:xfrm>
              <a:off x="1986844" y="6133285"/>
              <a:ext cx="115711" cy="25379"/>
            </p14:xfrm>
          </p:contentPart>
        </mc:Choice>
        <mc:Fallback xmlns="">
          <p:pic>
            <p:nvPicPr>
              <p:cNvPr id="223" name="墨迹 222"/>
            </p:nvPicPr>
            <p:blipFill>
              <a:blip/>
            </p:blipFill>
            <p:spPr>
              <a:xfrm>
                <a:off x="1986844" y="6133285"/>
                <a:ext cx="115711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224" name="墨迹 223"/>
              <p14:cNvContentPartPr/>
              <p14:nvPr/>
            </p14:nvContentPartPr>
            <p14:xfrm>
              <a:off x="2133600" y="5959861"/>
              <a:ext cx="22577" cy="508992"/>
            </p14:xfrm>
          </p:contentPart>
        </mc:Choice>
        <mc:Fallback xmlns="">
          <p:pic>
            <p:nvPicPr>
              <p:cNvPr id="224" name="墨迹 223"/>
            </p:nvPicPr>
            <p:blipFill>
              <a:blip/>
            </p:blipFill>
            <p:spPr>
              <a:xfrm>
                <a:off x="2133600" y="5959861"/>
                <a:ext cx="22577" cy="5089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225" name="墨迹 224"/>
              <p14:cNvContentPartPr/>
              <p14:nvPr/>
            </p14:nvContentPartPr>
            <p14:xfrm>
              <a:off x="2342444" y="5871034"/>
              <a:ext cx="76553" cy="104337"/>
            </p14:xfrm>
          </p:contentPart>
        </mc:Choice>
        <mc:Fallback xmlns="">
          <p:pic>
            <p:nvPicPr>
              <p:cNvPr id="225" name="墨迹 224"/>
            </p:nvPicPr>
            <p:blipFill>
              <a:blip/>
            </p:blipFill>
            <p:spPr>
              <a:xfrm>
                <a:off x="2342444" y="5871034"/>
                <a:ext cx="76553" cy="1043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226" name="墨迹 225"/>
              <p14:cNvContentPartPr/>
              <p14:nvPr/>
            </p14:nvContentPartPr>
            <p14:xfrm>
              <a:off x="2235905" y="5986122"/>
              <a:ext cx="298450" cy="330457"/>
            </p14:xfrm>
          </p:contentPart>
        </mc:Choice>
        <mc:Fallback xmlns="">
          <p:pic>
            <p:nvPicPr>
              <p:cNvPr id="226" name="墨迹 225"/>
            </p:nvPicPr>
            <p:blipFill>
              <a:blip/>
            </p:blipFill>
            <p:spPr>
              <a:xfrm>
                <a:off x="2235905" y="5986122"/>
                <a:ext cx="298450" cy="3304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227" name="墨迹 226"/>
              <p14:cNvContentPartPr/>
              <p14:nvPr/>
            </p14:nvContentPartPr>
            <p14:xfrm>
              <a:off x="2579511" y="5845655"/>
              <a:ext cx="42333" cy="654217"/>
            </p14:xfrm>
          </p:contentPart>
        </mc:Choice>
        <mc:Fallback xmlns="">
          <p:pic>
            <p:nvPicPr>
              <p:cNvPr id="227" name="墨迹 226"/>
            </p:nvPicPr>
            <p:blipFill>
              <a:blip/>
            </p:blipFill>
            <p:spPr>
              <a:xfrm>
                <a:off x="2579511" y="5845655"/>
                <a:ext cx="42333" cy="6542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228" name="墨迹 227"/>
              <p14:cNvContentPartPr/>
              <p14:nvPr/>
            </p14:nvContentPartPr>
            <p14:xfrm>
              <a:off x="2542469" y="6079707"/>
              <a:ext cx="99131" cy="22559"/>
            </p14:xfrm>
          </p:contentPart>
        </mc:Choice>
        <mc:Fallback xmlns="">
          <p:pic>
            <p:nvPicPr>
              <p:cNvPr id="228" name="墨迹 227"/>
            </p:nvPicPr>
            <p:blipFill>
              <a:blip/>
            </p:blipFill>
            <p:spPr>
              <a:xfrm>
                <a:off x="2542469" y="6079707"/>
                <a:ext cx="99131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229" name="墨迹 228"/>
              <p14:cNvContentPartPr/>
              <p14:nvPr/>
            </p14:nvContentPartPr>
            <p14:xfrm>
              <a:off x="2720622" y="5944352"/>
              <a:ext cx="71966" cy="64857"/>
            </p14:xfrm>
          </p:contentPart>
        </mc:Choice>
        <mc:Fallback xmlns="">
          <p:pic>
            <p:nvPicPr>
              <p:cNvPr id="229" name="墨迹 228"/>
            </p:nvPicPr>
            <p:blipFill>
              <a:blip/>
            </p:blipFill>
            <p:spPr>
              <a:xfrm>
                <a:off x="2720622" y="5944352"/>
                <a:ext cx="71966" cy="64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230" name="墨迹 229"/>
              <p14:cNvContentPartPr/>
              <p14:nvPr/>
            </p14:nvContentPartPr>
            <p14:xfrm>
              <a:off x="2641600" y="6017669"/>
              <a:ext cx="268111" cy="248151"/>
            </p14:xfrm>
          </p:contentPart>
        </mc:Choice>
        <mc:Fallback xmlns="">
          <p:pic>
            <p:nvPicPr>
              <p:cNvPr id="230" name="墨迹 229"/>
            </p:nvPicPr>
            <p:blipFill>
              <a:blip/>
            </p:blipFill>
            <p:spPr>
              <a:xfrm>
                <a:off x="2641600" y="6017669"/>
                <a:ext cx="268111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231" name="墨迹 230"/>
              <p14:cNvContentPartPr/>
              <p14:nvPr/>
            </p14:nvContentPartPr>
            <p14:xfrm>
              <a:off x="3081866" y="6113546"/>
              <a:ext cx="5645" cy="11279"/>
            </p14:xfrm>
          </p:contentPart>
        </mc:Choice>
        <mc:Fallback xmlns="">
          <p:pic>
            <p:nvPicPr>
              <p:cNvPr id="231" name="墨迹 230"/>
            </p:nvPicPr>
            <p:blipFill>
              <a:blip/>
            </p:blipFill>
            <p:spPr>
              <a:xfrm>
                <a:off x="3081866" y="6113546"/>
                <a:ext cx="5645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232" name="墨迹 231"/>
              <p14:cNvContentPartPr/>
              <p14:nvPr/>
            </p14:nvContentPartPr>
            <p14:xfrm>
              <a:off x="3042355" y="6246081"/>
              <a:ext cx="8467" cy="2820"/>
            </p14:xfrm>
          </p:contentPart>
        </mc:Choice>
        <mc:Fallback xmlns="">
          <p:pic>
            <p:nvPicPr>
              <p:cNvPr id="232" name="墨迹 231"/>
            </p:nvPicPr>
            <p:blipFill>
              <a:blip/>
            </p:blipFill>
            <p:spPr>
              <a:xfrm>
                <a:off x="3042355" y="6246081"/>
                <a:ext cx="8467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233" name="墨迹 232"/>
              <p14:cNvContentPartPr/>
              <p14:nvPr/>
            </p14:nvContentPartPr>
            <p14:xfrm>
              <a:off x="8782755" y="3496677"/>
              <a:ext cx="237067" cy="304550"/>
            </p14:xfrm>
          </p:contentPart>
        </mc:Choice>
        <mc:Fallback xmlns="">
          <p:pic>
            <p:nvPicPr>
              <p:cNvPr id="233" name="墨迹 232"/>
            </p:nvPicPr>
            <p:blipFill>
              <a:blip/>
            </p:blipFill>
            <p:spPr>
              <a:xfrm>
                <a:off x="8782755" y="3496677"/>
                <a:ext cx="237067" cy="3045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234" name="墨迹 233"/>
              <p14:cNvContentPartPr/>
              <p14:nvPr/>
            </p14:nvContentPartPr>
            <p14:xfrm>
              <a:off x="9279466" y="3359559"/>
              <a:ext cx="129822" cy="145578"/>
            </p14:xfrm>
          </p:contentPart>
        </mc:Choice>
        <mc:Fallback xmlns="">
          <p:pic>
            <p:nvPicPr>
              <p:cNvPr id="234" name="墨迹 233"/>
            </p:nvPicPr>
            <p:blipFill>
              <a:blip/>
            </p:blipFill>
            <p:spPr>
              <a:xfrm>
                <a:off x="9279466" y="3359559"/>
                <a:ext cx="129822" cy="145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235" name="墨迹 234"/>
              <p14:cNvContentPartPr/>
              <p14:nvPr/>
            </p14:nvContentPartPr>
            <p14:xfrm>
              <a:off x="9120540" y="3524876"/>
              <a:ext cx="350837" cy="336273"/>
            </p14:xfrm>
          </p:contentPart>
        </mc:Choice>
        <mc:Fallback xmlns="">
          <p:pic>
            <p:nvPicPr>
              <p:cNvPr id="235" name="墨迹 234"/>
            </p:nvPicPr>
            <p:blipFill>
              <a:blip/>
            </p:blipFill>
            <p:spPr>
              <a:xfrm>
                <a:off x="9120540" y="3524876"/>
                <a:ext cx="350837" cy="3362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236" name="墨迹 235"/>
              <p14:cNvContentPartPr/>
              <p14:nvPr/>
            </p14:nvContentPartPr>
            <p14:xfrm>
              <a:off x="9513711" y="3392341"/>
              <a:ext cx="19756" cy="798032"/>
            </p14:xfrm>
          </p:contentPart>
        </mc:Choice>
        <mc:Fallback xmlns="">
          <p:pic>
            <p:nvPicPr>
              <p:cNvPr id="236" name="墨迹 235"/>
            </p:nvPicPr>
            <p:blipFill>
              <a:blip/>
            </p:blipFill>
            <p:spPr>
              <a:xfrm>
                <a:off x="9513711" y="3392341"/>
                <a:ext cx="19756" cy="7980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237" name="墨迹 236"/>
              <p14:cNvContentPartPr/>
              <p14:nvPr/>
            </p14:nvContentPartPr>
            <p14:xfrm>
              <a:off x="9460088" y="3517122"/>
              <a:ext cx="121356" cy="44413"/>
            </p14:xfrm>
          </p:contentPart>
        </mc:Choice>
        <mc:Fallback xmlns="">
          <p:pic>
            <p:nvPicPr>
              <p:cNvPr id="237" name="墨迹 236"/>
            </p:nvPicPr>
            <p:blipFill>
              <a:blip/>
            </p:blipFill>
            <p:spPr>
              <a:xfrm>
                <a:off x="9460088" y="3517122"/>
                <a:ext cx="121356" cy="444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238" name="墨迹 237"/>
              <p14:cNvContentPartPr/>
              <p14:nvPr/>
            </p14:nvContentPartPr>
            <p14:xfrm>
              <a:off x="9646355" y="3475528"/>
              <a:ext cx="107245" cy="40888"/>
            </p14:xfrm>
          </p:contentPart>
        </mc:Choice>
        <mc:Fallback xmlns="">
          <p:pic>
            <p:nvPicPr>
              <p:cNvPr id="238" name="墨迹 237"/>
            </p:nvPicPr>
            <p:blipFill>
              <a:blip/>
            </p:blipFill>
            <p:spPr>
              <a:xfrm>
                <a:off x="9646355" y="3475528"/>
                <a:ext cx="107245" cy="408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239" name="墨迹 238"/>
              <p14:cNvContentPartPr/>
              <p14:nvPr/>
            </p14:nvContentPartPr>
            <p14:xfrm>
              <a:off x="9560983" y="3569995"/>
              <a:ext cx="274461" cy="211492"/>
            </p14:xfrm>
          </p:contentPart>
        </mc:Choice>
        <mc:Fallback xmlns="">
          <p:pic>
            <p:nvPicPr>
              <p:cNvPr id="239" name="墨迹 238"/>
            </p:nvPicPr>
            <p:blipFill>
              <a:blip/>
            </p:blipFill>
            <p:spPr>
              <a:xfrm>
                <a:off x="9560983" y="3569995"/>
                <a:ext cx="274461" cy="2114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240" name="墨迹 239"/>
              <p14:cNvContentPartPr/>
              <p14:nvPr/>
            </p14:nvContentPartPr>
            <p14:xfrm>
              <a:off x="10069688" y="3632032"/>
              <a:ext cx="47272" cy="45119"/>
            </p14:xfrm>
          </p:contentPart>
        </mc:Choice>
        <mc:Fallback xmlns="">
          <p:pic>
            <p:nvPicPr>
              <p:cNvPr id="240" name="墨迹 239"/>
            </p:nvPicPr>
            <p:blipFill>
              <a:blip/>
            </p:blipFill>
            <p:spPr>
              <a:xfrm>
                <a:off x="10069688" y="3632032"/>
                <a:ext cx="47272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241" name="墨迹 240"/>
              <p14:cNvContentPartPr/>
              <p14:nvPr/>
            </p14:nvContentPartPr>
            <p14:xfrm>
              <a:off x="10030177" y="3716629"/>
              <a:ext cx="39512" cy="56398"/>
            </p14:xfrm>
          </p:contentPart>
        </mc:Choice>
        <mc:Fallback xmlns="">
          <p:pic>
            <p:nvPicPr>
              <p:cNvPr id="241" name="墨迹 240"/>
            </p:nvPicPr>
            <p:blipFill>
              <a:blip/>
            </p:blipFill>
            <p:spPr>
              <a:xfrm>
                <a:off x="10030177" y="3716629"/>
                <a:ext cx="39512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242" name="墨迹 241"/>
              <p14:cNvContentPartPr/>
              <p14:nvPr/>
            </p14:nvContentPartPr>
            <p14:xfrm>
              <a:off x="9153701" y="4105776"/>
              <a:ext cx="162454" cy="293270"/>
            </p14:xfrm>
          </p:contentPart>
        </mc:Choice>
        <mc:Fallback xmlns="">
          <p:pic>
            <p:nvPicPr>
              <p:cNvPr id="242" name="墨迹 241"/>
            </p:nvPicPr>
            <p:blipFill>
              <a:blip/>
            </p:blipFill>
            <p:spPr>
              <a:xfrm>
                <a:off x="9153701" y="4105776"/>
                <a:ext cx="162454" cy="293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243" name="墨迹 242"/>
              <p14:cNvContentPartPr/>
              <p14:nvPr/>
            </p14:nvContentPartPr>
            <p14:xfrm>
              <a:off x="9344377" y="4291889"/>
              <a:ext cx="42334" cy="90237"/>
            </p14:xfrm>
          </p:contentPart>
        </mc:Choice>
        <mc:Fallback xmlns="">
          <p:pic>
            <p:nvPicPr>
              <p:cNvPr id="243" name="墨迹 242"/>
            </p:nvPicPr>
            <p:blipFill>
              <a:blip/>
            </p:blipFill>
            <p:spPr>
              <a:xfrm>
                <a:off x="9344377" y="4291889"/>
                <a:ext cx="42334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244" name="墨迹 243"/>
              <p14:cNvContentPartPr/>
              <p14:nvPr/>
            </p14:nvContentPartPr>
            <p14:xfrm>
              <a:off x="9493955" y="4184733"/>
              <a:ext cx="146756" cy="180474"/>
            </p14:xfrm>
          </p:contentPart>
        </mc:Choice>
        <mc:Fallback xmlns="">
          <p:pic>
            <p:nvPicPr>
              <p:cNvPr id="244" name="墨迹 243"/>
            </p:nvPicPr>
            <p:blipFill>
              <a:blip/>
            </p:blipFill>
            <p:spPr>
              <a:xfrm>
                <a:off x="9493955" y="4184733"/>
                <a:ext cx="146756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245" name="墨迹 244"/>
              <p14:cNvContentPartPr/>
              <p14:nvPr/>
            </p14:nvContentPartPr>
            <p14:xfrm>
              <a:off x="9668933" y="4258051"/>
              <a:ext cx="138289" cy="11279"/>
            </p14:xfrm>
          </p:contentPart>
        </mc:Choice>
        <mc:Fallback xmlns="">
          <p:pic>
            <p:nvPicPr>
              <p:cNvPr id="245" name="墨迹 244"/>
            </p:nvPicPr>
            <p:blipFill>
              <a:blip/>
            </p:blipFill>
            <p:spPr>
              <a:xfrm>
                <a:off x="9668933" y="4258051"/>
                <a:ext cx="138289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246" name="墨迹 245"/>
              <p14:cNvContentPartPr/>
              <p14:nvPr/>
            </p14:nvContentPartPr>
            <p14:xfrm>
              <a:off x="9894711" y="4201652"/>
              <a:ext cx="94544" cy="133417"/>
            </p14:xfrm>
          </p:contentPart>
        </mc:Choice>
        <mc:Fallback xmlns="">
          <p:pic>
            <p:nvPicPr>
              <p:cNvPr id="246" name="墨迹 245"/>
            </p:nvPicPr>
            <p:blipFill>
              <a:blip/>
            </p:blipFill>
            <p:spPr>
              <a:xfrm>
                <a:off x="9894711" y="4201652"/>
                <a:ext cx="94544" cy="133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247" name="墨迹 246"/>
              <p14:cNvContentPartPr/>
              <p14:nvPr/>
            </p14:nvContentPartPr>
            <p14:xfrm>
              <a:off x="10024533" y="4263690"/>
              <a:ext cx="47978" cy="45119"/>
            </p14:xfrm>
          </p:contentPart>
        </mc:Choice>
        <mc:Fallback xmlns="">
          <p:pic>
            <p:nvPicPr>
              <p:cNvPr id="247" name="墨迹 246"/>
            </p:nvPicPr>
            <p:blipFill>
              <a:blip/>
            </p:blipFill>
            <p:spPr>
              <a:xfrm>
                <a:off x="10024533" y="4263690"/>
                <a:ext cx="47978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248" name="墨迹 247"/>
              <p14:cNvContentPartPr/>
              <p14:nvPr/>
            </p14:nvContentPartPr>
            <p14:xfrm>
              <a:off x="10182577" y="4046558"/>
              <a:ext cx="133526" cy="366587"/>
            </p14:xfrm>
          </p:contentPart>
        </mc:Choice>
        <mc:Fallback xmlns="">
          <p:pic>
            <p:nvPicPr>
              <p:cNvPr id="248" name="墨迹 247"/>
            </p:nvPicPr>
            <p:blipFill>
              <a:blip/>
            </p:blipFill>
            <p:spPr>
              <a:xfrm>
                <a:off x="10182577" y="4046558"/>
                <a:ext cx="133526" cy="3665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249" name="墨迹 248"/>
              <p14:cNvContentPartPr/>
              <p14:nvPr/>
            </p14:nvContentPartPr>
            <p14:xfrm>
              <a:off x="10447867" y="4218572"/>
              <a:ext cx="174977" cy="16919"/>
            </p14:xfrm>
          </p:contentPart>
        </mc:Choice>
        <mc:Fallback xmlns="">
          <p:pic>
            <p:nvPicPr>
              <p:cNvPr id="249" name="墨迹 248"/>
            </p:nvPicPr>
            <p:blipFill>
              <a:blip/>
            </p:blipFill>
            <p:spPr>
              <a:xfrm>
                <a:off x="10447867" y="4218572"/>
                <a:ext cx="174977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250" name="墨迹 249"/>
              <p14:cNvContentPartPr/>
              <p14:nvPr/>
            </p14:nvContentPartPr>
            <p14:xfrm>
              <a:off x="10618611" y="4186672"/>
              <a:ext cx="103540" cy="155976"/>
            </p14:xfrm>
          </p:contentPart>
        </mc:Choice>
        <mc:Fallback xmlns="">
          <p:pic>
            <p:nvPicPr>
              <p:cNvPr id="250" name="墨迹 249"/>
            </p:nvPicPr>
            <p:blipFill>
              <a:blip/>
            </p:blipFill>
            <p:spPr>
              <a:xfrm>
                <a:off x="10618611" y="4186672"/>
                <a:ext cx="103540" cy="155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251" name="墨迹 250"/>
              <p14:cNvContentPartPr/>
              <p14:nvPr/>
            </p14:nvContentPartPr>
            <p14:xfrm>
              <a:off x="10724444" y="4246771"/>
              <a:ext cx="33867" cy="73317"/>
            </p14:xfrm>
          </p:contentPart>
        </mc:Choice>
        <mc:Fallback xmlns="">
          <p:pic>
            <p:nvPicPr>
              <p:cNvPr id="251" name="墨迹 250"/>
            </p:nvPicPr>
            <p:blipFill>
              <a:blip/>
            </p:blipFill>
            <p:spPr>
              <a:xfrm>
                <a:off x="10724444" y="4246771"/>
                <a:ext cx="33867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252" name="墨迹 251"/>
              <p14:cNvContentPartPr/>
              <p14:nvPr/>
            </p14:nvContentPartPr>
            <p14:xfrm>
              <a:off x="10842977" y="4158473"/>
              <a:ext cx="95955" cy="187876"/>
            </p14:xfrm>
          </p:contentPart>
        </mc:Choice>
        <mc:Fallback xmlns="">
          <p:pic>
            <p:nvPicPr>
              <p:cNvPr id="252" name="墨迹 251"/>
            </p:nvPicPr>
            <p:blipFill>
              <a:blip/>
            </p:blipFill>
            <p:spPr>
              <a:xfrm>
                <a:off x="10842977" y="4158473"/>
                <a:ext cx="95955" cy="187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253" name="墨迹 252"/>
              <p14:cNvContentPartPr/>
              <p14:nvPr/>
            </p14:nvContentPartPr>
            <p14:xfrm>
              <a:off x="10792177" y="4167814"/>
              <a:ext cx="220133" cy="242511"/>
            </p14:xfrm>
          </p:contentPart>
        </mc:Choice>
        <mc:Fallback xmlns="">
          <p:pic>
            <p:nvPicPr>
              <p:cNvPr id="253" name="墨迹 252"/>
            </p:nvPicPr>
            <p:blipFill>
              <a:blip/>
            </p:blipFill>
            <p:spPr>
              <a:xfrm>
                <a:off x="10792177" y="4167814"/>
                <a:ext cx="220133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254" name="墨迹 253"/>
              <p14:cNvContentPartPr/>
              <p14:nvPr/>
            </p14:nvContentPartPr>
            <p14:xfrm>
              <a:off x="11048118" y="4263690"/>
              <a:ext cx="161749" cy="22560"/>
            </p14:xfrm>
          </p:contentPart>
        </mc:Choice>
        <mc:Fallback xmlns="">
          <p:pic>
            <p:nvPicPr>
              <p:cNvPr id="254" name="墨迹 253"/>
            </p:nvPicPr>
            <p:blipFill>
              <a:blip/>
            </p:blipFill>
            <p:spPr>
              <a:xfrm>
                <a:off x="11048118" y="4263690"/>
                <a:ext cx="161749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255" name="墨迹 254"/>
              <p14:cNvContentPartPr/>
              <p14:nvPr/>
            </p14:nvContentPartPr>
            <p14:xfrm>
              <a:off x="11198577" y="4166051"/>
              <a:ext cx="84667" cy="255554"/>
            </p14:xfrm>
          </p:contentPart>
        </mc:Choice>
        <mc:Fallback xmlns="">
          <p:pic>
            <p:nvPicPr>
              <p:cNvPr id="255" name="墨迹 254"/>
            </p:nvPicPr>
            <p:blipFill>
              <a:blip/>
            </p:blipFill>
            <p:spPr>
              <a:xfrm>
                <a:off x="11198577" y="4166051"/>
                <a:ext cx="84667" cy="255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256" name="墨迹 255"/>
              <p14:cNvContentPartPr/>
              <p14:nvPr/>
            </p14:nvContentPartPr>
            <p14:xfrm>
              <a:off x="11271955" y="4337008"/>
              <a:ext cx="16933" cy="95876"/>
            </p14:xfrm>
          </p:contentPart>
        </mc:Choice>
        <mc:Fallback xmlns="">
          <p:pic>
            <p:nvPicPr>
              <p:cNvPr id="256" name="墨迹 255"/>
            </p:nvPicPr>
            <p:blipFill>
              <a:blip/>
            </p:blipFill>
            <p:spPr>
              <a:xfrm>
                <a:off x="11271955" y="4337008"/>
                <a:ext cx="16933" cy="95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257" name="墨迹 256"/>
              <p14:cNvContentPartPr/>
              <p14:nvPr/>
            </p14:nvContentPartPr>
            <p14:xfrm>
              <a:off x="11376377" y="4220511"/>
              <a:ext cx="110067" cy="178535"/>
            </p14:xfrm>
          </p:contentPart>
        </mc:Choice>
        <mc:Fallback xmlns="">
          <p:pic>
            <p:nvPicPr>
              <p:cNvPr id="257" name="墨迹 256"/>
            </p:nvPicPr>
            <p:blipFill>
              <a:blip/>
            </p:blipFill>
            <p:spPr>
              <a:xfrm>
                <a:off x="11376377" y="4220511"/>
                <a:ext cx="110067" cy="178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258" name="墨迹 257"/>
              <p14:cNvContentPartPr/>
              <p14:nvPr/>
            </p14:nvContentPartPr>
            <p14:xfrm>
              <a:off x="11582400" y="4231262"/>
              <a:ext cx="107244" cy="29609"/>
            </p14:xfrm>
          </p:contentPart>
        </mc:Choice>
        <mc:Fallback xmlns="">
          <p:pic>
            <p:nvPicPr>
              <p:cNvPr id="258" name="墨迹 257"/>
            </p:nvPicPr>
            <p:blipFill>
              <a:blip/>
            </p:blipFill>
            <p:spPr>
              <a:xfrm>
                <a:off x="11582400" y="4231262"/>
                <a:ext cx="107244" cy="296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259" name="墨迹 258"/>
              <p14:cNvContentPartPr/>
              <p14:nvPr/>
            </p14:nvContentPartPr>
            <p14:xfrm>
              <a:off x="11559822" y="4297529"/>
              <a:ext cx="118533" cy="31019"/>
            </p14:xfrm>
          </p:contentPart>
        </mc:Choice>
        <mc:Fallback xmlns="">
          <p:pic>
            <p:nvPicPr>
              <p:cNvPr id="259" name="墨迹 258"/>
            </p:nvPicPr>
            <p:blipFill>
              <a:blip/>
            </p:blipFill>
            <p:spPr>
              <a:xfrm>
                <a:off x="11559822" y="4297529"/>
                <a:ext cx="118533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260" name="墨迹 259"/>
              <p14:cNvContentPartPr/>
              <p14:nvPr/>
            </p14:nvContentPartPr>
            <p14:xfrm>
              <a:off x="11737622" y="4100841"/>
              <a:ext cx="87489" cy="416640"/>
            </p14:xfrm>
          </p:contentPart>
        </mc:Choice>
        <mc:Fallback xmlns="">
          <p:pic>
            <p:nvPicPr>
              <p:cNvPr id="260" name="墨迹 259"/>
            </p:nvPicPr>
            <p:blipFill>
              <a:blip/>
            </p:blipFill>
            <p:spPr>
              <a:xfrm>
                <a:off x="11737622" y="4100841"/>
                <a:ext cx="87489" cy="416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261" name="墨迹 260"/>
              <p14:cNvContentPartPr/>
              <p14:nvPr/>
            </p14:nvContentPartPr>
            <p14:xfrm>
              <a:off x="9326033" y="4723334"/>
              <a:ext cx="583671" cy="262251"/>
            </p14:xfrm>
          </p:contentPart>
        </mc:Choice>
        <mc:Fallback xmlns="">
          <p:pic>
            <p:nvPicPr>
              <p:cNvPr id="261" name="墨迹 260"/>
            </p:nvPicPr>
            <p:blipFill>
              <a:blip/>
            </p:blipFill>
            <p:spPr>
              <a:xfrm>
                <a:off x="9326033" y="4723334"/>
                <a:ext cx="583671" cy="262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262" name="墨迹 261"/>
              <p14:cNvContentPartPr/>
              <p14:nvPr/>
            </p14:nvContentPartPr>
            <p14:xfrm>
              <a:off x="9849555" y="4878429"/>
              <a:ext cx="128412" cy="318649"/>
            </p14:xfrm>
          </p:contentPart>
        </mc:Choice>
        <mc:Fallback xmlns="">
          <p:pic>
            <p:nvPicPr>
              <p:cNvPr id="262" name="墨迹 261"/>
            </p:nvPicPr>
            <p:blipFill>
              <a:blip/>
            </p:blipFill>
            <p:spPr>
              <a:xfrm>
                <a:off x="9849555" y="4878429"/>
                <a:ext cx="128412" cy="3186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263" name="墨迹 262"/>
              <p14:cNvContentPartPr/>
              <p14:nvPr/>
            </p14:nvContentPartPr>
            <p14:xfrm>
              <a:off x="10261600" y="4838950"/>
              <a:ext cx="347132" cy="135355"/>
            </p14:xfrm>
          </p:contentPart>
        </mc:Choice>
        <mc:Fallback xmlns="">
          <p:pic>
            <p:nvPicPr>
              <p:cNvPr id="263" name="墨迹 262"/>
            </p:nvPicPr>
            <p:blipFill>
              <a:blip/>
            </p:blipFill>
            <p:spPr>
              <a:xfrm>
                <a:off x="10261600" y="4838950"/>
                <a:ext cx="347132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264" name="墨迹 263"/>
              <p14:cNvContentPartPr/>
              <p14:nvPr/>
            </p14:nvContentPartPr>
            <p14:xfrm>
              <a:off x="10656711" y="4716813"/>
              <a:ext cx="500239" cy="336450"/>
            </p14:xfrm>
          </p:contentPart>
        </mc:Choice>
        <mc:Fallback xmlns="">
          <p:pic>
            <p:nvPicPr>
              <p:cNvPr id="264" name="墨迹 263"/>
            </p:nvPicPr>
            <p:blipFill>
              <a:blip/>
            </p:blipFill>
            <p:spPr>
              <a:xfrm>
                <a:off x="10656711" y="4716813"/>
                <a:ext cx="500239" cy="336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265" name="墨迹 264"/>
              <p14:cNvContentPartPr/>
              <p14:nvPr/>
            </p14:nvContentPartPr>
            <p14:xfrm>
              <a:off x="11172295" y="4930597"/>
              <a:ext cx="288749" cy="63448"/>
            </p14:xfrm>
          </p:contentPart>
        </mc:Choice>
        <mc:Fallback xmlns="">
          <p:pic>
            <p:nvPicPr>
              <p:cNvPr id="265" name="墨迹 264"/>
            </p:nvPicPr>
            <p:blipFill>
              <a:blip/>
            </p:blipFill>
            <p:spPr>
              <a:xfrm>
                <a:off x="11172295" y="4930597"/>
                <a:ext cx="288749" cy="634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266" name="墨迹 265"/>
              <p14:cNvContentPartPr/>
              <p14:nvPr/>
            </p14:nvContentPartPr>
            <p14:xfrm>
              <a:off x="11548532" y="4799472"/>
              <a:ext cx="254000" cy="242511"/>
            </p14:xfrm>
          </p:contentPart>
        </mc:Choice>
        <mc:Fallback xmlns="">
          <p:pic>
            <p:nvPicPr>
              <p:cNvPr id="266" name="墨迹 265"/>
            </p:nvPicPr>
            <p:blipFill>
              <a:blip/>
            </p:blipFill>
            <p:spPr>
              <a:xfrm>
                <a:off x="11548532" y="4799472"/>
                <a:ext cx="254000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267" name="墨迹 266"/>
              <p14:cNvContentPartPr/>
              <p14:nvPr/>
            </p14:nvContentPartPr>
            <p14:xfrm>
              <a:off x="11757377" y="4968666"/>
              <a:ext cx="118533" cy="166374"/>
            </p14:xfrm>
          </p:contentPart>
        </mc:Choice>
        <mc:Fallback xmlns="">
          <p:pic>
            <p:nvPicPr>
              <p:cNvPr id="267" name="墨迹 266"/>
            </p:nvPicPr>
            <p:blipFill>
              <a:blip/>
            </p:blipFill>
            <p:spPr>
              <a:xfrm>
                <a:off x="11757377" y="4968666"/>
                <a:ext cx="118533" cy="166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268" name="墨迹 267"/>
              <p14:cNvContentPartPr/>
              <p14:nvPr/>
            </p14:nvContentPartPr>
            <p14:xfrm>
              <a:off x="11430000" y="5448049"/>
              <a:ext cx="101600" cy="172543"/>
            </p14:xfrm>
          </p:contentPart>
        </mc:Choice>
        <mc:Fallback xmlns="">
          <p:pic>
            <p:nvPicPr>
              <p:cNvPr id="268" name="墨迹 267"/>
            </p:nvPicPr>
            <p:blipFill>
              <a:blip/>
            </p:blipFill>
            <p:spPr>
              <a:xfrm>
                <a:off x="11430000" y="5448049"/>
                <a:ext cx="101600" cy="1725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269" name="墨迹 268"/>
              <p14:cNvContentPartPr/>
              <p14:nvPr/>
            </p14:nvContentPartPr>
            <p14:xfrm>
              <a:off x="11559822" y="5538286"/>
              <a:ext cx="45156" cy="81777"/>
            </p14:xfrm>
          </p:contentPart>
        </mc:Choice>
        <mc:Fallback xmlns="">
          <p:pic>
            <p:nvPicPr>
              <p:cNvPr id="269" name="墨迹 268"/>
            </p:nvPicPr>
            <p:blipFill>
              <a:blip/>
            </p:blipFill>
            <p:spPr>
              <a:xfrm>
                <a:off x="11559822" y="5538286"/>
                <a:ext cx="45156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270" name="墨迹 269"/>
              <p14:cNvContentPartPr/>
              <p14:nvPr/>
            </p14:nvContentPartPr>
            <p14:xfrm>
              <a:off x="11511844" y="5413505"/>
              <a:ext cx="189088" cy="381392"/>
            </p14:xfrm>
          </p:contentPart>
        </mc:Choice>
        <mc:Fallback xmlns="">
          <p:pic>
            <p:nvPicPr>
              <p:cNvPr id="270" name="墨迹 269"/>
            </p:nvPicPr>
            <p:blipFill>
              <a:blip/>
            </p:blipFill>
            <p:spPr>
              <a:xfrm>
                <a:off x="11511844" y="5413505"/>
                <a:ext cx="189088" cy="3813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271" name="墨迹 270"/>
              <p14:cNvContentPartPr/>
              <p14:nvPr/>
            </p14:nvContentPartPr>
            <p14:xfrm>
              <a:off x="11661422" y="5453689"/>
              <a:ext cx="127000" cy="22559"/>
            </p14:xfrm>
          </p:contentPart>
        </mc:Choice>
        <mc:Fallback xmlns="">
          <p:pic>
            <p:nvPicPr>
              <p:cNvPr id="271" name="墨迹 270"/>
            </p:nvPicPr>
            <p:blipFill>
              <a:blip/>
            </p:blipFill>
            <p:spPr>
              <a:xfrm>
                <a:off x="11661422" y="5453689"/>
                <a:ext cx="127000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272" name="墨迹 271"/>
              <p14:cNvContentPartPr/>
              <p14:nvPr/>
            </p14:nvContentPartPr>
            <p14:xfrm>
              <a:off x="11757377" y="5538286"/>
              <a:ext cx="220133" cy="163554"/>
            </p14:xfrm>
          </p:contentPart>
        </mc:Choice>
        <mc:Fallback xmlns="">
          <p:pic>
            <p:nvPicPr>
              <p:cNvPr id="272" name="墨迹 271"/>
            </p:nvPicPr>
            <p:blipFill>
              <a:blip/>
            </p:blipFill>
            <p:spPr>
              <a:xfrm>
                <a:off x="11757377" y="5538286"/>
                <a:ext cx="220133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273" name="墨迹 272"/>
              <p14:cNvContentPartPr/>
              <p14:nvPr/>
            </p14:nvContentPartPr>
            <p14:xfrm>
              <a:off x="12000088" y="5497044"/>
              <a:ext cx="28223" cy="351431"/>
            </p14:xfrm>
          </p:contentPart>
        </mc:Choice>
        <mc:Fallback xmlns="">
          <p:pic>
            <p:nvPicPr>
              <p:cNvPr id="273" name="墨迹 272"/>
            </p:nvPicPr>
            <p:blipFill>
              <a:blip/>
            </p:blipFill>
            <p:spPr>
              <a:xfrm>
                <a:off x="12000088" y="5497044"/>
                <a:ext cx="28223" cy="351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274" name="墨迹 273"/>
              <p14:cNvContentPartPr/>
              <p14:nvPr/>
            </p14:nvContentPartPr>
            <p14:xfrm>
              <a:off x="1744133" y="1689120"/>
              <a:ext cx="90311" cy="155800"/>
            </p14:xfrm>
          </p:contentPart>
        </mc:Choice>
        <mc:Fallback xmlns="">
          <p:pic>
            <p:nvPicPr>
              <p:cNvPr id="274" name="墨迹 273"/>
            </p:nvPicPr>
            <p:blipFill>
              <a:blip/>
            </p:blipFill>
            <p:spPr>
              <a:xfrm>
                <a:off x="1744133" y="1689120"/>
                <a:ext cx="90311" cy="155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275" name="墨迹 274"/>
              <p14:cNvContentPartPr/>
              <p14:nvPr/>
            </p14:nvContentPartPr>
            <p14:xfrm>
              <a:off x="1851377" y="1731419"/>
              <a:ext cx="90311" cy="45118"/>
            </p14:xfrm>
          </p:contentPart>
        </mc:Choice>
        <mc:Fallback xmlns="">
          <p:pic>
            <p:nvPicPr>
              <p:cNvPr id="275" name="墨迹 274"/>
            </p:nvPicPr>
            <p:blipFill>
              <a:blip/>
            </p:blipFill>
            <p:spPr>
              <a:xfrm>
                <a:off x="1851377" y="1731419"/>
                <a:ext cx="90311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276" name="墨迹 275"/>
              <p14:cNvContentPartPr/>
              <p14:nvPr/>
            </p14:nvContentPartPr>
            <p14:xfrm>
              <a:off x="1964266" y="1500187"/>
              <a:ext cx="129822" cy="487138"/>
            </p14:xfrm>
          </p:contentPart>
        </mc:Choice>
        <mc:Fallback xmlns="">
          <p:pic>
            <p:nvPicPr>
              <p:cNvPr id="276" name="墨迹 275"/>
            </p:nvPicPr>
            <p:blipFill>
              <a:blip/>
            </p:blipFill>
            <p:spPr>
              <a:xfrm>
                <a:off x="1964266" y="1500187"/>
                <a:ext cx="129822" cy="4871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277" name="墨迹 276"/>
              <p14:cNvContentPartPr/>
              <p14:nvPr/>
            </p14:nvContentPartPr>
            <p14:xfrm>
              <a:off x="2060222" y="1562225"/>
              <a:ext cx="112889" cy="28199"/>
            </p14:xfrm>
          </p:contentPart>
        </mc:Choice>
        <mc:Fallback xmlns="">
          <p:pic>
            <p:nvPicPr>
              <p:cNvPr id="277" name="墨迹 276"/>
            </p:nvPicPr>
            <p:blipFill>
              <a:blip/>
            </p:blipFill>
            <p:spPr>
              <a:xfrm>
                <a:off x="2060222" y="1562225"/>
                <a:ext cx="112889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278" name="墨迹 277"/>
              <p14:cNvContentPartPr/>
              <p14:nvPr/>
            </p14:nvContentPartPr>
            <p14:xfrm>
              <a:off x="2182812" y="1509352"/>
              <a:ext cx="272521" cy="374342"/>
            </p14:xfrm>
          </p:contentPart>
        </mc:Choice>
        <mc:Fallback xmlns="">
          <p:pic>
            <p:nvPicPr>
              <p:cNvPr id="278" name="墨迹 277"/>
            </p:nvPicPr>
            <p:blipFill>
              <a:blip/>
            </p:blipFill>
            <p:spPr>
              <a:xfrm>
                <a:off x="2182812" y="1509352"/>
                <a:ext cx="272521" cy="374342"/>
              </a:xfrm>
              <a:prstGeom prst="rect"/>
            </p:spPr>
          </p:pic>
        </mc:Fallback>
      </mc:AlternateContent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墨迹 2"/>
              <p14:cNvContentPartPr/>
              <p14:nvPr/>
            </p14:nvContentPartPr>
            <p14:xfrm>
              <a:off x="6860822" y="439904"/>
              <a:ext cx="42333" cy="222067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6860822" y="439904"/>
                <a:ext cx="42333" cy="2220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墨迹 3"/>
              <p14:cNvContentPartPr/>
              <p14:nvPr/>
            </p14:nvContentPartPr>
            <p14:xfrm>
              <a:off x="6869288" y="541421"/>
              <a:ext cx="121356" cy="39478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6869288" y="541421"/>
                <a:ext cx="121356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墨迹 5"/>
              <p14:cNvContentPartPr/>
              <p14:nvPr/>
            </p14:nvContentPartPr>
            <p14:xfrm>
              <a:off x="6968066" y="413820"/>
              <a:ext cx="36689" cy="353193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6968066" y="413820"/>
                <a:ext cx="36689" cy="3531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墨迹 6"/>
              <p14:cNvContentPartPr/>
              <p14:nvPr/>
            </p14:nvContentPartPr>
            <p14:xfrm>
              <a:off x="7027333" y="541421"/>
              <a:ext cx="163689" cy="100106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7027333" y="541421"/>
                <a:ext cx="163689" cy="1001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墨迹 7"/>
              <p14:cNvContentPartPr/>
              <p14:nvPr/>
            </p14:nvContentPartPr>
            <p14:xfrm>
              <a:off x="7627937" y="442724"/>
              <a:ext cx="285574" cy="200213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7627937" y="442724"/>
                <a:ext cx="285574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墨迹 8"/>
              <p14:cNvContentPartPr/>
              <p14:nvPr/>
            </p14:nvContentPartPr>
            <p14:xfrm>
              <a:off x="8314266" y="468103"/>
              <a:ext cx="276578" cy="170957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8314266" y="468103"/>
                <a:ext cx="276578" cy="170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墨迹 9"/>
              <p14:cNvContentPartPr/>
              <p14:nvPr/>
            </p14:nvContentPartPr>
            <p14:xfrm>
              <a:off x="8675334" y="541421"/>
              <a:ext cx="245710" cy="139056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8675334" y="541421"/>
                <a:ext cx="245710" cy="139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墨迹 10"/>
              <p14:cNvContentPartPr/>
              <p14:nvPr/>
            </p14:nvContentPartPr>
            <p14:xfrm>
              <a:off x="7857066" y="981325"/>
              <a:ext cx="485422" cy="33839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7857066" y="981325"/>
                <a:ext cx="485422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墨迹 11"/>
              <p14:cNvContentPartPr/>
              <p14:nvPr/>
            </p14:nvContentPartPr>
            <p14:xfrm>
              <a:off x="2534355" y="2698645"/>
              <a:ext cx="25400" cy="14100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2534355" y="2698645"/>
                <a:ext cx="25400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墨迹 12"/>
              <p14:cNvContentPartPr/>
              <p14:nvPr/>
            </p14:nvContentPartPr>
            <p14:xfrm>
              <a:off x="2466622" y="2684545"/>
              <a:ext cx="325966" cy="189639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2466622" y="2684545"/>
                <a:ext cx="325966" cy="189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墨迹 13"/>
              <p14:cNvContentPartPr/>
              <p14:nvPr/>
            </p14:nvContentPartPr>
            <p14:xfrm>
              <a:off x="3006725" y="2718384"/>
              <a:ext cx="219075" cy="33839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3006725" y="2718384"/>
                <a:ext cx="219075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墨迹 14"/>
              <p14:cNvContentPartPr/>
              <p14:nvPr/>
            </p14:nvContentPartPr>
            <p14:xfrm>
              <a:off x="3121377" y="2617044"/>
              <a:ext cx="5645" cy="301553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3121377" y="2617044"/>
                <a:ext cx="5645" cy="3015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墨迹 15"/>
              <p14:cNvContentPartPr/>
              <p14:nvPr/>
            </p14:nvContentPartPr>
            <p14:xfrm>
              <a:off x="3539066" y="2594309"/>
              <a:ext cx="110067" cy="163202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3539066" y="2594309"/>
                <a:ext cx="110067" cy="1632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" name="墨迹 16"/>
              <p14:cNvContentPartPr/>
              <p14:nvPr/>
            </p14:nvContentPartPr>
            <p14:xfrm>
              <a:off x="3623733" y="2541436"/>
              <a:ext cx="33867" cy="377514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3623733" y="2541436"/>
                <a:ext cx="33867" cy="3775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墨迹 17"/>
              <p14:cNvContentPartPr/>
              <p14:nvPr/>
            </p14:nvContentPartPr>
            <p14:xfrm>
              <a:off x="3623733" y="2680845"/>
              <a:ext cx="342900" cy="195454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3623733" y="2680845"/>
                <a:ext cx="342900" cy="195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墨迹 18"/>
              <p14:cNvContentPartPr/>
              <p14:nvPr/>
            </p14:nvContentPartPr>
            <p14:xfrm>
              <a:off x="4184473" y="2670446"/>
              <a:ext cx="415749" cy="25379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4184473" y="2670446"/>
                <a:ext cx="415749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" name="墨迹 19"/>
              <p14:cNvContentPartPr/>
              <p14:nvPr/>
            </p14:nvContentPartPr>
            <p14:xfrm>
              <a:off x="4543777" y="2583029"/>
              <a:ext cx="180623" cy="53578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4543777" y="2583029"/>
                <a:ext cx="180623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" name="墨迹 20"/>
              <p14:cNvContentPartPr/>
              <p14:nvPr/>
            </p14:nvContentPartPr>
            <p14:xfrm>
              <a:off x="4272138" y="2724024"/>
              <a:ext cx="333728" cy="16920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4272138" y="2724024"/>
                <a:ext cx="333728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2" name="墨迹 21"/>
              <p14:cNvContentPartPr/>
              <p14:nvPr/>
            </p14:nvContentPartPr>
            <p14:xfrm>
              <a:off x="4319411" y="2769143"/>
              <a:ext cx="145344" cy="59218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4319411" y="2769143"/>
                <a:ext cx="145344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3" name="墨迹 22"/>
              <p14:cNvContentPartPr/>
              <p14:nvPr/>
            </p14:nvContentPartPr>
            <p14:xfrm>
              <a:off x="4887383" y="2563290"/>
              <a:ext cx="371827" cy="222772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4887383" y="2563290"/>
                <a:ext cx="371827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4" name="墨迹 23"/>
              <p14:cNvContentPartPr/>
              <p14:nvPr/>
            </p14:nvContentPartPr>
            <p14:xfrm>
              <a:off x="5243688" y="2673266"/>
              <a:ext cx="222956" cy="163554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5243688" y="2673266"/>
                <a:ext cx="222956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5" name="墨迹 24"/>
              <p14:cNvContentPartPr/>
              <p14:nvPr/>
            </p14:nvContentPartPr>
            <p14:xfrm>
              <a:off x="5547077" y="2656347"/>
              <a:ext cx="230012" cy="11279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5547077" y="2656347"/>
                <a:ext cx="230012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6" name="墨迹 25"/>
              <p14:cNvContentPartPr/>
              <p14:nvPr/>
            </p14:nvContentPartPr>
            <p14:xfrm>
              <a:off x="5667022" y="2558884"/>
              <a:ext cx="28222" cy="232818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5667022" y="2558884"/>
                <a:ext cx="28222" cy="2328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7" name="墨迹 26"/>
              <p14:cNvContentPartPr/>
              <p14:nvPr/>
            </p14:nvContentPartPr>
            <p14:xfrm>
              <a:off x="5971822" y="2536148"/>
              <a:ext cx="32455" cy="187876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5971822" y="2536148"/>
                <a:ext cx="32455" cy="187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8" name="墨迹 27"/>
              <p14:cNvContentPartPr/>
              <p14:nvPr/>
            </p14:nvContentPartPr>
            <p14:xfrm>
              <a:off x="6005688" y="2605588"/>
              <a:ext cx="121356" cy="28199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6005688" y="2605588"/>
                <a:ext cx="121356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9" name="墨迹 28"/>
              <p14:cNvContentPartPr/>
              <p14:nvPr/>
            </p14:nvContentPartPr>
            <p14:xfrm>
              <a:off x="6112933" y="2410310"/>
              <a:ext cx="33867" cy="536486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6112933" y="2410310"/>
                <a:ext cx="33867" cy="5364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0" name="墨迹 29"/>
              <p14:cNvContentPartPr/>
              <p14:nvPr/>
            </p14:nvContentPartPr>
            <p14:xfrm>
              <a:off x="6197600" y="2663925"/>
              <a:ext cx="262466" cy="142581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6197600" y="2663925"/>
                <a:ext cx="262466" cy="1425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1" name="墨迹 30"/>
              <p14:cNvContentPartPr/>
              <p14:nvPr/>
            </p14:nvContentPartPr>
            <p14:xfrm>
              <a:off x="212725" y="3840705"/>
              <a:ext cx="219780" cy="73318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212725" y="3840705"/>
                <a:ext cx="219780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2" name="墨迹 31"/>
              <p14:cNvContentPartPr/>
              <p14:nvPr/>
            </p14:nvContentPartPr>
            <p14:xfrm>
              <a:off x="208844" y="3723679"/>
              <a:ext cx="169333" cy="453299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208844" y="3723679"/>
                <a:ext cx="169333" cy="453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3" name="墨迹 32"/>
              <p14:cNvContentPartPr/>
              <p14:nvPr/>
            </p14:nvContentPartPr>
            <p14:xfrm>
              <a:off x="406400" y="3773027"/>
              <a:ext cx="195438" cy="149808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406400" y="3773027"/>
                <a:ext cx="195438" cy="1498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4" name="墨迹 33"/>
              <p14:cNvContentPartPr/>
              <p14:nvPr/>
            </p14:nvContentPartPr>
            <p14:xfrm>
              <a:off x="361244" y="3947861"/>
              <a:ext cx="242711" cy="183294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361244" y="3947861"/>
                <a:ext cx="242711" cy="183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5" name="墨迹 34"/>
              <p14:cNvContentPartPr/>
              <p14:nvPr/>
            </p14:nvContentPartPr>
            <p14:xfrm>
              <a:off x="256293" y="4266510"/>
              <a:ext cx="223484" cy="305431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256293" y="4266510"/>
                <a:ext cx="223484" cy="305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6" name="墨迹 35"/>
              <p14:cNvContentPartPr/>
              <p14:nvPr/>
            </p14:nvContentPartPr>
            <p14:xfrm>
              <a:off x="444500" y="4291889"/>
              <a:ext cx="249766" cy="242512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444500" y="4291889"/>
                <a:ext cx="249766" cy="242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7" name="墨迹 36"/>
              <p14:cNvContentPartPr/>
              <p14:nvPr/>
            </p14:nvContentPartPr>
            <p14:xfrm>
              <a:off x="626533" y="4234962"/>
              <a:ext cx="39511" cy="739343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626533" y="4234962"/>
                <a:ext cx="39511" cy="7393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8" name="墨迹 37"/>
              <p14:cNvContentPartPr/>
              <p14:nvPr/>
            </p14:nvContentPartPr>
            <p14:xfrm>
              <a:off x="1670755" y="3632032"/>
              <a:ext cx="259645" cy="293270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1670755" y="3632032"/>
                <a:ext cx="259645" cy="293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9" name="墨迹 38"/>
              <p14:cNvContentPartPr/>
              <p14:nvPr/>
            </p14:nvContentPartPr>
            <p14:xfrm>
              <a:off x="1693333" y="4337008"/>
              <a:ext cx="11289" cy="242159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1693333" y="4337008"/>
                <a:ext cx="11289" cy="2421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0" name="墨迹 39"/>
              <p14:cNvContentPartPr/>
              <p14:nvPr/>
            </p14:nvContentPartPr>
            <p14:xfrm>
              <a:off x="1693333" y="4461083"/>
              <a:ext cx="104422" cy="67678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1693333" y="4461083"/>
                <a:ext cx="104422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1" name="墨迹 40"/>
              <p14:cNvContentPartPr/>
              <p14:nvPr/>
            </p14:nvContentPartPr>
            <p14:xfrm>
              <a:off x="1789288" y="4308809"/>
              <a:ext cx="22578" cy="377690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1789288" y="4308809"/>
                <a:ext cx="22578" cy="3776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2" name="墨迹 41"/>
              <p14:cNvContentPartPr/>
              <p14:nvPr/>
            </p14:nvContentPartPr>
            <p14:xfrm>
              <a:off x="1817511" y="4493865"/>
              <a:ext cx="304800" cy="139409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1817511" y="4493865"/>
                <a:ext cx="304800" cy="1394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3" name="墨迹 42"/>
              <p14:cNvContentPartPr/>
              <p14:nvPr/>
            </p14:nvContentPartPr>
            <p14:xfrm>
              <a:off x="1608666" y="5182978"/>
              <a:ext cx="551745" cy="369407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1608666" y="5182978"/>
                <a:ext cx="551745" cy="3694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4" name="墨迹 43"/>
              <p14:cNvContentPartPr/>
              <p14:nvPr/>
            </p14:nvContentPartPr>
            <p14:xfrm>
              <a:off x="2365022" y="3721036"/>
              <a:ext cx="124178" cy="765427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2365022" y="3721036"/>
                <a:ext cx="124178" cy="7654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5" name="墨迹 44"/>
              <p14:cNvContentPartPr/>
              <p14:nvPr/>
            </p14:nvContentPartPr>
            <p14:xfrm>
              <a:off x="2300111" y="4568240"/>
              <a:ext cx="149577" cy="1065922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2300111" y="4568240"/>
                <a:ext cx="149577" cy="10659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6" name="墨迹 45"/>
              <p14:cNvContentPartPr/>
              <p14:nvPr/>
            </p14:nvContentPartPr>
            <p14:xfrm>
              <a:off x="2668411" y="4480823"/>
              <a:ext cx="1285522" cy="104336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2668411" y="4480823"/>
                <a:ext cx="1285522" cy="104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7" name="墨迹 46"/>
              <p14:cNvContentPartPr/>
              <p14:nvPr/>
            </p14:nvContentPartPr>
            <p14:xfrm>
              <a:off x="3925711" y="4365207"/>
              <a:ext cx="190500" cy="239692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3925711" y="4365207"/>
                <a:ext cx="190500" cy="239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8" name="墨迹 47"/>
              <p14:cNvContentPartPr/>
              <p14:nvPr/>
            </p14:nvContentPartPr>
            <p14:xfrm>
              <a:off x="4487333" y="3461252"/>
              <a:ext cx="203200" cy="830637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4487333" y="3461252"/>
                <a:ext cx="203200" cy="8306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9" name="墨迹 48"/>
              <p14:cNvContentPartPr/>
              <p14:nvPr/>
            </p14:nvContentPartPr>
            <p14:xfrm>
              <a:off x="4543777" y="4308809"/>
              <a:ext cx="64911" cy="1720140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4543777" y="4308809"/>
                <a:ext cx="64911" cy="17201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0" name="墨迹 49"/>
              <p14:cNvContentPartPr/>
              <p14:nvPr/>
            </p14:nvContentPartPr>
            <p14:xfrm>
              <a:off x="5060244" y="3538976"/>
              <a:ext cx="104995" cy="59958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5060244" y="3538976"/>
                <a:ext cx="104995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1" name="墨迹 50"/>
              <p14:cNvContentPartPr/>
              <p14:nvPr/>
            </p14:nvContentPartPr>
            <p14:xfrm>
              <a:off x="5068711" y="3527696"/>
              <a:ext cx="8466" cy="8460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5068711" y="3527696"/>
                <a:ext cx="8466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2" name="墨迹 51"/>
              <p14:cNvContentPartPr/>
              <p14:nvPr/>
            </p14:nvContentPartPr>
            <p14:xfrm>
              <a:off x="4984044" y="3459490"/>
              <a:ext cx="443618" cy="260841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4984044" y="3459490"/>
                <a:ext cx="443618" cy="2608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3" name="墨迹 52"/>
              <p14:cNvContentPartPr/>
              <p14:nvPr/>
            </p14:nvContentPartPr>
            <p14:xfrm>
              <a:off x="4997626" y="4181384"/>
              <a:ext cx="398462" cy="268420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4997626" y="4181384"/>
                <a:ext cx="398462" cy="2684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4" name="墨迹 53"/>
              <p14:cNvContentPartPr/>
              <p14:nvPr/>
            </p14:nvContentPartPr>
            <p14:xfrm>
              <a:off x="5424840" y="4320088"/>
              <a:ext cx="149049" cy="200918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5424840" y="4320088"/>
                <a:ext cx="149049" cy="2009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5" name="墨迹 54"/>
              <p14:cNvContentPartPr/>
              <p14:nvPr/>
            </p14:nvContentPartPr>
            <p14:xfrm>
              <a:off x="5133622" y="4878429"/>
              <a:ext cx="31044" cy="245331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5133622" y="4878429"/>
                <a:ext cx="31044" cy="245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6" name="墨迹 55"/>
              <p14:cNvContentPartPr/>
              <p14:nvPr/>
            </p14:nvContentPartPr>
            <p14:xfrm>
              <a:off x="5142088" y="4979945"/>
              <a:ext cx="90312" cy="62038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5142088" y="4979945"/>
                <a:ext cx="90312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7" name="墨迹 56"/>
              <p14:cNvContentPartPr/>
              <p14:nvPr/>
            </p14:nvContentPartPr>
            <p14:xfrm>
              <a:off x="5223933" y="4826261"/>
              <a:ext cx="70556" cy="390556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5223933" y="4826261"/>
                <a:ext cx="70556" cy="3905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8" name="墨迹 57"/>
              <p14:cNvContentPartPr/>
              <p14:nvPr/>
            </p14:nvContentPartPr>
            <p14:xfrm>
              <a:off x="5334000" y="4998980"/>
              <a:ext cx="146755" cy="133240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5334000" y="4998980"/>
                <a:ext cx="146755" cy="1332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9" name="墨迹 58"/>
              <p14:cNvContentPartPr/>
              <p14:nvPr/>
            </p14:nvContentPartPr>
            <p14:xfrm>
              <a:off x="5113866" y="5527006"/>
              <a:ext cx="22578" cy="236872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5113866" y="5527006"/>
                <a:ext cx="22578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0" name="墨迹 59"/>
              <p14:cNvContentPartPr/>
              <p14:nvPr/>
            </p14:nvContentPartPr>
            <p14:xfrm>
              <a:off x="5130800" y="5594684"/>
              <a:ext cx="104422" cy="33838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5130800" y="5594684"/>
                <a:ext cx="104422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1" name="墨迹 60"/>
              <p14:cNvContentPartPr/>
              <p14:nvPr/>
            </p14:nvContentPartPr>
            <p14:xfrm>
              <a:off x="5226755" y="5440647"/>
              <a:ext cx="33867" cy="328871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5226755" y="5440647"/>
                <a:ext cx="33867" cy="3288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2" name="墨迹 61"/>
              <p14:cNvContentPartPr/>
              <p14:nvPr/>
            </p14:nvContentPartPr>
            <p14:xfrm>
              <a:off x="5271911" y="5582699"/>
              <a:ext cx="342371" cy="179064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5271911" y="5582699"/>
                <a:ext cx="342371" cy="1790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3" name="墨迹 62"/>
              <p14:cNvContentPartPr/>
              <p14:nvPr/>
            </p14:nvContentPartPr>
            <p14:xfrm>
              <a:off x="4577644" y="5825916"/>
              <a:ext cx="22578" cy="566800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4577644" y="5825916"/>
                <a:ext cx="22578" cy="566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4" name="墨迹 63"/>
              <p14:cNvContentPartPr/>
              <p14:nvPr/>
            </p14:nvContentPartPr>
            <p14:xfrm>
              <a:off x="5057422" y="6024719"/>
              <a:ext cx="726193" cy="291860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5057422" y="6024719"/>
                <a:ext cx="726193" cy="2918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5" name="墨迹 64"/>
              <p14:cNvContentPartPr/>
              <p14:nvPr/>
            </p14:nvContentPartPr>
            <p14:xfrm>
              <a:off x="5771444" y="6166243"/>
              <a:ext cx="143933" cy="322350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5771444" y="6166243"/>
                <a:ext cx="143933" cy="322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6" name="墨迹 65"/>
              <p14:cNvContentPartPr/>
              <p14:nvPr/>
            </p14:nvContentPartPr>
            <p14:xfrm>
              <a:off x="5147733" y="6423735"/>
              <a:ext cx="507999" cy="270710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5147733" y="6423735"/>
                <a:ext cx="507999" cy="270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7" name="墨迹 66"/>
              <p14:cNvContentPartPr/>
              <p14:nvPr/>
            </p14:nvContentPartPr>
            <p14:xfrm>
              <a:off x="5774266" y="6581649"/>
              <a:ext cx="42334" cy="20621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5774266" y="6581649"/>
                <a:ext cx="42334" cy="206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8" name="墨迹 67"/>
              <p14:cNvContentPartPr/>
              <p14:nvPr/>
            </p14:nvContentPartPr>
            <p14:xfrm>
              <a:off x="6019094" y="6426555"/>
              <a:ext cx="291394" cy="200213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6019094" y="6426555"/>
                <a:ext cx="291394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9" name="墨迹 68"/>
              <p14:cNvContentPartPr/>
              <p14:nvPr/>
            </p14:nvContentPartPr>
            <p14:xfrm>
              <a:off x="6375400" y="6553450"/>
              <a:ext cx="166511" cy="129716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6375400" y="6553450"/>
                <a:ext cx="166511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0" name="墨迹 69"/>
              <p14:cNvContentPartPr/>
              <p14:nvPr/>
            </p14:nvContentPartPr>
            <p14:xfrm>
              <a:off x="1659466" y="293269"/>
              <a:ext cx="14111" cy="8460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1659466" y="293269"/>
                <a:ext cx="14111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1" name="墨迹 70"/>
              <p14:cNvContentPartPr/>
              <p14:nvPr/>
            </p14:nvContentPartPr>
            <p14:xfrm>
              <a:off x="1806222" y="208672"/>
              <a:ext cx="127882" cy="78957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1806222" y="208672"/>
                <a:ext cx="127882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2" name="墨迹 71"/>
              <p14:cNvContentPartPr/>
              <p14:nvPr/>
            </p14:nvContentPartPr>
            <p14:xfrm>
              <a:off x="1729493" y="287629"/>
              <a:ext cx="245709" cy="266481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1729493" y="287629"/>
                <a:ext cx="245709" cy="2664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3" name="墨迹 72"/>
              <p14:cNvContentPartPr/>
              <p14:nvPr/>
            </p14:nvContentPartPr>
            <p14:xfrm>
              <a:off x="1890888" y="416640"/>
              <a:ext cx="220134" cy="149455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1890888" y="416640"/>
                <a:ext cx="220134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4" name="墨迹 73"/>
              <p14:cNvContentPartPr/>
              <p14:nvPr/>
            </p14:nvContentPartPr>
            <p14:xfrm>
              <a:off x="2086327" y="174833"/>
              <a:ext cx="171450" cy="50759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2086327" y="174833"/>
                <a:ext cx="171450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5" name="墨迹 74"/>
              <p14:cNvContentPartPr/>
              <p14:nvPr/>
            </p14:nvContentPartPr>
            <p14:xfrm>
              <a:off x="2076450" y="83010"/>
              <a:ext cx="164394" cy="298557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2076450" y="83010"/>
                <a:ext cx="164394" cy="2985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6" name="墨迹 75"/>
              <p14:cNvContentPartPr/>
              <p14:nvPr/>
            </p14:nvContentPartPr>
            <p14:xfrm>
              <a:off x="2038350" y="274235"/>
              <a:ext cx="356305" cy="197393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2038350" y="274235"/>
                <a:ext cx="356305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7" name="墨迹 76"/>
              <p14:cNvContentPartPr/>
              <p14:nvPr/>
            </p14:nvContentPartPr>
            <p14:xfrm>
              <a:off x="2122311" y="439904"/>
              <a:ext cx="135466" cy="157915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2122311" y="439904"/>
                <a:ext cx="135466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8" name="墨迹 77"/>
              <p14:cNvContentPartPr/>
              <p14:nvPr/>
            </p14:nvContentPartPr>
            <p14:xfrm>
              <a:off x="2302933" y="473743"/>
              <a:ext cx="110067" cy="31019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2302933" y="473743"/>
                <a:ext cx="110067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9" name="墨迹 78"/>
              <p14:cNvContentPartPr/>
              <p14:nvPr/>
            </p14:nvContentPartPr>
            <p14:xfrm>
              <a:off x="2607733" y="95876"/>
              <a:ext cx="86783" cy="138175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2607733" y="95876"/>
                <a:ext cx="86783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80" name="墨迹 79"/>
              <p14:cNvContentPartPr/>
              <p14:nvPr/>
            </p14:nvContentPartPr>
            <p14:xfrm>
              <a:off x="2444397" y="248151"/>
              <a:ext cx="271286" cy="332748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2444397" y="248151"/>
                <a:ext cx="271286" cy="3327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81" name="墨迹 80"/>
              <p14:cNvContentPartPr/>
              <p14:nvPr/>
            </p14:nvContentPartPr>
            <p14:xfrm>
              <a:off x="2850444" y="286043"/>
              <a:ext cx="3704" cy="156681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2850444" y="286043"/>
                <a:ext cx="3704" cy="1566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2" name="墨迹 81"/>
              <p14:cNvContentPartPr/>
              <p14:nvPr/>
            </p14:nvContentPartPr>
            <p14:xfrm>
              <a:off x="2948340" y="94466"/>
              <a:ext cx="31926" cy="903779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2948340" y="94466"/>
                <a:ext cx="31926" cy="9037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3" name="墨迹 82"/>
              <p14:cNvContentPartPr/>
              <p14:nvPr/>
            </p14:nvContentPartPr>
            <p14:xfrm>
              <a:off x="2873022" y="340326"/>
              <a:ext cx="194733" cy="71379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2873022" y="340326"/>
                <a:ext cx="194733" cy="71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4" name="墨迹 83"/>
              <p14:cNvContentPartPr/>
              <p14:nvPr/>
            </p14:nvContentPartPr>
            <p14:xfrm>
              <a:off x="3132666" y="86711"/>
              <a:ext cx="107245" cy="45824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3132666" y="86711"/>
                <a:ext cx="107245" cy="458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5" name="墨迹 84"/>
              <p14:cNvContentPartPr/>
              <p14:nvPr/>
            </p14:nvContentPartPr>
            <p14:xfrm>
              <a:off x="3041120" y="236871"/>
              <a:ext cx="337080" cy="281990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3041120" y="236871"/>
                <a:ext cx="337080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6" name="墨迹 85"/>
              <p14:cNvContentPartPr/>
              <p14:nvPr/>
            </p14:nvContentPartPr>
            <p14:xfrm>
              <a:off x="7165622" y="806491"/>
              <a:ext cx="42333" cy="5640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7165622" y="806491"/>
                <a:ext cx="42333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7" name="墨迹 86"/>
              <p14:cNvContentPartPr/>
              <p14:nvPr/>
            </p14:nvContentPartPr>
            <p14:xfrm>
              <a:off x="1670755" y="128481"/>
              <a:ext cx="42333" cy="514456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1670755" y="128481"/>
                <a:ext cx="42333" cy="5144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8" name="墨迹 87"/>
              <p14:cNvContentPartPr/>
              <p14:nvPr/>
            </p14:nvContentPartPr>
            <p14:xfrm>
              <a:off x="1775177" y="39478"/>
              <a:ext cx="1713089" cy="597819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1775177" y="39478"/>
                <a:ext cx="1713089" cy="597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9" name="墨迹 88"/>
              <p14:cNvContentPartPr/>
              <p14:nvPr/>
            </p14:nvContentPartPr>
            <p14:xfrm>
              <a:off x="1748013" y="620378"/>
              <a:ext cx="1807987" cy="152274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1748013" y="620378"/>
                <a:ext cx="1807987" cy="152274"/>
              </a:xfrm>
              <a:prstGeom prst="rect"/>
            </p:spPr>
          </p:pic>
        </mc:Fallback>
      </mc:AlternateContent>
      <p:pic>
        <p:nvPicPr>
          <p:cNvPr id="90" name="图片 89" descr="2025-09-19 12:49:16.095000"/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14605" y="0"/>
            <a:ext cx="8756650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1" name="墨迹 90"/>
              <p14:cNvContentPartPr/>
              <p14:nvPr/>
            </p14:nvContentPartPr>
            <p14:xfrm>
              <a:off x="1727200" y="2064872"/>
              <a:ext cx="16933" cy="292565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1727200" y="2064872"/>
                <a:ext cx="16933" cy="2925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2" name="墨迹 91"/>
              <p14:cNvContentPartPr/>
              <p14:nvPr/>
            </p14:nvContentPartPr>
            <p14:xfrm>
              <a:off x="1761066" y="1889333"/>
              <a:ext cx="3680178" cy="417346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1761066" y="1889333"/>
                <a:ext cx="3680178" cy="4173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3" name="墨迹 92"/>
              <p14:cNvContentPartPr/>
              <p14:nvPr/>
            </p14:nvContentPartPr>
            <p14:xfrm>
              <a:off x="1766005" y="2275660"/>
              <a:ext cx="3771195" cy="98696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1766005" y="2275660"/>
                <a:ext cx="3771195" cy="98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4" name="墨迹 93"/>
              <p14:cNvContentPartPr/>
              <p14:nvPr/>
            </p14:nvContentPartPr>
            <p14:xfrm>
              <a:off x="743479" y="2024689"/>
              <a:ext cx="261232" cy="265070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743479" y="2024689"/>
                <a:ext cx="261232" cy="2650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5" name="墨迹 94"/>
              <p14:cNvContentPartPr/>
              <p14:nvPr/>
            </p14:nvContentPartPr>
            <p14:xfrm>
              <a:off x="869244" y="2089546"/>
              <a:ext cx="28222" cy="547061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869244" y="2089546"/>
                <a:ext cx="28222" cy="5470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6" name="墨迹 95"/>
              <p14:cNvContentPartPr/>
              <p14:nvPr/>
            </p14:nvContentPartPr>
            <p14:xfrm>
              <a:off x="984250" y="2006007"/>
              <a:ext cx="41627" cy="307898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984250" y="2006007"/>
                <a:ext cx="41627" cy="3078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7" name="墨迹 96"/>
              <p14:cNvContentPartPr/>
              <p14:nvPr/>
            </p14:nvContentPartPr>
            <p14:xfrm>
              <a:off x="1042811" y="1987149"/>
              <a:ext cx="110066" cy="299790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1042811" y="1987149"/>
                <a:ext cx="110066" cy="2997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8" name="墨迹 97"/>
              <p14:cNvContentPartPr/>
              <p14:nvPr/>
            </p14:nvContentPartPr>
            <p14:xfrm>
              <a:off x="1092200" y="2026980"/>
              <a:ext cx="144638" cy="392495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1092200" y="2026980"/>
                <a:ext cx="144638" cy="3924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9" name="墨迹 98"/>
              <p14:cNvContentPartPr/>
              <p14:nvPr/>
            </p14:nvContentPartPr>
            <p14:xfrm>
              <a:off x="1270000" y="2044428"/>
              <a:ext cx="149577" cy="47938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1270000" y="2044428"/>
                <a:ext cx="149577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00" name="墨迹 99"/>
              <p14:cNvContentPartPr/>
              <p14:nvPr/>
            </p14:nvContentPartPr>
            <p14:xfrm>
              <a:off x="1270000" y="1977808"/>
              <a:ext cx="95955" cy="249914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1270000" y="1977808"/>
                <a:ext cx="95955" cy="249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01" name="墨迹 100"/>
              <p14:cNvContentPartPr/>
              <p14:nvPr/>
            </p14:nvContentPartPr>
            <p14:xfrm>
              <a:off x="1349022" y="2109286"/>
              <a:ext cx="59266" cy="19739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1349022" y="2109286"/>
                <a:ext cx="59266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02" name="墨迹 101"/>
              <p14:cNvContentPartPr/>
              <p14:nvPr/>
            </p14:nvContentPartPr>
            <p14:xfrm>
              <a:off x="1371600" y="2154404"/>
              <a:ext cx="49388" cy="28199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1371600" y="2154404"/>
                <a:ext cx="49388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3" name="墨迹 102"/>
              <p14:cNvContentPartPr/>
              <p14:nvPr/>
            </p14:nvContentPartPr>
            <p14:xfrm>
              <a:off x="1253066" y="2255921"/>
              <a:ext cx="22578" cy="70497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1253066" y="2255921"/>
                <a:ext cx="22578" cy="70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4" name="墨迹 103"/>
              <p14:cNvContentPartPr/>
              <p14:nvPr/>
            </p14:nvContentPartPr>
            <p14:xfrm>
              <a:off x="1332088" y="2257331"/>
              <a:ext cx="167923" cy="105746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1332088" y="2257331"/>
                <a:ext cx="167923" cy="1057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5" name="墨迹 104"/>
              <p14:cNvContentPartPr/>
              <p14:nvPr/>
            </p14:nvContentPartPr>
            <p14:xfrm>
              <a:off x="1375656" y="2272840"/>
              <a:ext cx="49566" cy="5640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1375656" y="2272840"/>
                <a:ext cx="49566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6" name="墨迹 105"/>
              <p14:cNvContentPartPr/>
              <p14:nvPr/>
            </p14:nvContentPartPr>
            <p14:xfrm>
              <a:off x="1965677" y="1807556"/>
              <a:ext cx="150989" cy="31019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1965677" y="1807556"/>
                <a:ext cx="150989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7" name="墨迹 106"/>
              <p14:cNvContentPartPr/>
              <p14:nvPr/>
            </p14:nvContentPartPr>
            <p14:xfrm>
              <a:off x="2953455" y="1742699"/>
              <a:ext cx="153811" cy="28199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2953455" y="1742699"/>
                <a:ext cx="153811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08" name="墨迹 107"/>
              <p14:cNvContentPartPr/>
              <p14:nvPr/>
            </p14:nvContentPartPr>
            <p14:xfrm>
              <a:off x="3810000" y="1725779"/>
              <a:ext cx="149577" cy="22559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3810000" y="1725779"/>
                <a:ext cx="149577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9" name="墨迹 108"/>
              <p14:cNvContentPartPr/>
              <p14:nvPr/>
            </p14:nvContentPartPr>
            <p14:xfrm>
              <a:off x="3883377" y="1669381"/>
              <a:ext cx="22578" cy="186113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3883377" y="1669381"/>
                <a:ext cx="22578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10" name="墨迹 109"/>
              <p14:cNvContentPartPr/>
              <p14:nvPr/>
            </p14:nvContentPartPr>
            <p14:xfrm>
              <a:off x="4594577" y="1714500"/>
              <a:ext cx="149578" cy="5639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4594577" y="1714500"/>
                <a:ext cx="149578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11" name="墨迹 110"/>
              <p14:cNvContentPartPr/>
              <p14:nvPr/>
            </p14:nvContentPartPr>
            <p14:xfrm>
              <a:off x="4684888" y="1640477"/>
              <a:ext cx="5645" cy="164259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4684888" y="1640477"/>
                <a:ext cx="5645" cy="1642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12" name="墨迹 111"/>
              <p14:cNvContentPartPr/>
              <p14:nvPr/>
            </p14:nvContentPartPr>
            <p14:xfrm>
              <a:off x="2788355" y="3350042"/>
              <a:ext cx="141111" cy="5640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2788355" y="3350042"/>
                <a:ext cx="141111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3" name="墨迹 112"/>
              <p14:cNvContentPartPr/>
              <p14:nvPr/>
            </p14:nvContentPartPr>
            <p14:xfrm>
              <a:off x="4165776" y="3290824"/>
              <a:ext cx="194557" cy="14100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4165776" y="3290824"/>
                <a:ext cx="194557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5" name="墨迹 4"/>
              <p14:cNvContentPartPr/>
              <p14:nvPr/>
            </p14:nvContentPartPr>
            <p14:xfrm>
              <a:off x="9424634" y="422985"/>
              <a:ext cx="257351" cy="226649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9424634" y="422985"/>
                <a:ext cx="257351" cy="2266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14" name="墨迹 113"/>
              <p14:cNvContentPartPr/>
              <p14:nvPr/>
            </p14:nvContentPartPr>
            <p14:xfrm>
              <a:off x="9530644" y="518861"/>
              <a:ext cx="138288" cy="251500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9530644" y="518861"/>
                <a:ext cx="138288" cy="2515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5" name="墨迹 114"/>
              <p14:cNvContentPartPr/>
              <p14:nvPr/>
            </p14:nvContentPartPr>
            <p14:xfrm>
              <a:off x="9709150" y="327108"/>
              <a:ext cx="237066" cy="397782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9709150" y="327108"/>
                <a:ext cx="237066" cy="3977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6" name="墨迹 115"/>
              <p14:cNvContentPartPr/>
              <p14:nvPr/>
            </p14:nvContentPartPr>
            <p14:xfrm>
              <a:off x="9808633" y="524501"/>
              <a:ext cx="97367" cy="204267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9808633" y="524501"/>
                <a:ext cx="97367" cy="2042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17" name="墨迹 116"/>
              <p14:cNvContentPartPr/>
              <p14:nvPr/>
            </p14:nvContentPartPr>
            <p14:xfrm>
              <a:off x="9939866" y="363767"/>
              <a:ext cx="184856" cy="400426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9939866" y="363767"/>
                <a:ext cx="184856" cy="4004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18" name="墨迹 117"/>
              <p14:cNvContentPartPr/>
              <p14:nvPr/>
            </p14:nvContentPartPr>
            <p14:xfrm>
              <a:off x="10239022" y="451184"/>
              <a:ext cx="84666" cy="101516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10239022" y="451184"/>
                <a:ext cx="84666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19" name="墨迹 118"/>
              <p14:cNvContentPartPr/>
              <p14:nvPr/>
            </p14:nvContentPartPr>
            <p14:xfrm>
              <a:off x="10169172" y="592179"/>
              <a:ext cx="179916" cy="16919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10169172" y="592179"/>
                <a:ext cx="17991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20" name="墨迹 119"/>
              <p14:cNvContentPartPr/>
              <p14:nvPr/>
            </p14:nvContentPartPr>
            <p14:xfrm>
              <a:off x="10583332" y="366587"/>
              <a:ext cx="90312" cy="84597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10583332" y="366587"/>
                <a:ext cx="90312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21" name="墨迹 120"/>
              <p14:cNvContentPartPr/>
              <p14:nvPr/>
            </p14:nvContentPartPr>
            <p14:xfrm>
              <a:off x="10519832" y="507582"/>
              <a:ext cx="138995" cy="67677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10519832" y="507582"/>
                <a:ext cx="138995" cy="67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22" name="墨迹 121"/>
              <p14:cNvContentPartPr/>
              <p14:nvPr/>
            </p14:nvContentPartPr>
            <p14:xfrm>
              <a:off x="10453687" y="609098"/>
              <a:ext cx="273580" cy="19739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10453687" y="609098"/>
                <a:ext cx="273580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23" name="墨迹 122"/>
              <p14:cNvContentPartPr/>
              <p14:nvPr/>
            </p14:nvContentPartPr>
            <p14:xfrm>
              <a:off x="10831688" y="242511"/>
              <a:ext cx="158044" cy="806492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10831688" y="242511"/>
                <a:ext cx="158044" cy="8064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24" name="墨迹 123"/>
              <p14:cNvContentPartPr/>
              <p14:nvPr/>
            </p14:nvContentPartPr>
            <p14:xfrm>
              <a:off x="10778772" y="417169"/>
              <a:ext cx="419806" cy="394962"/>
            </p14:xfrm>
          </p:contentPart>
        </mc:Choice>
        <mc:Fallback xmlns="">
          <p:pic>
            <p:nvPicPr>
              <p:cNvPr id="124" name="墨迹 123"/>
            </p:nvPicPr>
            <p:blipFill>
              <a:blip/>
            </p:blipFill>
            <p:spPr>
              <a:xfrm>
                <a:off x="10778772" y="417169"/>
                <a:ext cx="419806" cy="3949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25" name="墨迹 124"/>
              <p14:cNvContentPartPr/>
              <p14:nvPr/>
            </p14:nvContentPartPr>
            <p14:xfrm>
              <a:off x="11215511" y="458762"/>
              <a:ext cx="274637" cy="31900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11215511" y="458762"/>
                <a:ext cx="274637" cy="319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26" name="墨迹 125"/>
              <p14:cNvContentPartPr/>
              <p14:nvPr/>
            </p14:nvContentPartPr>
            <p14:xfrm>
              <a:off x="11124494" y="565918"/>
              <a:ext cx="214842" cy="176597"/>
            </p14:xfrm>
          </p:contentPart>
        </mc:Choice>
        <mc:Fallback xmlns="">
          <p:pic>
            <p:nvPicPr>
              <p:cNvPr id="126" name="墨迹 125"/>
            </p:nvPicPr>
            <p:blipFill>
              <a:blip/>
            </p:blipFill>
            <p:spPr>
              <a:xfrm>
                <a:off x="11124494" y="565918"/>
                <a:ext cx="214842" cy="176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27" name="墨迹 126"/>
              <p14:cNvContentPartPr/>
              <p14:nvPr/>
            </p14:nvContentPartPr>
            <p14:xfrm>
              <a:off x="11334044" y="293269"/>
              <a:ext cx="174977" cy="555521"/>
            </p14:xfrm>
          </p:contentPart>
        </mc:Choice>
        <mc:Fallback xmlns="">
          <p:pic>
            <p:nvPicPr>
              <p:cNvPr id="127" name="墨迹 126"/>
            </p:nvPicPr>
            <p:blipFill>
              <a:blip/>
            </p:blipFill>
            <p:spPr>
              <a:xfrm>
                <a:off x="11334044" y="293269"/>
                <a:ext cx="174977" cy="5555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28" name="墨迹 127"/>
              <p14:cNvContentPartPr/>
              <p14:nvPr/>
            </p14:nvContentPartPr>
            <p14:xfrm>
              <a:off x="11514667" y="242511"/>
              <a:ext cx="101600" cy="93057"/>
            </p14:xfrm>
          </p:contentPart>
        </mc:Choice>
        <mc:Fallback xmlns="">
          <p:pic>
            <p:nvPicPr>
              <p:cNvPr id="128" name="墨迹 127"/>
            </p:nvPicPr>
            <p:blipFill>
              <a:blip/>
            </p:blipFill>
            <p:spPr>
              <a:xfrm>
                <a:off x="11514667" y="242511"/>
                <a:ext cx="101600" cy="93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29" name="墨迹 128"/>
              <p14:cNvContentPartPr/>
              <p14:nvPr/>
            </p14:nvContentPartPr>
            <p14:xfrm>
              <a:off x="11624732" y="300319"/>
              <a:ext cx="398993" cy="455414"/>
            </p14:xfrm>
          </p:contentPart>
        </mc:Choice>
        <mc:Fallback xmlns="">
          <p:pic>
            <p:nvPicPr>
              <p:cNvPr id="129" name="墨迹 128"/>
            </p:nvPicPr>
            <p:blipFill>
              <a:blip/>
            </p:blipFill>
            <p:spPr>
              <a:xfrm>
                <a:off x="11624732" y="300319"/>
                <a:ext cx="398993" cy="4554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30" name="墨迹 129"/>
              <p14:cNvContentPartPr/>
              <p14:nvPr/>
            </p14:nvContentPartPr>
            <p14:xfrm>
              <a:off x="9223022" y="264013"/>
              <a:ext cx="53622" cy="796269"/>
            </p14:xfrm>
          </p:contentPart>
        </mc:Choice>
        <mc:Fallback xmlns="">
          <p:pic>
            <p:nvPicPr>
              <p:cNvPr id="130" name="墨迹 129"/>
            </p:nvPicPr>
            <p:blipFill>
              <a:blip/>
            </p:blipFill>
            <p:spPr>
              <a:xfrm>
                <a:off x="9223022" y="264013"/>
                <a:ext cx="53622" cy="7962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31" name="墨迹 130"/>
              <p14:cNvContentPartPr/>
              <p14:nvPr/>
            </p14:nvContentPartPr>
            <p14:xfrm>
              <a:off x="9132711" y="174833"/>
              <a:ext cx="2895600" cy="908009"/>
            </p14:xfrm>
          </p:contentPart>
        </mc:Choice>
        <mc:Fallback xmlns="">
          <p:pic>
            <p:nvPicPr>
              <p:cNvPr id="131" name="墨迹 130"/>
            </p:nvPicPr>
            <p:blipFill>
              <a:blip/>
            </p:blipFill>
            <p:spPr>
              <a:xfrm>
                <a:off x="9132711" y="174833"/>
                <a:ext cx="2895600" cy="9080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32" name="墨迹 131"/>
              <p14:cNvContentPartPr/>
              <p14:nvPr/>
            </p14:nvContentPartPr>
            <p14:xfrm>
              <a:off x="9224433" y="245331"/>
              <a:ext cx="43744" cy="870997"/>
            </p14:xfrm>
          </p:contentPart>
        </mc:Choice>
        <mc:Fallback xmlns="">
          <p:pic>
            <p:nvPicPr>
              <p:cNvPr id="132" name="墨迹 131"/>
            </p:nvPicPr>
            <p:blipFill>
              <a:blip/>
            </p:blipFill>
            <p:spPr>
              <a:xfrm>
                <a:off x="9224433" y="245331"/>
                <a:ext cx="43744" cy="8709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33" name="墨迹 132"/>
              <p14:cNvContentPartPr/>
              <p14:nvPr/>
            </p14:nvContentPartPr>
            <p14:xfrm>
              <a:off x="9208911" y="163554"/>
              <a:ext cx="2828749" cy="930567"/>
            </p14:xfrm>
          </p:contentPart>
        </mc:Choice>
        <mc:Fallback xmlns="">
          <p:pic>
            <p:nvPicPr>
              <p:cNvPr id="133" name="墨迹 132"/>
            </p:nvPicPr>
            <p:blipFill>
              <a:blip/>
            </p:blipFill>
            <p:spPr>
              <a:xfrm>
                <a:off x="9208911" y="163554"/>
                <a:ext cx="2828749" cy="9305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34" name="墨迹 133"/>
              <p14:cNvContentPartPr/>
              <p14:nvPr/>
            </p14:nvContentPartPr>
            <p14:xfrm>
              <a:off x="9290755" y="229645"/>
              <a:ext cx="21167" cy="787281"/>
            </p14:xfrm>
          </p:contentPart>
        </mc:Choice>
        <mc:Fallback xmlns="">
          <p:pic>
            <p:nvPicPr>
              <p:cNvPr id="134" name="墨迹 133"/>
            </p:nvPicPr>
            <p:blipFill>
              <a:blip/>
            </p:blipFill>
            <p:spPr>
              <a:xfrm>
                <a:off x="9290755" y="229645"/>
                <a:ext cx="21167" cy="7872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35" name="墨迹 134"/>
              <p14:cNvContentPartPr/>
              <p14:nvPr/>
            </p14:nvContentPartPr>
            <p14:xfrm>
              <a:off x="9316155" y="174833"/>
              <a:ext cx="2683933" cy="908009"/>
            </p14:xfrm>
          </p:contentPart>
        </mc:Choice>
        <mc:Fallback xmlns="">
          <p:pic>
            <p:nvPicPr>
              <p:cNvPr id="135" name="墨迹 134"/>
            </p:nvPicPr>
            <p:blipFill>
              <a:blip/>
            </p:blipFill>
            <p:spPr>
              <a:xfrm>
                <a:off x="9316155" y="174833"/>
                <a:ext cx="2683933" cy="9080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36" name="墨迹 135"/>
              <p14:cNvContentPartPr/>
              <p14:nvPr/>
            </p14:nvContentPartPr>
            <p14:xfrm>
              <a:off x="9273822" y="234051"/>
              <a:ext cx="112888" cy="682416"/>
            </p14:xfrm>
          </p:contentPart>
        </mc:Choice>
        <mc:Fallback xmlns="">
          <p:pic>
            <p:nvPicPr>
              <p:cNvPr id="136" name="墨迹 135"/>
            </p:nvPicPr>
            <p:blipFill>
              <a:blip/>
            </p:blipFill>
            <p:spPr>
              <a:xfrm>
                <a:off x="9273822" y="234051"/>
                <a:ext cx="112888" cy="6824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37" name="墨迹 136"/>
              <p14:cNvContentPartPr/>
              <p14:nvPr/>
            </p14:nvContentPartPr>
            <p14:xfrm>
              <a:off x="9384594" y="197393"/>
              <a:ext cx="1523294" cy="112796"/>
            </p14:xfrm>
          </p:contentPart>
        </mc:Choice>
        <mc:Fallback xmlns="">
          <p:pic>
            <p:nvPicPr>
              <p:cNvPr id="137" name="墨迹 136"/>
            </p:nvPicPr>
            <p:blipFill>
              <a:blip/>
            </p:blipFill>
            <p:spPr>
              <a:xfrm>
                <a:off x="9384594" y="197393"/>
                <a:ext cx="1523294" cy="112796"/>
              </a:xfrm>
              <a:prstGeom prst="rect"/>
            </p:spPr>
          </p:pic>
        </mc:Fallback>
      </mc:AlternateContent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7" y="404338"/>
            <a:ext cx="12057525" cy="209626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7" y="404338"/>
            <a:ext cx="12057525" cy="209626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墨迹 2"/>
              <p14:cNvContentPartPr/>
              <p14:nvPr/>
            </p14:nvContentPartPr>
            <p14:xfrm>
              <a:off x="7515577" y="2478693"/>
              <a:ext cx="19756" cy="42298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7515577" y="2478693"/>
                <a:ext cx="19756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墨迹 3"/>
              <p14:cNvContentPartPr/>
              <p14:nvPr/>
            </p14:nvContentPartPr>
            <p14:xfrm>
              <a:off x="276577" y="1119500"/>
              <a:ext cx="28223" cy="340503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276577" y="1119500"/>
                <a:ext cx="28223" cy="3405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墨迹 5"/>
              <p14:cNvContentPartPr/>
              <p14:nvPr/>
            </p14:nvContentPartPr>
            <p14:xfrm>
              <a:off x="303036" y="998245"/>
              <a:ext cx="3715808" cy="468808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303036" y="998245"/>
                <a:ext cx="3715808" cy="4688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墨迹 6"/>
              <p14:cNvContentPartPr/>
              <p14:nvPr/>
            </p14:nvContentPartPr>
            <p14:xfrm>
              <a:off x="382587" y="1501597"/>
              <a:ext cx="3709635" cy="83187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382587" y="1501597"/>
                <a:ext cx="3709635" cy="831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墨迹 7"/>
              <p14:cNvContentPartPr/>
              <p14:nvPr/>
            </p14:nvContentPartPr>
            <p14:xfrm>
              <a:off x="1337733" y="2698645"/>
              <a:ext cx="276578" cy="36659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1337733" y="2698645"/>
                <a:ext cx="276578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墨迹 8"/>
              <p14:cNvContentPartPr/>
              <p14:nvPr/>
            </p14:nvContentPartPr>
            <p14:xfrm>
              <a:off x="1326444" y="2591489"/>
              <a:ext cx="203200" cy="532961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1326444" y="2591489"/>
                <a:ext cx="203200" cy="5329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墨迹 9"/>
              <p14:cNvContentPartPr/>
              <p14:nvPr/>
            </p14:nvContentPartPr>
            <p14:xfrm>
              <a:off x="1464733" y="2821839"/>
              <a:ext cx="228600" cy="127777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1464733" y="2821839"/>
                <a:ext cx="228600" cy="127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墨迹 10"/>
              <p14:cNvContentPartPr/>
              <p14:nvPr/>
            </p14:nvContentPartPr>
            <p14:xfrm>
              <a:off x="1845733" y="2757863"/>
              <a:ext cx="189089" cy="11280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1845733" y="2757863"/>
                <a:ext cx="189089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墨迹 11"/>
              <p14:cNvContentPartPr/>
              <p14:nvPr/>
            </p14:nvContentPartPr>
            <p14:xfrm>
              <a:off x="1829681" y="2839640"/>
              <a:ext cx="261585" cy="14100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1829681" y="2839640"/>
                <a:ext cx="261585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墨迹 12"/>
              <p14:cNvContentPartPr/>
              <p14:nvPr/>
            </p14:nvContentPartPr>
            <p14:xfrm>
              <a:off x="2246488" y="2636607"/>
              <a:ext cx="262467" cy="25379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2246488" y="2636607"/>
                <a:ext cx="262467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墨迹 13"/>
              <p14:cNvContentPartPr/>
              <p14:nvPr/>
            </p14:nvContentPartPr>
            <p14:xfrm>
              <a:off x="2221088" y="2506892"/>
              <a:ext cx="239889" cy="360947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2221088" y="2506892"/>
                <a:ext cx="239889" cy="3609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墨迹 14"/>
              <p14:cNvContentPartPr/>
              <p14:nvPr/>
            </p14:nvContentPartPr>
            <p14:xfrm>
              <a:off x="2365022" y="2735304"/>
              <a:ext cx="5644" cy="149455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2365022" y="2735304"/>
                <a:ext cx="5644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墨迹 15"/>
              <p14:cNvContentPartPr/>
              <p14:nvPr/>
            </p14:nvContentPartPr>
            <p14:xfrm>
              <a:off x="2393244" y="2752223"/>
              <a:ext cx="138289" cy="108919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2393244" y="2752223"/>
                <a:ext cx="138289" cy="108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墨迹 16"/>
              <p14:cNvContentPartPr/>
              <p14:nvPr/>
            </p14:nvContentPartPr>
            <p14:xfrm>
              <a:off x="857955" y="3502317"/>
              <a:ext cx="33867" cy="631658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857955" y="3502317"/>
                <a:ext cx="33867" cy="631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墨迹 17"/>
              <p14:cNvContentPartPr/>
              <p14:nvPr/>
            </p14:nvContentPartPr>
            <p14:xfrm>
              <a:off x="873477" y="3699710"/>
              <a:ext cx="204611" cy="253791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873477" y="3699710"/>
                <a:ext cx="204611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墨迹 18"/>
              <p14:cNvContentPartPr/>
              <p14:nvPr/>
            </p14:nvContentPartPr>
            <p14:xfrm>
              <a:off x="1140177" y="3859563"/>
              <a:ext cx="166511" cy="137118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1140177" y="3859563"/>
                <a:ext cx="166511" cy="137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" name="墨迹 19"/>
              <p14:cNvContentPartPr/>
              <p14:nvPr/>
            </p14:nvContentPartPr>
            <p14:xfrm>
              <a:off x="1394883" y="3733549"/>
              <a:ext cx="179917" cy="19739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1394883" y="3733549"/>
                <a:ext cx="179917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" name="墨迹 20"/>
              <p14:cNvContentPartPr/>
              <p14:nvPr/>
            </p14:nvContentPartPr>
            <p14:xfrm>
              <a:off x="1383065" y="3863264"/>
              <a:ext cx="248179" cy="16919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1383065" y="3863264"/>
                <a:ext cx="248179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2" name="墨迹 21"/>
              <p14:cNvContentPartPr/>
              <p14:nvPr/>
            </p14:nvContentPartPr>
            <p14:xfrm>
              <a:off x="1806222" y="3504432"/>
              <a:ext cx="16933" cy="451889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1806222" y="3504432"/>
                <a:ext cx="16933" cy="4518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墨迹 22"/>
              <p14:cNvContentPartPr/>
              <p14:nvPr/>
            </p14:nvContentPartPr>
            <p14:xfrm>
              <a:off x="1847850" y="3633971"/>
              <a:ext cx="172861" cy="167256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1847850" y="3633971"/>
                <a:ext cx="172861" cy="167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4" name="墨迹 23"/>
              <p14:cNvContentPartPr/>
              <p14:nvPr/>
            </p14:nvContentPartPr>
            <p14:xfrm>
              <a:off x="2077155" y="3722269"/>
              <a:ext cx="16933" cy="493483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2077155" y="3722269"/>
                <a:ext cx="16933" cy="4934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5" name="墨迹 24"/>
              <p14:cNvContentPartPr/>
              <p14:nvPr/>
            </p14:nvContentPartPr>
            <p14:xfrm>
              <a:off x="2071511" y="3677151"/>
              <a:ext cx="90311" cy="146635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2071511" y="3677151"/>
                <a:ext cx="90311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6" name="墨迹 25"/>
              <p14:cNvContentPartPr/>
              <p14:nvPr/>
            </p14:nvContentPartPr>
            <p14:xfrm>
              <a:off x="2331155" y="3609473"/>
              <a:ext cx="184150" cy="22559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2331155" y="3609473"/>
                <a:ext cx="184150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7" name="墨迹 26"/>
              <p14:cNvContentPartPr/>
              <p14:nvPr/>
            </p14:nvContentPartPr>
            <p14:xfrm>
              <a:off x="2308577" y="3730729"/>
              <a:ext cx="237067" cy="14100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2308577" y="3730729"/>
                <a:ext cx="237067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8" name="墨迹 27"/>
              <p14:cNvContentPartPr/>
              <p14:nvPr/>
            </p14:nvContentPartPr>
            <p14:xfrm>
              <a:off x="2694340" y="3395337"/>
              <a:ext cx="20637" cy="549704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2694340" y="3395337"/>
                <a:ext cx="20637" cy="5497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9" name="墨迹 28"/>
              <p14:cNvContentPartPr/>
              <p14:nvPr/>
            </p14:nvContentPartPr>
            <p14:xfrm>
              <a:off x="2740201" y="3533336"/>
              <a:ext cx="149754" cy="222772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2740201" y="3533336"/>
                <a:ext cx="149754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0" name="墨迹 29"/>
              <p14:cNvContentPartPr/>
              <p14:nvPr/>
            </p14:nvContentPartPr>
            <p14:xfrm>
              <a:off x="2938991" y="3682791"/>
              <a:ext cx="109009" cy="153684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2938991" y="3682791"/>
                <a:ext cx="109009" cy="1536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1" name="墨迹 30"/>
              <p14:cNvContentPartPr/>
              <p14:nvPr/>
            </p14:nvContentPartPr>
            <p14:xfrm>
              <a:off x="2943577" y="3625688"/>
              <a:ext cx="135467" cy="220657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2943577" y="3625688"/>
                <a:ext cx="135467" cy="2206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2" name="墨迹 31"/>
              <p14:cNvContentPartPr/>
              <p14:nvPr/>
            </p14:nvContentPartPr>
            <p14:xfrm>
              <a:off x="9175044" y="690875"/>
              <a:ext cx="104996" cy="59959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9175044" y="690875"/>
                <a:ext cx="104996" cy="599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3" name="墨迹 32"/>
              <p14:cNvContentPartPr/>
              <p14:nvPr/>
            </p14:nvContentPartPr>
            <p14:xfrm>
              <a:off x="9087555" y="437084"/>
              <a:ext cx="206904" cy="332044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9087555" y="437084"/>
                <a:ext cx="206904" cy="3320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4" name="墨迹 33"/>
              <p14:cNvContentPartPr/>
              <p14:nvPr/>
            </p14:nvContentPartPr>
            <p14:xfrm>
              <a:off x="9146822" y="420165"/>
              <a:ext cx="256822" cy="372227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9146822" y="420165"/>
                <a:ext cx="256822" cy="3722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5" name="墨迹 34"/>
              <p14:cNvContentPartPr/>
              <p14:nvPr/>
            </p14:nvContentPartPr>
            <p14:xfrm>
              <a:off x="9400822" y="620378"/>
              <a:ext cx="14111" cy="140995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9400822" y="620378"/>
                <a:ext cx="14111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6" name="墨迹 35"/>
              <p14:cNvContentPartPr/>
              <p14:nvPr/>
            </p14:nvContentPartPr>
            <p14:xfrm>
              <a:off x="9450740" y="528379"/>
              <a:ext cx="17815" cy="41241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9450740" y="528379"/>
                <a:ext cx="17815" cy="412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7" name="墨迹 36"/>
              <p14:cNvContentPartPr/>
              <p14:nvPr/>
            </p14:nvContentPartPr>
            <p14:xfrm>
              <a:off x="9589911" y="496302"/>
              <a:ext cx="95956" cy="214313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9589911" y="496302"/>
                <a:ext cx="95956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8" name="墨迹 37"/>
              <p14:cNvContentPartPr/>
              <p14:nvPr/>
            </p14:nvContentPartPr>
            <p14:xfrm>
              <a:off x="9697155" y="518861"/>
              <a:ext cx="112889" cy="170428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9697155" y="518861"/>
                <a:ext cx="112889" cy="1704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9" name="墨迹 38"/>
              <p14:cNvContentPartPr/>
              <p14:nvPr/>
            </p14:nvContentPartPr>
            <p14:xfrm>
              <a:off x="9764888" y="472333"/>
              <a:ext cx="231422" cy="221362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9764888" y="472333"/>
                <a:ext cx="231422" cy="2213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0" name="墨迹 39"/>
              <p14:cNvContentPartPr/>
              <p14:nvPr/>
            </p14:nvContentPartPr>
            <p14:xfrm>
              <a:off x="9982200" y="449069"/>
              <a:ext cx="107597" cy="261546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9982200" y="449069"/>
                <a:ext cx="107597" cy="2615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1" name="墨迹 40"/>
              <p14:cNvContentPartPr/>
              <p14:nvPr/>
            </p14:nvContentPartPr>
            <p14:xfrm>
              <a:off x="10148711" y="513222"/>
              <a:ext cx="146756" cy="360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10148711" y="513222"/>
                <a:ext cx="146756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2" name="墨迹 41"/>
              <p14:cNvContentPartPr/>
              <p14:nvPr/>
            </p14:nvContentPartPr>
            <p14:xfrm>
              <a:off x="10113962" y="592179"/>
              <a:ext cx="184326" cy="5640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10113962" y="592179"/>
                <a:ext cx="184326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3" name="墨迹 42"/>
              <p14:cNvContentPartPr/>
              <p14:nvPr/>
            </p14:nvContentPartPr>
            <p14:xfrm>
              <a:off x="10406238" y="473743"/>
              <a:ext cx="86783" cy="136765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10406238" y="473743"/>
                <a:ext cx="86783" cy="1367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4" name="墨迹 43"/>
              <p14:cNvContentPartPr/>
              <p14:nvPr/>
            </p14:nvContentPartPr>
            <p14:xfrm>
              <a:off x="10532532" y="547060"/>
              <a:ext cx="47978" cy="50759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10532532" y="547060"/>
                <a:ext cx="47978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5" name="墨迹 44"/>
              <p14:cNvContentPartPr/>
              <p14:nvPr/>
            </p14:nvContentPartPr>
            <p14:xfrm>
              <a:off x="10597444" y="332748"/>
              <a:ext cx="192793" cy="518862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10597444" y="332748"/>
                <a:ext cx="192793" cy="5188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6" name="墨迹 45"/>
              <p14:cNvContentPartPr/>
              <p14:nvPr/>
            </p14:nvContentPartPr>
            <p14:xfrm>
              <a:off x="7326488" y="1748338"/>
              <a:ext cx="22578" cy="16920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7326488" y="1748338"/>
                <a:ext cx="22578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7" name="墨迹 46"/>
              <p14:cNvContentPartPr/>
              <p14:nvPr/>
            </p14:nvContentPartPr>
            <p14:xfrm>
              <a:off x="4532488" y="3032980"/>
              <a:ext cx="22578" cy="725948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4532488" y="3032980"/>
                <a:ext cx="22578" cy="7259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8" name="墨迹 47"/>
              <p14:cNvContentPartPr/>
              <p14:nvPr/>
            </p14:nvContentPartPr>
            <p14:xfrm>
              <a:off x="4548716" y="3316204"/>
              <a:ext cx="192617" cy="253791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4548716" y="3316204"/>
                <a:ext cx="192617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9" name="墨迹 48"/>
              <p14:cNvContentPartPr/>
              <p14:nvPr/>
            </p14:nvContentPartPr>
            <p14:xfrm>
              <a:off x="4822648" y="3464953"/>
              <a:ext cx="93663" cy="155800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4822648" y="3464953"/>
                <a:ext cx="93663" cy="155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0" name="墨迹 49"/>
              <p14:cNvContentPartPr/>
              <p14:nvPr/>
            </p14:nvContentPartPr>
            <p14:xfrm>
              <a:off x="4854222" y="3391636"/>
              <a:ext cx="118533" cy="212197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4854222" y="3391636"/>
                <a:ext cx="118533" cy="2121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1" name="墨迹 50"/>
              <p14:cNvContentPartPr/>
              <p14:nvPr/>
            </p14:nvContentPartPr>
            <p14:xfrm>
              <a:off x="5090583" y="3288004"/>
              <a:ext cx="178505" cy="16920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5090583" y="3288004"/>
                <a:ext cx="178505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2" name="墨迹 51"/>
              <p14:cNvContentPartPr/>
              <p14:nvPr/>
            </p14:nvContentPartPr>
            <p14:xfrm>
              <a:off x="5066594" y="3420540"/>
              <a:ext cx="242006" cy="25379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5066594" y="3420540"/>
                <a:ext cx="242006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3" name="墨迹 52"/>
              <p14:cNvContentPartPr/>
              <p14:nvPr/>
            </p14:nvContentPartPr>
            <p14:xfrm>
              <a:off x="5645150" y="3310564"/>
              <a:ext cx="1466850" cy="62037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5645150" y="3310564"/>
                <a:ext cx="1466850" cy="62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4" name="墨迹 53"/>
              <p14:cNvContentPartPr/>
              <p14:nvPr/>
            </p14:nvContentPartPr>
            <p14:xfrm>
              <a:off x="5971822" y="2932697"/>
              <a:ext cx="197555" cy="293270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5971822" y="2932697"/>
                <a:ext cx="197555" cy="293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5" name="墨迹 54"/>
              <p14:cNvContentPartPr/>
              <p14:nvPr/>
            </p14:nvContentPartPr>
            <p14:xfrm>
              <a:off x="6022622" y="2945915"/>
              <a:ext cx="214488" cy="327990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6022622" y="2945915"/>
                <a:ext cx="214488" cy="327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6" name="墨迹 55"/>
              <p14:cNvContentPartPr/>
              <p14:nvPr/>
            </p14:nvContentPartPr>
            <p14:xfrm>
              <a:off x="6279444" y="3073692"/>
              <a:ext cx="8466" cy="163554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6279444" y="3073692"/>
                <a:ext cx="8466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7" name="墨迹 56"/>
              <p14:cNvContentPartPr/>
              <p14:nvPr/>
            </p14:nvContentPartPr>
            <p14:xfrm>
              <a:off x="6287911" y="3141370"/>
              <a:ext cx="56444" cy="11279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6287911" y="3141370"/>
                <a:ext cx="56444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8" name="墨迹 57"/>
              <p14:cNvContentPartPr/>
              <p14:nvPr/>
            </p14:nvContentPartPr>
            <p14:xfrm>
              <a:off x="6338711" y="3032803"/>
              <a:ext cx="22578" cy="207263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6338711" y="3032803"/>
                <a:ext cx="22578" cy="2072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9" name="墨迹 58"/>
              <p14:cNvContentPartPr/>
              <p14:nvPr/>
            </p14:nvContentPartPr>
            <p14:xfrm>
              <a:off x="6389511" y="3135730"/>
              <a:ext cx="107244" cy="90237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6389511" y="3135730"/>
                <a:ext cx="107244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0" name="墨迹 59"/>
              <p14:cNvContentPartPr/>
              <p14:nvPr/>
            </p14:nvContentPartPr>
            <p14:xfrm>
              <a:off x="6649155" y="3113170"/>
              <a:ext cx="14112" cy="19740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6649155" y="3113170"/>
                <a:ext cx="14112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1" name="墨迹 60"/>
              <p14:cNvContentPartPr/>
              <p14:nvPr/>
            </p14:nvContentPartPr>
            <p14:xfrm>
              <a:off x="6829777" y="2951555"/>
              <a:ext cx="118534" cy="243392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6829777" y="2951555"/>
                <a:ext cx="118534" cy="2433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2" name="墨迹 61"/>
              <p14:cNvContentPartPr/>
              <p14:nvPr/>
            </p14:nvContentPartPr>
            <p14:xfrm>
              <a:off x="6832600" y="2900973"/>
              <a:ext cx="211666" cy="293975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6832600" y="2900973"/>
                <a:ext cx="211666" cy="2939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3" name="墨迹 62"/>
              <p14:cNvContentPartPr/>
              <p14:nvPr/>
            </p14:nvContentPartPr>
            <p14:xfrm>
              <a:off x="7063316" y="3031393"/>
              <a:ext cx="280106" cy="158267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7063316" y="3031393"/>
                <a:ext cx="280106" cy="1582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4" name="墨迹 63"/>
              <p14:cNvContentPartPr/>
              <p14:nvPr/>
            </p14:nvContentPartPr>
            <p14:xfrm>
              <a:off x="7360355" y="3107531"/>
              <a:ext cx="112889" cy="117026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7360355" y="3107531"/>
                <a:ext cx="112889" cy="1170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5" name="墨迹 64"/>
              <p14:cNvContentPartPr/>
              <p14:nvPr/>
            </p14:nvContentPartPr>
            <p14:xfrm>
              <a:off x="7010400" y="3290824"/>
              <a:ext cx="770466" cy="47939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7010400" y="3290824"/>
                <a:ext cx="770466" cy="47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6" name="墨迹 65"/>
              <p14:cNvContentPartPr/>
              <p14:nvPr/>
            </p14:nvContentPartPr>
            <p14:xfrm>
              <a:off x="6031794" y="3613527"/>
              <a:ext cx="194028" cy="308955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6031794" y="3613527"/>
                <a:ext cx="194028" cy="3089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7" name="墨迹 66"/>
              <p14:cNvContentPartPr/>
              <p14:nvPr/>
            </p14:nvContentPartPr>
            <p14:xfrm>
              <a:off x="6048022" y="3594492"/>
              <a:ext cx="279400" cy="378748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6048022" y="3594492"/>
                <a:ext cx="279400" cy="3787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8" name="墨迹 67"/>
              <p14:cNvContentPartPr/>
              <p14:nvPr/>
            </p14:nvContentPartPr>
            <p14:xfrm>
              <a:off x="6369050" y="3788537"/>
              <a:ext cx="189794" cy="127601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6369050" y="3788537"/>
                <a:ext cx="189794" cy="1276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9" name="墨迹 68"/>
              <p14:cNvContentPartPr/>
              <p14:nvPr/>
            </p14:nvContentPartPr>
            <p14:xfrm>
              <a:off x="6742288" y="3801226"/>
              <a:ext cx="2822" cy="11280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6742288" y="3801226"/>
                <a:ext cx="2822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0" name="墨迹 69"/>
              <p14:cNvContentPartPr/>
              <p14:nvPr/>
            </p14:nvContentPartPr>
            <p14:xfrm>
              <a:off x="6880577" y="3609473"/>
              <a:ext cx="214489" cy="265071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6880577" y="3609473"/>
                <a:ext cx="214489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1" name="墨迹 70"/>
              <p14:cNvContentPartPr/>
              <p14:nvPr/>
            </p14:nvContentPartPr>
            <p14:xfrm>
              <a:off x="6970888" y="3579688"/>
              <a:ext cx="203200" cy="275117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6970888" y="3579688"/>
                <a:ext cx="203200" cy="2751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2" name="墨迹 71"/>
              <p14:cNvContentPartPr/>
              <p14:nvPr/>
            </p14:nvContentPartPr>
            <p14:xfrm>
              <a:off x="7227711" y="3665871"/>
              <a:ext cx="19756" cy="146459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7227711" y="3665871"/>
                <a:ext cx="19756" cy="146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3" name="墨迹 72"/>
              <p14:cNvContentPartPr/>
              <p14:nvPr/>
            </p14:nvContentPartPr>
            <p14:xfrm>
              <a:off x="7224888" y="3727909"/>
              <a:ext cx="76200" cy="56398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7224888" y="3727909"/>
                <a:ext cx="76200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4" name="墨迹 73"/>
              <p14:cNvContentPartPr/>
              <p14:nvPr/>
            </p14:nvContentPartPr>
            <p14:xfrm>
              <a:off x="7294562" y="3627803"/>
              <a:ext cx="31926" cy="207262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7294562" y="3627803"/>
                <a:ext cx="31926" cy="2072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5" name="墨迹 74"/>
              <p14:cNvContentPartPr/>
              <p14:nvPr/>
            </p14:nvContentPartPr>
            <p14:xfrm>
              <a:off x="7337777" y="3752407"/>
              <a:ext cx="11289" cy="14981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7337777" y="3752407"/>
                <a:ext cx="11289" cy="149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6" name="墨迹 75"/>
              <p14:cNvContentPartPr/>
              <p14:nvPr/>
            </p14:nvContentPartPr>
            <p14:xfrm>
              <a:off x="7354711" y="3756108"/>
              <a:ext cx="191911" cy="105041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7354711" y="3756108"/>
                <a:ext cx="191911" cy="1050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7" name="墨迹 76"/>
              <p14:cNvContentPartPr/>
              <p14:nvPr/>
            </p14:nvContentPartPr>
            <p14:xfrm>
              <a:off x="7821788" y="3209047"/>
              <a:ext cx="204612" cy="22560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7821788" y="3209047"/>
                <a:ext cx="204612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8" name="墨迹 77"/>
              <p14:cNvContentPartPr/>
              <p14:nvPr/>
            </p14:nvContentPartPr>
            <p14:xfrm>
              <a:off x="7810852" y="3344402"/>
              <a:ext cx="240948" cy="5640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7810852" y="3344402"/>
                <a:ext cx="240948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9" name="墨迹 78"/>
              <p14:cNvContentPartPr/>
              <p14:nvPr/>
            </p14:nvContentPartPr>
            <p14:xfrm>
              <a:off x="8235244" y="3276725"/>
              <a:ext cx="1752600" cy="28199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8235244" y="3276725"/>
                <a:ext cx="1752600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80" name="墨迹 79"/>
              <p14:cNvContentPartPr/>
              <p14:nvPr/>
            </p14:nvContentPartPr>
            <p14:xfrm>
              <a:off x="6874933" y="470923"/>
              <a:ext cx="11289" cy="224535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6874933" y="470923"/>
                <a:ext cx="11289" cy="224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1" name="墨迹 80"/>
              <p14:cNvContentPartPr/>
              <p14:nvPr/>
            </p14:nvContentPartPr>
            <p14:xfrm>
              <a:off x="6880577" y="563980"/>
              <a:ext cx="114653" cy="33839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6880577" y="563980"/>
                <a:ext cx="114653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2" name="墨迹 81"/>
              <p14:cNvContentPartPr/>
              <p14:nvPr/>
            </p14:nvContentPartPr>
            <p14:xfrm>
              <a:off x="6956777" y="473919"/>
              <a:ext cx="25400" cy="225416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6956777" y="473919"/>
                <a:ext cx="25400" cy="2254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3" name="墨迹 82"/>
              <p14:cNvContentPartPr/>
              <p14:nvPr/>
            </p14:nvContentPartPr>
            <p14:xfrm>
              <a:off x="6987822" y="588654"/>
              <a:ext cx="160866" cy="103631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6987822" y="588654"/>
                <a:ext cx="160866" cy="1036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4" name="墨迹 83"/>
              <p14:cNvContentPartPr/>
              <p14:nvPr/>
            </p14:nvContentPartPr>
            <p14:xfrm>
              <a:off x="7490177" y="411705"/>
              <a:ext cx="280282" cy="186114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7490177" y="411705"/>
                <a:ext cx="280282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5" name="墨迹 84"/>
              <p14:cNvContentPartPr/>
              <p14:nvPr/>
            </p14:nvContentPartPr>
            <p14:xfrm>
              <a:off x="8130822" y="464402"/>
              <a:ext cx="245533" cy="146106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8130822" y="464402"/>
                <a:ext cx="245533" cy="1461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6" name="墨迹 85"/>
              <p14:cNvContentPartPr/>
              <p14:nvPr/>
            </p14:nvContentPartPr>
            <p14:xfrm>
              <a:off x="8400873" y="518861"/>
              <a:ext cx="88371" cy="124076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8400873" y="518861"/>
                <a:ext cx="88371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7" name="墨迹 86"/>
              <p14:cNvContentPartPr/>
              <p14:nvPr/>
            </p14:nvContentPartPr>
            <p14:xfrm>
              <a:off x="8794044" y="2912958"/>
              <a:ext cx="84666" cy="130068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8794044" y="2912958"/>
                <a:ext cx="84666" cy="1300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8" name="墨迹 87"/>
              <p14:cNvContentPartPr/>
              <p14:nvPr/>
            </p14:nvContentPartPr>
            <p14:xfrm>
              <a:off x="8918222" y="2977815"/>
              <a:ext cx="36688" cy="39479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8918222" y="2977815"/>
                <a:ext cx="36688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9" name="墨迹 88"/>
              <p14:cNvContentPartPr/>
              <p14:nvPr/>
            </p14:nvContentPartPr>
            <p14:xfrm>
              <a:off x="9059333" y="2887579"/>
              <a:ext cx="90311" cy="107156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9059333" y="2887579"/>
                <a:ext cx="90311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0" name="墨迹 89"/>
              <p14:cNvContentPartPr/>
              <p14:nvPr/>
            </p14:nvContentPartPr>
            <p14:xfrm>
              <a:off x="9149644" y="2807388"/>
              <a:ext cx="110949" cy="308602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9149644" y="2807388"/>
                <a:ext cx="110949" cy="3086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1" name="墨迹 90"/>
              <p14:cNvContentPartPr/>
              <p14:nvPr/>
            </p14:nvContentPartPr>
            <p14:xfrm>
              <a:off x="9239955" y="2802981"/>
              <a:ext cx="121356" cy="45119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9239955" y="2802981"/>
                <a:ext cx="121356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2" name="墨迹 91"/>
              <p14:cNvContentPartPr/>
              <p14:nvPr/>
            </p14:nvContentPartPr>
            <p14:xfrm>
              <a:off x="9406466" y="2865019"/>
              <a:ext cx="138289" cy="188934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9406466" y="2865019"/>
                <a:ext cx="138289" cy="1889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3" name="墨迹 92"/>
              <p14:cNvContentPartPr/>
              <p14:nvPr/>
            </p14:nvContentPartPr>
            <p14:xfrm>
              <a:off x="9443155" y="2915777"/>
              <a:ext cx="76200" cy="191754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9443155" y="2915777"/>
                <a:ext cx="76200" cy="191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4" name="墨迹 93"/>
              <p14:cNvContentPartPr/>
              <p14:nvPr/>
            </p14:nvContentPartPr>
            <p14:xfrm>
              <a:off x="9648825" y="2929172"/>
              <a:ext cx="65263" cy="102574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9648825" y="2929172"/>
                <a:ext cx="65263" cy="1025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5" name="墨迹 94"/>
              <p14:cNvContentPartPr/>
              <p14:nvPr/>
            </p14:nvContentPartPr>
            <p14:xfrm>
              <a:off x="9714088" y="3000375"/>
              <a:ext cx="39512" cy="90236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9714088" y="3000375"/>
                <a:ext cx="39512" cy="902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6" name="墨迹 95"/>
              <p14:cNvContentPartPr/>
              <p14:nvPr/>
            </p14:nvContentPartPr>
            <p14:xfrm>
              <a:off x="9801577" y="2804920"/>
              <a:ext cx="138289" cy="375928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9801577" y="2804920"/>
                <a:ext cx="138289" cy="3759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7" name="墨迹 96"/>
              <p14:cNvContentPartPr/>
              <p14:nvPr/>
            </p14:nvContentPartPr>
            <p14:xfrm>
              <a:off x="8833555" y="3581274"/>
              <a:ext cx="101600" cy="142405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8833555" y="3581274"/>
                <a:ext cx="101600" cy="1424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8" name="墨迹 97"/>
              <p14:cNvContentPartPr/>
              <p14:nvPr/>
            </p14:nvContentPartPr>
            <p14:xfrm>
              <a:off x="8957733" y="3620753"/>
              <a:ext cx="56444" cy="76137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8957733" y="3620753"/>
                <a:ext cx="56444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99" name="墨迹 98"/>
              <p14:cNvContentPartPr/>
              <p14:nvPr/>
            </p14:nvContentPartPr>
            <p14:xfrm>
              <a:off x="8991600" y="3555014"/>
              <a:ext cx="146755" cy="381568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8991600" y="3555014"/>
                <a:ext cx="146755" cy="3815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00" name="墨迹 99"/>
              <p14:cNvContentPartPr/>
              <p14:nvPr/>
            </p14:nvContentPartPr>
            <p14:xfrm>
              <a:off x="9177866" y="3620753"/>
              <a:ext cx="90311" cy="31019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9177866" y="3620753"/>
                <a:ext cx="90311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01" name="墨迹 100"/>
              <p14:cNvContentPartPr/>
              <p14:nvPr/>
            </p14:nvContentPartPr>
            <p14:xfrm>
              <a:off x="9355666" y="3600132"/>
              <a:ext cx="149578" cy="237753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9355666" y="3600132"/>
                <a:ext cx="149578" cy="237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2" name="墨迹 101"/>
              <p14:cNvContentPartPr/>
              <p14:nvPr/>
            </p14:nvContentPartPr>
            <p14:xfrm>
              <a:off x="9364133" y="3632032"/>
              <a:ext cx="98778" cy="160735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9364133" y="3632032"/>
                <a:ext cx="98778" cy="1607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3" name="墨迹 102"/>
              <p14:cNvContentPartPr/>
              <p14:nvPr/>
            </p14:nvContentPartPr>
            <p14:xfrm>
              <a:off x="9646355" y="3605948"/>
              <a:ext cx="79022" cy="139585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9646355" y="3605948"/>
                <a:ext cx="79022" cy="1395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4" name="墨迹 103"/>
              <p14:cNvContentPartPr/>
              <p14:nvPr/>
            </p14:nvContentPartPr>
            <p14:xfrm>
              <a:off x="9776177" y="3665871"/>
              <a:ext cx="31045" cy="64858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9776177" y="3665871"/>
                <a:ext cx="31045" cy="64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5" name="墨迹 104"/>
              <p14:cNvContentPartPr/>
              <p14:nvPr/>
            </p14:nvContentPartPr>
            <p14:xfrm>
              <a:off x="9872133" y="3573872"/>
              <a:ext cx="62089" cy="244274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9872133" y="3573872"/>
                <a:ext cx="62089" cy="244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6" name="墨迹 105"/>
              <p14:cNvContentPartPr/>
              <p14:nvPr/>
            </p14:nvContentPartPr>
            <p14:xfrm>
              <a:off x="9908822" y="3608768"/>
              <a:ext cx="143933" cy="260136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9908822" y="3608768"/>
                <a:ext cx="143933" cy="2601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07" name="墨迹 106"/>
              <p14:cNvContentPartPr/>
              <p14:nvPr/>
            </p14:nvContentPartPr>
            <p14:xfrm>
              <a:off x="10035822" y="3643312"/>
              <a:ext cx="81844" cy="22559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10035822" y="3643312"/>
                <a:ext cx="8184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8" name="墨迹 107"/>
              <p14:cNvContentPartPr/>
              <p14:nvPr/>
            </p14:nvContentPartPr>
            <p14:xfrm>
              <a:off x="10176933" y="3135730"/>
              <a:ext cx="189794" cy="62037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10176933" y="3135730"/>
                <a:ext cx="189794" cy="62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09" name="墨迹 108"/>
              <p14:cNvContentPartPr/>
              <p14:nvPr/>
            </p14:nvContentPartPr>
            <p14:xfrm>
              <a:off x="10179402" y="3288004"/>
              <a:ext cx="234598" cy="5640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10179402" y="3288004"/>
                <a:ext cx="234598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10" name="墨迹 109"/>
              <p14:cNvContentPartPr/>
              <p14:nvPr/>
            </p14:nvContentPartPr>
            <p14:xfrm>
              <a:off x="10498667" y="3158289"/>
              <a:ext cx="378177" cy="39478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10498667" y="3158289"/>
                <a:ext cx="378177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11" name="墨迹 110"/>
              <p14:cNvContentPartPr/>
              <p14:nvPr/>
            </p14:nvContentPartPr>
            <p14:xfrm>
              <a:off x="10622844" y="3265445"/>
              <a:ext cx="152400" cy="606279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10622844" y="3265445"/>
                <a:ext cx="152400" cy="606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2" name="墨迹 111"/>
              <p14:cNvContentPartPr/>
              <p14:nvPr/>
            </p14:nvContentPartPr>
            <p14:xfrm>
              <a:off x="10552288" y="2806859"/>
              <a:ext cx="209726" cy="317591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10552288" y="2806859"/>
                <a:ext cx="209726" cy="3175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13" name="墨迹 112"/>
              <p14:cNvContentPartPr/>
              <p14:nvPr/>
            </p14:nvContentPartPr>
            <p14:xfrm>
              <a:off x="10730088" y="2848100"/>
              <a:ext cx="228600" cy="45118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10730088" y="2848100"/>
                <a:ext cx="228600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14" name="墨迹 113"/>
              <p14:cNvContentPartPr/>
              <p14:nvPr/>
            </p14:nvContentPartPr>
            <p14:xfrm>
              <a:off x="5991577" y="1195638"/>
              <a:ext cx="313267" cy="90237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5991577" y="1195638"/>
                <a:ext cx="313267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5" name="墨迹 114"/>
              <p14:cNvContentPartPr/>
              <p14:nvPr/>
            </p14:nvContentPartPr>
            <p14:xfrm>
              <a:off x="6120871" y="1287813"/>
              <a:ext cx="127529" cy="514103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6120871" y="1287813"/>
                <a:ext cx="127529" cy="5141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6" name="墨迹 115"/>
              <p14:cNvContentPartPr/>
              <p14:nvPr/>
            </p14:nvContentPartPr>
            <p14:xfrm>
              <a:off x="6039555" y="949601"/>
              <a:ext cx="156104" cy="212198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6039555" y="949601"/>
                <a:ext cx="156104" cy="212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17" name="墨迹 116"/>
              <p14:cNvContentPartPr/>
              <p14:nvPr/>
            </p14:nvContentPartPr>
            <p14:xfrm>
              <a:off x="6141155" y="954536"/>
              <a:ext cx="163689" cy="66268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6141155" y="954536"/>
                <a:ext cx="163689" cy="662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20" name="墨迹 119"/>
              <p14:cNvContentPartPr/>
              <p14:nvPr/>
            </p14:nvContentPartPr>
            <p14:xfrm>
              <a:off x="711200" y="2007769"/>
              <a:ext cx="615244" cy="542831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711200" y="2007769"/>
                <a:ext cx="615244" cy="5428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21" name="墨迹 120"/>
              <p14:cNvContentPartPr/>
              <p14:nvPr/>
            </p14:nvContentPartPr>
            <p14:xfrm>
              <a:off x="1473200" y="4858690"/>
              <a:ext cx="31044" cy="31018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1473200" y="4858690"/>
                <a:ext cx="31044" cy="31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22" name="墨迹 121"/>
              <p14:cNvContentPartPr/>
              <p14:nvPr/>
            </p14:nvContentPartPr>
            <p14:xfrm>
              <a:off x="1456266" y="4767571"/>
              <a:ext cx="62089" cy="587421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1456266" y="4767571"/>
                <a:ext cx="62089" cy="5874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23" name="墨迹 122"/>
              <p14:cNvContentPartPr/>
              <p14:nvPr/>
            </p14:nvContentPartPr>
            <p14:xfrm>
              <a:off x="1512711" y="4886360"/>
              <a:ext cx="197555" cy="285339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1512711" y="4886360"/>
                <a:ext cx="197555" cy="2853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24" name="墨迹 123"/>
              <p14:cNvContentPartPr/>
              <p14:nvPr/>
            </p14:nvContentPartPr>
            <p14:xfrm>
              <a:off x="1563511" y="4920727"/>
              <a:ext cx="104995" cy="59958"/>
            </p14:xfrm>
          </p:contentPart>
        </mc:Choice>
        <mc:Fallback xmlns="">
          <p:pic>
            <p:nvPicPr>
              <p:cNvPr id="124" name="墨迹 123"/>
            </p:nvPicPr>
            <p:blipFill>
              <a:blip/>
            </p:blipFill>
            <p:spPr>
              <a:xfrm>
                <a:off x="1563511" y="4920727"/>
                <a:ext cx="104995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25" name="墨迹 124"/>
              <p14:cNvContentPartPr/>
              <p14:nvPr/>
            </p14:nvContentPartPr>
            <p14:xfrm>
              <a:off x="1543226" y="4883364"/>
              <a:ext cx="232480" cy="367292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1543226" y="4883364"/>
                <a:ext cx="232480" cy="3672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26" name="墨迹 125"/>
              <p14:cNvContentPartPr/>
              <p14:nvPr/>
            </p14:nvContentPartPr>
            <p14:xfrm>
              <a:off x="1484488" y="4790483"/>
              <a:ext cx="73378" cy="550410"/>
            </p14:xfrm>
          </p:contentPart>
        </mc:Choice>
        <mc:Fallback xmlns="">
          <p:pic>
            <p:nvPicPr>
              <p:cNvPr id="126" name="墨迹 125"/>
            </p:nvPicPr>
            <p:blipFill>
              <a:blip/>
            </p:blipFill>
            <p:spPr>
              <a:xfrm>
                <a:off x="1484488" y="4790483"/>
                <a:ext cx="73378" cy="5504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27" name="墨迹 126"/>
              <p14:cNvContentPartPr/>
              <p14:nvPr/>
            </p14:nvContentPartPr>
            <p14:xfrm>
              <a:off x="1928636" y="4920022"/>
              <a:ext cx="180975" cy="59923"/>
            </p14:xfrm>
          </p:contentPart>
        </mc:Choice>
        <mc:Fallback xmlns="">
          <p:pic>
            <p:nvPicPr>
              <p:cNvPr id="127" name="墨迹 126"/>
            </p:nvPicPr>
            <p:blipFill>
              <a:blip/>
            </p:blipFill>
            <p:spPr>
              <a:xfrm>
                <a:off x="1928636" y="4920022"/>
                <a:ext cx="180975" cy="599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28" name="墨迹 127"/>
              <p14:cNvContentPartPr/>
              <p14:nvPr/>
            </p14:nvContentPartPr>
            <p14:xfrm>
              <a:off x="1916994" y="5064542"/>
              <a:ext cx="219428" cy="16919"/>
            </p14:xfrm>
          </p:contentPart>
        </mc:Choice>
        <mc:Fallback xmlns="">
          <p:pic>
            <p:nvPicPr>
              <p:cNvPr id="128" name="墨迹 127"/>
            </p:nvPicPr>
            <p:blipFill>
              <a:blip/>
            </p:blipFill>
            <p:spPr>
              <a:xfrm>
                <a:off x="1916994" y="5064542"/>
                <a:ext cx="219428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29" name="墨迹 128"/>
              <p14:cNvContentPartPr/>
              <p14:nvPr/>
            </p14:nvContentPartPr>
            <p14:xfrm>
              <a:off x="2331155" y="4786782"/>
              <a:ext cx="50800" cy="404832"/>
            </p14:xfrm>
          </p:contentPart>
        </mc:Choice>
        <mc:Fallback xmlns="">
          <p:pic>
            <p:nvPicPr>
              <p:cNvPr id="129" name="墨迹 128"/>
            </p:nvPicPr>
            <p:blipFill>
              <a:blip/>
            </p:blipFill>
            <p:spPr>
              <a:xfrm>
                <a:off x="2331155" y="4786782"/>
                <a:ext cx="50800" cy="4048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30" name="墨迹 129"/>
              <p14:cNvContentPartPr/>
              <p14:nvPr/>
            </p14:nvContentPartPr>
            <p14:xfrm>
              <a:off x="2378427" y="4865739"/>
              <a:ext cx="155928" cy="198803"/>
            </p14:xfrm>
          </p:contentPart>
        </mc:Choice>
        <mc:Fallback xmlns="">
          <p:pic>
            <p:nvPicPr>
              <p:cNvPr id="130" name="墨迹 129"/>
            </p:nvPicPr>
            <p:blipFill>
              <a:blip/>
            </p:blipFill>
            <p:spPr>
              <a:xfrm>
                <a:off x="2378427" y="4865739"/>
                <a:ext cx="155928" cy="1988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31" name="墨迹 130"/>
              <p14:cNvContentPartPr/>
              <p14:nvPr/>
            </p14:nvContentPartPr>
            <p14:xfrm>
              <a:off x="2624666" y="4940819"/>
              <a:ext cx="11289" cy="202681"/>
            </p14:xfrm>
          </p:contentPart>
        </mc:Choice>
        <mc:Fallback xmlns="">
          <p:pic>
            <p:nvPicPr>
              <p:cNvPr id="131" name="墨迹 130"/>
            </p:nvPicPr>
            <p:blipFill>
              <a:blip/>
            </p:blipFill>
            <p:spPr>
              <a:xfrm>
                <a:off x="2624666" y="4940819"/>
                <a:ext cx="11289" cy="2026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32" name="墨迹 131"/>
              <p14:cNvContentPartPr/>
              <p14:nvPr/>
            </p14:nvContentPartPr>
            <p14:xfrm>
              <a:off x="2782711" y="4755058"/>
              <a:ext cx="33866" cy="399721"/>
            </p14:xfrm>
          </p:contentPart>
        </mc:Choice>
        <mc:Fallback xmlns="">
          <p:pic>
            <p:nvPicPr>
              <p:cNvPr id="132" name="墨迹 131"/>
            </p:nvPicPr>
            <p:blipFill>
              <a:blip/>
            </p:blipFill>
            <p:spPr>
              <a:xfrm>
                <a:off x="2782711" y="4755058"/>
                <a:ext cx="33866" cy="3997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33" name="墨迹 132"/>
              <p14:cNvContentPartPr/>
              <p14:nvPr/>
            </p14:nvContentPartPr>
            <p14:xfrm>
              <a:off x="2816754" y="4837716"/>
              <a:ext cx="157868" cy="229646"/>
            </p14:xfrm>
          </p:contentPart>
        </mc:Choice>
        <mc:Fallback xmlns="">
          <p:pic>
            <p:nvPicPr>
              <p:cNvPr id="133" name="墨迹 132"/>
            </p:nvPicPr>
            <p:blipFill>
              <a:blip/>
            </p:blipFill>
            <p:spPr>
              <a:xfrm>
                <a:off x="2816754" y="4837716"/>
                <a:ext cx="157868" cy="2296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34" name="墨迹 133"/>
              <p14:cNvContentPartPr/>
              <p14:nvPr/>
            </p14:nvContentPartPr>
            <p14:xfrm>
              <a:off x="2985205" y="4985585"/>
              <a:ext cx="110772" cy="143815"/>
            </p14:xfrm>
          </p:contentPart>
        </mc:Choice>
        <mc:Fallback xmlns="">
          <p:pic>
            <p:nvPicPr>
              <p:cNvPr id="134" name="墨迹 133"/>
            </p:nvPicPr>
            <p:blipFill>
              <a:blip/>
            </p:blipFill>
            <p:spPr>
              <a:xfrm>
                <a:off x="2985205" y="4985585"/>
                <a:ext cx="110772" cy="143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35" name="墨迹 134"/>
              <p14:cNvContentPartPr/>
              <p14:nvPr/>
            </p14:nvContentPartPr>
            <p14:xfrm>
              <a:off x="3211688" y="4687380"/>
              <a:ext cx="45156" cy="509874"/>
            </p14:xfrm>
          </p:contentPart>
        </mc:Choice>
        <mc:Fallback xmlns="">
          <p:pic>
            <p:nvPicPr>
              <p:cNvPr id="135" name="墨迹 134"/>
            </p:nvPicPr>
            <p:blipFill>
              <a:blip/>
            </p:blipFill>
            <p:spPr>
              <a:xfrm>
                <a:off x="3211688" y="4687380"/>
                <a:ext cx="45156" cy="5098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36" name="墨迹 135"/>
              <p14:cNvContentPartPr/>
              <p14:nvPr/>
            </p14:nvContentPartPr>
            <p14:xfrm>
              <a:off x="3253140" y="4823970"/>
              <a:ext cx="212548" cy="246212"/>
            </p14:xfrm>
          </p:contentPart>
        </mc:Choice>
        <mc:Fallback xmlns="">
          <p:pic>
            <p:nvPicPr>
              <p:cNvPr id="136" name="墨迹 135"/>
            </p:nvPicPr>
            <p:blipFill>
              <a:blip/>
            </p:blipFill>
            <p:spPr>
              <a:xfrm>
                <a:off x="3253140" y="4823970"/>
                <a:ext cx="212548" cy="2462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37" name="墨迹 136"/>
              <p14:cNvContentPartPr/>
              <p14:nvPr/>
            </p14:nvContentPartPr>
            <p14:xfrm>
              <a:off x="3493911" y="4946106"/>
              <a:ext cx="93839" cy="298910"/>
            </p14:xfrm>
          </p:contentPart>
        </mc:Choice>
        <mc:Fallback xmlns="">
          <p:pic>
            <p:nvPicPr>
              <p:cNvPr id="137" name="墨迹 136"/>
            </p:nvPicPr>
            <p:blipFill>
              <a:blip/>
            </p:blipFill>
            <p:spPr>
              <a:xfrm>
                <a:off x="3493911" y="4946106"/>
                <a:ext cx="93839" cy="2989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38" name="墨迹 137"/>
              <p14:cNvContentPartPr/>
              <p14:nvPr/>
            </p14:nvContentPartPr>
            <p14:xfrm>
              <a:off x="3730977" y="4869088"/>
              <a:ext cx="190500" cy="34720"/>
            </p14:xfrm>
          </p:contentPart>
        </mc:Choice>
        <mc:Fallback xmlns="">
          <p:pic>
            <p:nvPicPr>
              <p:cNvPr id="138" name="墨迹 137"/>
            </p:nvPicPr>
            <p:blipFill>
              <a:blip/>
            </p:blipFill>
            <p:spPr>
              <a:xfrm>
                <a:off x="3730977" y="4869088"/>
                <a:ext cx="190500" cy="347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39" name="墨迹 138"/>
              <p14:cNvContentPartPr/>
              <p14:nvPr/>
            </p14:nvContentPartPr>
            <p14:xfrm>
              <a:off x="3708400" y="5008144"/>
              <a:ext cx="248355" cy="22560"/>
            </p14:xfrm>
          </p:contentPart>
        </mc:Choice>
        <mc:Fallback xmlns="">
          <p:pic>
            <p:nvPicPr>
              <p:cNvPr id="139" name="墨迹 138"/>
            </p:nvPicPr>
            <p:blipFill>
              <a:blip/>
            </p:blipFill>
            <p:spPr>
              <a:xfrm>
                <a:off x="3708400" y="5008144"/>
                <a:ext cx="248355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40" name="墨迹 139"/>
              <p14:cNvContentPartPr/>
              <p14:nvPr/>
            </p14:nvContentPartPr>
            <p14:xfrm>
              <a:off x="4238977" y="4917907"/>
              <a:ext cx="962378" cy="16920"/>
            </p14:xfrm>
          </p:contentPart>
        </mc:Choice>
        <mc:Fallback xmlns="">
          <p:pic>
            <p:nvPicPr>
              <p:cNvPr id="140" name="墨迹 139"/>
            </p:nvPicPr>
            <p:blipFill>
              <a:blip/>
            </p:blipFill>
            <p:spPr>
              <a:xfrm>
                <a:off x="4238977" y="4917907"/>
                <a:ext cx="962378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41" name="墨迹 140"/>
              <p14:cNvContentPartPr/>
              <p14:nvPr/>
            </p14:nvContentPartPr>
            <p14:xfrm>
              <a:off x="4489802" y="4551320"/>
              <a:ext cx="144286" cy="296090"/>
            </p14:xfrm>
          </p:contentPart>
        </mc:Choice>
        <mc:Fallback xmlns="">
          <p:pic>
            <p:nvPicPr>
              <p:cNvPr id="141" name="墨迹 140"/>
            </p:nvPicPr>
            <p:blipFill>
              <a:blip/>
            </p:blipFill>
            <p:spPr>
              <a:xfrm>
                <a:off x="4489802" y="4551320"/>
                <a:ext cx="144286" cy="2960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42" name="墨迹 141"/>
              <p14:cNvContentPartPr/>
              <p14:nvPr/>
            </p14:nvContentPartPr>
            <p14:xfrm>
              <a:off x="4634088" y="4587274"/>
              <a:ext cx="33867" cy="158619"/>
            </p14:xfrm>
          </p:contentPart>
        </mc:Choice>
        <mc:Fallback xmlns="">
          <p:pic>
            <p:nvPicPr>
              <p:cNvPr id="142" name="墨迹 141"/>
            </p:nvPicPr>
            <p:blipFill>
              <a:blip/>
            </p:blipFill>
            <p:spPr>
              <a:xfrm>
                <a:off x="4634088" y="4587274"/>
                <a:ext cx="33867" cy="1586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43" name="墨迹 142"/>
              <p14:cNvContentPartPr/>
              <p14:nvPr/>
            </p14:nvContentPartPr>
            <p14:xfrm>
              <a:off x="4645377" y="4647197"/>
              <a:ext cx="76200" cy="45118"/>
            </p14:xfrm>
          </p:contentPart>
        </mc:Choice>
        <mc:Fallback xmlns="">
          <p:pic>
            <p:nvPicPr>
              <p:cNvPr id="143" name="墨迹 142"/>
            </p:nvPicPr>
            <p:blipFill>
              <a:blip/>
            </p:blipFill>
            <p:spPr>
              <a:xfrm>
                <a:off x="4645377" y="4647197"/>
                <a:ext cx="76200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44" name="墨迹 143"/>
              <p14:cNvContentPartPr/>
              <p14:nvPr/>
            </p14:nvContentPartPr>
            <p14:xfrm>
              <a:off x="4696177" y="4521535"/>
              <a:ext cx="56445" cy="354074"/>
            </p14:xfrm>
          </p:contentPart>
        </mc:Choice>
        <mc:Fallback xmlns="">
          <p:pic>
            <p:nvPicPr>
              <p:cNvPr id="144" name="墨迹 143"/>
            </p:nvPicPr>
            <p:blipFill>
              <a:blip/>
            </p:blipFill>
            <p:spPr>
              <a:xfrm>
                <a:off x="4696177" y="4521535"/>
                <a:ext cx="56445" cy="3540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45" name="墨迹 144"/>
              <p14:cNvContentPartPr/>
              <p14:nvPr/>
            </p14:nvContentPartPr>
            <p14:xfrm>
              <a:off x="4769555" y="4681036"/>
              <a:ext cx="98778" cy="99577"/>
            </p14:xfrm>
          </p:contentPart>
        </mc:Choice>
        <mc:Fallback xmlns="">
          <p:pic>
            <p:nvPicPr>
              <p:cNvPr id="145" name="墨迹 144"/>
            </p:nvPicPr>
            <p:blipFill>
              <a:blip/>
            </p:blipFill>
            <p:spPr>
              <a:xfrm>
                <a:off x="4769555" y="4681036"/>
                <a:ext cx="98778" cy="995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46" name="墨迹 145"/>
              <p14:cNvContentPartPr/>
              <p14:nvPr/>
            </p14:nvContentPartPr>
            <p14:xfrm>
              <a:off x="4842933" y="4534401"/>
              <a:ext cx="133526" cy="315829"/>
            </p14:xfrm>
          </p:contentPart>
        </mc:Choice>
        <mc:Fallback xmlns="">
          <p:pic>
            <p:nvPicPr>
              <p:cNvPr id="146" name="墨迹 145"/>
            </p:nvPicPr>
            <p:blipFill>
              <a:blip/>
            </p:blipFill>
            <p:spPr>
              <a:xfrm>
                <a:off x="4842933" y="4534401"/>
                <a:ext cx="133526" cy="3158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47" name="墨迹 146"/>
              <p14:cNvContentPartPr/>
              <p14:nvPr/>
            </p14:nvContentPartPr>
            <p14:xfrm>
              <a:off x="5063066" y="4384241"/>
              <a:ext cx="112889" cy="161439"/>
            </p14:xfrm>
          </p:contentPart>
        </mc:Choice>
        <mc:Fallback xmlns="">
          <p:pic>
            <p:nvPicPr>
              <p:cNvPr id="147" name="墨迹 146"/>
            </p:nvPicPr>
            <p:blipFill>
              <a:blip/>
            </p:blipFill>
            <p:spPr>
              <a:xfrm>
                <a:off x="5063066" y="4384241"/>
                <a:ext cx="112889" cy="1614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48" name="墨迹 147"/>
              <p14:cNvContentPartPr/>
              <p14:nvPr/>
            </p14:nvContentPartPr>
            <p14:xfrm>
              <a:off x="4464755" y="5087101"/>
              <a:ext cx="101600" cy="256611"/>
            </p14:xfrm>
          </p:contentPart>
        </mc:Choice>
        <mc:Fallback xmlns="">
          <p:pic>
            <p:nvPicPr>
              <p:cNvPr id="148" name="墨迹 147"/>
            </p:nvPicPr>
            <p:blipFill>
              <a:blip/>
            </p:blipFill>
            <p:spPr>
              <a:xfrm>
                <a:off x="4464755" y="5087101"/>
                <a:ext cx="101600" cy="256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49" name="墨迹 148"/>
              <p14:cNvContentPartPr/>
              <p14:nvPr/>
            </p14:nvContentPartPr>
            <p14:xfrm>
              <a:off x="4628444" y="5103316"/>
              <a:ext cx="70556" cy="177654"/>
            </p14:xfrm>
          </p:contentPart>
        </mc:Choice>
        <mc:Fallback xmlns="">
          <p:pic>
            <p:nvPicPr>
              <p:cNvPr id="149" name="墨迹 148"/>
            </p:nvPicPr>
            <p:blipFill>
              <a:blip/>
            </p:blipFill>
            <p:spPr>
              <a:xfrm>
                <a:off x="4628444" y="5103316"/>
                <a:ext cx="70556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50" name="墨迹 149"/>
              <p14:cNvContentPartPr/>
              <p14:nvPr/>
            </p14:nvContentPartPr>
            <p14:xfrm>
              <a:off x="4715933" y="5046037"/>
              <a:ext cx="36689" cy="368173"/>
            </p14:xfrm>
          </p:contentPart>
        </mc:Choice>
        <mc:Fallback xmlns="">
          <p:pic>
            <p:nvPicPr>
              <p:cNvPr id="150" name="墨迹 149"/>
            </p:nvPicPr>
            <p:blipFill>
              <a:blip/>
            </p:blipFill>
            <p:spPr>
              <a:xfrm>
                <a:off x="4715933" y="5046037"/>
                <a:ext cx="36689" cy="3681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51" name="墨迹 150"/>
              <p14:cNvContentPartPr/>
              <p14:nvPr/>
            </p14:nvContentPartPr>
            <p14:xfrm>
              <a:off x="4769555" y="5177338"/>
              <a:ext cx="237067" cy="121785"/>
            </p14:xfrm>
          </p:contentPart>
        </mc:Choice>
        <mc:Fallback xmlns="">
          <p:pic>
            <p:nvPicPr>
              <p:cNvPr id="151" name="墨迹 150"/>
            </p:nvPicPr>
            <p:blipFill>
              <a:blip/>
            </p:blipFill>
            <p:spPr>
              <a:xfrm>
                <a:off x="4769555" y="5177338"/>
                <a:ext cx="237067" cy="1217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52" name="墨迹 151"/>
              <p14:cNvContentPartPr/>
              <p14:nvPr/>
            </p14:nvContentPartPr>
            <p14:xfrm>
              <a:off x="4986866" y="5077232"/>
              <a:ext cx="132645" cy="307369"/>
            </p14:xfrm>
          </p:contentPart>
        </mc:Choice>
        <mc:Fallback xmlns="">
          <p:pic>
            <p:nvPicPr>
              <p:cNvPr id="152" name="墨迹 151"/>
            </p:nvPicPr>
            <p:blipFill>
              <a:blip/>
            </p:blipFill>
            <p:spPr>
              <a:xfrm>
                <a:off x="4986866" y="5077232"/>
                <a:ext cx="132645" cy="3073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53" name="墨迹 152"/>
              <p14:cNvContentPartPr/>
              <p14:nvPr/>
            </p14:nvContentPartPr>
            <p14:xfrm>
              <a:off x="5166077" y="5026473"/>
              <a:ext cx="105834" cy="83188"/>
            </p14:xfrm>
          </p:contentPart>
        </mc:Choice>
        <mc:Fallback xmlns="">
          <p:pic>
            <p:nvPicPr>
              <p:cNvPr id="153" name="墨迹 152"/>
            </p:nvPicPr>
            <p:blipFill>
              <a:blip/>
            </p:blipFill>
            <p:spPr>
              <a:xfrm>
                <a:off x="5166077" y="5026473"/>
                <a:ext cx="105834" cy="831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54" name="墨迹 153"/>
              <p14:cNvContentPartPr/>
              <p14:nvPr/>
            </p14:nvContentPartPr>
            <p14:xfrm>
              <a:off x="5525911" y="4793832"/>
              <a:ext cx="161572" cy="33839"/>
            </p14:xfrm>
          </p:contentPart>
        </mc:Choice>
        <mc:Fallback xmlns="">
          <p:pic>
            <p:nvPicPr>
              <p:cNvPr id="154" name="墨迹 153"/>
            </p:nvPicPr>
            <p:blipFill>
              <a:blip/>
            </p:blipFill>
            <p:spPr>
              <a:xfrm>
                <a:off x="5525911" y="4793832"/>
                <a:ext cx="161572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55" name="墨迹 154"/>
              <p14:cNvContentPartPr/>
              <p14:nvPr/>
            </p14:nvContentPartPr>
            <p14:xfrm>
              <a:off x="5507566" y="4934827"/>
              <a:ext cx="196144" cy="5639"/>
            </p14:xfrm>
          </p:contentPart>
        </mc:Choice>
        <mc:Fallback xmlns="">
          <p:pic>
            <p:nvPicPr>
              <p:cNvPr id="155" name="墨迹 154"/>
            </p:nvPicPr>
            <p:blipFill>
              <a:blip/>
            </p:blipFill>
            <p:spPr>
              <a:xfrm>
                <a:off x="5507566" y="4934827"/>
                <a:ext cx="196144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56" name="墨迹 155"/>
              <p14:cNvContentPartPr/>
              <p14:nvPr/>
            </p14:nvContentPartPr>
            <p14:xfrm>
              <a:off x="6025444" y="4838950"/>
              <a:ext cx="601133" cy="33839"/>
            </p14:xfrm>
          </p:contentPart>
        </mc:Choice>
        <mc:Fallback xmlns="">
          <p:pic>
            <p:nvPicPr>
              <p:cNvPr id="156" name="墨迹 155"/>
            </p:nvPicPr>
            <p:blipFill>
              <a:blip/>
            </p:blipFill>
            <p:spPr>
              <a:xfrm>
                <a:off x="6025444" y="4838950"/>
                <a:ext cx="601133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57" name="墨迹 156"/>
              <p14:cNvContentPartPr/>
              <p14:nvPr/>
            </p14:nvContentPartPr>
            <p14:xfrm>
              <a:off x="6159500" y="4479413"/>
              <a:ext cx="111477" cy="284809"/>
            </p14:xfrm>
          </p:contentPart>
        </mc:Choice>
        <mc:Fallback xmlns="">
          <p:pic>
            <p:nvPicPr>
              <p:cNvPr id="157" name="墨迹 156"/>
            </p:nvPicPr>
            <p:blipFill>
              <a:blip/>
            </p:blipFill>
            <p:spPr>
              <a:xfrm>
                <a:off x="6159500" y="4479413"/>
                <a:ext cx="111477" cy="2848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58" name="墨迹 157"/>
              <p14:cNvContentPartPr/>
              <p14:nvPr/>
            </p14:nvContentPartPr>
            <p14:xfrm>
              <a:off x="6318955" y="4521006"/>
              <a:ext cx="42334" cy="202328"/>
            </p14:xfrm>
          </p:contentPart>
        </mc:Choice>
        <mc:Fallback xmlns="">
          <p:pic>
            <p:nvPicPr>
              <p:cNvPr id="158" name="墨迹 157"/>
            </p:nvPicPr>
            <p:blipFill>
              <a:blip/>
            </p:blipFill>
            <p:spPr>
              <a:xfrm>
                <a:off x="6318955" y="4521006"/>
                <a:ext cx="42334" cy="2023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59" name="墨迹 158"/>
              <p14:cNvContentPartPr/>
              <p14:nvPr/>
            </p14:nvContentPartPr>
            <p14:xfrm>
              <a:off x="6338711" y="4579519"/>
              <a:ext cx="73378" cy="28199"/>
            </p14:xfrm>
          </p:contentPart>
        </mc:Choice>
        <mc:Fallback xmlns="">
          <p:pic>
            <p:nvPicPr>
              <p:cNvPr id="159" name="墨迹 158"/>
            </p:nvPicPr>
            <p:blipFill>
              <a:blip/>
            </p:blipFill>
            <p:spPr>
              <a:xfrm>
                <a:off x="6338711" y="4579519"/>
                <a:ext cx="73378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60" name="墨迹 159"/>
              <p14:cNvContentPartPr/>
              <p14:nvPr/>
            </p14:nvContentPartPr>
            <p14:xfrm>
              <a:off x="6383866" y="4476593"/>
              <a:ext cx="33866" cy="280580"/>
            </p14:xfrm>
          </p:contentPart>
        </mc:Choice>
        <mc:Fallback xmlns="">
          <p:pic>
            <p:nvPicPr>
              <p:cNvPr id="160" name="墨迹 159"/>
            </p:nvPicPr>
            <p:blipFill>
              <a:blip/>
            </p:blipFill>
            <p:spPr>
              <a:xfrm>
                <a:off x="6383866" y="4476593"/>
                <a:ext cx="33866" cy="2805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61" name="墨迹 160"/>
              <p14:cNvContentPartPr/>
              <p14:nvPr/>
            </p14:nvContentPartPr>
            <p14:xfrm>
              <a:off x="6440311" y="4616178"/>
              <a:ext cx="95956" cy="112091"/>
            </p14:xfrm>
          </p:contentPart>
        </mc:Choice>
        <mc:Fallback xmlns="">
          <p:pic>
            <p:nvPicPr>
              <p:cNvPr id="161" name="墨迹 160"/>
            </p:nvPicPr>
            <p:blipFill>
              <a:blip/>
            </p:blipFill>
            <p:spPr>
              <a:xfrm>
                <a:off x="6440311" y="4616178"/>
                <a:ext cx="95956" cy="1120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62" name="墨迹 161"/>
              <p14:cNvContentPartPr/>
              <p14:nvPr/>
            </p14:nvContentPartPr>
            <p14:xfrm>
              <a:off x="6462888" y="4455444"/>
              <a:ext cx="156104" cy="386326"/>
            </p14:xfrm>
          </p:contentPart>
        </mc:Choice>
        <mc:Fallback xmlns="">
          <p:pic>
            <p:nvPicPr>
              <p:cNvPr id="162" name="墨迹 161"/>
            </p:nvPicPr>
            <p:blipFill>
              <a:blip/>
            </p:blipFill>
            <p:spPr>
              <a:xfrm>
                <a:off x="6462888" y="4455444"/>
                <a:ext cx="156104" cy="3863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63" name="墨迹 162"/>
              <p14:cNvContentPartPr/>
              <p14:nvPr/>
            </p14:nvContentPartPr>
            <p14:xfrm>
              <a:off x="6118577" y="4929187"/>
              <a:ext cx="90312" cy="287630"/>
            </p14:xfrm>
          </p:contentPart>
        </mc:Choice>
        <mc:Fallback xmlns="">
          <p:pic>
            <p:nvPicPr>
              <p:cNvPr id="163" name="墨迹 162"/>
            </p:nvPicPr>
            <p:blipFill>
              <a:blip/>
            </p:blipFill>
            <p:spPr>
              <a:xfrm>
                <a:off x="6118577" y="4929187"/>
                <a:ext cx="90312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64" name="墨迹 163"/>
              <p14:cNvContentPartPr/>
              <p14:nvPr/>
            </p14:nvContentPartPr>
            <p14:xfrm>
              <a:off x="6265333" y="5011669"/>
              <a:ext cx="9878" cy="106451"/>
            </p14:xfrm>
          </p:contentPart>
        </mc:Choice>
        <mc:Fallback xmlns="">
          <p:pic>
            <p:nvPicPr>
              <p:cNvPr id="164" name="墨迹 163"/>
            </p:nvPicPr>
            <p:blipFill>
              <a:blip/>
            </p:blipFill>
            <p:spPr>
              <a:xfrm>
                <a:off x="6265333" y="5011669"/>
                <a:ext cx="9878" cy="1064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65" name="墨迹 164"/>
              <p14:cNvContentPartPr/>
              <p14:nvPr/>
            </p14:nvContentPartPr>
            <p14:xfrm>
              <a:off x="6259688" y="5047623"/>
              <a:ext cx="87489" cy="39478"/>
            </p14:xfrm>
          </p:contentPart>
        </mc:Choice>
        <mc:Fallback xmlns="">
          <p:pic>
            <p:nvPicPr>
              <p:cNvPr id="165" name="墨迹 164"/>
            </p:nvPicPr>
            <p:blipFill>
              <a:blip/>
            </p:blipFill>
            <p:spPr>
              <a:xfrm>
                <a:off x="6259688" y="5047623"/>
                <a:ext cx="87489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66" name="墨迹 165"/>
              <p14:cNvContentPartPr/>
              <p14:nvPr/>
            </p14:nvContentPartPr>
            <p14:xfrm>
              <a:off x="6347177" y="4932007"/>
              <a:ext cx="19756" cy="234052"/>
            </p14:xfrm>
          </p:contentPart>
        </mc:Choice>
        <mc:Fallback xmlns="">
          <p:pic>
            <p:nvPicPr>
              <p:cNvPr id="166" name="墨迹 165"/>
            </p:nvPicPr>
            <p:blipFill>
              <a:blip/>
            </p:blipFill>
            <p:spPr>
              <a:xfrm>
                <a:off x="6347177" y="4932007"/>
                <a:ext cx="19756" cy="234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67" name="墨迹 166"/>
              <p14:cNvContentPartPr/>
              <p14:nvPr/>
            </p14:nvContentPartPr>
            <p14:xfrm>
              <a:off x="6386688" y="5101201"/>
              <a:ext cx="104996" cy="59958"/>
            </p14:xfrm>
          </p:contentPart>
        </mc:Choice>
        <mc:Fallback xmlns="">
          <p:pic>
            <p:nvPicPr>
              <p:cNvPr id="167" name="墨迹 166"/>
            </p:nvPicPr>
            <p:blipFill>
              <a:blip/>
            </p:blipFill>
            <p:spPr>
              <a:xfrm>
                <a:off x="6386688" y="5101201"/>
                <a:ext cx="104996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68" name="墨迹 167"/>
              <p14:cNvContentPartPr/>
              <p14:nvPr/>
            </p14:nvContentPartPr>
            <p14:xfrm>
              <a:off x="6384043" y="5058902"/>
              <a:ext cx="241124" cy="140996"/>
            </p14:xfrm>
          </p:contentPart>
        </mc:Choice>
        <mc:Fallback xmlns="">
          <p:pic>
            <p:nvPicPr>
              <p:cNvPr id="168" name="墨迹 167"/>
            </p:nvPicPr>
            <p:blipFill>
              <a:blip/>
            </p:blipFill>
            <p:spPr>
              <a:xfrm>
                <a:off x="6384043" y="5058902"/>
                <a:ext cx="241124" cy="1409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69" name="墨迹 168"/>
              <p14:cNvContentPartPr/>
              <p14:nvPr/>
            </p14:nvContentPartPr>
            <p14:xfrm>
              <a:off x="6604000" y="4951746"/>
              <a:ext cx="162277" cy="291860"/>
            </p14:xfrm>
          </p:contentPart>
        </mc:Choice>
        <mc:Fallback xmlns="">
          <p:pic>
            <p:nvPicPr>
              <p:cNvPr id="169" name="墨迹 168"/>
            </p:nvPicPr>
            <p:blipFill>
              <a:blip/>
            </p:blipFill>
            <p:spPr>
              <a:xfrm>
                <a:off x="6604000" y="4951746"/>
                <a:ext cx="162277" cy="2918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70" name="墨迹 169"/>
              <p14:cNvContentPartPr/>
              <p14:nvPr/>
            </p14:nvContentPartPr>
            <p14:xfrm>
              <a:off x="6561137" y="4830490"/>
              <a:ext cx="364596" cy="47939"/>
            </p14:xfrm>
          </p:contentPart>
        </mc:Choice>
        <mc:Fallback xmlns="">
          <p:pic>
            <p:nvPicPr>
              <p:cNvPr id="170" name="墨迹 169"/>
            </p:nvPicPr>
            <p:blipFill>
              <a:blip/>
            </p:blipFill>
            <p:spPr>
              <a:xfrm>
                <a:off x="6561137" y="4830490"/>
                <a:ext cx="364596" cy="47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71" name="墨迹 170"/>
              <p14:cNvContentPartPr/>
              <p14:nvPr/>
            </p14:nvContentPartPr>
            <p14:xfrm>
              <a:off x="1732844" y="5667296"/>
              <a:ext cx="16933" cy="460349"/>
            </p14:xfrm>
          </p:contentPart>
        </mc:Choice>
        <mc:Fallback xmlns="">
          <p:pic>
            <p:nvPicPr>
              <p:cNvPr id="171" name="墨迹 170"/>
            </p:nvPicPr>
            <p:blipFill>
              <a:blip/>
            </p:blipFill>
            <p:spPr>
              <a:xfrm>
                <a:off x="1732844" y="5667296"/>
                <a:ext cx="16933" cy="4603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72" name="墨迹 171"/>
              <p14:cNvContentPartPr/>
              <p14:nvPr/>
            </p14:nvContentPartPr>
            <p14:xfrm>
              <a:off x="1752070" y="5797012"/>
              <a:ext cx="133174" cy="203738"/>
            </p14:xfrm>
          </p:contentPart>
        </mc:Choice>
        <mc:Fallback xmlns="">
          <p:pic>
            <p:nvPicPr>
              <p:cNvPr id="172" name="墨迹 171"/>
            </p:nvPicPr>
            <p:blipFill>
              <a:blip/>
            </p:blipFill>
            <p:spPr>
              <a:xfrm>
                <a:off x="1752070" y="5797012"/>
                <a:ext cx="133174" cy="2037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73" name="墨迹 172"/>
              <p14:cNvContentPartPr/>
              <p14:nvPr/>
            </p14:nvContentPartPr>
            <p14:xfrm>
              <a:off x="2003777" y="5904873"/>
              <a:ext cx="5645" cy="155094"/>
            </p14:xfrm>
          </p:contentPart>
        </mc:Choice>
        <mc:Fallback xmlns="">
          <p:pic>
            <p:nvPicPr>
              <p:cNvPr id="173" name="墨迹 172"/>
            </p:nvPicPr>
            <p:blipFill>
              <a:blip/>
            </p:blipFill>
            <p:spPr>
              <a:xfrm>
                <a:off x="2003777" y="5904873"/>
                <a:ext cx="5645" cy="155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74" name="墨迹 173"/>
              <p14:cNvContentPartPr/>
              <p14:nvPr/>
            </p14:nvContentPartPr>
            <p14:xfrm>
              <a:off x="2099027" y="5814636"/>
              <a:ext cx="153106" cy="22559"/>
            </p14:xfrm>
          </p:contentPart>
        </mc:Choice>
        <mc:Fallback xmlns="">
          <p:pic>
            <p:nvPicPr>
              <p:cNvPr id="174" name="墨迹 173"/>
            </p:nvPicPr>
            <p:blipFill>
              <a:blip/>
            </p:blipFill>
            <p:spPr>
              <a:xfrm>
                <a:off x="2099027" y="5814636"/>
                <a:ext cx="15310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75" name="墨迹 174"/>
              <p14:cNvContentPartPr/>
              <p14:nvPr/>
            </p14:nvContentPartPr>
            <p14:xfrm>
              <a:off x="2100262" y="5933072"/>
              <a:ext cx="185738" cy="5640"/>
            </p14:xfrm>
          </p:contentPart>
        </mc:Choice>
        <mc:Fallback xmlns="">
          <p:pic>
            <p:nvPicPr>
              <p:cNvPr id="175" name="墨迹 174"/>
            </p:nvPicPr>
            <p:blipFill>
              <a:blip/>
            </p:blipFill>
            <p:spPr>
              <a:xfrm>
                <a:off x="2100262" y="5933072"/>
                <a:ext cx="185738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76" name="墨迹 175"/>
              <p14:cNvContentPartPr/>
              <p14:nvPr/>
            </p14:nvContentPartPr>
            <p14:xfrm>
              <a:off x="2619727" y="5794897"/>
              <a:ext cx="778228" cy="64857"/>
            </p14:xfrm>
          </p:contentPart>
        </mc:Choice>
        <mc:Fallback xmlns="">
          <p:pic>
            <p:nvPicPr>
              <p:cNvPr id="176" name="墨迹 175"/>
            </p:nvPicPr>
            <p:blipFill>
              <a:blip/>
            </p:blipFill>
            <p:spPr>
              <a:xfrm>
                <a:off x="2619727" y="5794897"/>
                <a:ext cx="778228" cy="64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77" name="墨迹 176"/>
              <p14:cNvContentPartPr/>
              <p14:nvPr/>
            </p14:nvContentPartPr>
            <p14:xfrm>
              <a:off x="2737555" y="5459328"/>
              <a:ext cx="112889" cy="313891"/>
            </p14:xfrm>
          </p:contentPart>
        </mc:Choice>
        <mc:Fallback xmlns="">
          <p:pic>
            <p:nvPicPr>
              <p:cNvPr id="177" name="墨迹 176"/>
            </p:nvPicPr>
            <p:blipFill>
              <a:blip/>
            </p:blipFill>
            <p:spPr>
              <a:xfrm>
                <a:off x="2737555" y="5459328"/>
                <a:ext cx="112889" cy="313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78" name="墨迹 177"/>
              <p14:cNvContentPartPr/>
              <p14:nvPr/>
            </p14:nvContentPartPr>
            <p14:xfrm>
              <a:off x="2901244" y="5503389"/>
              <a:ext cx="93133" cy="204972"/>
            </p14:xfrm>
          </p:contentPart>
        </mc:Choice>
        <mc:Fallback xmlns="">
          <p:pic>
            <p:nvPicPr>
              <p:cNvPr id="178" name="墨迹 177"/>
            </p:nvPicPr>
            <p:blipFill>
              <a:blip/>
            </p:blipFill>
            <p:spPr>
              <a:xfrm>
                <a:off x="2901244" y="5503389"/>
                <a:ext cx="93133" cy="2049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79" name="墨迹 178"/>
              <p14:cNvContentPartPr/>
              <p14:nvPr/>
            </p14:nvContentPartPr>
            <p14:xfrm>
              <a:off x="2980266" y="5458271"/>
              <a:ext cx="28222" cy="390204"/>
            </p14:xfrm>
          </p:contentPart>
        </mc:Choice>
        <mc:Fallback xmlns="">
          <p:pic>
            <p:nvPicPr>
              <p:cNvPr id="179" name="墨迹 178"/>
            </p:nvPicPr>
            <p:blipFill>
              <a:blip/>
            </p:blipFill>
            <p:spPr>
              <a:xfrm>
                <a:off x="2980266" y="5458271"/>
                <a:ext cx="28222" cy="3902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80" name="墨迹 179"/>
              <p14:cNvContentPartPr/>
              <p14:nvPr/>
            </p14:nvContentPartPr>
            <p14:xfrm>
              <a:off x="3045883" y="5634162"/>
              <a:ext cx="92428" cy="84597"/>
            </p14:xfrm>
          </p:contentPart>
        </mc:Choice>
        <mc:Fallback xmlns="">
          <p:pic>
            <p:nvPicPr>
              <p:cNvPr id="180" name="墨迹 179"/>
            </p:nvPicPr>
            <p:blipFill>
              <a:blip/>
            </p:blipFill>
            <p:spPr>
              <a:xfrm>
                <a:off x="3045883" y="5634162"/>
                <a:ext cx="92428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81" name="墨迹 180"/>
              <p14:cNvContentPartPr/>
              <p14:nvPr/>
            </p14:nvContentPartPr>
            <p14:xfrm>
              <a:off x="3135488" y="5459328"/>
              <a:ext cx="98778" cy="315829"/>
            </p14:xfrm>
          </p:contentPart>
        </mc:Choice>
        <mc:Fallback xmlns="">
          <p:pic>
            <p:nvPicPr>
              <p:cNvPr id="181" name="墨迹 180"/>
            </p:nvPicPr>
            <p:blipFill>
              <a:blip/>
            </p:blipFill>
            <p:spPr>
              <a:xfrm>
                <a:off x="3135488" y="5459328"/>
                <a:ext cx="98778" cy="3158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82" name="墨迹 181"/>
              <p14:cNvContentPartPr/>
              <p14:nvPr/>
            </p14:nvContentPartPr>
            <p14:xfrm>
              <a:off x="2861733" y="5861164"/>
              <a:ext cx="62089" cy="236872"/>
            </p14:xfrm>
          </p:contentPart>
        </mc:Choice>
        <mc:Fallback xmlns="">
          <p:pic>
            <p:nvPicPr>
              <p:cNvPr id="182" name="墨迹 181"/>
            </p:nvPicPr>
            <p:blipFill>
              <a:blip/>
            </p:blipFill>
            <p:spPr>
              <a:xfrm>
                <a:off x="2861733" y="5861164"/>
                <a:ext cx="62089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83" name="墨迹 182"/>
              <p14:cNvContentPartPr/>
              <p14:nvPr/>
            </p14:nvContentPartPr>
            <p14:xfrm>
              <a:off x="2980266" y="5895885"/>
              <a:ext cx="16934" cy="147163"/>
            </p14:xfrm>
          </p:contentPart>
        </mc:Choice>
        <mc:Fallback xmlns="">
          <p:pic>
            <p:nvPicPr>
              <p:cNvPr id="183" name="墨迹 182"/>
            </p:nvPicPr>
            <p:blipFill>
              <a:blip/>
            </p:blipFill>
            <p:spPr>
              <a:xfrm>
                <a:off x="2980266" y="5895885"/>
                <a:ext cx="16934" cy="1471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84" name="墨迹 183"/>
              <p14:cNvContentPartPr/>
              <p14:nvPr/>
            </p14:nvContentPartPr>
            <p14:xfrm>
              <a:off x="2980266" y="5961271"/>
              <a:ext cx="79022" cy="28199"/>
            </p14:xfrm>
          </p:contentPart>
        </mc:Choice>
        <mc:Fallback xmlns="">
          <p:pic>
            <p:nvPicPr>
              <p:cNvPr id="184" name="墨迹 183"/>
            </p:nvPicPr>
            <p:blipFill>
              <a:blip/>
            </p:blipFill>
            <p:spPr>
              <a:xfrm>
                <a:off x="2980266" y="5961271"/>
                <a:ext cx="79022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85" name="墨迹 184"/>
              <p14:cNvContentPartPr/>
              <p14:nvPr/>
            </p14:nvContentPartPr>
            <p14:xfrm>
              <a:off x="3033359" y="5850590"/>
              <a:ext cx="189618" cy="210259"/>
            </p14:xfrm>
          </p:contentPart>
        </mc:Choice>
        <mc:Fallback xmlns="">
          <p:pic>
            <p:nvPicPr>
              <p:cNvPr id="185" name="墨迹 184"/>
            </p:nvPicPr>
            <p:blipFill>
              <a:blip/>
            </p:blipFill>
            <p:spPr>
              <a:xfrm>
                <a:off x="3033359" y="5850590"/>
                <a:ext cx="189618" cy="2102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86" name="墨迹 185"/>
              <p14:cNvContentPartPr/>
              <p14:nvPr/>
            </p14:nvContentPartPr>
            <p14:xfrm>
              <a:off x="3259666" y="5887953"/>
              <a:ext cx="104422" cy="273531"/>
            </p14:xfrm>
          </p:contentPart>
        </mc:Choice>
        <mc:Fallback xmlns="">
          <p:pic>
            <p:nvPicPr>
              <p:cNvPr id="186" name="墨迹 185"/>
            </p:nvPicPr>
            <p:blipFill>
              <a:blip/>
            </p:blipFill>
            <p:spPr>
              <a:xfrm>
                <a:off x="3259666" y="5887953"/>
                <a:ext cx="104422" cy="2735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87" name="墨迹 186"/>
              <p14:cNvContentPartPr/>
              <p14:nvPr/>
            </p14:nvContentPartPr>
            <p14:xfrm>
              <a:off x="3397955" y="5421788"/>
              <a:ext cx="124178" cy="309661"/>
            </p14:xfrm>
          </p:contentPart>
        </mc:Choice>
        <mc:Fallback xmlns="">
          <p:pic>
            <p:nvPicPr>
              <p:cNvPr id="187" name="墨迹 186"/>
            </p:nvPicPr>
            <p:blipFill>
              <a:blip/>
            </p:blipFill>
            <p:spPr>
              <a:xfrm>
                <a:off x="3397955" y="5421788"/>
                <a:ext cx="124178" cy="3096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88" name="墨迹 187"/>
              <p14:cNvContentPartPr/>
              <p14:nvPr/>
            </p14:nvContentPartPr>
            <p14:xfrm>
              <a:off x="3561644" y="5472899"/>
              <a:ext cx="203200" cy="209906"/>
            </p14:xfrm>
          </p:contentPart>
        </mc:Choice>
        <mc:Fallback xmlns="">
          <p:pic>
            <p:nvPicPr>
              <p:cNvPr id="188" name="墨迹 187"/>
            </p:nvPicPr>
            <p:blipFill>
              <a:blip/>
            </p:blipFill>
            <p:spPr>
              <a:xfrm>
                <a:off x="3561644" y="5472899"/>
                <a:ext cx="203200" cy="2099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89" name="墨迹 188"/>
              <p14:cNvContentPartPr/>
              <p14:nvPr/>
            </p14:nvContentPartPr>
            <p14:xfrm>
              <a:off x="3798711" y="5408570"/>
              <a:ext cx="101600" cy="335569"/>
            </p14:xfrm>
          </p:contentPart>
        </mc:Choice>
        <mc:Fallback xmlns="">
          <p:pic>
            <p:nvPicPr>
              <p:cNvPr id="189" name="墨迹 188"/>
            </p:nvPicPr>
            <p:blipFill>
              <a:blip/>
            </p:blipFill>
            <p:spPr>
              <a:xfrm>
                <a:off x="3798711" y="5408570"/>
                <a:ext cx="101600" cy="3355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90" name="墨迹 189"/>
              <p14:cNvContentPartPr/>
              <p14:nvPr/>
            </p14:nvContentPartPr>
            <p14:xfrm>
              <a:off x="3345038" y="5759648"/>
              <a:ext cx="772584" cy="38068"/>
            </p14:xfrm>
          </p:contentPart>
        </mc:Choice>
        <mc:Fallback xmlns="">
          <p:pic>
            <p:nvPicPr>
              <p:cNvPr id="190" name="墨迹 189"/>
            </p:nvPicPr>
            <p:blipFill>
              <a:blip/>
            </p:blipFill>
            <p:spPr>
              <a:xfrm>
                <a:off x="3345038" y="5759648"/>
                <a:ext cx="772584" cy="380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91" name="墨迹 190"/>
              <p14:cNvContentPartPr/>
              <p14:nvPr/>
            </p14:nvContentPartPr>
            <p14:xfrm>
              <a:off x="4622800" y="5698315"/>
              <a:ext cx="112888" cy="291155"/>
            </p14:xfrm>
          </p:contentPart>
        </mc:Choice>
        <mc:Fallback xmlns="">
          <p:pic>
            <p:nvPicPr>
              <p:cNvPr id="191" name="墨迹 190"/>
            </p:nvPicPr>
            <p:blipFill>
              <a:blip/>
            </p:blipFill>
            <p:spPr>
              <a:xfrm>
                <a:off x="4622800" y="5698315"/>
                <a:ext cx="112888" cy="2911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92" name="墨迹 191"/>
              <p14:cNvContentPartPr/>
              <p14:nvPr/>
            </p14:nvContentPartPr>
            <p14:xfrm>
              <a:off x="4771495" y="5754889"/>
              <a:ext cx="229482" cy="164964"/>
            </p14:xfrm>
          </p:contentPart>
        </mc:Choice>
        <mc:Fallback xmlns="">
          <p:pic>
            <p:nvPicPr>
              <p:cNvPr id="192" name="墨迹 191"/>
            </p:nvPicPr>
            <p:blipFill>
              <a:blip/>
            </p:blipFill>
            <p:spPr>
              <a:xfrm>
                <a:off x="4771495" y="5754889"/>
                <a:ext cx="229482" cy="1649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93" name="墨迹 192"/>
              <p14:cNvContentPartPr/>
              <p14:nvPr/>
            </p14:nvContentPartPr>
            <p14:xfrm>
              <a:off x="5012266" y="5684921"/>
              <a:ext cx="127882" cy="287630"/>
            </p14:xfrm>
          </p:contentPart>
        </mc:Choice>
        <mc:Fallback xmlns="">
          <p:pic>
            <p:nvPicPr>
              <p:cNvPr id="193" name="墨迹 192"/>
            </p:nvPicPr>
            <p:blipFill>
              <a:blip/>
            </p:blipFill>
            <p:spPr>
              <a:xfrm>
                <a:off x="5012266" y="5684921"/>
                <a:ext cx="127882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94" name="墨迹 193"/>
              <p14:cNvContentPartPr/>
              <p14:nvPr/>
            </p14:nvContentPartPr>
            <p14:xfrm>
              <a:off x="5202413" y="5701840"/>
              <a:ext cx="128940" cy="180474"/>
            </p14:xfrm>
          </p:contentPart>
        </mc:Choice>
        <mc:Fallback xmlns="">
          <p:pic>
            <p:nvPicPr>
              <p:cNvPr id="194" name="墨迹 193"/>
            </p:nvPicPr>
            <p:blipFill>
              <a:blip/>
            </p:blipFill>
            <p:spPr>
              <a:xfrm>
                <a:off x="5202413" y="5701840"/>
                <a:ext cx="128940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95" name="墨迹 194"/>
              <p14:cNvContentPartPr/>
              <p14:nvPr/>
            </p14:nvContentPartPr>
            <p14:xfrm>
              <a:off x="5266266" y="5789081"/>
              <a:ext cx="43039" cy="160910"/>
            </p14:xfrm>
          </p:contentPart>
        </mc:Choice>
        <mc:Fallback xmlns="">
          <p:pic>
            <p:nvPicPr>
              <p:cNvPr id="195" name="墨迹 194"/>
            </p:nvPicPr>
            <p:blipFill>
              <a:blip/>
            </p:blipFill>
            <p:spPr>
              <a:xfrm>
                <a:off x="5266266" y="5789081"/>
                <a:ext cx="43039" cy="1609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96" name="墨迹 195"/>
              <p14:cNvContentPartPr/>
              <p14:nvPr/>
            </p14:nvContentPartPr>
            <p14:xfrm>
              <a:off x="5356577" y="5797716"/>
              <a:ext cx="53623" cy="50759"/>
            </p14:xfrm>
          </p:contentPart>
        </mc:Choice>
        <mc:Fallback xmlns="">
          <p:pic>
            <p:nvPicPr>
              <p:cNvPr id="196" name="墨迹 195"/>
            </p:nvPicPr>
            <p:blipFill>
              <a:blip/>
            </p:blipFill>
            <p:spPr>
              <a:xfrm>
                <a:off x="5356577" y="5797716"/>
                <a:ext cx="53623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97" name="墨迹 196"/>
              <p14:cNvContentPartPr/>
              <p14:nvPr/>
            </p14:nvContentPartPr>
            <p14:xfrm>
              <a:off x="5531555" y="5551857"/>
              <a:ext cx="28222" cy="110504"/>
            </p14:xfrm>
          </p:contentPart>
        </mc:Choice>
        <mc:Fallback xmlns="">
          <p:pic>
            <p:nvPicPr>
              <p:cNvPr id="197" name="墨迹 196"/>
            </p:nvPicPr>
            <p:blipFill>
              <a:blip/>
            </p:blipFill>
            <p:spPr>
              <a:xfrm>
                <a:off x="5531555" y="5551857"/>
                <a:ext cx="28222" cy="1105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98" name="墨迹 197"/>
              <p14:cNvContentPartPr/>
              <p14:nvPr/>
            </p14:nvContentPartPr>
            <p14:xfrm>
              <a:off x="5384800" y="5668706"/>
              <a:ext cx="206727" cy="343323"/>
            </p14:xfrm>
          </p:contentPart>
        </mc:Choice>
        <mc:Fallback xmlns="">
          <p:pic>
            <p:nvPicPr>
              <p:cNvPr id="198" name="墨迹 197"/>
            </p:nvPicPr>
            <p:blipFill>
              <a:blip/>
            </p:blipFill>
            <p:spPr>
              <a:xfrm>
                <a:off x="5384800" y="5668706"/>
                <a:ext cx="206727" cy="3433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99" name="墨迹 198"/>
              <p14:cNvContentPartPr/>
              <p14:nvPr/>
            </p14:nvContentPartPr>
            <p14:xfrm>
              <a:off x="5366455" y="5907164"/>
              <a:ext cx="277989" cy="138704"/>
            </p14:xfrm>
          </p:contentPart>
        </mc:Choice>
        <mc:Fallback xmlns="">
          <p:pic>
            <p:nvPicPr>
              <p:cNvPr id="199" name="墨迹 198"/>
            </p:nvPicPr>
            <p:blipFill>
              <a:blip/>
            </p:blipFill>
            <p:spPr>
              <a:xfrm>
                <a:off x="5366455" y="5907164"/>
                <a:ext cx="277989" cy="1387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206" name="墨迹 205"/>
              <p14:cNvContentPartPr/>
              <p14:nvPr/>
            </p14:nvContentPartPr>
            <p14:xfrm>
              <a:off x="7089422" y="5589044"/>
              <a:ext cx="33866" cy="459644"/>
            </p14:xfrm>
          </p:contentPart>
        </mc:Choice>
        <mc:Fallback xmlns="">
          <p:pic>
            <p:nvPicPr>
              <p:cNvPr id="206" name="墨迹 205"/>
            </p:nvPicPr>
            <p:blipFill>
              <a:blip/>
            </p:blipFill>
            <p:spPr>
              <a:xfrm>
                <a:off x="7089422" y="5589044"/>
                <a:ext cx="33866" cy="4596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207" name="墨迹 206"/>
              <p14:cNvContentPartPr/>
              <p14:nvPr/>
            </p14:nvContentPartPr>
            <p14:xfrm>
              <a:off x="7098947" y="5718054"/>
              <a:ext cx="188030" cy="223477"/>
            </p14:xfrm>
          </p:contentPart>
        </mc:Choice>
        <mc:Fallback xmlns="">
          <p:pic>
            <p:nvPicPr>
              <p:cNvPr id="207" name="墨迹 206"/>
            </p:nvPicPr>
            <p:blipFill>
              <a:blip/>
            </p:blipFill>
            <p:spPr>
              <a:xfrm>
                <a:off x="7098947" y="5718054"/>
                <a:ext cx="188030" cy="2234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208" name="墨迹 207"/>
              <p14:cNvContentPartPr/>
              <p14:nvPr/>
            </p14:nvContentPartPr>
            <p14:xfrm>
              <a:off x="7349066" y="5810406"/>
              <a:ext cx="138289" cy="122666"/>
            </p14:xfrm>
          </p:contentPart>
        </mc:Choice>
        <mc:Fallback xmlns="">
          <p:pic>
            <p:nvPicPr>
              <p:cNvPr id="208" name="墨迹 207"/>
            </p:nvPicPr>
            <p:blipFill>
              <a:blip/>
            </p:blipFill>
            <p:spPr>
              <a:xfrm>
                <a:off x="7349066" y="5810406"/>
                <a:ext cx="138289" cy="1226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209" name="墨迹 208"/>
              <p14:cNvContentPartPr/>
              <p14:nvPr/>
            </p14:nvContentPartPr>
            <p14:xfrm>
              <a:off x="7584722" y="5690560"/>
              <a:ext cx="210255" cy="33839"/>
            </p14:xfrm>
          </p:contentPart>
        </mc:Choice>
        <mc:Fallback xmlns="">
          <p:pic>
            <p:nvPicPr>
              <p:cNvPr id="209" name="墨迹 208"/>
            </p:nvPicPr>
            <p:blipFill>
              <a:blip/>
            </p:blipFill>
            <p:spPr>
              <a:xfrm>
                <a:off x="7584722" y="5690560"/>
                <a:ext cx="210255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210" name="墨迹 209"/>
              <p14:cNvContentPartPr/>
              <p14:nvPr/>
            </p14:nvContentPartPr>
            <p14:xfrm>
              <a:off x="7584016" y="5797716"/>
              <a:ext cx="253294" cy="5640"/>
            </p14:xfrm>
          </p:contentPart>
        </mc:Choice>
        <mc:Fallback xmlns="">
          <p:pic>
            <p:nvPicPr>
              <p:cNvPr id="210" name="墨迹 209"/>
            </p:nvPicPr>
            <p:blipFill>
              <a:blip/>
            </p:blipFill>
            <p:spPr>
              <a:xfrm>
                <a:off x="7584016" y="5797716"/>
                <a:ext cx="253294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211" name="墨迹 210"/>
              <p14:cNvContentPartPr/>
              <p14:nvPr/>
            </p14:nvContentPartPr>
            <p14:xfrm>
              <a:off x="8026576" y="5684921"/>
              <a:ext cx="1010179" cy="28199"/>
            </p14:xfrm>
          </p:contentPart>
        </mc:Choice>
        <mc:Fallback xmlns="">
          <p:pic>
            <p:nvPicPr>
              <p:cNvPr id="211" name="墨迹 210"/>
            </p:nvPicPr>
            <p:blipFill>
              <a:blip/>
            </p:blipFill>
            <p:spPr>
              <a:xfrm>
                <a:off x="8026576" y="5684921"/>
                <a:ext cx="1010179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212" name="墨迹 211"/>
              <p14:cNvContentPartPr/>
              <p14:nvPr/>
            </p14:nvContentPartPr>
            <p14:xfrm>
              <a:off x="8280400" y="5363452"/>
              <a:ext cx="79022" cy="234933"/>
            </p14:xfrm>
          </p:contentPart>
        </mc:Choice>
        <mc:Fallback xmlns="">
          <p:pic>
            <p:nvPicPr>
              <p:cNvPr id="212" name="墨迹 211"/>
            </p:nvPicPr>
            <p:blipFill>
              <a:blip/>
            </p:blipFill>
            <p:spPr>
              <a:xfrm>
                <a:off x="8280400" y="5363452"/>
                <a:ext cx="79022" cy="234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213" name="墨迹 212"/>
              <p14:cNvContentPartPr/>
              <p14:nvPr/>
            </p14:nvContentPartPr>
            <p14:xfrm>
              <a:off x="8432800" y="5318862"/>
              <a:ext cx="45155" cy="210964"/>
            </p14:xfrm>
          </p:contentPart>
        </mc:Choice>
        <mc:Fallback xmlns="">
          <p:pic>
            <p:nvPicPr>
              <p:cNvPr id="213" name="墨迹 212"/>
            </p:nvPicPr>
            <p:blipFill>
              <a:blip/>
            </p:blipFill>
            <p:spPr>
              <a:xfrm>
                <a:off x="8432800" y="5318862"/>
                <a:ext cx="45155" cy="2109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214" name="墨迹 213"/>
              <p14:cNvContentPartPr/>
              <p14:nvPr/>
            </p14:nvContentPartPr>
            <p14:xfrm>
              <a:off x="8444088" y="5414210"/>
              <a:ext cx="62089" cy="33838"/>
            </p14:xfrm>
          </p:contentPart>
        </mc:Choice>
        <mc:Fallback xmlns="">
          <p:pic>
            <p:nvPicPr>
              <p:cNvPr id="214" name="墨迹 213"/>
            </p:nvPicPr>
            <p:blipFill>
              <a:blip/>
            </p:blipFill>
            <p:spPr>
              <a:xfrm>
                <a:off x="8444088" y="5414210"/>
                <a:ext cx="62089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215" name="墨迹 214"/>
              <p14:cNvContentPartPr/>
              <p14:nvPr/>
            </p14:nvContentPartPr>
            <p14:xfrm>
              <a:off x="8483600" y="5302824"/>
              <a:ext cx="45155" cy="291860"/>
            </p14:xfrm>
          </p:contentPart>
        </mc:Choice>
        <mc:Fallback xmlns="">
          <p:pic>
            <p:nvPicPr>
              <p:cNvPr id="215" name="墨迹 214"/>
            </p:nvPicPr>
            <p:blipFill>
              <a:blip/>
            </p:blipFill>
            <p:spPr>
              <a:xfrm>
                <a:off x="8483600" y="5302824"/>
                <a:ext cx="45155" cy="2918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216" name="墨迹 215"/>
              <p14:cNvContentPartPr/>
              <p14:nvPr/>
            </p14:nvContentPartPr>
            <p14:xfrm>
              <a:off x="8545688" y="5442409"/>
              <a:ext cx="84667" cy="90237"/>
            </p14:xfrm>
          </p:contentPart>
        </mc:Choice>
        <mc:Fallback xmlns="">
          <p:pic>
            <p:nvPicPr>
              <p:cNvPr id="216" name="墨迹 215"/>
            </p:nvPicPr>
            <p:blipFill>
              <a:blip/>
            </p:blipFill>
            <p:spPr>
              <a:xfrm>
                <a:off x="8545688" y="5442409"/>
                <a:ext cx="84667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217" name="墨迹 216"/>
              <p14:cNvContentPartPr/>
              <p14:nvPr/>
            </p14:nvContentPartPr>
            <p14:xfrm>
              <a:off x="8621888" y="5261935"/>
              <a:ext cx="132644" cy="372227"/>
            </p14:xfrm>
          </p:contentPart>
        </mc:Choice>
        <mc:Fallback xmlns="">
          <p:pic>
            <p:nvPicPr>
              <p:cNvPr id="217" name="墨迹 216"/>
            </p:nvPicPr>
            <p:blipFill>
              <a:blip/>
            </p:blipFill>
            <p:spPr>
              <a:xfrm>
                <a:off x="8621888" y="5261935"/>
                <a:ext cx="132644" cy="3722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218" name="墨迹 217"/>
              <p14:cNvContentPartPr/>
              <p14:nvPr/>
            </p14:nvContentPartPr>
            <p14:xfrm>
              <a:off x="8297333" y="5786437"/>
              <a:ext cx="56444" cy="236872"/>
            </p14:xfrm>
          </p:contentPart>
        </mc:Choice>
        <mc:Fallback xmlns="">
          <p:pic>
            <p:nvPicPr>
              <p:cNvPr id="218" name="墨迹 217"/>
            </p:nvPicPr>
            <p:blipFill>
              <a:blip/>
            </p:blipFill>
            <p:spPr>
              <a:xfrm>
                <a:off x="8297333" y="5786437"/>
                <a:ext cx="56444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219" name="墨迹 218"/>
              <p14:cNvContentPartPr/>
              <p14:nvPr/>
            </p14:nvContentPartPr>
            <p14:xfrm>
              <a:off x="8492066" y="5816751"/>
              <a:ext cx="31044" cy="152980"/>
            </p14:xfrm>
          </p:contentPart>
        </mc:Choice>
        <mc:Fallback xmlns="">
          <p:pic>
            <p:nvPicPr>
              <p:cNvPr id="219" name="墨迹 218"/>
            </p:nvPicPr>
            <p:blipFill>
              <a:blip/>
            </p:blipFill>
            <p:spPr>
              <a:xfrm>
                <a:off x="8492066" y="5816751"/>
                <a:ext cx="31044" cy="1529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220" name="墨迹 219"/>
              <p14:cNvContentPartPr/>
              <p14:nvPr/>
            </p14:nvContentPartPr>
            <p14:xfrm>
              <a:off x="8489244" y="5839134"/>
              <a:ext cx="90311" cy="60099"/>
            </p14:xfrm>
          </p:contentPart>
        </mc:Choice>
        <mc:Fallback xmlns="">
          <p:pic>
            <p:nvPicPr>
              <p:cNvPr id="220" name="墨迹 219"/>
            </p:nvPicPr>
            <p:blipFill>
              <a:blip/>
            </p:blipFill>
            <p:spPr>
              <a:xfrm>
                <a:off x="8489244" y="5839134"/>
                <a:ext cx="90311" cy="60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221" name="墨迹 220"/>
              <p14:cNvContentPartPr/>
              <p14:nvPr/>
            </p14:nvContentPartPr>
            <p14:xfrm>
              <a:off x="8554155" y="5711005"/>
              <a:ext cx="47978" cy="332043"/>
            </p14:xfrm>
          </p:contentPart>
        </mc:Choice>
        <mc:Fallback xmlns="">
          <p:pic>
            <p:nvPicPr>
              <p:cNvPr id="221" name="墨迹 220"/>
            </p:nvPicPr>
            <p:blipFill>
              <a:blip/>
            </p:blipFill>
            <p:spPr>
              <a:xfrm>
                <a:off x="8554155" y="5711005"/>
                <a:ext cx="47978" cy="3320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222" name="墨迹 221"/>
              <p14:cNvContentPartPr/>
              <p14:nvPr/>
            </p14:nvContentPartPr>
            <p14:xfrm>
              <a:off x="8624711" y="5854115"/>
              <a:ext cx="203200" cy="112091"/>
            </p14:xfrm>
          </p:contentPart>
        </mc:Choice>
        <mc:Fallback xmlns="">
          <p:pic>
            <p:nvPicPr>
              <p:cNvPr id="222" name="墨迹 221"/>
            </p:nvPicPr>
            <p:blipFill>
              <a:blip/>
            </p:blipFill>
            <p:spPr>
              <a:xfrm>
                <a:off x="8624711" y="5854115"/>
                <a:ext cx="203200" cy="1120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223" name="墨迹 222"/>
              <p14:cNvContentPartPr/>
              <p14:nvPr/>
            </p14:nvContentPartPr>
            <p14:xfrm>
              <a:off x="8844844" y="5748369"/>
              <a:ext cx="128411" cy="325698"/>
            </p14:xfrm>
          </p:contentPart>
        </mc:Choice>
        <mc:Fallback xmlns="">
          <p:pic>
            <p:nvPicPr>
              <p:cNvPr id="223" name="墨迹 222"/>
            </p:nvPicPr>
            <p:blipFill>
              <a:blip/>
            </p:blipFill>
            <p:spPr>
              <a:xfrm>
                <a:off x="8844844" y="5748369"/>
                <a:ext cx="128411" cy="3256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224" name="墨迹 223"/>
              <p14:cNvContentPartPr/>
              <p14:nvPr/>
            </p14:nvContentPartPr>
            <p14:xfrm>
              <a:off x="9053688" y="5286433"/>
              <a:ext cx="112889" cy="313891"/>
            </p14:xfrm>
          </p:contentPart>
        </mc:Choice>
        <mc:Fallback xmlns="">
          <p:pic>
            <p:nvPicPr>
              <p:cNvPr id="224" name="墨迹 223"/>
            </p:nvPicPr>
            <p:blipFill>
              <a:blip/>
            </p:blipFill>
            <p:spPr>
              <a:xfrm>
                <a:off x="9053688" y="5286433"/>
                <a:ext cx="112889" cy="313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225" name="墨迹 224"/>
              <p14:cNvContentPartPr/>
              <p14:nvPr/>
            </p14:nvContentPartPr>
            <p14:xfrm>
              <a:off x="9355666" y="5377552"/>
              <a:ext cx="104996" cy="59957"/>
            </p14:xfrm>
          </p:contentPart>
        </mc:Choice>
        <mc:Fallback xmlns="">
          <p:pic>
            <p:nvPicPr>
              <p:cNvPr id="225" name="墨迹 224"/>
            </p:nvPicPr>
            <p:blipFill>
              <a:blip/>
            </p:blipFill>
            <p:spPr>
              <a:xfrm>
                <a:off x="9355666" y="5377552"/>
                <a:ext cx="104996" cy="59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226" name="墨迹 225"/>
              <p14:cNvContentPartPr/>
              <p14:nvPr/>
            </p14:nvContentPartPr>
            <p14:xfrm>
              <a:off x="9276644" y="5337191"/>
              <a:ext cx="268111" cy="159324"/>
            </p14:xfrm>
          </p:contentPart>
        </mc:Choice>
        <mc:Fallback xmlns="">
          <p:pic>
            <p:nvPicPr>
              <p:cNvPr id="226" name="墨迹 225"/>
            </p:nvPicPr>
            <p:blipFill>
              <a:blip/>
            </p:blipFill>
            <p:spPr>
              <a:xfrm>
                <a:off x="9276644" y="5337191"/>
                <a:ext cx="268111" cy="1593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227" name="墨迹 226"/>
              <p14:cNvContentPartPr/>
              <p14:nvPr/>
            </p14:nvContentPartPr>
            <p14:xfrm>
              <a:off x="9531878" y="5416149"/>
              <a:ext cx="131410" cy="116497"/>
            </p14:xfrm>
          </p:contentPart>
        </mc:Choice>
        <mc:Fallback xmlns="">
          <p:pic>
            <p:nvPicPr>
              <p:cNvPr id="227" name="墨迹 226"/>
            </p:nvPicPr>
            <p:blipFill>
              <a:blip/>
            </p:blipFill>
            <p:spPr>
              <a:xfrm>
                <a:off x="9531878" y="5416149"/>
                <a:ext cx="131410" cy="116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228" name="墨迹 227"/>
              <p14:cNvContentPartPr/>
              <p14:nvPr/>
            </p14:nvContentPartPr>
            <p14:xfrm>
              <a:off x="9623777" y="5250656"/>
              <a:ext cx="112889" cy="372227"/>
            </p14:xfrm>
          </p:contentPart>
        </mc:Choice>
        <mc:Fallback xmlns="">
          <p:pic>
            <p:nvPicPr>
              <p:cNvPr id="228" name="墨迹 227"/>
            </p:nvPicPr>
            <p:blipFill>
              <a:blip/>
            </p:blipFill>
            <p:spPr>
              <a:xfrm>
                <a:off x="9623777" y="5250656"/>
                <a:ext cx="112889" cy="3722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229" name="墨迹 228"/>
              <p14:cNvContentPartPr/>
              <p14:nvPr/>
            </p14:nvContentPartPr>
            <p14:xfrm>
              <a:off x="9048044" y="5656722"/>
              <a:ext cx="897466" cy="39478"/>
            </p14:xfrm>
          </p:contentPart>
        </mc:Choice>
        <mc:Fallback xmlns="">
          <p:pic>
            <p:nvPicPr>
              <p:cNvPr id="229" name="墨迹 228"/>
            </p:nvPicPr>
            <p:blipFill>
              <a:blip/>
            </p:blipFill>
            <p:spPr>
              <a:xfrm>
                <a:off x="9048044" y="5656722"/>
                <a:ext cx="897466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230" name="墨迹 229"/>
              <p14:cNvContentPartPr/>
              <p14:nvPr/>
            </p14:nvContentPartPr>
            <p14:xfrm>
              <a:off x="9189155" y="5760177"/>
              <a:ext cx="124178" cy="264894"/>
            </p14:xfrm>
          </p:contentPart>
        </mc:Choice>
        <mc:Fallback xmlns="">
          <p:pic>
            <p:nvPicPr>
              <p:cNvPr id="230" name="墨迹 229"/>
            </p:nvPicPr>
            <p:blipFill>
              <a:blip/>
            </p:blipFill>
            <p:spPr>
              <a:xfrm>
                <a:off x="9189155" y="5760177"/>
                <a:ext cx="124178" cy="2648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231" name="墨迹 230"/>
              <p14:cNvContentPartPr/>
              <p14:nvPr/>
            </p14:nvContentPartPr>
            <p14:xfrm>
              <a:off x="9374011" y="5768813"/>
              <a:ext cx="253471" cy="201270"/>
            </p14:xfrm>
          </p:contentPart>
        </mc:Choice>
        <mc:Fallback xmlns="">
          <p:pic>
            <p:nvPicPr>
              <p:cNvPr id="231" name="墨迹 230"/>
            </p:nvPicPr>
            <p:blipFill>
              <a:blip/>
            </p:blipFill>
            <p:spPr>
              <a:xfrm>
                <a:off x="9374011" y="5768813"/>
                <a:ext cx="253471" cy="201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232" name="墨迹 231"/>
              <p14:cNvContentPartPr/>
              <p14:nvPr/>
            </p14:nvContentPartPr>
            <p14:xfrm>
              <a:off x="9612488" y="5741319"/>
              <a:ext cx="158044" cy="304549"/>
            </p14:xfrm>
          </p:contentPart>
        </mc:Choice>
        <mc:Fallback xmlns="">
          <p:pic>
            <p:nvPicPr>
              <p:cNvPr id="232" name="墨迹 231"/>
            </p:nvPicPr>
            <p:blipFill>
              <a:blip/>
            </p:blipFill>
            <p:spPr>
              <a:xfrm>
                <a:off x="9612488" y="5741319"/>
                <a:ext cx="158044" cy="3045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233" name="墨迹 232"/>
              <p14:cNvContentPartPr/>
              <p14:nvPr/>
            </p14:nvContentPartPr>
            <p14:xfrm>
              <a:off x="9960856" y="5803356"/>
              <a:ext cx="104951" cy="243217"/>
            </p14:xfrm>
          </p:contentPart>
        </mc:Choice>
        <mc:Fallback xmlns="">
          <p:pic>
            <p:nvPicPr>
              <p:cNvPr id="233" name="墨迹 232"/>
            </p:nvPicPr>
            <p:blipFill>
              <a:blip/>
            </p:blipFill>
            <p:spPr>
              <a:xfrm>
                <a:off x="9960856" y="5803356"/>
                <a:ext cx="104951" cy="2432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234" name="墨迹 233"/>
              <p14:cNvContentPartPr/>
              <p14:nvPr/>
            </p14:nvContentPartPr>
            <p14:xfrm>
              <a:off x="10075333" y="5910513"/>
              <a:ext cx="49389" cy="97991"/>
            </p14:xfrm>
          </p:contentPart>
        </mc:Choice>
        <mc:Fallback xmlns="">
          <p:pic>
            <p:nvPicPr>
              <p:cNvPr id="234" name="墨迹 233"/>
            </p:nvPicPr>
            <p:blipFill>
              <a:blip/>
            </p:blipFill>
            <p:spPr>
              <a:xfrm>
                <a:off x="10075333" y="5910513"/>
                <a:ext cx="49389" cy="979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235" name="墨迹 234"/>
              <p14:cNvContentPartPr/>
              <p14:nvPr/>
            </p14:nvContentPartPr>
            <p14:xfrm>
              <a:off x="10079566" y="5743257"/>
              <a:ext cx="261056" cy="361828"/>
            </p14:xfrm>
          </p:contentPart>
        </mc:Choice>
        <mc:Fallback xmlns="">
          <p:pic>
            <p:nvPicPr>
              <p:cNvPr id="235" name="墨迹 234"/>
            </p:nvPicPr>
            <p:blipFill>
              <a:blip/>
            </p:blipFill>
            <p:spPr>
              <a:xfrm>
                <a:off x="10079566" y="5743257"/>
                <a:ext cx="261056" cy="3618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236" name="墨迹 235"/>
              <p14:cNvContentPartPr/>
              <p14:nvPr/>
            </p14:nvContentPartPr>
            <p14:xfrm>
              <a:off x="9847968" y="5294012"/>
              <a:ext cx="137759" cy="232642"/>
            </p14:xfrm>
          </p:contentPart>
        </mc:Choice>
        <mc:Fallback xmlns="">
          <p:pic>
            <p:nvPicPr>
              <p:cNvPr id="236" name="墨迹 235"/>
            </p:nvPicPr>
            <p:blipFill>
              <a:blip/>
            </p:blipFill>
            <p:spPr>
              <a:xfrm>
                <a:off x="9847968" y="5294012"/>
                <a:ext cx="137759" cy="2326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237" name="墨迹 236"/>
              <p14:cNvContentPartPr/>
              <p14:nvPr/>
            </p14:nvContentPartPr>
            <p14:xfrm>
              <a:off x="10007600" y="5410509"/>
              <a:ext cx="59266" cy="48819"/>
            </p14:xfrm>
          </p:contentPart>
        </mc:Choice>
        <mc:Fallback xmlns="">
          <p:pic>
            <p:nvPicPr>
              <p:cNvPr id="237" name="墨迹 236"/>
            </p:nvPicPr>
            <p:blipFill>
              <a:blip/>
            </p:blipFill>
            <p:spPr>
              <a:xfrm>
                <a:off x="10007600" y="5410509"/>
                <a:ext cx="59266" cy="48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238" name="墨迹 237"/>
              <p14:cNvContentPartPr/>
              <p14:nvPr/>
            </p14:nvContentPartPr>
            <p14:xfrm>
              <a:off x="10044288" y="5252947"/>
              <a:ext cx="179917" cy="345085"/>
            </p14:xfrm>
          </p:contentPart>
        </mc:Choice>
        <mc:Fallback xmlns="">
          <p:pic>
            <p:nvPicPr>
              <p:cNvPr id="238" name="墨迹 237"/>
            </p:nvPicPr>
            <p:blipFill>
              <a:blip/>
            </p:blipFill>
            <p:spPr>
              <a:xfrm>
                <a:off x="10044288" y="5252947"/>
                <a:ext cx="179917" cy="3450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239" name="墨迹 238"/>
              <p14:cNvContentPartPr/>
              <p14:nvPr/>
            </p14:nvContentPartPr>
            <p14:xfrm>
              <a:off x="10075333" y="5464968"/>
              <a:ext cx="197556" cy="211493"/>
            </p14:xfrm>
          </p:contentPart>
        </mc:Choice>
        <mc:Fallback xmlns="">
          <p:pic>
            <p:nvPicPr>
              <p:cNvPr id="239" name="墨迹 238"/>
            </p:nvPicPr>
            <p:blipFill>
              <a:blip/>
            </p:blipFill>
            <p:spPr>
              <a:xfrm>
                <a:off x="10075333" y="5464968"/>
                <a:ext cx="197556" cy="211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240" name="墨迹 239"/>
              <p14:cNvContentPartPr/>
              <p14:nvPr/>
            </p14:nvContentPartPr>
            <p14:xfrm>
              <a:off x="9945511" y="5487527"/>
              <a:ext cx="11289" cy="157915"/>
            </p14:xfrm>
          </p:contentPart>
        </mc:Choice>
        <mc:Fallback xmlns="">
          <p:pic>
            <p:nvPicPr>
              <p:cNvPr id="240" name="墨迹 239"/>
            </p:nvPicPr>
            <p:blipFill>
              <a:blip/>
            </p:blipFill>
            <p:spPr>
              <a:xfrm>
                <a:off x="9945511" y="5487527"/>
                <a:ext cx="11289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241" name="墨迹 240"/>
              <p14:cNvContentPartPr/>
              <p14:nvPr/>
            </p14:nvContentPartPr>
            <p14:xfrm>
              <a:off x="10749314" y="4410325"/>
              <a:ext cx="334963" cy="56398"/>
            </p14:xfrm>
          </p:contentPart>
        </mc:Choice>
        <mc:Fallback xmlns="">
          <p:pic>
            <p:nvPicPr>
              <p:cNvPr id="241" name="墨迹 240"/>
            </p:nvPicPr>
            <p:blipFill>
              <a:blip/>
            </p:blipFill>
            <p:spPr>
              <a:xfrm>
                <a:off x="10749314" y="4410325"/>
                <a:ext cx="334963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242" name="墨迹 241"/>
              <p14:cNvContentPartPr/>
              <p14:nvPr/>
            </p14:nvContentPartPr>
            <p14:xfrm>
              <a:off x="10967155" y="4455444"/>
              <a:ext cx="19756" cy="380686"/>
            </p14:xfrm>
          </p:contentPart>
        </mc:Choice>
        <mc:Fallback xmlns="">
          <p:pic>
            <p:nvPicPr>
              <p:cNvPr id="242" name="墨迹 241"/>
            </p:nvPicPr>
            <p:blipFill>
              <a:blip/>
            </p:blipFill>
            <p:spPr>
              <a:xfrm>
                <a:off x="10967155" y="4455444"/>
                <a:ext cx="19756" cy="3806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243" name="墨迹 242"/>
              <p14:cNvContentPartPr/>
              <p14:nvPr/>
            </p14:nvContentPartPr>
            <p14:xfrm>
              <a:off x="11190817" y="4393406"/>
              <a:ext cx="206904" cy="335744"/>
            </p14:xfrm>
          </p:contentPart>
        </mc:Choice>
        <mc:Fallback xmlns="">
          <p:pic>
            <p:nvPicPr>
              <p:cNvPr id="243" name="墨迹 242"/>
            </p:nvPicPr>
            <p:blipFill>
              <a:blip/>
            </p:blipFill>
            <p:spPr>
              <a:xfrm>
                <a:off x="11190817" y="4393406"/>
                <a:ext cx="206904" cy="3357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244" name="墨迹 243"/>
              <p14:cNvContentPartPr/>
              <p14:nvPr/>
            </p14:nvContentPartPr>
            <p14:xfrm>
              <a:off x="11379200" y="4511842"/>
              <a:ext cx="81844" cy="101516"/>
            </p14:xfrm>
          </p:contentPart>
        </mc:Choice>
        <mc:Fallback xmlns="">
          <p:pic>
            <p:nvPicPr>
              <p:cNvPr id="244" name="墨迹 243"/>
            </p:nvPicPr>
            <p:blipFill>
              <a:blip/>
            </p:blipFill>
            <p:spPr>
              <a:xfrm>
                <a:off x="11379200" y="4511842"/>
                <a:ext cx="81844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245" name="墨迹 244"/>
              <p14:cNvContentPartPr/>
              <p14:nvPr/>
            </p14:nvContentPartPr>
            <p14:xfrm>
              <a:off x="11469511" y="4241131"/>
              <a:ext cx="312561" cy="606279"/>
            </p14:xfrm>
          </p:contentPart>
        </mc:Choice>
        <mc:Fallback xmlns="">
          <p:pic>
            <p:nvPicPr>
              <p:cNvPr id="245" name="墨迹 244"/>
            </p:nvPicPr>
            <p:blipFill>
              <a:blip/>
            </p:blipFill>
            <p:spPr>
              <a:xfrm>
                <a:off x="11469511" y="4241131"/>
                <a:ext cx="312561" cy="606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246" name="墨迹 245"/>
              <p14:cNvContentPartPr/>
              <p14:nvPr/>
            </p14:nvContentPartPr>
            <p14:xfrm>
              <a:off x="10927644" y="5061194"/>
              <a:ext cx="45156" cy="626546"/>
            </p14:xfrm>
          </p:contentPart>
        </mc:Choice>
        <mc:Fallback xmlns="">
          <p:pic>
            <p:nvPicPr>
              <p:cNvPr id="246" name="墨迹 245"/>
            </p:nvPicPr>
            <p:blipFill>
              <a:blip/>
            </p:blipFill>
            <p:spPr>
              <a:xfrm>
                <a:off x="10927644" y="5061194"/>
                <a:ext cx="45156" cy="6265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247" name="墨迹 246"/>
              <p14:cNvContentPartPr/>
              <p14:nvPr/>
            </p14:nvContentPartPr>
            <p14:xfrm>
              <a:off x="10965744" y="5228097"/>
              <a:ext cx="286456" cy="235461"/>
            </p14:xfrm>
          </p:contentPart>
        </mc:Choice>
        <mc:Fallback xmlns="">
          <p:pic>
            <p:nvPicPr>
              <p:cNvPr id="247" name="墨迹 246"/>
            </p:nvPicPr>
            <p:blipFill>
              <a:blip/>
            </p:blipFill>
            <p:spPr>
              <a:xfrm>
                <a:off x="10965744" y="5228097"/>
                <a:ext cx="286456" cy="2354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248" name="墨迹 247"/>
              <p14:cNvContentPartPr/>
              <p14:nvPr/>
            </p14:nvContentPartPr>
            <p14:xfrm>
              <a:off x="11247261" y="5194258"/>
              <a:ext cx="181327" cy="322173"/>
            </p14:xfrm>
          </p:contentPart>
        </mc:Choice>
        <mc:Fallback xmlns="">
          <p:pic>
            <p:nvPicPr>
              <p:cNvPr id="248" name="墨迹 247"/>
            </p:nvPicPr>
            <p:blipFill>
              <a:blip/>
            </p:blipFill>
            <p:spPr>
              <a:xfrm>
                <a:off x="11247261" y="5194258"/>
                <a:ext cx="181327" cy="3221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249" name="墨迹 248"/>
              <p14:cNvContentPartPr/>
              <p14:nvPr/>
            </p14:nvContentPartPr>
            <p14:xfrm>
              <a:off x="11390488" y="5382310"/>
              <a:ext cx="70556" cy="48819"/>
            </p14:xfrm>
          </p:contentPart>
        </mc:Choice>
        <mc:Fallback xmlns="">
          <p:pic>
            <p:nvPicPr>
              <p:cNvPr id="249" name="墨迹 248"/>
            </p:nvPicPr>
            <p:blipFill>
              <a:blip/>
            </p:blipFill>
            <p:spPr>
              <a:xfrm>
                <a:off x="11390488" y="5382310"/>
                <a:ext cx="70556" cy="48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250" name="墨迹 249"/>
              <p14:cNvContentPartPr/>
              <p14:nvPr/>
            </p14:nvContentPartPr>
            <p14:xfrm>
              <a:off x="11473744" y="5120940"/>
              <a:ext cx="230363" cy="454533"/>
            </p14:xfrm>
          </p:contentPart>
        </mc:Choice>
        <mc:Fallback xmlns="">
          <p:pic>
            <p:nvPicPr>
              <p:cNvPr id="250" name="墨迹 249"/>
            </p:nvPicPr>
            <p:blipFill>
              <a:blip/>
            </p:blipFill>
            <p:spPr>
              <a:xfrm>
                <a:off x="11473744" y="5120940"/>
                <a:ext cx="230363" cy="4545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251" name="墨迹 250"/>
              <p14:cNvContentPartPr/>
              <p14:nvPr/>
            </p14:nvContentPartPr>
            <p14:xfrm>
              <a:off x="11458222" y="5423903"/>
              <a:ext cx="361245" cy="261018"/>
            </p14:xfrm>
          </p:contentPart>
        </mc:Choice>
        <mc:Fallback xmlns="">
          <p:pic>
            <p:nvPicPr>
              <p:cNvPr id="251" name="墨迹 250"/>
            </p:nvPicPr>
            <p:blipFill>
              <a:blip/>
            </p:blipFill>
            <p:spPr>
              <a:xfrm>
                <a:off x="11458222" y="5423903"/>
                <a:ext cx="361245" cy="261018"/>
              </a:xfrm>
              <a:prstGeom prst="rect"/>
            </p:spPr>
          </p:pic>
        </mc:Fallback>
      </mc:AlternateContent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7" y="404338"/>
            <a:ext cx="12057525" cy="209626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341" y="172565"/>
            <a:ext cx="7107206" cy="634846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2933700" y="2594309"/>
              <a:ext cx="549627" cy="411705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2933700" y="2594309"/>
                <a:ext cx="549627" cy="4117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墨迹 2"/>
              <p14:cNvContentPartPr/>
              <p14:nvPr/>
            </p14:nvContentPartPr>
            <p14:xfrm>
              <a:off x="6948311" y="188052"/>
              <a:ext cx="419276" cy="277231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6948311" y="188052"/>
                <a:ext cx="419276" cy="2772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6293555" y="174833"/>
              <a:ext cx="197556" cy="22560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6293555" y="174833"/>
                <a:ext cx="197556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6310488" y="81424"/>
              <a:ext cx="364067" cy="392319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6310488" y="81424"/>
                <a:ext cx="364067" cy="3923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6604705" y="106275"/>
              <a:ext cx="177095" cy="335392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6604705" y="106275"/>
                <a:ext cx="177095" cy="3353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6709127" y="177653"/>
              <a:ext cx="216606" cy="179769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6709127" y="177653"/>
                <a:ext cx="216606" cy="1797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6826955" y="70497"/>
              <a:ext cx="64912" cy="798032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6826955" y="70497"/>
                <a:ext cx="64912" cy="7980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墨迹 9"/>
              <p14:cNvContentPartPr/>
              <p14:nvPr/>
            </p14:nvContentPartPr>
            <p14:xfrm>
              <a:off x="7953022" y="164964"/>
              <a:ext cx="472193" cy="303139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7953022" y="164964"/>
                <a:ext cx="472193" cy="3031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墨迹 10"/>
              <p14:cNvContentPartPr/>
              <p14:nvPr/>
            </p14:nvContentPartPr>
            <p14:xfrm>
              <a:off x="8489244" y="191753"/>
              <a:ext cx="158044" cy="272473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8489244" y="191753"/>
                <a:ext cx="158044" cy="272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墨迹 11"/>
              <p14:cNvContentPartPr/>
              <p14:nvPr/>
            </p14:nvContentPartPr>
            <p14:xfrm>
              <a:off x="8621888" y="287629"/>
              <a:ext cx="183444" cy="152275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8621888" y="287629"/>
                <a:ext cx="183444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墨迹 12"/>
              <p14:cNvContentPartPr/>
              <p14:nvPr/>
            </p14:nvContentPartPr>
            <p14:xfrm>
              <a:off x="8700911" y="279875"/>
              <a:ext cx="36689" cy="396901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8700911" y="279875"/>
                <a:ext cx="36689" cy="3969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墨迹 13"/>
              <p14:cNvContentPartPr/>
              <p14:nvPr/>
            </p14:nvContentPartPr>
            <p14:xfrm>
              <a:off x="9510888" y="180473"/>
              <a:ext cx="16934" cy="261017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9510888" y="180473"/>
                <a:ext cx="16934" cy="2610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墨迹 14"/>
              <p14:cNvContentPartPr/>
              <p14:nvPr/>
            </p14:nvContentPartPr>
            <p14:xfrm>
              <a:off x="9527822" y="273530"/>
              <a:ext cx="107244" cy="31019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9527822" y="273530"/>
                <a:ext cx="107244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墨迹 15"/>
              <p14:cNvContentPartPr/>
              <p14:nvPr/>
            </p14:nvContentPartPr>
            <p14:xfrm>
              <a:off x="9632244" y="98520"/>
              <a:ext cx="47978" cy="417521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9632244" y="98520"/>
                <a:ext cx="47978" cy="4175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墨迹 16"/>
              <p14:cNvContentPartPr/>
              <p14:nvPr/>
            </p14:nvContentPartPr>
            <p14:xfrm>
              <a:off x="9753600" y="281990"/>
              <a:ext cx="231422" cy="150336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9753600" y="281990"/>
                <a:ext cx="231422" cy="150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墨迹 17"/>
              <p14:cNvContentPartPr/>
              <p14:nvPr/>
            </p14:nvContentPartPr>
            <p14:xfrm>
              <a:off x="7493000" y="1401490"/>
              <a:ext cx="105011" cy="59959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7493000" y="1401490"/>
                <a:ext cx="105011" cy="599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墨迹 18"/>
              <p14:cNvContentPartPr/>
              <p14:nvPr/>
            </p14:nvContentPartPr>
            <p14:xfrm>
              <a:off x="7035800" y="742691"/>
              <a:ext cx="53622" cy="334511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7035800" y="742691"/>
                <a:ext cx="53622" cy="334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墨迹 19"/>
              <p14:cNvContentPartPr/>
              <p14:nvPr/>
            </p14:nvContentPartPr>
            <p14:xfrm>
              <a:off x="7117644" y="770890"/>
              <a:ext cx="304800" cy="295032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7117644" y="770890"/>
                <a:ext cx="304800" cy="2950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墨迹 20"/>
              <p14:cNvContentPartPr/>
              <p14:nvPr/>
            </p14:nvContentPartPr>
            <p14:xfrm>
              <a:off x="8178800" y="709205"/>
              <a:ext cx="45155" cy="367997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8178800" y="709205"/>
                <a:ext cx="45155" cy="3679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" name="墨迹 21"/>
              <p14:cNvContentPartPr/>
              <p14:nvPr/>
            </p14:nvContentPartPr>
            <p14:xfrm>
              <a:off x="8292394" y="714844"/>
              <a:ext cx="326672" cy="336979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8292394" y="714844"/>
                <a:ext cx="326672" cy="3369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墨迹 22"/>
              <p14:cNvContentPartPr/>
              <p14:nvPr/>
            </p14:nvContentPartPr>
            <p14:xfrm>
              <a:off x="9567333" y="727534"/>
              <a:ext cx="99660" cy="140995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9567333" y="727534"/>
                <a:ext cx="99660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墨迹 23"/>
              <p14:cNvContentPartPr/>
              <p14:nvPr/>
            </p14:nvContentPartPr>
            <p14:xfrm>
              <a:off x="9708444" y="772652"/>
              <a:ext cx="64911" cy="59218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9708444" y="772652"/>
                <a:ext cx="64911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墨迹 24"/>
              <p14:cNvContentPartPr/>
              <p14:nvPr/>
            </p14:nvContentPartPr>
            <p14:xfrm>
              <a:off x="9801577" y="602930"/>
              <a:ext cx="70556" cy="496831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9801577" y="602930"/>
                <a:ext cx="70556" cy="4968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6" name="墨迹 25"/>
              <p14:cNvContentPartPr/>
              <p14:nvPr/>
            </p14:nvContentPartPr>
            <p14:xfrm>
              <a:off x="9929988" y="699687"/>
              <a:ext cx="365478" cy="448012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9929988" y="699687"/>
                <a:ext cx="365478" cy="448012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341" y="172565"/>
            <a:ext cx="7107206" cy="634846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1894769" y="1528386"/>
              <a:ext cx="3247319" cy="293270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1894769" y="1528386"/>
                <a:ext cx="3247319" cy="293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墨迹 2"/>
              <p14:cNvContentPartPr/>
              <p14:nvPr/>
            </p14:nvContentPartPr>
            <p14:xfrm>
              <a:off x="1721555" y="1417705"/>
              <a:ext cx="45156" cy="358832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1721555" y="1417705"/>
                <a:ext cx="45156" cy="3588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1819804" y="1370472"/>
              <a:ext cx="3361796" cy="366587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1819804" y="1370472"/>
                <a:ext cx="3361796" cy="3665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1633713" y="3406440"/>
              <a:ext cx="3560587" cy="56398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1633713" y="3406440"/>
                <a:ext cx="3560587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1625600" y="3188779"/>
              <a:ext cx="11288" cy="348082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1625600" y="3188779"/>
                <a:ext cx="11288" cy="3480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1701094" y="3096251"/>
              <a:ext cx="3407128" cy="313890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1701094" y="3096251"/>
                <a:ext cx="3407128" cy="3138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1586088" y="4703595"/>
              <a:ext cx="3584223" cy="394786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1586088" y="4703595"/>
                <a:ext cx="3584223" cy="3947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墨迹 9"/>
              <p14:cNvContentPartPr/>
              <p14:nvPr/>
            </p14:nvContentPartPr>
            <p14:xfrm>
              <a:off x="5861755" y="1096941"/>
              <a:ext cx="217312" cy="14100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5861755" y="1096941"/>
                <a:ext cx="217312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墨迹 10"/>
              <p14:cNvContentPartPr/>
              <p14:nvPr/>
            </p14:nvContentPartPr>
            <p14:xfrm>
              <a:off x="5915377" y="1144879"/>
              <a:ext cx="141112" cy="310190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5915377" y="1144879"/>
                <a:ext cx="141112" cy="3101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墨迹 11"/>
              <p14:cNvContentPartPr/>
              <p14:nvPr/>
            </p14:nvContentPartPr>
            <p14:xfrm>
              <a:off x="5849937" y="1184358"/>
              <a:ext cx="200907" cy="216427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5849937" y="1184358"/>
                <a:ext cx="200907" cy="2164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墨迹 12"/>
              <p14:cNvContentPartPr/>
              <p14:nvPr/>
            </p14:nvContentPartPr>
            <p14:xfrm>
              <a:off x="6079066" y="1191937"/>
              <a:ext cx="116593" cy="135531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6079066" y="1191937"/>
                <a:ext cx="116593" cy="1355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墨迹 13"/>
              <p14:cNvContentPartPr/>
              <p14:nvPr/>
            </p14:nvContentPartPr>
            <p14:xfrm>
              <a:off x="6129866" y="1133600"/>
              <a:ext cx="152400" cy="281990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6129866" y="1133600"/>
                <a:ext cx="152400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墨迹 14"/>
              <p14:cNvContentPartPr/>
              <p14:nvPr/>
            </p14:nvContentPartPr>
            <p14:xfrm>
              <a:off x="6225822" y="1308434"/>
              <a:ext cx="110066" cy="132535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6225822" y="1308434"/>
                <a:ext cx="110066" cy="132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墨迹 15"/>
              <p14:cNvContentPartPr/>
              <p14:nvPr/>
            </p14:nvContentPartPr>
            <p14:xfrm>
              <a:off x="6434666" y="1111041"/>
              <a:ext cx="11289" cy="132535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6434666" y="1111041"/>
                <a:ext cx="11289" cy="132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墨迹 16"/>
              <p14:cNvContentPartPr/>
              <p14:nvPr/>
            </p14:nvContentPartPr>
            <p14:xfrm>
              <a:off x="6407855" y="1071562"/>
              <a:ext cx="181328" cy="332748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6407855" y="1071562"/>
                <a:ext cx="181328" cy="3327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墨迹 17"/>
              <p14:cNvContentPartPr/>
              <p14:nvPr/>
            </p14:nvContentPartPr>
            <p14:xfrm>
              <a:off x="6587066" y="1342272"/>
              <a:ext cx="90311" cy="67678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6587066" y="1342272"/>
                <a:ext cx="90311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墨迹 18"/>
              <p14:cNvContentPartPr/>
              <p14:nvPr/>
            </p14:nvContentPartPr>
            <p14:xfrm>
              <a:off x="6722533" y="1039838"/>
              <a:ext cx="39511" cy="152980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6722533" y="1039838"/>
                <a:ext cx="39511" cy="1529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墨迹 19"/>
              <p14:cNvContentPartPr/>
              <p14:nvPr/>
            </p14:nvContentPartPr>
            <p14:xfrm>
              <a:off x="6832071" y="970046"/>
              <a:ext cx="107773" cy="150336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6832071" y="970046"/>
                <a:ext cx="107773" cy="150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墨迹 20"/>
              <p14:cNvContentPartPr/>
              <p14:nvPr/>
            </p14:nvContentPartPr>
            <p14:xfrm>
              <a:off x="6764866" y="1054643"/>
              <a:ext cx="166511" cy="360947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6764866" y="1054643"/>
                <a:ext cx="166511" cy="3609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" name="墨迹 21"/>
              <p14:cNvContentPartPr/>
              <p14:nvPr/>
            </p14:nvContentPartPr>
            <p14:xfrm>
              <a:off x="6680200" y="1277415"/>
              <a:ext cx="194733" cy="59218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6680200" y="1277415"/>
                <a:ext cx="194733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墨迹 22"/>
              <p14:cNvContentPartPr/>
              <p14:nvPr/>
            </p14:nvContentPartPr>
            <p14:xfrm>
              <a:off x="7061200" y="938322"/>
              <a:ext cx="376061" cy="480793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7061200" y="938322"/>
                <a:ext cx="376061" cy="4807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墨迹 23"/>
              <p14:cNvContentPartPr/>
              <p14:nvPr/>
            </p14:nvContentPartPr>
            <p14:xfrm>
              <a:off x="7415388" y="1058167"/>
              <a:ext cx="306212" cy="332925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7415388" y="1058167"/>
                <a:ext cx="306212" cy="3329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墨迹 24"/>
              <p14:cNvContentPartPr/>
              <p14:nvPr/>
            </p14:nvContentPartPr>
            <p14:xfrm>
              <a:off x="7689673" y="930567"/>
              <a:ext cx="127882" cy="795212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7689673" y="930567"/>
                <a:ext cx="127882" cy="7952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6" name="墨迹 25"/>
              <p14:cNvContentPartPr/>
              <p14:nvPr/>
            </p14:nvContentPartPr>
            <p14:xfrm>
              <a:off x="7778750" y="891088"/>
              <a:ext cx="490361" cy="477974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7778750" y="891088"/>
                <a:ext cx="490361" cy="4779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墨迹 26"/>
              <p14:cNvContentPartPr/>
              <p14:nvPr/>
            </p14:nvContentPartPr>
            <p14:xfrm>
              <a:off x="8365066" y="865709"/>
              <a:ext cx="39511" cy="265423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8365066" y="865709"/>
                <a:ext cx="39511" cy="2654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8" name="墨迹 27"/>
              <p14:cNvContentPartPr/>
              <p14:nvPr/>
            </p14:nvContentPartPr>
            <p14:xfrm>
              <a:off x="8387644" y="842621"/>
              <a:ext cx="84666" cy="276879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8387644" y="842621"/>
                <a:ext cx="84666" cy="2768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" name="墨迹 28"/>
              <p14:cNvContentPartPr/>
              <p14:nvPr/>
            </p14:nvContentPartPr>
            <p14:xfrm>
              <a:off x="8404577" y="1229476"/>
              <a:ext cx="143228" cy="189639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8404577" y="1229476"/>
                <a:ext cx="143228" cy="189639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1399822" y="293269"/>
              <a:ext cx="93133" cy="93057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1399822" y="293269"/>
                <a:ext cx="93133" cy="93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1299633" y="442195"/>
              <a:ext cx="267405" cy="270535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1299633" y="442195"/>
                <a:ext cx="267405" cy="270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墨迹 4"/>
              <p14:cNvContentPartPr/>
              <p14:nvPr/>
            </p14:nvContentPartPr>
            <p14:xfrm>
              <a:off x="1461911" y="572439"/>
              <a:ext cx="194733" cy="155095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1461911" y="572439"/>
                <a:ext cx="194733" cy="1550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1653822" y="329928"/>
              <a:ext cx="149578" cy="25379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1653822" y="329928"/>
                <a:ext cx="149578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1622777" y="221362"/>
              <a:ext cx="279400" cy="324288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1622777" y="221362"/>
                <a:ext cx="279400" cy="3242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1636888" y="535781"/>
              <a:ext cx="163689" cy="183822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1636888" y="535781"/>
                <a:ext cx="163689" cy="1838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1834444" y="592179"/>
              <a:ext cx="67733" cy="59218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1834444" y="592179"/>
                <a:ext cx="67733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2048933" y="178358"/>
              <a:ext cx="77082" cy="92352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2048933" y="178358"/>
                <a:ext cx="77082" cy="923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1888066" y="332748"/>
              <a:ext cx="324556" cy="392319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1888066" y="332748"/>
                <a:ext cx="324556" cy="3923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2274711" y="462992"/>
              <a:ext cx="11289" cy="117907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2274711" y="462992"/>
                <a:ext cx="11289" cy="1179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墨迹 12"/>
              <p14:cNvContentPartPr/>
              <p14:nvPr/>
            </p14:nvContentPartPr>
            <p14:xfrm>
              <a:off x="2331155" y="239515"/>
              <a:ext cx="39511" cy="724891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2331155" y="239515"/>
                <a:ext cx="39511" cy="724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墨迹 13"/>
              <p14:cNvContentPartPr/>
              <p14:nvPr/>
            </p14:nvContentPartPr>
            <p14:xfrm>
              <a:off x="2300111" y="401835"/>
              <a:ext cx="98777" cy="35249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2300111" y="401835"/>
                <a:ext cx="98777" cy="352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墨迹 14"/>
              <p14:cNvContentPartPr/>
              <p14:nvPr/>
            </p14:nvContentPartPr>
            <p14:xfrm>
              <a:off x="2483555" y="253791"/>
              <a:ext cx="115711" cy="39478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2483555" y="253791"/>
                <a:ext cx="115711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墨迹 15"/>
              <p14:cNvContentPartPr/>
              <p14:nvPr/>
            </p14:nvContentPartPr>
            <p14:xfrm>
              <a:off x="2416351" y="349667"/>
              <a:ext cx="270404" cy="270711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2416351" y="349667"/>
                <a:ext cx="270404" cy="2707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墨迹 16"/>
              <p14:cNvContentPartPr/>
              <p14:nvPr/>
            </p14:nvContentPartPr>
            <p14:xfrm>
              <a:off x="2788355" y="270710"/>
              <a:ext cx="26106" cy="143815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2788355" y="270710"/>
                <a:ext cx="26106" cy="143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墨迹 17"/>
              <p14:cNvContentPartPr/>
              <p14:nvPr/>
            </p14:nvContentPartPr>
            <p14:xfrm>
              <a:off x="2773362" y="456824"/>
              <a:ext cx="17815" cy="151569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2773362" y="456824"/>
                <a:ext cx="17815" cy="1515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墨迹 18"/>
              <p14:cNvContentPartPr/>
              <p14:nvPr/>
            </p14:nvContentPartPr>
            <p14:xfrm>
              <a:off x="2901244" y="171837"/>
              <a:ext cx="197556" cy="369584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2901244" y="171837"/>
                <a:ext cx="197556" cy="3695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墨迹 19"/>
              <p14:cNvContentPartPr/>
              <p14:nvPr/>
            </p14:nvContentPartPr>
            <p14:xfrm>
              <a:off x="3141133" y="456824"/>
              <a:ext cx="73378" cy="135355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3141133" y="456824"/>
                <a:ext cx="73378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墨迹 20"/>
              <p14:cNvContentPartPr/>
              <p14:nvPr/>
            </p14:nvContentPartPr>
            <p14:xfrm>
              <a:off x="7388577" y="761373"/>
              <a:ext cx="105012" cy="59958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7388577" y="761373"/>
                <a:ext cx="105012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墨迹 21"/>
              <p14:cNvContentPartPr/>
              <p14:nvPr/>
            </p14:nvContentPartPr>
            <p14:xfrm>
              <a:off x="1253066" y="230526"/>
              <a:ext cx="33867" cy="543536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1253066" y="230526"/>
                <a:ext cx="33867" cy="5435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墨迹 22"/>
              <p14:cNvContentPartPr/>
              <p14:nvPr/>
            </p14:nvContentPartPr>
            <p14:xfrm>
              <a:off x="1305983" y="73317"/>
              <a:ext cx="2007305" cy="702155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1305983" y="73317"/>
                <a:ext cx="2007305" cy="7021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墨迹 23"/>
              <p14:cNvContentPartPr/>
              <p14:nvPr/>
            </p14:nvContentPartPr>
            <p14:xfrm>
              <a:off x="1394177" y="645757"/>
              <a:ext cx="1958623" cy="155094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1394177" y="645757"/>
                <a:ext cx="1958623" cy="155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墨迹 24"/>
              <p14:cNvContentPartPr/>
              <p14:nvPr/>
            </p14:nvContentPartPr>
            <p14:xfrm>
              <a:off x="7272866" y="809311"/>
              <a:ext cx="14111" cy="2820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7272866" y="809311"/>
                <a:ext cx="14111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墨迹 25"/>
              <p14:cNvContentPartPr/>
              <p14:nvPr/>
            </p14:nvContentPartPr>
            <p14:xfrm>
              <a:off x="1834444" y="1291514"/>
              <a:ext cx="590903" cy="363768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1834444" y="1291514"/>
                <a:ext cx="590903" cy="3637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" name="墨迹 26"/>
              <p14:cNvContentPartPr/>
              <p14:nvPr/>
            </p14:nvContentPartPr>
            <p14:xfrm>
              <a:off x="1972027" y="1913831"/>
              <a:ext cx="201084" cy="293446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1972027" y="1913831"/>
                <a:ext cx="201084" cy="2934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墨迹 27"/>
              <p14:cNvContentPartPr/>
              <p14:nvPr/>
            </p14:nvContentPartPr>
            <p14:xfrm>
              <a:off x="2229555" y="1945731"/>
              <a:ext cx="160867" cy="186114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2229555" y="1945731"/>
                <a:ext cx="160867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墨迹 28"/>
              <p14:cNvContentPartPr/>
              <p14:nvPr/>
            </p14:nvContentPartPr>
            <p14:xfrm>
              <a:off x="2427111" y="2041608"/>
              <a:ext cx="155222" cy="169194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2427111" y="2041608"/>
                <a:ext cx="155222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墨迹 29"/>
              <p14:cNvContentPartPr/>
              <p14:nvPr/>
            </p14:nvContentPartPr>
            <p14:xfrm>
              <a:off x="2150533" y="2667626"/>
              <a:ext cx="8467" cy="238634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2150533" y="2667626"/>
                <a:ext cx="8467" cy="238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墨迹 30"/>
              <p14:cNvContentPartPr/>
              <p14:nvPr/>
            </p14:nvContentPartPr>
            <p14:xfrm>
              <a:off x="2156177" y="2732484"/>
              <a:ext cx="118534" cy="47938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2156177" y="2732484"/>
                <a:ext cx="118534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墨迹 31"/>
              <p14:cNvContentPartPr/>
              <p14:nvPr/>
            </p14:nvContentPartPr>
            <p14:xfrm>
              <a:off x="2314222" y="2547428"/>
              <a:ext cx="8466" cy="537544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2314222" y="2547428"/>
                <a:ext cx="8466" cy="5375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3" name="墨迹 32"/>
              <p14:cNvContentPartPr/>
              <p14:nvPr/>
            </p14:nvContentPartPr>
            <p14:xfrm>
              <a:off x="2398888" y="2797342"/>
              <a:ext cx="132645" cy="124075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2398888" y="2797342"/>
                <a:ext cx="132645" cy="124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4" name="墨迹 33"/>
              <p14:cNvContentPartPr/>
              <p14:nvPr/>
            </p14:nvContentPartPr>
            <p14:xfrm>
              <a:off x="7586133" y="1132190"/>
              <a:ext cx="56444" cy="12689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7586133" y="1132190"/>
                <a:ext cx="56444" cy="126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墨迹 34"/>
              <p14:cNvContentPartPr/>
              <p14:nvPr/>
            </p14:nvContentPartPr>
            <p14:xfrm>
              <a:off x="1456266" y="1333813"/>
              <a:ext cx="8467" cy="417345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1456266" y="1333813"/>
                <a:ext cx="8467" cy="4173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6" name="墨迹 35"/>
              <p14:cNvContentPartPr/>
              <p14:nvPr/>
            </p14:nvContentPartPr>
            <p14:xfrm>
              <a:off x="1539522" y="1459298"/>
              <a:ext cx="190500" cy="173424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1539522" y="1459298"/>
                <a:ext cx="190500" cy="1734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墨迹 36"/>
              <p14:cNvContentPartPr/>
              <p14:nvPr/>
            </p14:nvContentPartPr>
            <p14:xfrm>
              <a:off x="1337733" y="2051125"/>
              <a:ext cx="33867" cy="407828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1337733" y="2051125"/>
                <a:ext cx="33867" cy="4078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8" name="墨迹 37"/>
              <p14:cNvContentPartPr/>
              <p14:nvPr/>
            </p14:nvContentPartPr>
            <p14:xfrm>
              <a:off x="1488369" y="2154404"/>
              <a:ext cx="204964" cy="95877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1488369" y="2154404"/>
                <a:ext cx="204964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9" name="墨迹 38"/>
              <p14:cNvContentPartPr/>
              <p14:nvPr/>
            </p14:nvContentPartPr>
            <p14:xfrm>
              <a:off x="1738488" y="2079500"/>
              <a:ext cx="45156" cy="232819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1738488" y="2079500"/>
                <a:ext cx="45156" cy="232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0" name="墨迹 39"/>
              <p14:cNvContentPartPr/>
              <p14:nvPr/>
            </p14:nvContentPartPr>
            <p14:xfrm>
              <a:off x="1456266" y="2914015"/>
              <a:ext cx="62089" cy="111739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1456266" y="2914015"/>
                <a:ext cx="62089" cy="111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1" name="墨迹 40"/>
              <p14:cNvContentPartPr/>
              <p14:nvPr/>
            </p14:nvContentPartPr>
            <p14:xfrm>
              <a:off x="1586088" y="2949616"/>
              <a:ext cx="67734" cy="25380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1586088" y="2949616"/>
                <a:ext cx="67734" cy="253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2" name="墨迹 41"/>
              <p14:cNvContentPartPr/>
              <p14:nvPr/>
            </p14:nvContentPartPr>
            <p14:xfrm>
              <a:off x="1707444" y="2762622"/>
              <a:ext cx="8467" cy="409766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1707444" y="2762622"/>
                <a:ext cx="8467" cy="4097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3" name="墨迹 42"/>
              <p14:cNvContentPartPr/>
              <p14:nvPr/>
            </p14:nvContentPartPr>
            <p14:xfrm>
              <a:off x="1787701" y="2915777"/>
              <a:ext cx="156810" cy="74728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1787701" y="2915777"/>
                <a:ext cx="156810" cy="747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4" name="墨迹 43"/>
              <p14:cNvContentPartPr/>
              <p14:nvPr/>
            </p14:nvContentPartPr>
            <p14:xfrm>
              <a:off x="1981200" y="2859379"/>
              <a:ext cx="25400" cy="183294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1981200" y="2859379"/>
                <a:ext cx="25400" cy="183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5" name="墨迹 44"/>
              <p14:cNvContentPartPr/>
              <p14:nvPr/>
            </p14:nvContentPartPr>
            <p14:xfrm>
              <a:off x="2839155" y="1252036"/>
              <a:ext cx="163689" cy="626018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2839155" y="1252036"/>
                <a:ext cx="163689" cy="626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6" name="墨迹 45"/>
              <p14:cNvContentPartPr/>
              <p14:nvPr/>
            </p14:nvContentPartPr>
            <p14:xfrm>
              <a:off x="2830688" y="1985210"/>
              <a:ext cx="127000" cy="899549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2830688" y="1985210"/>
                <a:ext cx="127000" cy="8995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7" name="墨迹 46"/>
              <p14:cNvContentPartPr/>
              <p14:nvPr/>
            </p14:nvContentPartPr>
            <p14:xfrm>
              <a:off x="3098800" y="1903433"/>
              <a:ext cx="338666" cy="8460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3098800" y="1903433"/>
                <a:ext cx="338666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8" name="墨迹 47"/>
              <p14:cNvContentPartPr/>
              <p14:nvPr/>
            </p14:nvContentPartPr>
            <p14:xfrm>
              <a:off x="3443111" y="1782177"/>
              <a:ext cx="178505" cy="273531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3443111" y="1782177"/>
                <a:ext cx="178505" cy="2735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9" name="墨迹 48"/>
              <p14:cNvContentPartPr/>
              <p14:nvPr/>
            </p14:nvContentPartPr>
            <p14:xfrm>
              <a:off x="4030133" y="823411"/>
              <a:ext cx="169333" cy="927747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4030133" y="823411"/>
                <a:ext cx="169333" cy="9277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0" name="墨迹 49"/>
              <p14:cNvContentPartPr/>
              <p14:nvPr/>
            </p14:nvContentPartPr>
            <p14:xfrm>
              <a:off x="4064000" y="1753978"/>
              <a:ext cx="22577" cy="1456832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4064000" y="1753978"/>
                <a:ext cx="22577" cy="14568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1" name="墨迹 50"/>
              <p14:cNvContentPartPr/>
              <p14:nvPr/>
            </p14:nvContentPartPr>
            <p14:xfrm>
              <a:off x="4382029" y="634125"/>
              <a:ext cx="208492" cy="352840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4382029" y="634125"/>
                <a:ext cx="208492" cy="3528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2" name="墨迹 51"/>
              <p14:cNvContentPartPr/>
              <p14:nvPr/>
            </p14:nvContentPartPr>
            <p14:xfrm>
              <a:off x="4654550" y="812131"/>
              <a:ext cx="179916" cy="163554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4654550" y="812131"/>
                <a:ext cx="179916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3" name="墨迹 52"/>
              <p14:cNvContentPartPr/>
              <p14:nvPr/>
            </p14:nvContentPartPr>
            <p14:xfrm>
              <a:off x="4519788" y="1451367"/>
              <a:ext cx="163160" cy="285692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4519788" y="1451367"/>
                <a:ext cx="163160" cy="285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4" name="墨迹 53"/>
              <p14:cNvContentPartPr/>
              <p14:nvPr/>
            </p14:nvContentPartPr>
            <p14:xfrm>
              <a:off x="4748388" y="1488907"/>
              <a:ext cx="143405" cy="214313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4748388" y="1488907"/>
                <a:ext cx="143405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5" name="墨迹 54"/>
              <p14:cNvContentPartPr/>
              <p14:nvPr/>
            </p14:nvContentPartPr>
            <p14:xfrm>
              <a:off x="4917016" y="1607343"/>
              <a:ext cx="149755" cy="177654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4917016" y="1607343"/>
                <a:ext cx="149755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6" name="墨迹 55"/>
              <p14:cNvContentPartPr/>
              <p14:nvPr/>
            </p14:nvContentPartPr>
            <p14:xfrm>
              <a:off x="4628444" y="2197408"/>
              <a:ext cx="15522" cy="213607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4628444" y="2197408"/>
                <a:ext cx="15522" cy="2136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7" name="墨迹 56"/>
              <p14:cNvContentPartPr/>
              <p14:nvPr/>
            </p14:nvContentPartPr>
            <p14:xfrm>
              <a:off x="4639733" y="2301039"/>
              <a:ext cx="95955" cy="33839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4639733" y="2301039"/>
                <a:ext cx="95955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8" name="墨迹 57"/>
              <p14:cNvContentPartPr/>
              <p14:nvPr/>
            </p14:nvContentPartPr>
            <p14:xfrm>
              <a:off x="4758266" y="2147002"/>
              <a:ext cx="340078" cy="424748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4758266" y="2147002"/>
                <a:ext cx="340078" cy="4247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9" name="墨迹 58"/>
              <p14:cNvContentPartPr/>
              <p14:nvPr/>
            </p14:nvContentPartPr>
            <p14:xfrm>
              <a:off x="4696177" y="2841050"/>
              <a:ext cx="11289" cy="277760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4696177" y="2841050"/>
                <a:ext cx="11289" cy="2777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0" name="墨迹 59"/>
              <p14:cNvContentPartPr/>
              <p14:nvPr/>
            </p14:nvContentPartPr>
            <p14:xfrm>
              <a:off x="4718755" y="2943976"/>
              <a:ext cx="110067" cy="33839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4718755" y="2943976"/>
                <a:ext cx="110067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1" name="墨迹 60"/>
              <p14:cNvContentPartPr/>
              <p14:nvPr/>
            </p14:nvContentPartPr>
            <p14:xfrm>
              <a:off x="4851400" y="2773373"/>
              <a:ext cx="19755" cy="500532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4851400" y="2773373"/>
                <a:ext cx="19755" cy="5005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2" name="墨迹 61"/>
              <p14:cNvContentPartPr/>
              <p14:nvPr/>
            </p14:nvContentPartPr>
            <p14:xfrm>
              <a:off x="4910666" y="2977815"/>
              <a:ext cx="186267" cy="149455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4910666" y="2977815"/>
                <a:ext cx="186267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3" name="墨迹 62"/>
              <p14:cNvContentPartPr/>
              <p14:nvPr/>
            </p14:nvContentPartPr>
            <p14:xfrm>
              <a:off x="4064000" y="3011654"/>
              <a:ext cx="33866" cy="809312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4064000" y="3011654"/>
                <a:ext cx="33866" cy="809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4" name="墨迹 63"/>
              <p14:cNvContentPartPr/>
              <p14:nvPr/>
            </p14:nvContentPartPr>
            <p14:xfrm>
              <a:off x="4663722" y="3536156"/>
              <a:ext cx="15522" cy="281637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4663722" y="3536156"/>
                <a:ext cx="15522" cy="2816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5" name="墨迹 64"/>
              <p14:cNvContentPartPr/>
              <p14:nvPr/>
            </p14:nvContentPartPr>
            <p14:xfrm>
              <a:off x="4701822" y="3643312"/>
              <a:ext cx="104422" cy="28199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4701822" y="3643312"/>
                <a:ext cx="104422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6" name="墨迹 65"/>
              <p14:cNvContentPartPr/>
              <p14:nvPr/>
            </p14:nvContentPartPr>
            <p14:xfrm>
              <a:off x="4792133" y="3512363"/>
              <a:ext cx="33867" cy="424219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4792133" y="3512363"/>
                <a:ext cx="33867" cy="4242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7" name="墨迹 66"/>
              <p14:cNvContentPartPr/>
              <p14:nvPr/>
            </p14:nvContentPartPr>
            <p14:xfrm>
              <a:off x="4854222" y="3646837"/>
              <a:ext cx="372533" cy="172014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4854222" y="3646837"/>
                <a:ext cx="372533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8" name="墨迹 67"/>
              <p14:cNvContentPartPr/>
              <p14:nvPr/>
            </p14:nvContentPartPr>
            <p14:xfrm>
              <a:off x="4090458" y="3681028"/>
              <a:ext cx="298097" cy="289392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4090458" y="3681028"/>
                <a:ext cx="298097" cy="2893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9" name="墨迹 68"/>
              <p14:cNvContentPartPr/>
              <p14:nvPr/>
            </p14:nvContentPartPr>
            <p14:xfrm>
              <a:off x="7515577" y="1381751"/>
              <a:ext cx="105012" cy="59958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7515577" y="1381751"/>
                <a:ext cx="105012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0" name="墨迹 69"/>
              <p14:cNvContentPartPr/>
              <p14:nvPr/>
            </p14:nvContentPartPr>
            <p14:xfrm>
              <a:off x="1611488" y="4510079"/>
              <a:ext cx="25400" cy="314772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1611488" y="4510079"/>
                <a:ext cx="25400" cy="314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1" name="墨迹 70"/>
              <p14:cNvContentPartPr/>
              <p14:nvPr/>
            </p14:nvContentPartPr>
            <p14:xfrm>
              <a:off x="1636888" y="4669756"/>
              <a:ext cx="127000" cy="39479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1636888" y="4669756"/>
                <a:ext cx="127000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2" name="墨迹 71"/>
              <p14:cNvContentPartPr/>
              <p14:nvPr/>
            </p14:nvContentPartPr>
            <p14:xfrm>
              <a:off x="1794933" y="4403980"/>
              <a:ext cx="16933" cy="654922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1794933" y="4403980"/>
                <a:ext cx="16933" cy="6549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3" name="墨迹 72"/>
              <p14:cNvContentPartPr/>
              <p14:nvPr/>
            </p14:nvContentPartPr>
            <p14:xfrm>
              <a:off x="2045581" y="4395345"/>
              <a:ext cx="69145" cy="96757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2045581" y="4395345"/>
                <a:ext cx="69145" cy="967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4" name="墨迹 73"/>
              <p14:cNvContentPartPr/>
              <p14:nvPr/>
            </p14:nvContentPartPr>
            <p14:xfrm>
              <a:off x="1936397" y="4534401"/>
              <a:ext cx="231069" cy="265071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1936397" y="4534401"/>
                <a:ext cx="231069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5" name="墨迹 74"/>
              <p14:cNvContentPartPr/>
              <p14:nvPr/>
            </p14:nvContentPartPr>
            <p14:xfrm>
              <a:off x="2201333" y="4410325"/>
              <a:ext cx="115711" cy="50758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2201333" y="4410325"/>
                <a:ext cx="115711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6" name="墨迹 75"/>
              <p14:cNvContentPartPr/>
              <p14:nvPr/>
            </p14:nvContentPartPr>
            <p14:xfrm>
              <a:off x="2178755" y="4282901"/>
              <a:ext cx="251883" cy="338917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2178755" y="4282901"/>
                <a:ext cx="251883" cy="3389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7" name="墨迹 76"/>
              <p14:cNvContentPartPr/>
              <p14:nvPr/>
            </p14:nvContentPartPr>
            <p14:xfrm>
              <a:off x="2168877" y="4638737"/>
              <a:ext cx="145345" cy="201975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2168877" y="4638737"/>
                <a:ext cx="145345" cy="2019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8" name="墨迹 77"/>
              <p14:cNvContentPartPr/>
              <p14:nvPr/>
            </p14:nvContentPartPr>
            <p14:xfrm>
              <a:off x="2353733" y="4699894"/>
              <a:ext cx="70555" cy="34720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2353733" y="4699894"/>
                <a:ext cx="70555" cy="347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9" name="墨迹 78"/>
              <p14:cNvContentPartPr/>
              <p14:nvPr/>
            </p14:nvContentPartPr>
            <p14:xfrm>
              <a:off x="2647244" y="4289774"/>
              <a:ext cx="64206" cy="129011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2647244" y="4289774"/>
                <a:ext cx="64206" cy="1290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0" name="墨迹 79"/>
              <p14:cNvContentPartPr/>
              <p14:nvPr/>
            </p14:nvContentPartPr>
            <p14:xfrm>
              <a:off x="2502958" y="4468133"/>
              <a:ext cx="223308" cy="342618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2502958" y="4468133"/>
                <a:ext cx="223308" cy="3426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1" name="墨迹 80"/>
              <p14:cNvContentPartPr/>
              <p14:nvPr/>
            </p14:nvContentPartPr>
            <p14:xfrm>
              <a:off x="2808111" y="4521888"/>
              <a:ext cx="19755" cy="159148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2808111" y="4521888"/>
                <a:ext cx="19755" cy="1591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2" name="墨迹 81"/>
              <p14:cNvContentPartPr/>
              <p14:nvPr/>
            </p14:nvContentPartPr>
            <p14:xfrm>
              <a:off x="2868788" y="4333306"/>
              <a:ext cx="23989" cy="815833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2868788" y="4333306"/>
                <a:ext cx="23989" cy="8158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3" name="墨迹 82"/>
              <p14:cNvContentPartPr/>
              <p14:nvPr/>
            </p14:nvContentPartPr>
            <p14:xfrm>
              <a:off x="2822222" y="4530171"/>
              <a:ext cx="124178" cy="29609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2822222" y="4530171"/>
                <a:ext cx="124178" cy="296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4" name="墨迹 83"/>
              <p14:cNvContentPartPr/>
              <p14:nvPr/>
            </p14:nvContentPartPr>
            <p14:xfrm>
              <a:off x="3014133" y="4394816"/>
              <a:ext cx="99659" cy="54988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3014133" y="4394816"/>
                <a:ext cx="99659" cy="549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5" name="墨迹 84"/>
              <p14:cNvContentPartPr/>
              <p14:nvPr/>
            </p14:nvContentPartPr>
            <p14:xfrm>
              <a:off x="2958394" y="4483643"/>
              <a:ext cx="253294" cy="268595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2958394" y="4483643"/>
                <a:ext cx="253294" cy="2685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92" name="墨迹 91"/>
              <p14:cNvContentPartPr/>
              <p14:nvPr/>
            </p14:nvContentPartPr>
            <p14:xfrm>
              <a:off x="1676400" y="5250656"/>
              <a:ext cx="169333" cy="304549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1676400" y="5250656"/>
                <a:ext cx="169333" cy="3045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93" name="墨迹 92"/>
              <p14:cNvContentPartPr/>
              <p14:nvPr/>
            </p14:nvContentPartPr>
            <p14:xfrm>
              <a:off x="2111022" y="5146319"/>
              <a:ext cx="84666" cy="98697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2111022" y="5146319"/>
                <a:ext cx="84666" cy="986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94" name="墨迹 93"/>
              <p14:cNvContentPartPr/>
              <p14:nvPr/>
            </p14:nvContentPartPr>
            <p14:xfrm>
              <a:off x="2023356" y="5305644"/>
              <a:ext cx="321910" cy="181883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2023356" y="5305644"/>
                <a:ext cx="321910" cy="1818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5" name="墨迹 94"/>
              <p14:cNvContentPartPr/>
              <p14:nvPr/>
            </p14:nvContentPartPr>
            <p14:xfrm>
              <a:off x="2325511" y="5151959"/>
              <a:ext cx="107244" cy="42299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2325511" y="5151959"/>
                <a:ext cx="107244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6" name="墨迹 95"/>
              <p14:cNvContentPartPr/>
              <p14:nvPr/>
            </p14:nvContentPartPr>
            <p14:xfrm>
              <a:off x="2359377" y="5062427"/>
              <a:ext cx="162278" cy="432855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2359377" y="5062427"/>
                <a:ext cx="162278" cy="4328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7" name="墨迹 96"/>
              <p14:cNvContentPartPr/>
              <p14:nvPr/>
            </p14:nvContentPartPr>
            <p14:xfrm>
              <a:off x="2534355" y="5337191"/>
              <a:ext cx="76200" cy="26260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2534355" y="5337191"/>
                <a:ext cx="76200" cy="262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8" name="墨迹 97"/>
              <p14:cNvContentPartPr/>
              <p14:nvPr/>
            </p14:nvContentPartPr>
            <p14:xfrm>
              <a:off x="2726266" y="5006029"/>
              <a:ext cx="56445" cy="114912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2726266" y="5006029"/>
                <a:ext cx="56445" cy="1149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9" name="墨迹 98"/>
              <p14:cNvContentPartPr/>
              <p14:nvPr/>
            </p14:nvContentPartPr>
            <p14:xfrm>
              <a:off x="2577747" y="5132220"/>
              <a:ext cx="248003" cy="358832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2577747" y="5132220"/>
                <a:ext cx="248003" cy="3588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00" name="墨迹 99"/>
              <p14:cNvContentPartPr/>
              <p14:nvPr/>
            </p14:nvContentPartPr>
            <p14:xfrm>
              <a:off x="2867377" y="5253475"/>
              <a:ext cx="33867" cy="109976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2867377" y="5253475"/>
                <a:ext cx="33867" cy="109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01" name="墨迹 100"/>
              <p14:cNvContentPartPr/>
              <p14:nvPr/>
            </p14:nvContentPartPr>
            <p14:xfrm>
              <a:off x="2953455" y="5055554"/>
              <a:ext cx="9878" cy="691404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2953455" y="5055554"/>
                <a:ext cx="9878" cy="6914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02" name="墨迹 101"/>
              <p14:cNvContentPartPr/>
              <p14:nvPr/>
            </p14:nvContentPartPr>
            <p14:xfrm>
              <a:off x="2892072" y="5216817"/>
              <a:ext cx="102305" cy="45119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2892072" y="5216817"/>
                <a:ext cx="102305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03" name="墨迹 102"/>
              <p14:cNvContentPartPr/>
              <p14:nvPr/>
            </p14:nvContentPartPr>
            <p14:xfrm>
              <a:off x="3036711" y="5104021"/>
              <a:ext cx="110948" cy="31019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3036711" y="5104021"/>
                <a:ext cx="110948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04" name="墨迹 103"/>
              <p14:cNvContentPartPr/>
              <p14:nvPr/>
            </p14:nvContentPartPr>
            <p14:xfrm>
              <a:off x="2958394" y="5182978"/>
              <a:ext cx="366183" cy="269301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2958394" y="5182978"/>
                <a:ext cx="366183" cy="2693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05" name="墨迹 104"/>
              <p14:cNvContentPartPr/>
              <p14:nvPr/>
            </p14:nvContentPartPr>
            <p14:xfrm>
              <a:off x="1655233" y="5861693"/>
              <a:ext cx="213078" cy="229293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1655233" y="5861693"/>
                <a:ext cx="213078" cy="229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06" name="墨迹 105"/>
              <p14:cNvContentPartPr/>
              <p14:nvPr/>
            </p14:nvContentPartPr>
            <p14:xfrm>
              <a:off x="2122487" y="5758238"/>
              <a:ext cx="315913" cy="366587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2122487" y="5758238"/>
                <a:ext cx="315913" cy="3665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7" name="墨迹 106"/>
              <p14:cNvContentPartPr/>
              <p14:nvPr/>
            </p14:nvContentPartPr>
            <p14:xfrm>
              <a:off x="2453216" y="5786437"/>
              <a:ext cx="109361" cy="28199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2453216" y="5786437"/>
                <a:ext cx="109361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8" name="墨迹 107"/>
              <p14:cNvContentPartPr/>
              <p14:nvPr/>
            </p14:nvContentPartPr>
            <p14:xfrm>
              <a:off x="2441045" y="5710300"/>
              <a:ext cx="225249" cy="454004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2441045" y="5710300"/>
                <a:ext cx="225249" cy="4540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9" name="墨迹 108"/>
              <p14:cNvContentPartPr/>
              <p14:nvPr/>
            </p14:nvContentPartPr>
            <p14:xfrm>
              <a:off x="2669822" y="6034588"/>
              <a:ext cx="98778" cy="25379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2669822" y="6034588"/>
                <a:ext cx="98778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10" name="墨迹 109"/>
              <p14:cNvContentPartPr/>
              <p14:nvPr/>
            </p14:nvContentPartPr>
            <p14:xfrm>
              <a:off x="2861733" y="5707480"/>
              <a:ext cx="101600" cy="93057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2861733" y="5707480"/>
                <a:ext cx="101600" cy="93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11" name="墨迹 110"/>
              <p14:cNvContentPartPr/>
              <p14:nvPr/>
            </p14:nvContentPartPr>
            <p14:xfrm>
              <a:off x="2752372" y="5803356"/>
              <a:ext cx="318205" cy="317944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2752372" y="5803356"/>
                <a:ext cx="318205" cy="3179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12" name="墨迹 111"/>
              <p14:cNvContentPartPr/>
              <p14:nvPr/>
            </p14:nvContentPartPr>
            <p14:xfrm>
              <a:off x="3098800" y="5854115"/>
              <a:ext cx="5644" cy="121256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3098800" y="5854115"/>
                <a:ext cx="5644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13" name="墨迹 112"/>
              <p14:cNvContentPartPr/>
              <p14:nvPr/>
            </p14:nvContentPartPr>
            <p14:xfrm>
              <a:off x="3173588" y="5636982"/>
              <a:ext cx="38100" cy="752913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3173588" y="5636982"/>
                <a:ext cx="38100" cy="7529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14" name="墨迹 113"/>
              <p14:cNvContentPartPr/>
              <p14:nvPr/>
            </p14:nvContentPartPr>
            <p14:xfrm>
              <a:off x="3115733" y="5808996"/>
              <a:ext cx="95955" cy="19740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3115733" y="5808996"/>
                <a:ext cx="95955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15" name="墨迹 114"/>
              <p14:cNvContentPartPr/>
              <p14:nvPr/>
            </p14:nvContentPartPr>
            <p14:xfrm>
              <a:off x="3290711" y="5718759"/>
              <a:ext cx="99659" cy="16920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3290711" y="5718759"/>
                <a:ext cx="99659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16" name="墨迹 115"/>
              <p14:cNvContentPartPr/>
              <p14:nvPr/>
            </p14:nvContentPartPr>
            <p14:xfrm>
              <a:off x="3206044" y="5775158"/>
              <a:ext cx="259644" cy="253791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3206044" y="5775158"/>
                <a:ext cx="259644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7" name="墨迹 116"/>
              <p14:cNvContentPartPr/>
              <p14:nvPr/>
            </p14:nvContentPartPr>
            <p14:xfrm>
              <a:off x="3646311" y="5907340"/>
              <a:ext cx="35983" cy="34191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3646311" y="5907340"/>
                <a:ext cx="35983" cy="341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18" name="墨迹 117"/>
              <p14:cNvContentPartPr/>
              <p14:nvPr/>
            </p14:nvContentPartPr>
            <p14:xfrm>
              <a:off x="3629377" y="6012029"/>
              <a:ext cx="36689" cy="2819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3629377" y="6012029"/>
                <a:ext cx="36689" cy="2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19" name="墨迹 118"/>
              <p14:cNvContentPartPr/>
              <p14:nvPr/>
            </p14:nvContentPartPr>
            <p14:xfrm>
              <a:off x="1689100" y="6357996"/>
              <a:ext cx="382411" cy="339974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1689100" y="6357996"/>
                <a:ext cx="382411" cy="3399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20" name="墨迹 119"/>
              <p14:cNvContentPartPr/>
              <p14:nvPr/>
            </p14:nvContentPartPr>
            <p14:xfrm>
              <a:off x="2319866" y="6352356"/>
              <a:ext cx="86784" cy="105218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2319866" y="6352356"/>
                <a:ext cx="86784" cy="105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21" name="墨迹 120"/>
              <p14:cNvContentPartPr/>
              <p14:nvPr/>
            </p14:nvContentPartPr>
            <p14:xfrm>
              <a:off x="2212622" y="6478547"/>
              <a:ext cx="293511" cy="197569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2212622" y="6478547"/>
                <a:ext cx="293511" cy="1975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22" name="墨迹 121"/>
              <p14:cNvContentPartPr/>
              <p14:nvPr/>
            </p14:nvContentPartPr>
            <p14:xfrm>
              <a:off x="2583038" y="6336318"/>
              <a:ext cx="117828" cy="47938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2583038" y="6336318"/>
                <a:ext cx="117828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23" name="墨迹 122"/>
              <p14:cNvContentPartPr/>
              <p14:nvPr/>
            </p14:nvContentPartPr>
            <p14:xfrm>
              <a:off x="2596444" y="6227046"/>
              <a:ext cx="90311" cy="191049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2596444" y="6227046"/>
                <a:ext cx="90311" cy="1910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24" name="墨迹 123"/>
              <p14:cNvContentPartPr/>
              <p14:nvPr/>
            </p14:nvContentPartPr>
            <p14:xfrm>
              <a:off x="2525888" y="6325743"/>
              <a:ext cx="249238" cy="223829"/>
            </p14:xfrm>
          </p:contentPart>
        </mc:Choice>
        <mc:Fallback xmlns="">
          <p:pic>
            <p:nvPicPr>
              <p:cNvPr id="124" name="墨迹 123"/>
            </p:nvPicPr>
            <p:blipFill>
              <a:blip/>
            </p:blipFill>
            <p:spPr>
              <a:xfrm>
                <a:off x="2525888" y="6325743"/>
                <a:ext cx="249238" cy="2238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25" name="墨迹 124"/>
              <p14:cNvContentPartPr/>
              <p14:nvPr/>
            </p14:nvContentPartPr>
            <p14:xfrm>
              <a:off x="2494844" y="6530891"/>
              <a:ext cx="186267" cy="170956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2494844" y="6530891"/>
                <a:ext cx="186267" cy="1709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26" name="墨迹 125"/>
              <p14:cNvContentPartPr/>
              <p14:nvPr/>
            </p14:nvContentPartPr>
            <p14:xfrm>
              <a:off x="2754488" y="6609848"/>
              <a:ext cx="93134" cy="33839"/>
            </p14:xfrm>
          </p:contentPart>
        </mc:Choice>
        <mc:Fallback xmlns="">
          <p:pic>
            <p:nvPicPr>
              <p:cNvPr id="126" name="墨迹 125"/>
            </p:nvPicPr>
            <p:blipFill>
              <a:blip/>
            </p:blipFill>
            <p:spPr>
              <a:xfrm>
                <a:off x="2754488" y="6609848"/>
                <a:ext cx="93134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27" name="墨迹 126"/>
              <p14:cNvContentPartPr/>
              <p14:nvPr/>
            </p14:nvContentPartPr>
            <p14:xfrm>
              <a:off x="3036711" y="6231981"/>
              <a:ext cx="73377" cy="90237"/>
            </p14:xfrm>
          </p:contentPart>
        </mc:Choice>
        <mc:Fallback xmlns="">
          <p:pic>
            <p:nvPicPr>
              <p:cNvPr id="127" name="墨迹 126"/>
            </p:nvPicPr>
            <p:blipFill>
              <a:blip/>
            </p:blipFill>
            <p:spPr>
              <a:xfrm>
                <a:off x="3036711" y="6231981"/>
                <a:ext cx="73377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28" name="墨迹 127"/>
              <p14:cNvContentPartPr/>
              <p14:nvPr/>
            </p14:nvContentPartPr>
            <p14:xfrm>
              <a:off x="2880959" y="6341077"/>
              <a:ext cx="356129" cy="370288"/>
            </p14:xfrm>
          </p:contentPart>
        </mc:Choice>
        <mc:Fallback xmlns="">
          <p:pic>
            <p:nvPicPr>
              <p:cNvPr id="128" name="墨迹 127"/>
            </p:nvPicPr>
            <p:blipFill>
              <a:blip/>
            </p:blipFill>
            <p:spPr>
              <a:xfrm>
                <a:off x="2880959" y="6341077"/>
                <a:ext cx="356129" cy="3702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29" name="墨迹 128"/>
              <p14:cNvContentPartPr/>
              <p14:nvPr/>
            </p14:nvContentPartPr>
            <p14:xfrm>
              <a:off x="3276423" y="6434133"/>
              <a:ext cx="14288" cy="144697"/>
            </p14:xfrm>
          </p:contentPart>
        </mc:Choice>
        <mc:Fallback xmlns="">
          <p:pic>
            <p:nvPicPr>
              <p:cNvPr id="129" name="墨迹 128"/>
            </p:nvPicPr>
            <p:blipFill>
              <a:blip/>
            </p:blipFill>
            <p:spPr>
              <a:xfrm>
                <a:off x="3276423" y="6434133"/>
                <a:ext cx="14288" cy="1446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30" name="墨迹 129"/>
              <p14:cNvContentPartPr/>
              <p14:nvPr/>
            </p14:nvContentPartPr>
            <p14:xfrm>
              <a:off x="3341511" y="6194618"/>
              <a:ext cx="38100" cy="826936"/>
            </p14:xfrm>
          </p:contentPart>
        </mc:Choice>
        <mc:Fallback xmlns="">
          <p:pic>
            <p:nvPicPr>
              <p:cNvPr id="130" name="墨迹 129"/>
            </p:nvPicPr>
            <p:blipFill>
              <a:blip/>
            </p:blipFill>
            <p:spPr>
              <a:xfrm>
                <a:off x="3341511" y="6194618"/>
                <a:ext cx="38100" cy="8269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31" name="墨迹 130"/>
              <p14:cNvContentPartPr/>
              <p14:nvPr/>
            </p14:nvContentPartPr>
            <p14:xfrm>
              <a:off x="3290711" y="6412455"/>
              <a:ext cx="87489" cy="50759"/>
            </p14:xfrm>
          </p:contentPart>
        </mc:Choice>
        <mc:Fallback xmlns="">
          <p:pic>
            <p:nvPicPr>
              <p:cNvPr id="131" name="墨迹 130"/>
            </p:nvPicPr>
            <p:blipFill>
              <a:blip/>
            </p:blipFill>
            <p:spPr>
              <a:xfrm>
                <a:off x="3290711" y="6412455"/>
                <a:ext cx="87489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32" name="墨迹 131"/>
              <p14:cNvContentPartPr/>
              <p14:nvPr/>
            </p14:nvContentPartPr>
            <p14:xfrm>
              <a:off x="3482622" y="6299659"/>
              <a:ext cx="112889" cy="16919"/>
            </p14:xfrm>
          </p:contentPart>
        </mc:Choice>
        <mc:Fallback xmlns="">
          <p:pic>
            <p:nvPicPr>
              <p:cNvPr id="132" name="墨迹 131"/>
            </p:nvPicPr>
            <p:blipFill>
              <a:blip/>
            </p:blipFill>
            <p:spPr>
              <a:xfrm>
                <a:off x="3482622" y="6299659"/>
                <a:ext cx="112889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33" name="墨迹 132"/>
              <p14:cNvContentPartPr/>
              <p14:nvPr/>
            </p14:nvContentPartPr>
            <p14:xfrm>
              <a:off x="3416300" y="6372977"/>
              <a:ext cx="213077" cy="248151"/>
            </p14:xfrm>
          </p:contentPart>
        </mc:Choice>
        <mc:Fallback xmlns="">
          <p:pic>
            <p:nvPicPr>
              <p:cNvPr id="133" name="墨迹 132"/>
            </p:nvPicPr>
            <p:blipFill>
              <a:blip/>
            </p:blipFill>
            <p:spPr>
              <a:xfrm>
                <a:off x="3416300" y="6372977"/>
                <a:ext cx="213077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34" name="墨迹 133"/>
              <p14:cNvContentPartPr/>
              <p14:nvPr/>
            </p14:nvContentPartPr>
            <p14:xfrm>
              <a:off x="3826933" y="6491412"/>
              <a:ext cx="45155" cy="42299"/>
            </p14:xfrm>
          </p:contentPart>
        </mc:Choice>
        <mc:Fallback xmlns="">
          <p:pic>
            <p:nvPicPr>
              <p:cNvPr id="134" name="墨迹 133"/>
            </p:nvPicPr>
            <p:blipFill>
              <a:blip/>
            </p:blipFill>
            <p:spPr>
              <a:xfrm>
                <a:off x="3826933" y="6491412"/>
                <a:ext cx="45155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35" name="墨迹 134"/>
              <p14:cNvContentPartPr/>
              <p14:nvPr/>
            </p14:nvContentPartPr>
            <p14:xfrm>
              <a:off x="3769430" y="6621128"/>
              <a:ext cx="77258" cy="11279"/>
            </p14:xfrm>
          </p:contentPart>
        </mc:Choice>
        <mc:Fallback xmlns="">
          <p:pic>
            <p:nvPicPr>
              <p:cNvPr id="135" name="墨迹 134"/>
            </p:nvPicPr>
            <p:blipFill>
              <a:blip/>
            </p:blipFill>
            <p:spPr>
              <a:xfrm>
                <a:off x="3769430" y="6621128"/>
                <a:ext cx="77258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36" name="墨迹 135"/>
              <p14:cNvContentPartPr/>
              <p14:nvPr/>
            </p14:nvContentPartPr>
            <p14:xfrm>
              <a:off x="3578577" y="5301414"/>
              <a:ext cx="42334" cy="45119"/>
            </p14:xfrm>
          </p:contentPart>
        </mc:Choice>
        <mc:Fallback xmlns="">
          <p:pic>
            <p:nvPicPr>
              <p:cNvPr id="136" name="墨迹 135"/>
            </p:nvPicPr>
            <p:blipFill>
              <a:blip/>
            </p:blipFill>
            <p:spPr>
              <a:xfrm>
                <a:off x="3578577" y="5301414"/>
                <a:ext cx="42334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37" name="墨迹 136"/>
              <p14:cNvContentPartPr/>
              <p14:nvPr/>
            </p14:nvContentPartPr>
            <p14:xfrm>
              <a:off x="3550355" y="5414210"/>
              <a:ext cx="56445" cy="39478"/>
            </p14:xfrm>
          </p:contentPart>
        </mc:Choice>
        <mc:Fallback xmlns="">
          <p:pic>
            <p:nvPicPr>
              <p:cNvPr id="137" name="墨迹 136"/>
            </p:nvPicPr>
            <p:blipFill>
              <a:blip/>
            </p:blipFill>
            <p:spPr>
              <a:xfrm>
                <a:off x="3550355" y="5414210"/>
                <a:ext cx="56445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38" name="墨迹 137"/>
              <p14:cNvContentPartPr/>
              <p14:nvPr/>
            </p14:nvContentPartPr>
            <p14:xfrm>
              <a:off x="3663244" y="5890069"/>
              <a:ext cx="42333" cy="34543"/>
            </p14:xfrm>
          </p:contentPart>
        </mc:Choice>
        <mc:Fallback xmlns="">
          <p:pic>
            <p:nvPicPr>
              <p:cNvPr id="138" name="墨迹 137"/>
            </p:nvPicPr>
            <p:blipFill>
              <a:blip/>
            </p:blipFill>
            <p:spPr>
              <a:xfrm>
                <a:off x="3663244" y="5890069"/>
                <a:ext cx="42333" cy="345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39" name="墨迹 138"/>
              <p14:cNvContentPartPr/>
              <p14:nvPr/>
            </p14:nvContentPartPr>
            <p14:xfrm>
              <a:off x="3623733" y="6012029"/>
              <a:ext cx="73378" cy="31019"/>
            </p14:xfrm>
          </p:contentPart>
        </mc:Choice>
        <mc:Fallback xmlns="">
          <p:pic>
            <p:nvPicPr>
              <p:cNvPr id="139" name="墨迹 138"/>
            </p:nvPicPr>
            <p:blipFill>
              <a:blip/>
            </p:blipFill>
            <p:spPr>
              <a:xfrm>
                <a:off x="3623733" y="6012029"/>
                <a:ext cx="73378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40" name="墨迹 139"/>
              <p14:cNvContentPartPr/>
              <p14:nvPr/>
            </p14:nvContentPartPr>
            <p14:xfrm>
              <a:off x="3347155" y="4589213"/>
              <a:ext cx="84667" cy="108742"/>
            </p14:xfrm>
          </p:contentPart>
        </mc:Choice>
        <mc:Fallback xmlns="">
          <p:pic>
            <p:nvPicPr>
              <p:cNvPr id="140" name="墨迹 139"/>
            </p:nvPicPr>
            <p:blipFill>
              <a:blip/>
            </p:blipFill>
            <p:spPr>
              <a:xfrm>
                <a:off x="3347155" y="4589213"/>
                <a:ext cx="84667" cy="1087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41" name="墨迹 140"/>
              <p14:cNvContentPartPr/>
              <p14:nvPr/>
            </p14:nvContentPartPr>
            <p14:xfrm>
              <a:off x="3345744" y="4762108"/>
              <a:ext cx="71967" cy="20444"/>
            </p14:xfrm>
          </p:contentPart>
        </mc:Choice>
        <mc:Fallback xmlns="">
          <p:pic>
            <p:nvPicPr>
              <p:cNvPr id="141" name="墨迹 140"/>
            </p:nvPicPr>
            <p:blipFill>
              <a:blip/>
            </p:blipFill>
            <p:spPr>
              <a:xfrm>
                <a:off x="3345744" y="4762108"/>
                <a:ext cx="71967" cy="20444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7326488" y="1032083"/>
              <a:ext cx="50800" cy="2820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7326488" y="1032083"/>
                <a:ext cx="50800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1545872" y="270710"/>
              <a:ext cx="107950" cy="78957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1545872" y="270710"/>
                <a:ext cx="107950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1417108" y="391613"/>
              <a:ext cx="235303" cy="250795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1417108" y="391613"/>
                <a:ext cx="235303" cy="2507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1557866" y="515336"/>
              <a:ext cx="206022" cy="164788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1557866" y="515336"/>
                <a:ext cx="206022" cy="1647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1755422" y="248151"/>
              <a:ext cx="163689" cy="45118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1755422" y="248151"/>
                <a:ext cx="163689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1748543" y="166021"/>
              <a:ext cx="227012" cy="570149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1748543" y="166021"/>
                <a:ext cx="227012" cy="5701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1981200" y="552700"/>
              <a:ext cx="93133" cy="84597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1981200" y="552700"/>
                <a:ext cx="93133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2173111" y="140995"/>
              <a:ext cx="65616" cy="95876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2173111" y="140995"/>
                <a:ext cx="65616" cy="95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墨迹 9"/>
              <p14:cNvContentPartPr/>
              <p14:nvPr/>
            </p14:nvContentPartPr>
            <p14:xfrm>
              <a:off x="2012950" y="270710"/>
              <a:ext cx="329494" cy="418755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2012950" y="270710"/>
                <a:ext cx="329494" cy="4187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墨迹 10"/>
              <p14:cNvContentPartPr/>
              <p14:nvPr/>
            </p14:nvContentPartPr>
            <p14:xfrm>
              <a:off x="2404533" y="399016"/>
              <a:ext cx="11289" cy="114206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2404533" y="399016"/>
                <a:ext cx="11289" cy="1142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墨迹 11"/>
              <p14:cNvContentPartPr/>
              <p14:nvPr/>
            </p14:nvContentPartPr>
            <p14:xfrm>
              <a:off x="2455333" y="191753"/>
              <a:ext cx="79022" cy="860070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2455333" y="191753"/>
                <a:ext cx="79022" cy="8600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墨迹 12"/>
              <p14:cNvContentPartPr/>
              <p14:nvPr/>
            </p14:nvContentPartPr>
            <p14:xfrm>
              <a:off x="2432755" y="394962"/>
              <a:ext cx="118533" cy="75961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2432755" y="394962"/>
                <a:ext cx="118533" cy="759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墨迹 13"/>
              <p14:cNvContentPartPr/>
              <p14:nvPr/>
            </p14:nvContentPartPr>
            <p14:xfrm>
              <a:off x="2602088" y="225592"/>
              <a:ext cx="118534" cy="45118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2602088" y="225592"/>
                <a:ext cx="118534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墨迹 14"/>
              <p14:cNvContentPartPr/>
              <p14:nvPr/>
            </p14:nvContentPartPr>
            <p14:xfrm>
              <a:off x="2494844" y="332748"/>
              <a:ext cx="397933" cy="298909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2494844" y="332748"/>
                <a:ext cx="397933" cy="2989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墨迹 15"/>
              <p14:cNvContentPartPr/>
              <p14:nvPr/>
            </p14:nvContentPartPr>
            <p14:xfrm>
              <a:off x="2895600" y="225592"/>
              <a:ext cx="88194" cy="407123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2895600" y="225592"/>
                <a:ext cx="88194" cy="4071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墨迹 16"/>
              <p14:cNvContentPartPr/>
              <p14:nvPr/>
            </p14:nvContentPartPr>
            <p14:xfrm>
              <a:off x="3002844" y="182941"/>
              <a:ext cx="203200" cy="412763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3002844" y="182941"/>
                <a:ext cx="203200" cy="4127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墨迹 17"/>
              <p14:cNvContentPartPr/>
              <p14:nvPr/>
            </p14:nvContentPartPr>
            <p14:xfrm>
              <a:off x="3237088" y="511107"/>
              <a:ext cx="91017" cy="179768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3237088" y="511107"/>
                <a:ext cx="91017" cy="1797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墨迹 18"/>
              <p14:cNvContentPartPr/>
              <p14:nvPr/>
            </p14:nvContentPartPr>
            <p14:xfrm>
              <a:off x="7120466" y="882629"/>
              <a:ext cx="19756" cy="2820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7120466" y="882629"/>
                <a:ext cx="19756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墨迹 19"/>
              <p14:cNvContentPartPr/>
              <p14:nvPr/>
            </p14:nvContentPartPr>
            <p14:xfrm>
              <a:off x="1275644" y="163554"/>
              <a:ext cx="423333" cy="624608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1275644" y="163554"/>
                <a:ext cx="423333" cy="6246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墨迹 20"/>
              <p14:cNvContentPartPr/>
              <p14:nvPr/>
            </p14:nvContentPartPr>
            <p14:xfrm>
              <a:off x="1653822" y="73317"/>
              <a:ext cx="1878189" cy="755734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1653822" y="73317"/>
                <a:ext cx="1878189" cy="755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" name="墨迹 21"/>
              <p14:cNvContentPartPr/>
              <p14:nvPr/>
            </p14:nvContentPartPr>
            <p14:xfrm>
              <a:off x="7913511" y="699335"/>
              <a:ext cx="28222" cy="16919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7913511" y="699335"/>
                <a:ext cx="28222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墨迹 22"/>
              <p14:cNvContentPartPr/>
              <p14:nvPr/>
            </p14:nvContentPartPr>
            <p14:xfrm>
              <a:off x="7493000" y="1316365"/>
              <a:ext cx="26987" cy="11808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7493000" y="1316365"/>
                <a:ext cx="26987" cy="118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墨迹 23"/>
              <p14:cNvContentPartPr/>
              <p14:nvPr/>
            </p14:nvContentPartPr>
            <p14:xfrm>
              <a:off x="1444977" y="1594301"/>
              <a:ext cx="45156" cy="385269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1444977" y="1594301"/>
                <a:ext cx="45156" cy="3852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墨迹 24"/>
              <p14:cNvContentPartPr/>
              <p14:nvPr/>
            </p14:nvContentPartPr>
            <p14:xfrm>
              <a:off x="1560336" y="1547597"/>
              <a:ext cx="389819" cy="350196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1560336" y="1547597"/>
                <a:ext cx="389819" cy="3501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6" name="墨迹 25"/>
              <p14:cNvContentPartPr/>
              <p14:nvPr/>
            </p14:nvContentPartPr>
            <p14:xfrm>
              <a:off x="2163233" y="1502126"/>
              <a:ext cx="515938" cy="367468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2163233" y="1502126"/>
                <a:ext cx="515938" cy="3674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墨迹 26"/>
              <p14:cNvContentPartPr/>
              <p14:nvPr/>
            </p14:nvContentPartPr>
            <p14:xfrm>
              <a:off x="1518355" y="2219967"/>
              <a:ext cx="16933" cy="416640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1518355" y="2219967"/>
                <a:ext cx="16933" cy="416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8" name="墨迹 27"/>
              <p14:cNvContentPartPr/>
              <p14:nvPr/>
            </p14:nvContentPartPr>
            <p14:xfrm>
              <a:off x="1618191" y="2215032"/>
              <a:ext cx="379942" cy="272120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1618191" y="2215032"/>
                <a:ext cx="379942" cy="2721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" name="墨迹 28"/>
              <p14:cNvContentPartPr/>
              <p14:nvPr/>
            </p14:nvContentPartPr>
            <p14:xfrm>
              <a:off x="2342444" y="2196703"/>
              <a:ext cx="90311" cy="256611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2342444" y="2196703"/>
                <a:ext cx="90311" cy="256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" name="墨迹 29"/>
              <p14:cNvContentPartPr/>
              <p14:nvPr/>
            </p14:nvContentPartPr>
            <p14:xfrm>
              <a:off x="2509661" y="2258740"/>
              <a:ext cx="124354" cy="164083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2509661" y="2258740"/>
                <a:ext cx="124354" cy="1640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1" name="墨迹 30"/>
              <p14:cNvContentPartPr/>
              <p14:nvPr/>
            </p14:nvContentPartPr>
            <p14:xfrm>
              <a:off x="2694516" y="2323598"/>
              <a:ext cx="124884" cy="150865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2694516" y="2323598"/>
                <a:ext cx="124884" cy="1508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2" name="墨迹 31"/>
              <p14:cNvContentPartPr/>
              <p14:nvPr/>
            </p14:nvContentPartPr>
            <p14:xfrm>
              <a:off x="1621366" y="3011654"/>
              <a:ext cx="105834" cy="197393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1621366" y="3011654"/>
                <a:ext cx="105834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墨迹 32"/>
              <p14:cNvContentPartPr/>
              <p14:nvPr/>
            </p14:nvContentPartPr>
            <p14:xfrm>
              <a:off x="1749777" y="3073692"/>
              <a:ext cx="76200" cy="59218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1749777" y="3073692"/>
                <a:ext cx="76200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4" name="墨迹 33"/>
              <p14:cNvContentPartPr/>
              <p14:nvPr/>
            </p14:nvContentPartPr>
            <p14:xfrm>
              <a:off x="1936044" y="2893571"/>
              <a:ext cx="5644" cy="433912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1936044" y="2893571"/>
                <a:ext cx="5644" cy="4339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5" name="墨迹 34"/>
              <p14:cNvContentPartPr/>
              <p14:nvPr/>
            </p14:nvContentPartPr>
            <p14:xfrm>
              <a:off x="2000779" y="2953141"/>
              <a:ext cx="293687" cy="238987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2000779" y="2953141"/>
                <a:ext cx="293687" cy="2389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6" name="墨迹 35"/>
              <p14:cNvContentPartPr/>
              <p14:nvPr/>
            </p14:nvContentPartPr>
            <p14:xfrm>
              <a:off x="2525888" y="2887579"/>
              <a:ext cx="8467" cy="239691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2525888" y="2887579"/>
                <a:ext cx="8467" cy="239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7" name="墨迹 36"/>
              <p14:cNvContentPartPr/>
              <p14:nvPr/>
            </p14:nvContentPartPr>
            <p14:xfrm>
              <a:off x="2534355" y="2977815"/>
              <a:ext cx="112889" cy="22560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2534355" y="2977815"/>
                <a:ext cx="112889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8" name="墨迹 37"/>
              <p14:cNvContentPartPr/>
              <p14:nvPr/>
            </p14:nvContentPartPr>
            <p14:xfrm>
              <a:off x="2635955" y="2822016"/>
              <a:ext cx="22578" cy="415230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2635955" y="2822016"/>
                <a:ext cx="22578" cy="4152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9" name="墨迹 38"/>
              <p14:cNvContentPartPr/>
              <p14:nvPr/>
            </p14:nvContentPartPr>
            <p14:xfrm>
              <a:off x="2698044" y="2994735"/>
              <a:ext cx="160867" cy="149983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2698044" y="2994735"/>
                <a:ext cx="160867" cy="1499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0" name="墨迹 39"/>
              <p14:cNvContentPartPr/>
              <p14:nvPr/>
            </p14:nvContentPartPr>
            <p14:xfrm>
              <a:off x="2968977" y="1432509"/>
              <a:ext cx="208845" cy="558341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2968977" y="1432509"/>
                <a:ext cx="208845" cy="5583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1" name="墨迹 40"/>
              <p14:cNvContentPartPr/>
              <p14:nvPr/>
            </p14:nvContentPartPr>
            <p14:xfrm>
              <a:off x="3039533" y="1985210"/>
              <a:ext cx="127000" cy="1015165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3039533" y="1985210"/>
                <a:ext cx="127000" cy="10151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2" name="墨迹 41"/>
              <p14:cNvContentPartPr/>
              <p14:nvPr/>
            </p14:nvContentPartPr>
            <p14:xfrm>
              <a:off x="3302000" y="1928812"/>
              <a:ext cx="699911" cy="95877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3302000" y="1928812"/>
                <a:ext cx="699911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3" name="墨迹 42"/>
              <p14:cNvContentPartPr/>
              <p14:nvPr/>
            </p14:nvContentPartPr>
            <p14:xfrm>
              <a:off x="3962400" y="1799097"/>
              <a:ext cx="177800" cy="287629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3962400" y="1799097"/>
                <a:ext cx="177800" cy="2876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4" name="墨迹 43"/>
              <p14:cNvContentPartPr/>
              <p14:nvPr/>
            </p14:nvContentPartPr>
            <p14:xfrm>
              <a:off x="4402666" y="554639"/>
              <a:ext cx="287867" cy="979387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4402666" y="554639"/>
                <a:ext cx="287867" cy="9793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5" name="墨迹 44"/>
              <p14:cNvContentPartPr/>
              <p14:nvPr/>
            </p14:nvContentPartPr>
            <p14:xfrm>
              <a:off x="4487333" y="1517106"/>
              <a:ext cx="22578" cy="2033149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4487333" y="1517106"/>
                <a:ext cx="22578" cy="20331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6" name="墨迹 45"/>
              <p14:cNvContentPartPr/>
              <p14:nvPr/>
            </p14:nvContentPartPr>
            <p14:xfrm>
              <a:off x="6863644" y="1080022"/>
              <a:ext cx="105012" cy="59958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6863644" y="1080022"/>
                <a:ext cx="105012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7" name="墨迹 46"/>
              <p14:cNvContentPartPr/>
              <p14:nvPr/>
            </p14:nvContentPartPr>
            <p14:xfrm>
              <a:off x="4893027" y="445544"/>
              <a:ext cx="277284" cy="392847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4893027" y="445544"/>
                <a:ext cx="277284" cy="3928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8" name="墨迹 47"/>
              <p14:cNvContentPartPr/>
              <p14:nvPr/>
            </p14:nvContentPartPr>
            <p14:xfrm>
              <a:off x="5226755" y="688055"/>
              <a:ext cx="172156" cy="163555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5226755" y="688055"/>
                <a:ext cx="172156" cy="1635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9" name="墨迹 48"/>
              <p14:cNvContentPartPr/>
              <p14:nvPr/>
            </p14:nvContentPartPr>
            <p14:xfrm>
              <a:off x="4954058" y="1156159"/>
              <a:ext cx="178505" cy="298910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4954058" y="1156159"/>
                <a:ext cx="178505" cy="2989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0" name="墨迹 49"/>
              <p14:cNvContentPartPr/>
              <p14:nvPr/>
            </p14:nvContentPartPr>
            <p14:xfrm>
              <a:off x="5154788" y="1220664"/>
              <a:ext cx="184856" cy="228765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5154788" y="1220664"/>
                <a:ext cx="184856" cy="2287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1" name="墨迹 50"/>
              <p14:cNvContentPartPr/>
              <p14:nvPr/>
            </p14:nvContentPartPr>
            <p14:xfrm>
              <a:off x="5384800" y="1316012"/>
              <a:ext cx="152400" cy="176597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5384800" y="1316012"/>
                <a:ext cx="152400" cy="176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2" name="墨迹 51"/>
              <p14:cNvContentPartPr/>
              <p14:nvPr/>
            </p14:nvContentPartPr>
            <p14:xfrm>
              <a:off x="5071533" y="1911893"/>
              <a:ext cx="18344" cy="222772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5071533" y="1911893"/>
                <a:ext cx="18344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3" name="墨迹 52"/>
              <p14:cNvContentPartPr/>
              <p14:nvPr/>
            </p14:nvContentPartPr>
            <p14:xfrm>
              <a:off x="5096933" y="2002129"/>
              <a:ext cx="76200" cy="16920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5096933" y="2002129"/>
                <a:ext cx="76200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4" name="墨迹 53"/>
              <p14:cNvContentPartPr/>
              <p14:nvPr/>
            </p14:nvContentPartPr>
            <p14:xfrm>
              <a:off x="5201179" y="1842452"/>
              <a:ext cx="351014" cy="359890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5201179" y="1842452"/>
                <a:ext cx="351014" cy="3598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5" name="墨迹 54"/>
              <p14:cNvContentPartPr/>
              <p14:nvPr/>
            </p14:nvContentPartPr>
            <p14:xfrm>
              <a:off x="5111044" y="2577389"/>
              <a:ext cx="14111" cy="231232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5111044" y="2577389"/>
                <a:ext cx="14111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6" name="墨迹 55"/>
              <p14:cNvContentPartPr/>
              <p14:nvPr/>
            </p14:nvContentPartPr>
            <p14:xfrm>
              <a:off x="5130800" y="2676086"/>
              <a:ext cx="93133" cy="19739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5130800" y="2676086"/>
                <a:ext cx="93133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7" name="墨迹 56"/>
              <p14:cNvContentPartPr/>
              <p14:nvPr/>
            </p14:nvContentPartPr>
            <p14:xfrm>
              <a:off x="5239455" y="2507597"/>
              <a:ext cx="421922" cy="284810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5239455" y="2507597"/>
                <a:ext cx="421922" cy="2848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8" name="墨迹 57"/>
              <p14:cNvContentPartPr/>
              <p14:nvPr/>
            </p14:nvContentPartPr>
            <p14:xfrm>
              <a:off x="5096933" y="3192128"/>
              <a:ext cx="39511" cy="321469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5096933" y="3192128"/>
                <a:ext cx="39511" cy="3214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9" name="墨迹 58"/>
              <p14:cNvContentPartPr/>
              <p14:nvPr/>
            </p14:nvContentPartPr>
            <p14:xfrm>
              <a:off x="5125155" y="3321843"/>
              <a:ext cx="98778" cy="28199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5125155" y="3321843"/>
                <a:ext cx="98778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0" name="墨迹 59"/>
              <p14:cNvContentPartPr/>
              <p14:nvPr/>
            </p14:nvContentPartPr>
            <p14:xfrm>
              <a:off x="5243688" y="3145599"/>
              <a:ext cx="45156" cy="514632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5243688" y="3145599"/>
                <a:ext cx="45156" cy="5146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1" name="墨迹 60"/>
              <p14:cNvContentPartPr/>
              <p14:nvPr/>
            </p14:nvContentPartPr>
            <p14:xfrm>
              <a:off x="5343877" y="3345812"/>
              <a:ext cx="184856" cy="199508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5343877" y="3345812"/>
                <a:ext cx="184856" cy="1995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2" name="墨迹 61"/>
              <p14:cNvContentPartPr/>
              <p14:nvPr/>
            </p14:nvContentPartPr>
            <p14:xfrm>
              <a:off x="6999111" y="1449429"/>
              <a:ext cx="105012" cy="59958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6999111" y="1449429"/>
                <a:ext cx="105012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3" name="墨迹 62"/>
              <p14:cNvContentPartPr/>
              <p14:nvPr/>
            </p14:nvContentPartPr>
            <p14:xfrm>
              <a:off x="6191955" y="3255576"/>
              <a:ext cx="262467" cy="269300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6191955" y="3255576"/>
                <a:ext cx="262467" cy="2693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4" name="墨迹 63"/>
              <p14:cNvContentPartPr/>
              <p14:nvPr/>
            </p14:nvContentPartPr>
            <p14:xfrm>
              <a:off x="7413977" y="1720139"/>
              <a:ext cx="14112" cy="22560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7413977" y="1720139"/>
                <a:ext cx="14112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5" name="墨迹 64"/>
              <p14:cNvContentPartPr/>
              <p14:nvPr/>
            </p14:nvContentPartPr>
            <p14:xfrm>
              <a:off x="6197600" y="2539321"/>
              <a:ext cx="39511" cy="280580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6197600" y="2539321"/>
                <a:ext cx="39511" cy="2805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6" name="墨迹 65"/>
              <p14:cNvContentPartPr/>
              <p14:nvPr/>
            </p14:nvContentPartPr>
            <p14:xfrm>
              <a:off x="6323718" y="2588669"/>
              <a:ext cx="201259" cy="138880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6323718" y="2588669"/>
                <a:ext cx="201259" cy="1388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7" name="墨迹 66"/>
              <p14:cNvContentPartPr/>
              <p14:nvPr/>
            </p14:nvContentPartPr>
            <p14:xfrm>
              <a:off x="6564488" y="2590784"/>
              <a:ext cx="183444" cy="189638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6564488" y="2590784"/>
                <a:ext cx="183444" cy="1896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8" name="墨迹 67"/>
              <p14:cNvContentPartPr/>
              <p14:nvPr/>
            </p14:nvContentPartPr>
            <p14:xfrm>
              <a:off x="5935133" y="1167439"/>
              <a:ext cx="36689" cy="304549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5935133" y="1167439"/>
                <a:ext cx="36689" cy="3045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9" name="墨迹 68"/>
              <p14:cNvContentPartPr/>
              <p14:nvPr/>
            </p14:nvContentPartPr>
            <p14:xfrm>
              <a:off x="6033911" y="1246396"/>
              <a:ext cx="208844" cy="172014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6033911" y="1246396"/>
                <a:ext cx="208844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0" name="墨迹 69"/>
              <p14:cNvContentPartPr/>
              <p14:nvPr/>
            </p14:nvContentPartPr>
            <p14:xfrm>
              <a:off x="6316133" y="1201277"/>
              <a:ext cx="222956" cy="231232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6316133" y="1201277"/>
                <a:ext cx="222956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1" name="墨迹 70"/>
              <p14:cNvContentPartPr/>
              <p14:nvPr/>
            </p14:nvContentPartPr>
            <p14:xfrm>
              <a:off x="7529688" y="1158979"/>
              <a:ext cx="8467" cy="25379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7529688" y="1158979"/>
                <a:ext cx="8467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2" name="墨迹 71"/>
              <p14:cNvContentPartPr/>
              <p14:nvPr/>
            </p14:nvContentPartPr>
            <p14:xfrm>
              <a:off x="7371644" y="1718024"/>
              <a:ext cx="16933" cy="246389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7371644" y="1718024"/>
                <a:ext cx="16933" cy="2463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3" name="墨迹 72"/>
              <p14:cNvContentPartPr/>
              <p14:nvPr/>
            </p14:nvContentPartPr>
            <p14:xfrm>
              <a:off x="7377288" y="1793457"/>
              <a:ext cx="87489" cy="33839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7377288" y="1793457"/>
                <a:ext cx="87489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4" name="墨迹 73"/>
              <p14:cNvContentPartPr/>
              <p14:nvPr/>
            </p14:nvContentPartPr>
            <p14:xfrm>
              <a:off x="7495822" y="1667795"/>
              <a:ext cx="22578" cy="455590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7495822" y="1667795"/>
                <a:ext cx="22578" cy="4555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5" name="墨迹 74"/>
              <p14:cNvContentPartPr/>
              <p14:nvPr/>
            </p14:nvContentPartPr>
            <p14:xfrm>
              <a:off x="7687733" y="1556585"/>
              <a:ext cx="84667" cy="124076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7687733" y="1556585"/>
                <a:ext cx="84667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6" name="墨迹 75"/>
              <p14:cNvContentPartPr/>
              <p14:nvPr/>
            </p14:nvContentPartPr>
            <p14:xfrm>
              <a:off x="7593894" y="1697580"/>
              <a:ext cx="185913" cy="310189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7593894" y="1697580"/>
                <a:ext cx="185913" cy="3101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7" name="墨迹 76"/>
              <p14:cNvContentPartPr/>
              <p14:nvPr/>
            </p14:nvContentPartPr>
            <p14:xfrm>
              <a:off x="7826022" y="1746576"/>
              <a:ext cx="19755" cy="106099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7826022" y="1746576"/>
                <a:ext cx="19755" cy="106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8" name="墨迹 77"/>
              <p14:cNvContentPartPr/>
              <p14:nvPr/>
            </p14:nvContentPartPr>
            <p14:xfrm>
              <a:off x="7885288" y="1580554"/>
              <a:ext cx="22578" cy="616149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7885288" y="1580554"/>
                <a:ext cx="22578" cy="6161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9" name="墨迹 78"/>
              <p14:cNvContentPartPr/>
              <p14:nvPr/>
            </p14:nvContentPartPr>
            <p14:xfrm>
              <a:off x="7825140" y="1748338"/>
              <a:ext cx="119415" cy="87417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7825140" y="1748338"/>
                <a:ext cx="119415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0" name="墨迹 79"/>
              <p14:cNvContentPartPr/>
              <p14:nvPr/>
            </p14:nvContentPartPr>
            <p14:xfrm>
              <a:off x="7998177" y="1580554"/>
              <a:ext cx="79023" cy="63448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7998177" y="1580554"/>
                <a:ext cx="79023" cy="634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1" name="墨迹 80"/>
              <p14:cNvContentPartPr/>
              <p14:nvPr/>
            </p14:nvContentPartPr>
            <p14:xfrm>
              <a:off x="7888816" y="1686300"/>
              <a:ext cx="233539" cy="251853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7888816" y="1686300"/>
                <a:ext cx="233539" cy="251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2" name="墨迹 81"/>
              <p14:cNvContentPartPr/>
              <p14:nvPr/>
            </p14:nvContentPartPr>
            <p14:xfrm>
              <a:off x="8295746" y="1772836"/>
              <a:ext cx="39158" cy="43180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8295746" y="1772836"/>
                <a:ext cx="39158" cy="431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3" name="墨迹 82"/>
              <p14:cNvContentPartPr/>
              <p14:nvPr/>
            </p14:nvContentPartPr>
            <p14:xfrm>
              <a:off x="8266288" y="1872414"/>
              <a:ext cx="45156" cy="28199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8266288" y="1872414"/>
                <a:ext cx="45156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9" name="墨迹 88"/>
              <p14:cNvContentPartPr/>
              <p14:nvPr/>
            </p14:nvContentPartPr>
            <p14:xfrm>
              <a:off x="8844844" y="1646822"/>
              <a:ext cx="122766" cy="183294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8844844" y="1646822"/>
                <a:ext cx="122766" cy="183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90" name="墨迹 89"/>
              <p14:cNvContentPartPr/>
              <p14:nvPr/>
            </p14:nvContentPartPr>
            <p14:xfrm>
              <a:off x="9002888" y="1742699"/>
              <a:ext cx="39512" cy="76137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9002888" y="1742699"/>
                <a:ext cx="39512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91" name="墨迹 90"/>
              <p14:cNvContentPartPr/>
              <p14:nvPr/>
            </p14:nvContentPartPr>
            <p14:xfrm>
              <a:off x="9128477" y="1584784"/>
              <a:ext cx="193323" cy="219952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9128477" y="1584784"/>
                <a:ext cx="193323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92" name="墨迹 91"/>
              <p14:cNvContentPartPr/>
              <p14:nvPr/>
            </p14:nvContentPartPr>
            <p14:xfrm>
              <a:off x="9356901" y="1686300"/>
              <a:ext cx="179387" cy="19740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9356901" y="1686300"/>
                <a:ext cx="179387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3" name="墨迹 92"/>
              <p14:cNvContentPartPr/>
              <p14:nvPr/>
            </p14:nvContentPartPr>
            <p14:xfrm>
              <a:off x="9648296" y="1546715"/>
              <a:ext cx="209726" cy="218543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9648296" y="1546715"/>
                <a:ext cx="209726" cy="2185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4" name="墨迹 93"/>
              <p14:cNvContentPartPr/>
              <p14:nvPr/>
            </p14:nvContentPartPr>
            <p14:xfrm>
              <a:off x="9869311" y="1564340"/>
              <a:ext cx="135466" cy="198098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9869311" y="1564340"/>
                <a:ext cx="135466" cy="1980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5" name="墨迹 94"/>
              <p14:cNvContentPartPr/>
              <p14:nvPr/>
            </p14:nvContentPartPr>
            <p14:xfrm>
              <a:off x="10130013" y="1612983"/>
              <a:ext cx="173919" cy="28199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10130013" y="1612983"/>
                <a:ext cx="173919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6" name="墨迹 95"/>
              <p14:cNvContentPartPr/>
              <p14:nvPr/>
            </p14:nvContentPartPr>
            <p14:xfrm>
              <a:off x="10302522" y="1513758"/>
              <a:ext cx="187678" cy="200742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10302522" y="1513758"/>
                <a:ext cx="187678" cy="2007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7" name="墨迹 96"/>
              <p14:cNvContentPartPr/>
              <p14:nvPr/>
            </p14:nvContentPartPr>
            <p14:xfrm>
              <a:off x="10535355" y="1545305"/>
              <a:ext cx="251177" cy="166903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10535355" y="1545305"/>
                <a:ext cx="251177" cy="1669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8" name="墨迹 97"/>
              <p14:cNvContentPartPr/>
              <p14:nvPr/>
            </p14:nvContentPartPr>
            <p14:xfrm>
              <a:off x="10813344" y="1498777"/>
              <a:ext cx="167923" cy="252381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10813344" y="1498777"/>
                <a:ext cx="167923" cy="2523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9" name="墨迹 98"/>
              <p14:cNvContentPartPr/>
              <p14:nvPr/>
            </p14:nvContentPartPr>
            <p14:xfrm>
              <a:off x="8703733" y="1849855"/>
              <a:ext cx="2464505" cy="163554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8703733" y="1849855"/>
                <a:ext cx="2464505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00" name="墨迹 99"/>
              <p14:cNvContentPartPr/>
              <p14:nvPr/>
            </p14:nvContentPartPr>
            <p14:xfrm>
              <a:off x="9985022" y="2066987"/>
              <a:ext cx="105012" cy="59958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9985022" y="2066987"/>
                <a:ext cx="105012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01" name="墨迹 100"/>
              <p14:cNvContentPartPr/>
              <p14:nvPr/>
            </p14:nvContentPartPr>
            <p14:xfrm>
              <a:off x="9946040" y="2041608"/>
              <a:ext cx="324026" cy="163554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9946040" y="2041608"/>
                <a:ext cx="324026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02" name="墨迹 101"/>
              <p14:cNvContentPartPr/>
              <p14:nvPr/>
            </p14:nvContentPartPr>
            <p14:xfrm>
              <a:off x="9838266" y="2019049"/>
              <a:ext cx="212372" cy="203033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9838266" y="2019049"/>
                <a:ext cx="212372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03" name="墨迹 102"/>
              <p14:cNvContentPartPr/>
              <p14:nvPr/>
            </p14:nvContentPartPr>
            <p14:xfrm>
              <a:off x="6970888" y="1911893"/>
              <a:ext cx="105012" cy="59958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6970888" y="1911893"/>
                <a:ext cx="105012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04" name="墨迹 103"/>
              <p14:cNvContentPartPr/>
              <p14:nvPr/>
            </p14:nvContentPartPr>
            <p14:xfrm>
              <a:off x="5977466" y="1900613"/>
              <a:ext cx="141111" cy="186113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5977466" y="1900613"/>
                <a:ext cx="141111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5" name="墨迹 104"/>
              <p14:cNvContentPartPr/>
              <p14:nvPr/>
            </p14:nvContentPartPr>
            <p14:xfrm>
              <a:off x="6135511" y="2002129"/>
              <a:ext cx="50800" cy="39479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6135511" y="2002129"/>
                <a:ext cx="50800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6" name="墨迹 105"/>
              <p14:cNvContentPartPr/>
              <p14:nvPr/>
            </p14:nvContentPartPr>
            <p14:xfrm>
              <a:off x="6237111" y="1818836"/>
              <a:ext cx="16933" cy="394786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6237111" y="1818836"/>
                <a:ext cx="16933" cy="3947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7" name="墨迹 106"/>
              <p14:cNvContentPartPr/>
              <p14:nvPr/>
            </p14:nvContentPartPr>
            <p14:xfrm>
              <a:off x="6314722" y="1973930"/>
              <a:ext cx="170744" cy="16920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6314722" y="1973930"/>
                <a:ext cx="170744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8" name="墨迹 107"/>
              <p14:cNvContentPartPr/>
              <p14:nvPr/>
            </p14:nvContentPartPr>
            <p14:xfrm>
              <a:off x="6541911" y="1816192"/>
              <a:ext cx="28222" cy="242335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6541911" y="1816192"/>
                <a:ext cx="28222" cy="2423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9" name="墨迹 108"/>
              <p14:cNvContentPartPr/>
              <p14:nvPr/>
            </p14:nvContentPartPr>
            <p14:xfrm>
              <a:off x="6626577" y="1904490"/>
              <a:ext cx="84667" cy="134651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6626577" y="1904490"/>
                <a:ext cx="84667" cy="1346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10" name="墨迹 109"/>
              <p14:cNvContentPartPr/>
              <p14:nvPr/>
            </p14:nvContentPartPr>
            <p14:xfrm>
              <a:off x="6756400" y="1859548"/>
              <a:ext cx="33866" cy="269477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6756400" y="1859548"/>
                <a:ext cx="33866" cy="2694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11" name="墨迹 110"/>
              <p14:cNvContentPartPr/>
              <p14:nvPr/>
            </p14:nvContentPartPr>
            <p14:xfrm>
              <a:off x="6891866" y="1861134"/>
              <a:ext cx="279400" cy="225593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6891866" y="1861134"/>
                <a:ext cx="279400" cy="2255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12" name="墨迹 111"/>
              <p14:cNvContentPartPr/>
              <p14:nvPr/>
            </p14:nvContentPartPr>
            <p14:xfrm>
              <a:off x="1727200" y="2571750"/>
              <a:ext cx="1315155" cy="73317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1727200" y="2571750"/>
                <a:ext cx="1315155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13" name="墨迹 112"/>
              <p14:cNvContentPartPr/>
              <p14:nvPr/>
            </p14:nvContentPartPr>
            <p14:xfrm>
              <a:off x="4778022" y="964406"/>
              <a:ext cx="1041400" cy="56398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4778022" y="964406"/>
                <a:ext cx="1041400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14" name="墨迹 113"/>
              <p14:cNvContentPartPr/>
              <p14:nvPr/>
            </p14:nvContentPartPr>
            <p14:xfrm>
              <a:off x="7862711" y="609098"/>
              <a:ext cx="105012" cy="59958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7862711" y="609098"/>
                <a:ext cx="105012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5" name="墨迹 114"/>
              <p14:cNvContentPartPr/>
              <p14:nvPr/>
            </p14:nvContentPartPr>
            <p14:xfrm>
              <a:off x="7343422" y="312127"/>
              <a:ext cx="285750" cy="381568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7343422" y="312127"/>
                <a:ext cx="285750" cy="3815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16" name="墨迹 115"/>
              <p14:cNvContentPartPr/>
              <p14:nvPr/>
            </p14:nvContentPartPr>
            <p14:xfrm>
              <a:off x="7800622" y="293269"/>
              <a:ext cx="90311" cy="78957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7800622" y="293269"/>
                <a:ext cx="90311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17" name="墨迹 116"/>
              <p14:cNvContentPartPr/>
              <p14:nvPr/>
            </p14:nvContentPartPr>
            <p14:xfrm>
              <a:off x="7704666" y="411705"/>
              <a:ext cx="39511" cy="169194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7704666" y="411705"/>
                <a:ext cx="39511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8" name="墨迹 117"/>
              <p14:cNvContentPartPr/>
              <p14:nvPr/>
            </p14:nvContentPartPr>
            <p14:xfrm>
              <a:off x="7696200" y="422985"/>
              <a:ext cx="234244" cy="332748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7696200" y="422985"/>
                <a:ext cx="234244" cy="3327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9" name="墨迹 118"/>
              <p14:cNvContentPartPr/>
              <p14:nvPr/>
            </p14:nvContentPartPr>
            <p14:xfrm>
              <a:off x="7995355" y="451184"/>
              <a:ext cx="19756" cy="238458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7995355" y="451184"/>
                <a:ext cx="19756" cy="2384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20" name="墨迹 119"/>
              <p14:cNvContentPartPr/>
              <p14:nvPr/>
            </p14:nvContentPartPr>
            <p14:xfrm>
              <a:off x="8082844" y="264365"/>
              <a:ext cx="16933" cy="781818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8082844" y="264365"/>
                <a:ext cx="16933" cy="7818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21" name="墨迹 120"/>
              <p14:cNvContentPartPr/>
              <p14:nvPr/>
            </p14:nvContentPartPr>
            <p14:xfrm>
              <a:off x="8048977" y="490662"/>
              <a:ext cx="124178" cy="70498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8048977" y="490662"/>
                <a:ext cx="124178" cy="704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22" name="墨迹 121"/>
              <p14:cNvContentPartPr/>
              <p14:nvPr/>
            </p14:nvContentPartPr>
            <p14:xfrm>
              <a:off x="8223955" y="315828"/>
              <a:ext cx="84667" cy="39479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8223955" y="315828"/>
                <a:ext cx="84667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23" name="墨迹 122"/>
              <p14:cNvContentPartPr/>
              <p14:nvPr/>
            </p14:nvContentPartPr>
            <p14:xfrm>
              <a:off x="8139288" y="434264"/>
              <a:ext cx="358422" cy="248152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8139288" y="434264"/>
                <a:ext cx="358422" cy="2481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24" name="墨迹 123"/>
              <p14:cNvContentPartPr/>
              <p14:nvPr/>
            </p14:nvContentPartPr>
            <p14:xfrm>
              <a:off x="2097969" y="1869594"/>
              <a:ext cx="684742" cy="47938"/>
            </p14:xfrm>
          </p:contentPart>
        </mc:Choice>
        <mc:Fallback xmlns="">
          <p:pic>
            <p:nvPicPr>
              <p:cNvPr id="124" name="墨迹 123"/>
            </p:nvPicPr>
            <p:blipFill>
              <a:blip/>
            </p:blipFill>
            <p:spPr>
              <a:xfrm>
                <a:off x="2097969" y="1869594"/>
                <a:ext cx="684742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25" name="墨迹 124"/>
              <p14:cNvContentPartPr/>
              <p14:nvPr/>
            </p14:nvContentPartPr>
            <p14:xfrm>
              <a:off x="2003777" y="1037723"/>
              <a:ext cx="304800" cy="259431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2003777" y="1037723"/>
                <a:ext cx="304800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26" name="墨迹 125"/>
              <p14:cNvContentPartPr/>
              <p14:nvPr/>
            </p14:nvContentPartPr>
            <p14:xfrm>
              <a:off x="2305226" y="1019394"/>
              <a:ext cx="74612" cy="263661"/>
            </p14:xfrm>
          </p:contentPart>
        </mc:Choice>
        <mc:Fallback xmlns="">
          <p:pic>
            <p:nvPicPr>
              <p:cNvPr id="126" name="墨迹 125"/>
            </p:nvPicPr>
            <p:blipFill>
              <a:blip/>
            </p:blipFill>
            <p:spPr>
              <a:xfrm>
                <a:off x="2305226" y="1019394"/>
                <a:ext cx="74612" cy="2636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27" name="墨迹 126"/>
              <p14:cNvContentPartPr/>
              <p14:nvPr/>
            </p14:nvContentPartPr>
            <p14:xfrm>
              <a:off x="2444044" y="1015164"/>
              <a:ext cx="95956" cy="204795"/>
            </p14:xfrm>
          </p:contentPart>
        </mc:Choice>
        <mc:Fallback xmlns="">
          <p:pic>
            <p:nvPicPr>
              <p:cNvPr id="127" name="墨迹 126"/>
            </p:nvPicPr>
            <p:blipFill>
              <a:blip/>
            </p:blipFill>
            <p:spPr>
              <a:xfrm>
                <a:off x="2444044" y="1015164"/>
                <a:ext cx="95956" cy="2047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28" name="墨迹 127"/>
              <p14:cNvContentPartPr/>
              <p14:nvPr/>
            </p14:nvContentPartPr>
            <p14:xfrm>
              <a:off x="2562577" y="1077202"/>
              <a:ext cx="127000" cy="101516"/>
            </p14:xfrm>
          </p:contentPart>
        </mc:Choice>
        <mc:Fallback xmlns="">
          <p:pic>
            <p:nvPicPr>
              <p:cNvPr id="128" name="墨迹 127"/>
            </p:nvPicPr>
            <p:blipFill>
              <a:blip/>
            </p:blipFill>
            <p:spPr>
              <a:xfrm>
                <a:off x="2562577" y="1077202"/>
                <a:ext cx="127000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29" name="墨迹 128"/>
              <p14:cNvContentPartPr/>
              <p14:nvPr/>
            </p14:nvContentPartPr>
            <p14:xfrm>
              <a:off x="2650066" y="1079140"/>
              <a:ext cx="14111" cy="192635"/>
            </p14:xfrm>
          </p:contentPart>
        </mc:Choice>
        <mc:Fallback xmlns="">
          <p:pic>
            <p:nvPicPr>
              <p:cNvPr id="129" name="墨迹 128"/>
            </p:nvPicPr>
            <p:blipFill>
              <a:blip/>
            </p:blipFill>
            <p:spPr>
              <a:xfrm>
                <a:off x="2650066" y="1079140"/>
                <a:ext cx="14111" cy="192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30" name="墨迹 129"/>
              <p14:cNvContentPartPr/>
              <p14:nvPr/>
            </p14:nvContentPartPr>
            <p14:xfrm>
              <a:off x="2381955" y="1297154"/>
              <a:ext cx="155222" cy="239692"/>
            </p14:xfrm>
          </p:contentPart>
        </mc:Choice>
        <mc:Fallback xmlns="">
          <p:pic>
            <p:nvPicPr>
              <p:cNvPr id="130" name="墨迹 129"/>
            </p:nvPicPr>
            <p:blipFill>
              <a:blip/>
            </p:blipFill>
            <p:spPr>
              <a:xfrm>
                <a:off x="2381955" y="1297154"/>
                <a:ext cx="155222" cy="239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31" name="墨迹 130"/>
              <p14:cNvContentPartPr/>
              <p14:nvPr/>
            </p14:nvContentPartPr>
            <p14:xfrm>
              <a:off x="2359377" y="1274595"/>
              <a:ext cx="5645" cy="146635"/>
            </p14:xfrm>
          </p:contentPart>
        </mc:Choice>
        <mc:Fallback xmlns="">
          <p:pic>
            <p:nvPicPr>
              <p:cNvPr id="131" name="墨迹 130"/>
            </p:nvPicPr>
            <p:blipFill>
              <a:blip/>
            </p:blipFill>
            <p:spPr>
              <a:xfrm>
                <a:off x="2359377" y="1274595"/>
                <a:ext cx="5645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32" name="墨迹 131"/>
              <p14:cNvContentPartPr/>
              <p14:nvPr/>
            </p14:nvContentPartPr>
            <p14:xfrm>
              <a:off x="2398888" y="1291514"/>
              <a:ext cx="146756" cy="14100"/>
            </p14:xfrm>
          </p:contentPart>
        </mc:Choice>
        <mc:Fallback xmlns="">
          <p:pic>
            <p:nvPicPr>
              <p:cNvPr id="132" name="墨迹 131"/>
            </p:nvPicPr>
            <p:blipFill>
              <a:blip/>
            </p:blipFill>
            <p:spPr>
              <a:xfrm>
                <a:off x="2398888" y="1291514"/>
                <a:ext cx="146756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33" name="墨迹 132"/>
              <p14:cNvContentPartPr/>
              <p14:nvPr/>
            </p14:nvContentPartPr>
            <p14:xfrm>
              <a:off x="9169400" y="248151"/>
              <a:ext cx="19755" cy="273530"/>
            </p14:xfrm>
          </p:contentPart>
        </mc:Choice>
        <mc:Fallback xmlns="">
          <p:pic>
            <p:nvPicPr>
              <p:cNvPr id="133" name="墨迹 132"/>
            </p:nvPicPr>
            <p:blipFill>
              <a:blip/>
            </p:blipFill>
            <p:spPr>
              <a:xfrm>
                <a:off x="9169400" y="248151"/>
                <a:ext cx="19755" cy="2735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34" name="墨迹 133"/>
              <p14:cNvContentPartPr/>
              <p14:nvPr/>
            </p14:nvContentPartPr>
            <p14:xfrm>
              <a:off x="9228666" y="389146"/>
              <a:ext cx="186972" cy="22559"/>
            </p14:xfrm>
          </p:contentPart>
        </mc:Choice>
        <mc:Fallback xmlns="">
          <p:pic>
            <p:nvPicPr>
              <p:cNvPr id="134" name="墨迹 133"/>
            </p:nvPicPr>
            <p:blipFill>
              <a:blip/>
            </p:blipFill>
            <p:spPr>
              <a:xfrm>
                <a:off x="9228666" y="389146"/>
                <a:ext cx="186972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35" name="墨迹 134"/>
              <p14:cNvContentPartPr/>
              <p14:nvPr/>
            </p14:nvContentPartPr>
            <p14:xfrm>
              <a:off x="9569273" y="231231"/>
              <a:ext cx="31927" cy="261194"/>
            </p14:xfrm>
          </p:contentPart>
        </mc:Choice>
        <mc:Fallback xmlns="">
          <p:pic>
            <p:nvPicPr>
              <p:cNvPr id="135" name="墨迹 134"/>
            </p:nvPicPr>
            <p:blipFill>
              <a:blip/>
            </p:blipFill>
            <p:spPr>
              <a:xfrm>
                <a:off x="9569273" y="231231"/>
                <a:ext cx="31927" cy="261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36" name="墨迹 135"/>
              <p14:cNvContentPartPr/>
              <p14:nvPr/>
            </p14:nvContentPartPr>
            <p14:xfrm>
              <a:off x="9663288" y="287629"/>
              <a:ext cx="203200" cy="161616"/>
            </p14:xfrm>
          </p:contentPart>
        </mc:Choice>
        <mc:Fallback xmlns="">
          <p:pic>
            <p:nvPicPr>
              <p:cNvPr id="136" name="墨迹 135"/>
            </p:nvPicPr>
            <p:blipFill>
              <a:blip/>
            </p:blipFill>
            <p:spPr>
              <a:xfrm>
                <a:off x="9663288" y="287629"/>
                <a:ext cx="203200" cy="161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37" name="墨迹 136"/>
              <p14:cNvContentPartPr/>
              <p14:nvPr/>
            </p14:nvContentPartPr>
            <p14:xfrm>
              <a:off x="9877777" y="248151"/>
              <a:ext cx="149578" cy="211492"/>
            </p14:xfrm>
          </p:contentPart>
        </mc:Choice>
        <mc:Fallback xmlns="">
          <p:pic>
            <p:nvPicPr>
              <p:cNvPr id="137" name="墨迹 136"/>
            </p:nvPicPr>
            <p:blipFill>
              <a:blip/>
            </p:blipFill>
            <p:spPr>
              <a:xfrm>
                <a:off x="9877777" y="248151"/>
                <a:ext cx="149578" cy="2114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38" name="墨迹 137"/>
              <p14:cNvContentPartPr/>
              <p14:nvPr/>
            </p14:nvContentPartPr>
            <p14:xfrm>
              <a:off x="10109200" y="362357"/>
              <a:ext cx="203200" cy="15509"/>
            </p14:xfrm>
          </p:contentPart>
        </mc:Choice>
        <mc:Fallback xmlns="">
          <p:pic>
            <p:nvPicPr>
              <p:cNvPr id="138" name="墨迹 137"/>
            </p:nvPicPr>
            <p:blipFill>
              <a:blip/>
            </p:blipFill>
            <p:spPr>
              <a:xfrm>
                <a:off x="10109200" y="362357"/>
                <a:ext cx="203200" cy="155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39" name="墨迹 138"/>
              <p14:cNvContentPartPr/>
              <p14:nvPr/>
            </p14:nvContentPartPr>
            <p14:xfrm>
              <a:off x="10425288" y="180473"/>
              <a:ext cx="73377" cy="276351"/>
            </p14:xfrm>
          </p:contentPart>
        </mc:Choice>
        <mc:Fallback xmlns="">
          <p:pic>
            <p:nvPicPr>
              <p:cNvPr id="139" name="墨迹 138"/>
            </p:nvPicPr>
            <p:blipFill>
              <a:blip/>
            </p:blipFill>
            <p:spPr>
              <a:xfrm>
                <a:off x="10425288" y="180473"/>
                <a:ext cx="73377" cy="2763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40" name="墨迹 139"/>
              <p14:cNvContentPartPr/>
              <p14:nvPr/>
            </p14:nvContentPartPr>
            <p14:xfrm>
              <a:off x="10577688" y="223477"/>
              <a:ext cx="90312" cy="161439"/>
            </p14:xfrm>
          </p:contentPart>
        </mc:Choice>
        <mc:Fallback xmlns="">
          <p:pic>
            <p:nvPicPr>
              <p:cNvPr id="140" name="墨迹 139"/>
            </p:nvPicPr>
            <p:blipFill>
              <a:blip/>
            </p:blipFill>
            <p:spPr>
              <a:xfrm>
                <a:off x="10577688" y="223477"/>
                <a:ext cx="90312" cy="1614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41" name="墨迹 140"/>
              <p14:cNvContentPartPr/>
              <p14:nvPr/>
            </p14:nvContentPartPr>
            <p14:xfrm>
              <a:off x="10673644" y="304549"/>
              <a:ext cx="56444" cy="56398"/>
            </p14:xfrm>
          </p:contentPart>
        </mc:Choice>
        <mc:Fallback xmlns="">
          <p:pic>
            <p:nvPicPr>
              <p:cNvPr id="141" name="墨迹 140"/>
            </p:nvPicPr>
            <p:blipFill>
              <a:blip/>
            </p:blipFill>
            <p:spPr>
              <a:xfrm>
                <a:off x="10673644" y="304549"/>
                <a:ext cx="56444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42" name="墨迹 141"/>
              <p14:cNvContentPartPr/>
              <p14:nvPr/>
            </p14:nvContentPartPr>
            <p14:xfrm>
              <a:off x="10795000" y="178358"/>
              <a:ext cx="47977" cy="340503"/>
            </p14:xfrm>
          </p:contentPart>
        </mc:Choice>
        <mc:Fallback xmlns="">
          <p:pic>
            <p:nvPicPr>
              <p:cNvPr id="142" name="墨迹 141"/>
            </p:nvPicPr>
            <p:blipFill>
              <a:blip/>
            </p:blipFill>
            <p:spPr>
              <a:xfrm>
                <a:off x="10795000" y="178358"/>
                <a:ext cx="47977" cy="3405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43" name="墨迹 142"/>
              <p14:cNvContentPartPr/>
              <p14:nvPr/>
            </p14:nvContentPartPr>
            <p14:xfrm>
              <a:off x="10882488" y="304549"/>
              <a:ext cx="166512" cy="16919"/>
            </p14:xfrm>
          </p:contentPart>
        </mc:Choice>
        <mc:Fallback xmlns="">
          <p:pic>
            <p:nvPicPr>
              <p:cNvPr id="143" name="墨迹 142"/>
            </p:nvPicPr>
            <p:blipFill>
              <a:blip/>
            </p:blipFill>
            <p:spPr>
              <a:xfrm>
                <a:off x="10882488" y="304549"/>
                <a:ext cx="166512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44" name="墨迹 143"/>
              <p14:cNvContentPartPr/>
              <p14:nvPr/>
            </p14:nvContentPartPr>
            <p14:xfrm>
              <a:off x="11110912" y="225592"/>
              <a:ext cx="97543" cy="124075"/>
            </p14:xfrm>
          </p:contentPart>
        </mc:Choice>
        <mc:Fallback xmlns="">
          <p:pic>
            <p:nvPicPr>
              <p:cNvPr id="144" name="墨迹 143"/>
            </p:nvPicPr>
            <p:blipFill>
              <a:blip/>
            </p:blipFill>
            <p:spPr>
              <a:xfrm>
                <a:off x="11110912" y="225592"/>
                <a:ext cx="97543" cy="124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45" name="墨迹 144"/>
              <p14:cNvContentPartPr/>
              <p14:nvPr/>
            </p14:nvContentPartPr>
            <p14:xfrm>
              <a:off x="11026422" y="163554"/>
              <a:ext cx="76200" cy="318649"/>
            </p14:xfrm>
          </p:contentPart>
        </mc:Choice>
        <mc:Fallback xmlns="">
          <p:pic>
            <p:nvPicPr>
              <p:cNvPr id="145" name="墨迹 144"/>
            </p:nvPicPr>
            <p:blipFill>
              <a:blip/>
            </p:blipFill>
            <p:spPr>
              <a:xfrm>
                <a:off x="11026422" y="163554"/>
                <a:ext cx="76200" cy="3186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46" name="墨迹 145"/>
              <p14:cNvContentPartPr/>
              <p14:nvPr/>
            </p14:nvContentPartPr>
            <p14:xfrm>
              <a:off x="11240911" y="154742"/>
              <a:ext cx="59267" cy="276702"/>
            </p14:xfrm>
          </p:contentPart>
        </mc:Choice>
        <mc:Fallback xmlns="">
          <p:pic>
            <p:nvPicPr>
              <p:cNvPr id="146" name="墨迹 145"/>
            </p:nvPicPr>
            <p:blipFill>
              <a:blip/>
            </p:blipFill>
            <p:spPr>
              <a:xfrm>
                <a:off x="11240911" y="154742"/>
                <a:ext cx="59267" cy="2767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47" name="墨迹 146"/>
              <p14:cNvContentPartPr/>
              <p14:nvPr/>
            </p14:nvContentPartPr>
            <p14:xfrm>
              <a:off x="11328400" y="216427"/>
              <a:ext cx="163688" cy="195278"/>
            </p14:xfrm>
          </p:contentPart>
        </mc:Choice>
        <mc:Fallback xmlns="">
          <p:pic>
            <p:nvPicPr>
              <p:cNvPr id="147" name="墨迹 146"/>
            </p:nvPicPr>
            <p:blipFill>
              <a:blip/>
            </p:blipFill>
            <p:spPr>
              <a:xfrm>
                <a:off x="11328400" y="216427"/>
                <a:ext cx="163688" cy="1952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48" name="墨迹 147"/>
              <p14:cNvContentPartPr/>
              <p14:nvPr/>
            </p14:nvContentPartPr>
            <p14:xfrm>
              <a:off x="11576755" y="124075"/>
              <a:ext cx="122238" cy="338388"/>
            </p14:xfrm>
          </p:contentPart>
        </mc:Choice>
        <mc:Fallback xmlns="">
          <p:pic>
            <p:nvPicPr>
              <p:cNvPr id="148" name="墨迹 147"/>
            </p:nvPicPr>
            <p:blipFill>
              <a:blip/>
            </p:blipFill>
            <p:spPr>
              <a:xfrm>
                <a:off x="11576755" y="124075"/>
                <a:ext cx="122238" cy="338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49" name="墨迹 148"/>
              <p14:cNvContentPartPr/>
              <p14:nvPr/>
            </p14:nvContentPartPr>
            <p14:xfrm>
              <a:off x="9104488" y="493482"/>
              <a:ext cx="2418644" cy="98697"/>
            </p14:xfrm>
          </p:contentPart>
        </mc:Choice>
        <mc:Fallback xmlns="">
          <p:pic>
            <p:nvPicPr>
              <p:cNvPr id="149" name="墨迹 148"/>
            </p:nvPicPr>
            <p:blipFill>
              <a:blip/>
            </p:blipFill>
            <p:spPr>
              <a:xfrm>
                <a:off x="9104488" y="493482"/>
                <a:ext cx="2418644" cy="986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50" name="墨迹 149"/>
              <p14:cNvContentPartPr/>
              <p14:nvPr/>
            </p14:nvContentPartPr>
            <p14:xfrm>
              <a:off x="10574867" y="693695"/>
              <a:ext cx="310444" cy="140995"/>
            </p14:xfrm>
          </p:contentPart>
        </mc:Choice>
        <mc:Fallback xmlns="">
          <p:pic>
            <p:nvPicPr>
              <p:cNvPr id="150" name="墨迹 149"/>
            </p:nvPicPr>
            <p:blipFill>
              <a:blip/>
            </p:blipFill>
            <p:spPr>
              <a:xfrm>
                <a:off x="10574867" y="693695"/>
                <a:ext cx="310444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51" name="墨迹 150"/>
              <p14:cNvContentPartPr/>
              <p14:nvPr/>
            </p14:nvContentPartPr>
            <p14:xfrm>
              <a:off x="2094088" y="4602079"/>
              <a:ext cx="152400" cy="236871"/>
            </p14:xfrm>
          </p:contentPart>
        </mc:Choice>
        <mc:Fallback xmlns="">
          <p:pic>
            <p:nvPicPr>
              <p:cNvPr id="151" name="墨迹 150"/>
            </p:nvPicPr>
            <p:blipFill>
              <a:blip/>
            </p:blipFill>
            <p:spPr>
              <a:xfrm>
                <a:off x="2094088" y="4602079"/>
                <a:ext cx="152400" cy="2368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52" name="墨迹 151"/>
              <p14:cNvContentPartPr/>
              <p14:nvPr/>
            </p14:nvContentPartPr>
            <p14:xfrm>
              <a:off x="2449688" y="4403980"/>
              <a:ext cx="105305" cy="90942"/>
            </p14:xfrm>
          </p:contentPart>
        </mc:Choice>
        <mc:Fallback xmlns="">
          <p:pic>
            <p:nvPicPr>
              <p:cNvPr id="152" name="墨迹 151"/>
            </p:nvPicPr>
            <p:blipFill>
              <a:blip/>
            </p:blipFill>
            <p:spPr>
              <a:xfrm>
                <a:off x="2449688" y="4403980"/>
                <a:ext cx="105305" cy="909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53" name="墨迹 152"/>
              <p14:cNvContentPartPr/>
              <p14:nvPr/>
            </p14:nvContentPartPr>
            <p14:xfrm>
              <a:off x="2351969" y="4540041"/>
              <a:ext cx="236008" cy="375399"/>
            </p14:xfrm>
          </p:contentPart>
        </mc:Choice>
        <mc:Fallback xmlns="">
          <p:pic>
            <p:nvPicPr>
              <p:cNvPr id="153" name="墨迹 152"/>
            </p:nvPicPr>
            <p:blipFill>
              <a:blip/>
            </p:blipFill>
            <p:spPr>
              <a:xfrm>
                <a:off x="2351969" y="4540041"/>
                <a:ext cx="236008" cy="3753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54" name="墨迹 153"/>
              <p14:cNvContentPartPr/>
              <p14:nvPr/>
            </p14:nvContentPartPr>
            <p14:xfrm>
              <a:off x="2658533" y="4621641"/>
              <a:ext cx="19755" cy="145578"/>
            </p14:xfrm>
          </p:contentPart>
        </mc:Choice>
        <mc:Fallback xmlns="">
          <p:pic>
            <p:nvPicPr>
              <p:cNvPr id="154" name="墨迹 153"/>
            </p:nvPicPr>
            <p:blipFill>
              <a:blip/>
            </p:blipFill>
            <p:spPr>
              <a:xfrm>
                <a:off x="2658533" y="4621641"/>
                <a:ext cx="19755" cy="145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55" name="墨迹 154"/>
              <p14:cNvContentPartPr/>
              <p14:nvPr/>
            </p14:nvContentPartPr>
            <p14:xfrm>
              <a:off x="2726266" y="4446279"/>
              <a:ext cx="50800" cy="680301"/>
            </p14:xfrm>
          </p:contentPart>
        </mc:Choice>
        <mc:Fallback xmlns="">
          <p:pic>
            <p:nvPicPr>
              <p:cNvPr id="155" name="墨迹 154"/>
            </p:nvPicPr>
            <p:blipFill>
              <a:blip/>
            </p:blipFill>
            <p:spPr>
              <a:xfrm>
                <a:off x="2726266" y="4446279"/>
                <a:ext cx="50800" cy="6803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56" name="墨迹 155"/>
              <p14:cNvContentPartPr/>
              <p14:nvPr/>
            </p14:nvContentPartPr>
            <p14:xfrm>
              <a:off x="2698044" y="4562600"/>
              <a:ext cx="101600" cy="53578"/>
            </p14:xfrm>
          </p:contentPart>
        </mc:Choice>
        <mc:Fallback xmlns="">
          <p:pic>
            <p:nvPicPr>
              <p:cNvPr id="156" name="墨迹 155"/>
            </p:nvPicPr>
            <p:blipFill>
              <a:blip/>
            </p:blipFill>
            <p:spPr>
              <a:xfrm>
                <a:off x="2698044" y="4562600"/>
                <a:ext cx="101600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57" name="墨迹 156"/>
              <p14:cNvContentPartPr/>
              <p14:nvPr/>
            </p14:nvContentPartPr>
            <p14:xfrm>
              <a:off x="2856088" y="4461083"/>
              <a:ext cx="94545" cy="45119"/>
            </p14:xfrm>
          </p:contentPart>
        </mc:Choice>
        <mc:Fallback xmlns="">
          <p:pic>
            <p:nvPicPr>
              <p:cNvPr id="157" name="墨迹 156"/>
            </p:nvPicPr>
            <p:blipFill>
              <a:blip/>
            </p:blipFill>
            <p:spPr>
              <a:xfrm>
                <a:off x="2856088" y="4461083"/>
                <a:ext cx="94545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58" name="墨迹 157"/>
              <p14:cNvContentPartPr/>
              <p14:nvPr/>
            </p14:nvContentPartPr>
            <p14:xfrm>
              <a:off x="2799644" y="4573879"/>
              <a:ext cx="327378" cy="265071"/>
            </p14:xfrm>
          </p:contentPart>
        </mc:Choice>
        <mc:Fallback xmlns="">
          <p:pic>
            <p:nvPicPr>
              <p:cNvPr id="158" name="墨迹 157"/>
            </p:nvPicPr>
            <p:blipFill>
              <a:blip/>
            </p:blipFill>
            <p:spPr>
              <a:xfrm>
                <a:off x="2799644" y="4573879"/>
                <a:ext cx="327378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59" name="墨迹 158"/>
              <p14:cNvContentPartPr/>
              <p14:nvPr/>
            </p14:nvContentPartPr>
            <p14:xfrm>
              <a:off x="3339394" y="4635917"/>
              <a:ext cx="41628" cy="73318"/>
            </p14:xfrm>
          </p:contentPart>
        </mc:Choice>
        <mc:Fallback xmlns="">
          <p:pic>
            <p:nvPicPr>
              <p:cNvPr id="159" name="墨迹 158"/>
            </p:nvPicPr>
            <p:blipFill>
              <a:blip/>
            </p:blipFill>
            <p:spPr>
              <a:xfrm>
                <a:off x="3339394" y="4635917"/>
                <a:ext cx="41628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60" name="墨迹 159"/>
              <p14:cNvContentPartPr/>
              <p14:nvPr/>
            </p14:nvContentPartPr>
            <p14:xfrm>
              <a:off x="3328105" y="4765633"/>
              <a:ext cx="47272" cy="22559"/>
            </p14:xfrm>
          </p:contentPart>
        </mc:Choice>
        <mc:Fallback xmlns="">
          <p:pic>
            <p:nvPicPr>
              <p:cNvPr id="160" name="墨迹 159"/>
            </p:nvPicPr>
            <p:blipFill>
              <a:blip/>
            </p:blipFill>
            <p:spPr>
              <a:xfrm>
                <a:off x="3328105" y="4765633"/>
                <a:ext cx="47272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61" name="墨迹 160"/>
              <p14:cNvContentPartPr/>
              <p14:nvPr/>
            </p14:nvContentPartPr>
            <p14:xfrm>
              <a:off x="3932766" y="4395697"/>
              <a:ext cx="86078" cy="82306"/>
            </p14:xfrm>
          </p:contentPart>
        </mc:Choice>
        <mc:Fallback xmlns="">
          <p:pic>
            <p:nvPicPr>
              <p:cNvPr id="161" name="墨迹 160"/>
            </p:nvPicPr>
            <p:blipFill>
              <a:blip/>
            </p:blipFill>
            <p:spPr>
              <a:xfrm>
                <a:off x="3932766" y="4395697"/>
                <a:ext cx="86078" cy="823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62" name="墨迹 161"/>
              <p14:cNvContentPartPr/>
              <p14:nvPr/>
            </p14:nvContentPartPr>
            <p14:xfrm>
              <a:off x="3891491" y="4534401"/>
              <a:ext cx="99131" cy="169899"/>
            </p14:xfrm>
          </p:contentPart>
        </mc:Choice>
        <mc:Fallback xmlns="">
          <p:pic>
            <p:nvPicPr>
              <p:cNvPr id="162" name="墨迹 161"/>
            </p:nvPicPr>
            <p:blipFill>
              <a:blip/>
            </p:blipFill>
            <p:spPr>
              <a:xfrm>
                <a:off x="3891491" y="4534401"/>
                <a:ext cx="99131" cy="1698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63" name="墨迹 162"/>
              <p14:cNvContentPartPr/>
              <p14:nvPr/>
            </p14:nvContentPartPr>
            <p14:xfrm>
              <a:off x="4107568" y="4289069"/>
              <a:ext cx="161043" cy="176244"/>
            </p14:xfrm>
          </p:contentPart>
        </mc:Choice>
        <mc:Fallback xmlns="">
          <p:pic>
            <p:nvPicPr>
              <p:cNvPr id="163" name="墨迹 162"/>
            </p:nvPicPr>
            <p:blipFill>
              <a:blip/>
            </p:blipFill>
            <p:spPr>
              <a:xfrm>
                <a:off x="4107568" y="4289069"/>
                <a:ext cx="161043" cy="1762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64" name="墨迹 163"/>
              <p14:cNvContentPartPr/>
              <p14:nvPr/>
            </p14:nvContentPartPr>
            <p14:xfrm>
              <a:off x="4075288" y="4492807"/>
              <a:ext cx="282223" cy="222068"/>
            </p14:xfrm>
          </p:contentPart>
        </mc:Choice>
        <mc:Fallback xmlns="">
          <p:pic>
            <p:nvPicPr>
              <p:cNvPr id="164" name="墨迹 163"/>
            </p:nvPicPr>
            <p:blipFill>
              <a:blip/>
            </p:blipFill>
            <p:spPr>
              <a:xfrm>
                <a:off x="4075288" y="4492807"/>
                <a:ext cx="282223" cy="2220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65" name="墨迹 164"/>
              <p14:cNvContentPartPr/>
              <p14:nvPr/>
            </p14:nvContentPartPr>
            <p14:xfrm>
              <a:off x="4489273" y="4312333"/>
              <a:ext cx="455260" cy="309837"/>
            </p14:xfrm>
          </p:contentPart>
        </mc:Choice>
        <mc:Fallback xmlns="">
          <p:pic>
            <p:nvPicPr>
              <p:cNvPr id="165" name="墨迹 164"/>
            </p:nvPicPr>
            <p:blipFill>
              <a:blip/>
            </p:blipFill>
            <p:spPr>
              <a:xfrm>
                <a:off x="4489273" y="4312333"/>
                <a:ext cx="455260" cy="3098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66" name="墨迹 165"/>
              <p14:cNvContentPartPr/>
              <p14:nvPr/>
            </p14:nvContentPartPr>
            <p14:xfrm>
              <a:off x="5040488" y="4333659"/>
              <a:ext cx="112889" cy="204267"/>
            </p14:xfrm>
          </p:contentPart>
        </mc:Choice>
        <mc:Fallback xmlns="">
          <p:pic>
            <p:nvPicPr>
              <p:cNvPr id="166" name="墨迹 165"/>
            </p:nvPicPr>
            <p:blipFill>
              <a:blip/>
            </p:blipFill>
            <p:spPr>
              <a:xfrm>
                <a:off x="5040488" y="4333659"/>
                <a:ext cx="112889" cy="2042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67" name="墨迹 166"/>
              <p14:cNvContentPartPr/>
              <p14:nvPr/>
            </p14:nvContentPartPr>
            <p14:xfrm>
              <a:off x="5170311" y="4410325"/>
              <a:ext cx="166511" cy="157914"/>
            </p14:xfrm>
          </p:contentPart>
        </mc:Choice>
        <mc:Fallback xmlns="">
          <p:pic>
            <p:nvPicPr>
              <p:cNvPr id="167" name="墨迹 166"/>
            </p:nvPicPr>
            <p:blipFill>
              <a:blip/>
            </p:blipFill>
            <p:spPr>
              <a:xfrm>
                <a:off x="5170311" y="4410325"/>
                <a:ext cx="166511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68" name="墨迹 167"/>
              <p14:cNvContentPartPr/>
              <p14:nvPr/>
            </p14:nvContentPartPr>
            <p14:xfrm>
              <a:off x="5232400" y="4421605"/>
              <a:ext cx="67733" cy="411705"/>
            </p14:xfrm>
          </p:contentPart>
        </mc:Choice>
        <mc:Fallback xmlns="">
          <p:pic>
            <p:nvPicPr>
              <p:cNvPr id="168" name="墨迹 167"/>
            </p:nvPicPr>
            <p:blipFill>
              <a:blip/>
            </p:blipFill>
            <p:spPr>
              <a:xfrm>
                <a:off x="5232400" y="4421605"/>
                <a:ext cx="67733" cy="4117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69" name="墨迹 168"/>
              <p14:cNvContentPartPr/>
              <p14:nvPr/>
            </p14:nvContentPartPr>
            <p14:xfrm>
              <a:off x="5769327" y="4260870"/>
              <a:ext cx="261762" cy="250972"/>
            </p14:xfrm>
          </p:contentPart>
        </mc:Choice>
        <mc:Fallback xmlns="">
          <p:pic>
            <p:nvPicPr>
              <p:cNvPr id="169" name="墨迹 168"/>
            </p:nvPicPr>
            <p:blipFill>
              <a:blip/>
            </p:blipFill>
            <p:spPr>
              <a:xfrm>
                <a:off x="5769327" y="4260870"/>
                <a:ext cx="261762" cy="2509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70" name="墨迹 169"/>
              <p14:cNvContentPartPr/>
              <p14:nvPr/>
            </p14:nvContentPartPr>
            <p14:xfrm>
              <a:off x="6184547" y="4177331"/>
              <a:ext cx="470253" cy="405008"/>
            </p14:xfrm>
          </p:contentPart>
        </mc:Choice>
        <mc:Fallback xmlns="">
          <p:pic>
            <p:nvPicPr>
              <p:cNvPr id="170" name="墨迹 169"/>
            </p:nvPicPr>
            <p:blipFill>
              <a:blip/>
            </p:blipFill>
            <p:spPr>
              <a:xfrm>
                <a:off x="6184547" y="4177331"/>
                <a:ext cx="470253" cy="4050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71" name="墨迹 170"/>
              <p14:cNvContentPartPr/>
              <p14:nvPr/>
            </p14:nvContentPartPr>
            <p14:xfrm>
              <a:off x="3606800" y="5132220"/>
              <a:ext cx="28222" cy="327108"/>
            </p14:xfrm>
          </p:contentPart>
        </mc:Choice>
        <mc:Fallback xmlns="">
          <p:pic>
            <p:nvPicPr>
              <p:cNvPr id="171" name="墨迹 170"/>
            </p:nvPicPr>
            <p:blipFill>
              <a:blip/>
            </p:blipFill>
            <p:spPr>
              <a:xfrm>
                <a:off x="3606800" y="5132220"/>
                <a:ext cx="28222" cy="3271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72" name="墨迹 171"/>
              <p14:cNvContentPartPr/>
              <p14:nvPr/>
            </p14:nvContentPartPr>
            <p14:xfrm>
              <a:off x="3736622" y="5173109"/>
              <a:ext cx="314678" cy="190343"/>
            </p14:xfrm>
          </p:contentPart>
        </mc:Choice>
        <mc:Fallback xmlns="">
          <p:pic>
            <p:nvPicPr>
              <p:cNvPr id="172" name="墨迹 171"/>
            </p:nvPicPr>
            <p:blipFill>
              <a:blip/>
            </p:blipFill>
            <p:spPr>
              <a:xfrm>
                <a:off x="3736622" y="5173109"/>
                <a:ext cx="314678" cy="1903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73" name="墨迹 172"/>
              <p14:cNvContentPartPr/>
              <p14:nvPr/>
            </p14:nvContentPartPr>
            <p14:xfrm>
              <a:off x="4188177" y="5111599"/>
              <a:ext cx="169334" cy="237753"/>
            </p14:xfrm>
          </p:contentPart>
        </mc:Choice>
        <mc:Fallback xmlns="">
          <p:pic>
            <p:nvPicPr>
              <p:cNvPr id="173" name="墨迹 172"/>
            </p:nvPicPr>
            <p:blipFill>
              <a:blip/>
            </p:blipFill>
            <p:spPr>
              <a:xfrm>
                <a:off x="4188177" y="5111599"/>
                <a:ext cx="169334" cy="237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74" name="墨迹 173"/>
              <p14:cNvContentPartPr/>
              <p14:nvPr/>
            </p14:nvContentPartPr>
            <p14:xfrm>
              <a:off x="4545718" y="5166059"/>
              <a:ext cx="201259" cy="16919"/>
            </p14:xfrm>
          </p:contentPart>
        </mc:Choice>
        <mc:Fallback xmlns="">
          <p:pic>
            <p:nvPicPr>
              <p:cNvPr id="174" name="墨迹 173"/>
            </p:nvPicPr>
            <p:blipFill>
              <a:blip/>
            </p:blipFill>
            <p:spPr>
              <a:xfrm>
                <a:off x="4545718" y="5166059"/>
                <a:ext cx="201259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75" name="墨迹 174"/>
              <p14:cNvContentPartPr/>
              <p14:nvPr/>
            </p14:nvContentPartPr>
            <p14:xfrm>
              <a:off x="4636911" y="5068596"/>
              <a:ext cx="42333" cy="300495"/>
            </p14:xfrm>
          </p:contentPart>
        </mc:Choice>
        <mc:Fallback xmlns="">
          <p:pic>
            <p:nvPicPr>
              <p:cNvPr id="175" name="墨迹 174"/>
            </p:nvPicPr>
            <p:blipFill>
              <a:blip/>
            </p:blipFill>
            <p:spPr>
              <a:xfrm>
                <a:off x="4636911" y="5068596"/>
                <a:ext cx="42333" cy="3004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76" name="墨迹 175"/>
              <p14:cNvContentPartPr/>
              <p14:nvPr/>
            </p14:nvContentPartPr>
            <p14:xfrm>
              <a:off x="4903611" y="5064542"/>
              <a:ext cx="219251" cy="269301"/>
            </p14:xfrm>
          </p:contentPart>
        </mc:Choice>
        <mc:Fallback xmlns="">
          <p:pic>
            <p:nvPicPr>
              <p:cNvPr id="176" name="墨迹 175"/>
            </p:nvPicPr>
            <p:blipFill>
              <a:blip/>
            </p:blipFill>
            <p:spPr>
              <a:xfrm>
                <a:off x="4903611" y="5064542"/>
                <a:ext cx="219251" cy="2693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77" name="墨迹 176"/>
              <p14:cNvContentPartPr/>
              <p14:nvPr/>
            </p14:nvContentPartPr>
            <p14:xfrm>
              <a:off x="5195711" y="5136274"/>
              <a:ext cx="166511" cy="221538"/>
            </p14:xfrm>
          </p:contentPart>
        </mc:Choice>
        <mc:Fallback xmlns="">
          <p:pic>
            <p:nvPicPr>
              <p:cNvPr id="177" name="墨迹 176"/>
            </p:nvPicPr>
            <p:blipFill>
              <a:blip/>
            </p:blipFill>
            <p:spPr>
              <a:xfrm>
                <a:off x="5195711" y="5136274"/>
                <a:ext cx="166511" cy="2215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78" name="墨迹 177"/>
              <p14:cNvContentPartPr/>
              <p14:nvPr/>
            </p14:nvContentPartPr>
            <p14:xfrm>
              <a:off x="5218288" y="5143500"/>
              <a:ext cx="138289" cy="197393"/>
            </p14:xfrm>
          </p:contentPart>
        </mc:Choice>
        <mc:Fallback xmlns="">
          <p:pic>
            <p:nvPicPr>
              <p:cNvPr id="178" name="墨迹 177"/>
            </p:nvPicPr>
            <p:blipFill>
              <a:blip/>
            </p:blipFill>
            <p:spPr>
              <a:xfrm>
                <a:off x="5218288" y="5143500"/>
                <a:ext cx="138289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79" name="墨迹 178"/>
              <p14:cNvContentPartPr/>
              <p14:nvPr/>
            </p14:nvContentPartPr>
            <p14:xfrm>
              <a:off x="5461000" y="5045508"/>
              <a:ext cx="47977" cy="264366"/>
            </p14:xfrm>
          </p:contentPart>
        </mc:Choice>
        <mc:Fallback xmlns="">
          <p:pic>
            <p:nvPicPr>
              <p:cNvPr id="179" name="墨迹 178"/>
            </p:nvPicPr>
            <p:blipFill>
              <a:blip/>
            </p:blipFill>
            <p:spPr>
              <a:xfrm>
                <a:off x="5461000" y="5045508"/>
                <a:ext cx="47977" cy="2643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80" name="墨迹 179"/>
              <p14:cNvContentPartPr/>
              <p14:nvPr/>
            </p14:nvContentPartPr>
            <p14:xfrm>
              <a:off x="5596113" y="5078113"/>
              <a:ext cx="262819" cy="166903"/>
            </p14:xfrm>
          </p:contentPart>
        </mc:Choice>
        <mc:Fallback xmlns="">
          <p:pic>
            <p:nvPicPr>
              <p:cNvPr id="180" name="墨迹 179"/>
            </p:nvPicPr>
            <p:blipFill>
              <a:blip/>
            </p:blipFill>
            <p:spPr>
              <a:xfrm>
                <a:off x="5596113" y="5078113"/>
                <a:ext cx="262819" cy="1669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81" name="墨迹 180"/>
              <p14:cNvContentPartPr/>
              <p14:nvPr/>
            </p14:nvContentPartPr>
            <p14:xfrm>
              <a:off x="5878688" y="5047623"/>
              <a:ext cx="189089" cy="250971"/>
            </p14:xfrm>
          </p:contentPart>
        </mc:Choice>
        <mc:Fallback xmlns="">
          <p:pic>
            <p:nvPicPr>
              <p:cNvPr id="181" name="墨迹 180"/>
            </p:nvPicPr>
            <p:blipFill>
              <a:blip/>
            </p:blipFill>
            <p:spPr>
              <a:xfrm>
                <a:off x="5878688" y="5047623"/>
                <a:ext cx="189089" cy="250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82" name="墨迹 181"/>
              <p14:cNvContentPartPr/>
              <p14:nvPr/>
            </p14:nvContentPartPr>
            <p14:xfrm>
              <a:off x="6197600" y="5115301"/>
              <a:ext cx="220133" cy="22559"/>
            </p14:xfrm>
          </p:contentPart>
        </mc:Choice>
        <mc:Fallback xmlns="">
          <p:pic>
            <p:nvPicPr>
              <p:cNvPr id="182" name="墨迹 181"/>
            </p:nvPicPr>
            <p:blipFill>
              <a:blip/>
            </p:blipFill>
            <p:spPr>
              <a:xfrm>
                <a:off x="6197600" y="5115301"/>
                <a:ext cx="220133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83" name="墨迹 182"/>
              <p14:cNvContentPartPr/>
              <p14:nvPr/>
            </p14:nvContentPartPr>
            <p14:xfrm>
              <a:off x="6268155" y="4998275"/>
              <a:ext cx="81845" cy="345437"/>
            </p14:xfrm>
          </p:contentPart>
        </mc:Choice>
        <mc:Fallback xmlns="">
          <p:pic>
            <p:nvPicPr>
              <p:cNvPr id="183" name="墨迹 182"/>
            </p:nvPicPr>
            <p:blipFill>
              <a:blip/>
            </p:blipFill>
            <p:spPr>
              <a:xfrm>
                <a:off x="6268155" y="4998275"/>
                <a:ext cx="81845" cy="3454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84" name="墨迹 183"/>
              <p14:cNvContentPartPr/>
              <p14:nvPr/>
            </p14:nvContentPartPr>
            <p14:xfrm>
              <a:off x="6491816" y="5036343"/>
              <a:ext cx="219428" cy="174834"/>
            </p14:xfrm>
          </p:contentPart>
        </mc:Choice>
        <mc:Fallback xmlns="">
          <p:pic>
            <p:nvPicPr>
              <p:cNvPr id="184" name="墨迹 183"/>
            </p:nvPicPr>
            <p:blipFill>
              <a:blip/>
            </p:blipFill>
            <p:spPr>
              <a:xfrm>
                <a:off x="6491816" y="5036343"/>
                <a:ext cx="219428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85" name="墨迹 184"/>
              <p14:cNvContentPartPr/>
              <p14:nvPr/>
            </p14:nvContentPartPr>
            <p14:xfrm>
              <a:off x="6598355" y="5029117"/>
              <a:ext cx="84667" cy="306136"/>
            </p14:xfrm>
          </p:contentPart>
        </mc:Choice>
        <mc:Fallback xmlns="">
          <p:pic>
            <p:nvPicPr>
              <p:cNvPr id="185" name="墨迹 184"/>
            </p:nvPicPr>
            <p:blipFill>
              <a:blip/>
            </p:blipFill>
            <p:spPr>
              <a:xfrm>
                <a:off x="6598355" y="5029117"/>
                <a:ext cx="84667" cy="3061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86" name="墨迹 185"/>
              <p14:cNvContentPartPr/>
              <p14:nvPr/>
            </p14:nvContentPartPr>
            <p14:xfrm>
              <a:off x="6804377" y="5088512"/>
              <a:ext cx="192617" cy="243921"/>
            </p14:xfrm>
          </p:contentPart>
        </mc:Choice>
        <mc:Fallback xmlns="">
          <p:pic>
            <p:nvPicPr>
              <p:cNvPr id="186" name="墨迹 185"/>
            </p:nvPicPr>
            <p:blipFill>
              <a:blip/>
            </p:blipFill>
            <p:spPr>
              <a:xfrm>
                <a:off x="6804377" y="5088512"/>
                <a:ext cx="192617" cy="2439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87" name="墨迹 186"/>
              <p14:cNvContentPartPr/>
              <p14:nvPr/>
            </p14:nvContentPartPr>
            <p14:xfrm>
              <a:off x="7117644" y="5098381"/>
              <a:ext cx="213078" cy="33839"/>
            </p14:xfrm>
          </p:contentPart>
        </mc:Choice>
        <mc:Fallback xmlns="">
          <p:pic>
            <p:nvPicPr>
              <p:cNvPr id="187" name="墨迹 186"/>
            </p:nvPicPr>
            <p:blipFill>
              <a:blip/>
            </p:blipFill>
            <p:spPr>
              <a:xfrm>
                <a:off x="7117644" y="5098381"/>
                <a:ext cx="213078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88" name="墨迹 187"/>
              <p14:cNvContentPartPr/>
              <p14:nvPr/>
            </p14:nvContentPartPr>
            <p14:xfrm>
              <a:off x="7078133" y="5222457"/>
              <a:ext cx="220134" cy="22559"/>
            </p14:xfrm>
          </p:contentPart>
        </mc:Choice>
        <mc:Fallback xmlns="">
          <p:pic>
            <p:nvPicPr>
              <p:cNvPr id="188" name="墨迹 187"/>
            </p:nvPicPr>
            <p:blipFill>
              <a:blip/>
            </p:blipFill>
            <p:spPr>
              <a:xfrm>
                <a:off x="7078133" y="5222457"/>
                <a:ext cx="22013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89" name="墨迹 188"/>
              <p14:cNvContentPartPr/>
              <p14:nvPr/>
            </p14:nvContentPartPr>
            <p14:xfrm>
              <a:off x="7409568" y="5041983"/>
              <a:ext cx="261232" cy="341208"/>
            </p14:xfrm>
          </p:contentPart>
        </mc:Choice>
        <mc:Fallback xmlns="">
          <p:pic>
            <p:nvPicPr>
              <p:cNvPr id="189" name="墨迹 188"/>
            </p:nvPicPr>
            <p:blipFill>
              <a:blip/>
            </p:blipFill>
            <p:spPr>
              <a:xfrm>
                <a:off x="7409568" y="5041983"/>
                <a:ext cx="261232" cy="3412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90" name="墨迹 189"/>
              <p14:cNvContentPartPr/>
              <p14:nvPr/>
            </p14:nvContentPartPr>
            <p14:xfrm>
              <a:off x="8260644" y="4965317"/>
              <a:ext cx="104422" cy="327637"/>
            </p14:xfrm>
          </p:contentPart>
        </mc:Choice>
        <mc:Fallback xmlns="">
          <p:pic>
            <p:nvPicPr>
              <p:cNvPr id="190" name="墨迹 189"/>
            </p:nvPicPr>
            <p:blipFill>
              <a:blip/>
            </p:blipFill>
            <p:spPr>
              <a:xfrm>
                <a:off x="8260644" y="4965317"/>
                <a:ext cx="104422" cy="3276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91" name="墨迹 190"/>
              <p14:cNvContentPartPr/>
              <p14:nvPr/>
            </p14:nvContentPartPr>
            <p14:xfrm>
              <a:off x="8415866" y="4898168"/>
              <a:ext cx="161396" cy="248151"/>
            </p14:xfrm>
          </p:contentPart>
        </mc:Choice>
        <mc:Fallback xmlns="">
          <p:pic>
            <p:nvPicPr>
              <p:cNvPr id="191" name="墨迹 190"/>
            </p:nvPicPr>
            <p:blipFill>
              <a:blip/>
            </p:blipFill>
            <p:spPr>
              <a:xfrm>
                <a:off x="8415866" y="4898168"/>
                <a:ext cx="161396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92" name="墨迹 191"/>
              <p14:cNvContentPartPr/>
              <p14:nvPr/>
            </p14:nvContentPartPr>
            <p14:xfrm>
              <a:off x="8585200" y="4878429"/>
              <a:ext cx="179211" cy="149455"/>
            </p14:xfrm>
          </p:contentPart>
        </mc:Choice>
        <mc:Fallback xmlns="">
          <p:pic>
            <p:nvPicPr>
              <p:cNvPr id="192" name="墨迹 191"/>
            </p:nvPicPr>
            <p:blipFill>
              <a:blip/>
            </p:blipFill>
            <p:spPr>
              <a:xfrm>
                <a:off x="8585200" y="4878429"/>
                <a:ext cx="179211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93" name="墨迹 192"/>
              <p14:cNvContentPartPr/>
              <p14:nvPr/>
            </p14:nvContentPartPr>
            <p14:xfrm>
              <a:off x="8555213" y="5015194"/>
              <a:ext cx="258587" cy="233347"/>
            </p14:xfrm>
          </p:contentPart>
        </mc:Choice>
        <mc:Fallback xmlns="">
          <p:pic>
            <p:nvPicPr>
              <p:cNvPr id="193" name="墨迹 192"/>
            </p:nvPicPr>
            <p:blipFill>
              <a:blip/>
            </p:blipFill>
            <p:spPr>
              <a:xfrm>
                <a:off x="8555213" y="5015194"/>
                <a:ext cx="258587" cy="2333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94" name="墨迹 193"/>
              <p14:cNvContentPartPr/>
              <p14:nvPr/>
            </p14:nvContentPartPr>
            <p14:xfrm>
              <a:off x="8858073" y="4761403"/>
              <a:ext cx="353660" cy="796622"/>
            </p14:xfrm>
          </p:contentPart>
        </mc:Choice>
        <mc:Fallback xmlns="">
          <p:pic>
            <p:nvPicPr>
              <p:cNvPr id="194" name="墨迹 193"/>
            </p:nvPicPr>
            <p:blipFill>
              <a:blip/>
            </p:blipFill>
            <p:spPr>
              <a:xfrm>
                <a:off x="8858073" y="4761403"/>
                <a:ext cx="353660" cy="7966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95" name="墨迹 194"/>
              <p14:cNvContentPartPr/>
              <p14:nvPr/>
            </p14:nvContentPartPr>
            <p14:xfrm>
              <a:off x="9252655" y="4762637"/>
              <a:ext cx="344664" cy="268066"/>
            </p14:xfrm>
          </p:contentPart>
        </mc:Choice>
        <mc:Fallback xmlns="">
          <p:pic>
            <p:nvPicPr>
              <p:cNvPr id="195" name="墨迹 194"/>
            </p:nvPicPr>
            <p:blipFill>
              <a:blip/>
            </p:blipFill>
            <p:spPr>
              <a:xfrm>
                <a:off x="9252655" y="4762637"/>
                <a:ext cx="344664" cy="2680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96" name="墨迹 195"/>
              <p14:cNvContentPartPr/>
              <p14:nvPr/>
            </p14:nvContentPartPr>
            <p14:xfrm>
              <a:off x="9409288" y="4690905"/>
              <a:ext cx="73378" cy="590065"/>
            </p14:xfrm>
          </p:contentPart>
        </mc:Choice>
        <mc:Fallback xmlns="">
          <p:pic>
            <p:nvPicPr>
              <p:cNvPr id="196" name="墨迹 195"/>
            </p:nvPicPr>
            <p:blipFill>
              <a:blip/>
            </p:blipFill>
            <p:spPr>
              <a:xfrm>
                <a:off x="9409288" y="4690905"/>
                <a:ext cx="73378" cy="5900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97" name="墨迹 196"/>
              <p14:cNvContentPartPr/>
              <p14:nvPr/>
            </p14:nvContentPartPr>
            <p14:xfrm>
              <a:off x="9282288" y="5001095"/>
              <a:ext cx="175331" cy="145224"/>
            </p14:xfrm>
          </p:contentPart>
        </mc:Choice>
        <mc:Fallback xmlns="">
          <p:pic>
            <p:nvPicPr>
              <p:cNvPr id="197" name="墨迹 196"/>
            </p:nvPicPr>
            <p:blipFill>
              <a:blip/>
            </p:blipFill>
            <p:spPr>
              <a:xfrm>
                <a:off x="9282288" y="5001095"/>
                <a:ext cx="175331" cy="1452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98" name="墨迹 197"/>
              <p14:cNvContentPartPr/>
              <p14:nvPr/>
            </p14:nvContentPartPr>
            <p14:xfrm>
              <a:off x="9448800" y="5058902"/>
              <a:ext cx="143933" cy="70498"/>
            </p14:xfrm>
          </p:contentPart>
        </mc:Choice>
        <mc:Fallback xmlns="">
          <p:pic>
            <p:nvPicPr>
              <p:cNvPr id="198" name="墨迹 197"/>
            </p:nvPicPr>
            <p:blipFill>
              <a:blip/>
            </p:blipFill>
            <p:spPr>
              <a:xfrm>
                <a:off x="9448800" y="5058902"/>
                <a:ext cx="143933" cy="704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99" name="墨迹 198"/>
              <p14:cNvContentPartPr/>
              <p14:nvPr/>
            </p14:nvContentPartPr>
            <p14:xfrm>
              <a:off x="9706856" y="4778851"/>
              <a:ext cx="221721" cy="209554"/>
            </p14:xfrm>
          </p:contentPart>
        </mc:Choice>
        <mc:Fallback xmlns="">
          <p:pic>
            <p:nvPicPr>
              <p:cNvPr id="199" name="墨迹 198"/>
            </p:nvPicPr>
            <p:blipFill>
              <a:blip/>
            </p:blipFill>
            <p:spPr>
              <a:xfrm>
                <a:off x="9706856" y="4778851"/>
                <a:ext cx="221721" cy="209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200" name="墨迹 199"/>
              <p14:cNvContentPartPr/>
              <p14:nvPr/>
            </p14:nvContentPartPr>
            <p14:xfrm>
              <a:off x="9759244" y="4939057"/>
              <a:ext cx="22578" cy="167784"/>
            </p14:xfrm>
          </p:contentPart>
        </mc:Choice>
        <mc:Fallback xmlns="">
          <p:pic>
            <p:nvPicPr>
              <p:cNvPr id="200" name="墨迹 199"/>
            </p:nvPicPr>
            <p:blipFill>
              <a:blip/>
            </p:blipFill>
            <p:spPr>
              <a:xfrm>
                <a:off x="9759244" y="4939057"/>
                <a:ext cx="22578" cy="1677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201" name="墨迹 200"/>
              <p14:cNvContentPartPr/>
              <p14:nvPr/>
            </p14:nvContentPartPr>
            <p14:xfrm>
              <a:off x="9767181" y="4895348"/>
              <a:ext cx="189619" cy="302082"/>
            </p14:xfrm>
          </p:contentPart>
        </mc:Choice>
        <mc:Fallback xmlns="">
          <p:pic>
            <p:nvPicPr>
              <p:cNvPr id="201" name="墨迹 200"/>
            </p:nvPicPr>
            <p:blipFill>
              <a:blip/>
            </p:blipFill>
            <p:spPr>
              <a:xfrm>
                <a:off x="9767181" y="4895348"/>
                <a:ext cx="189619" cy="3020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202" name="墨迹 201"/>
              <p14:cNvContentPartPr/>
              <p14:nvPr/>
            </p14:nvContentPartPr>
            <p14:xfrm>
              <a:off x="10141302" y="4853050"/>
              <a:ext cx="221898" cy="301729"/>
            </p14:xfrm>
          </p:contentPart>
        </mc:Choice>
        <mc:Fallback xmlns="">
          <p:pic>
            <p:nvPicPr>
              <p:cNvPr id="202" name="墨迹 201"/>
            </p:nvPicPr>
            <p:blipFill>
              <a:blip/>
            </p:blipFill>
            <p:spPr>
              <a:xfrm>
                <a:off x="10141302" y="4853050"/>
                <a:ext cx="221898" cy="3017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203" name="墨迹 202"/>
              <p14:cNvContentPartPr/>
              <p14:nvPr/>
            </p14:nvContentPartPr>
            <p14:xfrm>
              <a:off x="10366022" y="4927072"/>
              <a:ext cx="166510" cy="213608"/>
            </p14:xfrm>
          </p:contentPart>
        </mc:Choice>
        <mc:Fallback xmlns="">
          <p:pic>
            <p:nvPicPr>
              <p:cNvPr id="203" name="墨迹 202"/>
            </p:nvPicPr>
            <p:blipFill>
              <a:blip/>
            </p:blipFill>
            <p:spPr>
              <a:xfrm>
                <a:off x="10366022" y="4927072"/>
                <a:ext cx="166510" cy="2136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204" name="墨迹 203"/>
              <p14:cNvContentPartPr/>
              <p14:nvPr/>
            </p14:nvContentPartPr>
            <p14:xfrm>
              <a:off x="10515600" y="5025064"/>
              <a:ext cx="166511" cy="157914"/>
            </p14:xfrm>
          </p:contentPart>
        </mc:Choice>
        <mc:Fallback xmlns="">
          <p:pic>
            <p:nvPicPr>
              <p:cNvPr id="204" name="墨迹 203"/>
            </p:nvPicPr>
            <p:blipFill>
              <a:blip/>
            </p:blipFill>
            <p:spPr>
              <a:xfrm>
                <a:off x="10515600" y="5025064"/>
                <a:ext cx="166511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205" name="墨迹 204"/>
              <p14:cNvContentPartPr/>
              <p14:nvPr/>
            </p14:nvContentPartPr>
            <p14:xfrm>
              <a:off x="10803467" y="4838950"/>
              <a:ext cx="197555" cy="406066"/>
            </p14:xfrm>
          </p:contentPart>
        </mc:Choice>
        <mc:Fallback xmlns="">
          <p:pic>
            <p:nvPicPr>
              <p:cNvPr id="205" name="墨迹 204"/>
            </p:nvPicPr>
            <p:blipFill>
              <a:blip/>
            </p:blipFill>
            <p:spPr>
              <a:xfrm>
                <a:off x="10803467" y="4838950"/>
                <a:ext cx="197555" cy="4060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206" name="墨迹 205"/>
              <p14:cNvContentPartPr/>
              <p14:nvPr/>
            </p14:nvContentPartPr>
            <p14:xfrm>
              <a:off x="4476044" y="5707480"/>
              <a:ext cx="149578" cy="304549"/>
            </p14:xfrm>
          </p:contentPart>
        </mc:Choice>
        <mc:Fallback xmlns="">
          <p:pic>
            <p:nvPicPr>
              <p:cNvPr id="206" name="墨迹 205"/>
            </p:nvPicPr>
            <p:blipFill>
              <a:blip/>
            </p:blipFill>
            <p:spPr>
              <a:xfrm>
                <a:off x="4476044" y="5707480"/>
                <a:ext cx="149578" cy="3045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207" name="墨迹 206"/>
              <p14:cNvContentPartPr/>
              <p14:nvPr/>
            </p14:nvContentPartPr>
            <p14:xfrm>
              <a:off x="4717344" y="5797716"/>
              <a:ext cx="187678" cy="19740"/>
            </p14:xfrm>
          </p:contentPart>
        </mc:Choice>
        <mc:Fallback xmlns="">
          <p:pic>
            <p:nvPicPr>
              <p:cNvPr id="207" name="墨迹 206"/>
            </p:nvPicPr>
            <p:blipFill>
              <a:blip/>
            </p:blipFill>
            <p:spPr>
              <a:xfrm>
                <a:off x="4717344" y="5797716"/>
                <a:ext cx="187678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208" name="墨迹 207"/>
              <p14:cNvContentPartPr/>
              <p14:nvPr/>
            </p14:nvContentPartPr>
            <p14:xfrm>
              <a:off x="4699705" y="5933072"/>
              <a:ext cx="202495" cy="16919"/>
            </p14:xfrm>
          </p:contentPart>
        </mc:Choice>
        <mc:Fallback xmlns="">
          <p:pic>
            <p:nvPicPr>
              <p:cNvPr id="208" name="墨迹 207"/>
            </p:nvPicPr>
            <p:blipFill>
              <a:blip/>
            </p:blipFill>
            <p:spPr>
              <a:xfrm>
                <a:off x="4699705" y="5933072"/>
                <a:ext cx="202495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209" name="墨迹 208"/>
              <p14:cNvContentPartPr/>
              <p14:nvPr/>
            </p14:nvContentPartPr>
            <p14:xfrm>
              <a:off x="5094111" y="5887953"/>
              <a:ext cx="1041400" cy="39479"/>
            </p14:xfrm>
          </p:contentPart>
        </mc:Choice>
        <mc:Fallback xmlns="">
          <p:pic>
            <p:nvPicPr>
              <p:cNvPr id="209" name="墨迹 208"/>
            </p:nvPicPr>
            <p:blipFill>
              <a:blip/>
            </p:blipFill>
            <p:spPr>
              <a:xfrm>
                <a:off x="5094111" y="5887953"/>
                <a:ext cx="1041400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210" name="墨迹 209"/>
              <p14:cNvContentPartPr/>
              <p14:nvPr/>
            </p14:nvContentPartPr>
            <p14:xfrm>
              <a:off x="5464880" y="5957570"/>
              <a:ext cx="221897" cy="144696"/>
            </p14:xfrm>
          </p:contentPart>
        </mc:Choice>
        <mc:Fallback xmlns="">
          <p:pic>
            <p:nvPicPr>
              <p:cNvPr id="210" name="墨迹 209"/>
            </p:nvPicPr>
            <p:blipFill>
              <a:blip/>
            </p:blipFill>
            <p:spPr>
              <a:xfrm>
                <a:off x="5464880" y="5957570"/>
                <a:ext cx="221897" cy="144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211" name="墨迹 210"/>
              <p14:cNvContentPartPr/>
              <p14:nvPr/>
            </p14:nvContentPartPr>
            <p14:xfrm>
              <a:off x="5602111" y="5981715"/>
              <a:ext cx="76200" cy="377162"/>
            </p14:xfrm>
          </p:contentPart>
        </mc:Choice>
        <mc:Fallback xmlns="">
          <p:pic>
            <p:nvPicPr>
              <p:cNvPr id="211" name="墨迹 210"/>
            </p:nvPicPr>
            <p:blipFill>
              <a:blip/>
            </p:blipFill>
            <p:spPr>
              <a:xfrm>
                <a:off x="5602111" y="5981715"/>
                <a:ext cx="76200" cy="3771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212" name="墨迹 211"/>
              <p14:cNvContentPartPr/>
              <p14:nvPr/>
            </p14:nvContentPartPr>
            <p14:xfrm>
              <a:off x="5395383" y="5630814"/>
              <a:ext cx="102306" cy="142405"/>
            </p14:xfrm>
          </p:contentPart>
        </mc:Choice>
        <mc:Fallback xmlns="">
          <p:pic>
            <p:nvPicPr>
              <p:cNvPr id="212" name="墨迹 211"/>
            </p:nvPicPr>
            <p:blipFill>
              <a:blip/>
            </p:blipFill>
            <p:spPr>
              <a:xfrm>
                <a:off x="5395383" y="5630814"/>
                <a:ext cx="102306" cy="1424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213" name="墨迹 212"/>
              <p14:cNvContentPartPr/>
              <p14:nvPr/>
            </p14:nvContentPartPr>
            <p14:xfrm>
              <a:off x="5633155" y="5701840"/>
              <a:ext cx="146756" cy="360"/>
            </p14:xfrm>
          </p:contentPart>
        </mc:Choice>
        <mc:Fallback xmlns="">
          <p:pic>
            <p:nvPicPr>
              <p:cNvPr id="213" name="墨迹 212"/>
            </p:nvPicPr>
            <p:blipFill>
              <a:blip/>
            </p:blipFill>
            <p:spPr>
              <a:xfrm>
                <a:off x="5633155" y="5701840"/>
                <a:ext cx="146756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214" name="墨迹 213"/>
              <p14:cNvContentPartPr/>
              <p14:nvPr/>
            </p14:nvContentPartPr>
            <p14:xfrm>
              <a:off x="5808133" y="5560845"/>
              <a:ext cx="105128" cy="327109"/>
            </p14:xfrm>
          </p:contentPart>
        </mc:Choice>
        <mc:Fallback xmlns="">
          <p:pic>
            <p:nvPicPr>
              <p:cNvPr id="214" name="墨迹 213"/>
            </p:nvPicPr>
            <p:blipFill>
              <a:blip/>
            </p:blipFill>
            <p:spPr>
              <a:xfrm>
                <a:off x="5808133" y="5560845"/>
                <a:ext cx="105128" cy="3271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215" name="墨迹 214"/>
              <p14:cNvContentPartPr/>
              <p14:nvPr/>
            </p14:nvContentPartPr>
            <p14:xfrm>
              <a:off x="5966177" y="5675051"/>
              <a:ext cx="186267" cy="136060"/>
            </p14:xfrm>
          </p:contentPart>
        </mc:Choice>
        <mc:Fallback xmlns="">
          <p:pic>
            <p:nvPicPr>
              <p:cNvPr id="215" name="墨迹 214"/>
            </p:nvPicPr>
            <p:blipFill>
              <a:blip/>
            </p:blipFill>
            <p:spPr>
              <a:xfrm>
                <a:off x="5966177" y="5675051"/>
                <a:ext cx="186267" cy="1360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216" name="墨迹 215"/>
              <p14:cNvContentPartPr/>
              <p14:nvPr/>
            </p14:nvContentPartPr>
            <p14:xfrm>
              <a:off x="6186311" y="5647557"/>
              <a:ext cx="127000" cy="237577"/>
            </p14:xfrm>
          </p:contentPart>
        </mc:Choice>
        <mc:Fallback xmlns="">
          <p:pic>
            <p:nvPicPr>
              <p:cNvPr id="216" name="墨迹 215"/>
            </p:nvPicPr>
            <p:blipFill>
              <a:blip/>
            </p:blipFill>
            <p:spPr>
              <a:xfrm>
                <a:off x="6186311" y="5647557"/>
                <a:ext cx="127000" cy="2375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217" name="墨迹 216"/>
              <p14:cNvContentPartPr/>
              <p14:nvPr/>
            </p14:nvContentPartPr>
            <p14:xfrm>
              <a:off x="6084711" y="5910513"/>
              <a:ext cx="372533" cy="22559"/>
            </p14:xfrm>
          </p:contentPart>
        </mc:Choice>
        <mc:Fallback xmlns="">
          <p:pic>
            <p:nvPicPr>
              <p:cNvPr id="217" name="墨迹 216"/>
            </p:nvPicPr>
            <p:blipFill>
              <a:blip/>
            </p:blipFill>
            <p:spPr>
              <a:xfrm>
                <a:off x="6084711" y="5910513"/>
                <a:ext cx="372533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218" name="墨迹 217"/>
              <p14:cNvContentPartPr/>
              <p14:nvPr/>
            </p14:nvContentPartPr>
            <p14:xfrm>
              <a:off x="2228320" y="6356057"/>
              <a:ext cx="179035" cy="250971"/>
            </p14:xfrm>
          </p:contentPart>
        </mc:Choice>
        <mc:Fallback xmlns="">
          <p:pic>
            <p:nvPicPr>
              <p:cNvPr id="218" name="墨迹 217"/>
            </p:nvPicPr>
            <p:blipFill>
              <a:blip/>
            </p:blipFill>
            <p:spPr>
              <a:xfrm>
                <a:off x="2228320" y="6356057"/>
                <a:ext cx="179035" cy="250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219" name="墨迹 218"/>
              <p14:cNvContentPartPr/>
              <p14:nvPr/>
            </p14:nvContentPartPr>
            <p14:xfrm>
              <a:off x="2585155" y="6262824"/>
              <a:ext cx="141111" cy="358304"/>
            </p14:xfrm>
          </p:contentPart>
        </mc:Choice>
        <mc:Fallback xmlns="">
          <p:pic>
            <p:nvPicPr>
              <p:cNvPr id="219" name="墨迹 218"/>
            </p:nvPicPr>
            <p:blipFill>
              <a:blip/>
            </p:blipFill>
            <p:spPr>
              <a:xfrm>
                <a:off x="2585155" y="6262824"/>
                <a:ext cx="141111" cy="3583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220" name="墨迹 219"/>
              <p14:cNvContentPartPr/>
              <p14:nvPr/>
            </p14:nvContentPartPr>
            <p14:xfrm>
              <a:off x="2806700" y="6331735"/>
              <a:ext cx="210255" cy="300672"/>
            </p14:xfrm>
          </p:contentPart>
        </mc:Choice>
        <mc:Fallback xmlns="">
          <p:pic>
            <p:nvPicPr>
              <p:cNvPr id="220" name="墨迹 219"/>
            </p:nvPicPr>
            <p:blipFill>
              <a:blip/>
            </p:blipFill>
            <p:spPr>
              <a:xfrm>
                <a:off x="2806700" y="6331735"/>
                <a:ext cx="210255" cy="300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221" name="墨迹 220"/>
              <p14:cNvContentPartPr/>
              <p14:nvPr/>
            </p14:nvContentPartPr>
            <p14:xfrm>
              <a:off x="3070577" y="6357996"/>
              <a:ext cx="118534" cy="268772"/>
            </p14:xfrm>
          </p:contentPart>
        </mc:Choice>
        <mc:Fallback xmlns="">
          <p:pic>
            <p:nvPicPr>
              <p:cNvPr id="221" name="墨迹 220"/>
            </p:nvPicPr>
            <p:blipFill>
              <a:blip/>
            </p:blipFill>
            <p:spPr>
              <a:xfrm>
                <a:off x="3070577" y="6357996"/>
                <a:ext cx="118534" cy="268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222" name="墨迹 221"/>
              <p14:cNvContentPartPr/>
              <p14:nvPr/>
            </p14:nvContentPartPr>
            <p14:xfrm>
              <a:off x="3245555" y="6290494"/>
              <a:ext cx="127882" cy="353193"/>
            </p14:xfrm>
          </p:contentPart>
        </mc:Choice>
        <mc:Fallback xmlns="">
          <p:pic>
            <p:nvPicPr>
              <p:cNvPr id="222" name="墨迹 221"/>
            </p:nvPicPr>
            <p:blipFill>
              <a:blip/>
            </p:blipFill>
            <p:spPr>
              <a:xfrm>
                <a:off x="3245555" y="6290494"/>
                <a:ext cx="127882" cy="3531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223" name="墨迹 222"/>
              <p14:cNvContentPartPr/>
              <p14:nvPr/>
            </p14:nvContentPartPr>
            <p14:xfrm>
              <a:off x="3697111" y="6395536"/>
              <a:ext cx="186266" cy="19740"/>
            </p14:xfrm>
          </p:contentPart>
        </mc:Choice>
        <mc:Fallback xmlns="">
          <p:pic>
            <p:nvPicPr>
              <p:cNvPr id="223" name="墨迹 222"/>
            </p:nvPicPr>
            <p:blipFill>
              <a:blip/>
            </p:blipFill>
            <p:spPr>
              <a:xfrm>
                <a:off x="3697111" y="6395536"/>
                <a:ext cx="186266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224" name="墨迹 223"/>
              <p14:cNvContentPartPr/>
              <p14:nvPr/>
            </p14:nvContentPartPr>
            <p14:xfrm>
              <a:off x="3679472" y="6525251"/>
              <a:ext cx="232128" cy="28200"/>
            </p14:xfrm>
          </p:contentPart>
        </mc:Choice>
        <mc:Fallback xmlns="">
          <p:pic>
            <p:nvPicPr>
              <p:cNvPr id="224" name="墨迹 223"/>
            </p:nvPicPr>
            <p:blipFill>
              <a:blip/>
            </p:blipFill>
            <p:spPr>
              <a:xfrm>
                <a:off x="3679472" y="6525251"/>
                <a:ext cx="232128" cy="28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225" name="墨迹 224"/>
              <p14:cNvContentPartPr/>
              <p14:nvPr/>
            </p14:nvContentPartPr>
            <p14:xfrm>
              <a:off x="491066" y="5917563"/>
              <a:ext cx="361245" cy="362357"/>
            </p14:xfrm>
          </p:contentPart>
        </mc:Choice>
        <mc:Fallback xmlns="">
          <p:pic>
            <p:nvPicPr>
              <p:cNvPr id="225" name="墨迹 224"/>
            </p:nvPicPr>
            <p:blipFill>
              <a:blip/>
            </p:blipFill>
            <p:spPr>
              <a:xfrm>
                <a:off x="491066" y="5917563"/>
                <a:ext cx="361245" cy="3623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226" name="墨迹 225"/>
              <p14:cNvContentPartPr/>
              <p14:nvPr/>
            </p14:nvContentPartPr>
            <p14:xfrm>
              <a:off x="1021644" y="5803356"/>
              <a:ext cx="99660" cy="138175"/>
            </p14:xfrm>
          </p:contentPart>
        </mc:Choice>
        <mc:Fallback xmlns="">
          <p:pic>
            <p:nvPicPr>
              <p:cNvPr id="226" name="墨迹 225"/>
            </p:nvPicPr>
            <p:blipFill>
              <a:blip/>
            </p:blipFill>
            <p:spPr>
              <a:xfrm>
                <a:off x="1021644" y="5803356"/>
                <a:ext cx="99660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227" name="墨迹 226"/>
              <p14:cNvContentPartPr/>
              <p14:nvPr/>
            </p14:nvContentPartPr>
            <p14:xfrm>
              <a:off x="904169" y="5958098"/>
              <a:ext cx="303742" cy="345086"/>
            </p14:xfrm>
          </p:contentPart>
        </mc:Choice>
        <mc:Fallback xmlns="">
          <p:pic>
            <p:nvPicPr>
              <p:cNvPr id="227" name="墨迹 226"/>
            </p:nvPicPr>
            <p:blipFill>
              <a:blip/>
            </p:blipFill>
            <p:spPr>
              <a:xfrm>
                <a:off x="904169" y="5958098"/>
                <a:ext cx="303742" cy="3450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228" name="墨迹 227"/>
              <p14:cNvContentPartPr/>
              <p14:nvPr/>
            </p14:nvContentPartPr>
            <p14:xfrm>
              <a:off x="1275644" y="5808644"/>
              <a:ext cx="25400" cy="708148"/>
            </p14:xfrm>
          </p:contentPart>
        </mc:Choice>
        <mc:Fallback xmlns="">
          <p:pic>
            <p:nvPicPr>
              <p:cNvPr id="228" name="墨迹 227"/>
            </p:nvPicPr>
            <p:blipFill>
              <a:blip/>
            </p:blipFill>
            <p:spPr>
              <a:xfrm>
                <a:off x="1275644" y="5808644"/>
                <a:ext cx="25400" cy="7081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229" name="墨迹 228"/>
              <p14:cNvContentPartPr/>
              <p14:nvPr/>
            </p14:nvContentPartPr>
            <p14:xfrm>
              <a:off x="1230488" y="5991937"/>
              <a:ext cx="84667" cy="56751"/>
            </p14:xfrm>
          </p:contentPart>
        </mc:Choice>
        <mc:Fallback xmlns="">
          <p:pic>
            <p:nvPicPr>
              <p:cNvPr id="229" name="墨迹 228"/>
            </p:nvPicPr>
            <p:blipFill>
              <a:blip/>
            </p:blipFill>
            <p:spPr>
              <a:xfrm>
                <a:off x="1230488" y="5991937"/>
                <a:ext cx="84667" cy="567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230" name="墨迹 229"/>
              <p14:cNvContentPartPr/>
              <p14:nvPr/>
            </p14:nvContentPartPr>
            <p14:xfrm>
              <a:off x="1382888" y="5831555"/>
              <a:ext cx="127530" cy="126896"/>
            </p14:xfrm>
          </p:contentPart>
        </mc:Choice>
        <mc:Fallback xmlns="">
          <p:pic>
            <p:nvPicPr>
              <p:cNvPr id="230" name="墨迹 229"/>
            </p:nvPicPr>
            <p:blipFill>
              <a:blip/>
            </p:blipFill>
            <p:spPr>
              <a:xfrm>
                <a:off x="1382888" y="5831555"/>
                <a:ext cx="127530" cy="1268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231" name="墨迹 230"/>
              <p14:cNvContentPartPr/>
              <p14:nvPr/>
            </p14:nvContentPartPr>
            <p14:xfrm>
              <a:off x="1274586" y="5992290"/>
              <a:ext cx="252236" cy="227002"/>
            </p14:xfrm>
          </p:contentPart>
        </mc:Choice>
        <mc:Fallback xmlns="">
          <p:pic>
            <p:nvPicPr>
              <p:cNvPr id="231" name="墨迹 230"/>
            </p:nvPicPr>
            <p:blipFill>
              <a:blip/>
            </p:blipFill>
            <p:spPr>
              <a:xfrm>
                <a:off x="1274586" y="5992290"/>
                <a:ext cx="252236" cy="2270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232" name="墨迹 231"/>
              <p14:cNvContentPartPr/>
              <p14:nvPr/>
            </p14:nvContentPartPr>
            <p14:xfrm>
              <a:off x="1695273" y="6079707"/>
              <a:ext cx="47449" cy="64857"/>
            </p14:xfrm>
          </p:contentPart>
        </mc:Choice>
        <mc:Fallback xmlns="">
          <p:pic>
            <p:nvPicPr>
              <p:cNvPr id="232" name="墨迹 231"/>
            </p:nvPicPr>
            <p:blipFill>
              <a:blip/>
            </p:blipFill>
            <p:spPr>
              <a:xfrm>
                <a:off x="1695273" y="6079707"/>
                <a:ext cx="47449" cy="64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233" name="墨迹 232"/>
              <p14:cNvContentPartPr/>
              <p14:nvPr/>
            </p14:nvContentPartPr>
            <p14:xfrm>
              <a:off x="1656644" y="6226341"/>
              <a:ext cx="33867" cy="22560"/>
            </p14:xfrm>
          </p:contentPart>
        </mc:Choice>
        <mc:Fallback xmlns="">
          <p:pic>
            <p:nvPicPr>
              <p:cNvPr id="233" name="墨迹 232"/>
            </p:nvPicPr>
            <p:blipFill>
              <a:blip/>
            </p:blipFill>
            <p:spPr>
              <a:xfrm>
                <a:off x="1656644" y="6226341"/>
                <a:ext cx="33867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234" name="墨迹 233"/>
              <p14:cNvContentPartPr/>
              <p14:nvPr/>
            </p14:nvContentPartPr>
            <p14:xfrm>
              <a:off x="4238977" y="6350417"/>
              <a:ext cx="22578" cy="317239"/>
            </p14:xfrm>
          </p:contentPart>
        </mc:Choice>
        <mc:Fallback xmlns="">
          <p:pic>
            <p:nvPicPr>
              <p:cNvPr id="234" name="墨迹 233"/>
            </p:nvPicPr>
            <p:blipFill>
              <a:blip/>
            </p:blipFill>
            <p:spPr>
              <a:xfrm>
                <a:off x="4238977" y="6350417"/>
                <a:ext cx="22578" cy="3172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235" name="墨迹 234"/>
              <p14:cNvContentPartPr/>
              <p14:nvPr/>
            </p14:nvContentPartPr>
            <p14:xfrm>
              <a:off x="4354159" y="6516791"/>
              <a:ext cx="282752" cy="14100"/>
            </p14:xfrm>
          </p:contentPart>
        </mc:Choice>
        <mc:Fallback xmlns="">
          <p:pic>
            <p:nvPicPr>
              <p:cNvPr id="235" name="墨迹 234"/>
            </p:nvPicPr>
            <p:blipFill>
              <a:blip/>
            </p:blipFill>
            <p:spPr>
              <a:xfrm>
                <a:off x="4354159" y="6516791"/>
                <a:ext cx="282752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236" name="墨迹 235"/>
              <p14:cNvContentPartPr/>
              <p14:nvPr/>
            </p14:nvContentPartPr>
            <p14:xfrm>
              <a:off x="4890029" y="6559090"/>
              <a:ext cx="844726" cy="31900"/>
            </p14:xfrm>
          </p:contentPart>
        </mc:Choice>
        <mc:Fallback xmlns="">
          <p:pic>
            <p:nvPicPr>
              <p:cNvPr id="236" name="墨迹 235"/>
            </p:nvPicPr>
            <p:blipFill>
              <a:blip/>
            </p:blipFill>
            <p:spPr>
              <a:xfrm>
                <a:off x="4890029" y="6559090"/>
                <a:ext cx="844726" cy="319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237" name="墨迹 236"/>
              <p14:cNvContentPartPr/>
              <p14:nvPr/>
            </p14:nvContentPartPr>
            <p14:xfrm>
              <a:off x="5207000" y="6636285"/>
              <a:ext cx="198261" cy="69440"/>
            </p14:xfrm>
          </p:contentPart>
        </mc:Choice>
        <mc:Fallback xmlns="">
          <p:pic>
            <p:nvPicPr>
              <p:cNvPr id="237" name="墨迹 236"/>
            </p:nvPicPr>
            <p:blipFill>
              <a:blip/>
            </p:blipFill>
            <p:spPr>
              <a:xfrm>
                <a:off x="5207000" y="6636285"/>
                <a:ext cx="198261" cy="694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238" name="墨迹 237"/>
              <p14:cNvContentPartPr/>
              <p14:nvPr/>
            </p14:nvContentPartPr>
            <p14:xfrm>
              <a:off x="5339644" y="6641925"/>
              <a:ext cx="28222" cy="249914"/>
            </p14:xfrm>
          </p:contentPart>
        </mc:Choice>
        <mc:Fallback xmlns="">
          <p:pic>
            <p:nvPicPr>
              <p:cNvPr id="238" name="墨迹 237"/>
            </p:nvPicPr>
            <p:blipFill>
              <a:blip/>
            </p:blipFill>
            <p:spPr>
              <a:xfrm>
                <a:off x="5339644" y="6641925"/>
                <a:ext cx="28222" cy="249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239" name="墨迹 238"/>
              <p14:cNvContentPartPr/>
              <p14:nvPr/>
            </p14:nvContentPartPr>
            <p14:xfrm>
              <a:off x="4993922" y="6363988"/>
              <a:ext cx="159455" cy="166903"/>
            </p14:xfrm>
          </p:contentPart>
        </mc:Choice>
        <mc:Fallback xmlns="">
          <p:pic>
            <p:nvPicPr>
              <p:cNvPr id="239" name="墨迹 238"/>
            </p:nvPicPr>
            <p:blipFill>
              <a:blip/>
            </p:blipFill>
            <p:spPr>
              <a:xfrm>
                <a:off x="4993922" y="6363988"/>
                <a:ext cx="159455" cy="1669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240" name="墨迹 239"/>
              <p14:cNvContentPartPr/>
              <p14:nvPr/>
            </p14:nvContentPartPr>
            <p14:xfrm>
              <a:off x="5207705" y="6435014"/>
              <a:ext cx="115006" cy="25379"/>
            </p14:xfrm>
          </p:contentPart>
        </mc:Choice>
        <mc:Fallback xmlns="">
          <p:pic>
            <p:nvPicPr>
              <p:cNvPr id="240" name="墨迹 239"/>
            </p:nvPicPr>
            <p:blipFill>
              <a:blip/>
            </p:blipFill>
            <p:spPr>
              <a:xfrm>
                <a:off x="5207705" y="6435014"/>
                <a:ext cx="115006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241" name="墨迹 240"/>
              <p14:cNvContentPartPr/>
              <p14:nvPr/>
            </p14:nvContentPartPr>
            <p14:xfrm>
              <a:off x="5322711" y="6364517"/>
              <a:ext cx="84666" cy="208673"/>
            </p14:xfrm>
          </p:contentPart>
        </mc:Choice>
        <mc:Fallback xmlns="">
          <p:pic>
            <p:nvPicPr>
              <p:cNvPr id="241" name="墨迹 240"/>
            </p:nvPicPr>
            <p:blipFill>
              <a:blip/>
            </p:blipFill>
            <p:spPr>
              <a:xfrm>
                <a:off x="5322711" y="6364517"/>
                <a:ext cx="84666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242" name="墨迹 241"/>
              <p14:cNvContentPartPr/>
              <p14:nvPr/>
            </p14:nvContentPartPr>
            <p14:xfrm>
              <a:off x="5429955" y="6408930"/>
              <a:ext cx="169334" cy="108567"/>
            </p14:xfrm>
          </p:contentPart>
        </mc:Choice>
        <mc:Fallback xmlns="">
          <p:pic>
            <p:nvPicPr>
              <p:cNvPr id="242" name="墨迹 241"/>
            </p:nvPicPr>
            <p:blipFill>
              <a:blip/>
            </p:blipFill>
            <p:spPr>
              <a:xfrm>
                <a:off x="5429955" y="6408930"/>
                <a:ext cx="169334" cy="1085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243" name="墨迹 242"/>
              <p14:cNvContentPartPr/>
              <p14:nvPr/>
            </p14:nvContentPartPr>
            <p14:xfrm>
              <a:off x="5616222" y="6389896"/>
              <a:ext cx="127000" cy="160734"/>
            </p14:xfrm>
          </p:contentPart>
        </mc:Choice>
        <mc:Fallback xmlns="">
          <p:pic>
            <p:nvPicPr>
              <p:cNvPr id="243" name="墨迹 242"/>
            </p:nvPicPr>
            <p:blipFill>
              <a:blip/>
            </p:blipFill>
            <p:spPr>
              <a:xfrm>
                <a:off x="5616222" y="6389896"/>
                <a:ext cx="127000" cy="160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251" name="墨迹 250"/>
              <p14:cNvContentPartPr/>
              <p14:nvPr/>
            </p14:nvContentPartPr>
            <p14:xfrm>
              <a:off x="8266994" y="6057147"/>
              <a:ext cx="171450" cy="248856"/>
            </p14:xfrm>
          </p:contentPart>
        </mc:Choice>
        <mc:Fallback xmlns="">
          <p:pic>
            <p:nvPicPr>
              <p:cNvPr id="251" name="墨迹 250"/>
            </p:nvPicPr>
            <p:blipFill>
              <a:blip/>
            </p:blipFill>
            <p:spPr>
              <a:xfrm>
                <a:off x="8266994" y="6057147"/>
                <a:ext cx="171450" cy="2488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252" name="墨迹 251"/>
              <p14:cNvContentPartPr/>
              <p14:nvPr/>
            </p14:nvContentPartPr>
            <p14:xfrm>
              <a:off x="8579555" y="6000750"/>
              <a:ext cx="129822" cy="276350"/>
            </p14:xfrm>
          </p:contentPart>
        </mc:Choice>
        <mc:Fallback xmlns="">
          <p:pic>
            <p:nvPicPr>
              <p:cNvPr id="252" name="墨迹 251"/>
            </p:nvPicPr>
            <p:blipFill>
              <a:blip/>
            </p:blipFill>
            <p:spPr>
              <a:xfrm>
                <a:off x="8579555" y="6000750"/>
                <a:ext cx="129822" cy="27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253" name="墨迹 252"/>
              <p14:cNvContentPartPr/>
              <p14:nvPr/>
            </p14:nvContentPartPr>
            <p14:xfrm>
              <a:off x="8765822" y="6017669"/>
              <a:ext cx="402519" cy="281990"/>
            </p14:xfrm>
          </p:contentPart>
        </mc:Choice>
        <mc:Fallback xmlns="">
          <p:pic>
            <p:nvPicPr>
              <p:cNvPr id="253" name="墨迹 252"/>
            </p:nvPicPr>
            <p:blipFill>
              <a:blip/>
            </p:blipFill>
            <p:spPr>
              <a:xfrm>
                <a:off x="8765822" y="6017669"/>
                <a:ext cx="402519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254" name="墨迹 253"/>
              <p14:cNvContentPartPr/>
              <p14:nvPr/>
            </p14:nvContentPartPr>
            <p14:xfrm>
              <a:off x="9208911" y="5961271"/>
              <a:ext cx="136349" cy="358128"/>
            </p14:xfrm>
          </p:contentPart>
        </mc:Choice>
        <mc:Fallback xmlns="">
          <p:pic>
            <p:nvPicPr>
              <p:cNvPr id="254" name="墨迹 253"/>
            </p:nvPicPr>
            <p:blipFill>
              <a:blip/>
            </p:blipFill>
            <p:spPr>
              <a:xfrm>
                <a:off x="9208911" y="5961271"/>
                <a:ext cx="136349" cy="3581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255" name="墨迹 254"/>
              <p14:cNvContentPartPr/>
              <p14:nvPr/>
            </p14:nvContentPartPr>
            <p14:xfrm>
              <a:off x="9453738" y="6076887"/>
              <a:ext cx="271639" cy="14099"/>
            </p14:xfrm>
          </p:contentPart>
        </mc:Choice>
        <mc:Fallback xmlns="">
          <p:pic>
            <p:nvPicPr>
              <p:cNvPr id="255" name="墨迹 254"/>
            </p:nvPicPr>
            <p:blipFill>
              <a:blip/>
            </p:blipFill>
            <p:spPr>
              <a:xfrm>
                <a:off x="9453738" y="6076887"/>
                <a:ext cx="271639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256" name="墨迹 255"/>
              <p14:cNvContentPartPr/>
              <p14:nvPr/>
            </p14:nvContentPartPr>
            <p14:xfrm>
              <a:off x="9772826" y="5970788"/>
              <a:ext cx="186796" cy="225416"/>
            </p14:xfrm>
          </p:contentPart>
        </mc:Choice>
        <mc:Fallback xmlns="">
          <p:pic>
            <p:nvPicPr>
              <p:cNvPr id="256" name="墨迹 255"/>
            </p:nvPicPr>
            <p:blipFill>
              <a:blip/>
            </p:blipFill>
            <p:spPr>
              <a:xfrm>
                <a:off x="9772826" y="5970788"/>
                <a:ext cx="186796" cy="2254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257" name="墨迹 256"/>
              <p14:cNvContentPartPr/>
              <p14:nvPr/>
            </p14:nvContentPartPr>
            <p14:xfrm>
              <a:off x="10075333" y="5840015"/>
              <a:ext cx="189089" cy="327990"/>
            </p14:xfrm>
          </p:contentPart>
        </mc:Choice>
        <mc:Fallback xmlns="">
          <p:pic>
            <p:nvPicPr>
              <p:cNvPr id="257" name="墨迹 256"/>
            </p:nvPicPr>
            <p:blipFill>
              <a:blip/>
            </p:blipFill>
            <p:spPr>
              <a:xfrm>
                <a:off x="10075333" y="5840015"/>
                <a:ext cx="189089" cy="327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258" name="墨迹 257"/>
              <p14:cNvContentPartPr/>
              <p14:nvPr/>
            </p14:nvContentPartPr>
            <p14:xfrm>
              <a:off x="10302522" y="5834375"/>
              <a:ext cx="421922" cy="290450"/>
            </p14:xfrm>
          </p:contentPart>
        </mc:Choice>
        <mc:Fallback xmlns="">
          <p:pic>
            <p:nvPicPr>
              <p:cNvPr id="258" name="墨迹 257"/>
            </p:nvPicPr>
            <p:blipFill>
              <a:blip/>
            </p:blipFill>
            <p:spPr>
              <a:xfrm>
                <a:off x="10302522" y="5834375"/>
                <a:ext cx="421922" cy="290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259" name="墨迹 258"/>
              <p14:cNvContentPartPr/>
              <p14:nvPr/>
            </p14:nvContentPartPr>
            <p14:xfrm>
              <a:off x="10755312" y="5904873"/>
              <a:ext cx="142169" cy="191753"/>
            </p14:xfrm>
          </p:contentPart>
        </mc:Choice>
        <mc:Fallback xmlns="">
          <p:pic>
            <p:nvPicPr>
              <p:cNvPr id="259" name="墨迹 258"/>
            </p:nvPicPr>
            <p:blipFill>
              <a:blip/>
            </p:blipFill>
            <p:spPr>
              <a:xfrm>
                <a:off x="10755312" y="5904873"/>
                <a:ext cx="142169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260" name="墨迹 259"/>
              <p14:cNvContentPartPr/>
              <p14:nvPr/>
            </p14:nvContentPartPr>
            <p14:xfrm>
              <a:off x="10916355" y="5983830"/>
              <a:ext cx="79023" cy="126896"/>
            </p14:xfrm>
          </p:contentPart>
        </mc:Choice>
        <mc:Fallback xmlns="">
          <p:pic>
            <p:nvPicPr>
              <p:cNvPr id="260" name="墨迹 259"/>
            </p:nvPicPr>
            <p:blipFill>
              <a:blip/>
            </p:blipFill>
            <p:spPr>
              <a:xfrm>
                <a:off x="10916355" y="5983830"/>
                <a:ext cx="79023" cy="1268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261" name="墨迹 260"/>
              <p14:cNvContentPartPr/>
              <p14:nvPr/>
            </p14:nvContentPartPr>
            <p14:xfrm>
              <a:off x="10919177" y="5996520"/>
              <a:ext cx="132644" cy="181883"/>
            </p14:xfrm>
          </p:contentPart>
        </mc:Choice>
        <mc:Fallback xmlns="">
          <p:pic>
            <p:nvPicPr>
              <p:cNvPr id="261" name="墨迹 260"/>
            </p:nvPicPr>
            <p:blipFill>
              <a:blip/>
            </p:blipFill>
            <p:spPr>
              <a:xfrm>
                <a:off x="10919177" y="5996520"/>
                <a:ext cx="132644" cy="1818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262" name="墨迹 261"/>
              <p14:cNvContentPartPr/>
              <p14:nvPr/>
            </p14:nvContentPartPr>
            <p14:xfrm>
              <a:off x="11105444" y="5814636"/>
              <a:ext cx="127000" cy="358128"/>
            </p14:xfrm>
          </p:contentPart>
        </mc:Choice>
        <mc:Fallback xmlns="">
          <p:pic>
            <p:nvPicPr>
              <p:cNvPr id="262" name="墨迹 261"/>
            </p:nvPicPr>
            <p:blipFill>
              <a:blip/>
            </p:blipFill>
            <p:spPr>
              <a:xfrm>
                <a:off x="11105444" y="5814636"/>
                <a:ext cx="127000" cy="3581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263" name="墨迹 262"/>
              <p14:cNvContentPartPr/>
              <p14:nvPr/>
            </p14:nvContentPartPr>
            <p14:xfrm>
              <a:off x="8030633" y="6609848"/>
              <a:ext cx="193322" cy="39479"/>
            </p14:xfrm>
          </p:contentPart>
        </mc:Choice>
        <mc:Fallback xmlns="">
          <p:pic>
            <p:nvPicPr>
              <p:cNvPr id="263" name="墨迹 262"/>
            </p:nvPicPr>
            <p:blipFill>
              <a:blip/>
            </p:blipFill>
            <p:spPr>
              <a:xfrm>
                <a:off x="8030633" y="6609848"/>
                <a:ext cx="193322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264" name="墨迹 263"/>
              <p14:cNvContentPartPr/>
              <p14:nvPr/>
            </p14:nvContentPartPr>
            <p14:xfrm>
              <a:off x="8008055" y="6722644"/>
              <a:ext cx="232834" cy="19740"/>
            </p14:xfrm>
          </p:contentPart>
        </mc:Choice>
        <mc:Fallback xmlns="">
          <p:pic>
            <p:nvPicPr>
              <p:cNvPr id="264" name="墨迹 263"/>
            </p:nvPicPr>
            <p:blipFill>
              <a:blip/>
            </p:blipFill>
            <p:spPr>
              <a:xfrm>
                <a:off x="8008055" y="6722644"/>
                <a:ext cx="232834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265" name="墨迹 264"/>
              <p14:cNvContentPartPr/>
              <p14:nvPr/>
            </p14:nvContentPartPr>
            <p14:xfrm>
              <a:off x="8613422" y="6546048"/>
              <a:ext cx="56444" cy="242159"/>
            </p14:xfrm>
          </p:contentPart>
        </mc:Choice>
        <mc:Fallback xmlns="">
          <p:pic>
            <p:nvPicPr>
              <p:cNvPr id="265" name="墨迹 264"/>
            </p:nvPicPr>
            <p:blipFill>
              <a:blip/>
            </p:blipFill>
            <p:spPr>
              <a:xfrm>
                <a:off x="8613422" y="6546048"/>
                <a:ext cx="56444" cy="2421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266" name="墨迹 265"/>
              <p14:cNvContentPartPr/>
              <p14:nvPr/>
            </p14:nvContentPartPr>
            <p14:xfrm>
              <a:off x="8689622" y="6677526"/>
              <a:ext cx="132644" cy="11279"/>
            </p14:xfrm>
          </p:contentPart>
        </mc:Choice>
        <mc:Fallback xmlns="">
          <p:pic>
            <p:nvPicPr>
              <p:cNvPr id="266" name="墨迹 265"/>
            </p:nvPicPr>
            <p:blipFill>
              <a:blip/>
            </p:blipFill>
            <p:spPr>
              <a:xfrm>
                <a:off x="8689622" y="6677526"/>
                <a:ext cx="132644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267" name="墨迹 266"/>
              <p14:cNvContentPartPr/>
              <p14:nvPr/>
            </p14:nvContentPartPr>
            <p14:xfrm>
              <a:off x="8997244" y="6643687"/>
              <a:ext cx="852311" cy="28199"/>
            </p14:xfrm>
          </p:contentPart>
        </mc:Choice>
        <mc:Fallback xmlns="">
          <p:pic>
            <p:nvPicPr>
              <p:cNvPr id="267" name="墨迹 266"/>
            </p:nvPicPr>
            <p:blipFill>
              <a:blip/>
            </p:blipFill>
            <p:spPr>
              <a:xfrm>
                <a:off x="8997244" y="6643687"/>
                <a:ext cx="852311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268" name="墨迹 267"/>
              <p14:cNvContentPartPr/>
              <p14:nvPr/>
            </p14:nvContentPartPr>
            <p14:xfrm>
              <a:off x="9283700" y="6705725"/>
              <a:ext cx="193322" cy="115616"/>
            </p14:xfrm>
          </p:contentPart>
        </mc:Choice>
        <mc:Fallback xmlns="">
          <p:pic>
            <p:nvPicPr>
              <p:cNvPr id="268" name="墨迹 267"/>
            </p:nvPicPr>
            <p:blipFill>
              <a:blip/>
            </p:blipFill>
            <p:spPr>
              <a:xfrm>
                <a:off x="9283700" y="6705725"/>
                <a:ext cx="193322" cy="115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269" name="墨迹 268"/>
              <p14:cNvContentPartPr/>
              <p14:nvPr/>
            </p14:nvContentPartPr>
            <p14:xfrm>
              <a:off x="9420577" y="6711365"/>
              <a:ext cx="11289" cy="208672"/>
            </p14:xfrm>
          </p:contentPart>
        </mc:Choice>
        <mc:Fallback xmlns="">
          <p:pic>
            <p:nvPicPr>
              <p:cNvPr id="269" name="墨迹 268"/>
            </p:nvPicPr>
            <p:blipFill>
              <a:blip/>
            </p:blipFill>
            <p:spPr>
              <a:xfrm>
                <a:off x="9420577" y="6711365"/>
                <a:ext cx="11289" cy="208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270" name="墨迹 269"/>
              <p14:cNvContentPartPr/>
              <p14:nvPr/>
            </p14:nvContentPartPr>
            <p14:xfrm>
              <a:off x="9187744" y="6389896"/>
              <a:ext cx="170744" cy="180474"/>
            </p14:xfrm>
          </p:contentPart>
        </mc:Choice>
        <mc:Fallback xmlns="">
          <p:pic>
            <p:nvPicPr>
              <p:cNvPr id="270" name="墨迹 269"/>
            </p:nvPicPr>
            <p:blipFill>
              <a:blip/>
            </p:blipFill>
            <p:spPr>
              <a:xfrm>
                <a:off x="9187744" y="6389896"/>
                <a:ext cx="170744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271" name="墨迹 270"/>
              <p14:cNvContentPartPr/>
              <p14:nvPr/>
            </p14:nvContentPartPr>
            <p14:xfrm>
              <a:off x="9375422" y="6454753"/>
              <a:ext cx="135466" cy="42299"/>
            </p14:xfrm>
          </p:contentPart>
        </mc:Choice>
        <mc:Fallback xmlns="">
          <p:pic>
            <p:nvPicPr>
              <p:cNvPr id="271" name="墨迹 270"/>
            </p:nvPicPr>
            <p:blipFill>
              <a:blip/>
            </p:blipFill>
            <p:spPr>
              <a:xfrm>
                <a:off x="9375422" y="6454753"/>
                <a:ext cx="135466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272" name="墨迹 271"/>
              <p14:cNvContentPartPr/>
              <p14:nvPr/>
            </p14:nvContentPartPr>
            <p14:xfrm>
              <a:off x="9539111" y="6350417"/>
              <a:ext cx="67733" cy="253791"/>
            </p14:xfrm>
          </p:contentPart>
        </mc:Choice>
        <mc:Fallback xmlns="">
          <p:pic>
            <p:nvPicPr>
              <p:cNvPr id="272" name="墨迹 271"/>
            </p:nvPicPr>
            <p:blipFill>
              <a:blip/>
            </p:blipFill>
            <p:spPr>
              <a:xfrm>
                <a:off x="9539111" y="6350417"/>
                <a:ext cx="67733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273" name="墨迹 272"/>
              <p14:cNvContentPartPr/>
              <p14:nvPr/>
            </p14:nvContentPartPr>
            <p14:xfrm>
              <a:off x="9643003" y="6405405"/>
              <a:ext cx="203729" cy="160734"/>
            </p14:xfrm>
          </p:contentPart>
        </mc:Choice>
        <mc:Fallback xmlns="">
          <p:pic>
            <p:nvPicPr>
              <p:cNvPr id="273" name="墨迹 272"/>
            </p:nvPicPr>
            <p:blipFill>
              <a:blip/>
            </p:blipFill>
            <p:spPr>
              <a:xfrm>
                <a:off x="9643003" y="6405405"/>
                <a:ext cx="203729" cy="160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274" name="墨迹 273"/>
              <p14:cNvContentPartPr/>
              <p14:nvPr/>
            </p14:nvContentPartPr>
            <p14:xfrm>
              <a:off x="9855200" y="6403291"/>
              <a:ext cx="93133" cy="183998"/>
            </p14:xfrm>
          </p:contentPart>
        </mc:Choice>
        <mc:Fallback xmlns="">
          <p:pic>
            <p:nvPicPr>
              <p:cNvPr id="274" name="墨迹 273"/>
            </p:nvPicPr>
            <p:blipFill>
              <a:blip/>
            </p:blipFill>
            <p:spPr>
              <a:xfrm>
                <a:off x="9855200" y="6403291"/>
                <a:ext cx="93133" cy="1839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275" name="墨迹 274"/>
              <p14:cNvContentPartPr/>
              <p14:nvPr/>
            </p14:nvContentPartPr>
            <p14:xfrm>
              <a:off x="9819569" y="6626768"/>
              <a:ext cx="280458" cy="22559"/>
            </p14:xfrm>
          </p:contentPart>
        </mc:Choice>
        <mc:Fallback xmlns="">
          <p:pic>
            <p:nvPicPr>
              <p:cNvPr id="275" name="墨迹 274"/>
            </p:nvPicPr>
            <p:blipFill>
              <a:blip/>
            </p:blipFill>
            <p:spPr>
              <a:xfrm>
                <a:off x="9819569" y="6626768"/>
                <a:ext cx="280458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276" name="墨迹 275"/>
              <p14:cNvContentPartPr/>
              <p14:nvPr/>
            </p14:nvContentPartPr>
            <p14:xfrm>
              <a:off x="10326511" y="6632408"/>
              <a:ext cx="166511" cy="9164"/>
            </p14:xfrm>
          </p:contentPart>
        </mc:Choice>
        <mc:Fallback xmlns="">
          <p:pic>
            <p:nvPicPr>
              <p:cNvPr id="276" name="墨迹 275"/>
            </p:nvPicPr>
            <p:blipFill>
              <a:blip/>
            </p:blipFill>
            <p:spPr>
              <a:xfrm>
                <a:off x="10326511" y="6632408"/>
                <a:ext cx="166511" cy="91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277" name="墨迹 276"/>
              <p14:cNvContentPartPr/>
              <p14:nvPr/>
            </p14:nvContentPartPr>
            <p14:xfrm>
              <a:off x="10775244" y="6609848"/>
              <a:ext cx="601133" cy="11280"/>
            </p14:xfrm>
          </p:contentPart>
        </mc:Choice>
        <mc:Fallback xmlns="">
          <p:pic>
            <p:nvPicPr>
              <p:cNvPr id="277" name="墨迹 276"/>
            </p:nvPicPr>
            <p:blipFill>
              <a:blip/>
            </p:blipFill>
            <p:spPr>
              <a:xfrm>
                <a:off x="10775244" y="6609848"/>
                <a:ext cx="601133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278" name="墨迹 277"/>
              <p14:cNvContentPartPr/>
              <p14:nvPr/>
            </p14:nvContentPartPr>
            <p14:xfrm>
              <a:off x="10983382" y="6669066"/>
              <a:ext cx="212373" cy="109976"/>
            </p14:xfrm>
          </p:contentPart>
        </mc:Choice>
        <mc:Fallback xmlns="">
          <p:pic>
            <p:nvPicPr>
              <p:cNvPr id="278" name="墨迹 277"/>
            </p:nvPicPr>
            <p:blipFill>
              <a:blip/>
            </p:blipFill>
            <p:spPr>
              <a:xfrm>
                <a:off x="10983382" y="6669066"/>
                <a:ext cx="212373" cy="109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279" name="墨迹 278"/>
              <p14:cNvContentPartPr/>
              <p14:nvPr/>
            </p14:nvContentPartPr>
            <p14:xfrm>
              <a:off x="11094155" y="6674530"/>
              <a:ext cx="42333" cy="270887"/>
            </p14:xfrm>
          </p:contentPart>
        </mc:Choice>
        <mc:Fallback xmlns="">
          <p:pic>
            <p:nvPicPr>
              <p:cNvPr id="279" name="墨迹 278"/>
            </p:nvPicPr>
            <p:blipFill>
              <a:blip/>
            </p:blipFill>
            <p:spPr>
              <a:xfrm>
                <a:off x="11094155" y="6674530"/>
                <a:ext cx="42333" cy="2708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280" name="墨迹 279"/>
              <p14:cNvContentPartPr/>
              <p14:nvPr/>
            </p14:nvContentPartPr>
            <p14:xfrm>
              <a:off x="10847917" y="6397651"/>
              <a:ext cx="181327" cy="175539"/>
            </p14:xfrm>
          </p:contentPart>
        </mc:Choice>
        <mc:Fallback xmlns="">
          <p:pic>
            <p:nvPicPr>
              <p:cNvPr id="280" name="墨迹 279"/>
            </p:nvPicPr>
            <p:blipFill>
              <a:blip/>
            </p:blipFill>
            <p:spPr>
              <a:xfrm>
                <a:off x="10847917" y="6397651"/>
                <a:ext cx="181327" cy="1755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281" name="墨迹 280"/>
              <p14:cNvContentPartPr/>
              <p14:nvPr/>
            </p14:nvContentPartPr>
            <p14:xfrm>
              <a:off x="11046177" y="6474493"/>
              <a:ext cx="107244" cy="33839"/>
            </p14:xfrm>
          </p:contentPart>
        </mc:Choice>
        <mc:Fallback xmlns="">
          <p:pic>
            <p:nvPicPr>
              <p:cNvPr id="281" name="墨迹 280"/>
            </p:nvPicPr>
            <p:blipFill>
              <a:blip/>
            </p:blipFill>
            <p:spPr>
              <a:xfrm>
                <a:off x="11046177" y="6474493"/>
                <a:ext cx="107244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282" name="墨迹 281"/>
              <p14:cNvContentPartPr/>
              <p14:nvPr/>
            </p14:nvContentPartPr>
            <p14:xfrm>
              <a:off x="11147777" y="6380026"/>
              <a:ext cx="95955" cy="218543"/>
            </p14:xfrm>
          </p:contentPart>
        </mc:Choice>
        <mc:Fallback xmlns="">
          <p:pic>
            <p:nvPicPr>
              <p:cNvPr id="282" name="墨迹 281"/>
            </p:nvPicPr>
            <p:blipFill>
              <a:blip/>
            </p:blipFill>
            <p:spPr>
              <a:xfrm>
                <a:off x="11147777" y="6380026"/>
                <a:ext cx="95955" cy="2185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283" name="墨迹 282"/>
              <p14:cNvContentPartPr/>
              <p14:nvPr/>
            </p14:nvContentPartPr>
            <p14:xfrm>
              <a:off x="11295944" y="6435014"/>
              <a:ext cx="139700" cy="132888"/>
            </p14:xfrm>
          </p:contentPart>
        </mc:Choice>
        <mc:Fallback xmlns="">
          <p:pic>
            <p:nvPicPr>
              <p:cNvPr id="283" name="墨迹 282"/>
            </p:nvPicPr>
            <p:blipFill>
              <a:blip/>
            </p:blipFill>
            <p:spPr>
              <a:xfrm>
                <a:off x="11295944" y="6435014"/>
                <a:ext cx="139700" cy="1328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284" name="墨迹 283"/>
              <p14:cNvContentPartPr/>
              <p14:nvPr/>
            </p14:nvContentPartPr>
            <p14:xfrm>
              <a:off x="11463867" y="6403114"/>
              <a:ext cx="95955" cy="212374"/>
            </p14:xfrm>
          </p:contentPart>
        </mc:Choice>
        <mc:Fallback xmlns="">
          <p:pic>
            <p:nvPicPr>
              <p:cNvPr id="284" name="墨迹 283"/>
            </p:nvPicPr>
            <p:blipFill>
              <a:blip/>
            </p:blipFill>
            <p:spPr>
              <a:xfrm>
                <a:off x="11463867" y="6403114"/>
                <a:ext cx="95955" cy="212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285" name="墨迹 284"/>
              <p14:cNvContentPartPr/>
              <p14:nvPr/>
            </p14:nvContentPartPr>
            <p14:xfrm>
              <a:off x="11300177" y="6609848"/>
              <a:ext cx="341488" cy="33839"/>
            </p14:xfrm>
          </p:contentPart>
        </mc:Choice>
        <mc:Fallback xmlns="">
          <p:pic>
            <p:nvPicPr>
              <p:cNvPr id="285" name="墨迹 284"/>
            </p:nvPicPr>
            <p:blipFill>
              <a:blip/>
            </p:blipFill>
            <p:spPr>
              <a:xfrm>
                <a:off x="11300177" y="6609848"/>
                <a:ext cx="341488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319" name="墨迹 318"/>
              <p14:cNvContentPartPr/>
              <p14:nvPr/>
            </p14:nvContentPartPr>
            <p14:xfrm>
              <a:off x="11695288" y="6263000"/>
              <a:ext cx="25400" cy="31019"/>
            </p14:xfrm>
          </p:contentPart>
        </mc:Choice>
        <mc:Fallback xmlns="">
          <p:pic>
            <p:nvPicPr>
              <p:cNvPr id="319" name="墨迹 318"/>
            </p:nvPicPr>
            <p:blipFill>
              <a:blip/>
            </p:blipFill>
            <p:spPr>
              <a:xfrm>
                <a:off x="11695288" y="6263000"/>
                <a:ext cx="25400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320" name="墨迹 319"/>
              <p14:cNvContentPartPr/>
              <p14:nvPr/>
            </p14:nvContentPartPr>
            <p14:xfrm>
              <a:off x="11645900" y="6169944"/>
              <a:ext cx="136877" cy="39478"/>
            </p14:xfrm>
          </p:contentPart>
        </mc:Choice>
        <mc:Fallback xmlns="">
          <p:pic>
            <p:nvPicPr>
              <p:cNvPr id="320" name="墨迹 319"/>
            </p:nvPicPr>
            <p:blipFill>
              <a:blip/>
            </p:blipFill>
            <p:spPr>
              <a:xfrm>
                <a:off x="11645900" y="6169944"/>
                <a:ext cx="136877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321" name="墨迹 320"/>
              <p14:cNvContentPartPr/>
              <p14:nvPr/>
            </p14:nvContentPartPr>
            <p14:xfrm>
              <a:off x="11647311" y="6265820"/>
              <a:ext cx="135467" cy="8460"/>
            </p14:xfrm>
          </p:contentPart>
        </mc:Choice>
        <mc:Fallback xmlns="">
          <p:pic>
            <p:nvPicPr>
              <p:cNvPr id="321" name="墨迹 320"/>
            </p:nvPicPr>
            <p:blipFill>
              <a:blip/>
            </p:blipFill>
            <p:spPr>
              <a:xfrm>
                <a:off x="11647311" y="6265820"/>
                <a:ext cx="135467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322" name="墨迹 321"/>
              <p14:cNvContentPartPr/>
              <p14:nvPr/>
            </p14:nvContentPartPr>
            <p14:xfrm>
              <a:off x="11827932" y="6126764"/>
              <a:ext cx="36689" cy="215194"/>
            </p14:xfrm>
          </p:contentPart>
        </mc:Choice>
        <mc:Fallback xmlns="">
          <p:pic>
            <p:nvPicPr>
              <p:cNvPr id="322" name="墨迹 321"/>
            </p:nvPicPr>
            <p:blipFill>
              <a:blip/>
            </p:blipFill>
            <p:spPr>
              <a:xfrm>
                <a:off x="11827932" y="6126764"/>
                <a:ext cx="36689" cy="215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323" name="墨迹 322"/>
              <p14:cNvContentPartPr/>
              <p14:nvPr/>
            </p14:nvContentPartPr>
            <p14:xfrm>
              <a:off x="11847688" y="6142625"/>
              <a:ext cx="101600" cy="224711"/>
            </p14:xfrm>
          </p:contentPart>
        </mc:Choice>
        <mc:Fallback xmlns="">
          <p:pic>
            <p:nvPicPr>
              <p:cNvPr id="323" name="墨迹 322"/>
            </p:nvPicPr>
            <p:blipFill>
              <a:blip/>
            </p:blipFill>
            <p:spPr>
              <a:xfrm>
                <a:off x="11847688" y="6142625"/>
                <a:ext cx="101600" cy="2247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324" name="墨迹 323"/>
              <p14:cNvContentPartPr/>
              <p14:nvPr/>
            </p14:nvContentPartPr>
            <p14:xfrm>
              <a:off x="11932355" y="6165714"/>
              <a:ext cx="95956" cy="15509"/>
            </p14:xfrm>
          </p:contentPart>
        </mc:Choice>
        <mc:Fallback xmlns="">
          <p:pic>
            <p:nvPicPr>
              <p:cNvPr id="324" name="墨迹 323"/>
            </p:nvPicPr>
            <p:blipFill>
              <a:blip/>
            </p:blipFill>
            <p:spPr>
              <a:xfrm>
                <a:off x="11932355" y="6165714"/>
                <a:ext cx="95956" cy="155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325" name="墨迹 324"/>
              <p14:cNvContentPartPr/>
              <p14:nvPr/>
            </p14:nvContentPartPr>
            <p14:xfrm>
              <a:off x="11994444" y="6210832"/>
              <a:ext cx="95956" cy="122666"/>
            </p14:xfrm>
          </p:contentPart>
        </mc:Choice>
        <mc:Fallback xmlns="">
          <p:pic>
            <p:nvPicPr>
              <p:cNvPr id="325" name="墨迹 324"/>
            </p:nvPicPr>
            <p:blipFill>
              <a:blip/>
            </p:blipFill>
            <p:spPr>
              <a:xfrm>
                <a:off x="11994444" y="6210832"/>
                <a:ext cx="95956" cy="1226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326" name="墨迹 325"/>
              <p14:cNvContentPartPr/>
              <p14:nvPr/>
            </p14:nvContentPartPr>
            <p14:xfrm>
              <a:off x="12098867" y="6258418"/>
              <a:ext cx="93133" cy="142758"/>
            </p14:xfrm>
          </p:contentPart>
        </mc:Choice>
        <mc:Fallback xmlns="">
          <p:pic>
            <p:nvPicPr>
              <p:cNvPr id="326" name="墨迹 325"/>
            </p:nvPicPr>
            <p:blipFill>
              <a:blip/>
            </p:blipFill>
            <p:spPr>
              <a:xfrm>
                <a:off x="12098867" y="6258418"/>
                <a:ext cx="93133" cy="142758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15" y="4040346"/>
            <a:ext cx="10301915" cy="107282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7239000" y="764193"/>
              <a:ext cx="105017" cy="59958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7239000" y="764193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墨迹 2"/>
              <p14:cNvContentPartPr/>
              <p14:nvPr/>
            </p14:nvContentPartPr>
            <p14:xfrm>
              <a:off x="1501422" y="152274"/>
              <a:ext cx="16933" cy="115616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1501422" y="152274"/>
                <a:ext cx="16933" cy="115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1421694" y="129715"/>
              <a:ext cx="282928" cy="315829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1421694" y="129715"/>
                <a:ext cx="282928" cy="3158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1566333" y="278993"/>
              <a:ext cx="47978" cy="163731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1566333" y="278993"/>
                <a:ext cx="47978" cy="1637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1484488" y="501942"/>
              <a:ext cx="11289" cy="132535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1484488" y="501942"/>
                <a:ext cx="11289" cy="132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1436511" y="490662"/>
              <a:ext cx="364066" cy="189815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1436511" y="490662"/>
                <a:ext cx="364066" cy="189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1783644" y="304549"/>
              <a:ext cx="220133" cy="45118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1783644" y="304549"/>
                <a:ext cx="220133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墨迹 9"/>
              <p14:cNvContentPartPr/>
              <p14:nvPr/>
            </p14:nvContentPartPr>
            <p14:xfrm>
              <a:off x="1830740" y="242511"/>
              <a:ext cx="34748" cy="277408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1830740" y="242511"/>
                <a:ext cx="34748" cy="2774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墨迹 10"/>
              <p14:cNvContentPartPr/>
              <p14:nvPr/>
            </p14:nvContentPartPr>
            <p14:xfrm>
              <a:off x="1768122" y="218542"/>
              <a:ext cx="201789" cy="434265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1768122" y="218542"/>
                <a:ext cx="201789" cy="4342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墨迹 11"/>
              <p14:cNvContentPartPr/>
              <p14:nvPr/>
            </p14:nvContentPartPr>
            <p14:xfrm>
              <a:off x="1978377" y="238986"/>
              <a:ext cx="194734" cy="301025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1978377" y="238986"/>
                <a:ext cx="194734" cy="3010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墨迹 12"/>
              <p14:cNvContentPartPr/>
              <p14:nvPr/>
            </p14:nvContentPartPr>
            <p14:xfrm>
              <a:off x="2106788" y="434264"/>
              <a:ext cx="29634" cy="659857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2106788" y="434264"/>
                <a:ext cx="29634" cy="659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墨迹 13"/>
              <p14:cNvContentPartPr/>
              <p14:nvPr/>
            </p14:nvContentPartPr>
            <p14:xfrm>
              <a:off x="2314222" y="186113"/>
              <a:ext cx="65793" cy="78957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2314222" y="186113"/>
                <a:ext cx="65793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墨迹 14"/>
              <p14:cNvContentPartPr/>
              <p14:nvPr/>
            </p14:nvContentPartPr>
            <p14:xfrm>
              <a:off x="2201333" y="270710"/>
              <a:ext cx="268111" cy="394786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2201333" y="270710"/>
                <a:ext cx="268111" cy="3947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墨迹 15"/>
              <p14:cNvContentPartPr/>
              <p14:nvPr/>
            </p14:nvContentPartPr>
            <p14:xfrm>
              <a:off x="2517422" y="255906"/>
              <a:ext cx="82197" cy="319177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2517422" y="255906"/>
                <a:ext cx="82197" cy="3191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墨迹 16"/>
              <p14:cNvContentPartPr/>
              <p14:nvPr/>
            </p14:nvContentPartPr>
            <p14:xfrm>
              <a:off x="2624666" y="265070"/>
              <a:ext cx="218017" cy="232995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2624666" y="265070"/>
                <a:ext cx="218017" cy="232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墨迹 17"/>
              <p14:cNvContentPartPr/>
              <p14:nvPr/>
            </p14:nvContentPartPr>
            <p14:xfrm>
              <a:off x="2714977" y="188052"/>
              <a:ext cx="28223" cy="620202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2714977" y="188052"/>
                <a:ext cx="28223" cy="6202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墨迹 18"/>
              <p14:cNvContentPartPr/>
              <p14:nvPr/>
            </p14:nvContentPartPr>
            <p14:xfrm>
              <a:off x="2641600" y="541421"/>
              <a:ext cx="163688" cy="137470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2641600" y="541421"/>
                <a:ext cx="163688" cy="1374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墨迹 19"/>
              <p14:cNvContentPartPr/>
              <p14:nvPr/>
            </p14:nvContentPartPr>
            <p14:xfrm>
              <a:off x="2929466" y="558340"/>
              <a:ext cx="22578" cy="11280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2929466" y="558340"/>
                <a:ext cx="22578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墨迹 20"/>
              <p14:cNvContentPartPr/>
              <p14:nvPr/>
            </p14:nvContentPartPr>
            <p14:xfrm>
              <a:off x="2901244" y="654217"/>
              <a:ext cx="25400" cy="14099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2901244" y="654217"/>
                <a:ext cx="25400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" name="墨迹 21"/>
              <p14:cNvContentPartPr/>
              <p14:nvPr/>
            </p14:nvContentPartPr>
            <p14:xfrm>
              <a:off x="3622851" y="344027"/>
              <a:ext cx="274637" cy="203033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3622851" y="344027"/>
                <a:ext cx="274637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墨迹 22"/>
              <p14:cNvContentPartPr/>
              <p14:nvPr/>
            </p14:nvContentPartPr>
            <p14:xfrm>
              <a:off x="3911600" y="298204"/>
              <a:ext cx="28222" cy="215018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3911600" y="298204"/>
                <a:ext cx="28222" cy="215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墨迹 23"/>
              <p14:cNvContentPartPr/>
              <p14:nvPr/>
            </p14:nvContentPartPr>
            <p14:xfrm>
              <a:off x="3911600" y="406065"/>
              <a:ext cx="93133" cy="33839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3911600" y="406065"/>
                <a:ext cx="93133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墨迹 24"/>
              <p14:cNvContentPartPr/>
              <p14:nvPr/>
            </p14:nvContentPartPr>
            <p14:xfrm>
              <a:off x="3979333" y="263308"/>
              <a:ext cx="39511" cy="410648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3979333" y="263308"/>
                <a:ext cx="39511" cy="4106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6" name="墨迹 25"/>
              <p14:cNvContentPartPr/>
              <p14:nvPr/>
            </p14:nvContentPartPr>
            <p14:xfrm>
              <a:off x="4035777" y="291154"/>
              <a:ext cx="282928" cy="261546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4035777" y="291154"/>
                <a:ext cx="282928" cy="2615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墨迹 26"/>
              <p14:cNvContentPartPr/>
              <p14:nvPr/>
            </p14:nvContentPartPr>
            <p14:xfrm>
              <a:off x="4459111" y="417345"/>
              <a:ext cx="248355" cy="16919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4459111" y="417345"/>
                <a:ext cx="248355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8" name="墨迹 27"/>
              <p14:cNvContentPartPr/>
              <p14:nvPr/>
            </p14:nvContentPartPr>
            <p14:xfrm>
              <a:off x="4667955" y="327108"/>
              <a:ext cx="160867" cy="62038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4667955" y="327108"/>
                <a:ext cx="160867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" name="墨迹 28"/>
              <p14:cNvContentPartPr/>
              <p14:nvPr/>
            </p14:nvContentPartPr>
            <p14:xfrm>
              <a:off x="4487333" y="507582"/>
              <a:ext cx="276578" cy="5640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4487333" y="507582"/>
                <a:ext cx="276578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" name="墨迹 29"/>
              <p14:cNvContentPartPr/>
              <p14:nvPr/>
            </p14:nvContentPartPr>
            <p14:xfrm>
              <a:off x="4481688" y="535781"/>
              <a:ext cx="135467" cy="59218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4481688" y="535781"/>
                <a:ext cx="135467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1" name="墨迹 30"/>
              <p14:cNvContentPartPr/>
              <p14:nvPr/>
            </p14:nvContentPartPr>
            <p14:xfrm>
              <a:off x="5042958" y="265070"/>
              <a:ext cx="209197" cy="219953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5042958" y="265070"/>
                <a:ext cx="209197" cy="219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2" name="墨迹 31"/>
              <p14:cNvContentPartPr/>
              <p14:nvPr/>
            </p14:nvContentPartPr>
            <p14:xfrm>
              <a:off x="5297311" y="279170"/>
              <a:ext cx="42333" cy="222596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5297311" y="279170"/>
                <a:ext cx="42333" cy="2225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墨迹 32"/>
              <p14:cNvContentPartPr/>
              <p14:nvPr/>
            </p14:nvContentPartPr>
            <p14:xfrm>
              <a:off x="5294488" y="372226"/>
              <a:ext cx="107244" cy="73318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5294488" y="372226"/>
                <a:ext cx="107244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4" name="墨迹 33"/>
              <p14:cNvContentPartPr/>
              <p14:nvPr/>
            </p14:nvContentPartPr>
            <p14:xfrm>
              <a:off x="5393266" y="208672"/>
              <a:ext cx="53622" cy="470924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5393266" y="208672"/>
                <a:ext cx="53622" cy="4709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5" name="墨迹 34"/>
              <p14:cNvContentPartPr/>
              <p14:nvPr/>
            </p14:nvContentPartPr>
            <p14:xfrm>
              <a:off x="5484988" y="389146"/>
              <a:ext cx="153812" cy="129715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5484988" y="389146"/>
                <a:ext cx="153812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6" name="墨迹 35"/>
              <p14:cNvContentPartPr/>
              <p14:nvPr/>
            </p14:nvContentPartPr>
            <p14:xfrm>
              <a:off x="5644444" y="344027"/>
              <a:ext cx="211666" cy="16920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5644444" y="344027"/>
                <a:ext cx="211666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7" name="墨迹 36"/>
              <p14:cNvContentPartPr/>
              <p14:nvPr/>
            </p14:nvContentPartPr>
            <p14:xfrm>
              <a:off x="5740400" y="244450"/>
              <a:ext cx="33866" cy="285691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5740400" y="244450"/>
                <a:ext cx="33866" cy="285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8" name="墨迹 37"/>
              <p14:cNvContentPartPr/>
              <p14:nvPr/>
            </p14:nvContentPartPr>
            <p14:xfrm>
              <a:off x="5971822" y="180473"/>
              <a:ext cx="203200" cy="321469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5971822" y="180473"/>
                <a:ext cx="203200" cy="3214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9" name="墨迹 38"/>
              <p14:cNvContentPartPr/>
              <p14:nvPr/>
            </p14:nvContentPartPr>
            <p14:xfrm>
              <a:off x="6208888" y="400425"/>
              <a:ext cx="127000" cy="135356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6208888" y="400425"/>
                <a:ext cx="127000" cy="1353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0" name="墨迹 39"/>
              <p14:cNvContentPartPr/>
              <p14:nvPr/>
            </p14:nvContentPartPr>
            <p14:xfrm>
              <a:off x="7075311" y="1492785"/>
              <a:ext cx="14111" cy="7402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7075311" y="1492785"/>
                <a:ext cx="14111" cy="74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1" name="墨迹 40"/>
              <p14:cNvContentPartPr/>
              <p14:nvPr/>
            </p14:nvContentPartPr>
            <p14:xfrm>
              <a:off x="3884788" y="1201277"/>
              <a:ext cx="32456" cy="610509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3884788" y="1201277"/>
                <a:ext cx="32456" cy="6105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2" name="墨迹 41"/>
              <p14:cNvContentPartPr/>
              <p14:nvPr/>
            </p14:nvContentPartPr>
            <p14:xfrm>
              <a:off x="3926416" y="1404310"/>
              <a:ext cx="194028" cy="197393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3926416" y="1404310"/>
                <a:ext cx="194028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3" name="墨迹 42"/>
              <p14:cNvContentPartPr/>
              <p14:nvPr/>
            </p14:nvContentPartPr>
            <p14:xfrm>
              <a:off x="4148666" y="1364832"/>
              <a:ext cx="184856" cy="62037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4148666" y="1364832"/>
                <a:ext cx="184856" cy="62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4" name="墨迹 43"/>
              <p14:cNvContentPartPr/>
              <p14:nvPr/>
            </p14:nvContentPartPr>
            <p14:xfrm>
              <a:off x="4151488" y="1490317"/>
              <a:ext cx="262467" cy="15510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4151488" y="1490317"/>
                <a:ext cx="262467" cy="155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5" name="墨迹 44"/>
              <p14:cNvContentPartPr/>
              <p14:nvPr/>
            </p14:nvContentPartPr>
            <p14:xfrm>
              <a:off x="4508676" y="1446609"/>
              <a:ext cx="1259946" cy="36659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4508676" y="1446609"/>
                <a:ext cx="1259946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6" name="墨迹 45"/>
              <p14:cNvContentPartPr/>
              <p14:nvPr/>
            </p14:nvContentPartPr>
            <p14:xfrm>
              <a:off x="4679244" y="1061692"/>
              <a:ext cx="231422" cy="348258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4679244" y="1061692"/>
                <a:ext cx="231422" cy="3482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7" name="墨迹 46"/>
              <p14:cNvContentPartPr/>
              <p14:nvPr/>
            </p14:nvContentPartPr>
            <p14:xfrm>
              <a:off x="4944533" y="1240756"/>
              <a:ext cx="101600" cy="189815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4944533" y="1240756"/>
                <a:ext cx="101600" cy="189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8" name="墨迹 47"/>
              <p14:cNvContentPartPr/>
              <p14:nvPr/>
            </p14:nvContentPartPr>
            <p14:xfrm>
              <a:off x="5080000" y="1319713"/>
              <a:ext cx="101600" cy="90237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5080000" y="1319713"/>
                <a:ext cx="101600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9" name="墨迹 48"/>
              <p14:cNvContentPartPr/>
              <p14:nvPr/>
            </p14:nvContentPartPr>
            <p14:xfrm>
              <a:off x="5300133" y="1252036"/>
              <a:ext cx="22578" cy="16919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5300133" y="1252036"/>
                <a:ext cx="22578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0" name="墨迹 49"/>
              <p14:cNvContentPartPr/>
              <p14:nvPr/>
            </p14:nvContentPartPr>
            <p14:xfrm>
              <a:off x="5429955" y="1078612"/>
              <a:ext cx="248356" cy="255906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5429955" y="1078612"/>
                <a:ext cx="248356" cy="2559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1" name="墨迹 50"/>
              <p14:cNvContentPartPr/>
              <p14:nvPr/>
            </p14:nvContentPartPr>
            <p14:xfrm>
              <a:off x="5662788" y="1193875"/>
              <a:ext cx="80434" cy="131478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5662788" y="1193875"/>
                <a:ext cx="80434" cy="131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2" name="墨迹 51"/>
              <p14:cNvContentPartPr/>
              <p14:nvPr/>
            </p14:nvContentPartPr>
            <p14:xfrm>
              <a:off x="5731403" y="1144174"/>
              <a:ext cx="158574" cy="211141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5731403" y="1144174"/>
                <a:ext cx="158574" cy="2111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3" name="墨迹 52"/>
              <p14:cNvContentPartPr/>
              <p14:nvPr/>
            </p14:nvContentPartPr>
            <p14:xfrm>
              <a:off x="5683955" y="867119"/>
              <a:ext cx="127000" cy="146106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5683955" y="867119"/>
                <a:ext cx="127000" cy="1461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4" name="墨迹 53"/>
              <p14:cNvContentPartPr/>
              <p14:nvPr/>
            </p14:nvContentPartPr>
            <p14:xfrm>
              <a:off x="4910666" y="1720139"/>
              <a:ext cx="268111" cy="321469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4910666" y="1720139"/>
                <a:ext cx="268111" cy="3214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5" name="墨迹 54"/>
              <p14:cNvContentPartPr/>
              <p14:nvPr/>
            </p14:nvContentPartPr>
            <p14:xfrm>
              <a:off x="5222522" y="1891272"/>
              <a:ext cx="105833" cy="149631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5222522" y="1891272"/>
                <a:ext cx="105833" cy="1496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6" name="墨迹 55"/>
              <p14:cNvContentPartPr/>
              <p14:nvPr/>
            </p14:nvContentPartPr>
            <p14:xfrm>
              <a:off x="5303661" y="1861663"/>
              <a:ext cx="276225" cy="275822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5303661" y="1861663"/>
                <a:ext cx="276225" cy="2758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7" name="墨迹 56"/>
              <p14:cNvContentPartPr/>
              <p14:nvPr/>
            </p14:nvContentPartPr>
            <p14:xfrm>
              <a:off x="5232400" y="1605228"/>
              <a:ext cx="186266" cy="134651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5232400" y="1605228"/>
                <a:ext cx="186266" cy="1346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8" name="墨迹 57"/>
              <p14:cNvContentPartPr/>
              <p14:nvPr/>
            </p14:nvContentPartPr>
            <p14:xfrm>
              <a:off x="7128933" y="851081"/>
              <a:ext cx="22578" cy="79486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7128933" y="851081"/>
                <a:ext cx="22578" cy="794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9" name="墨迹 58"/>
              <p14:cNvContentPartPr/>
              <p14:nvPr/>
            </p14:nvContentPartPr>
            <p14:xfrm>
              <a:off x="4752622" y="693695"/>
              <a:ext cx="1370189" cy="1641183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4752622" y="693695"/>
                <a:ext cx="1370189" cy="16411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0" name="墨迹 59"/>
              <p14:cNvContentPartPr/>
              <p14:nvPr/>
            </p14:nvContentPartPr>
            <p14:xfrm>
              <a:off x="4481688" y="921226"/>
              <a:ext cx="101600" cy="518157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4481688" y="921226"/>
                <a:ext cx="101600" cy="5181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1" name="墨迹 60"/>
              <p14:cNvContentPartPr/>
              <p14:nvPr/>
            </p14:nvContentPartPr>
            <p14:xfrm>
              <a:off x="4450644" y="913648"/>
              <a:ext cx="93133" cy="163554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4450644" y="913648"/>
                <a:ext cx="93133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2" name="墨迹 61"/>
              <p14:cNvContentPartPr/>
              <p14:nvPr/>
            </p14:nvContentPartPr>
            <p14:xfrm>
              <a:off x="4543777" y="936207"/>
              <a:ext cx="101600" cy="126895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4543777" y="936207"/>
                <a:ext cx="101600" cy="126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3" name="墨迹 62"/>
              <p14:cNvContentPartPr/>
              <p14:nvPr/>
            </p14:nvContentPartPr>
            <p14:xfrm>
              <a:off x="7453488" y="1297154"/>
              <a:ext cx="19756" cy="11280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7453488" y="1297154"/>
                <a:ext cx="19756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4" name="墨迹 63"/>
              <p14:cNvContentPartPr/>
              <p14:nvPr/>
            </p14:nvContentPartPr>
            <p14:xfrm>
              <a:off x="6115755" y="1112451"/>
              <a:ext cx="183445" cy="934797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6115755" y="1112451"/>
                <a:ext cx="183445" cy="9347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5" name="墨迹 64"/>
              <p14:cNvContentPartPr/>
              <p14:nvPr/>
            </p14:nvContentPartPr>
            <p14:xfrm>
              <a:off x="6088238" y="1745518"/>
              <a:ext cx="445206" cy="329929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6088238" y="1745518"/>
                <a:ext cx="445206" cy="3299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6" name="墨迹 65"/>
              <p14:cNvContentPartPr/>
              <p14:nvPr/>
            </p14:nvContentPartPr>
            <p14:xfrm>
              <a:off x="2536670" y="4585045"/>
              <a:ext cx="507250" cy="381552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2536670" y="4585045"/>
                <a:ext cx="507250" cy="3815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7" name="墨迹 66"/>
              <p14:cNvContentPartPr/>
              <p14:nvPr/>
            </p14:nvContentPartPr>
            <p14:xfrm>
              <a:off x="8165096" y="4428438"/>
              <a:ext cx="615366" cy="621623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8165096" y="4428438"/>
                <a:ext cx="615366" cy="6216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8" name="墨迹 67"/>
              <p14:cNvContentPartPr/>
              <p14:nvPr/>
            </p14:nvContentPartPr>
            <p14:xfrm>
              <a:off x="4688229" y="5450655"/>
              <a:ext cx="68395" cy="304673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4688229" y="5450655"/>
                <a:ext cx="68395" cy="304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9" name="墨迹 68"/>
              <p14:cNvContentPartPr/>
              <p14:nvPr/>
            </p14:nvContentPartPr>
            <p14:xfrm>
              <a:off x="4800622" y="5393707"/>
              <a:ext cx="280866" cy="410738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4800622" y="5393707"/>
                <a:ext cx="280866" cy="4107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0" name="墨迹 69"/>
              <p14:cNvContentPartPr/>
              <p14:nvPr/>
            </p14:nvContentPartPr>
            <p14:xfrm>
              <a:off x="4890558" y="5476994"/>
              <a:ext cx="48440" cy="460567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4890558" y="5476994"/>
                <a:ext cx="48440" cy="4605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1" name="墨迹 70"/>
              <p14:cNvContentPartPr/>
              <p14:nvPr/>
            </p14:nvContentPartPr>
            <p14:xfrm>
              <a:off x="5293794" y="5479841"/>
              <a:ext cx="152466" cy="255554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5293794" y="5479841"/>
                <a:ext cx="152466" cy="255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2" name="墨迹 71"/>
              <p14:cNvContentPartPr/>
              <p14:nvPr/>
            </p14:nvContentPartPr>
            <p14:xfrm>
              <a:off x="5437705" y="5409546"/>
              <a:ext cx="42753" cy="579269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5437705" y="5409546"/>
                <a:ext cx="42753" cy="5792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3" name="墨迹 72"/>
              <p14:cNvContentPartPr/>
              <p14:nvPr/>
            </p14:nvContentPartPr>
            <p14:xfrm>
              <a:off x="5742626" y="5353844"/>
              <a:ext cx="79795" cy="136675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5742626" y="5353844"/>
                <a:ext cx="79795" cy="1366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4" name="墨迹 73"/>
              <p14:cNvContentPartPr/>
              <p14:nvPr/>
            </p14:nvContentPartPr>
            <p14:xfrm>
              <a:off x="5600677" y="5494434"/>
              <a:ext cx="335734" cy="379772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5600677" y="5494434"/>
                <a:ext cx="335734" cy="379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5" name="墨迹 74"/>
              <p14:cNvContentPartPr/>
              <p14:nvPr/>
            </p14:nvContentPartPr>
            <p14:xfrm>
              <a:off x="5944966" y="5597831"/>
              <a:ext cx="31342" cy="154650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5944966" y="5597831"/>
                <a:ext cx="31342" cy="1546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6" name="墨迹 75"/>
              <p14:cNvContentPartPr/>
              <p14:nvPr/>
            </p14:nvContentPartPr>
            <p14:xfrm>
              <a:off x="5990563" y="5409902"/>
              <a:ext cx="71239" cy="818094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5990563" y="5409902"/>
                <a:ext cx="71239" cy="818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7" name="墨迹 76"/>
              <p14:cNvContentPartPr/>
              <p14:nvPr/>
            </p14:nvContentPartPr>
            <p14:xfrm>
              <a:off x="5999107" y="5458308"/>
              <a:ext cx="170987" cy="43600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5999107" y="5458308"/>
                <a:ext cx="170987" cy="436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8" name="墨迹 77"/>
              <p14:cNvContentPartPr/>
              <p14:nvPr/>
            </p14:nvContentPartPr>
            <p14:xfrm>
              <a:off x="6198592" y="5462045"/>
              <a:ext cx="66432" cy="62642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6198592" y="5462045"/>
                <a:ext cx="66432" cy="626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9" name="墨迹 78"/>
              <p14:cNvContentPartPr/>
              <p14:nvPr/>
            </p14:nvContentPartPr>
            <p14:xfrm>
              <a:off x="6192892" y="5418444"/>
              <a:ext cx="142489" cy="89159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6192892" y="5418444"/>
                <a:ext cx="142489" cy="891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0" name="墨迹 79"/>
              <p14:cNvContentPartPr/>
              <p14:nvPr/>
            </p14:nvContentPartPr>
            <p14:xfrm>
              <a:off x="6100983" y="5551026"/>
              <a:ext cx="317037" cy="222810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6100983" y="5551026"/>
                <a:ext cx="317037" cy="2228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1" name="墨迹 80"/>
              <p14:cNvContentPartPr/>
              <p14:nvPr/>
            </p14:nvContentPartPr>
            <p14:xfrm>
              <a:off x="6563353" y="5663677"/>
              <a:ext cx="34197" cy="31855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6563353" y="5663677"/>
                <a:ext cx="34197" cy="318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2" name="墨迹 81"/>
              <p14:cNvContentPartPr/>
              <p14:nvPr/>
            </p14:nvContentPartPr>
            <p14:xfrm>
              <a:off x="6510282" y="5769564"/>
              <a:ext cx="30273" cy="5695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6510282" y="5769564"/>
                <a:ext cx="30273" cy="56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3" name="墨迹 82"/>
              <p14:cNvContentPartPr/>
              <p14:nvPr/>
            </p14:nvContentPartPr>
            <p14:xfrm>
              <a:off x="7471546" y="5279811"/>
              <a:ext cx="217465" cy="301825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7471546" y="5279811"/>
                <a:ext cx="217465" cy="3018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4" name="墨迹 83"/>
              <p14:cNvContentPartPr/>
              <p14:nvPr/>
            </p14:nvContentPartPr>
            <p14:xfrm>
              <a:off x="7828645" y="5346369"/>
              <a:ext cx="74094" cy="201098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7828645" y="5346369"/>
                <a:ext cx="74094" cy="2010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5" name="墨迹 84"/>
              <p14:cNvContentPartPr/>
              <p14:nvPr/>
            </p14:nvContentPartPr>
            <p14:xfrm>
              <a:off x="7931238" y="5391928"/>
              <a:ext cx="71239" cy="105709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7931238" y="5391928"/>
                <a:ext cx="71239" cy="1057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6" name="墨迹 85"/>
              <p14:cNvContentPartPr/>
              <p14:nvPr/>
            </p14:nvContentPartPr>
            <p14:xfrm>
              <a:off x="7995355" y="5295116"/>
              <a:ext cx="249348" cy="258046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7995355" y="5295116"/>
                <a:ext cx="249348" cy="2580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7" name="墨迹 86"/>
              <p14:cNvContentPartPr/>
              <p14:nvPr/>
            </p14:nvContentPartPr>
            <p14:xfrm>
              <a:off x="8290299" y="5275540"/>
              <a:ext cx="128962" cy="328875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8290299" y="5275540"/>
                <a:ext cx="128962" cy="3288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88" name="墨迹 87"/>
              <p14:cNvContentPartPr/>
              <p14:nvPr/>
            </p14:nvContentPartPr>
            <p14:xfrm>
              <a:off x="8523982" y="5365233"/>
              <a:ext cx="193785" cy="22779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8523982" y="5365233"/>
                <a:ext cx="193785" cy="227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89" name="墨迹 88"/>
              <p14:cNvContentPartPr/>
              <p14:nvPr/>
            </p14:nvContentPartPr>
            <p14:xfrm>
              <a:off x="8474107" y="5501909"/>
              <a:ext cx="209462" cy="360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8474107" y="5501909"/>
                <a:ext cx="209462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0" name="墨迹 89"/>
              <p14:cNvContentPartPr/>
              <p14:nvPr/>
            </p14:nvContentPartPr>
            <p14:xfrm>
              <a:off x="8970676" y="5336759"/>
              <a:ext cx="217300" cy="261961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8970676" y="5336759"/>
                <a:ext cx="217300" cy="2619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1" name="墨迹 90"/>
              <p14:cNvContentPartPr/>
              <p14:nvPr/>
            </p14:nvContentPartPr>
            <p14:xfrm>
              <a:off x="9287712" y="5306861"/>
              <a:ext cx="113991" cy="227081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9287712" y="5306861"/>
                <a:ext cx="113991" cy="2270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2" name="墨迹 91"/>
              <p14:cNvContentPartPr/>
              <p14:nvPr/>
            </p14:nvContentPartPr>
            <p14:xfrm>
              <a:off x="9387460" y="5347081"/>
              <a:ext cx="54141" cy="162658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9387460" y="5347081"/>
                <a:ext cx="54141" cy="162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3" name="墨迹 92"/>
              <p14:cNvContentPartPr/>
              <p14:nvPr/>
            </p14:nvContentPartPr>
            <p14:xfrm>
              <a:off x="9418803" y="5390860"/>
              <a:ext cx="94037" cy="54101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9418803" y="5390860"/>
                <a:ext cx="94037" cy="541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4" name="墨迹 93"/>
              <p14:cNvContentPartPr/>
              <p14:nvPr/>
            </p14:nvContentPartPr>
            <p14:xfrm>
              <a:off x="9455315" y="5273404"/>
              <a:ext cx="162972" cy="284563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9455315" y="5273404"/>
                <a:ext cx="162972" cy="2845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5" name="墨迹 94"/>
              <p14:cNvContentPartPr/>
              <p14:nvPr/>
            </p14:nvContentPartPr>
            <p14:xfrm>
              <a:off x="9643930" y="5271269"/>
              <a:ext cx="122546" cy="307519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9643930" y="5271269"/>
                <a:ext cx="122546" cy="3075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6" name="墨迹 95"/>
              <p14:cNvContentPartPr/>
              <p14:nvPr/>
            </p14:nvContentPartPr>
            <p14:xfrm>
              <a:off x="9834871" y="5302768"/>
              <a:ext cx="205173" cy="230462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9834871" y="5302768"/>
                <a:ext cx="205173" cy="2304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97" name="墨迹 96"/>
              <p14:cNvContentPartPr/>
              <p14:nvPr/>
            </p14:nvContentPartPr>
            <p14:xfrm>
              <a:off x="9834871" y="5335514"/>
              <a:ext cx="136778" cy="223342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9834871" y="5335514"/>
                <a:ext cx="136778" cy="2233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8" name="墨迹 97"/>
              <p14:cNvContentPartPr/>
              <p14:nvPr/>
            </p14:nvContentPartPr>
            <p14:xfrm>
              <a:off x="10065698" y="5232117"/>
              <a:ext cx="94037" cy="272639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10065698" y="5232117"/>
                <a:ext cx="94037" cy="272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99" name="墨迹 98"/>
              <p14:cNvContentPartPr/>
              <p14:nvPr/>
            </p14:nvContentPartPr>
            <p14:xfrm>
              <a:off x="10201771" y="5333200"/>
              <a:ext cx="317037" cy="154827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10201771" y="5333200"/>
                <a:ext cx="317037" cy="1548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0" name="墨迹 99"/>
              <p14:cNvContentPartPr/>
              <p14:nvPr/>
            </p14:nvContentPartPr>
            <p14:xfrm>
              <a:off x="6643147" y="6048610"/>
              <a:ext cx="45596" cy="223521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6643147" y="6048610"/>
                <a:ext cx="45596" cy="2235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1" name="墨迹 100"/>
              <p14:cNvContentPartPr/>
              <p14:nvPr/>
            </p14:nvContentPartPr>
            <p14:xfrm>
              <a:off x="6768537" y="5985967"/>
              <a:ext cx="305109" cy="327452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6768537" y="5985967"/>
                <a:ext cx="305109" cy="3274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2" name="墨迹 101"/>
              <p14:cNvContentPartPr/>
              <p14:nvPr/>
            </p14:nvContentPartPr>
            <p14:xfrm>
              <a:off x="6697298" y="6091321"/>
              <a:ext cx="116836" cy="25626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6697298" y="6091321"/>
                <a:ext cx="116836" cy="256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3" name="墨迹 102"/>
              <p14:cNvContentPartPr/>
              <p14:nvPr/>
            </p14:nvContentPartPr>
            <p14:xfrm>
              <a:off x="7190305" y="5914426"/>
              <a:ext cx="117552" cy="515736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7190305" y="5914426"/>
                <a:ext cx="117552" cy="5157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4" name="墨迹 103"/>
              <p14:cNvContentPartPr/>
              <p14:nvPr/>
            </p14:nvContentPartPr>
            <p14:xfrm>
              <a:off x="7215948" y="5847156"/>
              <a:ext cx="94048" cy="187217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7215948" y="5847156"/>
                <a:ext cx="94048" cy="1872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05" name="墨迹 104"/>
              <p14:cNvContentPartPr/>
              <p14:nvPr/>
            </p14:nvContentPartPr>
            <p14:xfrm>
              <a:off x="7355593" y="5854986"/>
              <a:ext cx="71239" cy="79728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7355593" y="5854986"/>
                <a:ext cx="71239" cy="797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6" name="墨迹 105"/>
              <p14:cNvContentPartPr/>
              <p14:nvPr/>
            </p14:nvContentPartPr>
            <p14:xfrm>
              <a:off x="9575535" y="5972442"/>
              <a:ext cx="42752" cy="195758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9575535" y="5972442"/>
                <a:ext cx="42752" cy="195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07" name="墨迹 106"/>
              <p14:cNvContentPartPr/>
              <p14:nvPr/>
            </p14:nvContentPartPr>
            <p14:xfrm>
              <a:off x="9612587" y="6054305"/>
              <a:ext cx="94037" cy="34168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9612587" y="6054305"/>
                <a:ext cx="94037" cy="341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08" name="墨迹 107"/>
              <p14:cNvContentPartPr/>
              <p14:nvPr/>
            </p14:nvContentPartPr>
            <p14:xfrm>
              <a:off x="9680983" y="5908554"/>
              <a:ext cx="317202" cy="271037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9680983" y="5908554"/>
                <a:ext cx="317202" cy="271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09" name="墨迹 108"/>
              <p14:cNvContentPartPr/>
              <p14:nvPr/>
            </p14:nvContentPartPr>
            <p14:xfrm>
              <a:off x="10097040" y="6048610"/>
              <a:ext cx="225138" cy="28474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10097040" y="6048610"/>
                <a:ext cx="225138" cy="28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0" name="墨迹 109"/>
              <p14:cNvContentPartPr/>
              <p14:nvPr/>
            </p14:nvContentPartPr>
            <p14:xfrm>
              <a:off x="10173989" y="5961052"/>
              <a:ext cx="54141" cy="286876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10173989" y="5961052"/>
                <a:ext cx="54141" cy="286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11" name="墨迹 110"/>
              <p14:cNvContentPartPr/>
              <p14:nvPr/>
            </p14:nvContentPartPr>
            <p14:xfrm>
              <a:off x="10484610" y="5967459"/>
              <a:ext cx="51296" cy="195047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10484610" y="5967459"/>
                <a:ext cx="51296" cy="1950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12" name="墨迹 111"/>
              <p14:cNvContentPartPr/>
              <p14:nvPr/>
            </p14:nvContentPartPr>
            <p14:xfrm>
              <a:off x="10513108" y="6048610"/>
              <a:ext cx="111136" cy="34169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10513108" y="6048610"/>
                <a:ext cx="111136" cy="341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3" name="墨迹 112"/>
              <p14:cNvContentPartPr/>
              <p14:nvPr/>
            </p14:nvContentPartPr>
            <p14:xfrm>
              <a:off x="10598601" y="5922256"/>
              <a:ext cx="219427" cy="224945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10598601" y="5922256"/>
                <a:ext cx="219427" cy="2249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4" name="墨迹 113"/>
              <p14:cNvContentPartPr/>
              <p14:nvPr/>
            </p14:nvContentPartPr>
            <p14:xfrm>
              <a:off x="10798075" y="5862638"/>
              <a:ext cx="165288" cy="462170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10798075" y="5862638"/>
                <a:ext cx="165288" cy="4621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15" name="墨迹 114"/>
              <p14:cNvContentPartPr/>
              <p14:nvPr/>
            </p14:nvContentPartPr>
            <p14:xfrm>
              <a:off x="9420225" y="5810852"/>
              <a:ext cx="386148" cy="553819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9420225" y="5810852"/>
                <a:ext cx="386148" cy="553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16" name="墨迹 115"/>
              <p14:cNvContentPartPr/>
              <p14:nvPr/>
            </p14:nvContentPartPr>
            <p14:xfrm>
              <a:off x="10689794" y="5251337"/>
              <a:ext cx="182375" cy="22780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10689794" y="5251337"/>
                <a:ext cx="182375" cy="227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17" name="墨迹 116"/>
              <p14:cNvContentPartPr/>
              <p14:nvPr/>
            </p14:nvContentPartPr>
            <p14:xfrm>
              <a:off x="10692462" y="5353844"/>
              <a:ext cx="256656" cy="17084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10692462" y="5353844"/>
                <a:ext cx="256656" cy="170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18" name="墨迹 117"/>
              <p14:cNvContentPartPr/>
              <p14:nvPr/>
            </p14:nvContentPartPr>
            <p14:xfrm>
              <a:off x="10974762" y="5141712"/>
              <a:ext cx="91193" cy="323180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10974762" y="5141712"/>
                <a:ext cx="91193" cy="3231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19" name="墨迹 118"/>
              <p14:cNvContentPartPr/>
              <p14:nvPr/>
            </p14:nvContentPartPr>
            <p14:xfrm>
              <a:off x="11117251" y="5224821"/>
              <a:ext cx="222283" cy="154827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11117251" y="5224821"/>
                <a:ext cx="222283" cy="1548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20" name="墨迹 119"/>
              <p14:cNvContentPartPr/>
              <p14:nvPr/>
            </p14:nvContentPartPr>
            <p14:xfrm>
              <a:off x="11239786" y="5138153"/>
              <a:ext cx="76949" cy="454873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11239786" y="5138153"/>
                <a:ext cx="76949" cy="4548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21" name="墨迹 120"/>
              <p14:cNvContentPartPr/>
              <p14:nvPr/>
            </p14:nvContentPartPr>
            <p14:xfrm>
              <a:off x="11410244" y="5188694"/>
              <a:ext cx="200014" cy="347383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11410244" y="5188694"/>
                <a:ext cx="200014" cy="3473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22" name="墨迹 121"/>
              <p14:cNvContentPartPr/>
              <p14:nvPr/>
            </p14:nvContentPartPr>
            <p14:xfrm>
              <a:off x="10900667" y="5718311"/>
              <a:ext cx="159589" cy="660598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10900667" y="5718311"/>
                <a:ext cx="159589" cy="6605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23" name="墨迹 122"/>
              <p14:cNvContentPartPr/>
              <p14:nvPr/>
            </p14:nvContentPartPr>
            <p14:xfrm>
              <a:off x="10899069" y="6208065"/>
              <a:ext cx="346417" cy="217826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10899069" y="6208065"/>
                <a:ext cx="346417" cy="2178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24" name="墨迹 123"/>
              <p14:cNvContentPartPr/>
              <p14:nvPr/>
            </p14:nvContentPartPr>
            <p14:xfrm>
              <a:off x="7116211" y="5849291"/>
              <a:ext cx="222283" cy="736766"/>
            </p14:xfrm>
          </p:contentPart>
        </mc:Choice>
        <mc:Fallback xmlns="">
          <p:pic>
            <p:nvPicPr>
              <p:cNvPr id="124" name="墨迹 123"/>
            </p:nvPicPr>
            <p:blipFill>
              <a:blip/>
            </p:blipFill>
            <p:spPr>
              <a:xfrm>
                <a:off x="7116211" y="5849291"/>
                <a:ext cx="222283" cy="7367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25" name="墨迹 124"/>
              <p14:cNvContentPartPr/>
              <p14:nvPr/>
            </p14:nvContentPartPr>
            <p14:xfrm>
              <a:off x="7187450" y="5887732"/>
              <a:ext cx="122546" cy="195047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7187450" y="5887732"/>
                <a:ext cx="122546" cy="1950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26" name="墨迹 125"/>
              <p14:cNvContentPartPr/>
              <p14:nvPr/>
            </p14:nvContentPartPr>
            <p14:xfrm>
              <a:off x="7327095" y="5889156"/>
              <a:ext cx="111136" cy="128133"/>
            </p14:xfrm>
          </p:contentPart>
        </mc:Choice>
        <mc:Fallback xmlns="">
          <p:pic>
            <p:nvPicPr>
              <p:cNvPr id="126" name="墨迹 125"/>
            </p:nvPicPr>
            <p:blipFill>
              <a:blip/>
            </p:blipFill>
            <p:spPr>
              <a:xfrm>
                <a:off x="7327095" y="5889156"/>
                <a:ext cx="111136" cy="128133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0"/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5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5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6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6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6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6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6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6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6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6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1"/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7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7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7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7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7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7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7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7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8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8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8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8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8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8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8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8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8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9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9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9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9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9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9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9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9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0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0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0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0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0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0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0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0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0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7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5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4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4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4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4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4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4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47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50"/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5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5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5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27</Words>
  <Application>Microsoft Office PowerPoint</Application>
  <PresentationFormat>宽屏</PresentationFormat>
  <Paragraphs>3</Paragraphs>
  <Slides>44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44</vt:i4>
      </vt:variant>
    </vt:vector>
  </HeadingPairs>
  <TitlesOfParts>
    <vt:vector size="52" baseType="lpstr">
      <vt:lpstr>方正舒体</vt:lpstr>
      <vt:lpstr>华文楷体</vt:lpstr>
      <vt:lpstr>宋体</vt:lpstr>
      <vt:lpstr>微软雅黑</vt:lpstr>
      <vt:lpstr>Arial</vt:lpstr>
      <vt:lpstr>Calibri</vt:lpstr>
      <vt:lpstr>Wingdings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rbm.xkw.com</dc:creator>
  <cp:lastModifiedBy>³He</cp:lastModifiedBy>
  <cp:revision>9</cp:revision>
  <cp:lastPrinted>1900-01-01T00:00:00Z</cp:lastPrinted>
  <dcterms:created xsi:type="dcterms:W3CDTF">1900-01-01T00:00:00Z</dcterms:created>
  <dcterms:modified xsi:type="dcterms:W3CDTF">2025-09-19T09:21:45Z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F1E058DBAFC743D09DA61E931E8AC263_13</vt:lpwstr>
  </property>
  <property fmtid="{D5CDD505-2E9C-101B-9397-08002B2CF9AE}" pid="7" name="KSOProductBuildVer">
    <vt:lpwstr>2052-12.12.1</vt:lpwstr>
  </property>
</Properties>
</file>