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942" y="3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2025/12/19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950" y="914400"/>
            <a:ext cx="11361420" cy="40716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31775" y="283845"/>
            <a:ext cx="10511790" cy="62909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4490" y="104140"/>
            <a:ext cx="5064125" cy="67538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8615" y="-198755"/>
            <a:ext cx="5518150" cy="73596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1170" y="200025"/>
            <a:ext cx="10631170" cy="66579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15" y="647065"/>
            <a:ext cx="10787380" cy="21837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85" y="134620"/>
            <a:ext cx="11736070" cy="60585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0"/>
            <a:ext cx="10857865" cy="67411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72745" y="608330"/>
            <a:ext cx="11608435" cy="48952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608330"/>
            <a:ext cx="11739245" cy="39827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微软雅黑</vt:lpstr>
      <vt:lpstr>Arial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seewo</dc:creator>
  <cp:lastModifiedBy>³He</cp:lastModifiedBy>
  <cp:revision>161</cp:revision>
  <dcterms:created xsi:type="dcterms:W3CDTF">2019-06-19T02:08:00Z</dcterms:created>
  <dcterms:modified xsi:type="dcterms:W3CDTF">2025-12-19T09:20:55Z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937469A375894A1D9016D9F2A4E38D8C_11</vt:lpwstr>
  </property>
</Properties>
</file>