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heme/theme3.xml" ContentType="application/vnd.openxmlformats-officedocument.theme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ink/ink1.xml" ContentType="application/inkml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ink/ink2.xml" ContentType="application/inkml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ink/ink3.xml" ContentType="application/inkml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58"/>
  </p:notesMasterIdLst>
  <p:sldIdLst>
    <p:sldId id="257" r:id="rId3"/>
    <p:sldId id="481" r:id="rId4"/>
    <p:sldId id="489" r:id="rId5"/>
    <p:sldId id="518" r:id="rId6"/>
    <p:sldId id="519" r:id="rId7"/>
    <p:sldId id="478" r:id="rId8"/>
    <p:sldId id="262" r:id="rId9"/>
    <p:sldId id="484" r:id="rId10"/>
    <p:sldId id="493" r:id="rId11"/>
    <p:sldId id="480" r:id="rId12"/>
    <p:sldId id="460" r:id="rId13"/>
    <p:sldId id="491" r:id="rId14"/>
    <p:sldId id="268" r:id="rId15"/>
    <p:sldId id="378" r:id="rId16"/>
    <p:sldId id="311" r:id="rId17"/>
    <p:sldId id="381" r:id="rId18"/>
    <p:sldId id="482" r:id="rId19"/>
    <p:sldId id="472" r:id="rId20"/>
    <p:sldId id="494" r:id="rId21"/>
    <p:sldId id="466" r:id="rId22"/>
    <p:sldId id="276" r:id="rId23"/>
    <p:sldId id="380" r:id="rId24"/>
    <p:sldId id="283" r:id="rId25"/>
    <p:sldId id="520" r:id="rId26"/>
    <p:sldId id="295" r:id="rId27"/>
    <p:sldId id="270" r:id="rId28"/>
    <p:sldId id="274" r:id="rId29"/>
    <p:sldId id="485" r:id="rId30"/>
    <p:sldId id="488" r:id="rId31"/>
    <p:sldId id="487" r:id="rId32"/>
    <p:sldId id="486" r:id="rId33"/>
    <p:sldId id="495" r:id="rId34"/>
    <p:sldId id="496" r:id="rId35"/>
    <p:sldId id="497" r:id="rId36"/>
    <p:sldId id="498" r:id="rId37"/>
    <p:sldId id="499" r:id="rId38"/>
    <p:sldId id="521" r:id="rId39"/>
    <p:sldId id="500" r:id="rId40"/>
    <p:sldId id="501" r:id="rId41"/>
    <p:sldId id="502" r:id="rId42"/>
    <p:sldId id="503" r:id="rId43"/>
    <p:sldId id="504" r:id="rId44"/>
    <p:sldId id="505" r:id="rId45"/>
    <p:sldId id="506" r:id="rId46"/>
    <p:sldId id="507" r:id="rId47"/>
    <p:sldId id="508" r:id="rId48"/>
    <p:sldId id="509" r:id="rId49"/>
    <p:sldId id="510" r:id="rId50"/>
    <p:sldId id="511" r:id="rId51"/>
    <p:sldId id="512" r:id="rId52"/>
    <p:sldId id="513" r:id="rId53"/>
    <p:sldId id="514" r:id="rId54"/>
    <p:sldId id="517" r:id="rId55"/>
    <p:sldId id="515" r:id="rId56"/>
    <p:sldId id="516" r:id="rId57"/>
  </p:sldIdLst>
  <p:sldSz cx="12192000" cy="6858000"/>
  <p:notesSz cx="9144000" cy="6858000"/>
  <p:custDataLst>
    <p:tags r:id="rId5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0" clrIdx="0"/>
  <p:cmAuthor id="2" name="lenovo" initials="l" lastIdx="0" clrIdx="1"/>
  <p:cmAuthor id="3" name="pylchj" initials="p" lastIdx="0" clrIdx="2"/>
  <p:cmAuthor id="4" name="化学王" initials="化" lastIdx="0" clrIdx="3"/>
  <p:cmAuthor id="75" name="作者" initials="A" lastIdx="0" clrIdx="2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31" d="100"/>
          <a:sy n="31" d="100"/>
        </p:scale>
        <p:origin x="212" y="24"/>
      </p:cViewPr>
      <p:guideLst>
        <p:guide orient="horz" pos="2115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gs" Target="tags/tag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31T01:33:51.1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16600 10028 0,'0'0'0,"0"0"0,0 0 15,-1-21-15,1 21 0,-7-20 0,1 11 0,1 0 16,-2 2-16,-3 2 0,-3 4 15,-4 2-15,-3 3 0,-12 9 16,-6 8-16,1 5 0,-1 4 0,-10 17 16,-3 6-16,-3 10 0,8-2 15,-4 14-15,4 1 0,4-1 16,9-9 0,10 1-16,12-7 0,10 3 15,8-13-15,11-11 0,6-9 16,5-12-16,3-8 0,-1-11 15,12-5-15,5-9 0,5-5 0,11-18 16,8-11-16,25-31 0,-13 3 16,-9-10-16,-6-7 15,-11 9-15,-5 5 0,-1 0 0,-1-1 16,-13 7-16,-7 5 0,-3 0 0,-3 0 16,-5 10-16,-3 6 0,-5 3 15,-2 0-15,-4 12 0,0 8 0,-5 10 16,-2 8-16,-3 4 15,0 5-15,-6 9 0,-2 5 0,-7 8 16,-4 6 0,-10 22-16,-6 14 0,4 3 15,2 0-15,2 14 0,0 9 16,5-6-16,3-3 0,-3 7 16,0 6-16,4-11 0,3-9 0,8-2 15,5-6-15,3-11 16,3-10-16,4-5 0,1-6 0,4-5 15,3-4-15,16-10 0,10-6 0,1-14 16,0-9-16,19-13 0,11-11 16,1-9-16,-1-7 0,1-11 15,1-8-15,-7 9 0,-6 8 0,-9 2 16,-4 3-16,-6 9 0,-5 8 16,-6 9-16,-5 6 15,-10 8-15,-6 6 0,-5 2 0,-4 3 0,-3 4 16,-2 2-16,-12 17 0,-9 9 15,11-7-15,-3 2 0,-4 11 16,-3 6-16,2 2 0,0 1 0,2 10 16,1 5-16,6-3 0,3 0 15,1 29-15,7-4 0,5-16 16,2-9-16,9-5 16,6-2-16,3-12 15,3-6-15,3-12 0,4-6 16,-2-12-16,-2-5 0,13-17 15,8-9-15,-18 2 0,2-8 0,24-38 16,-2-8-16,-6 5 0,-5 3 16,-1-4-16,-3-4 15,-7 9-15,-6 5 0,-7 6 0,-5 7 0,-6 8 0,-4 7 16,-6 8-16,-5 5 16,-4 6-16,-3 4 0,-23 9 15,-14 7-15,-5 5 0,-4 6 0,-16 13 16,-11 11-16,8 4 0,6 3 15,3 10-15,3 6 0,16-10 16,12-7-16,13-12 16,8-8-16,6-7 0</inkml:trace>
  <inkml:trace contextRef="#ctx0" brushRef="#br0" timeOffset="316.6451">18237 10452 0,'0'0'0,"14"6"0,3 4 16,-2-2-16,2 1 0,7 6 0,2 4 15,3 9-15,-5 1 0,-7 3 16,-6 2-16,-7-1 0,-4 0 16,-14 7-16,-12 2 0,-4-3 15,-2-3-15,-12 7 16,-6 0-16,2-5 0,0-3 15,1 1-15,5-3 0,11-7 16,8-5-16,6-7 0,6-3 16,7-3-16,4 0 0,13-3 15,10-3-15,13-4 0,8-4 16,22-4-16,16-2 0,1-1 16,0 1-16,12-3 0,-2 0 0,10-2 0,-33 6 15,-21 3-15</inkml:trace>
  <inkml:trace contextRef="#ctx0" brushRef="#br0" timeOffset="881.7442">19424 10685 0,'0'0'16,"0"0"-16,0 0 0,0 0 0,0 0 15,32-6 1,-32 6-16,45-4 0,-17 3 15,9-1-15,10 2 16,12-1-16,1 1 0,21 1 0,7 2 16,9 0-16,-7 0 0,20-1 15,16 0-15,-16-1 0,-12 2 0,52 0 16,-4-1-16,-24-1 16,-14-1-16,9-1 0,8-1 15,-19 2-15,-11 0 0,16 0 16,9 0-16,-17 4 0,-11 4 0,3 1 15,2 2-15,-15-5 0,-9-1 16,3 0-16,2 3 0,-18-1 16,-13 2-16,-14-4 0,-10-1 15,-8-1-15</inkml:trace>
  <inkml:trace contextRef="#ctx0" brushRef="#br0" timeOffset="1264.302">22295 10305 0,'0'0'0,"0"0"0,0 0 0,0 0 15,29 9-15,-29-9 0,39 12 16,-11-3-16,3 1 0,6 2 0,7 0 15,14 4-15,0 1 0,17 3 0,1 1 16,6 1-16,-9-1 0,4 3 16,-8 0-16,-14-2 0,-11-1 15,-4 3-15,-10 1 0,-11-1 16,-7-4-16,-16 3 0,-8 4 16,-8 0-16,-5-2 0,-13 4 0,-11 4 15,-2 0 1,-1 2-16,-14 4 0,-4-1 15,6-1-15,4-2 0,-25 16 16,9-3-16,25-13 0,16-9 0,12-8 16,8-5-16,4-5 15</inkml:trace>
  <inkml:trace contextRef="#ctx0" brushRef="#br0" timeOffset="1803.7617">24326 10317 0,'0'0'0,"0"0"0,0 0 0,0 0 0,-26-11 0,26 11 16,-39 1-16,13 3 16,0 1-16,-4 5 0,-3 2 15,-10 7-15,0 3 0,-8 11 16,3 4-16,4 3 0,3 2 0,-1 12 15,7 3-15,5 3 16,10-4-16,12-2 16,11 1-16,6-9 0,5-5 15,17 1-15,8-5 0,7-5 16,2-5-16,14-14 0,10-7 16,-3-9-16,-1-4 0,33-22 15,-11-10-15,-15-6 0,-11-6 0,-6-10 16,-4-8-16,-11 4 0,-6 3 15,-5-5-15,-4-3 0,-2 9 0,-2 4 16,0 4-16,1 1 0,-7 12 16,-3 7-16,-5 10 0,-3 6 15,-2 6-15,-3 5 0,-2 6 16,0 0-16,-2 6 0,-1 4 0,0 4 16,-1 7-16,-3 5 0,-2 4 15,0 7 1,1 8-16,-3 4 0,-1-1 15,-1 18-15,3 5 0,2-3 16,-1-2-16,0 33 0,3-5 16,4-18-16,2-12 0,4-3 15,2-2-15,-1-11 0,-1-7 0,0-15 16,1-8-16,-2-8 0,0-3 16,8-24-16,6-12 0,-10 15 0,-2 4 0,-2 3 15</inkml:trace>
  <inkml:trace contextRef="#ctx0" brushRef="#br0" timeOffset="2004.4542">25483 10015 0,'0'0'0,"0"0"0,22-8 16,-7 3-16,0 2 0,16 1 0,9 2 15,2 3-15,2 1 0,16 3 16,5 2-16,6 2 0,-7-1 16,9 1-16,-4-1 0,-17-1 0,-12-3 0,-11-2 15</inkml:trace>
  <inkml:trace contextRef="#ctx0" brushRef="#br0" timeOffset="2183.0463">26584 10133 0,'0'0'0,"0"0"0,0 0 16,-35-1-16,35 1 0,-19-1 0</inkml:trace>
  <inkml:trace contextRef="#ctx0" brushRef="#br0" timeOffset="4794.3463">16996 13328 0,'0'0'0,"0"0"16,-20 3-16,20-3 0,-27 9 0,11 3 15,-3 7-15,-8 7 16,-1 1-16,0 7 0,1 6 0,-3 8 15,3 1-15,2 14 0,4 2 16,6-3-16,3-3 16,7 5-16,7-3 0,5-8 15,2-6-15,13-1 0,9-6 16,2-14-16,2-10 0,11-11 16,8-6-16,4-13 0,1-9 15,6-16-15,6-11 0,21-32 16,-12 3-16,-10-14 0,-5-12 15,-6 11-15,-4 5 0,-10 6 16,-6 4-16,-11 12 0,-4 10 0,-5 3 16,-1 2-16,-6 10 0,-4 8 15,-6 7-15,-4 5 0,0 9 16,-2 4-16,2 5 0,0 3 16,0 3-16,0 1 0,-5 16 15,-2 9-15,-1-4 0,-2 7 0,1 15 16,2 10-16,2 1 0,0 2 15,-1 7-15,1 9 16,0-4-16,3-6 0,-4 33 0,0-11 16,1-16-16,2-10 0,-2-10 15,1-8-15,-1-16 0,2-10 0,1-24 16,2-16-16,0 7 16,1 6-16,0 3 0</inkml:trace>
  <inkml:trace contextRef="#ctx0" brushRef="#br0" timeOffset="5067.8415">17912 13632 0,'0'0'0,"0"0"0,0 0 15,32 14-15,-32-14 0,28 16 16,-7-5-16,-1 2 0,0 2 0,4 6 16,-1 3-16,-3 1 0,-2 1 0,-6 10 15,-8 0-15,-5 2 16,-4-1-16,-15 6 15,-12 2-15,-2-2 16,-2-3-16,3-1 0,7-9 0,5-2 16,7-6-16,8-4 0,8-2 0,16-5 15,12 0-15,8-3 0,9-2 0,15-5 16,13-4-16,9-2 0,-4-1 16,14-3-16,2-4 15,-26 5-15,-21 2 0,-13 1 16</inkml:trace>
  <inkml:trace contextRef="#ctx0" brushRef="#br0" timeOffset="5411.2287">19165 13850 0,'0'0'16,"0"0"-16,26-2 0,-9 1 0,3 0 16,16 0-16,10 1 0,3-1 15,5 0-15,24 0 0,11 0 16,14 1-16,-1 2 0,27 1 16,23 3-1,-17 3-15,-9-1 0,59 12 0,-10 2 16,-29-3-16,-17-2 0,-5 3 15,-5 2-15,-4 1 16,-1 0-16,-10-3 0,-8-3 16,-19-6-16,-13-4 0,-11-7 15,-7-4-15,-7-5 0,-5-2 0,-11 3 16,-8 2-16,-4 2 0</inkml:trace>
  <inkml:trace contextRef="#ctx0" brushRef="#br0" timeOffset="5741.1787">21969 13595 0,'0'0'0,"17"5"16,7 3-16,-5-1 0,3 1 16,17 6-16,8 4 0,15 4 15,2-1-15,17 5 0,1 1 16,3 3-16,-10 0 0,0 0 15,-9 0-15,-14-8 16,-9-5-16,-4 10 0,-18 0 16,-15-10-16,-4 0 0,-9 4 15,-9 4-15,-3-3 0,-3 2 16,-7 3-16,-7 3 0,1 0 16,-1 0-16,-9 7 0,-3 3 15,3-1-15,2-2 0,1 2 16,1 2-16,8-8 0,6-4 0,0 10 15,13-7-15,7-19 0,3-3 0,0-3 16</inkml:trace>
  <inkml:trace contextRef="#ctx0" brushRef="#br0" timeOffset="6252.5549">23974 13810 0,'0'0'0,"0"0"0,0 0 15,0 0-15,0 0 0,-11-16 16,11 16-16,-26-4 0,26 4 0,-38 3 0,14 5 16,-1 4-16,-3 3 0,-8 11 15,-2 6-15,3 1 0,1 2 16,-4 15-16,5 4 0,3 9 15,8-5-15,9 10 0,11-1 16,11-11-16,7-7 0,14-3 16,7-10-16,6-8 15,4-5-15,9-13 0,8-8 16,1-12-16,1-6 0,5-14 16,-5-8-16,8-16 0,-15 1 0,0-7 15,0-5-15,-10 5 16,-9 4-16,-3 1 0,-3 2 15,-4 10-15,-4 9 0,-8 4 16,-5 3-16,-6 10 0,-4 5 0,-2 7 0,-1 5 16,0 0-16,0 0 0,-3 9 15,0 6-15,-2 5 0,0 2 0,-1 10 16,-2 8-16,0 8 16,-2 2-16,-1 6 0,-2 5 0,0 5 15,1-3-15,0 2 16,0 2-16,0 2 0,3-6 0,0 10 0,4-12 15,1-17-15,3-12 0,2-11 16,3-7-16,3 1 0,4 3 0,-6-11 16,-2-1-1,-1-2-15</inkml:trace>
  <inkml:trace contextRef="#ctx0" brushRef="#br0" timeOffset="6469.2537">25100 13889 0,'0'0'15,"0"0"-15,31-4 0,-16 3 0,2 1 16,12 0-16,9 2 0,0 3 16,3 2-16,12 2 15,1 2-15,-2-2 0,-1 1 0,0 1 16,-6 0-16,-11-2 0,-7-2 0,-6-3 15</inkml:trace>
  <inkml:trace contextRef="#ctx0" brushRef="#br0" timeOffset="7950.5214">16148 8871 0,'0'0'0,"0"0"16,0 0-16,0 0 0,0 0 0,0 0 15,33-3-15,-33 3 0,37-3 16,-9 0-16,5 0 16,2-2-16,2 0 0,12-1 0,2 3 15,-4 0-15,-3 2 0,8 2 16,-4 2 0,-3 0-16,-9 1 0,-12-1 15,-9-2-15,-6 0 0,-2-1 0,0 1 16</inkml:trace>
  <inkml:trace contextRef="#ctx0" brushRef="#br0" timeOffset="8135.3755">16506 8653 0,'0'0'0,"0"0"0,0 0 16,0 0-16,0 0 0,0 0 0,-7 28 15,7-28-15,-5 34 0,2-11 16,-1 3-16,1 0 0,0 1 15,0 9-15,2-1 0,0-1 16,1-2-16,2 4 0,3-3 0,0-4 16,2-5-16,-1-4 0,-2-4 0,-1-3 15</inkml:trace>
  <inkml:trace contextRef="#ctx0" brushRef="#br0" timeOffset="8405.0174">16998 8383 0,'0'0'0,"0"0"0,0 0 0,0 0 16,-28 14-16,28-14 0,-30 28 16,13-11-16,-1 0 0,0 5 15,1 1-15,-3 6 0,3-1 0,6-3 16,5-1-16,5-2 0,3-2 0,12 4 15,8-3-15,6-3 0,4-2 16,8-8-16,6-5 0,-1-3 16,-1-4-16,5-8 0,-5-7 15,-9 5-15,-7 3 0,-7 3 16</inkml:trace>
  <inkml:trace contextRef="#ctx0" brushRef="#br0" timeOffset="8599.1069">17131 8435 0,'0'0'0,"0"0"15,0 0-15,-15 18 0,15-18 0,-17 28 0,5-9 16,-1 5-16,0 2 0,-6 17 16,-2 9-16,-1 3 0,0 3 15,-10 24-15,-2 7 0,1-4 16,7-18-16,6-16 0</inkml:trace>
  <inkml:trace contextRef="#ctx0" brushRef="#br0" timeOffset="9498.4065">16625 11713 0,'0'0'0,"-1"11"15,0 5-15,0 1 0,-1 2 0,-2 12 16,-1 10 0,-2 1-16,1-2 15,-3 2-15,-1 1 0,-1 0 16,0-5-16,0-7 0,0-3 15,1-6-15,0-6 0,3-9 16,4-7-16,0 0 0,0 0 0,1 0 16</inkml:trace>
  <inkml:trace contextRef="#ctx0" brushRef="#br0" timeOffset="10141.5199">16876 11980 0,'0'0'0,"0"0"0,0 0 16,0 0-16,0 0 0,0 0 15,0 0-15,17 24 0,-17-24 0,2 22 16,-2-22-1,-6 26-15,-1-12 0,1 0 0,2-3 16,1-1-16,-1-1 16,6-7-16,2-3 15,7-2-15,7-3 0,4 0 16,3-3-16,7 1 0,-1 2 0,-2 2 16,-2 3-16,2 1 0,-6 1 15,-4 1-15,-4 0 16,-3 1-16,-1 1 0,-5 1 15,-3 4-15,-1-1 0,0 0 0,0 0 16,-1 1-16,0-3 0,0-2 16,2-3-16,0-1 0,5-4 0,3-3 15,4-1-15,2 0 16,1 0-16,-2-1 0,0 1 16,-2 2-1,-1 0-15,-2 2 0,-1 3 16,-1 1-16,-1 2 0,-2 0 0,0 2 15,-1 1-15,0-1 16,0 1-16,3 1 0,2 0 0,1-1 0,0-1 0,5-3 16,2-2-16,5-1 15,-1-1-15,-2-1 0,-2 1 0,-4 1 16,-2 1 0,-1-2-16,-2 2 0,-1 0 15,-1 0-15,-2 1 0,1 3 16,-2 0-16,-1-2 0,2 2 15,-1-1-15,1-2 0,0 0 0,3-2 16,3-2-16,0-6 0,1-4 16,1-5-16,0-3 0,5-9 15,1 1-15,0-4 0,0-2 0,1 2 16,-1 2-16,2 0 0,-3 4 0,-4 7 16,-3 4-16,-2 4 0,-2 2 15,0 3-15,-1 3 0,-3 9 16,-1 7-16,-1 3 0,-1 4 15,2 14-15,3 7 0,0 5 16,0 4-16,0 11 16,1 8-16,0 13 15,1 1-15,0-10 0,-3-17 16,-1-14-16</inkml:trace>
  <inkml:trace contextRef="#ctx0" brushRef="#br0" timeOffset="10514.5129">17020 15154 0,'0'0'0,"0"0"0,0 0 0,0 0 0,0 0 15,-1 21-15,0-1 0,-2 8 16,-1 6-1,-5 8-15,-4 8 0,-6 12 16,-2-1-16,-3 16 0,-3 14 0,4-11 16,6-19-16,3-16 0</inkml:trace>
  <inkml:trace contextRef="#ctx0" brushRef="#br0" timeOffset="10711.8854">17335 15454 0,'0'0'0,"0"0"0,0 0 0,0 0 15,-2 29-15,2-29 0,-6 29 16,3-14-16,0-1 0,-1-2 0,2-3 16,1-2-16,1-4 0,3-6 15,3-6-15,4-2 0,3-2 0,1-2 16,-1 3-1,-4 1-15</inkml:trace>
  <inkml:trace contextRef="#ctx0" brushRef="#br0" timeOffset="10959.5669">17651 15545 0,'0'0'0,"-1"7"0,0 2 0,-2 4 15,-3 3-15,-1 5 0,-1-2 0,0-1 16,-1-3-16,3-3 0,0-2 16,4-2-16,4-1 0,4-3 15,3-2-15,7-3 16,6-3-16,1 1 0,2-1 15,2 2-15,3 2 0,3 4 16,-3 3-16,-3 5 0,-1 3 16,-5 2-16,-3 1 0,-2 3 15,-3 4-15,-1-3 0,-2-1 16,-2-6-16,-2-3 0,1-6 16,0-3-16,2-9 0,2-9 0,1-6 0,1-5 15,-2 5-15,-2 4 16,-2 3-16</inkml:trace>
  <inkml:trace contextRef="#ctx0" brushRef="#br0" timeOffset="11129.3195">18415 15275 0,'0'0'16,"0"0"-16,0 0 0,0 0 0,0 0 16,0 0-16,0 0 0,0 0 15,18 15-15,-18-15 0,5 30 16,-3-6-16,0 5 0,-2 9 0,0 8 15,-3 22-15,-3 7 0,-6 30 0,-5 8 16,2-5-16,3-25 0,2-17 16</inkml:trace>
  <inkml:trace contextRef="#ctx0" brushRef="#br0" timeOffset="14031.8177">24115 9049 0,'0'0'0,"0"0"0,0 0 0,0 0 16,0 0-16,0 0 0,0 0 15,32-13-15,-32 13 0,27-5 16,-11 3-1,0 1-15,-1 1 0,3 0 16,2 2-16,-1-1 0,1 0 0,0 0 16,-1 4-16,2-5 0,-2-5 15,-3 3-15,-3-1 0,-2 1 16</inkml:trace>
  <inkml:trace contextRef="#ctx0" brushRef="#br0" timeOffset="22629.9708">24811 8566 0,'0'0'0,"0"0"0,0 0 16,0 0-16,0 0 16,3 26-16,-3-26 15,1 29-15,-1-29 0,0 39 0,-1-13 16,-1-1-16,0 0 0,-2 10 16,0 2-16,1 1 0,-1-2 15,0 11-15,0 0 0,-1-2 16,1-3-16,-1 1 0,1 0 15,0 8-15,-1-2 0,1-5 0,-1-1 0,2-10 16,1-8-16,0-4 0</inkml:trace>
  <inkml:trace contextRef="#ctx0" brushRef="#br0" timeOffset="22761.5899">25041 9275 0,'0'0'0,"0"0"0,0 0 16,0 0-16,0 0 0,0 0 15,0 0-15,0 0 0</inkml:trace>
  <inkml:trace contextRef="#ctx0" brushRef="#br0" timeOffset="23609.7909">19945 9749 0,'0'0'0,"0"0"0,0 0 0,0 0 16,0 0-16,0 0 0,0 0 15,0 0-15,0 0 0,0 0 16,0 0-16,0 0 0,28 2 0,-28-2 16,40-2-16,-15 1 0,3 0 15,7 0 1,8-1-16,12 2 0,-1 0 0,12 0 16,1 0-16,-10 1 15,-6 1-15,-3 0 0,-8 0 16,-9-1-16,-7 0 0,-5 0 15</inkml:trace>
  <inkml:trace contextRef="#ctx0" brushRef="#br0" timeOffset="23848.3659">20267 9371 0,'0'0'0,"0"0"0,0 0 16,0 0-16,0 0 0,6 25 15,-6-25-15,7 36 0,-4-15 0,0 8 16,0 6-16,-1 1 0,-1 1 16,-2 19-16,-1 6 15,-3 12-15,0-3 0,-2 12 0,0 1 16,1 1-16,0-14 0,2-10 0,1-17 15,0-13-15</inkml:trace>
  <inkml:trace contextRef="#ctx0" brushRef="#br0" timeOffset="24212.0068">21115 9268 0,'0'0'0,"0"0"0,0 0 0,0 0 16,2 26-16,-2-26 0,-5 39 15,1-13-15,-1 1 16,0 4-16,-1 3 16,1 8-16,-1-2 0,3 9 0,2-2 15,4-4-15,4-2 0,8 6 16,5-3-16,-1-5 0,0-5 15,-2-1-15,0 0 0,-2-4 16,-2-3-16,-1-1 0,-2 0 16,-3-3-16,-4 0 0,-8 2 0,-6 3 15,-2-4-15,-3-3 0,-10 1 16,-10 0-16,-2-3 0,-3-2 0,-15-3 16,-6-6-16,8-7 0,6-4 15,7 0-15,11 1 0,9 1 16</inkml:trace>
  <inkml:trace contextRef="#ctx0" brushRef="#br0" timeOffset="24348.702">21229 9435 0,'0'0'0,"11"-9"0,3 1 16,2 0-16,-1 1 0,12-2 15,5 4-15,5 2 0,-2 2 16,-3 8-16,-2 4 0,-7 1 15,-4-2-15,-1 1 0,-5-3 0,-3-2 0</inkml:trace>
  <inkml:trace contextRef="#ctx0" brushRef="#br0" timeOffset="24712.5401">21480 9965 0,'0'0'0,"0"0"0,0 0 16,35-4-16,-35 4 0,38-7 0,-11 2 15,7-4-15,0-1 0,-1-3 16,-1-4-16,2-4 0,-5 0 0,-4-5 16,-3-5-16,-4 4 15,-5 2-15,-2-3 16,-4 2-16,-5 6 0,-2 5 0,-8 4 16,-5 2-16,-1 5 0,-2 2 15,-5 5-15,-3 4 16,2 4-16,2 1 0,-9 8 0,-3 5 15,4 0-15,2 2 0,6 5 16,1 2-16,3 0 0,4-3 0,3 6 16,5-2-16,3-5 0,3-2 0,14-2 15,9-1-15,2-5 0,3-4 16,14-5-16,11-6 0,1-6 16,-1-5-16,10-12 0,1-9 15,-13-2-15,-9-1 0,-9 5 16,-11 8-16,-7 5 0</inkml:trace>
  <inkml:trace contextRef="#ctx0" brushRef="#br0" timeOffset="24881.8784">22196 9308 0,'0'0'16,"0"0"-16,0 0 0,31-1 0,-19 1 0,7 0 15,5 1-15,2 2 0,2 0 16,10 4-16,2 2 0,-2 0 16,-2 1-16,0 0 0,-6-2 15,-6-1-15</inkml:trace>
  <inkml:trace contextRef="#ctx0" brushRef="#br0" timeOffset="25067.9469">22556 9299 0,'0'0'0,"0"0"0,0 0 15,0 0-15,0 0 0,-21 22 16,21-22-16,0 0 0</inkml:trace>
  <inkml:trace contextRef="#ctx0" brushRef="#br0" timeOffset="26502.0401">20036 12783 0,'0'0'15,"0"0"-15,0 0 0,0 0 0,0 0 16,35 7-16,-11-4 0,3 2 16,5 2-1,3 3-15,3 2 0,8 6 0,-2 3 16,-6 3-16,-6 7 16,-6 7-16,-10 4 0,-16 4 15,-13 1-15,-13 10 16,-10-3-16,-8 8 0,1-1 0,4-9 15,6-3-15,4-6 0,8-9 16,9-8-16,7-6 0,15-3 16,10-3-16,9-6 0,8-2 0,13-6 15,11-6-15,2-2 0,1-4 16,8-8-16,0-4 0,-8 2 16,-6 1-16,17-21 15,-12-4-15,-20-5 16,-12-3-16,-14 17 0,-11 9 0,-12 4 15,-9 2-15,0 4 0,-2 3 16,1 7-16,-7 1 16,-4 1-16,-3 2 0,-4 4 0,-4 3 0,2 4 0,3 1 15,2 7-15,3 6 0,9-2 16,4 1-16,4 12 0,6 4 16,5-4-16,5 0 0,19 11 15,14 4-15,-4-8 0,0-3 16,20 8-16,10 0 15,-5-7-15,-3-5 0,29 11 0,-8-8 16,-23-13-16,-15-11 0,-12-3 16,-9-3-16,-4-1 0</inkml:trace>
  <inkml:trace contextRef="#ctx0" brushRef="#br0" timeOffset="26702.7638">21082 12716 0,'0'0'15,"0"0"-15,37-3 0,-17 2 0,4 0 16,16 4-16,6 2 16,3 4-16,3-1 0,17 7 0,2 5 15,8 2-15,-9 0 16,1 0-16,-12-5 0,-14-5 0,-10-3 0,-10-2 15</inkml:trace>
  <inkml:trace contextRef="#ctx0" brushRef="#br0" timeOffset="26872.1854">21694 12471 0,'0'0'0,"0"0"0,0 0 16,19 13-16,-19-13 0,14 16 16,-8-10-16,-2 0 0</inkml:trace>
  <inkml:trace contextRef="#ctx0" brushRef="#br0" timeOffset="27249.0929">19134 13159 0,'0'0'0,"0"0"16,0 0-16,0 0 0,30 0 0,-30 0 15,46 2-15,-10-1 16,7 4-16,7 3 0,7 2 15,8 2-15,-8-2 0,1 1 16,-2-1-16,-14-3 0</inkml:trace>
  <inkml:trace contextRef="#ctx0" brushRef="#br0" timeOffset="27426.3024">19441 12821 0,'0'0'0,"0"0"0,0 0 16,0 0-16,0 0 0,0 0 0,1 30 15,-1-30-15,2 40 0,-2-8 0,-1 8 0,-1 7 16,-2 8-16,1 5 16,0-9-16,1-8 15</inkml:trace>
  <inkml:trace contextRef="#ctx0" brushRef="#br0" timeOffset="27649.2991">20295 13525 0,'0'0'0,"0"0"15,-27-7-15,27 7 0,-30-7 0,30 7 0</inkml:trace>
  <inkml:trace contextRef="#ctx0" brushRef="#br0" timeOffset="40281.7011">18424 5518 0,'0'0'0,"12"-7"0,2-2 16,2-4-16,4-1 16,5-8-16,2-4 0,0-4 15,-3 0-15,0-4 0,-1-4 16,-1 2-16,0 1 0,-2-1 16,-1 0-16,-3 0 0,-1-2 15,-3-1-15,-2-1 0,-2 1 16,0 1-16,-3 0 0,-3-1 15,-2-1-15,-2-2 0,-5-1 16,-3-2-16,-4 0 0,-3-2 0,-9-4 16,-5 4-16,-2-3 0,0 0 15,-6 3-15,-3 2 16,-4 3-16,-4 1 0,-23-16 0,7 3 16,1 10-16,2 5 0,-8 7 15,-6 8-15,4 1 0,3 1 16,-2 4-16,-2 4 0,1 2 15,1 1-15,-3 8 0,-2 4 16,2 4-16,1 3 0,-2 4 16,-1 3-16,-7 3 0,-3 3 0,-1 6 15,-1 4-15,6 3 0,6 0 0,2 9 16,1 6-16,6 5 16,3 1-16,4 6 0,4 0 0,14 1 15,10-1-15,9 3 0,8 1 16,8-6-16,8-3 0,12 4 15,8 1-15,1-4 0,2-4 0,13 0 16,7 3-16,2-11 0,2-9 16,7 4-16,7 1 0,4-2 15,3-2-15,6-5 0,4-4 0,-2-2 16,1-2-16,6-7 0,7-4 16,1-3-16,2-3 0,4 0 15,3 0-15,-3-3 0,-2-3 0,1-2 16,1 0-16,1 0 0,0 1 15,-3 1-15,-1 1 0,-10 1 16,-4 2 0,-7 2-16,-4 3 0,-15 0 15,-11 0-15,-13-3 0,-9-3 0,-7 0 16</inkml:trace>
  <inkml:trace contextRef="#ctx0" brushRef="#br0" timeOffset="43044.4079">16686 11376 0,'0'0'0,"0"0"16,0 0-16,0 0 0,0 0 0,0 0 15,0 0-15,0 0 0,0 0 16,0 0-16,0 32 0,0-32 16,0 0-16,-1 32 0,1-32 15,-3 33-15,2-13 0,-1 2 16,-1 4-16,-1 1 0,0 2 0,-3 11 15,1 1-15,-2 1 0,0 0 0,-3 11 16,0 1-16,1-3 0,1 0 16,-3 6-16,1-2 0,2-6 15,-1-3-15,1-2 0,2-7 16,2-9-16,1-7 0,1-6 16</inkml:trace>
  <inkml:trace contextRef="#ctx0" brushRef="#br0" timeOffset="43925.0362">17571 11800 0,'0'0'0,"0"0"15,0 0-15,11-22 0,-11 22 0,11-21 16,-4 7-16,-2 0 0,1 1 16,-2-2-16,1 1 0,0-4 15,-1 2 1,0-1-16,-1 1 15,-2 1-15,-1 2 16,-3 2-16,-5 2 0,-1 1 0,-1 1 0,-3 5 16,-2 7-16,-2 1 0,1 3 15,-3 2-15,-2 4 16,-1 4-16,-1 2 0,-2 6 0,5-1 16,3-2-16,4-1 0,3 0 15,2 2-15,5-3 16,2-2-16,5-3 0,5-3 0,4-3 15,4-4-15,0-1 0,1-3 16,1-3-16,1-3 0,1-6 16,1-3-16,0-5 15,0-2-15,-4-1 0,-2 2 0,-3 0 0,-2 1 0,-1 0 16,-2 0-16,-2 3 0,0 2 31,-2 4-31,0 3 0,-2 0 0,0 0 16,-2 3-16,0 2 0,-2 5 15,-1 6-15,-1 0 0,0 3 0,-2 7 16,-1 3-16,-1 3 16,1 0-16,-2 10 0,-1 4 15,-1-2-15,0-1 0,-2 13 16,0 4-16,2-5 0,1-4 0,0 9 0,0 1 16,1-8-16,2-4 0,-2-1 15,-1 0-15,1-6 0,0-6 0,-4 3 16,-2-4-16,1-5 15,1-3-15,-1-2 0,-2-3 16,3-3-16,1-3 0,-1-1 16,-2-1-16,0-2 0,0-3 0,-1-4 0,-1-3 15,1-1-15,3-1 0,1-2 16,1-1-16,3 0 0,2-1 0,2-10 16,1-5-16,2-1 15,0 1-15,6-7 0,5-7 16,3-5-16,3 2 0,6-1 0,4-1 31,3 3-31,2 2 0,14-5 0,6 0 16,-3 7-16,-2 7 0,14-5 15,3 3-15,-10 3 0,-8 4 0,22-4 16,-3 6-16,-16 0 16,-12 1-16,-11 7 0,-7 4 15,-6 4-15</inkml:trace>
  <inkml:trace contextRef="#ctx0" brushRef="#br0" timeOffset="44094.4764">18388 11651 0,'0'0'0,"0"0"15,0 0-15,0 0 0,0 0 0,0 0 16,0 0-16,0 0 15,-22 13-15,22-13 0,0 0 16,-21 7-16</inkml:trace>
  <inkml:trace contextRef="#ctx0" brushRef="#br0" timeOffset="44631.9328">17084 14801 0,'0'0'16,"0"0"-16,0 0 0,0 0 0,0 0 31,0 0-31,0 0 0,3 22 0,-3-22 16,3 36-16,0-6 15,-3 3-15,-2 2 0,-1 6 0,-2 8 16,-3 14-16,-1 1 0,-3 24 15,-5 21-15,2-5 0,1-6 16,-10 19-16,-5 12 0,-10 24 16,7-28-16,10-39 0,7-26 15,4-20-15</inkml:trace>
  <inkml:trace contextRef="#ctx0" brushRef="#br0" timeOffset="45445.0283">17956 15553 0,'0'0'0,"5"-12"0,1-3 15,-2 2-15,1 0 0,0-8 0,1-4 16,-1 3-16,1-1 0,-2-3 15,-2 1-15,-2 4 0,-1 3 16,-3 2-16,-3 1 0,-4 6 0,-2 3 16,-8 8-16,-4 6 0,0 2 0,3 2 15,-2 5-15,-2 5 16,0 2-16,1 2 0,6 1 16,5 2-16,4-2 0,3-3 0,9 3 15,9-1-15,3-3 0,0-3 16,7-4-16,4-4 0,1-3 15,-1-2-15,-1-5 0,1-7 16,-6 1-16,-1 0 0,-3 0 16,0 0-16,-4 0 15,-2-1-15,-4 1 0,-2 0 0,0 3 16,-3 1-16,2 2 0,-2 1 0,-2 4 31,-3 5-31,1 3 16,-1 3-16,1 6 0,0 4 0,-2 10 0,2 4 15,-1 9-15,1 8 16,-1 0-16,2-1 0,0 10 16,0 10-16,-2-6 0,0-4 0,-2 9 15,0-4-15,-3-10 0,-1-7 16,-6 13-16,0-14 0,2-4 0,1-5 16,0-11-16,2-8 0,6-15 15,-3 0-15,-3 0 0,-4 0 16,-3-3-16,-2-2 0,4-3 15,0-1-15,2-1 0,2-1 0,-1-3 16,0-4-16,3-1 16,0-2-16,0-2 15,0 0-15,0-6 0,1-4 16,2-3-16,3-3 0,1-4 16,3-2-16,5-1 0,3-1 15,4-2-15,3-2 0,1-3 16,3-2-16,3-2 0,4-1 15,7-7-15,1 1 0,3 5 0,3 2 16,5-5-16,0 1 0,5 6 0,1 4 16,3 4-16,3 1 0,20-9 15,-8 4-15,2 10 0,2 5 16,-6 3-16,-3 1 0,-10-8 16,-6-7-1,-13 11-15,-12 8 0,-7 6 0</inkml:trace>
  <inkml:trace contextRef="#ctx0" brushRef="#br0" timeOffset="45598.2146">19248 15291 0,'0'0'0,"0"0"0,0 0 0,0 0 0,0 0 16,0 0-16,0 0 0,0 0 0,-5-30 15,-1 12-15,6 18 16,-12-30-16</inkml:trace>
  <inkml:trace contextRef="#ctx0" brushRef="#br0" timeOffset="53147.1197">15015 12511 0,'0'0'0,"0"0"16,0 0-16,0 0 0,0 0 0,0 0 0,0 0 15,32 0-15,-32 0 0,38 1 16,-10 1 0,8 0-16,7 1 0,0 0 0,0 0 0,20 0 15,18-1 1,1 1-16,1 1 0,17 2 15,15 2 1,6-1-16,4-2 16,-2-1-16,-17-1 0,56-10 15,-3-9 1,8 7-16,7 4 0,-50 2 0,-34 2 16,5-6-16,3-3 15,-16 5-15,-11 2 0,-1 10 0,-3 7 16,1-3-16,2-1 0,-1 3 0,2 3 0,-7 5 15,-4 4-15,-4 3 0,-5 2 16,-7-2-16,-5-1 0,-8-7 16,-6-4-16,-7-5 0,-6-3 0,-4-3 15</inkml:trace>
  <inkml:trace contextRef="#ctx0" brushRef="#br0" timeOffset="53457.4781">16476 12733 0,'0'0'0,"0"0"0,0 0 15,0 0-15,0 0 0,-32 19 16,32-19-16,-38 30 0,15-11 0,-7 5 16,-4 4-16,-9 7 0,1 1 0,-12 9 15,-3 1-15,-1 4 0,7-4 0,-7-1 16,2-7-16,13-9 16,10-8-16,9-8 15,12-10-15,5-1 0,1 0 0,2-1 16</inkml:trace>
  <inkml:trace contextRef="#ctx0" brushRef="#br0" timeOffset="53831.9293">16397 12851 0,'0'0'0,"0"0"0,0 0 16,0 0-16,0 0 0,0 0 0,6 27 15,-6-27-15,4 32 16,-3-12-16,0 2 0,1-2 0,2 0 0,0-3 15,0-1-15,2-2 0,-1 0 0,5 0 16,4-1-16,1-3 0,3-3 16,6-6-1,6-5-15,0-5 0,4-4 0,0-5 0,1-2 16,5-6-16,-4-2 0,8-4 16,1 0-1,-8 3-15,-6 2 0,-5 1 16,-2 1-16,-4 3 0,-3 4 0,-4 4 15,-3 3-15,-2 3 0,-3 2 16,2 4-16,0 3 0,-4-2 0,-3 1 0,-3 9 16,0 12-16,-1 3 0,-2 3 15,1 4-15,-2 6 16,0 8-16,1 5 0,-2 11 16,0 0-16,1-7 0,-1-4 0,7-1 15,5-9-15,0-9 16,-2-9-16,0-4 0</inkml:trace>
  <inkml:trace contextRef="#ctx0" brushRef="#br0" timeOffset="54001.6788">17475 12988 0,'0'0'0,"0"0"0,0 0 0,0 0 16,0 0-16,0 0 15,-3 34-15,-2-13 0,0 4 16,-5 5-16,-4 4 0,1-4 16,2-5-16,2-2 0</inkml:trace>
  <inkml:trace contextRef="#ctx0" brushRef="#br0" timeOffset="54518.1182">15454 16494 0,'0'0'15,"0"0"-15,0 0 0,40 8 0,-18-5 16,11 2 0,10 2-16,18 3 0,4 0 0,28 7 0,11 0 0,16 5 15,-5 1-15,22 8 0,17 8 16,39 20-16,-29-1 0,-2 0 16,-2-1-1,-20-9-15,-13-6 0,-3-2 0,1-1 0,-17-8 16,-12-5-16,-1-10 0,-1-6 15,-8-10-15,-5-7 16,-17-6-16,-11-6 0,-11 0 16,-9-2-16,-2-5 0,-3-4 15,-8-9-15,-5-6 0,-7 14 0,-1 10 16,-3 6-16</inkml:trace>
  <inkml:trace contextRef="#ctx0" brushRef="#br0" timeOffset="54803.1778">16629 16993 0,'0'0'15,"0"0"-15,0 0 0,0 0 0,0 0 16,-25 21-16,25-21 0,-32 32 16,8-10-16,-3 5 0,-1 4 15,-11 6-15,0 0 0,-12 11 16,-1 3-16,-9 10 0,3-1 0,6-8 16,6-7-16,5-4 0,10-11 0,8-7 15</inkml:trace>
  <inkml:trace contextRef="#ctx0" brushRef="#br0" timeOffset="55173.1811">16782 17126 0,'0'0'0,"0"0"16,2 15-16,-1 2 0,-1 6 16,-3 8-16,-3 6 0,-3 12 15,-1 1-15,-2 10 0,2-1 16,2 3-16,2-6 0,6-8 15,6-7 1,5-3-16,3-8 0,7-11 0,4-7 16,2-8-16,2-5 0,8-14 15,5-12-15,7-3 0,1 0 16,3-6-16,2-4 0,-4-2 16,-4 1-16,7-5 0,-1 2 15,-10 8-15,-8 5 0,-2 1 16,-14 13-16,-11 10 0,-3 3 0,-1 2 0,-2 1 15,-3 8-15,-3 5 0,-3 13 16,-4 10-16,-4 3 0,-2 1 16,-2 4-16,-1 3 0,2 3 15,4 2-15,2-1 0,1 0 16,2-7-16,3-13 0,1-8 16</inkml:trace>
  <inkml:trace contextRef="#ctx0" brushRef="#br0" timeOffset="55790.4533">17656 17555 0,'0'0'15,"0"0"-15,0 0 0,24 8 16,-24-8-16,28 10 0,-14-3 0,0 0 16,2 0-16,0 0 0,3-1 15,-5 0 1,-3-1-16,2 1 0,-2-1 16,-8 0-16,-4 2 0,-5 5 15,-3 4-15,-5 1 0,-4 1 0,-6 5 16,0-1-16,1 0 0,2-1 15,-1-1-15,4-4 0,5-3 16,4-1-16,11 2 0,9 3 16,13 0-16,9 0 0,11-6 15,9-4-15,9-7 0,8-5 0,24-16 16,6-13-16,-11 5 0,-22 6 0,-16 7 16</inkml:trace>
  <inkml:trace contextRef="#ctx0" brushRef="#br0" timeOffset="56276.2634">19125 11941 0,'0'0'0,"0"0"0,0 0 16,0 0-16,0 0 0,0 0 0,0 0 16,0 0-16,-7 24 0,7-24 15,-29 33-15,9-10 0,-2 4 0,-6 6 16,-7 4-16,-11 12 0,-1 0 15,-12 15-15,-8 16 0,6-7 16,5-4-16,-1 12 0,-2 9 0,10-15 16,5-9-16,-7 14 15,10-15-15,12-17 0,10-15 0,4-9 16,5-9-16,4-4 0</inkml:trace>
  <inkml:trace contextRef="#ctx0" brushRef="#br0" timeOffset="56508.2098">18541 11973 0,'0'0'0,"0"0"0,0 0 16,0 0-16,0 0 0,0 0 0,16 31 15,-16-31-15,17 37 0,-5-12 16,4 7-16,1 2 0,3 3 0,9 17 0,3 3 15,9 15-15,0-2 0,8 16 16,1 0-16,0 3 16,-4-13-16,-8-10 0,-10-20 0,-8-12 15</inkml:trace>
  <inkml:trace contextRef="#ctx0" brushRef="#br0" timeOffset="57543.1473">20324 11429 0,'0'0'0,"0"0"0,0 0 16,0 0-16,0 0 0,-19 24 15,19-24-15,-16 33 0,7-11 0,-2 5 16,-3 3-16,1 3 16,1 4-16,-1 12 0,3 4 15,4 14-15,6 1 0,7 3 0,5 2 16,7 5-16,4-7 0,7 7 0,1-1 16,-1-1-16,-4-10 15,9 18-15,-4-14 0,-8-7 0,-5-6 0,-15-2 16,-9-2-16,-10-10 0,-6-6 0,-7-6 15,-4-3-15,-12-3 16,-8-3-16,-13 1 0,-8-1 0,-4-4 16,-3-2-16,-7-8 15,-5-7-15,11-7 0,8-5 0,23 4 16,16 2-16,11 2 0</inkml:trace>
  <inkml:trace contextRef="#ctx0" brushRef="#br0" timeOffset="57728.1242">20734 11751 0,'0'0'0,"26"0"0,5 0 15,6 2-15,2 1 0,20 9 0,16 9 0,12 7 16,-2 2-16,-14-4 15,-19-8-15,-15-4 0</inkml:trace>
  <inkml:trace contextRef="#ctx0" brushRef="#br0" timeOffset="58314.2758">19405 16632 0,'0'0'0,"-13"13"16,-3 3-16,-7 7 0,-2 6 16,-17 17-16,-9 9 0,-16 14 0,-1 1 15,-21 13-15,-18 10 16,30-27 0,22-18-16,15-14 0</inkml:trace>
  <inkml:trace contextRef="#ctx0" brushRef="#br0" timeOffset="58514.8945">18858 16558 0,'0'0'0,"7"-13"0,1 1 0,1-2 0,-3 2 0,1 1 16,-3 3-16,0 3 0,-1 2 16,1 2-16,3 3 0,1 5 15,1 5-15,2 7 0,2 7 16,8 19-16,3 9 0,-2 14 15,-2 10-15,-2 20 0,-5 4 16,-3 11 0,-4 7-16,-1 8 0,-2-40 0,-1-28 15</inkml:trace>
  <inkml:trace contextRef="#ctx0" brushRef="#br0" timeOffset="59252.5057">20135 16545 0,'0'0'0,"14"10"0,1 0 15,-2 0-15,2 3 0,7 8 16,4 1-16,4 6 0,-4 0 0,-3 2 16,-3 1-16,-3 0 15,-5-6-15,-11 1 0,-9 0 16,-9 1-16,-8 0 0,-9 1 15,-8 2-15,5-1 0,2 0 0,-2 5 16,4 0-16,7-6 0,5-3 16,11 0-16,8 1 15,5-3-15,4-1 0,8 0 0,6-1 16,3-8-16,5-2 0,18-3 16,11-3-16,0-3 0,3-1 15,10-7-15,9-2 0,3-5 16,-4 0-16,35-7 0,-7 2 15,-23 1-15,-17 1 0,-6-12 16,-4-6-16,-10-10 0,-9-7 0,-11 16 16,-9 11-16,-5 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31T01:37:40.5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17809 15965 0,'0'0'0,"0"0"0,0 0 16,0 0 0,0 0-16,0 0 0,0 0 15,22-9-15,-22 9 0,26-2 0,-26 2 16,39 0-16,-12 1 16,2-1-16,6 0 0,-1 0 0,1-1 15,14 0-15,2-1 0,16 0 16,0 0-16,20-1 15,3 0-15,-6 0 0,-5 1 16,9-1-16,-7-1 0,5 0 16,-9 0-16,34-1 15,-8 2-15,-38 3 0,1 3 16,12 3-16,-27 0 0,-14-1 16,-13-2-16,-7-1 0</inkml:trace>
  <inkml:trace contextRef="#ctx0" brushRef="#br0" timeOffset="349.4948">17934 16549 0,'0'0'0,"0"0"16,0 0-16,22-9 0,-22 9 16,27-9-16,-2 5 15,1-3-15,3 2 0,15-3 0,5 0 16,-1 3-16,-1-1 0,16 2 15,4 0-15,9 2 0,-4 3 0,15 3 32,2 1-32,-7 1 0,-6-1 0,17 5 15,2 3-15,21 3 0,-19-3 16,6 1-16,3-1 0,-33-4 16,-24-2-16,-15-3 0</inkml:trace>
  <inkml:trace contextRef="#ctx0" brushRef="#br0" timeOffset="549.8662">21228 16273 0,'0'0'0,"0"0"0,0 0 15,0 0-15</inkml:trace>
  <inkml:trace contextRef="#ctx0" brushRef="#br0" timeOffset="1649.195">14891 14284 0,'0'0'0,"0"0"16,0 0-16,0 0 0,-1 25 15,1-25 1,-1 36-16,0-12 0,-1 2 15,1 4-15,0 3 0,0 13 16,0 3-16,-3 24 16,-2 8-1,0 5-15,-2 2 0,0 6 16,2-10-16,-2 12 0,0 7 16,4-19-16,0-13 0,4 23 0,4-12 15,1-21-15,3-17 0,-3-11 16,0-8-16,-2-8 0,-1-6 0,-1-3 15</inkml:trace>
  <inkml:trace contextRef="#ctx0" brushRef="#br0" timeOffset="2772.5592">13480 16100 0,'0'0'0,"0"0"15,0 0-15,21 7 0,-21-7 16,0 0-16,31 8 0,-17-5 16,0 0-16,5-1 0,4 0 15,0 1-15,2 1 0,10 1 16,3-1-16,2 0 0,0-2 0,10 0 0,2-1 15,1-3-15,1 0 0,11 0 16,0 0-16,-4-1 0,-5 0 0,14-2 16,0 0-16,1-1 15,-1 1-15,2 0 0,0 1 16,5-1-16,-4 2 0,-1 0 0,1 2 16,22-1-16,-14 1 0,-1 0 0,-2 0 15,-5 0-15,-4 1 0,-1-1 16,-3 1-16,-10-4 0,-7-2 15,2 2-15,0 3 0,-9-1 16,-4 0-16,1-2 0,2-2 16,-6 4-16,-4 3 0,-5-1 15,-1 0 1,-1 0-16,1-1 0,-11 3 0,3 1 16,-3-3-16,-1-2 0,-1 1 15,-2-1-15,0 2 0,-1 1 0,-1 0 16,0 0-16,-4-1 0,-3 0 15,0 0-15,1 3 0,-1-3 16</inkml:trace>
  <inkml:trace contextRef="#ctx0" brushRef="#br0" timeOffset="5302.5689">14351 16632 0,'0'0'0,"0"0"15,0 0-15,0 0 0,-5-21 0,5 21 16,0 0-16,-7-21 0,3 12 15,0-2-15,-1-1 16,0-1-16,-1-1 16,1 1-16,-1 0 15,0 1-15,-1-1 16,2 1-16,-1 0 0,0 1 0,-1 1 16,-1 1-16,0 1 0,-1 0 15,-4 2-15,1 2 0,1 0 0,-1 5 16,-1 4-16,0 2 15,1 2-15,-5 7 0,0 5 16,2 1-16,1 0 0,-3 6 0,0 2 16,-2 5-16,3-3 0,2 3 0,2 3 15,2-5-15,1-2 0,4 1 16,4-5-16,3-5 0,1-3 16,3-7-16,1-4 0,2-3 15,1-4-15,2-4 0,2-1 16,2-3-16,-1-2 15,5-5-15,4-4 0,0 0 0,-2 0 0,-1-2 16,0-1-16,0 1 0,-1 0 16,4-5-16,-2 0 0,-4 4 15,-2 5-15,-3 4 0,-1 2 16,-4 4-16,-1 1 0,-3 1 16,-1 1-16,1 1 15,-2 1-15,-2 1 0,1 6 16,-4 4-16,-4 5 0,-1 0 15,-2 2-15,1-1 0,2 0 0,-2 4 16,-1 4-16,-1 7 0,1-2 0,0 5 16,0 2-16,0-2 15,-1-2-15,-3 12 0,-3 3 16,2 0-16,1 2 0,-1 5 0,1 2 16,1 0-16,0 0 0,-1 19 15,1 6-15,0 4 0,2-7 0,-2 51 16,3 1-16,3-21 0,3-14 15,5-19-15,3-12 0,1 2 16,0 4-16,-2-23 0,0-14 16,-1-10-16</inkml:trace>
  <inkml:trace contextRef="#ctx0" brushRef="#br0" timeOffset="7808.6725">14594 16569 0,'0'0'0,"0"0"15,0 0-15,0 0 0,0 0 0,0 0 16,0 0-16,0 0 15,0 0-15,0 0 16,0 0-16,0 0 16,-25 7-16,25-7 0,0 0 0,0 0 15,0 0-15,0 0 0,0 0 0,-25 17 0,25-17 16,0 0-16,-17 19 0,13-11 16,-2 1-16,1 0 0,-1 0 15,1 0-15,0 1 0,1 0 0,-1 1 0,1 1 16,0 2-16,0-1 15,1 1 1,0-1-16,-2 0 16,1-1-16,1-1 0,-1 0 15,2 0-15,0 0 0,0-2 0,1 1 16,-1 0-16,1 0 0,0-2 16,1 2-16,0-1 0,0 0 15,1-2-15,0 1 0,1-1 16,0 0-16,0 0 0,1 1 15,1 0-15,0-1 0,1-1 0,1 0 16,-2-1-16,2 0 0,-1-1 16,2 0-16,0 0 0,-1-1 15,1 1-15,-1-2 0,0 1 16,0-2-16,-2 0 0,1-1 16,1-2-16,-1 1 0,1-2 15,-1 0-15,1 0 0,-1 0 0,1 1 0,1-1 16,-1-1-16,1 0 0,-2-1 0,2 0 15,1 0-15,-2-2 0,0 0 16,-1-2-16,2 2 0,-2-1 16,1 1-16,-1 0 0,1 0 15,0 2-15,-2-1 0,0 0 16,0-1 0,-1 1-16,0 1 0,1 0 0,-1-1 15,-1 1-15,0-1 0,0 1 16,1 1-16,-2-1 0,0 1 15,0 0-15,0 1 0,0-1 16,-1 1-16,1-1 0,0-1 16,1 0-16,-1 1 0,0-1 15,-1 0-15,0 1 0,1 0 0,-1 1 0,0-1 16,0 0-16,0 0 0,0 0 16,1 1-16,-1 1 0,0 2 15,0-3-15,0 1 0,0-1 16,0 3-16,-2-3 0,2 3 15,0 0-15,0-5 0,0 5 16,0-7-16,0 7 0,0-7 0,0 7 16,0-6-16,0 4 0,0-1 0,0 0 15,1-2-15,-1 0 0,0 0 16,0 1-16,0 0 0,0-1 16,0-1-16,0 1 0,0 1 15,0-1-15,0-1 0,0 1 16,-1 2-16,0-1 15,0-1-15,-1 1 0,1-1 16,0 1-16,0 0 0,-1 1 16,0 0-16,-1 0 0,1 0 15,0-1-15,-1 1 0,-1-1 16,1 1-16,0 1 0,0 2 16,0 0-16,3 0 0,-2 0 15,2 0-15,0 0 0,0 0 16,-3-3-16,0 3 0,3 0 0,0 0 15,-7-2-15,7 2 0,0 0 16,0 0-16,-8-1 0,8 1 16,0 0-16,0 0 0,0 0 15,-6 1-15,6-1 0,0 0 0,0 0 16,0 0 0,0 0-16,0 0 0,0 0 15,0 0-15,0 0 0,-5 3 16,5-3-16,2 8 0,1-4 0,-1 1 15,-2-5-15,4 4 0,-4-4 16,5 5-16,-3-3 0,1 1 16,-1-1-16,1-1 0,-1 1 15</inkml:trace>
  <inkml:trace contextRef="#ctx0" brushRef="#br0" timeOffset="8184.1016">14873 16843 0,'0'0'15,"0"0"-15,0 0 0,0 0 0,0 0 16,0 0-16,0 0 0,0 0 16,0 0-16,0 0 15,0 0-15,0 0 16,0 0-16,-3 22 0,3-22 15,0 0-15,9 28 0,-9-28 0,9 22 16,-4-11-16,3-2 0,-2-1 16,0 0-16,-2-2 15</inkml:trace>
  <inkml:trace contextRef="#ctx0" brushRef="#br0" timeOffset="10551.7779">15172 16375 0,'0'0'0,"0"0"16,0 0-16,0 0 0,0 0 0,-15 20 15,15-20 1,-8 28-16,5-9 0,0 4 16,3 3-16,0 1 0,0 0 15,4 8-15,3-2 0,2 1 16,0-2-16,2 4 0,0-3 15,1-6-15,1-4 0,2-3 16,-1-2-16,2-2 0,1-2 16,0 0-16,-2-1 0,-2 1 15,0 0-15,-2 1 0,-2 0 16,0-1-16,-1 0 0,-1 1 16,-2 0-16,-3-1 0,-1 1 0,-2 5 15,-1 1-15,-1-5 0,-2 1 16,-2 3-16,-3-1 0,-2 1 15,-3 2-15,-1-2 0,-2 0 16,2-6-16,1-5 0,3 0 16,2-3-16,2-1 0</inkml:trace>
  <inkml:trace contextRef="#ctx0" brushRef="#br0" timeOffset="10797.0524">15255 16405 0,'0'0'0,"0"0"0,0 0 16,0 0-16,0 0 0,18-15 16,-18 15-16,24-16 0,-24 16 0,29-18 0,-10 6 15,2 1-15,2 1 0,3-2 16,0-1-16,8-3 0,1 2 15,0-1-15,-2 0 0,1 0 0,-7 3 16,-4 2-16</inkml:trace>
  <inkml:trace contextRef="#ctx0" brushRef="#br0" timeOffset="17857.5838">18635 14305 0,'0'0'0,"0"0"16,0 0-16,0 0 0,0 0 16,0 0-16,-20-5 0,20 5 0,0 0 0,0 0 15</inkml:trace>
  <inkml:trace contextRef="#ctx0" brushRef="#br0" timeOffset="18258.8615">18615 14441 0,'0'0'0,"0"0"0,0 0 0,28-1 0,-28 1 0,33-6 15,-11 5-15,4 0 0,4 0 16,14 0-16,6-1 0,8 1 16,-2 1-16,5 0 15,3 2-15,8-1 0,-5 1 0,11-2 16,-1 0-16,-4-2 0,-4-1 15,11 0 1,-2-1-16,-4 0 0,-3 0 0,31-5 16,-7 0-16,-11-2 0,-9 0 15,0 1-15,-2 0 0,-10-1 16,-8 0-16,4 4 0,0 2 16,0 3-16,-1 2 0,4 0 15,1 0-15,-6 0 0,-3-1 0,-16 1 16,-13-1-16,-7 1 0</inkml:trace>
  <inkml:trace contextRef="#ctx0" brushRef="#br0" timeOffset="18822.8401">21449 13802 0,'0'0'16,"0"0"-16,-12-2 0,9 0 16,0 2-16,-2-1 0,0 1 15,-1 0-15,1 0 16,-2 3-16,-1 3 0,-1 4 16,-4 4-16,0 4 0,-1 2 15,1-1-15,2 1 0,-4 6 16,2 2-16,2-1 0,1 1 15,1 5-15,4 1 0,1-3 16,3-1-16,6 1 0,4 1 16,3-2-16,2-2 0,7 2 0,3-5 0,4-4 0,3-5 15,4-7-15,4-5 16,0-9-16,2-6 0,1-10 0,1-6 16,-1-8-16,-1-6 0,5-11 15,-2-3-15,-3 5 0,-4 2 16,1-11-16,-5-2 0,-6 7 15,-2 5 1,5-16-16,-3 11 0,-8 14 16,-5 8-16,-6 10 0,-4 8 15,-3 8-15,-1 1 0,0 5 16,0 0-16,0 0 0,0 0 0,-2 9 16,-5 2-16,2 1 0,-1 1 15,-2 13 1,-2 10-16,1 2 0,1 5 0,3 6 0,1 6 15,2 10-15,2 1 0,5-3 16,2-1-16,5 6 0,4-2 0,-2-16 16,0-12-16,-4-10 0,-3-8 15,-1-7-15</inkml:trace>
  <inkml:trace contextRef="#ctx0" brushRef="#br0" timeOffset="19045.7044">22471 13624 0,'0'0'0,"0"0"0,0 0 0,0 0 16,0 0-16,23-11 0,-23 11 15,33-9-15,-11 3 0,3-1 16,5 0-16,-2 1 0,0 0 0,6-2 15,-1 0-15,-3 3 0,-4 1 16,-4 1-16,-3 1 0,-3 0 16</inkml:trace>
  <inkml:trace contextRef="#ctx0" brushRef="#br0" timeOffset="19866.1519">16564 13937 0,'0'0'0,"0"0"15,0 0-15,22-5 0,-22 5 0,28-3 16,-28 3-16,42 0 0,-18-1 0,4 0 15,4 0-15,7 0 0,0 1 16,-2 0-16,0 0 0,4 1 16,-4 0-1,-3 1-15,-2-2 16,-6 0-16,-6-2 0,-4 1 0,-3 1 16,-2-1-16</inkml:trace>
  <inkml:trace contextRef="#ctx0" brushRef="#br0" timeOffset="20032.5093">16852 13668 0,'0'0'0,"0"0"16,0 0-16,0 0 0,0 0 0,0 0 16,-5 25-16,5-25 0,-3 33 0,2-11 0,0 4 15,0 3-15,1 3 0,0 9 16,1 2-1,4-3-15,1-1 0,1 2 0,-2-8 0,0-7 0</inkml:trace>
  <inkml:trace contextRef="#ctx0" brushRef="#br0" timeOffset="22101.5761">17303 13534 0,'0'0'0,"0"0"0,0 0 15,0 0-15,0 0 0,0 0 16,0 0-16,27-18 0,-27 18 0,24-8 16,-24 8-16,32-6 0,-17 4 0,0 2 15,-1 0-15,-1 1 0,-1 1 16,-2 2-16,-2 3 0,-3 2 16,0 2-16,-3 3 0,-1 3 15,-2 1-15,-1 1 0,-4 8 31,-1 1-31,-3-3 0,-2-3 0,0 0 16,1-1-16,2-2 0,0-2 16,0 0-16,2-5 0,3-3 15,-1-2-15,3-1 0,1-3 16,1 1-16,0 1 0,2-3 16,2 1-16,-1-2 0,1-1 15,3 1-15,1-1 0,-1-1 0,2 0 0,0 0 16,0 0-16,1 0 0,0 0 15,0-1-15,1 0 0,0-1 16,0-1-16,0 3 0,0 1 16,-1-1-16,-1 1 0,-2-1 15,0-2-15,-2 2 0,1 2 0,-2-1 16,1 0-16,-2 0 0,0 1 0,-3-1 16,1 3-16,-2-1 0,0 1 15,-2-1-15,-1 0 0,-2 1 16,0 0-16,0 1 0,-2 1 15,2 0-15,-1-2 0,0 2 16,1 0-16,0-1 0,1 1 0,-1 0 16,2-1-1,-1 2-15,2 0 0,0-1 16,-1 0-16,2 0 0,0 0 16,0 0-16,0-1 0,0 0 15</inkml:trace>
  <inkml:trace contextRef="#ctx0" brushRef="#br0" timeOffset="22688.2239">21995 13195 0,'0'0'0,"0"0"0,0 0 0,0 0 0,0 0 0,32 6 16,-32-6-16,29 3 0,-29-3 15,22 2-15</inkml:trace>
  <inkml:trace contextRef="#ctx0" brushRef="#br0" timeOffset="23319.3254">16631 15199 0,'0'0'0,"0"0"0,-14 12 0,6-1 16,-1 2-16,-2 10 0,-3 10 16,-6 15-16,-4 6 0,-14 32 15,-9 15-15,-4 14 16,2-8-16,-7 16 0,-6 11 0,-11 25 15,14-29-15,15-35 0,10-25 16,10-25-16,8-16 0,3-22 16,1-15-16,5-17 0,5-14 0,1 13 15,0 8-15,1 6 0</inkml:trace>
  <inkml:trace contextRef="#ctx0" brushRef="#br0" timeOffset="23490.0275">15842 15649 0,'0'0'0,"0"0"16,0 0-16,0 0 0,0 0 16,17 33-16,-17-33 0,21 41 0,-7-12 15,4 8-15,3 6 16,9 16-16,1 2 0,15 16 16,3 2-16,13 7 0,1-5 0,10-4 15,6-3-15,-22-21 0,-16-14 16,-11-12-16</inkml:trace>
  <inkml:trace contextRef="#ctx0" brushRef="#br0" timeOffset="23790.5875">16826 14951 0,'0'0'0,"0"0"16,0 0-16,-16 32 0,7-11 0,-2 18 15,-2 15-15,-3 21 0,1 5 16,0 30 0,-2 27-16,4 5 0,4-17 15,8 42-15,8-2 0,9-40 16,10-26-16,8-34 0,7-23 16,5-17-16,3-9 0,10-17 15,8-14-15,-6-4 0,-4-3 0,13-19 16,7-14-16,-4-1 0,-4-2 15,-1-9-15,1-7 0,-23 24 0,-14 17 16,-10 8-16</inkml:trace>
  <inkml:trace contextRef="#ctx0" brushRef="#br0" timeOffset="23991.2887">17353 15128 0,'0'0'0,"-10"3"0,2 1 0,1 2 15,1 2-15,-8 13 0,-4 10 16,-2 11-16,-2 9 0,-9 28 16,-3 14-16,-5 28 0,3 7 15,1 40-15,2 36 0,1 82 16,11-21-16,18 28 16,15 21-16,17-27 15,14-18-15,-13-84 0,-10-58 16,-6-40-16</inkml:trace>
  <inkml:trace contextRef="#ctx0" brushRef="#br0" timeOffset="25126.4099">21231 14830 0,'0'0'0,"0"0"16,0 0-16,0 0 0,-9 24 0,9-24 16,-5 38-16,0-10 15,0 7-15,-3 7 0,-1 7 16,-2 14-16,3-2 0,-3 17 15,-3 15-15,1 5 0,2-7 0,1-1 16,5-8 0,1-16-16,3-12 0,6-3 15,2-23-15,0-19 0,3-7 0,2-17 16,2-13-16,-2-4 0,2-7 16,3-16-16,4-13 15,4 5-15,1 3 0,3-8 16,-1 0-16,9-17 0,-8 12 0,1 20 15,1 15-15,-6 13 0,-3 11 0,-5 8 16,-5 6-16,-3 9 0,-2 6 16,-3 8-16,2 9 0,-4 9 15,-2 5-15,-4 15 16,-2 10-16,-1-4 0,2-3 0,-4 25 16,2-12-16,3-19 0,2-14 15,4-12 1,3-7-16,0-11 0,0-7 0,1-11 15,-1-9-15,1-2 0,0-5 16,7-9-16,2-9 0,3-3 16,-1-2-16,1-10 15,0-5-15,1-7 0,0 2 0,1 3 16,1 3-16,2 8 0,2 4 16,7-14-16,-5 8 0,-8 14 0,-5 8 0,-2 11 15,-1 6-15,-3 10 16,1 0-16,4 2 0,3 0 0,-2 4 15,-2 3-15,-1 9 0,0 4 16,-4 3-16,1 3 0,-2 9 16,-1 5-16,1 5 0,-1 3 15,3 23-15,2 8 0,8 1 16,6 1-16,1-2 0,-2-11 0,14 15 16,-1-17-16,-12-20 0,-7-16 0,-5-9 15</inkml:trace>
  <inkml:trace contextRef="#ctx0" brushRef="#br0" timeOffset="25813.2232">20194 16236 0,'0'0'0,"0"0"0,0 0 15,0 0-15,24-7 0,-24 7 16,39-5-16,-14 1 0,3 0 16,9-1-16,8 0 15,15-1 1,0-1-16,15-2 0,1-2 0,14 0 16,-3 3-16,13 1 0,-3 1 15,8 1-15,-8 0 0,-1 1 16,0 0-16,35-1 0,-12 2 0,-4-1 0,-3 1 15,-9-3-15,-6-1 0,2-1 16,1-2-16,-3 1 0,-1 2 16,0 0-16,0 0 0,-3 3 15,-2 1-15,2 1 0,1 1 16,-6 0-16,-8 1 0,-4-2 16,-2 1-16,-10 1 0,-8 1 0,-3 1 15,-2 1-15,-7-1 0,-3 1 16,-4 0-16,0 2 0,-9 2 15,-6 1-15,4 2 0,0-1 0,-8-1 16,-6-1-16,-3-2 0,-4-2 16,-2 0-16</inkml:trace>
  <inkml:trace contextRef="#ctx0" brushRef="#br0" timeOffset="26530.9406">20567 16628 0,'0'0'0,"0"0"0,0 0 0,0 0 16,0 0-16,0 0 0,0 0 15,21 15-15,-21-15 16,30 7-16,-30-7 0,41 8 16,-15-4-16,4-3 0,3-2 15,1-2-15,3-1 0,10-2 16,2 1-16,6-3 0,-5 1 0,-3 0 16,-3 1-16,-3 1 15,-4 0-15,2 2 0,-6 2 16,-7 1-16,-4-1 0,-4 1 0,-4 1 0,-5 1 15,-1 0-15,-3 1 0,0 1 16,-3 5-16,-1 3 0,-3 7 16,-4 5-16,-2 5 0,-3 6 15,-7 13-15,-3 5 0,2 3 16,2 3-16,-2 13 0,1 0 16,2 4-16,3-8 0,3 0 0,4-8 0,7-8 15,5-5-15,7-9 0,5-6 16,5-8-16,5-6 0,-8-5 15,-5-4-15,-4-2 0</inkml:trace>
  <inkml:trace contextRef="#ctx0" brushRef="#br0" timeOffset="26815.9104">22037 16449 0,'0'0'0,"0"0"0,0 0 0,0 0 15,0 0-15,0 0 0,-1 31 16,1-13-16,0 6 0,0 8 0,0 6 16,-1 15-16,0 4 0,0 21 15,0 4-15,1 15 0,1-1 16,4 24-16,4 4 0,3 15 15,1-5 1,22 59-16,8-14 0,11-15 16,7-9-16,14-2 0,11 0 15,-26-48-15,-19-32 0,48 86 0</inkml:trace>
  <inkml:trace contextRef="#ctx0" brushRef="#br0" timeOffset="27270.6852">24491 15591 0,'0'0'0,"0"0"0,0 0 0,0 0 0,0 0 16,0 0-16,-19 31 0,6-9 0,-6 6 15,-5 9 1,-6 12-16,-8 18 0,0 3 16,-9 23-16,-8 25 15,-1 8-15,6-12 0,-5 43 0,10 3 16,18-40-16,14-28 0,3-29 0,3-19 0,3-14 0</inkml:trace>
  <inkml:trace contextRef="#ctx0" brushRef="#br0" timeOffset="27471.3279">23953 15723 0,'0'0'0,"0"0"16,0 0-16,0 0 0,0 0 0,0 0 0,0 0 15,3 35-15,-3-35 0,11 42 16,1-9-16,2 5 0,3 6 16,14 23-16,8 9 0,13 15 15,2-2-15,23 22 0,22 18 16,9-5-16,6-6 0,-5-9 16,-34-35-1,-23-23-15</inkml:trace>
  <inkml:trace contextRef="#ctx0" brushRef="#br0" timeOffset="27966.3371">25255 15504 0,'0'0'0,"0"0"0,0 0 0,23-2 16,-23 2-16,35-3 16,-5 2-16,1 2 0,1 0 0,11 3 0,4 1 15,-4 2-15,-2 0 0,7 7 16,-4 4-16,-6 0 0,-3 0 0,-2 11 16,-6 6-16,-9 3 0,-7 2 15,-14 10-15,-12 8 16,-3-1-16,-3-1 0,-11 15 0,-6 2 15,-8 8 1,0-5-16,-24 27 0,7-12 16,10-20-16,7-15 0,9-13 15,5-10-15,10-14 0,8-9 0,9-6 16,5-4-16,3 1 0,4-1 16,3 0-16,4 1 0,5-5 15,4-4-15,7 1 0,7-2 16,3 1-16,2-1 0,6 0 0,6 0 15,1 0-15,0 1 0,14 1 16,1 3-16,-2-1 0,-2 1 0,12 0 16,1-2-16,18 2 0,-9 2 15,-5-8-15,-1-7 0,-26 6 16,-17 4-16,-13 1 0</inkml:trace>
  <inkml:trace contextRef="#ctx0" brushRef="#br0" timeOffset="28135.8247">27027 16123 0,'0'0'0,"0"0"0,0 0 15,0 0-15</inkml:trace>
  <inkml:trace contextRef="#ctx0" brushRef="#br0" timeOffset="57410.9167">28366 12529 0,'0'0'0,"-7"-7"0,-4-1 16,-3-1-16,-1 0 0,-13-4 0,-5-1 15,-9-1 1,0 1-16,-6 2 0,-6 0 16,-7 1-16,5 3 0,-16 3 15,-4 4-15,6 2 0,5 1 16,-15 4-16,-1 3 16,5 4-16,4 2 0,-37 14 0,6 1 15,15-3-15,11-1 0,-9 11 16,-7 6-16,13-3 0,8-3 0,-8 17 15,-7 12-15,12-5 16,8-4-16,-11 12 0,-5 7 16,13-7-16,12-4 0,-5 16 15,-3 9-15,5-14 0,4-9 0,-1 14 16,0 10-16,11-7 0,7-4 16,1 12-16,4 9 15,4-15-15,5-10 0,5 19 0,4 12 16,6-15-16,5-10 0,6 4 15,5 4-15,4-12 0,2-6 0,10 9 0,6 5 16,2-14-16,1-8 0,5 11 16,4 6-16,1-13 0,2-9 0,11 2 15,7 2-15,-7-9 16,-4-7-16,11-4 0,7-5 16,-4-8-16,-2-6 0,10-2 15,9-1-15,-9-9 0,-5-4 0,16-6 16,10-5-16,-8-5 0,-4-3 15,10-12-15,8-10 16,-8 4-16,-7 3 0,17-12 0,11-6 16,-14 5-16,-11 4 0,12-13 0,9-9 15,-10 4-15,-5 3 0,4-8 16,3-7-16,-17 6 0,-10 4 0,1-8 16,0-6-16,-15 7 15,-8 6-15,0-7 0,2-2 16,-9 8-16,-4 7 0,-3-12 15,-1-9 1,-2 4-16,-1 3 0,-1-7 0,-1-5 16,-6 4-16,-3 5 0,-2-9 15,-1-5-15,-5 9 0,-3 8 0,-5-10 16,-2-6-16,-1 13 16,-2 10-16,-4-5 0,-2-2 15,-1 5-15,2 4 0,-4-2 0,-3-3 16,0 9-16,1 5 0,-6-2 0,-2-2 15,1 6-15,-2 4 0,-5 0 16,-3 0-16,5 5 0,4 4 0,-9-5 16,-6-2-16,0 11 0,1 9 15,-3-2-15,-3 1 0,-1 5 16,1 4-16,-8 4 0,-5 4 16,8 4-1,6 4-15,-10 9 0,-5 5 16,12 3-16,5 3 0,1 5 15,0 3-15,10-10 0,9-8 0,5-5 16</inkml:trace>
  <inkml:trace contextRef="#ctx0" brushRef="#br0" timeOffset="58650.7256">29602 12769 0,'0'0'0,"-2"-11"15,-1 1-15,-1 2 0,0-2 0,-2-5 16,1 0-16,-3-2 0,0-2 15,0 1-15,-1 2 16,0 1-16,0 1 0,0 0 16,-1 1-16,-1 3 0,-1 3 0,-1 0 15,-2 3-15,-3 1 0,-1 2 16,1 2-16,-1 0 0,0 4 0,0 1 16,2 1-16,0 0 15,2 0-15,1 3 0,3 0 16,3 2-16,4 1 0,5 0 0,4 0 15,1 1-15,2 0 0,0 0 16,2 4-16,2 3 16,0-1-16,1 2 0,3 5 15,-2-1-15,-1 1 0,-1-1 0,-1 1 16,0 0-16,-2 0 0,-1-1 16,-1 2-16,-2 1 0,1-1 0,-1 0 0,1 0 15,-1 2-15,2-1 0,-1-1 16,3 7-16,0-3 0,-1 2 15,-1 2-15,2 1 16,1 0-16,0 6 16,0 4-16,-1-4 0,-1-3 0,0 9 15,1 1-15,-1-4 0,-1-2 16,-2 2-16,1 2 0,-2-3 16,-1-3-16,0 10 0,-1 2 15,-1-9-15,-1-3 0,0 6 16,0 4-16,0-5 0,0-4 0,0 3 15,-1 4-15,0-8 0,-2-5 0,0 15 16,-1 5-16,1-10 0,2-2 16,-5 29-16,-3-1 0,-1-12 15,0-9-15,3-3 0,3-3 16,-3-8-16,0-6 0,-2-2 16,0-1-1,4-8-15,0-5 0,-1 2 16,-2 1-16,2-11 0,0-1 0,-1 0 15,-1-2-15,2 0 0,0 0 16,-8-4-16,-6-3 0,1-3 16,0 0-16,-4-9 0,0-5 15,0-1-15,1-2 0,-3-9 16,-4-8-16,5 1 0,4-1 0,0-15 0,3-6 16,1 3-16,2 2 0,-2-14 15,2-3-15,2 7 0,2 6 16,2-35-16,6 2 0,3 11 15,2 10-15,7-9 0,5-3 16,-2 12-16,-1 10 0,2-4 16,3-2-1,-1 5-15,2 4 0,10-5 0,7-2 16,-8 13-16,-3 9 0,12-7 16,11-4-16,-5 11 0,-4 8 15,17-4-15,11-2 0,-2 7 16,-2 5-16,-19 10 0,-13 6 15,-11 4-15</inkml:trace>
  <inkml:trace contextRef="#ctx0" brushRef="#br0" timeOffset="58852.2407">29679 13071 0,'0'0'0,"0"0"16,0 0-16,-19 25 0,19-25 0,-13 17 0,13-17 0,0 0 31</inkml:trace>
  <inkml:trace contextRef="#ctx0" brushRef="#br0" timeOffset="59067.2727">29556 13062 0,'0'0'0,"0"0"0,0 0 16,0 0-16,-21 21 0,21-21 0,-13 24 16,13-24-16,-11 22 0,11-22 15</inkml:trace>
  <inkml:trace contextRef="#ctx0" brushRef="#br0" timeOffset="59234.3006">29400 13276 0,'0'0'0,"0"0"0,0 0 16,0 0-16,0 0 0,0 0 0</inkml:trace>
  <inkml:trace contextRef="#ctx0" brushRef="#br0" timeOffset="59466.1885">28933 13416 0,'0'0'0,"0"0"16,0 0-16,0 0 0,0 0 16,0 0-16</inkml:trace>
  <inkml:trace contextRef="#ctx0" brushRef="#br0" timeOffset="59920.7744">28073 14022 0,'0'0'0,"0"0"0,-5 18 16,2-7-16,2-1 0,0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31T01:39:12.1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9480 12016 0,'0'0'0,"-13"-8"15,-6-2-15,-10-2 0,-3 2 0,-16-2 16,-8 2-16,-14-3 16,0 1-16,-17 1 0,-4 3 15,11 5-15,6 2 0,-40 10 0,-9 9 16,7 4-16,7 2 15,-8 10-15,-5 5 0,29-7 0,19-5 0,6 11 16,4 6-16,-3 0 0,-3 2 16,-7 11-1,-5 9-15,1 12 16,1 9-16,28-21 0,16-12 0,5 3 0,5 4 16,2 1-16,4 1 0,7 8 15,4 7 1,3-2-16,5-2 0,2 8 15,4 3-15,6-2 0,5 1 0,11-3 16,8-1-16,-5-3 16,-2-4-16,9 1 0,6 0 15,-2-15-15,-2-12 0,12 1 0,6 1 16,1-6-16,-2-2 0,8-6 16,6-4-16,1-4 0,-1-1 0,12-4 0,7-3 15,0-7-15,-1-6 0,10-4 16,7-4-16,-4-2 0,-1-2 15,12-7-15,8-4 0,-4 3 16,-4 0-16,2-1 0,0-2 16,1-9-16,1-6 0,-7-7 15,-3-4 1,-11 0-16,-8 0 0,-7-5 0,-3-2 16,-6-2-16,-4-3 0,-4-7 15,-2-4-15,-11-1 0,-6 1 16,0-6-16,1-3 0,-12 7 15,-8 5-15,-10-2 0,-6 0 0,-5 4 16,-6 2-16,-1-4 0,-3-3 16,-4 0-16,-1 1 0,-11 1 15,-8 0-15,-1 6 0,-1 5 0,-2-4 16,-2-3-16,-3 7 0,-3 5 16,-6-1-16,-3-2 0,4 6 15,4 4-15,-7-1 0,-7 2 16,2 3-16,-1 3 0,3 6 15,2 5-15,-4-2 16,-2-3-16,-4 6 0,-1 2 16,3 8-16,5 5 0,-9 6 15,-6 6-15,0 4 0,0 6 16,-8 12-16,-5 9 0,4 11 16,2 8-16,-4 17 0,0 12 15,4 8-15,3 7 0,9 18 16,8 12-16,17-3 0,15-3 0,8-38 15,3-27-15,6-18 0</inkml:trace>
  <inkml:trace contextRef="#ctx0" brushRef="#br0" timeOffset="448.1353">13185 13480 0,'0'0'0,"0"0"15,0 0-15,0 0 16,0 0-16,0 0 0,0 0 16,22 18-16,-22-18 0,14 25 15,-14-25-15,8 38 0,-4-14 0,-2-2 16,0-4-16,0-2 16</inkml:trace>
  <inkml:trace contextRef="#ctx0" brushRef="#br0" timeOffset="1504.6194">22825 11741 0,'0'0'0,"0"0"0,20-5 0,-7 2 0,3 0 15,6 0-15,3-1 16,5 2-16,3-1 0,9 3 0,8 0 16,10 3-16,1 1 0,20 4 15,7 2-15,-6 0 0,-2 1 16,18 3-16,14 1 0,-7 2 16,-6 2-1,48 4-15,-7-4 0,-27-2 0,-18-1 16,8 0-16,4 1 15,-9-4-15,-7-1 0,13 2 0,7 3 16,-4 0-16,-3-2 16,17 3-16,12 2 0,-22-7 0,-16-3 15,-4-4-15,-1-1 0,0-1 16,0 2-16,1-1 0,0 1 0,-5-1 0,-4-2 16,0 0-16,2 0 0,-3-2 15,-3 2-15,8-2 16,6 1-16,-6-2 0,-3 0 15,-7-1-15,-4 0 0,-1 0 0,0 1 16,-1 2 0,-2 1-16,13 2 0,10 2 0,-22-6 0,-14-2 0,8 5 15,7 3 1,-1-3-16,1-1 0,-11-3 16,-6 0-16,-4 1 0,-3 1 0,1-2 15,1-1-15,-5 1 0,-3 2 16,2 0-16,1-1 0,-4-1 15,-3-1 1,-1 2-16,-2 1 0,-1 0 16,-3-2-16,-2 0 0,-4-2 15,0 1-15,-1 0 0,4-1 16,0-1-16,-13 2 16,0 0-16,-3 0 0,-3 0 0,-3 0 15,-1 0-15,-6-1 16,-1-3-16,-8-4 0,-6-3 0,5 2 15,2 2-15,2 2 0</inkml:trace>
  <inkml:trace contextRef="#ctx0" brushRef="#br0" timeOffset="3271.2849">25834 12270 0,'0'0'0,"0"0"16,0 0-16,0 0 0,0 0 0,0 0 16,0 0-16,0 0 15,-2 26-15,2-26 16,-1 35-16,1-13 0,0 1 0,0 4 16,0 2-16,-1 9 0,-3 2 0,1 5 15,-1 5-15,-1 10 16,1-3-16,-1 1 15,1 1-15,-4 10 0,0-1 16,0 9-16,0-4 0,2-6 16,2-4-16,2-2 0,2-9 15,2-12-15,2-7 0,4-9 16,3-3-16,2-4 0,3-1 0,0-7 16,4-3-16,1-1 0,2-1 15,9-4-15,7-4 0,1-5 0,0-3 16,7-6-16,3-3 0,4-6 15,3-4-15,7-7 16,5-8-16,13-8 0,-2 0 0,39-35 16,-6 1-16,-4 3 0,-2 1 15,12-4-15,8-4 0,-10 15 16,-5 8-16,-1 8 0,-1 5 0,-17 12 0,-12 9 16,-9 5-16,-4 3 0,-12 7 15,-8 5-15,-9 2 0,-7 0 16,-6 5-16,-3 2 0,-5 2 15,-4 1-15,-4 1 0,-3 0 0,-3 1 16</inkml:trace>
  <inkml:trace contextRef="#ctx0" brushRef="#br0" timeOffset="3455.8876">28401 12133 0,'0'0'0,"0"0"0,0 0 16,0 0-16,-34 13 0,34-13 15,0 0-15,-29 1 0</inkml:trace>
  <inkml:trace contextRef="#ctx0" brushRef="#br0" timeOffset="4983.1254">16601 7780 0,'0'0'15,"-16"1"-15,-7-1 0,-8 1 16,-1-1-16,-18 1 0,-20-1 0,5 3 16,2 0-16,-22 2 0,-6 0 15,9 1-15,9-1 0,-33 2 0,-2 0 16,10-2-16,7 1 0,4 1 16,1 1-16,28-2 0,17-2 0,13-1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31T01:40:15.18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21766 7192 0,'0'0'0,"0"0"0,0 0 0,0 0 16,0 0-16,0 0 16,0 0-16,0 0 0,5 30 15,-5-30-15,0 37 16,-1-14-16,0 2 0,-1 8 15,-1 8-15,-2 12 0,0 3 0,-5 24 16,-1 6-16,-5 15 16,1-4-16,-6 26 0,-3 4 15,-4 5-15,2-14 0,-7 54 0,5-11 16,4-25-16,1-15 0,-4 2 16,0 0-16,3-15 0,5-10 0,2 3 15,4 2-15,2-16 0,1-9 16,-4 1-16,-4 2 15,-1-11-15,-1-8 0,3-2 0,1-3 16,7-10-16,4-7 0,3-8 16,1-6-16,3-6 0,1-5 15,8-3-15,7-2 0,4-2 16,3 0-16,12-5 0,6-2 16,3-1-16,4-1 0,11-3 15,11-2-15,-2 0 0,1 2 0,15-2 16,11-2-16,-2 0 0,-3-2 15,13-1-15,9 0 0,-6 2 16,-5 3-16,13-2 0,9 0 16,-13 4-16,-9 0 0,7 1 0,6 0 15,-14 2-15,-8 0 0,4 3 16,2 4-16,-10 1 0,-8 1 16,9-1-16,4 0 0,-9-1 15,-7-1-15,6 1 0,2 2 0,-13-4 16,-10 0-16,-4-3 0,-1-2 15,-6 0-15,-5 0 0,-4-4 0,-2-1 16,-8-3-16,-4-3 0,-1-2 16,0-3-16,-10 6 0,-4 3 15,-5-8-15,-3-4 0,-1-7 16,-3-2-16,-1-7 16,-2-4-16,-1-2 0,-1 2 15,-1-7-15,-2-6 0,1-1 16,0-2-16,0-13 0,2-11 15,0 3-15,0 3 0,2-7 16,2-1-16,3 2 0,3 1 16,-2-5-16,-1-3 0,2 8 15,-1 4-15,4-4 0,2-5 0,3 7 0,-1 5 16,3-6-16,1-5 0,-2 6 16,-2 5-16,-3-2 15,-2-2-15,-2 8 0,-3 5 0,1 5 16,2 1-16,-7 12 0,-3 9 15,2-1-15,2-2 0,-2 6 16,-3 3-16,1 9 0,0 5 0,-3 2 0,1 2 16,-12 1-16,-6 2 0,-9 6 15,-5 5-15,10-1 0,9-1 16,6 1-16</inkml:trace>
  <inkml:trace contextRef="#ctx0" brushRef="#br0" timeOffset="153.8674">25265 7424 0,'0'0'0,"0"0"15,0 0-15,0 0 0,0 0 0,0 23 0,0-23 16,0 0-16</inkml:trace>
  <inkml:trace contextRef="#ctx0" brushRef="#br0" timeOffset="1223.4311">22845 8663 0,'0'0'0,"0"0"0,0 0 0,29 12 0,-29-12 0,41 6 15,-9-5-15,4 2 16,4-1-16,24-3 0,11-3 16,18-2-16,1 0 0,32-4 15,29-2-15,6-3 0,-15 0 0,64-7 16,-14 2 0,-29 7-16,-19 5 0,-1 3 15,1 4-15,-18 1 0,-13 1 0,0 4 16,0 1-16,-15-1 15,-10 0-15,-4 2 0,-1 0 0,-17-7 16,-13-6-16,-19 2 0,-11 2 16,-8 0-16</inkml:trace>
  <inkml:trace contextRef="#ctx0" brushRef="#br0" timeOffset="2042.5128">26140 7908 0,'0'0'15,"0"0"-15,0 0 0,0 0 0,0 0 16,11 24-16,-11-24 16,4 33-16,-4-12 0,-1 3 15,-2 5-15,1-1 0,-1-1 0,-1 8 16,0 0-16,2-3 0,1-3 15,3 1-15,3-4 0,3-4 16,5-2-16,10-5 16,9-6-16,6-2 15,6-1-15,8-2 0,7-1 16,4 0-16,-4-1 0,-1 1 16,-7-2-16,-13 2 0,-11 0 0,-15 5 15,-12 1-15,-12 3 0,-9 2 16,-15 0-16,-16 2 0,-2 0 15,-3-1-15,-11 5 0,2 0 0,8-4 16,6-2-16,3-1 0,11 0 16,11-4-16,9-1 0,6-3 0,5 0 15,10-3-15,7-1 0,16 0 16,12-1-16,4 0 0,3 0 0,-4 1 16,-2 2-16,-10 0 0,-4 1 15,-11 2-15,-6 2 0,-8 1 16,-7 1-16,-12 2 15,-9 4-15,-5 2 0,-5 2 0,-8 4 16,-8 3-16,-8 2 16,1-2-16,-3 4 0,-3 2 15,1 1-15,10-2 0,-13 11 0,15-6 16,16-9-16,10-8 0,14-7 16,8-4-16,9-5 15,1 1-15,15-4 0,11-2 16,4-4-16,7-2 0,19-11 0,15-6 15,-3 1-15,-4 0 0,15-5 16,2-2-16,22-13 0,-19 4 16,-4 1-16,-4-1 0,-16 7 15,-10 5-15,-12 2 0,-7 4 0,-8 7 16,-6 5-16,-9 2 0,-6 3 16,-2 2-16,-3 5 0,-7 4 0,-4 3 15,5-1-15,0 5 0,0 4 16,-2 7-16,0 3 0,-1 4 15,1 10-15,2 7 16,1 1-16,2 1 0,3 18 16,3 8-16,0-3 15,3-1-15,8 34 0,4-9 16,-4-17-16,-1-13 0,-1-4 0,-1-4 16,-2-12-16,0-9 0,-7-12 15,-4-7-15,-6-14 0,-4-8 0,4 0 16,1 1-16,3 0 15</inkml:trace>
  <inkml:trace contextRef="#ctx0" brushRef="#br0" timeOffset="2706.9258">26224 9081 0,'0'0'0,"0"0"15,0 0 1,0 0-16,0 0 0,0 0 0,0 0 15,0 38-15,0-38 0,0 41 16,-1-13-16,0 3 0,0 2 16,-1 15-16,-2 3 0,1-1 15,1 0-15,-3 14 0,1 1 16,0 4-16,1-7 0,1-6 16,1-5-16,0 0 0,1-8 0,0-11 15,0-8-15,0-8 0,0-6 0,-2-12 16,-3-10-16,-2-7 0,-4-6 15,-6-10-15,-4-7 0,0 0 16,1 1-16,-6-4 0,-3 2 16,4 3-16,1 2 0,3 2 15,1 2-15,4 5 0,3 6 0,0-1 0,1 0 16,3 6-16,2 4 0,4 1 16,2 2-16,1 3 0,1 1 15,4 5-15,2 2 0,1 2 16,-1 4-16,-2 4 0,0 5 15,-3 3-15,-1 2 0,-7 5 16,-5 4-16,-3-2 16,-3 0-16,-1-2 15,-3 1-15,1-1 0,4-3 0,4-7 16,4-3-16,2-6 0,4-1 16,14-12-16,11-6 0,11-6 15,9-5-15,26-12 0,12-4 16,-1 3-16,-3 3 0,11-3 15,7-1-15,-19 12 0,-13 8 0,3 4 0,-22 8 16,-19 9-16,-12 7 0,-18 9 16,-14 10-16,4-9 0,-5 2 15,-5 6-15,-5 2 0,0 0 16,1-3-16,5-2 0,3-1 16,7-3-16,4-2 0,7 1 15,5 1-15,9-7 16,7-1-16,18-6 15,13-3-15,3-5 0,2-4 0,10-9 16,7-8-16,3-9 0,-6-5 0,-14 7 16,-16 9-16,-13 6 15</inkml:trace>
  <inkml:trace contextRef="#ctx0" brushRef="#br0" timeOffset="3509.2726">27397 8823 0,'0'0'0,"0"0"15,0 0-15,0 0 0,0 0 0,0 0 16,-11 22-16,11-22 0,-10 29 0,4-9 16,-1 7-16,0 3 0,2 4 15,-1 19 1,3 5-16,2 0 0,2 2 16,2 18-16,3 16 0,-2-8 15,2-8-15,2 12 0,3 10 16,-1-15-16,-2-13 0,0 18 15,-5-16-15,-2-20 0,-1-15 0,-2-11 16,-2-7-16,-4-11 0,-1-8 16,-2-15-16,-5-10 0,-8-7 0,-6-4 15,-10-16-15,-6-9 0,-1-1 16,1 1-16,-3 4 0,-2 3 16,-10-11-16,17 15 0,14 8 15,12 4-15,4-1 0,7-1 0,6-1 16,5 0-16,4 3 0,2 1 15,18 2-15,13 0 0,-9 15 0,4 1 0,23-5 16,-1 4-16,-32 13 16,-4 1-16,5 7 0,-9 7 15,-13-1-15,-2 3 0,-8 5 16,-5 4-16,-3-1 0,-5 4 0,-9 1 16,-7 5-16,-2-1 15,2 0-15,-4 3 16,-4 2-16,1-2 0,1-3 0,-4 4 15,2 2-15,8-9 0,7-4 16,6-7-16,6-5 16,5-3-16,5-2 0,9-7 0,8-4 15,14-9-15,9-7 0,20-11 16,15-9-16,3 5 0,5 4 16,24-14-16,9-4 0,40-13 0,-17 10 0,-8 13 15,-5 9-15,-24 6 0,-18 7 16,-18 5-16,-14 3 15,-18 7-15,-13 2 0,-11 1 0,-10 0 16,-7 2-16,-4 2 0,-16 5 16,-11 7-16,-6 4 0,-2 3 15,-11 1 1,-7 0-16,5-2 0,3-3 0,1 8 16,4 5-16,7-4 15,8 0-15,10-2 0,6-4 16,14-2-16,9-5 0,19 4 15,13 2-15,13 4 0,9 3 0,5-6 16,18 4-16,3 2 0,4 2 16,55 19-16,-1-2 0,-17-5 0,-10-3 0,-3 1 15,-2 1-15,-23-6 16,-12-3-16,-14-5 0,-9-3 0,-16-12 16,-13-8-16,-5 0 0,-3-2 15,-3 0-15</inkml:trace>
  <inkml:trace contextRef="#ctx0" brushRef="#br0" timeOffset="3694.3443">29260 9746 0,'0'0'0,"0"0"0,0 0 15,0 0-15,-35-11 0,6-7 16,-12-10-16,4 4 0,5 3 0,4 2 16</inkml:trace>
  <inkml:trace contextRef="#ctx0" brushRef="#br0" timeOffset="4364.0878">23202 4305 0,'0'0'0,"0"0"16,0 0-16,0 0 0,0 0 16,1 32-16,-1-32 0,-4 39 0,0-15 15,-2 6-15,1 7 16,-3 2-16,0 3 0,-4 19 15,-6 15-15,3-1 0,1 0 0,-2 17 16,0 13-16,1-8 0,3-8 16,1 18-16,2 4 0,1 32 15,1-17-15,0 1 0,2 1 16,-1-11-16,2-10 0,0 10 16,0 5-16,2-10 0,0-5 15,2 2-15,0 3 0,2-14 16,1-9-16,1-2 0,-1-2 0,1-11 0,1-9 0,1 4 15,3 1-15,-1-11 16,0-7-16,-4-5 0,-1-1 16,0-12-16,-2-8 0,-4-14 15,0-8-15,-5-8 0,-2-7 16,4 5-16,1 1 0,2 1 0</inkml:trace>
  <inkml:trace contextRef="#ctx0" brushRef="#br0" timeOffset="4727.2074">22679 6879 0,'0'0'0,"0"0"0,0 0 15,0 0-15,0 0 0,7 31 16,-7-31-16,14 41 15,-6-14 1,4 9-16,0 13 0,2 8 0,-1-3 16,0 14-16,0 1 0,-1 10 15,-2-4-15,0 8 0,-2-7 16,0-8-16,-1-4 0,3 0 16,1-10-16,-1-7 0,-1-6 0,1-10 15,0-8-15,-2-7 0,-1-5 16,1-5-16,3-2 0,3-9 0,1-4 15,13-17-15,7-12 0,7-16 0,4-12 16,12-18-16,7-12 16,12-18-16,2 3 0,10-17 15,-28 41-15,-19 27 0</inkml:trace>
  <inkml:trace contextRef="#ctx0" brushRef="#br0" timeOffset="5821.5342">24141 5546 0,'0'0'0,"0"0"0,0 0 15,0 0-15,0 0 0,-7 26 0,7-26 16,-6 28-16,2-9 0,-3 1 0,-1 1 16,-2 4-16,-1 0 0,-3 1 0,0 2 15,-5 10-15,1 0 0,-4 3 16,-2 2-16,-3 6 16,0-1-16,-1 5 15,1 0-15,4-5 0,1-3 0,1-3 16,1-2-16,4 0 0,5-6 15,6-6-15,6-6 16,1-7-16,-2-5 0,0-1 0</inkml:trace>
  <inkml:trace contextRef="#ctx0" brushRef="#br0" timeOffset="6261.9471">24191 5719 0,'0'0'0,"0"0"0,0 0 15,0 0-15,7 29 0,-7-29 0,5 29 16,-1-9-16,-1 3 0,0 3 0,0 3 16,0 11-16,1 2 0,0 0 15,-2 1-15,0 7 0,0-1 0,1-5 16,3-3-16,1 1 0,-1-6 15,2-6-15,0-6 0,-1-6 16,1-3-16,3-8 0,3-5 16,5-4-16,2-5 15,2-10-15,2-7 16,0-4-16,0-4 0,5-14 16,0-5-16,-5-2 0,-3 1 0,2-7 15,0 4-15,-5 7 0,-1 3 16,2-2-16,-1 4 0,-4 7 15,-3 4-15,-1 4 0,-2 2 16,-3 9-16,-2 4 0,-1 4 0,1 2 0,-2 2 16,0 0-16,-2 5 0,0 6 15,-1 4-15,0 4 0,0 3 16,0 4-16,0-4 0,-1-4 16,1-2-16</inkml:trace>
  <inkml:trace contextRef="#ctx0" brushRef="#br0" timeOffset="7486.2973">25127 5933 0,'0'0'0,"0"0"16,0 0-16,0 0 0,0 0 15,0 0-15,-23-4 0,23 4 0,-36 9 0,12-2 16,-4 2-1,0 3-15,1 1 0,-7 8 0,1 2 16,1 0-16,2 0 0,-4 5 16,2-3-16,4 3 0,4 0 0,4-1 15,5-1-15,1-4 0,4-2 16,3-3-16,2-3 0,5-4 0,6-2 0,6-5 16,7-2-16,4-7 0,4-6 15,4-3-15,3-3 0,-2 0 16,-2 0-16,1-5 0,-2 1 15,-5 4-15,-3 3 0,-5 6 16,-2 2-16,-4 1 0,-4 2 16,-2 5-1,-2 3-15,-1 4 0,-1 4 0,-2-1 16,-2 0-16,1 1 0,-1 0 16,0-1-16,2 0 0,1-3 15,1 0-15,2 0 0,4-1 16,1-3-16,2 1 0,4-5 15,4-2-15,3-3 0,3-3 0,1-3 16,3-4-16,-1-5 0,1-2 0,4-7 16,-2 1-16,-1 0 0,-3 1 15,1-3-15,-6 3 0,-4 7 16,-4 5-16,-2 4 0,-2 4 16,-4 0-16,-1 3 0,-3 4 15,-6-2-15,-2 6 0,-2 3 0,-1 3 31,-1 3-31,-1-1 0,0 2 0,-1 6 16,3 6-16,1 0 0,3 2 16,1 0-16,2 0 0,2 1 15,0 1-15,2-2 0,2-2 16,1-3-16,2-3 0,0-4 16,-1-4-16,-1-3 0,0-4 0,1-2 15,2-4-15,0-5 0,2-5 0,-1-3 16,0-5-16,2-4 0,1-2 15,3-7-15,0 0 0,2 0 16,-1 2-16,0 1 0,2 2 16,0-3-16,0 3 0,-2 5 15,-1 4-15,-3 3 0,-2 0 16,-4 6-16,-1 3 0,-1 1 0,0 1 0,-2 4 16,0 0-16,-3 3 0,1 1 15,-2 0 1,0 3-16,2-3 0,1-1 0,1 1 15,2 0-15,0-1 0,1 0 16,2-1-16,0 1 0,2 0 16,1-1-16,0 0 0,1 1 15,0 1-15,1-1 0,0 0 16,0 0-16,-3 2 0,-1 2 16,-2 1-16,0-1 0,-2 2 15,-1-1-15,-3 2 0,-3 1 16,1 0-16,0 0 0,-1 0 15,1 2-15,-1-1 0,1 0 0,-2 1 16,2 1-16,1-3 0,1-1 0,2-2 16,1-1-16,4-2 0,4 0 15,4-3-15,5 0 0,1-1 16,0-1-16,7-4 0,0-1 16,-2-3-16,-1-2 0,-5-4 0,-1-4 15,-2-1-15,-2-3 0,1-4 16,-3-1-1,-2 3-15,-2 1 0,0 2 16,-2 1-16,0 2 0,-1 0 16,0 2-16,-2 2 0,-1 3 15,0 1-15,-1 3 0,0 2 16,-2 4-16,-2 0 0,-2 4 16,-2 3-16,-2 7 0,-1 2 0,-1 5 15,-1 5-15,1 4 0,0 4 0,-3 17 16,2 4-16,1 7 0,0 3 15,-6 25-15,-1 5 0,-4 17 16,-2-2-16,-3 12 0,3-7 16,-2 14-16,10-35 0,5-30 15,4-19-15,2-14 0</inkml:trace>
  <inkml:trace contextRef="#ctx0" brushRef="#br0" timeOffset="7765.1826">26267 5918 0,'0'0'0,"0"0"16,0 0-16,-12 24 0,12-24 15,-15 28-15,1-9 0,1 4 16,-1 0-16,1 8 0,1 4 0,-3 11 16,2 0-16,0 11 0,3 2 15,4-4-15,5-3 0,8 4 0,5-4 16,3-9-16,3-7 0,-3-3 16,-2-9-16,-5-5 0</inkml:trace>
  <inkml:trace contextRef="#ctx0" brushRef="#br0" timeOffset="7965.9154">26547 5902 0,'0'0'0,"0"0"15,0 0-15,0 0 0,28-9 0,-15 9 0,5 2 16,-1 0-16,0 1 0,1 1 15,-1 2-15,2 1 0,-5 0 0,-6 2 16,-6 3-16,-1-2 16,0-2-16,0-1 0</inkml:trace>
  <inkml:trace contextRef="#ctx0" brushRef="#br0" timeOffset="8405.0867">26450 6134 0,'0'0'0,"0"0"0,0 0 15,0 0-15,0 0 0,-15 22 16,15-22-16,-7 20 0,5-10 0,-1 7 15,-1 5-15,2 0 16,0 0-16,-1 11 0,-1 4 16,1-2-16,0-4 0,-1 9 15,2 0-15,0-4 0,1-5 0,0-4 0,1-4 16,0-4-16,1-3 0,-1-4 16,0-4-16,0-3 0,1-2 0,2-11 15,3-7-15,0-3 16,3-3-16,9-12 0,4-7 15,-1 3-15,-2 4 0,5-7 16,1-1-16,0 8 16,-2 3-16,1-1 0,-2 6 15,-9 9-15,-2 5 0,-4 2 16,-4 2-16,-1 4 0,-2 3 0,0 0 16,-5 7-16,-1-1 0,0 2 15,-3 6-15,-1 1 16,0 2-16,1 1 0,0 1 15,-1-1-15,2 0 0,1-1 0,0 3 0,2-2 16,1-3-16,0-3 0,1-1 16,1-2-16,1-1 0,-1-2 0,2-2 15,0 0-15,2-1 0,0-1 16,4-6-16,5-2 16,3-4-16,2-3 0,-3 4 0,-2-1 15,-1 2-15</inkml:trace>
  <inkml:trace contextRef="#ctx0" brushRef="#br0" timeOffset="8621.3747">27182 6238 0,'0'0'15,"0"0"-15,0 0 0,0 0 0,0 0 16,0 0 0,0 0-16,-28 18 0,28-18 0,-22 19 15,8-6-15,1-2 16,-1 0-16,-1 1 0,0 2 15,0-1-15,-1 1 0,-4 4 16,0 1-16,3-1 0,2-1 0,3-3 16,1-2-16,3-2 15,1-4-15,5-4 0,3-4 0,-1 2 0,2-4 0,-2 4 16</inkml:trace>
  <inkml:trace contextRef="#ctx0" brushRef="#br0" timeOffset="8837.6805">27230 5835 0,'0'0'15,"0"0"-15,0 0 0,23 1 16,-23-1-16,26 10 0,-6 1 0,1 1 16,1 3-16,8 7 0,0 4 15,-1 1-15,0 0 0,7 7 16,1-1-16,-6-2 0,-5-1 15,1 6-15,-5 0 0,-6-6 0,-4-4 0,-9-2 16,-9-4-16,2-3 16,0-3-16,2-3 0</inkml:trace>
  <inkml:trace contextRef="#ctx0" brushRef="#br0" timeOffset="9129.6283">27019 6285 0,'0'0'0,"0"0"15,0 0-15,20 5 0,-20-5 0,31 4 16,-7-1-16,4 3 0,1 0 16,11 3-16,1-1 0,-4 1 15,-2-2-15,3 5 0,-4 1 16,-6 1 0,-5 0-16,-6 2 0,-5 2 15,-6 0-15,-3 1 0,-9 0 0,-5 3 16,-1 0-16,-2 0 0,-4 1 15,-2-2-15,-1-2 0,-1-4 0,-8 3 16,-2 0-16,0-5 16,-1-1-16,0-6 0,-1-3 0,3-5 15,2-1-15,0-6 0,-2-4 16,5-6-16,7-6 16,3 5-16,4 5 0,2 3 15</inkml:trace>
  <inkml:trace contextRef="#ctx0" brushRef="#br0" timeOffset="9292.3653">27104 6360 0,'0'0'16,"0"0"-16,0 0 0,0 0 16,0 0-16,0 0 0,0 0 15,0 0-15,0 0 0,-23 24 16,23-24-16,-20 21 0,20-21 0,-28 24 16,11-10-16,0 0 0,1 1 15,0 2-15,1 0 0,-4 5 16,1-3-16,4-2 0,2-3 15,1-2-15</inkml:trace>
  <inkml:trace contextRef="#ctx0" brushRef="#br0" timeOffset="9624.1051">27788 5963 0,'0'0'0,"0"0"16,25-6-16,-7 5 0,1 2 0,11 3 15,3 1-15,0 0 16,1 1-16,3 1 16,-5 1-16,-7-1 0,-5 0 0,-10 0 0,-8 0 0,0-3 15,-1 0-15,1 0 0</inkml:trace>
  <inkml:trace contextRef="#ctx0" brushRef="#br0" timeOffset="10024.8438">27630 6142 0,'0'0'0,"0"0"0,0 0 16,0 0-16,0 0 0,-14 22 15,14-22-15,-6 22 0,1-8 16,-1 3 0,-1 2-16,1-1 0,-1 1 0,1 2 15,-2 3-15,-2 5 16,-1 0-16,0-2 0,0-3 16,1-2-16,1-3 0,1-1 0,2-1 15,0-3-15,2-3 0,1-3 16,0-1-16,3-3 0,3-2 15,2-4-15,4-4 0,2-3 0,2-2 0,4-3 16,1-3-16,2-2 0,1 0 16,1-1-16,0-2 0,5-3 15,-1 1-15,-2 5 0,0 1 16,-5 4-16,-1 4 0,-4 0 16,-1 1-16,-5 3 0,0 5 15,-2 4 1,-2 4-16,-2 2 0,-1 2 0,-2 3 15,-1 0-15,-2 2 0,-2 0 16,-1 1-16,1 2 0,-4 2 16,0 0-16,0-3 0,-1-1 15,1 1-15,0 1 0,1-4 16,3-3-16,0-3 0,2 0 0,-2-5 16,1-4-16,-3-3 0,-1-4 0,2 1 15,0 1-15,1 2 0</inkml:trace>
  <inkml:trace contextRef="#ctx0" brushRef="#br0" timeOffset="10457.3838">27693 6334 0,'0'0'0,"0"0"0,0 0 15,0 0-15,24-13 0,-24 13 0,24-10 0,-9 5 16,1-2-16,3 1 0,1 1 16,1-1-16,1-1 0,5-1 15,1 1-15,-2-2 0,1 1 16,-2-2-16,-1-1 0,-1 0 15,0-1-15,-4 1 0,-1 0 16,-1-1-16,-3-3 16,0 1-16,-1 2 15,-2-3-15,-1 2 0,1-3 0,0-1 16,-1 3-16,-2 0 0,-1 2 16,-2 1-16,0-1 0,-1 3 15,-1 0-15,0 2 0,-1 3 16,0-1-16,-3 2 0,-1-1 15,-2 4-15,-1 1 0,-1 0 0,1 2 0,-1 3 16,0 1-16,-1 3 0,0 2 16,0 0-16,-2 2 0,-3 6 15,-3 2-15,0-1 0,-3 1 16,-1 3-16,-4 3 0,-2 1 16,-4 0-16,-8 7 0,-3 0 15,-2-1-15,-2-2 16,-8 4-16,2-3 15,2-2-15,3-1 0,-4 1 0,2-5 16,6-2-16,4-2 0,5-9 16,3-6-16,7-4 0,6 0 15,4 0-15</inkml:trace>
  <inkml:trace contextRef="#ctx0" brushRef="#br0" timeOffset="10689.3743">28086 6326 0,'0'0'0,"0"0"0,0 0 15,29 17-15,-15-7 16,3 3-16,2 1 0,6 5 16,1 2-16,2 0 0,1 0 15,4 6-15,-2-3 0,-4-1 16,-2 0-16,-4-4 0,-4 0 15,-6-5-15,-4-3 0,-2-2 16,0-1-16,-2-2 0</inkml:trace>
  <inkml:trace contextRef="#ctx0" brushRef="#br0" timeOffset="10874.4328">27969 6444 0,'0'0'0,"0"0"16,0 0-16,0 0 0,0 0 0,0 0 15,0 0-15,20 22 0,-20-22 0,26 22 16,-10-9-16,2 3 0,-1-1 16,1 3-16,1 2 0,0-2 15,-2 0-15,6 1 0,1-5 16,-5-1-16,-2-4 0,-3 1 16</inkml:trace>
  <inkml:trace contextRef="#ctx0" brushRef="#br0" timeOffset="11197.1448">28603 5932 0,'0'0'0,"10"3"0,6 1 0,0 1 0,3 3 0,12 5 15,5 6-15,4 4 16,-4 3-16,3 4 0,2 6 16,1 6-16,-7-1 0,-2 10 15,-2 7 1,-7-7-16,-4-2 0,-7 5 16,-7-2-16,-10 5 0,-7-4 0,-9-4 15,-6-2-15,-9-8 0,-8-6 16,-16-7-16,-11-6 15,-6-2-15,-5-1 0,-51 2 16,3-4-16,40-4 0,27-3 0,20-3 16</inkml:trace>
  <inkml:trace contextRef="#ctx0" brushRef="#br0" timeOffset="11375.2941">29343 7030 0,'0'0'0,"0"0"15,0 0-15,-25 12 0,25-12 0,-36 1 16,36-1-16,-27 0 0</inkml:trace>
  <inkml:trace contextRef="#ctx0" brushRef="#br1" timeOffset="48063.2145">25830 6633 0,'0'0'0,"0"0"0,5 19 15,-5-19-15,12 26 0,-2-9 0,3 1 0,11 5 16,2 0-16,8-1 0,8 1 15,12 4-15,2-2 0,20 3 16,7-5-16,-1-2 0,-2-3 16,27-2-16,21-3 0,-10 0 15,-7 0-15,58-2 0,-7-4 16,-19-4-16,-13-1 16,9-6-16,5-4 15,-15 2-15,-11-1 0,3-2 16,3-3-16,-11-5 0,-7-2 0,1-3 0,1-4 15,-12 2-15,-9 0 0,-5-8 16,-2-3-16,-14-1 0,-8 2 0,-6-8 16,-3-5-16,-9 4 0,-4 2 15,-11-4-15,-5-5 16,-5-2-16,-3 0 0,-8-7 0,-6-6 16,-9 4-16,-7 0 0,-7-3 15,-6 0-15,-1 4 0,0 4 0,-15 0 16,-8-1-16,-1 4 15,0 3-15,-11-1 0,-7-2 16,2 8-16,2 4 16,-18 2-16,-12 1 0,4 7 15,3 5-15,-12 5 0,-7 5 16,5 5-16,3 6 0,-14 4 16,-8 2-16,8 8 0,6 4 0,-6 7 15,-2 6-15,13 4 16,8 4-16,-4 10 0,-3 5 15,10 0-15,7-2 0,2 13 0,1 8 0,14-9 16,10-4-16,7 8 0,4 6 16,15-4-16,10-2 0,15-2 15,10 3-15,8-12 0,8-5 0,14 2 16,13 3-16,3-10 0,3-7 16,16-1-16,12-1 15,2-10-15,3-6 0,17-1 0,11 0 0,-9-2 16,-6-2-16,-4-10 0,-1-6 15,-29 1-15,-18 2 0,-13 0 16</inkml:trace>
  <inkml:trace contextRef="#ctx0" brushRef="#br1" timeOffset="48439.2373">26147 5354 0,'0'0'16,"0"0"-16,0 0 0,23 14 0,-23-14 15,29 20-15,-3-5 16,6 5-16,5 2 0,19 11 0,8 5 15,16 10-15,2 0 0,26 13 16,25 12 0,7 4-16,-11-7 0,62 36 15,-8-3-15,-27-10 0,-21-7 0,19 9 16,13 6-16,-7 3 0,-5 1 16,18 25-16,13 17 15,-11 1-15,-8 2 0,14 31 0,10 23 16,-28-12-16,-21-9 0,-44-57 15,-30-40-15,-22-26 0</inkml:trace>
  <inkml:trace contextRef="#ctx0" brushRef="#br1" timeOffset="51447.8971">24016 5006 0,'0'0'0,"0"0"15,20 18-15,-20-18 0,23 19 0,-6-5 16,3 5-16,4 3 16,1 2-16,16 17 0,6 9 0,-1-3 0,0 0 15,12 13-15,13 11 0,6 12 0,-4-2 16,9 9-16,-1-1 16,28 29-1,-10-11-15,-3 6 0,-3 3 16,-4-1-16,-2 1 0,7 15 0,4 11 15,2 5-15,2 4 0,-33-48 16,-21-31-16,-15-23 16</inkml:trace>
  <inkml:trace contextRef="#ctx0" brushRef="#br1" timeOffset="64371.6975">22840 3532 0,'0'0'0,"0"0"15,0 0-15,-3 24 0,3-24 0,-1 21 16,1-21-16,-2 33 0,1-13 16,-1 6-16,0 5 0,-1 9 15,1 2-15,-1 3 16,-1 3-16,-2 13 0,0 3 0,-2 12 15,-2-2 1,-2-4-16,-3-3 0,-3 12 0,-2-1 16,-2 9-16,1-5 0,-4 0 15,-2 0-15,-13 29 16,5-10-16,-4 36 16,0 27-1,9 7-15,7 5 16,13-39-16,10-28 0,5-23 0,4-18 15,1 5-15,1 1 0,-3-1 16,-3 0-16,1-1 0,0 2 0,-1-8 0,-2-6 0,-4-1 16,-2-1-16,1-10 0,0-7 15,2-14-15,0-7 0,0-7 16</inkml:trace>
  <inkml:trace contextRef="#ctx0" brushRef="#br1" timeOffset="64764.8939">22136 6220 0,'0'0'15,"0"0"-15,0 0 0,0 0 0,4 33 16,-4-33-16,6 39 16,-2-13-16,-2 3 0,1 5 0,0 7 15,1 10-15,-1-1 0,0 11 16,-1-5-16,1-4 0,-1-6 16,1 0-1,1-6-15,-2-10 0,0-3 16,0-9-16,1-3 0,2-4 15,0-2-15,3-7 0,2-2 16,2-4-16,2-5 0,5-8 16,2-7-16,4-6 0,3-8 0,14-19 15,5-11-15,3-2 0,1-1 16,15-20-16,12-17 0,-8 15 0,-8 12 16,9-10-16,-23 28 0,-14 20 0</inkml:trace>
  <inkml:trace contextRef="#ctx0" brushRef="#br1" timeOffset="65156.2558">23446 4154 0,'0'0'0,"0"0"15,0 0-15,0 0 0,-12 30 16,12-30-1,-14 33-15,5-15 0,0 4 0,-1 5 16,0 4-16,-3 8 16,0-3-16,-2 5 0,-1 5 15,-3 4-15,0-5 0,-4 7 16,-1-3-16,4-8 0,3-7 0,1-2 16,3-5-16,3-11 0,2-6 15,3-1-15,0-3 0,2-1 16</inkml:trace>
  <inkml:trace contextRef="#ctx0" brushRef="#br1" timeOffset="65534.9663">23464 4282 0,'0'0'0,"0"0"15,0 0-15,0 0 0,0 0 0,11 23 0,-11-23 0,11 29 16,-5-10-16,2 3 0,1 4 15,-1 1-15,-3 1 0,1 8 16,-2 1-16,0-3 0,1-5 0,1 3 31,0-5-31,-1-4 0,0-4 0,0-3 16,2-4-16,1-4 16,-1-3-16,1-8 0,1-5 0,0-5 15,1-1-15,2-8 0,2-7 16,2-7-16,-1-3 0,0-1 15,1-4-15,-1 4 0,1 1 16,0-3-16,0 3 0,-2 4 0,-1 3 16,4 0-16,-2 1 0,-3 9 0,1 4 15,-4 1-15,1 3 0,-2 2 16,-2 3-16,-1 1 16,0 3-16,-1 1 0,0 2 0,0 1 15,-2-1-15,0 1 0</inkml:trace>
  <inkml:trace contextRef="#ctx0" brushRef="#br1" timeOffset="66569.1573">24254 4341 0,'0'0'16,"0"0"-16,0 0 0,0 0 0,0 0 15,-2-28-15,2 28 0,0 0 0,-25-15 16,25 15-16,-25-10 0,11 8 16,-3 2-16,0 0 0,-1 2 15,-1 2-15,1 3 0,0 2 0,3 1 16,-3 8-16,3 5 0,0 0 0,3 1 16,2 3-16,2 1 0,2 4 15,1 0-15,2-1 0,2-1 16,2-3-16,1-1 0,3-4 15,0-1-15,4-5 0,3-3 0,4-4 16,3-2-16,0-4 0,-1-4 16,3-5-1,3-7-15,-1-2 0,-1-5 16,-2-4-16,-1-5 0,-3 1 16,0 2-16,3-4 0,-1 1 15,-1 4-15,-3 0 0,-1 7 16,0 5-16,-4 2 0,0 3 15,0 1-15,-1 4 0,-2 4 0,1 2 16,0 5-16,0 4 0,0 3 0,0 0 16,-1 3-16,1 3 0,-2 0 15,1-2-15,-2 3 16,1 0-16,1-3 0,2-2 0,4-2 16,4-1-16,2-4 0,3-2 15,2-5-15,3-3 0,-1-3 16,0-4-16,2-4 15,0-6-15,-2 0 0,-3-1 0,3-4 16,-1 1 0,-3 2-16,-2 5 0,-3 0 0,-3 2 15,-3 3-15,-3 0 0,-1 3 0,-2 1 16,-1 2-16,-2 0 0,-1 3 16,0 0-16,-4 0 15,1 3-15,-3 1 0,0 4 0,0-2 0,1 1 16,0 3-16,3 2 0,1 0 15,1 0-15,1 1 0,3 2 16,-1-2-16,-1 0 0,4-1 16,1 0-16,1-2 0,0-1 15,2-1-15,1-1 0,2-2 16,1-2-16,3 0 16,2-4-16,0-3 0,1-2 15,0-5-15,-1-5 0,-2 1 0,0-1 16,3-8-16,-1-4 15,-3 5-15,-2 0 0,1 2 0,-1 0 16,0 2-16,1 3 0,-1 0 16,-1 1-16,1 1 0,-1-1 15,0 2-15,1 1 0,1 2 0,0 2 0,1 1 16,0 0-16,-1 1 0,0 1 16,-3-1-16,0 2 15,-3-1-15,0 2 0,-2 1 0,1 2 16,0-1-16,-2-2 0,0 3 15,-3 2-15,1-1 0,-1 2 16,0 0-16,2 3 16,-2-1-16,0-2 0,2 5 15,0 3-15,1 1 0,0-1 16,1 3-16,0 2 0,1 4 16,1 1-16,0-3 0,0-2 15,1-1-15,0-2 0,2-3 0,2-1 16,2-2-16,0-2 0,2-5 15,0-4-15,-2-1 0,-3 2 0,-2 1 16</inkml:trace>
  <inkml:trace contextRef="#ctx0" brushRef="#br1" timeOffset="66854.312">25773 4049 0,'0'0'0,"0"0"15,0 0-15,0 0 0,0 0 0,0 0 16,0 0-16,6 32 0,-6-32 16,8 29-16,-3-8 15,2 0-15,2 1 0,-1 6 16,2 4-16,3 9 16,0 0-16,-1 3 0,0 5 15,1 8-15,-1-3 0,5 13 16,0 2-16,0-4 0,-2-2 0,-4 16 15,-4 5-15,0-10 0,-1-4 16,-4 12-16,-3 1 0,-4 20 16,-2-17-16,-5-9 0,-4-6 15,5-22-15,3-15 0,2-11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31T01:41:47.685"/>
    </inkml:context>
    <inkml:brush xml:id="br0">
      <inkml:brushProperty name="width" value="0.05292" units="cm"/>
      <inkml:brushProperty name="height" value="0.05292" units="cm"/>
      <inkml:brushProperty name="color" value="#0085CD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16158 4258 0,'0'0'0,"-10"-7"16,-6-2-16,0 0 0,-3-1 0,-12-6 16,-13-4-16,-7-4 0,-5 2 15,-20-7-15,-7-2 0,-15-1 16,1 2-16,-20-1 0,-1 3 0,-38-2 15,17 7-15,1 8 16,0 4-16,9 4 0,6 3 16,-1 10-16,2 6 0,4 4 15,3 3-15,5 8 0,3 4 16,4 7-16,1 5 0,0 2 16,-1 5-16,8-1 0,6 1 0,1 4 15,1 3-15,7 7 16,6 3-16,1 8 0,0 4 15,13 0-15,10 0 0,-2 5 16,-1 2-16,13 1 0,10 2 0,6 1 16,3 2-16,7-6 0,4-3 15,13 6-15,9 4 0,8-8 16,6-6-16,10-4 0,8-2 16,6-10-16,3-7 0,9-4 0,8-2 15,4-8-15,3-5 0,11-6 16,8-4-16,-1-6 0,-1-4 0,8-3 15,6-2-15,-1-1 0,0 0 16,7-7-16,5-4 0,1-4 16,3-3-16,8-6 0,7-3 0,-8-2 0,-4-2 15,3-6-15,2-5 16,-4-3-16,-4-2 0,4-3 0,2-2 16,-4-3-16,-3-1 0,-4-5 15,-3-4-15,-12 1 0,-6 1 16,-5-5-16,-3-4 0,-8 4 15,-7 2-15,-2-3 16,0-4-16,-11 2 16,-7 2-16,-6 0 0,-4 1 0,-5 0 15,-4 1-15,-7-5 0,-5-6 16,-6 4-16,-3 4 0,-10-1 16,-6-1-16,-7 1 0,-4 1 15,-17-6-15,-10-4 0,-5-2 16,-2 0-16,-9 6 0,-6 5 0,0 4 15,-1 5-15,-6 2 0,-6 2 0,-3 1 16,-2-1-16,-6 10 0,-5 8 16,-1 1-16,2 2 0,-18-5 15,-12 1-15,-2 10 16,0 8-16,-36 5 0,-25 1 16,30 6-16,21 5 15,-6 6-15,-4 5 0,-14 10 16,-9 7-16,-10 11 0,-7 7 15,0 8-15,1 8 0,-9 15 16,-6 12-16,0 17 0,1 12 0,-10 30 16,-7 19-16,14 16 0,7 11 15,8 37-15,4 25 0,40-25 16,28-19-16,34-67 0,24-48 16,17-31-16</inkml:trace>
  <inkml:trace contextRef="#ctx0" brushRef="#br0" timeOffset="7820.6691">10502 7970 0,'0'0'0,"0"0"0,-15-13 0,7 6 0,-2-1 0,-3-1 15,-4 0-15,-10-1 0,-4 0 16,-5 1-16,-3-1 0,-12-1 15,-1 0-15,-5 3 0,-4 2 16,-13-3-16,1 2 16,-16 2-16,0 4 15,5-1-15,4 1 0,-14 1 16,1 2-16,-32 4 0,12 0 0,5 1 16,2 0-16,6 2 0,3-1 15,-2 2-15,-3 1 0,7-1 16,2 1-16,1 3 15,1 2-15,1-5 0,-1-3 0,-3 6 16,-2 2-16,9 2 0,4 3 16,-1-1-16,-4-2 0,1 5 15,-1 2-15,0 2 0,-1-1 16,5 3-16,5 2 0,-3-1 16,0 0-16,-3 0 0,0 1 0,0 5 15,1 7-15,2 3 0,3 1 16,-6-3-16,-4-1 0,2 2 0,3 0 0,-1 7 15,-4 5-15,7 0 0,6-2 0,-3 4 16,-2 3-16,4 1 0,0 2 16,0 5-16,-3 0 0,3 2 15,3 1-15,-2 5 0,-3 3 16,6 0-16,4-2 0,-4 9 16,-6 5-16,10-13 0,9-8 0,-2 5 31,3 5-31,1 0 0,3-2 0,-1 6 15,-2 2-15,1-3 0,0-2 16,4 7-16,3 5 16,6-4-16,4-2 0,0 4 0,-5 2 15,6-8-15,2-6 0,4 8 16,5 8-16,-1-8 0,0-3 16,6 7-16,1 3 0,3-4 0,4-1 0,-2-1 15,2 3-15,0-2 16,1-1-16,0 8 0,-1 5 15,5-8-15,5-6 0,3 8 16,4 7-16,2-3 0,-1 1 16,3-3-16,7-1 0,-1-12 15,2-8-15,4 2 16,0 2-16,-4-4 0,-1-3 0,9 7 16,9 5-16,-3-3 0,2-2 15,1 0-15,0 1 0,3-8 16,3-7-16,-2 1 0,-1 0 15,6-3-15,0-1 0,7-6 16,2-3-16,0-2 0,-2-3 16,3 5-16,0 2 0,4-4 0,1-3 0,6 4 15,6 0-15,-2-3 0,1-1 16,5 4-16,1 5 0,2-7 16,1-4-16,4-1 0,3-1 15,-2-1-15,0-3 0,5-1 16,4-1-16,-4 5 0,-5 4 15,6-4-15,4-4 16,-2-3-16,0-2 0,6-2 16,4 0-16,-3-2 0,-2-1 15,7 1-15,4-1 0,-3-3 16,-1-1-16,2 1 0,3 2 16,-6-9-16,-4-5 0,8-4 15,5-3-15,-5 1 0,-4 1 0,-5 1 16,-2 0-16,4-6 0,1-6 0,1-5 15,1-3-15,1 2 0,4 0 16,-3-4-16,2-4 0,-7-2 16,-5-3-16,11-4 15,4-3-15,-4-4 0,0-3 16,-3 1-16,-2 5 0,-3-5 0,-3-1 16,5-5-16,2-2 0,0 1 0,1 0 0,1-3 15,-1-2-15,-4-6 0,-4-4 16,1 0-16,-1 1 0,-6 4 15,-4 2-15,1-9 0,3-7 16,-2 2-16,-3-1 0,1-2 16,0-3-16,-3 4 0,-5 1 0,-1-8 15,0-5 1,-5-3-16,-2-1 0,-1-4 16,-1-1-16,-5 1 0,0 3 15,2-10-15,3-4 0,-9 2 16,-5 2-16,4-7 0,3-7 15,0 7-15,1 3 0,-4-12 16,-2-9-16,-3 4 0,0 2 16,3-8-16,1-5 0,-5 10 0,-5 5 0,4-9 15,4-7-15,-10 11 0,-4 10 16,0-8-16,3-4 0,-6 4 16,-4 5-16,0-8 0,-1-6 15,-3 11-15,-2 8 0,0-7 16,-1-6-16,-4 9 0,-5 7 0,-1-8 15,1-4 1,-4 8-16,0 6 0,0-7 16,-1-4-16,-3 9 0,-1 9 15,-3-6-15,-3-3 0,-1 5 16,0 2-16,-5-1 0,-2 1 16,-1 5-16,-1 3 0,-1-2 15,-1-3-15,-2 5 0,0 5 0,-7-4 16,-6-2-16,4 6 0,0 5 0,1-3 15,2 0-15,-7 4 0,-3 4 16,-2-4-16,-1-2 0,-4 3 16,-1 2-16,0 4 0,-1 4 15,-2-3-15,-1 0 0,-2-1 16,-2-2-16,-1 6 0,-2 5 0,-5-5 16,-3 0-16,7 6 0,6 4 0,-6-2 15,-4-1-15,2 2 0,1 2 16,-4-1-16,-3 2 0,2 2 15,1 1-15,-7 3 0,-4 1 16,3 0-16,2 1 0,-1 5 0,-2 4 16,1-2-16,1 2 0,-6-1 15,-5 2 1,2 0-16,1 1 0,-5 2 16,-2 2-16,-1 2 0,1 0 0,-5 6 15,-1 3-15,-1 0 0,2 2 16,-5-5-16,0-1 0,0 6 15,-1 5-15,-4 5 0,-4 2 16,-1 3-16,1 3 0,-2 5 16,-3 6-16,-6-2 0,-5 0 0,-5 8 15,-4 6-15,-4 7 0,-2 6 0,-7 12 16,-4 7-16,3 7 16,5 4-16,-1 12 0,-2 8 0,14 6 15,8 4-15,3 15 0,2 11 16,10 0-16,3 4 0,31-42 31,20-28-31,14-19 0</inkml:trace>
  <inkml:trace contextRef="#ctx0" brushRef="#br0" timeOffset="13240.331">13672 9153 0,'0'0'0,"0"0"0,0 0 16,-22 3-16,22-3 16,-19 2-16,4 3 0,1-1 15,0 1-15,-2 1 0,0 2 16,-4 3-16,1 0 0,0 5 16,1 3-16,0 1 0,0 2 0,3 5 15,1 4-15,-2 7 16,2-1-16,3 3 0,2 4 15,2-2-15,3-1 0,3 7 0,4 1 0,4-7 16,2-4-16,6 0 0,4-6 16,-1-10-16,0-5 0,11-2 15,5-5-15,-4-7 0,1-2 16,3-6-16,2-5 0,-3-3 16,-3-2-16,11-9 0,3-3 15,-4-7-15,-4-4 0,4-11 16,2-8-16,-2-2 0,-4 4 15,-1-8-15,-1-3 0,10-25 0,-6 11 16,-6-1-16,-5-1 16,-2 9-16,-4 6 0,-3 5 0,0 2 15,-8 10-15,-5 10 0,1 5 16,-1 4-16,-1 12 0,-3 8 16,-2 4-16,-3 3 15,1 3-15,0 2 0,-2 7 0,-1 4 16,-3 6-16,-1 2 0,2 7 15,2 6-15,0 1 0,1 0 16,-1 10-16,1 6 0,1 2 16,2-1-16,2 15 0,2 2 15,-1-8-15,2-5 0,0 6 0,0-2 16,3-6-16,1-6 0,4 13 0,-1-4 16,3-13-16,1-7 0,2-9 15,4-5-15,-10-11 0,0-4 0,0-5 16,1-2-16,1-4 0,0-3 15,2-7-15,1-8 16,3-3-16,1-5 16,2-8-16,0-7 0,0 1 15,-1 3-15,-1-2 0,-2 0 16,-2 6-16,-3 5 0,-1-1 16,-1 2-16,-5 15 0,-1 7 0,-3 0 15,-1 2-15,1 4 16,1 4-16,-2 6 0,-2 4 15,1 3-15,1 2 0,-1 4 0,-3 5 0,1 0 16,-1 2-16,0 10 16,2 1-16,1-1 15,2-4-15,1 3 0,1 1 0,3-4 16,3-3-16,1-3 0,2-1 16,0-6-16,0-2 0,6-4 0,4-3 15,0-5-15,1-2 16,0-10-16,1-5 0,-2-5 15,-1-2-15,1-5 0,2-6 16,-3-3-16,-4-1 0,-1-8 16,-2-5-16,-2 4 0,-2 0 0,-2-8 15,-4-1-15,-3 5 0,-1 5 16,-4-5-16,-4 0 16,-3 12-16,-4 5 0,-7 1 0,-4 5 0,6 7 15,0 3-15,-10 8 0,-8 7 16,1 6-16,1 2 0,-6 10 15,-5 8-15,4 4 0,3 3 0,-6 7 16,4 2-16,12-3 16,9-4-16,10-3 0,7-1 0,1-10 15,1-6-15,1-5 0</inkml:trace>
  <inkml:trace contextRef="#ctx0" brushRef="#br0" timeOffset="13625.9306">15504 9318 0,'0'0'0,"0"0"0,0 0 0,23 5 0,-14-2 16,4 2-16,4 0 0,-1-1 15,1 2-15,3 2 0,-2 3 16,0 1-16,-3 0 0,-3 4 15,-3 3-15,-3 2 0,-3 2 0,-6 5 16,-5 4-16,-4 0 0,-3 0 16,-8 11-16,-1 3 0,0-4 15,0-4-15,-1 0 0,5-6 16,4-9-16,6-4 0,5-3 0,4-2 16,5-6-16,4-2 0,3-7 15,3-4 1,6-1-16,5-4 0,6-2 15,4-2-15,1-1 0,0-1 0,11-1 16,2 1-16,-3 1 0,-1 1 16,12-1-16,1 3 0,-4 4 15,-3 3-15,2 5 0,2 4 16,-14-1-16,-10-1 0,-8 0 16</inkml:trace>
  <inkml:trace contextRef="#ctx0" brushRef="#br0" timeOffset="13788.8988">16853 9576 0,'0'0'0,"0"0"15,0 0-15,14 24 0,-14-24 16,14 26-16,-14-26 0,11 20 15</inkml:trace>
  <inkml:trace contextRef="#ctx0" brushRef="#br0" timeOffset="21584.4426">21089 10133 0,'0'0'0,"-9"-5"0,-3-1 0,-3 0 15,-2 0-15,-12-3 16,-13-4-16,2 0 0,-1-1 16,-14 1-16,-6 1 15,5 4-15,2 5 0,-16 3 0,-5 3 16,8 5 0,5 2-16,-14 0 0,-1 0 0,8-1 0,5-2 15,-34 10-15,3 5 0,14 1 16,11 2-16,-8 7 0,-6 4 15,10-8-15,8-6 0,-9 8 16,-7 7-16,12-5 0,7-3 0,-9 4 16,-5 1-16,8-5 0,6-2 15,-5 9-15,-1 6 16,7-5-16,7-3 0,-9 8 0,-6 6 16,5-4-16,3-2 0,-4 13 15,-4 8-15,10-8 0,6-5 16,-4 9-16,-1 7 0,6-5 15,4-4-15,-1 7 0,-1 5 16,3-4-16,4-3 0,-4 8 16,-3 6-16,8-1 0,7-2 0,-2 13 0,0 9 15,4-9-15,3-6 0,-1 10 16,1 6-16,5-8 16,3-6-16,-2 7 0,-4 8 15,9-12-15,6-8 0,2 19 0,2 13 16,2-17-16,2-14 0,-2 11 15,0 7-15,6-7 0,3-6 0,1 7 16,1 4-16,0-13 0,2-8 16,5 19-16,4 13 0,-2-12 15,-1-7-15,7 14 0,8 13 16,-1-15-16,2-9 0,-1 1 16,1 0-16,0-9 0,2-5 0,4 4 15,4 2-15,-1-4 0,-2-3 16,7 6-16,5 5 0,-2-8 15,-2-4 1,8 11-16,6 7 0,-2-11 16,0-6-16,8 9 0,4 6 15,-7-9-15,-4-5 0,9 2 0,7-1 16,-5-7-16,-4-6 0,8 1 16,7 2-16,-2-10 0,-1-5 15,8 4-15,5 4 0,-9-12 16,-6-8-16,4 3 0,4 1 0,-7-7 15,-4-3-15,7-5 0,6-4 16,-5-3-16,-4-3 0,3-1 0,3 0 16,-4-5-16,-3-3 0,11-5 15,7-5-15,-6-3 0,-3-1 0,11-3 16,10-4-16,-11-3 16,-5 0-16,6-2 15,3 0-15,4-2 16,2-1-16,-1-9 0,0-7 15,-21 5-15,-14 3 0,5-9 0,1-6 16,2-3-16,1-2 0,0-1 16,1 1-16,-1 3 0,-2 2 0,3-5 15,2-4-15,-3 2 0,-3 2 16,-3-3-16,0-3 0,-10-6 0,-5-3 16,1-7-16,1-6 0,-4-1 15,-3-1-15,-6-3 0,-3-1 16,-4 3-16,-2 2 0,0-6 15,1-4-15,-6-1 0,-5 1 0,-1-6 16,0-3-16,-2 5 16,-2 4-16,-2-9 0,0-5 0,-4 5 0,-3 3 15,-5-5-15,-3-2 0,-4-5 16,-4-4-16,-1-1 0,1-1 16,-1 4-16,0 3 0,-6-10 15,-4-8-15,3 9 0,2 7 16,-4-2-16,-1-2 0,0 8 15,-2 5-15,-4-7 16,-5-4-16,2 4 0,2 3 16,-1 2-16,-1 0 15,-1 10-15,-2 6 0,-1-7 0,0-3 16,0 11-16,0 11 0,-6-5 16,-5-3-16,1 6 0,0 4 0,-3 1 15,-1-1-15,0 8 0,1 5 16,-5-3-16,-1-1 0,-2 3 0,-2 3 15,-4-3-15,-1-1 0,5 4 16,4 2-16,-5 3 0,-3 3 16,1-1-16,3 1 0,-2 6 15,-1 5-15,3-1 0,1 1 0,-3-1 16,-3 2-16,3 5 0,2 5 16,-1-2-1,0 0-15,-3 3 0,1 4 16,-5 1-16,-2 1 0,6 1 15,3 1-15,-4 7 0,-3 3 16,-2-1-16,-3 0 0,1 5 16,0 2-16,4 9 0,4 5 0,0 2 15,0 4-15,-1 6 0,-2 4 0,4 2 16,2 3-16,8-1 0,7 1 0,4 0 16,3 0-16,6-9 0,3-6 15,8-5-15,3-3 16,8-9-16,8-7 0,3-17 15,4-10-15,8-13 0,4-7 0,-5 8 16,7-12-16,-8 14 0,-5 12 16,-2 7-16</inkml:trace>
  <inkml:trace contextRef="#ctx0" brushRef="#br0" timeOffset="21985.8325">21528 8595 0,'0'0'16,"0"0"-16,0 0 0,-22 20 0,11-10 15,-3 6-15,0 4 0,-1 2 16,-2 3-16,-6 10 0,-2 3 16,0 0-1,1 3-15,-5 14 0,2 3 16,-5 5-16,1-5 0,-3 11 15,1 0-15,6-10 0,6-7 0,2 2 0,2-5 16,6-9 0,4-5-16,5-13 0,3-9 15,4-10-15,2-6 0,-2 0 0,-2 1 0,0 1 16</inkml:trace>
  <inkml:trace contextRef="#ctx0" brushRef="#br0" timeOffset="22374.9852">21416 8799 0,'0'0'16,"0"0"-1,0 0-15,0 0 0,0 0 0,0 0 0,6 23 16,-6-23-16,2 28 16,-1-8-16,1 4 0,2 1 0,-1 0 0,3 5 15,0 4-15,2 9 0,0-3 16,2 6-16,-1-4 0,0-3 15,0-2-15,0-3 16,0-4-16,-2-6 0,0-4 0,2-7 16,2-6-1,2-3-15,1-4 0,2-10 0,0-6 16,1-7-16,0-4 0,2-9 16,3-6-16,-1-1 0,0 1 15,5-14-15,-1-3 0,1-2 0,-2 6 16,-2 2-16,0 2 0,0 2 0,-2 9 0,-4 6 15,-2 5 1,-4 10-16,-2 6 0,-2 6 0,-2 5 16,-1 3-16,1 4 0,-2 7 15,-1 7-15,0-6 0,0-2 0,0-3 16</inkml:trace>
  <inkml:trace contextRef="#ctx0" brushRef="#br0" timeOffset="22865.6986">22389 8892 0,'0'0'16,"0"0"-16,0 0 0,0-21 0,0 13 15,0-1-15,0-2 16,-1 0-16,0 1 0,-3 1 0,-1 0 15,-2 4-15,-1-1 16,-4 6-16,-4 3 0,-2 3 16,-1 3-16,-9 6 15,-5 6-15,2 2 0,1 3 0,-7 11 16,0 6-16,5-2 0,3-2 16,-2 6-16,2-2 15,8-3-15,7-3 0,3-2 0,5-7 16,4-5-16,2-6 0,5-5 15,5-2-15,2-8 0,2-4 0,2-6 16,5-3-16,2-3 0,4-4 0,2-5 16,3-4-16,-2 0 0,-1 2 15,-2 3-15,2 2 0,-5 6 16,-3 2-16,-1 5 0,-3 6 16,-6 5-16,-2 4 0,-2 7 15,-1 7-15,-1 0 0,1 0 16,-1 6-16,2 3 0,-2 0 0,1-2 0,2-1 15,2-1-15,4-5 0,4-3 16,5-5-16,3-4 0,2-7 16,-1-5-16,6-13 0,5-10 15,-9 5-15,-6 6 0,-6 2 16</inkml:trace>
  <inkml:trace contextRef="#ctx0" brushRef="#br0" timeOffset="23752.9797">22982 8792 0,'0'0'0,"0"0"0,0 0 0,0 0 15,0 0-15,-24-9 0,24 9 16,-21 6-16,9 1 0,-2 5 0,1 5 0,-1 3 16,-2 3-16,-4 9 0,1 5 15,1 0-15,4 2 0,-1 8 16,4-1-16,4-5 0,2-5 15,6 7-15,6-1 0,3-6 0,1-4 16,3-9-16,3-8 16,3-7-16,2-3 15,3-11-15,3-6 0,0-6 16,1-6-16,3-7 0,2-4 16,-1-7-16,0-2 0,5-14 15,-2-2-15,-4 2 0,-2-2 16,0-10-16,-4 1 0,-3 2 15,-4 2-15,5-18 0,-4 15 16,-11 14-16,-7 8 0,-3 12 0,-1 10 0,-1 7 16,0 5-16,1 8 0,0 5 15,0 2-15,-1 1 0,-1 11 16,-2 6-16,-2 6 0,-3 6 16,0 11-16,0 7 0,0 0 15,1 2-15,1 7 0,1 6 16,0 7-16,2-3 15,2-1-15,3-1 0,4 18 16,0-15-16,5-17 0,3-8 16,-1-14-16,-1-7 0,5-6 15,0-4-15,1-8 0,2-7 0,-3-8 16,5-4-16,0-5 0,0-4 16,1-5-16,5-8 0,0-3 15,2-4-15,-2-3 0,-1 0 0,2-6 16,-2 5-16,-6 3 15,-3 4-15,-4 8 0,-2 7 0,-3 5 16,0 2-16,-3 4 0,-1 4 0,-1 5 16,-1 3-16,-2 4 15,-1 4-15,-4 6 0,-2 7 0,1 3 16,-1 2-16,1 4 0,0 1 0,2 2 16,1 1-16,3-2 0,1-1 15,2-3-15,1-2 0,4-3 16,4-1-16,2-2 15,2-2-15,4-3 0,2-5 0,-2-2 16,0-5-16,2-4 0,2-2 16,2-7-16,3-4 0,-2-6 15,0-4-15,1-5 16,-2-2-16,-3-6 0,-1-3 16,-3-2-16,0-3 0,-4-6 0,-4 3 15,-7 3-15,-4 3 0,-6 3 16,-2 4-16,-2 4 0,-1 4 15,-3 5-15,-3 4 0,-4 5 16,-4 5-16,-3 9 0,-2 9 0,-3 3 16,-2 3-16,-1 9 0,1 9 15,3 3-15,0 3 0,10 5 0,8 4 16,2-11-16,5-10 0,2-8 16</inkml:trace>
  <inkml:trace contextRef="#ctx0" brushRef="#br0" timeOffset="24192.741">24400 8914 0,'0'0'0,"0"0"15,0 0-15,0 0 0,0 0 0,29 2 0,-29-2 16,32 4-16,-32-4 0,39 7 15,-17-2-15,0 2 0,0 0 16,5 4-16,-2 1 0,-4 0 16,-2-4-16,-4 4 0,-2 4 15,-4 2-15,-3 2 0,-7 4 16,-6 1-16,-4 2 0,-2 1 0,-9 10 16,-6 1-16,0-1 0,0-2 0,-4 3 15,1-2-15,6-6 0,3-3 16,3-6-16,2-4 0,5-3 15,4-4-15,8-3 0,6-1 16,3-2-16,1-3 0,5-2 16,6-1-1,3-3-15,3-3 0,4-2 16,3-1-16,1 1 0,0 2 0,14-1 16,4-1-16,-4 0 0,-2-3 15,8 1-15,0 2 0,-4 1 16,-4 2-16,3 2 0,0 1 15,-11 2-15,-10 0 0,-7 0 0</inkml:trace>
  <inkml:trace contextRef="#ctx0" brushRef="#br0" timeOffset="24371.0925">25959 8764 0,'0'0'15,"0"0"-15,0 0 0,14 20 16,-14-20-16,0 0 0</inkml:trace>
  <inkml:trace contextRef="#ctx0" brushRef="#br0" timeOffset="39646.7433">10473 9763 0,'0'0'0,"0"0"16,0 0-16,0 0 0,0 0 0,0 0 15,0 0-15,0 0 0,0 0 16,0 0-16,0 0 15,0 0-15,0 0 0,0 0 0,0 0 16,0 0-16,0 0 0,0 0 16,0 0-16,0 0 0,0 0 0,0 0 15,0 0-15,0 0 0,16 20 0,-16-20 16,0 0-16,0 0 0,0 0 16,0 0-16</inkml:trace>
  <inkml:trace contextRef="#ctx0" brushRef="#br0" timeOffset="40734.6478">4384 15057 0,'0'0'16,"0"0"-16,0 0 0,0 0 0,0 0 15,0 0-15,0 0 0,0 0 16,0 0-16,0 0 0,0 0 16,0 0-1,0 0-15,22 7 0,-22-7 16,26 0-16,-26 0 0,34-2 15,-15 0-15,3 0 0,3 0 16,1 0-16,2-1 0,11 0 16,2-1-16,6 0 15,7 0-15,6-1 0,0 0 16,9 0-16,-8 2 0,23-6 0,21-3 16,-14 1-16,-9 1 0,10-1 0,-1-1 15,26-11-15,-15-2 0,0 6 16,-2 4-16,-8 3 0,-5 4 15,-4-5-15,0-2 0,-7 2 16,-3 0-16,-5 5 0,-5 3 16,-2 3-16,-3 1 15,-5 3-15,-3 0 0,-3 0 16,-2 0-16,-3-1 0,-2 0 16,-6 0-16,-4-2 0,-4 4 15,-1 1-15,-8-1 0,-7-3 0,-1 0 16,-1-1-16,-5 2 15,0-1-15,-3 0 0,2 0 16,-2 0-16,0 0 0,-1 2 0,-1-1 0,-4 2 16,-7 4-16,-6 1 0,-9 2 15,6-1-15,5-2 0,2-1 16</inkml:trace>
  <inkml:trace contextRef="#ctx0" brushRef="#br0" timeOffset="51674.2841">25160 8091 0,'0'0'0,"3"-10"0,-2-6 16,-1 0-16,-1-1 0,-4-11 16,-3-4-16,-4-6 0,0 1 0,-10-6 15,-8-3-15,-4-3 0,0 7 16,-14-12-16,-8-1 0,-2 6 15,-3 4-15,-17-9 16,-6 1-16,3 9 16,1 6-16,-44-12 0,4 6 15,15 10-15,10 8 0,-12 6 16,-6 5-16,2 6 0,3 4 0,-4 5 16,-5 6-16,7 1 0,4 1 15,-9 8-15,-5 3 0,11 5 16,7 3-16,-11 6 0,-11 4 15,13 2-15,7 0 0,-6 9 16,-4 6-16,7-1 0,6 1 0,0 11 16,-3 8-16,12-5 15,7-4-15,-1 12 0,0 8 16,10-3-16,8-3 0,7 6 0,2 4 16,13-5-16,7-5 0,-1 10 15,-2 5-15,5-6 0,5-5 0,8 9 0,5 6 16,6-10-16,3-6 0,5 1 15,2 3-15,8-4 0,4-2 16,5 0-16,5 1 0,3-11 16,2-5-16,14 9 0,9 5 0,4-6 15,0-6-15,12 2 0,7-1 16,-4-6-16,-3-1 16,12-2-16,8-1 15,2-9-15,0-7 0,16-4 16,10 1-16,-4-8 0,-3-3 0,16-4 15,12-1-15,-4-2 0,-4 0 16,20-5-16,12-3 0,-10-6 0,-7-5 16,12 2-16,8 0 15,-13 1-15,-6 2 0,13-6 0,9-3 16,-10 0-16,-10 0 0,4-7 0,4-6 16,-13-3-16,-9-2 0,10-10 15,8-4-15,-16-1 0,-11-1 0,2-11 16,0-7-16,-14 1 15,-10 1-15,-2-12 0,0-6 16,-19 1-16,-12 2 16,-7-8-16,-5-7 0,-9-1 15,-6 2-15,-8-13 0,-5-8 16,-12 7-16,-6 6 0,-4-10 16,-3-6-16,-2 12 0,-3 9 15,-7-7-15,-6-5 0,-2 13 16,-1 8-16,-6-6 0,-1-5 15,-1 8-15,1 4 0,-10-4 0,-8-3 16,3 7-16,1 5 0,-11-6 0,-6-5 16,-2 10-16,1 6 0,-11-4 15,-6-5-15,0 9 0,0 5 16,-7 0-16,-5 1 0,7 3 16,4 3-16,-13 1 0,-11-1 15,6 8-15,6 7 0,-14 6 0,-9 5 16,10 5-16,7 4 0,-21 1 0,-12 0 15,7 7-15,8 2 0,-16 9 16,-10 6-16,6 2 0,4 3 0,-23 11 16,-12 8-16,13 6 15,9 6 1,-17 14-16,-12 11 0,12 4 16,8 3-16,-15 26 0,-8 17 0,22-3 15,15-1-15,-3 16 0,-4 10 16,46-43-16,31-31 0,22-20 0</inkml:trace>
  <inkml:trace contextRef="#ctx0" brushRef="#br0" timeOffset="456234.6934">4933 9579 0,'0'0'0,"-12"-8"0,-4-3 15,-8-3-15,-3-3 0,-10-5 0,-8 0 16,-10-3-16,0 0 0,-16-2 16,-2 1-16,-1 5 0,-1 2 0,-11 2 0,0 2 15,4 1 1,3 0-16,-37 1 0,10 7 16,13 1-16,7 4 0,-6 6 15,1 1-15,3 5 0,2 2 0,-3 3 16,1 2-16,0 2 0,-1 1 15,0 8-15,5 6 0,2-3 16,6-1-16,-3 4 0,-4 1 16,7 4-16,6 3 0,1 9 15,3 5-15,-3-3 0,-1-4 16,1 4-16,2 3 0,8 3 16,7 4-16,1-3 0,-2-1 15,4 2-15,1 4 0,3 6 16,1 5-16,5-3 0,3-3 0,1 5 15,-1 3-15,8 0 16,6-1-16,-4 24 0,-2 16 16,7-20-16,4-13 0,7 4 15,5 2-15,5-8 0,3-6 0,3 5 16,0 1-16,4 1 0,3-3 16,8 4-16,5 1 0,0 0 0,4 0 0,5 1 15,7 0-15,-1-10 0,-4-6 0,12 6 16,9 7-16,-4-12 0,-3-11 15,6 5-15,3 0 0,0-3 16,3-4-16,7-1 0,3-2 16,-3-6-16,0-5 0,6 1 15,5 1 1,1-4-16,-4-3 0,6 2 16,3 3-16,-1-3 0,0-4 0,2-4 15,3-5-15,-1-4 0,0-2 16,5-5-16,3-3 0,-5 0 15,-5-1-15,6-1 0,4-3 16,-3-7-16,-4-7 0,2-3 16,1-2-16,-10-2 0,-1 0 0,12-12 15,7-4-15,-14 1 0,-12 1 0,1-7 16,3-4-16,-4-7 0,-2-1 16,-1-6-16,0-3 0,-1-1 15,2-1-15,2-10 0,-2-8 16,-2 0-16,-6 0 0,1-12 15,1-8 1,-7 5-16,-2 1 0,4-7 16,2-7-16,-4 3 0,-1 4 0,2-9 15,-2-7-15,-8 9 0,-7 5 16,-1-3-16,-2-3 0,-3 7 16,-4 5-16,-3-8 15,-1-5-15,-3 9 0,-3 6 0,-3-5 16,-3-3-16,-7 6 0,-2 3 0,-7-4 15,0-2-15,-6 7 0,0 2 0,-10-3 16,-3-2-16,1 8 0,-3 6 16,-5-5-16,-6-3 0,1 7 15,1 6-15,-13 0 0,-7-1 16,4 6-16,2 6 0,-4-5 16,-4-4-16,-3 2 15,-8 5-15,1 4 0,-2 3 16,0 4-16,2 2 0,-11 0 15,-5 1-15,0 7 0,0 5 16,-4 6-16,-5 3 0,-2 1 16,0 0-16,-12 5 0,-6 3 15,1 10-15,0 8 0,-6 5 16,-4 3-16,3 3 0,4 5 0,-11 9 0,-7 9 16,5 8-16,4 4 0,-5 12 15,-3 9-15,3 5 0,1 5 16,-2 15-16,-1 9 0,13 7 15,9 7-15,5 11 0,5 9 16,12-9-16,7-6 0,22-38 16,15-25-16,11-19 0</inkml:trace>
  <inkml:trace contextRef="#ctx0" brushRef="#br1" timeOffset="459951.5576">5044 9428 0,'0'0'0,"-11"-5"0,-5-2 16,-5-3-16,-1 0 0,-15-2 0,-10-1 16,2 2-16,1 1 0,-19 1 15,-6 1-15,-6 3 0,7 1 0,-14 5 16,-3 4-16,9 1 0,3 0 15,-38 11-15,5 2 16,17 4-16,7 2 0,-3 1 16,-1 0-16,10-2 0,8-1 0,-12 12 15,-6 7-15,14-2 0,6-4 16,-9 8-16,-8 4 0,12-3 16,9 0-16,-11 10 0,-3 8 15,10-8-15,9-2 0,-3 6 16,-3 3-16,10-6 0,8-4 0,-3 12 0,-2 9 15,6-9-15,5-6 0,-2 11 0,0 8 16,7-9-16,8-6 0,-7 14 16,0 9-16,4-9 0,7-6 0,3 11 15,4 7-15,1-12 0,2-8 16,2 8-16,-2 4 16,9-7-16,3-7 0,3 13 15,3 7-15,1-12 16,3-8-16,3 14 0,0 11 15,1-11-15,-1-8 0,13 10 0,8 8 16,-5-11-16,-1-9 0,11 14 16,7 9-16,-5-18 0,-3-13 0,10 9 15,9 5-15,-7-10 16,-6-7-16,8 2 0,7 3 16,1-9-16,-2-5 0,11 2 0,3-1 15,-11-8-15,-8-7 0,11 3 16,7 1-16,-1-6 0,-6-7 0,9-3 15,5-1-15,-5-6 0,-7-4 32,10-5-32,3-2 0,-9-3 15,-11-2-15,15 1 0,13-1 0,-13-4 0,-9-4 16,15-4-16,8-5 16,-12 0-16,-7 1 0,7-6 0,9-5 15,-15 1-15,-6 1 0,7-13 16,10-8-16,-13 4 0,-7 4 0,9-18 15,7-12 1,-7-1-16,-6 0 0,-8 3 0,-2 2 0,-2-1 16,1 0-16,-1-8 15,-2-5-15,-6 0 0,-4 1 0,8-4 16,2-3-16,-6 1 0,-3 2 16,3-9-16,3-3 0,-9 5 15,-3 5-15,2-6 0,0-2 16,-3 7-16,-3 6 15,-5-2-15,-3-3 0,-4 8 16,-4 2-16,4-3 0,3-4 16,-8 6-16,0 4 0,-6-3 15,-3 0-15,-2 1 0,0 0 16,-7 1-16,-3 0 0,-1 7 0,-4 5 16,-3-3-16,-4-3 15,0 5-15,1 2 0,-3 2 0,-1 3 0,-6-1 16,-3 0-16,-2-1 0,-1-2 15,3 6-15,2 4 0,-8 0 16,-7-1-16,2 4 0,3 3 0,-5-2 16,-3-2-16,4 5 15,2 4-15,-5 0 0,-3 0 16,-2 1-16,-4 4 0,5-2 0,-1 1 0,-2 3 16,0 2-16,-2 3 0,-2 1 15,5 3-15,2 2 0,-5 1 16,-4 1-16,-9 3 0,-3 2 0,-3 4 15,0 2-15,2 1 0,1 1 16,-5 4-16,-4 5 0,-1 2 16,-2 5-16,-3 5 15,-2 1-15,2 2 16,2 2-16,4 0 0,0-2 16,11 0-16,6 2 0,10-2 15,6 3-15,1-1 0,0-1 0,5-1 16,3 0-16,12-8 0,8-4 15,5-3-15</inkml:trace>
  <inkml:trace contextRef="#ctx0" brushRef="#br1" timeOffset="460653.3798">3025 7019 0,'0'0'0,"0"0"0,17-23 15,-7 11-15,1-2 0,11-10 16,6-2-16,4-2 0,4 1 15,14-12-15,6-3 0,8-1 0,-1 5 16,19-8-16,1 2 0,-4 5 0,-3 3 0,14-6 0,8-1 31,16-2-31,-18 9 0,1 5 0,1 4 16,-13 4-16,-9 4 0,3 7 16,3 5-16,-13 5 0,-5 1 15,-1 4-15,-2 3 0,-8-1 16,-8-1-16,1 7 0,2 3 15,-9 3-15,-2 2 0,-2 4 0,3 2 16,-5-3-16,0-1 0,-4 4 0,-1 4 16,-5-1-16,-2-2 0,-1 7 15,2 6-15,-4-2 0,-4-2 0,-3 4 32,-1 2-32,-7-5 0,-2-2 15,-2 7-15,-2 5 0,-4-3 16,2 0-16,-14 5 0,-7 7 0,-3-4 15,-1-4-15,-8 10 0,-7 7 16,0-7-16,-2-7 0,-12 15 16,-7 9-16,9-2 0,8 1 0,2 6 15,4 6-15,6-11 16,4-9-16,10-19 0,7-14 16,5-10-16</inkml:trace>
  <inkml:trace contextRef="#ctx0" brushRef="#br1" timeOffset="461016.8227">4769 9263 0,'0'0'0,"0"0"16,7 23-16,-4-11 0,0 3 0,3 8 15,1 5-15,-1 0 16,2 1-16,1 13 0,0 3 16,-5 0-16,0 0 0,1 10 15,0 0-15,-1-3 0,-1-2 0,-1 8 0,1 1 16,0-4-16,-1-4 0,0 1 16,1 0-16,1-2 0,-1-3 0,0 7 15,-2 0-15,2-7 0,-1-4 16,2 5-16,3 2 0,-2-5 15,-3-4-15,4 1 0,2 1 16,-2-4-16,1-3 0,5 6 0,1 5 16,-1-2-16,-2-3 0,2 6 0,-2 3 15,0-4-15,-1-2 16,3 6-16,-5-16 0,-3-11 16</inkml:trace>
  <inkml:trace contextRef="#ctx0" brushRef="#br1" timeOffset="513173.0421">26981 2635 0,'0'0'0,"0"0"15,3-17-15,-2 9 0,-1-1 16,0-2-16,0-1 16,-1-3-16,-1 1 0,-5-8 0,-4 0 15,-1 1 1,-2 1-16,-5-2 0,-4 0 16,-3 2-16,-1 2 0,-13-3 15,-5 0-15,0 3 0,-1 2 0,-13-1 16,-4 3-16,1 2 0,3 2 15,-15 1-15,0 3 0,5 0 16,4 2-16,-13 4 0,1 6 16,7 1-16,4 1 0,-37 14 0,5 3 0,12 1 15,9 0-15,0 4 16,-2 5-16,14-1 0,9-1 0,3 3 16,3 4-16,5-4 0,3-2 15,6 4-15,4 5 0,7-1 16,5 1-16,2 0 0,3 1 15,0-5 1,2-4-16,8 4 0,5 3 16,5-5-16,4-3 0,6 3 15,5 5-15,0-3 0,0-2 0,8 2 16,3-1-16,3-1 0,0-1 0,4 2 0,3-1 16,0-4-16,-1-5 0,10 7 15,9 4-15,-6-5 0,-5-4 16,11-1-16,6 0 15,-1-10-15,0-6 0,5-1 0,5 0 16,-5-2-16,-3-3 0,9-4 16,7-4-16,-3-4 0,-1-2 0,10-2 15,9-1-15,-9-1 16,-5-2-16,7-1 16,6-4-16,-5 3 0,-2 2 15,8-5-15,7-2 16,-11-1-16,-9 1 0,11-1 15,7-1-15,-7 3 0,-6 1 0,5-5 16,2-2-16,-10 3 0,-7 3 16,2-3-16,0-3 0,-11 2 15,-8-2-15,-1-2 0,2 1 16,-7-1-16,-4 3 0,4-6 0,3-2 0,-11 2 16,-6 2-16,0-2 0,0-2 15,-9 5-15,-6 4 0,-4-6 16,-2-5-16,-5 4 0,-3-1 0,-1 1 15,-2-2-15,-6 1 0,-5 2 16,-7-4-16,-4-3 16,-3 5-16,-1 3 0,-5-5 0,-3-4 15,-6 1-15,-4 2 0,-10-6 16,-7-3-16,0 7 0,1 3 0,-11-3 16,-5-3-16,8 4 0,9 4 0,-7 1 15,-5 2-15,-5 1 16,-4 0-16,-8 1 0,-5 2 15,2 5-15,0 3 16,-13 2-16,-11 0 0,4 3 16,3 2-16,-11 5 0,-8 0 15,7 5-15,5 2 0,-8 6 16,-7 4-16,9 1 0,8-1 16,-8 6-16,-3 3 0,10 2 0,8 0 15,-6 4-15,-5 3 16,11 0-16,8 0 0,-6 12 0,-2 5 0,10-4 15,9-3-15,-4 5 0,0 3 16,8 2-16,6-1 0,5 4 16,6 2-16,11-5 0,7-5 15,3 8-15,1 7 0,4-8 16,2-5-16,7 2 0,4 2 16,6-2-16,3-1 15,7 2-15,3 0 0,3-5 16,0-4-16,11 1 0,7 2 15,4-5-15,3-2 0,5-1 16,5 1-16,1-3 0,2 0 0,5-2 16,6 0-16,-3-5 0,-1-4 15,15 4-15,10 3 16,-3-10-16,-1-7 0,8 3 0,7 2 0,-4-6 16,-2-4-16,9 1 0,4 1 15,-8-2-15,-7-2 0,13-2 16,9-2-16,-7-5 0,-5-4 15,9 0-15,8 2 0,-9-3 16,-6-1-16,7-6 0,6-3 16,-10 0-16,-6-1 0,12-4 0,6-1 0,-7-2 15,-6-1-15,11-1 0,7-3 16,-9 0-16,-5-1 0,8-3 16,5-4-16,-11 6 0,-6 6 0,2-7 15,4-5 1,-15 4-16,-10 1 0,2-3 15,1-3-15,-10 3 16,-6 2-16,-3-6 0,-2-4 0,-9 5 0,-6 2 16,1-3-16,1-1 15,-8 3-15,-5 0 0,0-1 16,1-2-16,-10 5 0,-7 2 16,-4-8-16,-2-4 0,-4 4 15,-2 4-15,-9-3 0,-5-1 16,-6 4-16,-3 5 0,-6-8 0,-5-4 0,1 4 15,1 2-15,-10-1 0,-6 0 16,0 5-16,3 6 0,-9-4 16,-4 1-16,-2 4 0,0 3 0,-9-3 15,-5-3-15,3 4 0,4 3 16,-15 1-16,-10 2 0,4 0 16,3 1-1,-10 3-15,-9 4 0,7 2 16,6 1-16,-18-1 0,-13 1 15,10 6-15,7 2 0,-10 1 16,-7 1-16,11 4 0,10 5 0,-11 6 16,-7 2-16,11 0 0,7 0 15,-7 0-15,-6 0 0,11 6 16,6 1-16,-10 5 0,-7 4 0,12 0 0,8 1 16,-7 6-16,-4 5 15,8-5-15,6-4 0,0 10 0,0 8 16,10-5-16,5-2 0,3 5 15,4 3-15,13 0 0,11-3 16,-2 0-16,2-1 0,9-5 16,6-3-1,6 2-15,5 2 0,3-3 16,4-2-16,7 3 0,4 3 16,1-6-16,1-3 0,7 3 0,4 2 15,4-3-15,0-1 0,5-1 16,3-3-16,2-4 0,4-4 0,2 2 15,4 3-15,1-5 16,2-4-16,9-4 0,8-5 0,-2-3 16,-1-1-16,12-6 0,9-4 15,0-2-15,0 0 0,11-5 0,6-4 16,-6 0-16,-5 2 0,3 6 16,1 6-16,-13 0 0,-8 1 0,-20-2 15,-13 0-15,-10-2 16</inkml:trace>
  <inkml:trace contextRef="#ctx0" brushRef="#br1" timeOffset="514670.9126">26853 3626 0,'0'0'0,"0"0"0,28-1 16,-13 0-16,1 1 0,13-1 16,6 1-1,4 0-15,1 1 0,16 1 0,3 0 16,0 1-16,-3 1 0,17-2 15,3-1-15,4 2 0,-7-2 16,14 2-16,1 1 0,-7-1 16,-6-2-16,39 2 0,-2 1 15,-13-1-15,-8-2 0,7 0 16,5-1-16,-6-2 0,-5-1 0,9 0 0,7-1 16,-9 3-16,-5-1 0,3 2 15,3 2-15,-8-2 0,-7-2 16,9 2-16,9-1 0,-10 4 15,-7 0-15,7 4 0,7 1 16,-11-4-16,-8-1 0,5 1 16,4 0-1,-13 2-15,-8 1 0,1-3 16,0-1-16,-8 1 0,-7-1 0,-2 5 16,-2 2-16,-8-2 0,-6-4 0,-3-1 15,-2-3-15,-5 1 16,-5 1-16,-10 0 0,-5 1 15,-7-3-15,0-3 0,-2 2 16,-3 1-16,-4-3 0,-3 0 0,-7-1 0,-8-2 16,-11-3-16,-6-2 0,-20-2 15,-12 0-15,-1-1 0,-1 1 16,-27-2-16,-8 1 0,-34-7 16,12 0-16,-13 2 0,-9 2 15,11 6-15,10 4 0,-11 3 16,-6 2-16,18 0 0,13-1 0,-8 1 0,-6 0 15,16 2-15,10 2 0,-8 1 16,-6 4-16,12-1 0,8-2 16,2 3-16,-1 1 0,13-6 15,7-4-15,2 7 0,0 6 16,12-2-16,7 0 0,9-1 0,7 1 31,7-4-31,6-2 0,9 1 0,6 2 16,9-4-16,7 0 0,2-2 15,2 0-15,2 0 0,-1 0 16,7 2-16,5 2 0,9-4 16,4-1-16,22 0 0,15-3 15,-22 0-15,5-4 0,54-1 0,9-1 16,-4 6-16,-3 1 0,11-4 0,10-5 16,-10 1-16,-7 1 0,10 1 15,6 4-15,-9-1 0,-7 3 0,15-2 16,13-1-16,-6 4 0,-2 0 15,10 4-15,7 0 16,-13 1-16,-11-1 0,11 2 0,8 1 16,-13 3-1,-8 0-15,4 1 0,5 1 16,-15 2-16,-11 0 0,4 2 16,2 1-16,-11-4 0,-6-3 15,-3 3-15,-1 3 0,-13-4 16,-10 0-16,-1 0 0,-1 1 15,-10-4-15,-8-2 0,-7 1 0,-6 1 16,-10 0-16,-7-3 0,-6-1 0,-6-2 16,-2-1-16,0 0 0,0 0 15,-6 0-15,1 0 0,-2 0 16,-9-2-16,-9 1 0,-9-2 0,-8-2 16,5-1-16,-12-2 15,-7-3-15,-6 0 0,-14-4 0,-10-2 16,-41-3-1,12 4-15,-9-4 0,-5-3 0,8 4 0,6 3 16,-9-1-16,-10 0 0,11 3 16,6 2-16,-6 4 0,-6 4 15,8-2-15,9 2 0,-2 4 16,0 2-16,11 0 0,9-1 0,7 2 16,5 0-16,10 0 15,9 2-15,1-4 0,3-1 16,10 2-16,8 1 0,9 1 15,6-1-15,7 1 0,6 1 0,7-6 16,5-3 0,3 4-16,2 4 0,2-5 0,0-4 0,10 2 15,6 0-15,7-3 0,8-1 16,-7 4-16,8-1 0,12 2 0,8 0 16,6 1-16,3-1 0,12-1 15,6 1-15,35-1 0,-12 1 16,-2 0-16,-3-2 0,-1 3 0,-3 2 15,-2-1-15,-1 0 0,-6 5 16,-3 2-16,5 3 0,2 1 16,-5-4-1,-3 1-15,3 0 0,2 1 16,-3 0-16,-1 0 0,-3 1 16,-2 2-16,-4 3 0,-6 1 0,-1 1 15,-3-1-15,-4-3 0,-2-1 16,-3-4-16,0-1 0,-7 1 0,-5 0 15,-8 1-15,-7 2 0,-7-1 16,-5 0-16,-5-7 0,-4-3 16,-3-1-16,-2 0 0,-4 0 15,-2 1-15,-6 1 0,-3 2 0,-5-4 16,-7-5-16,-5 1 0,-7 0 16,8 1-16,7 1 0,3 1 15</inkml:trace>
  <inkml:trace contextRef="#ctx0" brushRef="#br1" timeOffset="516731.2094">2829 4668 0,'0'0'0,"-9"-2"16,-3 0-16,-1 1 0,-1 0 0,-10-1 16,-3-1-16,-2 0 15,0 0-15,-9 0 0,-3-2 16,2 3-16,-1 0 0,-8 2 15,1-1-15,5 1 0,1 0 0,0 1 16,-3 0-16,3 0 0,4-1 0,-8-2 16,1 1-16,9-2 0,7 2 15,-10-2-15,0-3 0,6 2 16,1 0-16,2-2 0,-2-1 16,5 1-16,2 1 0,0 0 15,-1 0-15,6 3 0,1-1 0,-1 1 16,-1 1-16,1 0 15,1-1-15,5 2 0,3 2 0,1-5 16,-2-1-16,6 3 0,0 0 16,1 2-16,3 0 0,1-1 15,0 4-15,4-2 0,-1-1 16,1 1-16,5 3 16,0-1-16,-1-1 0,4 0 15,3 0-15,2 1 0,1 1 16,3-1-16,1 2 0,0-2 15,4 1-15,-1 0 0,5 3 16,1-4-16,1-1 0,11 1 16,-1 1-16,2-3 0,0-1 0,0 1 15,3 2-15,11-2 0,-5 2 0,4-3 16,1 0-16,-1-1 0,-3 0 16,7 0-16,0 2 0,-5-2 15,-2 1-15,1 3 16,4 3-16,5 1 0,-7-1 0,-1-1 15,-3-1-15,-1 3 0,-1 1 16,-2-4-16,0-4 16,-3 0-16,2 1 0,-3 1 15,2 2-15,-1-1 0,-4-2 16,-1 2-16,-2-3 0,-4 1 16,-1-1-16,-2-1 0,-2-1 15,-5 3-15,-2 0 0,2 2 16,0-2-16,-5 0 0,-1 0 0,-1 2 15,1 0-15,0 4 0,-3 2 0,-2 0 16,0 2-16,-3-3 0,-2-2 16,-3-2-16</inkml:trace>
  <inkml:trace contextRef="#ctx0" brushRef="#br1" timeOffset="517938.1725">6624 9622 0,'0'0'0,"0"0"15,0 0-15,0 0 0,0 0 0,-25 2 16,25-2-16,-20 9 0,20-9 16,-26 21-16,8-1 0,-2 1 15,-2 2-15,-8 12 0,-4 4 16,3 1-16,0-1 0,-6 14 15,-7 14-15,9-8 0,5-3 0,-3 9 16,1-3 0,9-6-16,5-7 0,6 4 15,2-3-15,6-10 0,4-7 0,8 2 16,4 2-16,1-5 0,-2-4 16,4 1-16,3-1 0,-3-3 0,2 0 0,3 2 15,4 3 1,-5-4-16,-4 1 0,2 7 15,-2 4-15,-3-8 0,3-1 16,-3 5-16,-2 3 0,-1-2 0,-3-5 16,-3 11-16,0 4 0,-3-7 15,-3-3-15,-3 13 0,-3 3 16,-2 0-16,-1-1 0,-5 5 16,-2 4-16,-5-4 0,0-2 0,-2 7 15,-1 3-15,3-4 0,3-2 0,-3 7 16,7-20-16,6-14 0</inkml:trace>
  <inkml:trace contextRef="#ctx0" brushRef="#br1" timeOffset="518319.7726">6104 13014 0,'0'0'0,"2"20"16,2 3-16,-1 4 0,3 4 0,0 17 15,1 7-15,3 13 0,0-3 0,4 24 16,3 6-16,-2-5 0,0-6 16,9 45-16,3 9 15,-7-20-15,-5-13 0,1 4 0,-4 3 16,1-7-16,0-5 0,5 5 15,2 2-15,-4-14 0,-1-8 0,-1 12 16,0 8-16,-1-15 0,0-10 0,3-1 16,3 1-16,-3-13 0,-3-8 15,1-8-15,0-4 0,2-8 16,0-5-16,-5-14 0,-3-9 16,-2-12-16,-2-7 0,-5-20 15,-3-11 1,1 11-16,0 9 0,3 6 0</inkml:trace>
  <inkml:trace contextRef="#ctx0" brushRef="#br1" timeOffset="519062.1693">6939 9699 0,'0'0'0,"0"0"16,0 0-16,-21 11 0,21-11 16,-18 15-16,6-1 0,1 1 15,-2 2-15,-5 13 0,-1 6 16,1-1-16,-2 3 0,-3 14 15,1 5-15,4-2 0,3-3 0,0 15 0,3 2 16,0 0-16,2-10 0,2 8 16,5-5-16,2-10 0,1-8 15,5-4-15,5-2 0,0-7 16,2-6-16,7 1 0,8-2 16,-3-5-16,-2-3 0,10-4 15,9-2 1,-11-3-16,-1-3 0,10-4 0,6-3 15,-2 0-15,-2-1 0,11-9 16,7-6-16,0-3 0,-10-2 0,5-6 16,4-5-16,-9 1 15,-5 1-15,19-24 0,-9-1 16,-12 7-16,-8 6 0,-3-3 16,-2 0-16,-9 6 0,-6 3 0,1-6 0,3-3 15,-6 6 1,-4 6-16,-4-5 0,-6-4 15,-3 7-15,-4 3 0,-5-2 16,-2-4-16,-1 8 0,2 4 16,-13 0-16,-7 1 0,3 4 15,1 5-15,-7 8 0,-6 5 16,15 6-16,-1-1 0,-25 6 0,-4 6 16,25-2-16,2 1 0,-25 12 15,1 3-15,32-11 0,4 0 0,-12 12 16,7 0-16,15-15 0,2-2 15,2-4-15</inkml:trace>
  <inkml:trace contextRef="#ctx0" brushRef="#br1" timeOffset="519268.7831">7286 10104 0,'0'0'16,"0"0"-16,0 0 0,-8 33 15,4-17-15,-2 6 0,0 8 0,-2 12 0,0 0 16,-3 19-16,0 5 0,0 1 16,1 1-16,2 20 0,2 4 15,4 9-15,2-7 0,0-15 16,0-22-16,0-16 0</inkml:trace>
  <inkml:trace contextRef="#ctx0" brushRef="#br1" timeOffset="519944.7259">7432 13960 0,'0'0'0,"0"0"0,0 0 0,0 0 16,28-8-16,-13 5 0,3 1 16,-1-3-16,2 0 0,5 1 15,0 2-15,0 2 16,0 1-16,-2 0 0,-1 1 15,-3 2-15,-1 3 0,-4 3 16,-2 6-16,-4 2 0,-2 3 0,-5 7 16,-5 4-16,-6 8 15,-4 0-15,-4 4 0,-5 5 16,-4 7-16,-2-3 0,-4 3 16,0-7-16,5-8 0,5-5 0,-1-7 15,2-4-15,7-6 0,5-5 16,3-4-16,4-3 0,4 1 15,0-2-15,6-4 16,5-3-16,5-3 0,1-2 0,5-1 16,5-1-16,-4-1 0,1 0 0,13-2 15,4-2 1,1 1-16,1-1 0,-2-1 0,1 1 16,1 2-16,-1 1 0,8-2 0,-1 1 0,-3 2 15,-1-1 1,-1 0-16,-4-2 0,-8 3 15,-8 4-15,-7-1 0</inkml:trace>
  <inkml:trace contextRef="#ctx0" brushRef="#br1" timeOffset="520641.0719">7842 13565 0,'0'0'0,"-9"-2"16,-1 0-16,-1 0 0,-1 1 0,-10 3 0,-4 3 15,-3 3-15,-2 5 0,-10 9 16,-2 7-16,-1 3 0,0 4 0,-8 12 16,-1 3-16,3 3 15,2 3-15,-4 12 0,5 3 16,-2-1-16,6-7 0,-10 24 0,8-8 15,12-6 1,10-6-16,5 1 16,7 0-16,6-3 0,3-2 0,6 1 15,6 0-15,0-3 0,3-3 0,8-2 16,4-2-16,7-8 0,6-7 16,7 1-16,8 1 0,-6-7 15,-3-6-15,4-5 0,0-5 16,5 1-16,3-2 0,4-6 0,3-5 15,-1-3-15,-2-4 0,5-4 16,5-3-16,-3-8 0,-2-6 0,2-6 16,-1-5-16,-6 1 0,-5 1 15,1-10-15,2-7 16,-2-3-16,-3-3 0,-6-5 0,-3-4 16,-6 1-16,-4 0 0,-1-3 0,-1 0 15,-6-3-15,-1-3 0,-7-2 16,1-3-16,-5 3 0,-2 3 0,-6 2 15,-1 2-15,-9 4 0,-3 4 16,-7-2-16,-2 1 16,0 4-16,1 1 0,-9 4 0,-6 3 15,-3 2 1,-2 3-16,-1-2 0,2-2 16,-6 5-16,-2 1 0,-1 6 0,-1 3 15,1 4-15,-1 2 0,-6 1 16,-6 3-16,5 7 15,0 4-15,-1 1 0,-1 1 16,-3 4-16,1 3 0,-1 6 0,-1 3 16,4 3-16,2 3 0,-8 11 15,-5 11-15,17 0 0,10-1 0,12-11 16,7-8-16,6-5 0</inkml:trace>
  <inkml:trace contextRef="#ctx0" brushRef="#br1" timeOffset="521138.2632">8757 10622 0,'0'0'0,"0"0"16,0 0-16,24 1 0,-24-1 0,0 0 15,32 3-15,-21-2 16,-1 0-16,-1 0 16</inkml:trace>
  <inkml:trace contextRef="#ctx0" brushRef="#br1" timeOffset="521352.0902">9697 10560 0,'0'0'0,"0"0"0,0 0 0,0 0 0</inkml:trace>
  <inkml:trace contextRef="#ctx0" brushRef="#br1" timeOffset="524604.998">8910 10601 0,'0'0'0,"0"0"15,0 0-15,0 0 0,0 0 0,0 0 32,0 0-32,0 0 0,0 0 0,0 0 15,0 0-15,0 0 0,0 0 16,0 0-16,0 0 0,0 0 0,0 0 0,0 0 15,0 0-15,0 0 16,24-9-16,-24 9 0,0 0 16,0 0-16,19-16 0,-19 16 0,0 0 15,0 0-15</inkml:trace>
  <inkml:trace contextRef="#ctx0" brushRef="#br1" timeOffset="524937.2309">9126 10482 0,'0'0'0,"0"0"0,0 0 16,0 0-16,0 0 15,0 0-15,0 0 0,0 0 16,0 0-16,0 0 0,0 0 16,0 0-16,14-20 0,-14 20 15,0 0-15,0 0 0,20-12 16,-20 12-16,0 0 0,18-17 16,-13 13-16,2 0 0,1-2 15,1 1-15,1 1 0,1-2 0,2 1 0,-3-1 16,-1 1-16,-2 1 0</inkml:trace>
  <inkml:trace contextRef="#ctx0" brushRef="#br1" timeOffset="525501.2794">9595 10246 0,'0'0'0,"0"0"15,0 0-15,0 0 0,0 0 0,21-9 16,-21 9-16,18-9 0,-18 9 16,20-13-16,-10 8 15,-1-2-15,0 1 0,1-1 0,2 1 0,-1 0 16,0 0-16,2-3 0,1-1 16,0 2-16,-2-1 0,1 1 15,1-1-15,0 1 0,-2 1 0,5-4 16,3-1-16,-2 1 0,-2 1 15,1-8-15,1-5 16,-3 7-16,-1 7 16,3 2-16,0 0 0,0-2 15,0-1-15,0 0 0,3-2 16,-3 3-16,-3 2 0,4-4 16,2-2-16,-1-1 0,-2 0 0,4-3 15,1 2-15,-2 2 0,-3 2 16,1 0-16,1-2 15,-3 1-15,0-2 0,1 2 0,2 1 0,-1 1 16,-1 2-16,2 0 0,1 0 16,-4-1-16,0-2 0,0 4 15,2 0-15,-3-1 0,0 0 0,1 1 16,4 1-16,-1 1 0,0 1 16,-1 0-16,1-1 15,0-1-15,0 0 0,2 1 0,1-1 0,-1 3 16,-2 1-16,2-1 0,2-3 15,-2 1-15,-1-1 0,2 3 16,3 2-16,-2 8 0,-2 7 0,1-14 16,1-10-16,-4 0 0,-4 4 15,-3 0-15</inkml:trace>
  <inkml:trace contextRef="#ctx0" brushRef="#br1" timeOffset="527026.6924">11729 9512 0,'0'0'0,"0"0"16,0 0-16,21-2 0,-21 2 0,20-6 16,-6 6-16,0-1 0,2 1 15,6-2-15,2 0 16,0 2-16,1 1 0,0-1 0,2 1 15,-2-1-15,-1-1 0,2 2 16,0 1 0,-1 1-16,0 0 0,8 1 15,1 0-15,-1-2 0,0 0 0,0 2 16,1 2-16,-2-1 0,-1 2 16,3-1-16,3-1 15,-3 1-15,-2 0 0,7 2 0,2-1 16,-3 0-16,-2-1 0,1 0 15,1-1-15,-2 0 0,0 1 0,2-1 16,4 2-16,-3-3 0,-2 0 0,10 3 16,1 0-16,-4-1 0,-2-2 15,1 2-15,1 1 0,-3-1 16,-2 0-16,2 0 0,2 2 16,-1-3-16,0 1 0,1-3 15,2 0-15,-2 5 0,-1 2 0,1-1 16,1 0-16,1-1 0,0 1 0,11-4 15,1-3-15,-4 4 0,-4 2 16,1 0-16,3-1 0,-4-2 16,-4-3-16,8 5 0,5 2 15,-5-1-15,-3-2 16,28 6-16,-3-2 16,-25-6-16,-1-1 0,22 5 15,-4 2-15,-5 2 0,-4 1 0,9-4 16,3-3-16,-7 2 15,-6 2-15,6 1 0,5-1 0,-4-4 16,-2-4-16,4 6 0,4 2 16,-7 3-16,-5 0 0,5 0 15,3 1-15,-3-3 0,-4-2 0,11 3 16,6 3-16,-7-5 0,-5-6 0,5 5 16,2 2-16,-5 0 0,-3 0 15,5 0-15,1 0 0,-4 1 16,-1 3-16,5-1 0,6 1 15,-4-4-15,-3-3 0,7 5 16,4 2 0,-11-3-16,-7 0 0,5 0 15,3 1-15,-7 2 0,-5 0 0,8 2 16,7-1-16,-7 2 0,-3-1 16,3 1-16,3-1 0,-4-2 15,-2-1-15,3 3 0,3 2 16,-6 0-16,-4-1 0,5 6 0,3 4 15,-8-4-15,-7-1 0,8 4 16,3 2-16,-9-4 0,-6-3 0,5 3 16,3 3-16,-3-2 0,-4-2 15,1 5-15,-2 4 0,-5-2 0,-4-2 32,6-1-32,5 0 0,-5-2 15,-3 1-15,5-1 0,4 1 0,-8 3 0,-5 3 0,3 4 16,1 2-16,-1-4 0,-2-4 0,3 2 15,1 3-15,-6-2 16,-3-2-16,0 9 0,0 5 0,-1-3 16,0-6-16,0 8 15,0 4-15,-4-5 0,-4-2 0,3-1 16,0 1 0,-4 0-16,-3 0 0,6 1 15,3 1-15,1 1 0,0 1 16,-6-2-16,-4-1 0,1 0 0,1-2 15,2 4-15,3 3 0,-3-3 16,-1-1-16,-2-2 0,-1 0 16,2-3-16,2-1 0,2 9 15,-1 8-15,-4-8 0,-4-4 0,1-1 16,1-1-16,1 1 0,1 0 0,1 3 16,1 3-16,-3-4 15,-3-3-15,3 8 16,0 5-16,-1 1 0,-2-1 0,2 0 15,1-2-15,-3-4 0,-3-3 0,-3 5 32,-2 4-32,0-4 0,0 0 0,2 0 15,3 1-15,-3 0 0,-1-2 16,3 0-16,1 0 0,-1-3 16,-2-1-16,0 5 0,2 4 15,-3-7-15,-2-4 0,-1-1 16,-2 0-16,6-3 0,5 0 15,-2 1-15,-1 1 0,2-1 0,1-2 0,-1 4 16,-1 2-16,-2 5 16,-1 0-16,-4-8 0,-3-5 0,2-1 15,-1 1-15,0-4 16,-1-1-16,4 2 0,1 3 16,-5-19-16,0 1 0,0 2 15,-2 4 1,0-3-16,1-2 0,1 1 15,0 1-15,-2-5 0,1 2 0,-1-4 16,0 0-16,2-4 0,2-3 16,-4 0-16,-3-2 0,1 1 15,2-1-15,1 0 0,2-1 16,-1 0-16,2-1 0,0 0 16,3-1-16,-1-3 0,0-1 0,-3 0 0,0 1 15,-1 0-15</inkml:trace>
  <inkml:trace contextRef="#ctx0" brushRef="#br1" timeOffset="528543.7362">22248 12180 0,'0'0'0,"-6"-7"0,0 0 0,-2-3 16,0 0-16,-5-4 0,-4-2 15,-4 0-15,-3-2 0,-6 0 16,-4 0-16,-4-2 0,1 2 0,-11-2 16,-3 1-16,4 3 0,2 2 0,-4 0 15,-4-4-15,3 3 16,2 2-16,-15-1 16,-3 2-16,7 3 0,6 2 0,-7 0 15,0 2 1,3-1-16,1 1 0,-4 2 15,0 4-15,0 4 0,2 2 0,-28 8 16,6 0-16,34-7 16,-3-1-16,-29 7 0,3 1 0,10 1 15,6 0-15,-8 7 16,-3 1-16,-14 9 16,-8 3-16,24-6 0,18-4 0,-8 6 0,-2 3 15,4-4-15,7-3 0,-4 6 16,-3 2-16,6-3 0,5-4 15,-8 11-15,-4 6 0,6-2 16,5-2-16,-9 9 16,-6 6-16,6 3 0,4 0 0,4 0 15,1-1-15,6-1 0,3-1 0,-1 5 16,-3 4-16,5-1 0,2-2 16,2-2-16,3 0 0,1-6 15,2-2-15,4 1 0,3 3 16,-2-1-16,-2-2 0,4 2 0,3 2 15,1-4-15,2-1 0,1 4 16,1 2 0,3-2-16,1-2 0,2 3 15,-1 2-15,2 1 0,1 0 16,-1 4-16,1 3 0,1 1 0,1-1 16,4-4-16,4-1 15,-2-3-15,0-1 0,-1 0 16,0 1-16,1-5 0,-1-4 0,6 4 15,5 2-15,1-3 0,4-1 0,0-5 16,2-3-16,-3-6 0,-2-3 0,0 1 16,-2 2-16,5-6 15,2-5-15,6 2 0,4 0 16,-5 0-16,-3-1 0,8-1 0,6-1 16,-3 0-16,-2 0 0,4-2 15,2-2 1,0-5-16,-1-5 0,1 4 15,0-1-15,1 1 0,2 0 0,6 1 16,4 0-16,-7-8 0,-4-6 16,5 0-16,3-2 0,-2 0 15,-2 1-15,2-3 0,2-2 16,-17 0-16,6 0 0,24-7 16,-3-2-16,-17 1 0,4-1 0,20-7 15,-2-2-15,-9 2 0,-5 0 0,3 0 16,2-3-16,-4-7 0,-2-5 15,-2-2-15,0-2 0,-3-6 16,-2-3-16,0 1 0,-1 1 16,-1-2-16,-2-1 0,2-7 15,2-5 1,-2 3-16,-2 1 0,-2-4 16,0-2-16,-3-2 0,-3 0 0,2-7 15,2-4-15,-3 0 0,-2 1 16,-3-6-16,0-3 15,-1 1-15,0 1 0,2-14 0,0-9 16,-5 9-16,-5 7 0,3-9 16,1-5-16,-3 4 0,0 2 0,2-4 15,1-4-15,-6 5 0,-3 4 0,-1-5 16,1-1-16,-3 8 0,1 5 16,-1-6-16,1-4 0,-3 14 15,-2 11-15,-1-2 0,-3 0 16,-5 7-16,-1 5 0,-3 6 15,-2 7-15,0 8 0,1 6 0,-2 7 16,0 4-16,-1 2 0,0 0 0,-8 2 16,-5 0-16,-2 3 0,1 2 15,2 3-15,3 1 0,-1-1 16,0-1-16,-5 0 16,-1 2-16,-1 4 15,0 3-15,16 2 16,1 1-16,-2 0 0,-4 1 15,-1 2-15,0 2 0,3-1 16,0 1-16,4 1 0,1 2 0,-1 1 16,0 2-1,2 1-15,0 1 0,0 3 0,0-1 16,0 2-16,1 0 0,-2 0 0,-2 2 16,1-6-16,-1-2 0,4-3 15,3-2-15,0-1 0</inkml:trace>
  <inkml:trace contextRef="#ctx0" brushRef="#br1" timeOffset="532304.6704">21930 13540 0,'0'0'0,"-5"-4"16,-3-3-16,0 0 0,0-1 0,-1-2 16,-2-1-16,-7-6 0,-3 0 15,-6-2 1,-4-3-16,-6 1 15,-4 0-15,-4-1 0,3 1 0,-8 2 0,-2 3 16,0 4-16,-1 1 0,-2 4 0,-1 3 16,-6 3-16,5 3 0,-4 2 15,-2 2-15,4 1 0,1 1 0,-7 3 16,1 0-16,4 0 0,2 2 16,-1 4-16,-2 3 15,3 1-15,1 1 0,-21 10 0,10-3 16,5-2-1,5-4-15,1 6 0,3 2 16,1 0-16,0-2 0,2 8 16,-2 5-16,6-2 0,6-2 15,-2 3-15,0 3 0,3-2 0,2-1 16,0 4-16,-1 2 16,4-3-16,1-1 0,-3 13 15,-1 7-15,-3 3 0,-1 3 16,13-16-16,11-11 0,-1 6 15,0 5-15,2-6 0,-1-2 0,-1 12 16,0 8-16,5-9 0,2-5 16,2 8-16,2 7 0,3-9 15,0-7-15,2 7 0,2 6 16,0-7-16,1-6 0,3 4 0,2 4 16,0-7-16,2-4 0,3 4 15,2 4-15,0-7 0,0-6 0,8 9 16,5 5-16,-3-9 0,-2-7 0,6 1 15,2 2-15,0-2 16,-2-3-16,6 2 0,3 3 16,0-9-16,-2-7 15,11-1-15,9-1 16,-8-3-16,-4-3 0,8-7 16,6-3-16,-4-8 0,-5-5 0,7-4 15,5-4-15,-19 4 0,-12 3 0,-8 1 16</inkml:trace>
  <inkml:trace contextRef="#ctx0" brushRef="#br1" timeOffset="532521.0762">21552 14344 0,'0'0'0,"6"-22"0,-1-2 0,1-4 15,0-1-15,2-13 0,2-12 16,-4-2-16,-1-3 0,-1 8 16,0 12-16,-2 10 0</inkml:trace>
  <inkml:trace contextRef="#ctx0" brushRef="#br1" timeOffset="537604.5807">27479 2296 0,'0'0'0,"0"0"0,0 0 16,0 0-16,-11-15 0,11 15 0,0 0 16,-20-15-16,12 8 0,-2 1 15,-2 1-15,-1 1 0,-1-2 16,-3 0-16,-2-1 16,1-1-16,-1 0 0,-9-2 0,0 1 15,-2-1 1,0 0-16,-2 1 0,-1 1 0,0 0 15,0 2-15,-11-2 0,-2 3 16,1-4-16,4 1 0,-10-1 16,1 1-16,1 4 0,0 4 0,-2-6 15,0-3-15,2 7 0,4 3 16,-10-1-16,-1 0 16,3 0-16,3 0 0,0 2 0,0 2 15,3-1-15,4-3 0,-10 2 0,1 0 16,3 1-16,5 1 0,-2-2 15,-3 2-15,5-1 0,2 1 16,-4 3-16,-5 2 0,4-1 16,3 0-16,-3 0 0,1 0 15,3 2-15,2-2 16,-2 5-16,-1 1 16,3-4-16,4-1 0,-1 0 15,2 2-15,2-1 0,1-2 0,-1 2 16,0 0-16,5 0 0,2 1 0,-3 4 15,0 1-15,6-2 16,3 1-16,-1-3 0,0-3 16,0-1-16,0 1 0,-1 2 0,-1 1 15,4-1-15,2 0 0,0 3 0,-1 1 16,2-3-16,1-3 0,-1 4 16,1 0-16,0-1 0,2-1 15,2 3-15,1 1 0,2-2 16,1-1-16,3 5 0,0 3 15,2-7-15,0 0 0,1-1 0,0-2 16,1 0-16,0-1 0,1 2 0,0 2 16,1 0-16,0 0 0,1 1 15,1 1-15,0-1 0,2-1 16,0 1-16,1-1 0,-1 2 16,2-2-16,2 3 0,0-1 15,1-1 1,1-3-16,2 2 0,-1 2 15,0 0-15,0 1 0,1-1 0,2 0 16,0-1-16,-1-1 0,7 4 16,2 0-16,-2 1 0,-1-1 15,2-1-15,2 0 0,1-2 16,0-2-16,3-1 0,0-1 16,1-1-16,0 0 0,2 0 0,0 0 15,4-3-15,0-2 0,7 1 16,0 1-16,-1-2 0,-2-1 0,3-2 15,1-1-15,0 0 0,-1 2 16,1-1-16,1 2 0,7-3 16,-2-3-16,2 3 0,2 1 15,-4 2 1,-4-1-16,4-2 0,5-3 0,-5 1 16,-4 2-16,10-3 0,4-2 15,-6 2-15,-4 1 0,2-1 16,2-2-16,-2 2 0,-1 0 15,3-2-15,2 0 0,-6 1 16,-4 2-16,24-4 0,-2 1 16,-29-1-16,1 1 0,26-3 0,-1 1 15,-9-1-15,-4-2 0,3 1 0,2 0 16,-5 2-16,-5 1 0,3-1 16,3 0-16,-5-2 0,-4-4 15,2 2-15,2 1 0,-5 1 16,-4 0-16,1 0 0,3-3 15,-4 0 1,-3 1-16,1-3 0,2-1 16,-17 6-16,1 1 0,4-3 0,5-4 15,-6 2-15,-3 0 0,1-3 16,-3-4-16,-2 3 0,-2 2 16,-3 0-16,-2-3 0,-3 3 15,-2 2-15,-3-1 0,-1 1 16,-4 4-16,-1 0 0,-6 0 0,-3 1 0,-2 1 15,-2-1-15,-3 0 0,-5 0 16,9 4-16,3 0 0,2 2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31T01:51:13.30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3617 5897 0,'0'0'0,"0"0"16,0 0-16,0 0 0,0 0 0,0 0 16,28 1-16,-28-1 0,22-2 0,-22 2 15,28-3-15,-12 2 0,0 0 16,4 0-16,2 0 0,1 0 16,2-1-16,8 1 0,3 0 15,0-3-15,-1 1 0,3 0 16,1 0-1,8 1-15,0-1 0,0-1 16,1 0-16,-1 0 0,-3 2 16,13-1-16,1 0 0,-7 2 15,1-1-15,9 0 0,2 1 16,-6 0-16,-1 0 0,3 1 0,2 1 16,-6-1-16,-2-1 0,14-1 15,0 1-15,-2 1 0,-6 0 0,34-1 16,-7 1-16,-11-2 0,-9 1 0,4 0 15,-1-1-15,-2 1 0,-2-1 16,5 2-16,4-1 0,-10 0 16,-6-2-16,6 4 0,5 2 15,-6 0-15,-2 0 0,6-2 16,5 0-16,-5 0 0,-2 0 0,8 0 16,1 0-1,-6 1-15,-7-2 0,6 0 16,5 0-16,-5 1 0,-2 1 0,4 0 15,4 1-15,-3 0 0,-5-1 16,5 0-16,3 1 0,-6-3 16,-4 0-16,5 1 0,6 1 15,-7 2-15,-1 2 0,3-2 0,4-1 16,-4-1-16,-5 0 0,6-1 16,3-1-16,-6 3 0,-6-1 15,9-1-15,1 1 0,-3 0 16,-5-2-16,6 0 0,6 0 15,-6 0-15,-2-1 0,3 2 16,4 0-16,-7 0 0,-4 1 0,5-1 16,5 0-1,-8-1-15,-1 0 0,5-1 16,2 1-16,-4-1 0,-1 1 16,3-2-16,3 1 0,-6 1 15,-2 1-15,4 1 0,4-1 16,-8-2-16,-6-1 0,7 2 15,6 0-15,-5 0 0,-3-1 0,4 0 16,4 0-16,-8 1 0,-4 1 0,5-5 16,3-2-16,-5 4 0,-4 3 15,6-1-15,5 1 0,-7-1 16,-2 0-16,4 0 0,4 0 16,-6-2-16,-4-3 0,6 1 15,5 1-15,-6 0 0,-4 2 0,6 0 16,3-1-16,-7 1 0,-6-1 0,7-2 15,3 0-15,-2 1 0,-3 2 16,6-3-16,3 2 0,-7-3 16,-6 1-16,5 3 0,2 2 15,-1 0-15,-2 0 0,5 0 0,4 0 16,-5 0-16,-4-1 0,5 0 16,3-2-1,-6 1-15,-4 1 0,6 1 16,5 1-16,-5 1 0,-3-1 15,5-2-15,5-1 0,-7 1 0,-6-1 0,6 1 16,4 0-16,-6 2 16,-1 3-16,5-3 0,5 0 15,-7-2-15,-6-1 0,6 0 0,4 0 16,-5 2-16,-3 2 0,4 0 16,3 2-16,-7-3 0,-4 0 0,5 0 15,5 0-15,-8 0 16,-3 1-16,6 0 0,4 1 15,-7-2-15,-5 0 0,4 2 0,2 1 16,-3 0-16,-1-1 0,4 0 16,3 1-1,-7 0-15,-6-1 0,5 2 16,5-2-16,-5 3 0,-3 1 16,5-2-16,1 0 0,-6-1 0,-5 1 15,5 2-15,3 2 16,-8-5-16,-4-1 0,4 2 0,3 1 15,-5 0-15,-3 0 0,4 0 16,3 1-16,-5 0 0,-4 1 0,4 0 16,3 0-16,-6-1 0,-4-2 0,1 3 15,0 1-15,-4-2 0,-3 1 16,2-1-16,2 0 0,-15-5 16,1 3-16,2-2 0,1 1 15,0 1-15,0-1 0,0 0 16,2 0-16,-7-2 0,0 0 0,-2-1 15,1 2-15,-3-2 0,0 1 0,-2-2 16,0 0-16,-1-1 16,-2 1-16,-2-1 0,0-1 15,-3 1-15,0 1 0,-1-2 0,-1 0 16,-2 1-16,2-1 0,-2 1 16,0 0-1,0 0-15,0 0 0,0 0 16,0 0-16,0 0 0,-2-1 0,2 1 15,-2 0-15,-1 0 0,-1 1 16,-2-1-16,-3 0 0,0-1 16,0-3-16,2 1 0,0 1 15,1 1-15</inkml:trace>
  <inkml:trace contextRef="#ctx0" brushRef="#br0" timeOffset="2329.7105">3415 5813 0,'0'0'0,"0"0"16,0 0-16,0 0 0,0 0 0,0 0 15,-17-11-15,17 11 16,0 0-16,0 0 0,0 0 16,0 0-16,0 0 0,0 0 0,0 0 15,0 0-15,0 0 0,0 0 16,0 0-16,0 0 0,0 0 0,16-12 16,-16 12-16,22 3 0,-22-3 0,25 4 15,-25-4-15,29 5 0,-29-5 16,35 5-16,-35-5 15,37 9-15,-17-6 0,7 2 0,3-1 16,-1 0-16,-1 2 0,3-1 16,4 1-1,-5-1-15,2-1 16,10 1-16,1 1 0,-1-1 16,-3-1-16,4 0 0,0 1 15,0-2-15,-1-1 0,11 1 16,-1-2-16,0 1 0,-2 1 0,11-1 15,-2 1-15,-5-1 16,-1 0-16,2 1 0,1-2 16,-4-1-16,-2 1 0,9 1 0,-1 1 15,-5-1-15,-5-2 0,5 0 16,2 2-16,-4-2 0,-4-3 16,5 3-16,3 3 0,-4-2 15,-2 0-15,22-2 0,-3-2 16,-29 2-16,0 0 0,26 1 15,-7 1-15,-5-2 0,-6-2 0,3-1 16,2-1-16,-6 1 0,-4 2 16,3-2-16,3-1 0,-19 1 15,2 1-15,22-4 0,2 0 16,-25 4-16,2 1 0,26-4 0,2-1 16,-25 2-16,-1 1 0,27-3 15,-4-1-15,-22 6 0,-1-1 0,22-5 16,-3-2-16,-24 4 0,0 0 0,20-5 15,-2 0-15,-19 4 0,-1 1 16,6-2-16,2-1 0,-3 1 16,-3 1-16,4-3 0,3 1 15,-8 0-15,-2 2 0,1-2 16,2-4 0,-7 3-16,-2 1 0,0-3 15,0 0-15,-3-2 0,-1 2 16,-3-1-16,0-3 0,-4 4 15,0-1-15,-3-1 0,0-2 0,-2 2 16,-2-1-16,-2 0 0,-1-3 16,-1 1-16,-4 1 0,-2-1 15,-3-4-15,-2 2 0,-2-2 0,-5-2 0,-2-4 16,-6-1-16,1 2 0,-4-1 16,-3 0-16,2 1 0,1 3 15,-3-3-15,-3 0 0,-4-1 16,2 1-16,-5 0 0,-3 0 15,2 2-15,3 2 0,-6-1 16,-4-1-16,2 2 0,1 4 0,-13-5 0,-1 1 16,2 1-16,5 3 0,-15-4 15,-3 1 1,-15-2-16,10 6 0,-1 2 0,-2 0 0,11 4 16,7 3-16,-3-1 0,-5-1 15,6 2-15,2 2 0,-3 2 16,-7 2-1,9 3-15,2 1 0,-6 1 16,-3 0-16,9-1 0,6 0 0,-6 3 16,-4 1-16,4 1 0,2 0 15,-2 1-15,-1 3 0,7-1 16,5-2-16,-5 5 0,-4 2 16,5 1-16,4 2 0,-3 0 15,1-1-15,6-2 0,3-2 0,-1 4 0,-2 4 16,4 0-16,3 1 0,-1 4 15,-1 1-15,3-5 0,4-2 16,-2 4-16,2 7 0,0-6 16,3 0-16,-1 1 0,5 2 15,0 0-15,5 1 0,1 0 16,-3 0 0,5-2-16,5-2 0,0 3 0,3 2 15,3-3-15,2-3 0,5-7 16,-1 3-16,0 2 0,2 1 15,1 0-15,1 2 0,1-3 16,1 1-16,3-2 0,3 3 16,-2-2-16,2-3 0,2 2 15,4 0-15,-2-2 0,3-2 0,6 2 0,1 3 16,-3-5-16,2-2 0,3 0 16,3 1-16,2-1 0,-3-3 15,5 0-15,3-1 0,-2 0 16,2 0-16,9 1 0,2-1 15,-2-3-15,-2 1 0,6-1 0,0-2 32,1-1-32,-4-1 0,6-3 0,5-1 15,-2-2-15,-2-3 0,15-1 16,5-1-16,-4 1 0,-2 3 16,16-3-16,5-1 0,16-2 15,-9 2-15,3-1 0,2 1 16,-10 2-16,-5 2 0,3-1 0,4-1 15,-29 2-15,-19 1 0,-13 0 0</inkml:trace>
  <inkml:trace contextRef="#ctx0" brushRef="#br0" timeOffset="18296.9847">7952 4792 0,'0'0'0,"-10"-7"0,-2-2 0,2 1 16,-2 0-16,-7-6 16,-1-4-16,-2 1 15,0 2-15,-8-4 0,0-2 16,-1 3-16,0 0 0,-2 1 15,-1 0-15,-3 4 0,2 0 16,-12 1-16,-2 2 0,-1 3 0,2 2 16,-6 2-16,-5 1 15,-6 2-15,4 3 0,-7 3 0,-3 3 0,4 2 16,0 0-16,-11 5 0,-1 3 16,8-1-16,6-1 0,-28 8 15,7 1-15,18-3 0,11-4 0,1 0 16,3-1-1,9-2-15,7-1 0,-1-1 0,0 3 0,5-3 16,4 1 0,1 1-16,0 2 0,2-1 15,0-1-15,0 1 0,-2 2 16,13-7-16,-2 2 0,-5 7 16,-3 4-16,3-2 0,0 0 0,-2 5 15,0 2-15,3 2 16,3 0-16,-2 3 0,0 3 15,2-3-15,5-4 0,0 3 0,2 2 0,7-2 16,0-2-16,5 1 0,5-1 16,-1-4-16,5-3 0,5 3 15,6 1-15,-3-6 0,2-2 0,4 1 16,5 0-16,1-2 0,1 0 16,5 1-16,6-1 0,-1-2 15,-3-3-15,13 4 0,3-1 0,-4-3 16,-6 1-16,7-2 0,4 2 15,-4-4-15,0 1 0,4-7 16,4-3-16,-2 1 0,-3 0 0,34 0 16,-3-2-16,-10-2 15,-7-2-15,5-5 0,2-3 16,-10-3-16,-6-1 16,2-6-16,4-3 0,-2 0 15,-5 1-15,4-6 0,5-3 16,-8-1-16,-2 0 0,6-4 0,6-1 15,-5 1-15,-3 0 0,4-2 16,2-3-16,-11 5 0,-7 3 0,2-3 16,0-3-16,-8 4 15,-6 1-15,-1-2 0,-2 0 0,-9 4 0,-4 1 16,-6-1-16,-1 1 16,-5 3-16,-4 4 0,-3-5 0,-2-2 15,-3 4-15,-3 2 0,-4-1 16,-2-2-16,-4 2 0,-2 2 15,-6-1-15,-6 0 16,13 10-16,-3-1 16,-7-5-16,-5-2 0,-1 1 15,0 0-15,-8 0 0,-5-2 16,2 4-16,3 2 0,-7-2 0,-9 2 16,4 2-16,2 3 0,-34-2 15,1 4-15,9 4 0,6 1 16,-9 6-16,-3 4 0,6 3 15,4 1-15,-3 6 0,-3 4 0,4 3 16,5 0-16,-5 7 0,-3 2 16,9 5-16,8 1 0,-8 4 15,0 2-15,8 0 0,5-3 0,-2 4 16,1 3-16,9-2 0,6-2 16,0 1-16,-1 2 0,4-6 15,8-2-15,0 0 0,1-1 0,3-1 16,2-3-16,2-2 0,2-2 0,5-5 15,3-3-15,1 4 0,1 0 16,2-4-16,2-3 0,2 0 16,0-2-16,2-6 0,1 0 15,4 2-15,0 0 0,3 0 16,-1-1 0,4-2-16,2 2 0,2 1 0,0-1 15,-4-5-15,-2 1 0,-3-2 16</inkml:trace>
  <inkml:trace contextRef="#ctx0" brushRef="#br0" timeOffset="18971.8927">11449 5817 0,'0'0'0,"26"-3"0,9-1 16,7-3-16,7 1 0,37-2 0,13 0 16,8 0-16,-5 0 0,-1 2 15,-1 0-15,-5 2 0,-4 1 16,2 2-16,4 2 0,-5-1 15,-3 0-15,5 0 0,3 0 16,-2 2-16,-2 1 0,4 1 16,3 1-16,-4-1 0,-2 3 15,5 0-15,2 4 0,-5 0 16,-3 0-16,-2-2 0,1 0 16,-6 1-16,-3 0 0,3 0 0,0 1 15,-2-1-15,-2-1 0,9 0 16,6-1-16,-11 0 0,-8-2 0,1 0 15,-2-1-15,1-7 16,2-6-16,-26 3 0,-17 0 0,-12 3 16</inkml:trace>
  <inkml:trace contextRef="#ctx0" brushRef="#br0" timeOffset="24764.6132">7825 6553 0,'0'0'0,"0"0"16,0 0-16,-27 1 0,27-1 0,-23 5 15,7-3-15,0 1 0,-2 0 16,-6 2-16,-2 1 16,2 1-16,1-1 0,-1 2 0,-1 3 15,2-2-15,1 0 0,1-1 16,1 0-1,1-2-15,2 1 0,-2-1 16,3-2-16,5 0 0,2-1 16,-1-1-16,2 0 0,2-1 15,1 2-15,0-2 0,1 0 16,2-1-16,0 1 0,0-1 0,0 1 16,2-1-16,-2 0 0,2 0 15,-3 2-15,3-2 0,-2 1 0,2-1 16,0 0-16,0 0 0,0 0 15,0 0-15,-1 3 0,1-3 0,0 0 16,3 1-16,-2 0 0,3-1 16,-1 1-16,2 0 0,2 0 15,1-1-15,-1-1 0,6 1 16,-1-1-16,2 1 0,1-1 16,4-1-16,3-1 0,3 0 0,0 0 0,10-3 15,3 1-15,-2 1 0,-1 0 16,2-1-16,-1 0 0,5 0 15,-3 1-15,1 2 0,-2-1 16,-1 1-16,-2 1 0,1-2 16,3 1-1,-3-1-15,-1 1 0,8 1 16,2 1-16,-4 0 0,-3 0 0,4 0 16,2-1-16,-3 0 0,-2-1 15,4 0-15,3-2 16,-2-2-16,0-1 0,11 1 0,2-1 15,-3 2-15,-3-2 0,3 0 16,2-1-16,-7-1 0,-3 2 0,5-2 16,-3-2-16,-6 2 0,-4 3 15,-2-2-15,0 0 0,-6 0 0,-2-3 16,-1 4-16,0 1 16,-6 3-16,-2-1 0,1 0 0,0-1 15,-3 3-15,0 1 0,-3 0 16,0 0-1,0 1-15,0 2 0,-1-1 16,-1 0-16,-1 1 0,0 3 0,2 0 16,2-1-16,3 0 0,1-3 15,7-2-15,3-2 0,-5 1 16,-4 0-16,-3-1 0</inkml:trace>
  <inkml:trace contextRef="#ctx0" brushRef="#br0" timeOffset="26251.9959">13863 5375 0,'0'0'0,"0"0"16,0 0-16,-23-9 0,13 3 0,-5-1 15,-5 0-15,-2 0 16,-1 0-16,-11-2 16,-5 0-16,-4 2 0,-3-1 0,-12 2 15,0 0-15,-9 2 0,3 2 16,-2 3 0,-2 1-16,-7 5 0,5 1 15,-2 4-15,1 4 0,-5 1 0,5 1 0,-1 2 16,1 5-16,-25 13 0,11 1 15,5 0-15,7 0 0,8-2 16,7-1-16,6 0 0,5 2 0,4-1 16,3-1-16,2 2 15,0 2-15,4-1 0,2 0 0,2-2 16,3 1-16,0-2 16,3-3-16,2 5 0,1 3 15,2-5-15,3-1 0,1 0 0,2 1 16,2-2-16,2-2 0,4-1 15,3 0-15,2-3 0,2-4 16,1-10 0,3 3-16,1 0 0,2 2 15,3 1-15,3 3 0,-1-5 16,3-1-16,1 1 0,3 1 16,3 1-16,2 1 0,3-2 0,1 0 15,3 0-15,2-1 0,1 1 16,2 0-16,1 0 0,2 0 15,3 0-15,2-2 0,1-1 0,-1-2 0,8 2 16,0-3-16,-1 0 16,0 1-16,3-2 0,4 0 0,-2 0 15,0 2-15,2-5 0,2-1 16,5-1-16,-3 3 0,22-2 16,-4 0-16,-10-2 0,-3-4 15,-2-2-15,0-1 0,-4 2 0,-3 2 0,1-1 16,2-1-16,-1-2 15,-2-3-15,3 1 0,1 0 16,-5 1-16,-3 0 0,3-4 0,4-1 16,-2 0-16,-2-1 0,3-1 15,1 0-15,-2-1 0,-2-2 0,2 0 32,2 0-32,-5 0 0,-2 0 0,3-3 15,0 1-15,-2-3 0,-3 0 16,3-3-16,1 0 0,-1-1 15,-1-1-15,-1 2 0,-2-1 16,-2 2-16,-4-1 0,0-2 16,1-2-16,-4 1 0,-2 2 0,0-1 15,-2-3-15,-1 1 0,-3-1 0,0 0 16,-1-1-16,-4 1 16,0 1-16,-3 0 0,0 0 0,-5-2 15,-2 0-15,-1 0 0,-1-1 16,-3 1-16,-2-1 0,-7 7 15,0-2-15,-3-4 0,-1 0 16,0-3 0,-3-1-16,-3 1 0,0 1 0,-6-4 15,-2-4-15,-1 5 16,-2-2-16,-7-2 0,-6-3 16,1 5-16,-2 3 0,-6-2 0,-2 1 15,-3 2-15,0 1 0,-3 1 16,-2 1-16,-2 6 0,0 2 15,-7 3-15,-3 2 0,-1 3 0,-1 3 16,-6 3-16,-5 3 0,-3 3 16,6 5-16,0-1 0,21-2 0,14-1 15</inkml:trace>
  <inkml:trace contextRef="#ctx0" brushRef="#br1" timeOffset="61246.606">5529 7521 0,'0'0'0,"0"0"15,0 0-15,0 0 0,0 0 0,0 0 16,0 0-16,21 22 0,-21-22 0,14 17 16,-14-17-16,23 22 0,-12-9 0,1 3 15,2 5-15,-1-2 16,1 1-16,3 8 0,0 3 15,0-2-15,-2 0 0,4 5 16,0-3-16,-3-3 16,0-3-1,-2-1-15,4 0 0,-3-3 0,-1-4 0,5-2 16,3-4-16,0-3 0,0-3 16,6-7-16,3-2 0,2-5 15,2-4-15,5-5 0,4-5 16,4-7-16,2-2 0,1-3 15,0-1-15,9-5 0,1 1 16,-3 3-16,-3 1 0,4-3 16,-4 3-16,-3 7 0,-3 3 15,-3 6-15,-3 4 0,0 3 16,-7 2-16,-3 7 0,0 2 0,-3 8 16,-2 5-16,-1 3 0,-2 2 15,3 3-15,-2 4 0,0-1 0,-3 1 16,-6-1-16,-1 4 0,-1 0 0,1 0 0,-2 2 15,2 2-15,-1-1 0,1 0 16,2-1-16,1-1 0,-4-5 16,1-1-16,4-3 0,3-2 15,2-1-15,3-2 0,1-6 16,2-5-16,0-6 0,4-4 0,12-6 16,3-1-1,-1-6-15,2-4 0,3-5 16,2-2-16,-3 1 0,-1 5 15,2-5-15,-4 2 0,-3 8 16,-4 6-16,-4 2 0,-2 4 16,-5 6-16,-8 7 0,1 3 15,1 4-15,-1 3 0,2 3 0,-7-1 16,-1 3-16,-2 3 0,-3 4 0,2 3 16,-1 2-16,0-3 0,1-1 0,-2-1 15,4 1 1,-1-5-16,1-2 0,3-2 0,2-2 15,5-6-15,3-4 0,4-6 16,3-3-16,9-7 0,3-6 16,8-9-16,4-7 15,3-7-15,2-3 0,9-4 16,-1 4-16,3-4 0,-6 2 0,13-6 16,-13 10-16,-10 10 15,-8 10-15,-12 5 0,-7 6 16,-3 3-16,-2 2 0,1 6 0,2 4 15,-8 3-15,-5 2 0,1 1 16,0 3-16,-4-4 0,3 2 0,-1 0 16,0 1-16,-2 6 0,-3 4 0,1-3 15,2 1-15,0 0 16,-2-1-16,0 0 0,1-2 16,-1-2-16,1 0 0,-1-2 0,1-2 15,0-3-15,5 0 0,4-3 16,5-2-1,3-1-15,3-1 0,4-5 16,7-3-16,3-3 0,5-1 0,17-6 16,3-1-16,-19 3 15,-13 3-15,-11 3 0</inkml:trace>
  <inkml:trace contextRef="#ctx0" brushRef="#br1" timeOffset="61431.6016">12336 7237 0,'0'0'0,"0"0"0,0 0 0,0 0 16,19 24-16,-9-7 0,2 8 0,-1-4 15,-1-2-15,-2-4 0</inkml:trace>
  <inkml:trace contextRef="#ctx0" brushRef="#br1" timeOffset="66432.1756">6428 6546 0,'0'0'0,"-7"-3"0,-2 2 0,-2 0 0,0 0 16,-9 0-16,-4 0 0,-2-2 15,1 2-15,-3 1 16,0 1-16,-3-1 0,2 1 0,-6 1 15,0 1-15,4 2 0,2 1 16,-3 1 0,1 1-16,-1-1 0,4-3 15,-9 6-15,0 1 16,4 0-16,2 1 0,4 3 0,1 1 16,2-1-16,1 0 0,-3 5 15,0 5-15,1-2 0,2-2 16,2 5-16,2 2 0,2-5 15,0-1-15,1 3 0,-1 5 16,3-5-16,2-3 0,0 0 16,0 3-16,3-3 0,1 0 0,3-1 15,1 1-15,2-1 0,1 0 16,1 1-16,1-1 0,0 0 16,0 1-16,5 1 0,3 2 15,1-1-15,-3 0 0,4 1 0,3 1 16,1-1-16,-1-1 0,4 1 15,-2-1-15,2 0 0,-1-1 0,5-1 16,3 1-16,-2-1 16,-2-3-16,5 0 15,-1 0-15,1-5 0,2 0 0,-1 0 16,2 3-16,1-2 0,1-2 16,3-4-16,-2-2 0,1 2 15,1-1-15,3 0 0,1 0 16,-3-1-16,0 1 0,5-3 15,2 1-15,-2-2 0,-4 1 0,3-1 16,1 1-16,-3-2 0,-2-2 0,4 0 16,2-2-16,-4 2 0,-1 1 15,2-1-15,5 0 0,-5-1 16,-5 0-16,6 2 0,1 0 16,-4 1-16,-5 0 0,5 1 15,-2 2-15,1-2 0,-3 2 16,-7-2-16,-6-1 0,-5-1 0</inkml:trace>
  <inkml:trace contextRef="#ctx0" brushRef="#br1" timeOffset="67466.7975">10790 6634 0,'0'0'0,"0"0"0,0 0 16,0 0-16,0 0 0,0 0 0,0 0 16,0 0-16,0 0 0,14 21 15,-14-21-15,0 0 0,20 17 16,-20-17-16,19 14 16,-19-14-16,20 16 0,-8-6 0,3 1 15,-1 1-15,1 2 0,0 0 0,2 2 16,0 0-16,1-2 0,7 5 15,2 0-15,-2-1 0,1-1 0,3-3 16,5-1-16,2-4 0,0 0 16,17-4-16,7-5 15,0-4-15,2 0 0,23-9 0,6-5 16,12-4-16,-6-1 0,16 0 0,1 0 16,29-7-16,-20 5 0,-5 3 15,-4 2-15,-13 10 0,-11 7 0,5-3 16,2-1-16,-9 2 0,-6 1 15,7 1-15,6 2 0,-13 1 16,-7 0-16,8 0 0,6-1 16,-4 2-1,-3 1-15,9 2 0,6 1 16,-6-1-16,-6-1 0,6-1 16,5 0-16,-7 0 0,-3 2 0,4-1 15,1 3-15,-8 0 0,-7-2 16,1 1-16,1 1 0,-8 1 15,-6 1-15,1 0 0,1-1 16,-11 2-16,-6 0 0,-1-4 0,1-3 16,-10-3-16,-6-2 0,-3 3 15,-2 3-15,-3 0 0,0 1 0,-6-3 16,-4-2-16,-8 0 0,-3 1 16,-2 0-16,-2 0 15,0 3-15,-2 1 0,-7-2 0,-5 2 16,-5-2-16,-9-2 15,8 0-15,5 0 0,4 0 16</inkml:trace>
  <inkml:trace contextRef="#ctx0" brushRef="#br1" timeOffset="68955.019">6455 6442 0,'0'0'0,"0"0"16,-22-1-16,7 1 0,1 0 15,-11 2-15,-6 0 0,0 1 16,0 2-16,-12 3 0,-2 1 15,4 1-15,4 1 0,-8 5 16,-3 1-16,4-1 0,2-2 0,-4 6 16,-4 3-16,7-3 15,7-3-15,-13 12 0,-1 5 16,7-3-16,5-1 0,-6 9 16,1 2-16,6-2 0,0-3 0,4 3 15,1 2-15,3-6 16,2-5-16,-1 10 0,2 7 15,5-6-15,4-5 0,5-1 16,3-3-16,2 1 0,0 1 0,4-2 16,3-2-16,0 4 0,0 0 15,6 4-15,7 1 0,0-7 16,-1-3-16,6 1 0,2 1 16,3-5-16,1-1 0,8 2 15,0-3-15,-3-2 0,5 2 0,3-3 16,5 0-16,5 0 0,2-3 0,4-3 15,3-5-15,1 3 16,-2 2-16,4-6 0,0-3 0,2 2 16,1 1-16,28 2 0,-5-3 15,-3-2-15,-2-3 0,2-2 16,0 0-16,1-1 0,-1 0 16,0-2-16,2-1 0,-4-3 0,-3 1 15,3-2-15,-2 1 0,-1-4 0,-4-2 16,-3-2-16,-5-1 15,-1 0-15,-5 0 0,2-4 16,1-2-16,-3 0 0,0 0 0,-10-6 16,-5-3-16,-1-3 0,-1-3 15,-6-2-15,-6-2 0,0 0 16,-1 1-16,1-5 16,1-2-16,-5 0 0,-1 2 15,-4-10-15,-2-5 0,-2 7 16,-3 5-16,2-2 0,-1-3 15,-4 5-15,-5 1 0,-7 0 16,-4-1-16,-2 4 0,-2 2 16,-7-1-16,-6-3 0,-4 9 15,-2 6-15,-12-5 0,-7-4 0,-2 7 0,1 3 16,-9 2-16,-3 1 0,-4-2 16,-1-2-16,-1 1 0,-2 0 15,4 3-15,3 1 0,-8 8 16,-5 3-16,2 4 0,0 2 15,-3 7-15,-1 4 0,-3 8 0,-3 4 16,-7 4-16,-5 3 0,1 10 0,3 5 16,-1 6-16,-2 2 0,10 5 15,5 1-15,7 8 0,6 4 16,4-7-16,2-7 0,14 2 16,8 0-16,9-6 0,8-3 0,15-5 15,9-2 1,9-3-16,6-2 0,-6-9 15,-4-8-15,-2-3 0</inkml:trace>
  <inkml:trace contextRef="#ctx0" brushRef="#br1" timeOffset="69502.8066">8353 7657 0,'0'0'0,"0"0"0,23 4 16,-13-2-16,0 2 0,2-1 16,4 2-16,1 2 0,2 1 15,-2 1-15,-1 1 0,2 2 0,-3 2 0,2 0 16,-2 2-16,0-1 16,-1 1-16,4 2 0,2 1 15,5 2-15,0 0 0,6-4 0,5-3 16,3-1-16,1-1 0,7-7 15,7-6-15,10-2 0,-1 0 16,19-11 0,6-4-16,-7-1 0,-2 1 0,13-8 15,2-2-15,27-11 16,-16 5-16,-5 2 0,-2 0 16,-14 5-16,-10 5 0,-1 0 15,-2 2-15,-12 2 0,-10 2 0,-2 4 16,-3 2-16,-9 3 0,-6 2 15,2 5-15,2 3 0,-3-1 0,-2 0 0,5 6 16,5 2-16,1-3 16,3-1-16,-13-1 0,-9-2 0,-6-1 15</inkml:trace>
  <inkml:trace contextRef="#ctx0" brushRef="#br1" timeOffset="69656.6536">11818 7289 0,'0'0'0,"0"0"0,0 0 0,0 0 15</inkml:trace>
  <inkml:trace contextRef="#ctx0" brushRef="#br1" timeOffset="71909.8773">8378 9610 0,'0'0'0,"0"0"0,0 0 0,0 0 0,0 0 15,0 0-15,0 0 0,0 0 16,0 0-16,0 0 0,0 0 16,13-22-16,-13 22 0,17-12 15,-17 12-15,0 0 0</inkml:trace>
  <inkml:trace contextRef="#ctx0" brushRef="#br1" timeOffset="72110.266">8539 9497 0,'0'0'0,"0"0"0,0 0 15,0 0-15,0 0 0,0 0 16,27-7-16,-27 7 0,0 0 0,23-1 16</inkml:trace>
  <inkml:trace contextRef="#ctx0" brushRef="#br1" timeOffset="105375.1229">2956 15745 0,'0'0'0,"0"0"0,0 0 16,0 0-16,0 0 0,0 0 0,0 0 15,-26 0-15,26 0 0,0 0 0,0 0 16,0 0-16,-21 3 0,21-3 16,0 0-16,0 0 0,0 0 15,0 0-15,0 0 0,0 0 16,-18-10-16,18 10 0,0 0 15,0 0-15,0 0 0,0 0 16,3-19 0,-1 15-16,0 1 0,2-1 0,-1-2 15,0 2-15,1 1 0,0-2 16,4 0-16,-4 0 0,2 0 16,1-1-16,4 2 15,0-1-15,1 1 0,1 0 16,-1 2-16,-1 0 15,0-1-15,2 2 0,0 1 0,2-1 0,1-1 16,0-1-16,2-1 0,-1 1 16,2 0-16,3 0 0,3 1 15,0-1-15,3 1 16,-3 0-16,-3 1 0,3 1 16,1 1-16,-1 0 0,1 0 0,6 0 15,-1 0-15,-2 1 0,0 1 0,2 0 16,1-1-16,-1 1 0,-6 0 0,4 0 15,0 1-15,1-3 0,2-1 16,-2 3-16,0 1 16,0-1-16,-2-1 0,4-1 15,2 0-15,2-1 0,0-2 16,6 0 0,1 1-16,-5 0 0,0-1 15,1 2-15,1 1 16,4-1-16,2-1 0,-4 0 15,-3 1-15,3 0 0,-1 0 0,-1 1 16,-2 1-16,3 0 0,-1-1 16,3-1-16,-1-1 0,1 1 15,-4-1-15,4 3 0,-1 1 0,2 0 0,3-2 16,-6 2-16,0 1 0,3-1 16,4-3-16,-4 3 0,0-1 15,1 0-15,5-2 0,-5 0 16,-1 2-16,9 1 15,-1-1-15,-3 1 0,0 0 0,-1-2 16,1-1-16,1 1 16,0 1-16,1 2 0,-4-2 15,1 4-15,-1 1 0,1-3 16,-1 0-16,0 0 0,-1 0 16,6 4-16,3 1 0,-6-2 15,-3-2-15,2-1 0,1 0 16,0-2-16,-1 0 0,23 0 15,-5 0-15,-25-2 0,4 1 0,24 0 16,-9 0-16,-4 0 0,-4 1 0,7-2 16,5 1-16,-8-1 0,-4-1 15,-2 1-15,0 0 0,4 0 16,3 1-16,-3 0 0,-2-1 16,-2 0-16,-2 2 0,6 0 15,4 1-15,-6-1 0,-1-1 0,11 2 16,7-2-16,-6 2 0,-4 0 15,-8-2-15,-3-1 0,1 4 0,3 3 16,19-1 0,13-1-16,-6-2 0,-4-2 15,-16 1-15,-10 0 0,5 0 16,3-1 0,-6 1-16,-2-1 0,7 3 0,5 1 15,-13-3-15,-7 0 0,10-1 16,9-1-16,-8 0 0,-5 0 15,2 1-15,4 2 0,-1-1 16,0-2-16,3 0 0,3 1 16,-6 2-16,-6 1 0,8-1 15,5-2-15,-10-1 0,-9 0 0,10 0 0,6 2 16,-7-3-16,-5-1 0,6 1 16,3 0-16,-4 1 0,0 2 15,2-2-15,3 0 0,-5 0 16,-5 0-16,4 1 0,3-1 15,-5-2-15,-3-2 0,7 6 0,8 5 32,-12 0-32,-7-1 0,10 2 0,5-1 15,-11-2-15,-6-3 0,8 0 16,5 3-16,-9-4 0,-5-1 16,8 1-16,6 1 0,-8 0 15,-6-1-15,8 1 0,5 1 16,-6 0-16,-4 0 0,5-1 0,3 0 15,-6-2-15,-5-2 0,6 1 0,6 0 16,-25 2-16,-1-1 0,25 1 16,3-2-16,-22 1 0,-2 0 15,9 1-15,7 2 0,-7-1 16,-4-2-16,7 0 0,4 0 16,-5 0-16,-5 1 0,6-2 0,5 0 15,-6-1 1,-3-2-16,4 2 0,4 0 15,-5 0-15,-3-2 0,2-2 0,2-1 16,-2 0-16,-2 1 0,1 0 0,0 0 16,-6 2-16,0 0 0,7-3 15,2-1-15,-7 2 0,-2 1 0,5-1 16,4 0 0,-4 2-16,-4 1 0,5-2 0,5-3 15,-5 5-15,-2 3 0,2-1 16,2-1-16,-1-2 0,-2 1 15,1-1-15,1 1 16,-1 1-16,0 0 0,1 1 0,0-2 0,-4 1 16,-3 0-16,5 0 0,4 0 15,-3-1-15,-2 1 0,3 0 0,5 0 16,-7-1-16,-4 0 0,6 1 16,5-2-16,-6 1 0,-3-1 0,4 0 15,4-1-15,-5 1 16,-2 0-16,2 1 0,3-1 15,-1 1-15,-2 3 0,2-1 16,3 0-16,-3-2 16,-2-2-16,2 3 0,0 3 15,-1-2-15,0-1 0,1 0 16,2 0-16,-1 1 0,-3 0 0,2-1 16,2 2-16,-3-1 15,-1-1-15,3 0 0,1-1 16,-1 3-16,-4 0 0,4 1 0,4-1 15,-6 1-15,-4 1 0,7-1 0,4 0 16,-6 0-16,-3 1 0,7 1 16,4-1-16,-7 1 0,-4 1 0,6 1 15,5 3-15,-5-2 16,-5-3-16,10 2 0,2 1 16,-10 0-16,-5-1 0,10 0 0,2 0 15,-9 0 1,0 0-16,6 0 0,2 2 15,-8-2-15,-1 0 0,6 2 16,0 1-16,-7-2 0,0-2 0,4 2 0,-1 0 16,-5-2-16,-1-1 0,3 0 15,2 0-15,-6-1 0,-2 0 0,5 1 16,4 1-16,-4 0 16,-4 0-16,4-1 0,2-2 15,-2 1-15,-1-1 0,2 1 16,2 2-16,1-1 0,2 1 0,-1-4 15,1-3-15,-2 0 16,-1 2-16,1-2 0,3 2 16,-4-1-16,-1 2 0,3-1 0,4-1 15,-2 0-15,-4-1 0,7 0 0,4-2 16,-4 1-16,-3 1 0,4-2 16,2 0-16,-2-1 0,-3 0 0,8 0 15,3 2-15,-12 1 0,-1-3 16,8 0-16,1-2 15,-4 3-15,-2 2 0,2-2 0,2 1 16,-4 1 0,0 1-16,1-2 0,2-1 15,-3 2-15,-4 3 0,4-3 0,2-4 16,-5 3-16,-3 0 0,4 1 16,3 0-16,-6 0 0,-4 0 15,5 2-15,5 1 16,-8-3-16,-6-1 0,2 0 0,0 1 15,-6 1-15,0 1 0,0 0 0,0-1 16,-4 1-16,-2 1 0,0 1 0,2 0 16,-4-1-16,1 0 0,-2 0 15,-1 0-15,0-1 0,-3-2 16,-2 2-16,1 2 0,-2-1 16,-2 0-16,1 0 0,-1 1 15,1-1 1,-2-1-16,1 0 0,-1 0 15,0 1-15,0-1 0,1 0 0,1 0 16,2-1-16,0-1 0,0-3 16,-1-3-16,-1 2 0,2 0 15,1 0-15,-3 0 16,0 2-16</inkml:trace>
  <inkml:trace contextRef="#ctx0" brushRef="#br1" timeOffset="108066.5129">3409 16441 0,'0'0'0,"0"0"15,0 0-15,0 0 0,-13 20 0,13-20 16,-14 19-16,8-9 0,-3-1 16,2 0-16,-2-1 15,3 0-15,-1 1 0,1-1 0,-1-1 16,-1 0-16,2-2 0,1 1 15,2 0 1,0-2-16,-1 0 0,3 0 16,1 0-16,1-1 0,3 0 0,-3-3 15,2-1-15,3 0 0,-2-1 0,4-1 16,2-1-16,-1-1 0,0 0 16,5-2-16,-2-2 0,2-1 15,1 0-15,3 0 0,1-1 16,3-1-16,1 2 0,5-1 15,0 1-15,-1 1 0,0 1 0,0 1 16,1 1-16,2 1 0,2 1 16,3 1-16,1 1 0,1 0 15,2 1-15,-2 1 0,1 0 16,0 1-16,2 2 0,7 3 16,1 2-16,-1-2 0,1 0 0,-3 0 15,1 0-15,-1 0 16,-1 2-16,16 3 15,1 2-15,-5-6 0,-5-3 0,-1-2 16,2 1-16,-3-1 0,-2 2 16,11-3-16,2-3 0,-4 1 0,-1 2 15,7-4 1,3-2-16,-9-1 0,-6 0 0,26-3 16,-3 0-16,-3 4 0,0 2 15,-1 2-15,3 1 0,3 3 0,4 2 31,1-2-31,-1-1 0,-3 0 16,-1-1-16,-15-2 0,-10 0 0,15 1 16,10 0-16,0 0 0,1 0 0,0 2 15,4 0-15,-14-2 0,-9-1 0,13-1 16,9 0-16,-7 0 0,-9 2 16,13 2-16,9 3 0,-12-3 15,-5-1-15,10 0 0,8-1 16,-10 4-16,-8 1 0,9-3 15,7-3 1,-5 2-16,-6 4 0,8-4 0,5-2 16,-8-2-16,-4 0 0,10 4 15,6 3-15,-8 2 0,-8 2 16,11-6-16,6-5 0,-8 4 16,-8 2-16,10-3 0,6-2 15,-12 0-15,-8 1 0,12-1 16,8 2-16,-7 0 0,-9 0 0,10-1 0,6-1 15,-11-2-15,-9-1 0,12-1 16,8 0-16,-12 2 0,-7 3 16,12-3-16,10 1 0,-13 0 15,-9 2-15,12-2 0,9 0 16,-7 0-16,-6 0 0,7 1 16,6 0-16,-18-1 0,-13 0 0,13-3 0,8-2 15,-3 4-15,-4 2 0,5-5 16,5-1-16,-8 1 0,-7 3 15,11-1 1,6 1-16,-11 0 0,-7 2 0,10-2 0,6-1 16,-10 1-16,-7 0 0,8 0 15,5 1 1,-5-1-16,-6 1 0,9 0 16,4 1-16,-7 3 0,-8 3 0,8 0 15,7 1-15,-9-3 0,-6-2 0,11 2 16,6 1-16,-11 0 15,-6-1-15,9-1 0,7-2 16,-12 1-16,-9-1 0,12 2 16,9 3-16,-11-1 15,-8-3-15,11 0 0,8 0 16,-12-1-16,-9-2 0,12 4 0,9 2 16,-11-3-16,-7 1 0,4-1 15,6 0-15,-7 0 0,-2 1 16,9 1-16,4 0 0,-10 1 15,-8 0-15,11 0 0,10 0 16,-12 0-16,-8 0 0,12-2 0,8 0 16,-14 1-16,-8 3 0,12 1 15,6 1-15,-9-5 0,-6-3 0,7-4 16,4-2-16,-6 0 16,-1 1-16,8 1 0,7 2 15,-12-1-15,-7-2 0,11 2 16,8-2-16,-11-2 0,-8-2 0,4 1 0,5 0 15,-5 2-15,-5 2 0,11-4 16,6 0-16,-9 2 0,-6 3 16,5-1-16,2 2 0,-5 1 15,-5 2-15,6 0 0,5 1 16,-15 3-16,-10 2 0,9-1 16,7-1-1,-3-1-15,-3 1 0,-1-1 0,1 1 16,-8-2-16,-7-2 0,4-3 15,2-1-15,-9 1 0,-5 3 0,4 0 16,5 2-16,-8-2 16,-5 0-16,2-2 0,2-1 15,-1 1-15,-3-1 0,-3 1 16,-2-1-16,-3-2 0,-3 0 0,7-8 0,4-5 16,-8 4-16,-4 2 0,-4-1 15,7-4-15,0-3 0,-2-3 0,-5 7 16,-5 4-16,-3 4 0</inkml:trace>
  <inkml:trace contextRef="#ctx0" brushRef="#br1" timeOffset="118374.3306">7917 16263 0,'0'0'0,"0"0"0,-26 2 15,12-1-15,-1 1 0,-7 3 0,-3 2 16,-1-1-16,-2-2 0,0 1 15,0-1-15,-8 2 0,0 0 16,1 1-16,1-2 0,1 1 16,1-2-16,1 2 0,-3 1 15,2 1-15,1 1 0,-6 1 0,0 0 0,2-3 16,2 0-16,0 1 0,2 0 16,3 1-16,5 0 0,-2 2 15,-5-1-15,5 0 16,1 0-16,1-1 0,0 0 0,-1 2 15,-1 0-15,-1 1 16,1 2-16,6-2 0,4 1 0,-7 4 0,-3-1 16,6 1-16,-1 1 0,1 0 15,0 0-15,2-2 0,1-1 0,2 3 16,2 0-16,0-2 0,-1-1 16,0 1-16,0 1 15,0-2-15,1 0 0,1 1 0,1 3 16,-1-2-1,0 0-15,1 2 0,1 1 16,1 0-16,-1 1 0,4 1 16,0 3-16,2 0 0,0 0 0,-1 0 15,4 0 1,0 1-16,0 0 0,0-1 0,0-2 16,4 0-16,-1-1 15,2 0-15,2 2 0,1 2 0,1 2 0,0-3 16,1-2-16,5 6 0,5 1 15,-5-6-15,1-1 0,2 4 16,4-1-16,2-2 0,-1-1 0,2 4 16,2 3-16,1-3 0,-1-2 15,4-1-15,3 0 0,-3-3 16,-4-3-16,13 5 16,2 1-16,-4-4 15,-1-5-15,4-1 0,5-2 16,-5-2-16,-5-4 0,8 0 0,7-1 15,-4 1-15,-5 1 0,11 1 16,2 0-16,-4-3 0,-3 1 16,4 1-16,4 1 0,-7-2 15,-3 0-15,24 0 0,-5-3 0,-27-2 16,2-1-16,32-6 0,-2-4 16,-11 5-16,-9 4 0,4-4 0,-1-2 15,-2-5-15,-2-4 0,2-4 16,2-2-16,-8 0 0,-5 0 15,1-6-15,-1-4 0,-3 6 16,-1 4-16,0-13 16,0-8-16,10-9 15,7-5-15,-13 9 16,-10 7-16,-7 7 0,-4 3 0,1-4 16,1-3-16,-5 1 0,-2 0 15,-5-1-15,-2 1 0,-1 4 16,1 3-16,-5-7 0,-1-3 15,-2 1-15,0 2 0,-2 14 0,-2-3 16,0 1-16,-2 4 0,-3-7 0,-2-5 16,0 2-16,-1 2 0,-1-1 15,-1 0-15,1 0 0,0-2 16,-7 4-16,-4 3 0,6 0 16,0-3-16,-3-1 0,-3-2 15,2 3-15,2 2 0,-3 0 0,-1-2 0,-3 2 16,-2 1-16,0 3 0,-1 1 15,1 1-15,1 1 0,-1 1 16,1 1-16,-3 4 0,-1 0 16,-1 2-16,-3 1 0,2 4 15,0 2-15,-3 4 0,-1 3 16,2 2-16,-2 1 16,-2 4-16,-4 3 15,4-1-15,1-2 0,-1 1 0,0 1 16,3 2-16,1 3 0,-1-1 15,-3 2-15,0-1 0,1 1 0,-5 0 16,1 0-16,4-4 16,4-1-16,0 5 0,0 4 15,3 2-15,1-1 0,-1-1 0,-1-1 0,7-1 16,1-2-16,-1 5 0,1 2 16,0-4-16,-2-2 0,1-2 15,0-2-15,5 0 0,5 0 16,-1 0-16,2 1 0,-1-3 15,1-2-15,0 2 0,-2 1 16,5-1-16,2 1 16,1 6-16,2 3 0,4 2 15,2 1-15,1-6 0,1-3 16,-3-5-16</inkml:trace>
  <inkml:trace contextRef="#ctx0" brushRef="#br1" timeOffset="136489.3871">13017 14872 0,'0'0'0,"0"0"16,0 0-16,-15 18 15,10-11-15,-3 3 0,-1 3 16,-1 2-16,-1 0 0,-3 7 16,0 1-16,0 0 0,2-1 0,-1 1 15,-1 5-15,-1 9 16,2 3-16,2 0 16,2 0-16,3-2 0,0-1 0,4 8 15,2 0-15,4-4 0,3-5 0,11-4 16,8-5-1,5-8-15,2-7 0,-6-3 0,-6-1 16,-6-3-16</inkml:trace>
  <inkml:trace contextRef="#ctx0" brushRef="#br1" timeOffset="136830.5804">16756 15038 0,'0'0'0,"0"0"0,0 0 0,0 0 0,0 0 0,0 0 31,0 0-31,0 0 0,0 0 0,0 0 15,0 0-15,0 0 0</inkml:trace>
  <inkml:trace contextRef="#ctx0" brushRef="#br1" timeOffset="138927.8621">7654 16070 0,'0'0'15,"0"0"-15,0 0 0,0 0 0,-16 23 16,11-14-16,1 2 0,-2 3 15,1 3-15,1 1 0,-3-1 16,0 7-16,1-1 0,-2 1 16,0 1-16,2-4 0,0-1 0,1-1 15,1-2-15,3 0 0,1 1 0,2 1 32,3 1-32,-2-2 0,2-3 0,-1 0 15,1-2-15,3 2 0,-1 0 16,3 1-16,2 0 0,1 1 15,3-2-15,-1 2 0,1 1 16,1-2-16,0-1 0,5 1 16,2 0-16,1-1 0,3 0 0,-2 2 15,0 3-15,-1 0 0,0 1 16,5-1-16,1-1 0,1-2 16,0 0-16,4 1 0,2-2 15,-4-1-15,-2-2 0,4-1 16,4 1-16,-3-5 0,0-1 0,3-3 0,1-1 15,0-3-15,-2 0 0,3-1 16,2-2-16,-2-1 0,-3-1 16,9-4-16,0-5 0,-3 3 15,0 2-15,1-1 0,2 0 16,1-4-16,-2-3 0,1-3 16,-1-2-16,7-1 0,-1 1 0,-1-1 15,0-3 1,-2-2-16,1-3 0,-3 1 15,-3 0-15,-1 2 0,1 1 16,13-18-16,-6 0 0,-4 2 16,-4 1-16,-9 1 0,-5 1 15,1-1-15,0 0 0,-3 0 16,0 1-16,-8-2 0,-4 1 16,0 0-16,-1 0 0,-1-1 0,1 1 0,0 0 15,1 1-15,-9-5 0,-5-1 16,-3 3-16,-1 3 0,2 1 15,0 1-15,-6 0 0,-5-1 0,0 17 16,-4 0-16,0-5 0,-2 1 16,-4 2-16,-4 1 0,-4-1 15,-2-1-15,2 3 0,-1 1 0,-7 5 16,-4 3-16,0 4 0,1 3 16,-10 3-16,-6 1 15,1 6-15,2 2 0,-4 4 16,-2 2-16,4 4 0,2 4 0,-26 10 15,5-1-15,7-6 0,4-2 16,7 0 0,4 1-16,0-3 0,2 0 15,0-1-15,0 1 0,9 2 16,6 1-16,1-3 0,1-2 16,-6 0-16,-4-1 0,6 3 0,4 2 15,-1 1-15,1 1 0,1 1 16,0-1-16,14-8 0,-1 4 15,1 1-15,-5 2 0,0 7 0,-1 3 0,0 10 16,1 7 0,-3 7-16,1 4 0,6-7 15,4-5-15,-2 30 0,8-3 16,7-9-16,6-5 0,7-5 0,4-2 16,3-9-16,-1-5 0,-5-13 15,-2-8 1,-5-7-16</inkml:trace>
  <inkml:trace contextRef="#ctx0" brushRef="#br1" timeOffset="139756.8708">14594 16056 0,'0'0'0,"0"0"16,0 0-16,0 0 0,0 0 15,0 0-15,-4 23 0,4-23 16,0 0-16,-3 24 0,3-24 15,-1 21-15,1-21 0,3 20 16,2-12-16,5 1 0,2-2 0,6-5 16,4-4-16,3-4 0,3-2 0,3-2 15,-6 2-15,-3 1 16</inkml:trace>
  <inkml:trace contextRef="#ctx0" brushRef="#br1" timeOffset="140055.0174">16103 16320 0,'0'0'0,"4"7"15,1 3-15,2 0 0,1 0 0,7 1 16,5 0-16,11-4 16,9-2-16,-7-1 0,-5-1 15,-3 0-15</inkml:trace>
  <inkml:trace contextRef="#ctx0" brushRef="#br1" timeOffset="140271.4253">17391 16668 0,'0'0'0,"0"0"15,0 0-15,0 0 0,0 0 0,0 0 16,0 0-16,0 0 0</inkml:trace>
  <inkml:trace contextRef="#ctx0" brushRef="#br1" timeOffset="145885.3228">11850 17331 0,'0'0'0,"0"0"0,0 0 0,0 0 0,0 0 15,21 16-15,-21-16 0,18 11 0,-18-11 16,23 8-16,-10-5 15,3-2-15,0-1 0,4-2 0,2 0 16,2-2-16,3 0 0,14-2 16,4-2-16,0 2 0,-1 2 15,13 0-15,3 1 0,-2-1 0,1 0 0,13-1 16,-1 2-16,11 0 0,-4 0 16,0 2-16,2-1 15,6 1-15,-5-1 0,-1 4 16,-1 2-16,27-3 0,-15-3 0,-6 2 15,-6 4-15,-12 0 0,-8 3 16,0 3 0,-2 1-16,-7 5 0,-5 2 0,-3 4 15,-1 2-15,-9-4 16,-6-5-16,-5-1 0,-3 0 16,-3-3-16,-1-1 0,-4 0 15,-1 0-15,-6-5 0,2-1 0,-3-2 16,0-1-16,-2-1 0,-4 2 15,-1 1-15,0 0 0,-1 2 0,2 1 0,1 1 16,0 3-16,2-1 0,1 0 16,0-1-16,0-2 0,0-2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31T01:53:58.261"/>
    </inkml:context>
    <inkml:brush xml:id="br0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29683 6954 0,'0'0'0,"0"0"0,0 0 15,-22-11-15,12 7 0,-5-1 16,-2 0-16,-2 0 16,0-1-16,-12-2 0,-4-1 0,2 3 0,2 0 15,-9-1-15,2-4 0,-3 1 16,-2 2-16,-4-1 0,-4 2 15,-9-1-15,3 0 0,-1 1 16,-2 2-16,1 3 0,-1 1 0,-10 3 16,0 3-16,4 0 15,3 1-15,-7 2 16,2 3-16,3 2 0,2 0 16,-7 0-16,1-2 0,-14 9 15,9 3-15,5 5 0,7 5 16,-1-9-16,0-5 0,-1 2 15,-1 2-15,5 7 0,4 5 0,-3 0 16,-2 0-16,4 2 0,4 2 16,-5-1-16,-2 2 0,5 2 0,3 3 15,-4 3-15,-3 3 0,5 0 16,2-3-16,3 5 0,0 3 16,1-2-16,-1-1 0,-1 4 15,-1 1-15,7-1 0,3 0 0,2 4 16,2 4-16,-1-6 0,0-5 15,3 8 1,1 9-16,5-10 0,2-4 16,0 6-16,-2 1 0,7 0 15,4-1-15,0 6 0,-2 4 16,-1-6-16,0-2 0,5-4 16,5-3-16,7 1 0,3 1 15,-1 13-15,-1 9 0,6-17 16,2-10-16,-3-1 0,-3 0 0,5 0 0,0 0 15,5 3-15,4 3 0,1 0 16,2 2-16,-2-5 0,-2-3 16,5 2-16,2 0 15,9 10-15,7 5 0,0-6 16,-3-4-16,-7-13 0,-5-10 0,12 5 16,7 3-1,-7-2-15,-4-2 0,11 6 16,7 4-16,-4-7 0,-4-3 15,9 0-15,5 1 0,-5-10 16,-2-6-16,6 6 0,3 8 16,-1-7-16,-1 0 0,6-9 15,5-2-15,-7-2 0,-3-2 0,8 3 16,4 0-16,-5-4 0,-1-5 0,5 3 16,4 2-16,-8 0 0,-6 1 15,8 0-15,6-2 0,-4 0 16,-4-2-16,8-5 0,2-1 15,-5-4-15,-4-1 0,7-3 16,7-2-16,-8-3 0,-4-2 0,10-3 16,7-2-16,-4-4 0,-2-2 0,6-7 15,2-2-15,-6 0 0,-3 1 16,9-6-16,5-5 0,-7 0 16,-4 1-16,7-8 0,3-2 15,-4 5-15,-3 3 0,9-12 0,6-7 16,-6 5-16,-4 3 0,7-7 15,7-6 1,-7 1-16,-4 2 16,10-9-16,8-2 0,-10 4 0,-6 4 0,1-1 15,1-1-15,-13 0 0,-7-2 0,0-3 16,1-3-16,-2 7 16,1 4-16,-7-5 0,-4-7 15,-10 10-15,-6 6 0,-2-3 16,-2-2-16,-11 6 0,-8 2 0,-5-4 15,-2-2-15,-3 2 0,-2 4 16,-4-7-16,-4-3 0,-2 6 16,-2 4-16,-3-5 0,-3-2 15,-2 4-15,-1 2 0,-4-7 16,-2-5-16,0 9 0,0 6 0,-3-3 16,-2-2-1,5 1-15,1 1 0,-4-3 16,-3-2-16,1 4 0,1 2 0,-6-1 15,-3-2-15,0 6 16,2 2-16,-2-2 0,0-3 0,1 1 16,0 1-16,-5-4 15,-4-2-15,1 11 0,0 7 0,-1-6 16,-2-5-16,1 9 0,2 6 0,-6-1 16,-5 0-16,-2-2 0,-1-1 0,-11-1 15,-10 1-15,6 6 0,4 3 16,-13 0-16,-9-2 0,1 3 15,2 4-15,-6 1 0,-4 3 16,3 2-16,4 2 0,-14 1 16,-9-1-16,7 3 0,4 3 0,-14 6 15,-9 3-15,9 4 0,6 1 16,-14 5-16,-10 4 0,8 6 0,6 4 16,-17 9-1,-12 8-15,7 3 16,6 1-16,-9 10 0,-6 6 0,47-17 0,31-14 15,20-10-15</inkml:trace>
  <inkml:trace contextRef="#ctx0" brushRef="#br0" timeOffset="17311.7632">10679 5134 0,'0'0'0,"0"0"0,0 0 16,0 0-16,0 0 0,17 19 16,-17-19-16,0 0 0,22 15 0,-22-15 15,21 17 1,-10-7-16,0 1 0,0 0 16,1 2-16,1 0 0,1 1 0,1 3 15,3 2-15,5 4 16,1 0-16,3 1 0,0 3 15,2-1-15,0-2 0,6 9 16,-1-1-16,-2-2 0,-2-1 0,8 8 16,1 2-16,-4-4 0,-2-1 15,1 1-15,2 3 0,-3-4 0,-1-2 0,10 10 16,2 3-16,-5-9 0,-2-3 0,7 9 16,2 2-16,-4-3 15,-2-2-15,1 6 0,-1 2 16,-1-3-16,-2-4 0,16 24 15,-4-1-15,-6-5 0,-2-1 0,-2 2 16,1 3-16,-2-9 0,-2-5 0,0 8 16,1 6-16,-2-4 15,0-2-15,2 4 0,0 3 16,-3-5-16,-2-3 16,4 9-16,1 6 0,-6-3 0,-6-2 0,4 4 15,3 3 1,-2-4-16,-3-3 0,0 8 15,-2 5-15,0-7 0,1-4 16,0 11-16,2 4 0,-7 0 16,-5-3-16,2 6 0,-1 4 15,-2-10-15,-2-6 0,1 14 16,1 9-16,-3-6 0,-1-4 0,1 7 16,1 5-16,-3-8 0,-1-5 0,2 10 15,1 3-15,0-7 0,0-5 16,3 9-16,0 9 0,-4-8 15,-2-8-15,-2 13 0,-3 8 16,-2-9-16,-1-7 0,-5 13 16,-5 10-16,-1-15 0,0-10 0,-3 12 15,-2 8 1,2-5-16,5-4 0,-3 10 16,0 6-16,1-6 0,1-6 0,-4 11 15,-2 8-15,-3-11 16,-5-6-16,-3 9 0,-5 4 15,2-6-15,2-4 0,-13 10 0,-7 8 16,-4-11-16,-2-7 0,-2 6 16,0 3-16,0-7 0,1-4 0,-5 6 15,-3 3-15,8-12 0,6-8 16,-4 1-16,-3 2 0,3-11 0,4-8 16,-2 4-16,0 3 15,-1-7-15,0-5 0,-6 3 0,-4 1 16,7-13-16,5-9 0,-12 2 15,-7 4 1,-3-6-16,-1-5 0,-4 4 16,-3 3-16,3-5 0,2-2 0,-11 0 15,-6 1-15,2-3 0,4-1 16,-13 1-16,-9 1 16,14-7-16,7-6 0,-8 7 0,-5 5 15,7-11-15,6-7 0,0-3 16,0-2-16,10 0 0,6-1 0,-9-6 15,-4-7-15,13-1 0,9-1 0,-7 1 16,-5 3-16,2-4 0,-1-4 16,-6 2-16,-5 1 0,8-3 15,5-4-15,-7 3 0,-2 0 16,-1 1-16,-1 0 0,-15-3 16,-10-2-16,4 3 0,2 3 0,-2 1 0,1-1 15,6-1-15,4-2 0,-6 4 16,-5 4-16,10-2 0,8-1 15,-6-4-15,-5 0 0,11-4 16,9 0-16,-9-5 0,-4-4 16,7-1-16,11-4 0,-9-4 15,-3-4 1,7-2-16,4 1 0,-7-1 0,-5 1 16,9 0-16,6-1 0,-6-7 15,-8-6-15,-5 1 16,-5-1-16,4-2 0,3-2 15,15 8-15,12 4 0,-8-3 0,-4-2 16,1-3-16,-1-1 0,1-4 16,-1-1-16,2 3 0,1 3 0,3-4 15,0-1-15,1-3 0,-2-1 0,-4-3 16,-4-2-16,7 1 0,5 2 16,-2-8-16,0-3 0,6 3 15,3 4-15,-2-5 0,1-3 16,1-6-16,2-3 0,1 1 15,3 0-15,-3 1 16,0 3-16,5-9 0,2-4 16,-1 3-16,-3 3 0,1 2 15,-1 1-15,2-2 0,1-1 16,3-7-16,2-3 0,-1 2 16,0 1-16,2-1 0,5-2 15,-5 0-15,2 1 0,1-6 16,3-4-16,0 5 0,-1 4 0,2-10 15,0-5-15,8 4 0,4 3 0,-5-8 16,-3-7-16,-1 5 0,4 2 16,3-2-16,6-4 0,3 4 15,5 1-15,-5-5 0,-1-5 16,2 7-16,0 4 0,3-7 16,5-8-16,0 9 0,5 7 0,-2-6 15,1-5-15,0 6 0,0 3 0,4-6 16,3-3-1,1 8-15,-1 9 0,3-8 0,-2-8 16,-1 8-16,1 3 0,1-1 16,-1-3-16,2 8 0,-1 4 15,2-5-15,3-5 16,0 5-16,1 4 0,-3-8 16,2-3-16,4 5 0,8 4 0,-1-1 15,-3 1-15,3 5 0,1 3 16,6-7-16,6-6 0,-1 7 15,-2 6-15,2-6 0,3-4 16,-2 5-16,-2 3 0,7 1 16,4 1-16,0-3 0,-3-1 0,3-1 15,2 1-15,0 4 0,0 5 0,6-2 16,6-1-16,-4 3 0,-1 5 16,5-3-16,5-2 0,-2 4 15,-2 3-15,4-1 0,2 2 16,-2-2-16,-1 2 0,5-3 15,0-3 1,5 13-16,-1 7 0,7-4 0,2-2 16,-1 4-16,-3 3 0,4-4 15,2-3-15,-7 5 0,-4 3 16,7 0-16,5 0 0,0 7 16,1 5-16,-1-4 0,2-1 15,-3 6-15,-2 4 0,5 2 16,-2 1-16,0 1 0,-3 1 0,9-2 0,3 0 15,-4 4-15,-2 3 0,3 0 16,1 1-16,-5 0 0,-3 1 16,3 1-16,2 0 0,-3 3 15,-1 2-15,1 1 0,2 0 16,-6 3-16,-2 3 0,2-1 16,2 1-16,-5 1 0,-2 2 0,6 1 0,3-1 15,-4 2-15,-3 0 0,2 2 16,2 0-16,-3 0 0,-1 0 15,1 0-15,4 0 16,-2 2-16,-2 2 0,3-2 16,2 1-16,-5 0 0,-4 0 0,7 4 15,0 1 1,-4 4-16,-5 2 0,2 1 0,1 1 16,-3-1-16,-2-2 0,1 3 15,0 0-15,-3-1 0,0 0 16,2 2-16,2 2 0,-1 3 15,-2 1-15,1-2 0,1 0 16,-6-1-16,-4 3 0,8 4 16,4 1-16,-3-1 0,-4-3 0,0 4 0,-1 3 15,-4-2-15,-4-1 0,1 4 16,0 1-16,-2 0 16,1-1-16,15 9 15,12 6-15,-19-7 0,-13-3 0,0 0 0,-1 1 16,3-1-16,0-2 0,3 0 15,0-1 1,-1 3-16,-4 5 0,-3 1 16,-2 3-16,0-3 0,0-3 15,0 2-15,1 2 0,-6 1 16,-4 1-16,1 0 0,1-1 16,-1-1-16,-1-2 0,0 7 0,2 1 15,-3 0-15,-1-1 0,-2 1 16,2-1-16,-7 0 0,-4-3 0,3 4 15,1 0-15,0-1 0,-1 0 16,-1 3-16,-2 0 16,-2-1-16,-2 0 0,1 0 0,2 1 15,-4-2-15,-2-3 0,0 7 0,2 3 16,-1-3 0,0-3-16,-2 5 0,-1 1 0,-5 0 0,-1-1 0,1-3 15,0 0-15,0 1 0,-1 2 0,4 2 16,2 2-16,-6-3 15,-3 0-15,-1 2 0,-2 0 16,1 1-16,-1 0 0,-4 7 16,-1 5-16,-1-12 0,-1-6 0,0 1 15,1 5 1,-2-2-16,0 1 0,0 3 16,-1 1-16,0-2 0,-2-2 0,0 4 15,-1 1-15,-2-3 0,-1-1 16,0 4-16,1 4 0,-2 0 15,0 1-15,-3-2 0,-2-2 16,2 0-16,1-2 0,-4 13 16,0 9-16,2-13 0,2-11 0,-5 4 15,-3 2-15,-2 2 0,-2 2 16,1 3-16,1 0 0,4-2 16,1-1-16,-1 5 0,-2 2 15,-4 0-15,-2 1 0,0-1 0,0 1 16,5-3-16,3 0 0,-5 2 15,-3 3 1,0-4-16,-2 0 0,4 1 16,2 2-16,0 1 0,1 1 15,-5 4-15,-5 1 0,2-7 16,2-4-16,-2 2 0,1 2 16,-5-4-16,-2-4 0,1 5 0,1 2 15,-5-5-15,-2-6 0,-2 6 16,-1 3-16,-3-4 0,-4-4 0,-1 5 15,-1 1-15,1-1 0,2-2 0,-9-3 16,-3-1-16,0 1 16,2 0-16,-6 1 0,-2 2 0,3-8 15,3-2-15,-5 0 0,-3 2 16,-3-4-16,1-4 0,-4 4 16,-1 1-1,6 3-15,4 2 0,-5-1 16,-3-3-16,5-4 0,1-5 0,-5-2 15,-4-2-15,2 0 16,1 1-16,-3-2 0,-3-2 0,3-5 16,1-3-16,-2 0 0,-2 0 15,3-1-15,0 0 0,-1-6 16,-1-3-16,1-2 0,2-2 0,-6-1 16,-3-2-16,1 1 0,0 2 0,-1-4 15,-1-2-15,2-5 0,0-1 16,-3 1-16,-3 4 0,-2-2 15,0 1-15,-5-3 0,-2 0 16,-4-1-16,0 1 0,-21-4 16,-12-1-16,6 0 0,4 1 15,27-4-15,18-3 0,-11-5 16,-5-3-16,10 3 0,8 2 0,-9-5 16,-6-4-16,11-3 0,7-5 15,-13-2-15,-6-1 0,13-1 16,8 1-16,-11-2 0,-8-1 15,9 2 1,7 0-16,-6-8 0,-7-6 16,9 9-16,4 6 0,-13-8 0,-10-5 15,17 4-15,9 2 0,-12-2 16,-6-2-16,6 2 0,9 2 16,-11-3-16,-5-3 0,15 3 15,11 2-15,-14-5 0,-9-4 16,11 3-16,6 2 0,-8-6 0,-9-1 15,14 3-15,12 2 0,-10-6 16,-7-4-16,11 6 0,3 7 0,-7-10 16,-4-3-16,8 3 0,8 2 15,-9-7-15,-4-4 0,12 6 16,8 5 0,-6-13-16,-4-7 0,2 8 0,2 8 15,-1-17-15,0-12 16,12 5-16,5 3 0,-7-8 15,-6-4-15,9 3 0,7 1 0,0-9 16,-2-7-16,7 7 0,4 6 16,-2-18-16,-1-11 0,3 12 15,4 10-15,0-14 0,0-9 16,2 12-16,1 8 0,2-12 0,-2-9 16,7 14-16,5 7 0,-3-14 15,0-8-15,1 8 0,-2 4 0,5-16 16,6-13-16,2 15 0,1 10 15,1-13-15,2-9 16,2 12-16,-1 8 0,9-14 0,5-10 16,1 12-1,-1 6-15,-2 2 0,3 0 16,-4 2-16,1 2 0,3-8 0,2-5 16,2 13-16,1 9 0,4-7 15,4-4-15,-6 8 0,-2 7 16,2-6-16,3-2 0,5 5 15,1 3-15,6-6 0,5-5 16,-2 10-16,-3 7 0,8-9 0,3-6 16,-5 7-16,0 5 0,11-8 15,7-7-15,-1 12 0,-1 7 0,-1-4 16,5-5-16,-7 8 0,0 5 16,5-2-16,8-4 0,-6 6 15,-5 5-15,12-4 0,5-2 16,-4 7-16,-6 6 0,7-7 0,6-2 15,-3 5-15,-3 4 0,8-6 16,8-4-16,-6 9 0,-2 5 0,6-3 16,4-1-16,0 6 0,-6 3 15,9-4-15,5-2 0,-8 8 16,-4 7-16,10-5 0,7-3 16,-9 7-16,-6 4 15,8 0-15,6 1 16,-5 7-16,-2 3 0,6 1 0,6-2 15,-8 5-15,-6 3 0,5-1 16,5 2-16,-6 0 0,0 2 16,7 2-16,4 1 0,-9 9 15,-6 4-15,14-4 0,10-5 16,-11-1-16,-7-1 0,8 7 0,6 4 16,-10 4-16,-7-1 0,11 1 0,6-1 15,-10 4-15,-8 2 0,12-3 16,9-3-16,-12 4 0,-10 2 15,8 4-15,5 3 0,-9-1 16,-5 0-16,10 5 0,6 4 16,-10 1-16,-5 0 15,3 3-15,4 5 0,-10-3 16,-5-2-16,7 8 0,4 3 16,-12-5-16,-9-3 0,9 5 15,6 3-15,-9 1 0,-4 1 0,1-2 16,4 1-16,-8 0 15,-4 0-15,3 5 0,3 5 16,-9-6-16,-3-3 0,2 5 0,4 3 0,-10 0 16,-4-2-16,3 6 0,4 3 15,-6 0-15,-5-2 0,7 2 16,4 2-16,-8-3 0,-5-2 16,1 5-16,0 3 0,-5-2 15,-2-2-15,7 6 0,4 4 16,-9-5-16,-3-1 0,4 4 0,1 4 15,-4-7-15,-6-5 0,8 8 0,4 5 16,-5-5-16,-2-5 0,3 3 16,2 5-16,-4-3 0,-3 0 0,0 6 15,1 5-15,-4-3 16,-1-3-16,3 7 0,2 4 16,-2-5-16,-2-1 15,-1 4-15,0 5 0,-5-8 16,-3-6-16,3 8 0,1 3 15,-6-2-15,-5-2 0,4 7 16,2 4-16,-4-8 0,-2-5 16,0 11-16,-1 5 0,-3-3 0,-2-4 15,0 7-15,1 7 0,-1-9 16,2-5-16,-1 8 0,0 5 0,-7-9 16,-3-5-16,-3 9 0,1 6 15,-3-8-15,1-6 0,-4 5 16,-3 2-16,-1 0 0,0-3 15,-2 8-15,-2 4 0,-3-5 16,-1-6-16,-4 3 0,-4 2 16,0-6-16,-1-6 15,-2 8-15,-2 5 0,2-9 16,2-5-16,-11 9 0,-6 6 16,3-6-16,3-5 0,-6 5 15,-2 6-15,0-7 0,3-7 0,-7 10 16,-5 6-16,5-9 0,2-7 15,-7 4-15,-7 3 0,5-3 16,4-1-16,-4 4 0,-3 2 0,2-5 16,0-4-16,-5 3 0,-4 0 15,4-2-15,4-4 0,-7 5 16,-7 3-16,9-8 0,4-6 0,-6 10 16,-4 5-16,1-7 15,3-3-15,-9 4 0,-6 7 16,6-10-16,3-3 0,-10 4 15,-8 3-15,10-7 16,6-5-16,-6 4 0,-7 2 16,5-5-16,4-5 0,-7 5 15,-2 3-15,5-5 0,2-3 0,-8 6 16,-7 5-16,10-12 0,7-9 16,-11 5-16,-5 4 0,7-3 15,7-1-15,-11 3 0,-5 2 0,5-7 0,4-3 16,-6-1-16,-3 1 15,7-10-15,6-7 0,-8 6 0,-7 5 16,8-6-16,5-3 0,-8-1 16,-5 2-16,9-1 0,8 1 0,-12-6 15,-7-4-15,7 2 16,5-1-16,-8 4 0,-6 2 0,5-5 16,2-4-16,-6 1 0,-4 1 15,4-2-15,3-1 0,-10-6 0,-6-2 16,-7-8-16,-2-5 0,-2-5 15,1-4-15,18 1 0,13 1 16,-19-15-16,-13-10 0,7-3 16,4-1-16,-18-13 15,-9-8-15,39 18 0,32 11 16,18 9-16</inkml:trace>
  <inkml:trace contextRef="#ctx0" brushRef="#br0" timeOffset="24341.921">13501 8168 0,'0'0'0,"-16"-7"15,0 0-15,0 0 0,0 1 16,-12-5-16,-5-2 15,-9-2-15,0-1 0,-4 1 0,-4 0 16,-4 1-16,5 3 0,-6 1 0,-4 0 16,-6 3-1,5 3-15,-3 0 0,-1 0 16,5 2-16,4 4 0,-12 3 16,-1 1-16,6 2 0,6 2 0,-27 9 15,8 2-15,7 0 0,4 0 16,-8 8-16,-4 6 15,11-1-15,8 3 0,-3 3 0,-2 3 16,7-2-16,3 0 0,-3 3 16,-2 2-16,11-3 0,5 0 0,6 9 15,3 4-15,1-1 16,1-1-16,3 6 0,3 3 16,5-1-16,5-4 0,2 9 0,1 5 15,7-10-15,4-8 0,4 6 16,5 6-16,3-6 0,2-3 0,9-5 15,6-2-15,2-4 0,1-2 16,9-5-16,5-7 0,-3-8 16,-2-8-16,12 6 0,7 6 15,0-6-15,-1-3 0,16 1 0,10-1 16,-6 0-16,-7-1 0,13 3 16,7 2-16,-6-2 0,-5-3 15,12-1-15,7-2 0,-8 2 16,-6 0-16,4-1 0,4-4 15,-7-4-15,-4-4 0,5-8 0,3-6 0,-10-5 16,-7-3-16,2-6 0,2-2 16,-3 3-16,-3 3 0,4-11 15,2-4-15,-12 3 0,-7 5 0,2-6 16,3-3-16,-5 0 16,-5-1-16,1-5 15,1-1-15,-9 0 0,-7 1 16,3-9-16,3-10 15,-4 3-15,-1 1 0,3-14 0,4-9 16,-9 6-16,-3 5 0,7-11 16,6-7-16,-6 5 0,-4 4 15,-4-6-15,-2-5 0,-9 14 16,-5 9-16,-12 8 0,-9 5 0,-14 6 16,-8 4-16,-8-4 0,-6-3 0,5 8 15,5 4-15,-11-5 0,-6-4 16,5 8-16,5 4 0,-14 4 15,-8 0-15,1 6 0,1 4 16,-13 1-16,-6 0 0,4 9 0,4 5 16,-15 5-16,-9 4 15,4 3-15,3 1 16,-9 18-16,-6 10 0,5 7 16,4 3-16,27-14 0,20-9 15,13-8-15</inkml:trace>
  <inkml:trace contextRef="#ctx0" brushRef="#br0" timeOffset="25861.7024">8580 14535 0,'0'0'0,"0"0"0,0 0 15,0 0-15,0 0 0,31-4 16,-31 4-16,27 4 0,-27-4 16,33 2-16,-12-1 15,3 0-15,2 1 0,4-1 16,3 0-16,13 0 0,1 0 15,3 0-15,1 1 0,15 1 16,3 1-16,14 1 0,-1 0 16,-7 2-16,-5 1 0,9 6 0,-4 1 15,4 3-15,-6 0 0,0-1 16,-1 0-16,5 4 0,-5 1 16,29 11-16,-4 2 15,4 5-15,2 5 16,-25-13-16,-17-7 0,2 3 0,0 2 15,-6-2-15,-4-1 0,1 8 16,2 5-16,-14-8 0,-10-4 0,0 10 16,1 6-16,-3-6 0,-4-6 0,-5 10 15,-3 7-15,-6-5 16,-3-4-16,-3 11 0,-1 4 16,-5-7-16,-4-5 0,-3 6 0,-5 5 15,-2-5-15,-1-3 0,-14 7 16,-7 5-16,5-9 0,3-6 15,-6 3-15,-6 4 0,3-7 16,2-3-16,-9 2 0,-5 1 16,4-4-16,4-2 0,-11 0 15,-5 2-15,-2-8 0,0-6 16,-3 3-16,-2 3 0,9-4 0,7-2 16,-10-3-16,-5-2 0,5-2 0,3-1 0,-8 6 15,-4 7-15,3-7 0,2-5 16,-7 1-16,-6 0 15,2 2-15,3 0 0,-7 3 0,-4 3 16,7-8-16,7-6 0,-5-1 16,-3-2-16,-11 2 15,-6 1 1,8 0-16,6-1 0,21-4 0,12-2 16,-12 5-16,-7 4 0,-4-6 0,0-5 15,-11-3-15,-5-2 16,14-2-16,10-1 0,5-4 15,3-3-15,-4-4 0,-3-2 0,-5-2 16,-4 1-16,4 0 0,2 2 16,-6-13-16,-6-11 0,14 4 15,11 2-15,-2-2 0,-1 0 0,0-1 16,-3 0-16,7-1 0,3-2 16,4 3-16,3 2 0,0-3 15,-3-1-15,-1 1 0,1 1 16,4-4-16,3-1 0,5 0 15,4 2-15,-4-7 16,0-7-16,1 5 0,1 3 16,6-1-16,4 0 0,2 0 15,3-1-15,-6 2 0,-1 0 16,2-4-16,3-3 0,2-3 16,1-3-16,4 7 0,3 5 0,1-2 15,2-2-15,5 4 16,1 2-16,2 1 0,2 0 0,3 6 0,3 3 15,5 0-15,2 0 16,-3 9-16,-4 7 0,6-1 0,4-2 16,2 1-16,2 0 0,-1 5 15,1 1-15,-10 8 0,-1 0 0,8 1 16,4 0-16,-2-3 0,0-2 16,6 1-1,2 0-15,-6 3 16,-3 1-16,3-2 0,1 1 0,-5 1 15,-1-1-15,-2 1 0,1 1 16,-2 0-16,-2 1 0,2-1 16,3 0-16,-4 3 0,1 0 15,-1 1-15,-1 0 0,1 1 16,0 0-16,1-2 0,4-1 0,-1 1 0,1-1 16,3 0-16,4 0 0,2 0 15,0 0-15,-7 0 16,-7 1-16,-4 1 0</inkml:trace>
  <inkml:trace contextRef="#ctx0" brushRef="#br0" timeOffset="26099.9807">8394 15529 0,'0'0'0,"0"9"16,1 2-16,1-3 0,3-4 0,6-11 15,4-10-15,-2 3 16,-1 2-16,-1 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31T01:56:13.149"/>
    </inkml:context>
    <inkml:brush xml:id="br0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4383 6666 0,'0'0'0,"0"0"0,0 0 0,0 0 16,0 0-16,0 0 0,27 6 15,-27-6-15,0 0 0,27 5 16,-13-3-16,-2 1 0,2-1 0,4 0 16,2 0-16,0-2 0,3 0 0,2-1 15,4 1-15,8-1 16,-1 1-16,5-1 0,3-1 15,10-3-15,-1-1 16,1 0-16,2 0 0,7 0 16,-4-2-16,-1 1 0,1 2 15,0 0-15,-6 3 16,-6 4-16,-2 3 0,-8 0 0,-4 1 16,-2 3-16,-1 2 0,-3-1 0,-1 0 15,0 4-15,2-1 16,-1 2-16,-4-2 0,8 3 15,1 0-15,-3-3 0,2-2 16,10 0-16,6-1 0,0-3 16,1-3-16,8-3 0,6-3 15,-1 0-15,0-2 0,15-2 16,4-2-16,-7-1 0,-2 2 0,36-4 16,-6 1-16,-15 5 0,-10 3 15,-3 1-15,-2 1 0,-8 1 16,-6 1-16,2 3 0,3 0 0,-7 2 0,-3 0 15,4-3 1,3 0-16,-3-2 0,-1-2 0,7-2 16,4 0-16,-4-2 0,-4 3 15,9 0-15,4 2 0,-3 2 16,-5 4-16,9-1 0,5-1 16,-4-2-16,-4 0 0,10 1 15,7 3-15,-8 0 0,-4-2 0,8 3 16,8 0-16,-8 1 0,-5 1 0,8-3 0,1 1 15,-5-1-15,-6 1 16,2-1-16,2 1 16,-7-4-16,-5-1 0,2 2 0,-1 2 15,-8 1-15,-6 1 0,5-1 16,4-1-16,-6-5 0,-4-4 0,6-1 16,3-1-16,-1 0 0,-1-3 0,10-3 15,10-4 1,-4 1-16,-3 0 15,12-2-15,9-1 0,-5 1 0,-2-2 16,12 3-16,6 1 16,-9-1-16,-5 1 0,5 1 15,5 2-15,-7-1 0,-6 1 0,10 0 0,8 0 16,-9 2-16,-6 3 0,9-5 0,6 0 0,-12 3 16,-5 1-16,6 1 0,6-2 15,-10 1-15,-6 0 0,6-1 16,2 3-16,-8-1 0,-5 0 15,3 3-15,3 1 0,-5-2 16,-5-2-16,5 5 0,5 3 16,-8-1-16,-7-1 15,10 0-15,5 0 16,-6 1-16,-3 0 0,9 3 0,7 2 0,-9-2 16,-6-2-16,6 0 0,4 2 15,-6 0-15,-5 0 0,7 0 0,5 1 16,-9-1-16,-5 1 0,8 0 31,4 1-31,-8-3 0,-4-2 0,6 2 16,5 1-16,-9-1 0,-4 0 15,5 1-15,5 0 0,-8-2 16,-5-2-16,5 2 0,5 1 16,-11 0-16,-5 2 0,4-2 15,4 1-15,-6-2 0,-3-1 16,3 2-16,3 0 0,-9-2 0,-4-1 0,2 1 15,0 0-15,-5 1 0,-4 0 16,2 0-16,5-1 0,-8 1 16,-4 1-16,0-1 0,1 1 15,-6 0-15,-5-2 0,0 3 16,1 1-16,-9-2 0,-3-1 0,-7-1 16,-6 0-16,-6-1 15,-4-1-15,0 0 0,-4 2 0,-1-1 0,0 0 0,-13-3 16,-8-2-16,6 2 15,5 0-15,4 1 0</inkml:trace>
  <inkml:trace contextRef="#ctx0" brushRef="#br0" timeOffset="3131.1261">16756 7306 0,'0'0'0,"0"0"16,0 0-16,0 0 0,10-23 0,-10 23 16,4-18-16,-2 10 15,2-2-15,1-2 0,-2-1 0,0 0 0,0 0 16,1 0-16,-1-2 0,-1 0 0,0 1 15,0 2-15,-1 2 16,0-2-16,-1-3 0,-1-3 0,0 0 16,-2 3-1,1 1-15,0 0 0,0 1 16,-3-1-16,-1 0 0,-1 3 16,1-1-16,-2-1 0,-1-1 0,1-2 15,1-2-15,0 0 16,0 0-16,2 3 0,0 2 0,2 2 15</inkml:trace>
  <inkml:trace contextRef="#ctx0" brushRef="#br0" timeOffset="4227.3173">16277 6468 0,'0'0'16,"0"0"-16,0 0 0,-18-14 0,18 14 0,-16-12 0,6 4 16,-1-1-16,0 0 0,-3-1 15,-1 0-15,-1 1 0,0-2 16,-5-1-16,-1-1 0,0 1 16,0-1-16,-1 1 0,-2 0 15,2 0-15,1 1 0,-2 1 16,-1 1-16,-1-1 15,1 1-15,-7-1 0,0-3 16,1 4-16,0 0 0,-1 2 16,0 0-16,1-1 0,1 1 0,-2 0 15,-3 0-15,3 2 0,2-1 16,-9-1-16,0 2 0,3 0 16,1 2-16,-2 1 0,1-2 15,1 2-15,2-2 0,-3 1 0,0 1 16,2 0-16,1 1 0,-3 1 15,0 2-15,0-1 0,0-2 0,-2 3 16,-3 1-16,1 0 0,2-2 16,-10 3-16,1 2 15,2 1-15,1-2 0,0 2 16,-2 0-16,4 0 16,2 3-16,-2-1 0,-2 3 15,3-4-15,3-1 0,-1 3 16,-2 2-16,3-2 0,3-3 0,-8 1 15,0 1-15,9 0 0,2 1 16,-8 4-16,-1 1 0,8-1 16,1 1-16,-3 0 0,-2 0 15,3 0-15,2-1 0,-7 3 0,0-1 16,10-2-16,0 1 0,-2 3 0,-2 3 16,2-2-16,2-2 15,1 2-15,-1 2 0,3 0 0,0-1 16,-1 1-16,-2 2 15,3-2-15,1-2 0,1 3 0,0 1 16,1 0-16,2-3 0,0 3 0,-1 2 16,3-4-16,1 0 0,0 2 15,-1 3-15,2-1 0,2 0 0,-1 1 16,1 2-16,0 0 0,0-1 16,2 1-16,0 2 0,1-3 15,2-1-15,-1 2 0,1 4 16,1-8-1,1 1-15,1 6 0,1 0 16,2-4-16,0 0 0,1 4 0,2 1 16,0-7-16,1 1 0,1 2 15,1 2-15,1-2 0,2-1 16,1 2-16,2 0 16,0-1-16,0-3 0,3 2 15,2 0-15,-1-2 0,0-2 0,2 0 0,3 0 16,1 0-16,-1-1 0,4 2 15,3 2-15,0-3 0,-1-2 0,3 2 16,4-3-16,-1 1 0,-2-3 16,10 2-16,1-2 0,-7-6 15,0-2-15,9 1 0,0-1 16,-1-2 0,-1-1-16,1-1 0,3-1 0,-2-2 15,-3 0-15,3-1 0,2 0 16,-2-1-16,-3-1 0,3-2 0,2-3 0,-3 1 15,0-1-15,1-2 0,0-3 16,-1-1-16,-3-3 0,3-3 16,2-1-16,-3 2 15,0-2-15,7-3 0,1-3 16,-7 3-16,-2 0 0,6-5 16,1 1-16,-3 2 0,-2 3 0,3-2 15,2-4-15,-8-1 0,-4 1 16,-9 8-16,-6 4 0,-6 4 0</inkml:trace>
  <inkml:trace contextRef="#ctx0" brushRef="#br0" timeOffset="5553.6351">15503 8133 0,'0'0'0,"0"0"16,0 0-16,0 0 0,0 0 0,0 0 15,0 0-15,-18 15 0,18-15 16,0 0-16,0 0 0,0 0 16,0 0-16,0 0 0,-19-13 15,19 13-15,0 0 0,-6-23 16,6 23 0,0 0-16</inkml:trace>
  <inkml:trace contextRef="#ctx0" brushRef="#br0" timeOffset="6919.3073">9568 3323 0,'0'0'0,"0"0"0,0 0 0,0 0 0,0 0 0,0 0 16,30-7-16,-30 7 16,20-4-16,-20 4 0,24-3 15,-24 3-15,27-1 0,-13 1 16,2 0-16,1 0 0,-1 0 15,2 1-15,2 1 0,0-1 16,0 1-16,7 1 16,2 0-16,0 0 0,-1-1 15,3 1-15,3-2 0,0 0 16,1 3-16,9-2 0,1-1 16,-2 0-16,-1 0 0,3 1 15,2-1-15,6 1 0,-2-2 0,3 1 16,1 0-16,-3 0 0,-1-1 15,13 0-15,2-1 0,-4 0 0,-3 1 0,14-1 16,2-2-16,-7 2 16,-3 1-16,4 0 0,2 0 0,7 1 15,-23-1-15,-18 1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31T01:57:06.465"/>
    </inkml:context>
    <inkml:brush xml:id="br0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5661 4783 0,'0'0'0,"0"0"0,0 0 0,-10 25 16,5-12-16,0 2 16,1 4-16,-1 3 0,2 1 0,-4 11 15,4 2-15,-2 1 0,1 1 16,1 10-16,0 2 0,-1 0 0,1-1 0,1 9 31,0 2-31,-2-7 16,2-3-16,0 7 0,-1-2 15,-1-7-15,1-5 0,-2-7 0,1-6 16,1-9-16,1-7 0,1-6 16,-3-4-16,2-5 0,1-3 0,-1-13 15,4-9-15,-1-6 0,5-4 16,-4 7-16,0 5 0,0 7 16</inkml:trace>
  <inkml:trace contextRef="#ctx0" brushRef="#br0" timeOffset="503.6421">5749 4644 0,'0'0'0,"0"0"0,0 0 16,22-12-16,-13 5 0,4-1 0,3 0 0,0 1 0,3-1 16,4 1-16,4 2 0,-3 3 15,-1 2-15,-1 3 0,-1 2 16,-3 2-1,-3 3-15,-2 5 0,-5 4 16,-2 1-16,-4 1 0,-9 11 16,-5 4-16,-7 1 0,0-2 0,-9 6 15,-6 5-15,-8 6 0,1-4 16,-10 10-16,-2-1 0,9-9 16,7-8-16,0 0 0,8-5 15,9-10-15,7-8 0,9-6 0,4-6 0,7-4 16,3-3-16,11-5 15,7-5-15,1 1 0,2-1 0,13-4 16,7-2-16,-4 4 0,-2 0 16,6 2-16,3 0 15,-4 5-15,-7 2 16,1 2-16,-4 2 0,-7 5 0,-7 4 0,-3 5 0,-3 2 16,-6 0-16,-4-1 0,-4 10 0,-5 3 15,-4 4-15,-4 0 0,-9 8 16,-9 7-1,-2-2-15,-3 0 0,-2 4 16,-4 2-16,-3 1 0,2-7 0,3-2 16,2-3-16,7-9 15,4-5-15,8-8 0,1-7 16,6-9-16,5-4 0,7-12 16,5-9-16,-2 6 0,-3 4 0,-1 5 15</inkml:trace>
  <inkml:trace contextRef="#ctx0" brushRef="#br0" timeOffset="857.5739">6506 5090 0,'0'0'0,"0"0"0,0 0 16,0 0-16,0 0 0,17 19 0,-17-19 16,13 25-16,-6-9 15,2 4-15,-3 5 0,1 1 0,0 2 16,-1 14-1,0 3-15,-2 2 0,-2 0 16,-2 14-16,-1 0 0,-3 7 16,-2-7-16,-1-4 0,-2-4 0,-1-3 15,0-10-15,1-10 16,3-9-16,1-6 0,0-6 0,0-10 16,0-9-16,4-8 0,3-6 15,9-16-15,4-12 0,7-4 0,5-2 0,14-16 16,6-3-16,2 7 0,0 5 15,27-21-15,6 6 16,-19 22-16,-9 16 0,-6 13 0,0 5 16,-12 10-16,-6 8 0,-10 11 15,-6 9-15,-4-5 0,-4-3 0,-1-1 32</inkml:trace>
  <inkml:trace contextRef="#ctx0" brushRef="#br0" timeOffset="1158.4516">7144 5452 0,'0'0'0,"0"0"0,0 0 15,0 0-15,0 0 0,0 0 0,21 15 16,-21-15-16,20 6 0,-20-6 16,34 5-16,-14-1 0,1 0 15,1 2-15,1 0 0,4 5 0,0 1 0,-5 5 16,-1 5-16,-6 0 0,-1 3 16,-7 14-16,-6 3 15,-4 4-15,-4 2 0,-4 12 16,-2 0-16,3-8 0,0-6 0,5-2 15,3-8-15,3-9 16,3-6-16,9-10 0,7-5 0,2-8 0,5-4 0,11-10 16,11-7-16,3-4 0,3-2 15,21-13-15,8-4 16,6-2-16,-5 4 0,43-16 0,-7 7 16,-16 10-16,-12 7 0,-1 2 15,-2 1-15,-27 11 0,-20 7 16,-13 5-16</inkml:trace>
  <inkml:trace contextRef="#ctx0" brushRef="#br0" timeOffset="1336.9921">9982 5220 0,'0'0'16,"-9"36"-16,-1-14 0,1-1 15,1-4-15,2-2 0</inkml:trace>
  <inkml:trace contextRef="#ctx0" brushRef="#br0" timeOffset="24077.0365">8547 7724 0,'0'0'0,"0"0"0,0 0 15,0 0-15,21 14 0,-21-14 0,22 15 16,-7-7-16,1 2 0,4 1 15,3 0-15,3 1 0,1-2 0,13 3 16,4 1-16,3-2 16,3-1-16,16 1 0,2-4 15,14-1-15,-2-2 16,14-2-16,-3-2 0,-4-1 16,-4 0-16,10-4 0,-4 0 15,27-3-15,-16 0 0,-6 0 16,-3-1-16,-7-2 0,-2 0 15,1 0-15,1 1 0,-1 2 16,0 2-16,6 2 0,4 0 16,-3 2-16,-2 1 0,5 1 0,4 3 0,-3 1 15,-3 0-15,4 1 0,1 0 16,-3 4-16,-2 1 0,-3 4 16,-1 4-16,-6 0 0,-6 2 0,-2-2 15,-2-3-15,-1 0 0,-4 1 16,2-2-16,1-1 15,0-1-15,2-2 0,1-2 0,3-1 0,1-3 16,1-4-16,10-5 0,6-3 16,3-1-16,0-2 0,10-2 15,8-2-15,-2 0 0,2-3 16,6 2-16,4 2 0,-5 2 0,-4 1 16,-4 3-16,0 1 15,-11 2-15,-5 1 16,-6-3-16,-2-1 0,-7 3 15,-7 0-15,-4 2 0,-4 1 16,-5 0-16,-3 1 0,0 1 16,1-1-16,-1 2 0,-1 2 0,7-2 15,5 1-15,2-1 0,-1-1 16,7 1-16,5 1 16,2 0-16,3 0 0,10-1 0,7-2 0,-1 4 15,3 3-15,5 0 0,5 2 16,-5 0-16,-2-1 0,-1 0 15,-1 0-15,-13-9 0,-10-3 16,-2-6-16,-2-1 0,-3-2 0,-2-1 16,1-3-16,0-1 15,-4 0-15,-4 0 16,1-2-16,2 0 0,-3 0 16,-1 0-16,1-2 0,2-2 15,-5 2-15,-2 1 0,-2 1 16,0-2-16,-5 0 0,-1 1 0,-1-2 15,0 0-15,-7-3 16,-4-1-16,-5 0 0,-2 0 0,-6 0 16,-5 1-16,-7-3 0,-5-3 0,-6-1 15,-5 0-15,-8-5 0,-4-3 16,-8 0-16,-5-3 0,-7-3 16,-4-1-16,-6 0 0,-2 2 0,-8-4 15,-6-3-15,-2 3 16,-3 0-16,-9-1 0,-5 0 0,-3 2 15,-2 1 1,-7-1-16,-3-1 0,-1 3 16,2 3-16,-14-2 0,-7-4 15,4 6-15,2 2 0,-7 1 16,-6 1-16,2 2 0,2 1 0,-8 0 16,-6-1-16,3 4 15,3 2-15,-8 3 0,-4 1 0,7 1 16,4 4-16,-6 2 0,-4 3 0,2 0 15,2 0-15,-2 1 0,-3 0 16,7 2-16,5 3 0,-5-1 16,-3-2-16,-1 3 0,1 1 15,-15-2-15,-9-1 0,17 8 0,13 5 16,-5 4-16,-3 2 16,1 3-16,2-1 0,-1 2 0,0 1 0,7-1 15,4 2-15,-1 2 0,-1 4 16,9 2-16,4 2 0,1 4 15,1 1-15,5 1 0,4 1 0,-5 6 16,-1 2-16,2 3 0,4 0 16,-2 6-16,-1 4 0,8 1 15,6 0 1,1 2-16,0-1 0,8 1 16,6 0-16,3 3 0,4 2 15,7-2-15,4-2 0,0 5 16,0 3-16,7-2 15,4 0-15,-5 18 0,-3 13 16,12-9-16,8-6 0,11-20 16,8-13-16,1 9 0,1 7 0,4-6 0,1-6 15,6 4 1,2 2-16,2-9 0,-1-6 16,6 6-16,3 2 0,0-5 0,-1-5 15,8 4-15,4 5 0,0-7 16,0-6-16,5 2 0,4-1 15,-1-1-15,0-1 0,8-1 16,6 0-16,-5-4 16,-2-2-16,6 0 0,6 0 0,-5-2 15,-2-2-15,9 3 0,7-1 16,-7-2-16,-5-4 0,9 2 16,6 1-16,-6-1 0,-4-3 0,8 2 15,5 2-15,-8-6 16,-7-3-16,9 0 0,8 0 0,-10-1 0,-6-1 15,8-1-15,6-1 0,-6-3 16,-6-1-16,10 2 0,8 3 16,-9-4-16,-6 0 0,11-1 15,9 2-15,-11-4 0,-8-2 0,11 2 16,5 0-16,-9 3 0,-5-1 16,7 1-16,6-1 0,-10-2 0,-6-2 0,6 2 15,4 2-15,-9-3 16,-6 0-16,7 2 0,7 0 15,-9-2-15,-4-1 0,10-1 16,5-1-16,-6 5 0,-4 2 0,6-3 16,5-1-16,-8-2 0,-7-1 15,7 1 1,4 2-16,-9 1 0,-6 1 16,8-1-16,4 1 0,-7-2 15,-6 1-15,3-1 0,3 1 16,-5-2-16,-5 1 0,7-1 0,6 1 15,-8 0-15,-5 0 0,7-2 16,5-1-16,-5 0 0,-5 1 16,6-3-16,4-3 15,0 1-15,1 2 0,-4 1 0,-2 2 16,-5-3-16,-1 0 16,12-6-16,12-3 0,-1 0 15,2-1-15,-18 5 0,-11 1 0,6 0 16,3 0-16,-3 3 0,-4-1 15,7 1 1,4 0-16,-6 1 0,-5 0 16,7-1-16,5-2 0,-7 2 15,-5 3-15,9 2 0,6 1 16,-9-3-16,-4-1 0,4-4 16,6 2-16,-8 2 0,-4 5 0,4-3 15,3-3-15,-6-1 0,-4-1 16,5 1-16,6-2 0,-6 2 0,-5 2 15,6-3-15,5 1 0,-7-1 16,-4 2-16,4 0 0,5-3 16,-6 3-16,-3-1 0,2 0 15,3-1-15,-7 2 0,-3 1 16,4-1-16,2-1 0,-5 2 0,-3-1 16,5 0-1,2 0-15,-6-2 0,-4 2 0,6-2 16,4 0-16,-20 4 0,1 1 15,21-6-15,-1 1 16,-20 4-16,0 0 16,9-1-16,7-1 0,-6-1 0,-3 1 0,-3 1 15,-1 1-15,-3 2 16,-1-1-16,-3 2 0,-2-1 0,-1 2 0,-2-1 16,-2 0-16,-2 1 15,-4 0-15,-2 1 0,-1-1 0,1 1 16,-2 0-16,-2 0 0,2 0 15,-2 0-15,2 0 0,-2 0 16,0 0-16,0 0 0,0 0 16,0 0-16,0 0 0,0 2 0,0-2 0,0 0 15,-2 0-15,2 0 16,-2 0-16,2 0 0,-2 0 0,2 0 16,-3 1-16,3-1 0,-2 0 15,2 0-15,-2 0 0,2 0 16,-2 0-16,2 0 0,-2 0 15,2 0-15,-3 0 16,3 0-16,-2-1 0,2 1 16,-2-1-16,2 1 15,-2-1-15,2 1 0,0 0 0,0 0 16,-6-3-16,6 3 0,0 0 16,0 0-16,0 0 0,0 0 15,-6 0-15,6 0 0,0 0 0,0 0 16,0 0-16,-7 2 0,7-2 0,0 0 15,0 0-15,0 0 0,0 0 16,-7 1-16,7-1 0,0 0 16,0 0-16,-4 2 0,4-2 15,0 0-15,0 0 0,0 0 0,-5 2 16,5-2-16,0 0 16,0 0-16,-5 4 15,5-4-15,0 0 0,-3 5 16,3-5-16,0 0 0,-3 5 15,3-5-15,0 0 0,0 0 16,-5 4-16,5-4 0,0 0 16,-3 5-16,3-5 0,0 0 0,0 0 15,-5 3-15,5-3 0,0 0 16,0 0-16,-2 5 0,2-5 0,0 0 16,0 0-16,-3 5 0,3-5 0,0 0 15,0 0-15,0 0 0,0 0 16,0 0-16,-1 6 0,1-6 15,0 0-15,0 0 0,0 0 16,0 0-16,-1 6 0,1-6 16,0 0-1,0 0-15,0 0 0,0 0 16,0 0-16,0 0 0,0 0 16,0 0-16,0 0 0,0 6 15,0-6-15,0 0 0,0 0 16,0 0-16,0 0 0,0 0 0,0 0 15,0 0-15,0 0 0,0 0 16,0 0-16,0 0 0,0 0 0,0 0 0,0 0 16,0 0-16,0 0 15,0 0-15,0 0 0,0 0 16,0 0-16,0 0 0,0 0 16,0 0-16,0 0 0,6 0 0,-6 0 15,0 0-15,0 0 0,0 0 16,0 0-16,0 0 0,0 0 0,0 0 15,0 0-15,0 0 0,0 0 16,0 0-16,0 0 0,0 0 16,0 0-16,0 0 0,0 0 15,0 0-15,0 0 0,0 0 0,0 0 16,0 0-16,0 0 0,0 0 16,0 0-1,0 0-15,0 0 0,0 0 16,0 0-16,0 0 0,0 0 0,0 0 15,0 0-15,0 0 16,0 0-16,7 2 0,-7-2 16,0 0-16,0 0 0,0 0 0,0 0 15,0 0-15,0 0 0,0 0 16,0 0-16,0 0 0,0 0 0,0 0 0,0 0 16,0 0-16,0 0 15,0 0-15,0 0 0,0 0 16,0 0-16,0 0 0,0 0 0,0 0 15,0 0-15,0 0 0,0 0 16,0 0-16,0 0 0,0 0 16,0 0-1,0 0-15,0 0 0,0 0 0,0 0 16,0 0-16,0 0 16,0 0-16,0 0 0,0 0 0,0 0 15,0 0-15,0 0 0,0 0 16,0 0-16,0 0 0,0 0 15,0 0-15,0 0 0,0 0 16,0 0-16,0 0 0,0 0 0,-7 0 16,7 0-16,0 0 0,0 0 0,0 0 15,0 0-15,0 0 16,0 0-16,0 0 0,0 0 0,0 0 16,0 0-16,0 0 0,0 0 15,0 0-15,0 0 0,0 0 16,0 0-16,0 0 0,0 0 0,-6 2 0,6-2 15,0 0-15,0 0 0,0 0 16,0 0-16,0 0 0,0 0 16,0 0-16,0 0 0,0 0 15,0 0-15,0 0 0,0 0 16,0 0-16,0 0 0,0 0 16,0 0-1,0 0-15,0 0 0,0 0 0,0 0 16,0 0-16,0 0 0,0 0 15,0 0-15,0 0 16,0 0-16,0 0 0,0 0 0,0 0 0,0 0 16,0 0-16,-7-2 0,7 2 15,0 0-15,0 0 0,0 0 16,0 0-16,0 0 0,0 0 0,0 0 16,0 0-16,0 0 0,0 0 15,0 0-15,0 0 16,0 0-16,0 0 0,0 0 15,0 0-15,0 0 0,0 0 0,-4 3 16,4-3-16,0 0 16,0 0-16,-5 4 0,5-4 15,-5 3-15,0 1 0,0-1 16,-2 1-16,-1 1 0,0-1 16,-2 2-16,-2 1 15,-1 0-15,0 0 0,0 0 0,0 0 16,0 1-16,-1-1 0,2 0 15,1 0-15,1-1 0,1 0 16,2-2-16,0 1 0,2-2 0,-1 0 0,2 0 16,-1-1-16,2 1 0,0-2 15,0 2-15,1-2 0,0-1 16,2 0-16,-2 1 0,2-1 16,0 0-16,0 0 0,-2 0 15,2 0-15,-3 2 0,1-1 0,-1 1 16,0-2-1,-3 1-15,-2 0 0,-4-1 16,-3 0-16,2 0 0,0 0 16,4 0-16</inkml:trace>
  <inkml:trace contextRef="#ctx0" brushRef="#br0" timeOffset="25150.4351">9241 10099 0,'0'0'0,"0"0"0,0 0 15,0 0-15,0 0 0,0 0 16,0 0-16,0 0 0,11 20 0,-11-20 16,0 0-16,17 25 15,-17-25-15,19 21 0,-9-8 16,2 1-1,1 0-15,5 1 0,3 1 0,1-2 16,1 0-16,11 3 0,5 0 16,1-2-16,-1-2 0,15 2 15,3-4-15,-3-2 0,-1-2 16,12-1-16,1-2 16,-7-3-16,-2-3 0,8-1 0,-3-3 15,-15 2-15,-12 1 0,-9 1 16</inkml:trace>
  <inkml:trace contextRef="#ctx0" brushRef="#br0" timeOffset="25612.1149">11708 10236 0,'0'0'0,"8"1"0,4 2 16,1 0-16,1 1 0,10 2 15,3 2-15,2 0 0,1 1 0,9 2 16,3 1-16,-1-1 0,-1 1 16,3-2-16,2 0 0,6 1 15,-3-1-15,3 1 0,3 1 0,-3-3 16,-2-1-16,12-1 0,2-4 16,-4 0-16,-1 0 0,11-5 15,3-2-15,-6 0 0,-3-2 0,4 0 16,3-2-16,-6 1 15,-3 0-15,27-2 0,-6 2 0,-13 2 16,-8 0-16,-3 4 0,0 0 0,-10 5 16,-5 1-16,0 5 0,1 1 15,-4 2-15,-4 0 0,3 3 16,3 3-16,-5-4 0,0 1 16,5-1-16,4-1 0,-2-2 15,-2 1-15,7-2 0,5-3 16,-1-3-16,0-1 15,10-4-15,8-4 0,-3-2 16,-1-2-16,9-6 0,7-4 16,-6 0-16,-4-2 0,7-4 15,6-2-15,-7 0 0,-5-1 0,-24 10 16,-15 4-16,-11 4 0</inkml:trace>
  <inkml:trace contextRef="#ctx0" brushRef="#br0" timeOffset="25788.3538">16377 10213 0,'0'0'0,"0"0"16,24 2-16,-12 0 0,2 0 0,8 1 16,3 1-16,3 2 0,2 1 15,5 1-15,1 2 16,9-1-16,0 0 16,4 1-16,2-1 0,9 2 15,0-1-15,-1-4 0,1 0 16,4-4-16,-7-1 0,-14-1 0,-11 1 0,-8 0 15</inkml:trace>
  <inkml:trace contextRef="#ctx0" brushRef="#br0" timeOffset="25997.429">18481 10115 0,'0'0'0,"0"0"0,0 0 16,0 0-16,0 0 0,0 0 0,23 24 0,-23-24 16,31 22-16,-15-7 0,1 6 15,-4 1-15,-2 0 0,1 2 0,-2-3 16,-1-4-16</inkml:trace>
  <inkml:trace contextRef="#ctx0" brushRef="#br0" timeOffset="29077.2713">3525 13124 0,'0'0'15,"0"0"-15,0 0 0,0 0 0,0 0 16,0 0-16,0 0 16,0 0-16,-21-16 0,21 16 0,0 0 15,0 0-15,0 0 0,-11-21 16,11 21-16,0 0 0,-9-19 15,9 19 1,0 0-16,-4-14 0,2 10 0,1 2 16,1-1-16,0 1 0</inkml:trace>
  <inkml:trace contextRef="#ctx0" brushRef="#br0" timeOffset="32793.5363">3575 11439 0,'0'0'0,"0"0"15,0 0-15,0 0 0,0 0 0,0 0 16,-25-10-16,25 10 16,0 0-16,0 0 0,-22-7 15,22 7-15,0 0 0,0 0 0,0 0 16,-22-5-16,22 5 0,0 0 0,0 0 16,0 0-16,0 0 0,0 0 15,0 0-15,0 0 0,0 0 0,0 0 16,20 19-16,-20-19 0,0 0 15,28 9-15,-28-9 16,26 4-16,-26-4 0,30 3 0,-30-3 16,38 1-16,-38-1 0,41-3 0,-19-1 15,6-1-15,-2 0 0,0-2 16,1 0-16,-3-1 0,-1 1 0,-1-3 16,-1 0-16,-2-1 15,-1-1 1,-3 0-16,-1 0 0,1-1 15,-5 0-15,-1-1 0,0-1 16,-2 1-16,-3 0 0,1-1 16,-5-2-16,0 1 0,-2 1 15,-2 0-15,1 0 0,-4 0 0,2 2 16,-1 0-16,2 1 16,-3 1-16,2-1 0,-1 2 0,2 1 15,-2 2-15,3 2 0,0 1 16,-1 1-16,1 3 0,0 1 0,1 4 15,0 1-15,-1 4 16,0-1-16,0 5 0,-1 4 0,0 8 0,-1-1 0,0 7 16,0 2-16,-1 3 0,0 0 0,0 16 15,-3 7-15,2-1 16,1-2-16,-1 15 0,2 4 31,0 6-31,1-6 0,3 10 0,-2-3 16,6-11-16,-2-8 0,3 21 15,3-11-15,-3-12 0,2-6 0,-3-1 16,1 1-16,1-10 0,-4-6 16,2-3-16,1-2 0,-2-6 15,-2-4-15,0-6 0,-4-3 16,2-12-16,1 0 0,1-4 0,-2 2 16,2-2-16,-3-3 0,-1-4 0,1-3 15,0-5-15,-1-4 16,2-8-16,4-8 0,-1 0 0,2 0 15,1-11-15,4-8 0,2-12 16,2 0-16,2-6 0,4-4 16,4-3-16,-2 8 15,14-27-15,0 12 16,-4 12-16,-3 9 0,-5 11 0,-3 7 16,-9 11-16,-1 8 0,-6 4 15,-3 3-15,0 7 0,0 5 16,-2 5-16,2 4 0,-1 3 15,-2 0-15,-3 4 0,-3 6 16,-3 2-16,-2 3 0,-5 6 0,-6 7 16,-1 3-16,-1 3 0,-8 18 0,-3 9 15,4-2-15,1 0 0,-1 18 16,3 2-16,8-14 0,7-11 0,3 4 16,10-24-16,6-16 15,4-13-15,1-13 0,3-8 16,-2-1-16,4-4 0,6-11 0,5-8 0,-3 3 15,4-3-15,9-13 0,2-4 16,2 3-16,-1 0 0,14-12 16,5-2-16,11-12 0,-4 9 15,6 3-15,0 3 0,-4 8 16,-3 7-16,-3 4 0,0 5 16,-13 8-16,-8 6 15,-14 9-15,-9 5 0,-6 6 16,-3 4-16,-6 4 0,0 5 15,0-2-15,1 2 0,-1-2 16,-1 2-16,1 0 0,1 0 16,1-1-16,2-1 0,3-1 15,2-2-15,3-2 0,3 0 16,4-1-16,-1 1 0,7 0 0,6 0 16,0 1-16,-1 0 0,3 4 0,2 3 15,-5-1-15,-1 1 0,-7-2 0,-5-3 16,-4 0-16</inkml:trace>
  <inkml:trace contextRef="#ctx0" brushRef="#br0" timeOffset="33709.1696">7490 11768 0,'0'0'0,"0"0"16,0 0-16,0 0 0,0 0 0,0 0 0,0 0 16,-22 8-16,22-8 0,0 0 15,0 0-15,-21 4 0,17-2 16,-3 0-16,0 0 0,2-1 0,-2 1 16,2 0-16,-2 0 15,2-1-15,0 1 0,-1-1 0,0 0 16,1 1-1,0-1-15,-1 0 0,0 0 16,1 0-16,0 0 0,-1 0 16,-1 1-16,0 0 0,2 0 0,-3 1 15,0 2-15,2 0 16,-3-1-16,2 0 0,1 0 0,-1 0 16,0 0-16,1 1 0,0-1 15,0 1-15,-1 0 0,0 0 0,2 1 16,-3-1-16,2 1 0,-2 0 0,0 1 15,-1 1-15,1 0 16,-2 0-16,1 1 0,-2-1 0,1 0 16,2 0-16,-1-3 0,3 1 15</inkml:trace>
  <inkml:trace contextRef="#ctx0" brushRef="#br0" timeOffset="36067.0653">11181 11044 0,'0'0'0,"0"0"0,0 0 15,0 0-15,0 0 0,0 0 16,-25 17-16,25-17 0,-19 11 0,7-5 15,-2 2-15,-1 1 16,1 0-16,-3 3 16,-1 2-16,-2 1 15,0 2-15,-8 7 0,0 1 0,1-1 16,2 1-16,-4 5 0,3 1 16,4-2-16,3-3 0,2-1 15,3 0-15,3-4 0,1-4 16,2-4-16</inkml:trace>
  <inkml:trace contextRef="#ctx0" brushRef="#br0" timeOffset="37788.7183">17102 11019 0,'0'0'0,"0"0"16,0 0-16,0 0 0,0 0 0,0 0 15,0 0-15,0 0 0,-5 20 16,5-20-16,0 29 0,0-10 16,1 5-16,0 5 0,1 6 15,1 11-15,-1 2 0,1 19 16,0 6-16,1 0 0,-1-1 16,1 20-16,1 1 0,0 9 15,1-8-15,2 17 0,1 13 16,4 13-16,-2-21 0,1-1 15,1 1-15,-3-15 0,-1-9 16,-3 5-16,0 5 0,-2-9 16,0-6-16,-2 5 0,-1 5 15,-1-7-15,0-6 0,0 8 0,0 4 16,0-10-16,0-8 0,-1 3 16,0 1-16,-2-11 0,1-9 15,0 2-15,0 3 0,0-13 16,-1-7-16,-2-5 0,-3-6 15,0-6-15,2-6 0,-2-9 16,0-8-16,2-4 0,1-5 16,-9-3-16,-8-3 0,-1-2 15,-1-1-15,-4-10 0,-3-5 16,0-2-16,0 0 0,-1-11 0,1-7 16,12 14-16,-2-5 0,-22-37 0,-2-2 15,3 13-15,3 10 0,-4-13 16,-3-9-16,14 24 0,10 16 0,6 10 15</inkml:trace>
  <inkml:trace contextRef="#ctx0" brushRef="#br0" timeOffset="38330.3874">16165 13226 0,'0'0'0,"-10"-19"0,-1-4 15,-1-2-15,-1-1 0,-3-14 0,-1-2 16,0-8-16,3 2 0,3-2 16,2-2-16,3-3 0,2 3 15,8 1-15,4 2 0,3 2 16,3 3-16,8-9 0,4-1 15,1 5-15,0 3 0,6 0 16,5-2-16,-2 4 16,1 4-16,21-17 0,-2 6 15,-5 10-15,-4 7 0,1 5 16,-1 3-16,-2 5 0,-1 3 0,-2 2 16,-2 2-16,-5 8 0,-3 5 15,-1 2-15,-1 1 0,-5 4 16,0 1-16,-13 1 0,1 5 15,-1 6-15,-1 3 0,-4 12 0,-4 7 16,-6 1-16,-6 5 0,-8 17 0,-4 5 16,-2 4-16,-2 3 0,-17 38 15,1-7-15,6-16 0,4-11 16,3-8-16,3-7 0,2-14 16,3-11-16,2-9 0,3-7 15,3-4 1,2-2-16,0-8 0,0-6 15,1-3-15,2-3 0,-1 0 16,0 0-16,5-1 0,1 0 0,-1-1 16,1-1-16,2-1 0,2 0 15,4-2-15,4-2 0,4-3 16,4-2-16,5-6 0,5-4 16,5-5-16,3-2 0,9-8 15,6-5-15,14-8 0,2-1 16,7-5-16,4-2 0,9-5 15,-2 2-15,38-22 0,-11 11 16,-17 8-16,-12 8 0,-26 18 0,-18 13 16,-13 9-16</inkml:trace>
  <inkml:trace contextRef="#ctx0" brushRef="#br0" timeOffset="39222.7256">18387 11633 0,'0'0'16,"16"-15"-16,2-3 0,2-3 16,1-2-16,4-8 0,1-2 0,0-4 15,-2 4-15,-4 4 16,-2 4-16,-5 3 0,-2 6 15,-3 4-15,-3 5 0,0 1 16,-2 2-16,-3 4 16,1 9-16,-5-1 0,-3 3 15,-7 8-15,-7 5 0,-7 5 0,-4 5 16,-8 4-16,-5 6 0,-12 10 16,-4 1-16,-14 13 0,-1 0 15,-6 3-15,3-6 0,-28 22 16,11-11-16,16-17 0,11-11 15,3-10-15,5-7 0,9-4 0,6-4 0,0-5 16,2-2-16,4-4 0,1-3 16,1-1-16,2 0 0,2-2 15,2-2-15,3-1 0,4-2 16,4 0-16,3-1 0,4 0 16,3-1-16,7-1 0,-1-1 15,3 0 1,1-1-16,1 1 0,0-1 15,1 0-15,1 2 0,1-2 0,2 1 16,3 1-16,2 0 0,1-1 16,1 2-16,1-1 0,2 0 15,2 3-15,0 1 0,3 0 16,1 2-16,0 0 0,0 3 16,1 0-16,2 2 0,1 2 0,-1-1 0,1 2 15,2 3-15,0 1 0,1 0 16,1 1-16,0 0 0,2 1 15,0 0-15,9 5 0,1 3 16,-1-2-16,1 0 0,2 2 16,2 2-16,1 1 0,-1 1 15,8 3 1,0-2-16,-2 2 0,1 0 0,8 6 16,-1-3-16,-2-1 0,-3-1 15,1 0-15,1 1 0,19 12 16,-9-6-16,-3-3 0,-4-1 15,0-6-15,-3-2 0,0 0 16,0 1-16,0-4 0,-3-4 16,5 3-16,3 1 0,-6-1 0,-5-2 15,7 0-15,1 0 0,-4-1 16,-2-3-16,2 3 0,2 1 16,-5-2-16,-5-1 0,7 1 15,3 0-15,2 0 16,0 1-16,-7-5 0,-7-2 15,2 0-15,3 1 0,-4-3 0,-3 0 16,4 0-16,3 2 0,-9-4 16,-3-2-16,0 0 0,2 2 15,-8-1-15,-5 0 0,0-4 16,-2-3-16,-10 0 16,4 2-16,-3-2 0,-2-2 15,-2 1 1,0-2-16,-1 0 0,-1-1 0,1-1 15,1 0-15,0-1 16,1-3-16,5 1 0,3 1 16,-2-1-16,2 0 0,-3 0 15,-4 1-15,-2 1 0</inkml:trace>
  <inkml:trace contextRef="#ctx0" brushRef="#br0" timeOffset="39460.441">22044 13053 0,'0'0'0,"0"0"0,0 0 15,0 0-15,0 0 0,29 0 16,-29 0-16,27 8 0,-27-8 0,24 15 16,-14-10-16,-1 0 0</inkml:trace>
  <inkml:trace contextRef="#ctx0" brushRef="#br0" timeOffset="40895.3185">26870 13110 0,'0'0'0,"0"0"16,0 0-16,0 0 0,26 1 0,-26-1 16,27 4-16,-27-4 15,32 6-15,-12-3 0,2 0 0,0 0 0,1 1 16,8 1-16,2-1 15,-1 0-15,-1-1 0,4 0 16,3 0-16,0 0 16,1 0-16,12-1 0,2-1 15,-2 0-15,-1 1 0,15-1 16,3-1-16,-3 0 0,-1 0 16,16 0-16,1 0 0,-5-3 15,-4 1-15,14 0 0,3 2 16,-6 0-16,-5 0 0,43 4 0,-5 2 15,-13-2-15,-10 0 0,4 2 16,5 1-16,-9 3 0,-7 3 16,8-1-16,8-1 0,-12 0 15,-6-1-15,5 2 0,4 3 16,-7-3-16,-6-2 0,5 1 0,5 0 16,-9 1-16,-5-2 0,6-2 0,3-1 15,-7 1-15,-4 0 0,3-1 16,4 0-16,-8-4 0,-3-3 0,5-1 15,3-1-15,-8 0 16,-8-2-16,5-1 0,2 0 16,-7 1-16,-5 1 0,2 0 15,-1-2-15,-8 2 0,-6-1 0,2 1 16,1 0-16,-6 0 0,-7 2 16,2-2-16,0 2 0,-6-1 0,-4 1 15,-3-2-15,-2 2 0,-3-1 16,-3 0-16,1 0 0,-1 1 15,-1-1-15,-5 1 0,-3 1 16,1 0-16,-3 0 0,-1-1 0,-1 0 16,-2 1-16,3-2 0,-3 2 15,0 0 1,0 0-16,0-2 0,0 2 16,-5-3-16,0-1 0,-2-2 15,-1-1-15,2 0 0,0 2 0,2 1 16</inkml:trace>
  <inkml:trace contextRef="#ctx0" brushRef="#br0" timeOffset="41096.1383">31859 13165 0,'0'0'0,"0"0"0,0 0 16,-31 6-16,31-6 0,-44 0 0,6-6 15,5 2-15,5 0 0,2 0 16</inkml:trace>
  <inkml:trace contextRef="#ctx0" brushRef="#br0" timeOffset="41328.1451">29801 12897 0,'0'0'0,"-19"2"0,-13 2 16,-2 1-16,4-2 0,6 0 15</inkml:trace>
  <inkml:trace contextRef="#ctx0" brushRef="#br0" timeOffset="43819.9716">2329 14404 0,'0'0'15,"0"0"-15,0 0 0,0 0 0,0 0 16,0 0-16,0 0 16,0 0-16,0 0 0,0 0 0,0 0 15,-5 21-15,5-21 0,0 0 16,12 23-16,-12-23 0,13 20 0,-4-9 15,1 0-15,2 1 0,2 1 16,4 1-16,-1 0 0,1-1 16,1 0-16,8 2 0,2-1 15,-2-1-15,0-1 0,0-1 0,4-1 16,-4 0-16,2-2 0,3 0 16,2-2-1,-4-2-15,1-2 0,-2-2 0,2-2 16,-3-1-16,-3-2 0,4-2 15,0-2-15,-1-2 0,0-2 0,0-2 16,2-2 0,0 1-16,-1 1 0,7-2 0,2 0 15,-1 4-15,-3 3 0,4 2 16,1 2-16,-1 2 0,-1 3 0,1 4 16,3 4-16,-3 2 0,0 1 15,4 5-15,-1 4 0,-4-1 16,-4-1-16,1 0 0,0 0 0,-2-1 15,-1 0-15,-1-3 0,1 1 16,0-2-16,-3-1 0,4-2 16,-1-2-1,1-3-15,-2-1 0,6-1 16,2-2-16,-2-4 0,-1-1 0,6-2 16,3-2-16,-1-3 0,-1 0 15,4-2-15,5-2 0,-3 0 16,-4 1-16,13 1 0,4 1 15,-5 4-15,-5 3 0,2 6 16,2 4-16,-5 4 0,-2 1 0,2 10 16,3 8-16,-4 2 0,-3 1 0,20 22 15,-2-1-15,-7-7 0,-7-5 16,3-3-16,2-4 0,-5-6 16,-3-5-16,1-5 0,4-3 15,-5-5-15,-1-4 0,5-6 16,2-4-16,-2-6 0,-3-2 0,8-5 15,6-3-15,-4 1 0,0 0 0,6-4 16,5-3-16,-3 2 16,-3 4-16,7 0 0,4 1 0,-7 7 15,-3 3-15,5 5 0,2 2 16,-5 3-16,-4 3 0,5 10 16,3 6-1,-5 1-15,-7 0 0,4 3 16,1 2-16,-4-2 0,-4-3 0,5-5 15,4-6-15,-8-3 0,-4-3 16,7-6-16,2-4 0,-2-4 16,0-4-16,6-6 0,4-6 15,-5 1-15,-3 1 0,8-1 16,6-1-16,-4 3 0,-3 4 0,9 4 16,6 3-16,-6 5 0,-4 4 0,3 8 15,3 6-15,-5 7 0,-4 3 16,-1 6-16,1 4 0,-8-1 15,-2-1-15,3-1 0,3 1 16,-7-6-16,-3-2 0,3-5 16,4-3-1,-8-6-15,-5-4 0,3-1 0,2 0 16,-1-5-16,0-3 0,5-8 16,5-5-16,-5 1 0,-4-1 15,8 1-15,5 0 0,-3 4 16,-2 2-16,7 2 0,5 3 15,-5 2-15,-5 2 0,8 4 0,5 2 16,-9-1-16,-5 0 0,6 4 0,3 3 16,-7 1-16,-6 2 0,3 0 15,1-1-15,-10-2 0,-5-1 16,-1 0-16,1-2 0,-9-6 16,-3-6-16,4-4 0,2-3 15,-1-4-15,-2-1 0,6-7 16,1-6-1,-2 3-15,-2 3 0,2-1 0,2 0 16,-3 8-16,0 6 0,2 1 16,2 2-16,-3 3 0,-1 4 15,1 0-15,1 1 0,-2 3 16,-2 3-16,2 1 0,2 1 16,-6 2-16,-1 2 0,1 0 15,2 1-15,-5 0 0,-3 0 0,5 1 0,3 1 16,-16-3-16,3 1 0,20 7 15,2 3-15,-22-8 0,1 3 0,7 2 16,-12-4-16,-7-5 16</inkml:trace>
  <inkml:trace contextRef="#ctx0" brushRef="#br0" timeOffset="55414.2697">12719 13658 0,'0'0'0,"0"0"0,0 0 15,12 19-15,-12-19 0,0 0 0,15 32 16,-11-16-16,0 3 0,0 4 0,-2 3 16,-1 7-16,-1 3 0,-2 2 15,-3 5-15,-2 7 0,-2 0 0,-4 3 16,-4 6-16,-4 6 0,-2-2 15,-8 8 1,-4 0-16,-2-5 0,1-5 0,-12 9 16,-5-2-16,2-7 15,0-6-15,-29 21 0,0-8 16,9-14-16,4-8 0,-5-7 0,-5-3 16,5-6-16,4-5 0,-10-1 15,-3-2-15,7-4 0,6-2 0,-10-1 16,-3-2-16,3 0 0,3-3 15,-9 3-15,-7 1 0,8-3 16,4-2-16,-7 0 0,-6 1 16,6-1-16,5 2 0,-9 1 15,-8 1-15,8 0 0,7-1 0,-8 2 16,-5-1-16,7-4 0,5-2 16,-7-2-16,-6 1 0,7-2 15,7 0-15,-9 0 0,-6-1 16,8-1-16,5-1 0,-9 0 0,-5-2 15,8 0-15,7 1 0,-10 0 0,-7 0 16,11 0-16,5 1 0,-5-1 16,-5 0-16,9-1 0,7-1 15,-10 0-15,-3 0 16,6-1 0,5 1-16,-5-1 0,-5-1 0,7 0 15,5 0-15,-7 0 0,-4-1 16,8 1-16,6-1 0,-8-1 0,-4 0 15,7-1-15,6 1 0,-6-1 16,-4-1-16,8 0 0,4 0 16,-6-1-16,-3-2 0,7-1 0,5-2 15,-6-2-15,-4-2 16,7 2-16,5 1 0,-6-3 0,-4-2 0,-1 2 16,3-1-16,-2 1 15,-3 0-15,13 5 0,9 2 0,-3 5 16,-4 1-16,0-2 0,-1-2 15,-2 1-15,0-2 0,5 3 16,4 0-16,-3-2 0,0-1 16,6-2-16,3-2 15,0-3-15,-4 0 0,6-1 16,1 0-16,-2-2 0,2-1 16,3 2-16,2 3 0,-2-2 15,0 1-15,4 1 0,3 2 16,0-2-16,-3-1 0,6 2 15,4 3-15,1-3 0,1-2 0,1 1 0,-1 0 16,1-1-16,3-2 0,2-2 16,1 0-16,0-3 0,-1-1 15,4 2-15,2 1 0,9 5 16,-2-5-16,0-2 0,1 0 16,2-1-16,-2-1 0,2 0 0,1-1 15,2-3-15,2-2 16,1 3-16,0 0 15,4 1-15,0 1 0,4 0 16,2 0-16,3-2 0,1-3 16,0 3-16,2 2 0,3-3 15,2-2-15,2 4 0,3 1 16,4-1-16,3-2 0,1 0 16,-2-1-16,4 3 0,6 2 15,0 3-15,3 2 0,3-2 0,5-1 0,0 3 16,2 1-16,12 1 0,3-1 15,-2 3-15,2 1 0,11-2 16,4 2-16,21-5 0,-8 4 0,9 2 16,3-1-1,-4 4-15,-5 2 0,0 3 0,1 2 16,-2-2-16,1-1 0,34-4 16,26-2-16,7 2 15,7 2-15,-43 4 0,-28 3 0,5 2 16,4 3-16,1-2 0,4-1 15,6-2-15,5-1 0,-3 4 16,-4 2-16,5 0 0,4 2 16,-7 0-16,-3 0 15,7 2-15,3 2 0,-4-2 16,-4-1-16,6 2 0,2 3 16,-2-3-16,-3-1 0,18-1 15,13-1-15,-8 0 16,-7 2-16,-3-4 0,-2-1 0,-3 0 15,-2 1-15,35 1 16,24-1-16,0 2 0,-1-1 16,-52 0-16,-34 1 0,5 0 0,7 4 15,-9-1-15,-3 2 0,4 0 16,7 2-16,-12-1 0,-7 1 0,7 3 16,3 2-16,-10-2 15,-9-1-15,7 3 0,2 3 16,-9-5-16,-8-2 15,2 3-15,3 1 0,-10 1 16,-5-1-16,2 0 0,3 1 16,-11-3-16,-5 0 0,0 0 15,0 2-15,-7-1 0,-6 1 0,-2 3 16,2 1-16,-8 2 16,-3 1-16,-5 5 0,-1 2 15,-6 1-15,-4-2 0,-4 14 0,-1 10 0,-3-19 0,-3-9 16,0-8-16</inkml:trace>
  <inkml:trace contextRef="#ctx0" brushRef="#br0" timeOffset="60552.358">17208 12983 0,'0'0'0,"0"0"0,0 0 0,0 0 16,0 0-16,0 0 0,0 0 16,25-4-16,-25 4 0,25-5 0,-6 3 0,3 0 15,1-1-15,7 0 0,5 1 16,2-1-16,2 1 0,18-2 15,6 2-15,13-2 0,-1 0 0,19 1 16,2 2 0,7 0-16,-6 2 0,14 1 15,-3 0-15,1 2 0,-12 2 16,33 2-16,-5 0 0,-16-4 0,-10-2 16,3-2-16,4 1 15,-10-2-15,-7-1 0,4-6 16,3-6-16,-11-2 0,-9 0 0,-23 5 15,-17 3-15,-10 3 0</inkml:trace>
  <inkml:trace contextRef="#ctx0" brushRef="#br0" timeOffset="61076.496">20551 7654 0,'0'0'0,"-2"20"0,0 5 0,-1 0 15,0 6-15,-1 24 0,-2 14 16,-2 26-16,0 7 0,-5 36 16,-3 30-16,-5 18 0,-1-8 0,-13 88 15,-1-11-15,9-31 0,4-20 16,5 4-16,3 5 16,6-25-16,3-15 0,7 7 0,5 5 15,7-9-15,6-6 0,9-6 16,9-6-16,5-21 0,5-17 15,10-18-15,9-14 0,-21-27 0,-14-19 16,-10-14-16</inkml:trace>
  <inkml:trace contextRef="#ctx0" brushRef="#br0" timeOffset="61446.3684">23916 7724 0,'-11'75'0,"-5"19"16,0 2-16,-12 33 0,-5 10 15,-7 21-15,0-6 0,-32 93 16,-13 35-16,6-18 0,3-14 16,-2 22-16,1 17 15,6 36-15,3 25 16,20-38-16,11-24 0,11-1 15,6 0-15,6-89 16,4-63-16,3-42 0</inkml:trace>
  <inkml:trace contextRef="#ctx0" brushRef="#br0" timeOffset="62000.9762">20509 9204 0,'0'0'16,"0"0"-16,33-3 0,-15 3 0,3-1 16,16 0-16,10-2 15,2 1-15,5 0 0,22 2 0,7 0 16,13 1-16,-4 1 0,21 1 16,17 3-16,-13 0 0,-9 2 0,51 5 15,-11-2-15,-21 0 16,-15 0-16,0 1 0,0 3 0,-10-2 15,-8 1-15,5 3 0,6 1 16,-11 0-16,-4-1 0,8 6 0,7 3 16,-11 0-16,-4-1 0,-9 2 15,-4 1-15,-24-9 0,-16-6 0,-12-3 16</inkml:trace>
  <inkml:trace contextRef="#ctx0" brushRef="#br0" timeOffset="63197.9222">20537 9435 0,'0'0'0,"0"0"15,0 0-15,0 0 0,34-2 0,-34 2 16,37-5-16,-12 2 16,1-1-16,8-1 15,6-2-15,13-2 0,2 1 0,21-1 16,6 1-16,11 0 15,-3 1-15,17 5 0,-1 3 16,2 1-16,-12 2 0,36 7 0,-13 2 16,-20 2-16,-13 0 0,-2 1 15,-2-1-15,-8-1 0,-5-3 16,2 0-16,3-2 0,-6-3 16,-4-4-16,5-1 0,2 0 15,-7-1-15,-5 0 0,0 1 16,2 1-16,-6 0 0,-4-2 0,2 7 15,2 2-15,-4-1 0,-3-3 16,5 0-16,1 2 0,-3 2 0,-4 1 16,4-1-16,3 0 0,-6-3 15,-1-2-15,0-2 0,2 1 16,-9-2-16,-4-1 0,-6 0 0,-2 2 16,-8-4-16,-6-2 0,-6 2 15,-6 0-15,-2 2 0,-2 2 0,2-2 16,0 0-16,-2 2 15,1 0-15,1-2 0,0 4 16,-1-2-16,1 1 0,0-3 16,-2 4-16,2-4 15,-2 0-15,2 0 0,0 0 16,0 3-16,0-3 0,0 0 16,-2 0-16,2 0 0,0 0 0,0 0 0,0 0 0,0 0 15,0-2-15,0 2 0,0 0 16,0 0-16,0 0 0,0 0 15,0 0-15,-2-1 16,2 1-16,-2 1 0,2-1 16,-3-1-16,3 1 0,-2-1 15,2 1-15,0 0 0,0 0 16,0 0-16,-2-2 0,2 2 0,0 0 16,0 0-16,0 0 15,0 0-15,0 0 0,0 0 16,0 0-16,0 0 0,0 0 0,0 0 0,0 0 15,0 0-15,0 0 0,-7 0 16,7 0-16,0 0 0,0 0 0,0 0 16,0 0-16,0 0 0,0 0 15,0 0-15,0 0 16,0 0-16,0 0 0,0 0 0,0 0 16,0 0-1,0-5-15,0 5 0,0 0 16,0 0-16,0 0 0,0 0 15,0 0-15,0 0 0,0 0 0,0 0 16,0 0-16,0 0 0,0 0 16,0 0-16,0 0 15,0 0-15,0 0 0,0 0 0,0 0 16,0 0-16,0 0 0,0 0 0,1-7 16,-1 7-16,0 0 0,-2-4 15,-2 1-15,-2-2 0,0-1 0,-2-1 16,-1-1-16,0-2 0,1-3 0,0 2 15,1 2-15,2 0 16</inkml:trace>
  <inkml:trace contextRef="#ctx0" brushRef="#br0" timeOffset="64439.3811">22628 6382 0,'0'0'0,"-4"9"16,-2 2-16,-1 1 0,1 1 15,-4 9-15,-2 6 0,-3 7 16,1 0-16,-2 8 0,-2 4 15,-1 8-15,3-2 0,0 2 16,1 1-16,-2 10 0,2-3 0,-1 5 16,1 3-1,-2 6-15,3-6 0,0 2 16,1 1-16,-4 25 0,4-10 0,2-4 16,3-1-16,0-10 15,1-5-15,-1 0 0,1 3 16,1-4-16,0-1 0,-2-1 0,1 1 15,0-3-15,2-3 0,-1 1 0,2 1 16,-1-8-16,1-3 0,1 2 16,-1 1-16,1-5 0,1-2 0,-3 0 15,0 0-15,-1 4 16,0 0-16,-1 5 0,0 2 16,1-5-16,-1-3 0,2 1 0,0 2 15,1 1 1,-1 2-16,1 10 15,0 6-15,-2-4 16,1-5-16,1-15 0,2-12 0,0 8 16,1 6-16,-1-6 0,-2-5 15,1 4-15,0 3 16,-1-7-16,1-4 0,0 5 0,1 2 16,-1-5-16,2-5 0,1 6 15,1 2-15,-1-5 0,1-4 0,1 5 16,-1 4-16,-1-6 0,0-3 0,0 7 15,0 4-15,-1-5 0,-2-2 16,1 7-16,-1 3 16,2-20-16,-1-1 0,-2 23 0,1 2 15,0-23-15,-1 0 0,-1 22 16,-1 1-16,4-23 0,0-2 0,-3 22 0,2 1 16,1-21-16,1-2 0,-1 8 15,-1 5-15,1-5 0,0-2 16,1 5-16,0 4 0,0-4 15,1-4-15,1 0 0,0 0 16,0-3-16,1-3 0,0 3 16,1 2-1,-1-3-15,0-1 0,1 2 16,2 1-16,-2-6 0,-1-3 0,2 3 16,-1 3-16,-1-4 0,0 0 15,0-1-15,0 3 0,-1-4 16,0-1-16,-1 0 0,1 2 15,-1-4-15,0-1 0,-1 1 16,0 1-16,1-2 0,0-2 0,-1 0 0,-1 0 16,1-3-16,0 0 0,0-2 15,0-2-15,0 0 0,0-2 16,0-2-16,0-1 0,1-3 16,-3 0-16,1-1 0,0-2 15,0-1-15,0 0 0,-3 1 16,0-1-1,-1 0-15,1-2 0,0 1 16,1 1-16,1 1 0</inkml:trace>
  <inkml:trace contextRef="#ctx0" brushRef="#br0" timeOffset="65643.06">21186 12202 0,'0'0'0,"0"0"15,0 0-15,0 0 0,0 0 0,7 21 16,-7-21-16,0 0 0,11 27 0,-6-17 16,2 1-16,0 1 0,1 1 15,0 1-15,1 2 0,0 0 16,-1 1-16,2 1 0,1 1 16,4 4-16,-1 1 0,0-1 0,1 1 15,-1-1-15,0 0 0,1 0 16,-1 0-1,-1-1-15,0 0 0,3 2 16,-2 0-16,1-3 0,-2-2 0,1-2 16,2-1-16,-1-3 15,0-1-15,1-1 0,0 0 0,0-4 16,0-1-16,6 0 16,3 0-16,-4-2 0,1 0 0,6 0 15,3-1-15,0 1 0,0-2 0,0-2 16,1-1-16,-1 1 0,-1-1 0,-1-1 15,0-2-15,-4-2 0,-1-2 16,0-2-16,-2-1 16,-1-4-16,-2-2 0,1-4 0,0-2 15,-1-3-15,-2-1 0,3-8 16,0 0 0,-2 0-16,-3 2 0,-2 0 15,0 1-15,-2 5 0,-3 3 0,-3 2 16,-4 2-16,-2 2 0,-2 1 15,-4 3-15,-2 2 16,0 3-16,-1 1 0,-3 0 16,-2 1-16,-2-3 0,-2 2 0,0 0 15,-2 1-15,-1 0 0,0 0 0,-3 0 16,0 0-16,1 3 0,1 2 0,0 1 16,4 2-16,0 1 15,2 1-15,1 4 0,0 3 0,1 2 16,1 1-16,-1 3 0,2 3 15,1 2-15,2 3 0,2 2 16,2 3-16,1-1 0,3 1 0,2 0 16,2 1-16,3-1 0,2 0 0,3 2 15,2-5-15,-1-5 0,0-3 16,1-6-16,-1-4 0,-3-4 16,0-2-16,1-5 0,1-2 15,0-5-15,0-1 0,2-4 16,1-3-1,0-3-15,0 0 0,0-2 0,-2-1 16,-3 3-16,0 1 0,-2 2 16,-2 4-16,-2 2 0,0 2 0,0 2 15,-1 2-15,-1 2 0,0 4 16,0 0-16,-4 3 0,1 4 16,-1 4-16,-3 4 0,-1 5 15,0 1-15,-2 1 0,-1 4 16,0 2-16,-2 7 0,2-1 0,3-2 15,0-1-15,2-6 0,3-3 16,2-5-16,2-5 0,2-3 16,3-6-16,5-9 0,4-9 15,0-14-15,-1-11 0,3-13 16,1-12 0,4-23-16,0-7 0,-2 10 15,-4 22-15,-5 15 0</inkml:trace>
  <inkml:trace contextRef="#ctx0" brushRef="#br0" timeOffset="66139.3621">22305 6702 0,'0'0'0,"0"0"0,0 0 16,0 0-16,-22 17 0,22-17 15,-19 22-15,9-10 16,-1 2-16,-1 4 0,-1 4 15,0 2-15,-1 1 0,-4 11 16,-1 3-16,1 0 0,1 0 16,-4 12-16,1 2 0,0 6 0,2-4 15,2 4-15,-1 5 0,3 7 16,2-6-16,-1-2 0,-1-1 16,3-10-16,3-15 0,2-10 15</inkml:trace>
  <inkml:trace contextRef="#ctx0" brushRef="#br0" timeOffset="66892.6751">21443 10929 0,'0'0'0,"-1"10"15,0 2-15,0 2 0,-1 2 16,1 10-16,0 3 15,0 1-15,0 1 0,1 11 16,1 1-16,0-2 0,0 0 0,2 9 16,0 1-1,0-4-15,0-2 0,2 0 16,0 1-16,1-3 0,-1-3 0,3 9 16,-1 1-16,-1-2 0,2-1 15,-1 0-15,-2-1 0,1-3 16,-2-4-16,2 10 0,-2 2 15,-1-4-15,1-3 0,0-1 16,2-2-16,-3-3 0,-1-2 0,0 1 16,2 0-16,-1-2 15,1-2-15,0-1 0,-3-1 16,0-2-16,0-3 0,0 1 0,0 0 16,0-5-16,0-2 0,2 1 15,-1 0-15,0 0 0,0-2 0,0-1 16,2 2-16,-2-7 0,0 0 15,0 1-15,1 0 16,-1 0-16,0-2 0,0-1 0,1 1 16,0-3-16,-1 0 0,1-1 15,0 1-15,1-2 0,-1 1 0,0-2 16,1 0-16,-2-2 0,0 0 16,0 0-16,1-1 0,-2 0 0,0 0 15,0-1-15,0 1 16,-1-3-16,0 4 0,0-4 0,1 3 15,-1-3-15,0 2 0,0-2 16,0 0-16,0 0 16,0 0-16,0 0 0,0 0 15,2-2-15,-1 0 0,0-3 16,2-2-16,-1 0 0,1-1 16,0-3-16,1-1 0,-1-1 15,0 1-15,1 2 0,-2 0 16,0 2-16</inkml:trace>
  <inkml:trace contextRef="#ctx0" brushRef="#br0" timeOffset="67480.834">21855 12309 0,'0'0'0,"0"0"16,0 0-16,0 0 0,0 0 0,0 0 15,0 0-15,8 22 16,-8-22-16,0 0 0,23 12 0,-23-12 0,22 5 0,-22-5 16,22 1-16,-12-1 0,-1 0 0,-1 0 15</inkml:trace>
  <inkml:trace contextRef="#ctx0" brushRef="#br0" timeOffset="67678.7763">21942 12170 0,'0'0'0,"0"0"0,0 0 0,0 0 16,0 0-16,0 0 16,0 0-16,0 0 0,0 0 0,0 0 15,0 0-15,28-1 16,-28 1-16,20-2 15,-20 2-15,23-6 0,-23 6 16,0 0-16</inkml:trace>
  <inkml:trace contextRef="#ctx0" brushRef="#br0" timeOffset="67894.9011">22089 12068 0,'0'0'0,"0"0"16,0 0-16,0 0 0,0 0 16,0 0-16,0 0 0,0 0 15,0 0-15,0 0 0,0 0 16,0 0-16,0 0 0,0 0 16,5-20-16,-5 20 0,0 0 0,19 20 15,-19-20-15,0 0 0</inkml:trace>
  <inkml:trace contextRef="#ctx0" brushRef="#br0" timeOffset="68380.578">22190 12111 0,'0'0'0,"0"0"0,0 0 16,0 0-16,0 0 0,0 0 0,0 0 15,0 0-15,0 0 16,0 0 0,0 0-16,0 0 0,0 0 0,0 0 15,23 14-15,-23-14 0,0 0 16,0 0 0</inkml:trace>
  <inkml:trace contextRef="#ctx0" brushRef="#br0" timeOffset="72415.609">11873 14322 0,'0'0'0,"0"0"15,0 0-15,0 0 0,-19 9 0,19-9 16,0 0-16,0 0 0,0 0 16,0 0-16,-16 17 0,16-17 15,0 0-15,22 24 16,-22-24-16,30 23 0,-12-11 0,3 0 0,2 2 15,9 5-15,1 1 0,0 2 16,1-1-16,7 7 0,-1-2 0,-2 0 16,1-1-16,-4-4 15,-1-2-15,7 1 0,-1-2 16,-2-5-16,-1-2 0,1-5 16,2-2-16,-2-3 15,0-2-15,3-5 0,2-3 16,-1-3-16,-2-3 0,12-7 15,2-3-15,-1-3 0,0-3 0,2-6 16,3-6-16,7-10 0,-1 0 16,4-9-16,4-7 0,28-34 15,-9 5-15,5-6 16,3-4-16,-11 11 0,-9 8 0,-3 0 16,-1 3-16,-8 8 0,-3 8 15,-3 2-15,-3 2 0,-9 13 16,-7 9-16,-7 10 0,-4 8 0,-8 8 15,-4 4-15,-9 8 0,-5 5 16,-3 1-16,-2 0 0,-3 5 16,1 0-1,1-1-15,0-1 0,0-1 0,1-2 16,-3 5-16,3-2 0,0 1 16,-1-1-16,3 1 0,2 1 0,2 2 15,3 0-15,-1 0 0,-3-3 0,0 0 16</inkml:trace>
  <inkml:trace contextRef="#ctx0" brushRef="#br0" timeOffset="72593.0963">15154 12948 0,'17'15'0,"2"3"0,-1 4 0,-1-3 16,-3-2-16,0-2 0</inkml:trace>
  <inkml:trace contextRef="#ctx0" brushRef="#br0" timeOffset="76172.7118">6596 16025 0,'0'0'0,"0"0"15,0 0-15,0 0 0,0 0 0,0 0 16,0 0-16,0 0 0,0 0 15,0 0-15,0 0 0,0 0 0,0 0 0,0 0 16,-9 21-16,9-21 0,0 0 16,0 0-16,0 0 0,0 0 15,0 0-15,0 0 0,0 0 16,28 0-16,-28 0 0,0 0 16,0 0-16,22 5 0,-22-5 0,0 0 31,22 11-31,-22-11 0,19 17 0,-10-9 15,-2-1-15,0-1 0</inkml:trace>
  <inkml:trace contextRef="#ctx0" brushRef="#br0" timeOffset="88123.538">13605 14702 0,'0'0'0,"-8"0"16,-5 0-16,-1 2 0,-1 0 0,-12 1 16,-4 2-16,-1 0 0,-1 1 0,-11 2 15,-3 3-15,1 0 0,-1 0 16,-9 5-16,0 0 0,4 0 15,2 2-15,-8 4 0,-1 1 16,7 1-16,2-1 0,-2 5 16,-2 4-16,-2 4 0,5 1 0,0 3 0,1 2 15,5 0-15,4 1 0,-17 27 16,9-1-16,8-8 0,7-5 16,5 7-16,5 6 0,6-9 15,5-8-15,5 3 0,4 2 16,4-5-16,3-4 0,6-5 15,4-4 1,2-8-16,0-4 0,7 2 16,3 0-16,3-4 0,0-3 0,6 0 15,3 0-15,1-3 0,-2-1 16,8 2-16,6 2 0,-2-3 16,1 0-16,9 0 0,7 0 15,-4-6-15,-3-3 0,11-3 16,6-2-16,-4-5 0,-1-1 0,6-9 0,4-4 15,-5-1-15,-5-1 0,6-5 16,4-2-16,-8-1 0,-7 1 16,5-11-16,1-7 0,-5-5 15,-4-3-15,2-6 0,2-5 16,-9 2-16,-6 2 0,1-12 16,1-8-16,-9 5 15,-4 5-15,-4-7 16,-2-5-16,-6 4 0,-5 5 0,-4-5 15,-3-2-15,-5 10 16,-3 7-16,-9 1 0,-5 1 0,-4 5 16,-3 4-16,-7 5 0,-4 4 15,-1 7-15,1 7 0,-11 1 16,-7 2-16,2 5 0,0 4 0,-11 6 0,-7 5 16,1 5-16,-1 5 0,-9 9 15,-7 7-15,5 3 0,1 1 0,-6 7 16,-4 5-16,7 0 15,3-2-15,1 3 0,1 3 16,14-8-16,9-5 0,8-3 16,5-2-16,10-6 0,7-3 0,14-9 15,10-6-15,7-2 0,4 0 0,-7-1 16,-5 1-16,-2 0 0</inkml:trace>
  <inkml:trace contextRef="#ctx0" brushRef="#br0" timeOffset="88455.9338">15581 13909 0,'0'0'0,"0"0"0,0 0 15,0 0-15,0 0 0,-20 25 16,4-8-16,-5 4 0,-4 3 16,-5 7-16,-8 6 0,-11 14 15,-1 1-15,-16 20 0,-15 17 16,-6 8-16,8-7 0,-9 15 16,3 1-1,-17 22-15,18-21 0,15-14 0,10-10 16,13-15-16,12-8 0,7-11 15,3-6-15,8-16 0,5-9 16,4-8-16,5-6 0,2-4 16,4-5-16,-1 3 0,-3 2 0,2-3 15</inkml:trace>
  <inkml:trace contextRef="#ctx0" brushRef="#br0" timeOffset="88779.0718">14322 13955 0,'0'0'0,"0"0"0,0 0 15,0 0-15,15 24 0,-15-24 0,21 29 16,-6-9-16,0 3 0,4 6 15,3 5-15,9 13 0,0 0 16,11 17-16,2 3 0,6 8 0,-1-3 0,12 15 16,3 0-16,2 4 15,-5-7-15,30 39 0,-6-6 16,-9-8-16,-5-5 0,11 21 0,6 16 16,-6-3-16,-5-1 0,-24-43 15,-17-30-15,-10-20 0</inkml:trace>
  <inkml:trace contextRef="#ctx0" brushRef="#br0" timeOffset="106396.7843">22362 17502 0,'0'0'0,"0"0"0,0 0 0,0 0 15,0 0-15,0 0 0,0 0 16,0 0-16,0 0 0,0 0 0,0 0 16,0 0-16,0 0 0,0 0 15,19 17-15,-19-17 0,0 0 16,24 15-1,-24-15-15,22 17 0,-10-7 16,3 2-16,0 3 0,1 1 16,-1 0-16,3 2 0,0 2 15,5 6-15,-1 0 0,1 0 16,1 0-16,-1-3 0,-1-2 0,6 3 16,-1-2-16,0-5 0,-3-3 15,0-6-15,1-5 0,-3-4 0,-1-2 16,-1-6-16,1-4 0,-2-2 15,0-1-15,0-6 0,1-5 16,-2-3-16,0-1 0,3-12 0,1-3 16,-1 2-16,-1 0 0,4-12 15,1-6-15,1 4 0,-2 3 0,5-8 16,-1 1-16,-1 5 0,-2 4 0,2 0 16,0 2-16,-3 5 0,-1 5 15,9-14-15,-3 10 16,-6 10-16,-4 8 0,-4 4 15,-1 2-15,-9 11 0,1 1 0,-2 2 16,1 1-16,-3 3 0,0 0 16,-2 3-1,2-4-15,-2 4 0,0 0 0,0 0 16,0 0 0,0 0-16,0 0 0,-3 2 0,0 0 15,0 1-15,1-2 0,0 1 16</inkml:trace>
  <inkml:trace contextRef="#ctx0" brushRef="#br0" timeOffset="107642.6663">26312 14535 0,'0'0'0,"0"0"0,0 0 0,-19-16 0,19 16 0,-20-12 16,8 5-16,-1 1 0,1-1 16,-2 1-16,-1 0 0,-1 1 15,1 1-15,-7 3 0,0 1 16,0 0-16,0 1 0,3 0 16,3 0-16,3 0 15</inkml:trace>
  <inkml:trace contextRef="#ctx0" brushRef="#br0" timeOffset="108334.0044">25115 14648 0,'0'0'0,"0"0"0,0 0 0,0 0 16,-26 13-16,15-2 16,-4 6-16,0 3 15,-2 3-15,-7 16 0,-2 9 16,1 1-16,2-1 0,-7 20 16,-5 17-16,4-6 0,5-4 0,-1 11 15,2 7-15,6-21 0,6-15 16,1-6-16,5-24 0,2-12 15,2-9-15,4-20 0,2-12 0,2-9 0,2-6 16,4-19-16,3-13 16,0 5-16,-1 3 0,14-41 0,4 4 15,-4 14-15,-2 11 0,0 15 16,1 10-16,-5 17 0,-4 11 0,3 15 16,1 9-16,-2 7 15,-1 5-15,5 17 0,3 11 0,-4 2 16,-3 0-16,-1 18 0,-1 10 15,-2-6-15,-3-5 0,-1 5 0,1 5 16,-3-15-16,-3-10 0,1-14 16,0-9-16,-3-8 0,-1-6 0,1-5 15,-2-4-15,-2-4 16,-2-1-16,4-14 16,2-10-16,4-8 0,3-7 15,8-24-15,5-10 0,1 8 16,2 7-16,23-38 0,6 8 15,-10 26-15,-6 17 0,-4 14 16,-1 10-16,-8 10 0,-6 8 16,-7 4-16,-4 1 0,-3 1 0</inkml:trace>
  <inkml:trace contextRef="#ctx0" brushRef="#br0" timeOffset="108973.4996">26029 14947 0,'0'0'0,"-4"-14"0,0-4 0,1 3 0,0-2 15,-2-8-15,1-3 0,-2-5 16,1 3-16,-3 2 0,-1 2 16,1 4-16,-1 4 0,-3 6 15,-3 5-15,-1 5 0,-3 5 0,-4 11 16,-5 7-16,1 5 15,-1 3-15,-5 16 0,1 9 0,3-2 16,4 0-16,1 8 0,4 0 16,7-10-16,4-5 0,6-2 0,4-9 15,1-9-15,1-8 0,4-8 16,1-6-16,0-7 0,3-4 0,8-15 16,5-10-16,-2 2 15,2-3-15,7-10 16,2-4-16,-3 6 0,-1 3 15,1 2-15,-4 5 0,-7 10 16,-5 9-16,-5 13 0,-3 11 16,-4 5-16,-2 3 0,-2 10 15,-2 7-15,1-5 0,0 0 16,2 5-16,3 0 0,1-9 0,2-6 16,0-12-16,1-10 0,2-7 0,4-3 15,3-11-15,5-7 0,-1-2 16,-2-2-16,1-3 0,-1-1 15,-1 6-15,-3 3 0,0 4 16,-2 7-16,-1 5 0,1 4 0,0 9 16,3 6-16,-2 3 15,0 3-15,0 6 0,0 6 0,-1-1 0,-2-1 16,1-2-16,1 0 0,-1-5 16,0-2-16,2-5 0,1-5 15,0-3-15,2-1 0,3-8 16,6-5-16,0-3 0,0-2 0,2-3 15,3 0-15,3-3 16,-3 4-16,-3-1 16,-1 1-16,-6 5 0,-3 4 15,-4 1-15</inkml:trace>
  <inkml:trace contextRef="#ctx0" brushRef="#br0" timeOffset="109305.3144">26986 14160 0,'0'0'0,"0"0"0,-1-10 0,0 5 0,0 2 16,-1 2-16,-2 2 0,-1 2 16,-3 5-16,-4 8 0,-5 6 15,1 5-15,-2 2 0,-4 14 16,0 7-16,-1 8 0,4-1 16,3 6-16,5-5 0,5-10 0,4-9 15,5-2 1,4-9-16,2-8 0,-1-7 15,5-5-15,3-2 0,3-3 16,1-2-16,3-2 0,2 0 16,2 1-16,-1 1 0,2 4 15,0 2-15,-3 4 0,-4 2 16,-6 10-16,-3 7 0,-6 3 0,-5 2 16,-8 7-16,-5 7 0,-2-5 0,-3-2 15,-3 5-15,0-1 0,2-11 16,1-8-16,5-7 0,2-5 15,3-4-15</inkml:trace>
  <inkml:trace contextRef="#ctx0" brushRef="#br0" timeOffset="109844.2693">27183 14680 0,'0'0'0,"0"0"16,0 0-16,0 0 0,0 0 0,0 0 15,24 4-15,-24-4 0,0 0 16,30 7-16,-30-7 15,27 10-15,-13 0 0,1 2 16,0 3-16,-2 3 16,-1 3-16,3 11 0,-3 6 15,-1-2-15,-1-1 0,2 5 16,-1-3-16,-1-6 0,-1-5 0,-1-7 16,0-5-16,0-5 15,0-5-15,4-10 0,2-8 0,1-6 16,3-6-16,2-11 0,2-8 15,1-3-15,1-2 0,7-16 0,1-6 16,0-3-16,-4 6 0,-3-1 16,-4 6-16,-5 11 0,-5 11 0,-3 2 15,-3 18-15,-3 13 0,0 4 16,-1 13-16,-1 9 0,-2 5 16,-1 5-16,-2 12 0,0 10 15,0 0 1,2 2-16,2 5 0,1 5 15,2 2-15,3-6 0,2-2 16,4-2-16,2-12 0,-1-6 0,5 1 16,-2-16-16,-9-13 0,0-5 15,0-8-15,2-7 0,0-9 16,1-7-16,1-15 0,-1-14 16,1 0-16,-1 0 0,0-22 0,-1-6 15,-2 8-15,-1 6 0,-4-30 16,-3 13-16,-4 24 0,-2 17 0,-4 16 15,-3 7-15,-4 11 0,0 7 16,-5 25-16,-5 18 16,11-11-16,5-8 0,4-6 0</inkml:trace>
  <inkml:trace contextRef="#ctx0" brushRef="#br0" timeOffset="110145.289">28129 14626 0,'0'0'0,"0"0"0,23-6 16,-23 6-16,27-8 0,-8 4 0,3 1 16,1 2-16,0 1 0,7 7 0,0 5 15,-6 6-15,-3 3 0,-3 19 16,-4 11-16,-5 3 0,-4 1 0,1 13 16,-3 2-16,0-9 0,0-9 15,4 1-15,1-8 16,-2-12-16,1-7 0,4 0 0,1-4 15,0-7-15,3-3 0,4 1 0,6-1 16,-2 1-16,3 2 0,4 4 16,3 4-16,-2 3 0,-1 3 0,2 21 15,-4 13-15,-7 6 0,-4 4 16,-5 32-16,-4 15 0,-2 10 16,-1-7-16,-2 2 0,-1-39 15,1-27-15</inkml:trace>
  <inkml:trace contextRef="#ctx0" brushRef="#br0" timeOffset="110432.7458">28974 14590 0,'0'0'0,"0"0"0,25 4 16,-25-4-16,29 3 0,-8-2 0,6 0 15,3 0 1,3 0-16,13-1 0,5-1 16,10-2-16,-4-1 0,14-4 15,0-2-15,-5-1 0,-4-2 0,7-1 16,-4 2-16,-17 3 0,-11 2 15,-10 2-15</inkml:trace>
  <inkml:trace contextRef="#ctx0" brushRef="#br0" timeOffset="110646.9374">29416 14410 0,'0'0'0,"0"0"0,9 22 0,-3-5 0,3 3 0,3 10 16,4 7-16,5 14 0,1 1 16,9 22-16,3 7 15,7 7-15,-1-9 0,12 1 16,9-3-16,-5-25 0,-2-17 0,6-1 16,-19-10-16,-12-8 0</inkml:trace>
  <inkml:trace contextRef="#ctx0" brushRef="#br0" timeOffset="111126.4979">30573 14087 0,'0'0'0,"-1"-10"15,-1 2-15,-1 1 0,0 2 0,-3 0 16,-1 3-16,-3 3 0,-2 3 16,-7 9-16,-5 5 0,2 4 0,0 4 15,1 7-15,1 5 0,1 12 0,3 1 16,4 11-16,5-1 15,6-4-15,5-4 0,8 1 16,4-7-16,5-10 0,4-6 0,2-9 16,3-6-16,2-9 0,3-6 15,6-12 1,4-8-16,3-10 0,1-7 16,3-13-16,2-9 0,2-9 15,-4 0-15,13-38 0,-12 3 16,-13 9-16,-9 5 0,-9-1 15,-6 0-15,-6 5 0,-4 5 0,-4 8 16,-1 4-16,-2 15 0,-1 10 16,-5 9-16,-1 10 0,0 11 0,3 9 0,2 8 15,0 6-15,1 5 0,1 1 16,0 14-16,1 11 0,0-10 16,1 6-16,0 12 0,1 9 15,2 1-15,-1 1 0,1 38 16,2-2-16,-2-6 0,0-2 15,0-2 1,2 0-16,0-13 0,2-9 0,0-11 16,1-8-16,-2-16 0,1-10 15,2-19-15,2-13 0,-2-14 16,0-10-16,-1-12 0,-1-7 16,-2 17-16,-3 12 0,1 8 15</inkml:trace>
  <inkml:trace contextRef="#ctx0" brushRef="#br0" timeOffset="111449.0251">31461 14046 0,'0'0'0,"4"-8"0,0 2 0,-2 0 15,1 1-15,2-1 0,0-2 16,6-1-16,3 1 0,3 0 16,2 1-16,3-3 0,3 2 15,3 1-15,1 0 0,3 3 16,2 0 0,5 6-16,-1 4 0,-6 11 0,-6 7 0,-6 7 0,-7 5 0,-6 15 15,-7 6-15,-4 2 0,-2 0 16,-2 6-16,0-5 15,4-11-15,2-10 0,1-4 0,2-9 16,0-9-16,1-4 0,1-5 16,2-5-16,4-1 0,2 0 15,4-4 1,5-3-16,5-4 0,6-1 16,8-5-16,5-4 0,2 3 15,0 2-15,-3 2 0,-2 0 0,-2 3 0,-9 2 0,-9 7 16,-6 4-16,-11 1 0,-7 2 15,1-3-15,1-1 0,0-1 16</inkml:trace>
  <inkml:trace contextRef="#ctx0" brushRef="#br0" timeOffset="111765.7658">30622 15461 0,'0'0'0,"0"0"0,0 0 0,3 23 0,-3-23 15,6 38-15,-3-6 16,0 3-16,1 4 0,1 19 0,1 7 0,0 13 15,1-1-15,2 14 0,2 10 16,1-14-16,0-11 0,5 3 16,0-8-16,-1-16 0,-2-10 0,-1 0 15,-6-15-15,-4-23 0,0-9 16,0 1-16,-3 1 0,2-2 16</inkml:trace>
  <inkml:trace contextRef="#ctx0" brushRef="#br0" timeOffset="112182.5713">30734 15329 0,'0'0'15,"0"0"-15,0 0 0,0 0 16,14-18-16,-14 18 0,19-13 16,-19 13-16,25-14 0,-10 9 15,3-2-15,1 1 0,-1 1 16,2 1-16,1 2 0,6 1 15,-2 1-15,-2 5 0,-2 5 0,-4 5 16,-4 5-16,-6 5 0,-4 4 16,-6 4-16,-2 3 0,-6 8 0,-2 0 15,-2-2-15,1-4 0,-1 0 16,0-6-16,4-8 0,4-5 0,1-4 16,2-3-16,0-4 0,3-4 15,1-1-15,0-3 0,5 2 16,-2 0-16,5-2 0,4-2 15,2 0 1,3-1-16,3 1 0,3 2 0,0 3 16,1 1-16,6 5 15,0 2-15,-2 4 0,-1 4 0,-3 4 16,-1 3-16,-4 3 0,-3 2 16,-2 10-16,-6 2 0,-4 2 15,-5 1-15,-7 2 0,-3 2 16,-5-3-16,-1-2 0,-5-2 0,0-8 15,5-9-15,5-6 0,2-6 0</inkml:trace>
  <inkml:trace contextRef="#ctx0" brushRef="#br0" timeOffset="112467.2813">31354 15438 0,'0'0'0,"0"0"16,0 0-16,0 0 0,25 9 15,-25-9-15,36 18 0,-15-3 16,2 3-16,1 7 0,0 4 16,5 12-16,-4 1 0,4 13 15,-5 0-15,-3-3 0,-2-4 16,-1 2-16,-3-9 0,-4-9 0,-3-9 0,-3-9 16,-3-5-16,-2-7 15,-2-5-15,1-9 0,0-9 16,4-8-16,4-9 0,7-15 0,6-7 15,3-2-15,3 1 0,2-5 16,0 6-16,-7 16 0,-6 10 16,-3 8-16</inkml:trace>
  <inkml:trace contextRef="#ctx0" brushRef="#br0" timeOffset="112768.4838">31976 15934 0,'0'0'0,"0"0"16,0 0-16,0 0 0,0 0 0,0 0 16,22-21-16,-22 21 0,29-15 15,-29 15-15,37-8 0,-16 9 16,1 4-16,-1 4 0,-1 5 16,-3 3-16,-1 4 0,3 9 15,-2 2-15,-1-1 0,-2-1 16,3 1-16,-3-4 0,-1-4 0,-1-5 0,-1-3 15,0-3-15,0-2 0,-1-1 16,2-5-16,3-4 0,-1-3 16,1-2-16,4-5 0,2-3 15,0-3-15,1-1 0,3-6 16,0 0-16,-7 3 0,-4 2 0,-3 5 31,-2 1-31,-2 3 0</inkml:trace>
  <inkml:trace contextRef="#ctx0" brushRef="#br0" timeOffset="113253.7248">31143 16866 0,'0'0'0,"0"0"0,0 0 16,0 0-16,0 0 0,27-14 0,-27 14 16,29-13-16,-29 13 0,37-17 15,-15 7-15,1 0 0,0 1 0,8-4 16,0 1-16,-2-1 15,-2 1 1,0 2-16,-2 3 0,-3 0 0,-2 0 16,-2 4-16,-3 3 0,-3 2 15,-3-1-15,-5 5 0,-1 2 16,-4 2-16,-3-1 0,0 4 16,-3 2-16,1 2 0,-1-1 0,-1 4 15,0 2-15,-1 1 16,0 0-16,-1 7 0,1 3 0,1-1 0,2-2 15,1 0-15,1 2 0,2-2 16,1-1-16,0 6 0,2 1 16,-1-4-16,0-1 0,-1-2 15,-1-1-15,0 0 0,-1-2 0,-5 1 16,-3 0-16,3-5 0,2-6 16,0-3-1</inkml:trace>
  <inkml:trace contextRef="#ctx0" brushRef="#br0" timeOffset="113501.2658">30970 17930 0,'0'0'0,"0"0"0,0 0 0,0 0 0,0 0 16,0 0-16,0 0 0,0 0 15,0 0-15,30 3 0,-30-3 16,28-4-16,-28 4 0,-965-9 15,1989 0-15,-1000-2 0,3 0 0,12-6 16,1-3-16,2-1 0,0-1 16,13-6-1,1-2-15,-4 2 16,-3 2-16,-4 0 0,-10 6 0,-7 5 16</inkml:trace>
  <inkml:trace contextRef="#ctx0" brushRef="#br0" timeOffset="113871.1765">31923 17094 0,'0'0'16,"0"0"-16,0 0 0,0 0 0,0 0 15,0 0-15,0 0 0,35 0 16,-35 0-16,31 1 0,-11 3 0,0 2 15,1 1-15,1 4 0,1 2 16,-1 2-16,-1 4 0,3 10 16,-2 6-16,-3 2 0,-3 4 0,0 8 15,-5 1-15,-2-5 0,-3-3 16,0 0-16,-2-7 0,1-7 16,-1-6-16,-1-5 15,1-3-15,-2-3 16,0-2-16,0-5 0,1-1 0,0-2 15,0-1-15,3-1 0,2-3 16,5-3-16,1-2 0,5-5 16,3-4-16,3-2 0,2-3 0,8-9 15,1-2-15,-3-2 0,-2 0 16,-1 2-16,-7 8 0,-5 6 0</inkml:trace>
  <inkml:trace contextRef="#ctx0" brushRef="#br0" timeOffset="117997.7912">26575 15794 0,'0'0'0,"0"0"0,0 0 16,0 0-16,0 0 0,0 0 0,0 0 16,20 23-16,-20-23 0,24 9 15,-4-6-15,2-1 0,2 0 16,-3-1-16,-2 0 0,-4 0 0</inkml:trace>
</inkml:ink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214.xml"/><Relationship Id="rId7" Type="http://schemas.openxmlformats.org/officeDocument/2006/relationships/tags" Target="../tags/tag218.xml"/><Relationship Id="rId2" Type="http://schemas.openxmlformats.org/officeDocument/2006/relationships/tags" Target="../tags/tag213.xml"/><Relationship Id="rId1" Type="http://schemas.openxmlformats.org/officeDocument/2006/relationships/theme" Target="../theme/theme3.xml"/><Relationship Id="rId6" Type="http://schemas.openxmlformats.org/officeDocument/2006/relationships/tags" Target="../tags/tag217.xml"/><Relationship Id="rId5" Type="http://schemas.openxmlformats.org/officeDocument/2006/relationships/tags" Target="../tags/tag216.xml"/><Relationship Id="rId4" Type="http://schemas.openxmlformats.org/officeDocument/2006/relationships/tags" Target="../tags/tag2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482A68-7ABD-40D4-B6A8-314CE31F97D5}" type="datetimeFigureOut">
              <a:rPr lang="zh-CN" altLang="en-US" smtClean="0"/>
              <a:t>2025/12/31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B5D0A-B7B3-4D0A-9073-D1FB59C3B1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4.xml"/><Relationship Id="rId4" Type="http://schemas.openxmlformats.org/officeDocument/2006/relationships/tags" Target="../tags/tag13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0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3" Type="http://schemas.openxmlformats.org/officeDocument/2006/relationships/tags" Target="../tags/tag76.xml"/><Relationship Id="rId7" Type="http://schemas.openxmlformats.org/officeDocument/2006/relationships/tags" Target="../tags/tag80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11" Type="http://schemas.openxmlformats.org/officeDocument/2006/relationships/image" Target="../media/image4.png"/><Relationship Id="rId5" Type="http://schemas.openxmlformats.org/officeDocument/2006/relationships/tags" Target="../tags/tag78.xml"/><Relationship Id="rId10" Type="http://schemas.openxmlformats.org/officeDocument/2006/relationships/image" Target="../media/image3.jpeg"/><Relationship Id="rId4" Type="http://schemas.openxmlformats.org/officeDocument/2006/relationships/tags" Target="../tags/tag77.xml"/><Relationship Id="rId9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84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tags" Target="../tags/tag85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9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10" Type="http://schemas.openxmlformats.org/officeDocument/2006/relationships/image" Target="../media/image3.jpeg"/><Relationship Id="rId4" Type="http://schemas.openxmlformats.org/officeDocument/2006/relationships/tags" Target="../tags/tag97.xml"/><Relationship Id="rId9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12" Type="http://schemas.openxmlformats.org/officeDocument/2006/relationships/image" Target="../media/image3.jpeg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06.xml"/><Relationship Id="rId10" Type="http://schemas.openxmlformats.org/officeDocument/2006/relationships/tags" Target="../tags/tag111.xml"/><Relationship Id="rId4" Type="http://schemas.openxmlformats.org/officeDocument/2006/relationships/tags" Target="../tags/tag105.xml"/><Relationship Id="rId9" Type="http://schemas.openxmlformats.org/officeDocument/2006/relationships/tags" Target="../tags/tag110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114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tags" Target="../tags/tag117.xml"/><Relationship Id="rId5" Type="http://schemas.openxmlformats.org/officeDocument/2006/relationships/tags" Target="../tags/tag116.xml"/><Relationship Id="rId4" Type="http://schemas.openxmlformats.org/officeDocument/2006/relationships/tags" Target="../tags/tag115.xml"/><Relationship Id="rId9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3" Type="http://schemas.openxmlformats.org/officeDocument/2006/relationships/tags" Target="../tags/tag123.xml"/><Relationship Id="rId7" Type="http://schemas.openxmlformats.org/officeDocument/2006/relationships/tags" Target="../tags/tag127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5" Type="http://schemas.openxmlformats.org/officeDocument/2006/relationships/tags" Target="../tags/tag125.xml"/><Relationship Id="rId10" Type="http://schemas.openxmlformats.org/officeDocument/2006/relationships/image" Target="../media/image3.jpeg"/><Relationship Id="rId4" Type="http://schemas.openxmlformats.org/officeDocument/2006/relationships/tags" Target="../tags/tag124.xml"/><Relationship Id="rId9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131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tags" Target="../tags/tag134.xml"/><Relationship Id="rId5" Type="http://schemas.openxmlformats.org/officeDocument/2006/relationships/tags" Target="../tags/tag133.xml"/><Relationship Id="rId4" Type="http://schemas.openxmlformats.org/officeDocument/2006/relationships/tags" Target="../tags/tag13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137.xml"/><Relationship Id="rId7" Type="http://schemas.openxmlformats.org/officeDocument/2006/relationships/image" Target="../media/image3.jpeg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39.xml"/><Relationship Id="rId4" Type="http://schemas.openxmlformats.org/officeDocument/2006/relationships/tags" Target="../tags/tag138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42.xml"/><Relationship Id="rId7" Type="http://schemas.openxmlformats.org/officeDocument/2006/relationships/tags" Target="../tags/tag146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5" Type="http://schemas.openxmlformats.org/officeDocument/2006/relationships/tags" Target="../tags/tag144.xml"/><Relationship Id="rId10" Type="http://schemas.openxmlformats.org/officeDocument/2006/relationships/image" Target="../media/image4.png"/><Relationship Id="rId4" Type="http://schemas.openxmlformats.org/officeDocument/2006/relationships/tags" Target="../tags/tag143.xml"/><Relationship Id="rId9" Type="http://schemas.openxmlformats.org/officeDocument/2006/relationships/image" Target="../media/image3.jpe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149.xml"/><Relationship Id="rId7" Type="http://schemas.openxmlformats.org/officeDocument/2006/relationships/image" Target="../media/image3.jpeg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51.xml"/><Relationship Id="rId4" Type="http://schemas.openxmlformats.org/officeDocument/2006/relationships/tags" Target="../tags/tag150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154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6" Type="http://schemas.openxmlformats.org/officeDocument/2006/relationships/tags" Target="../tags/tag157.xml"/><Relationship Id="rId5" Type="http://schemas.openxmlformats.org/officeDocument/2006/relationships/tags" Target="../tags/tag156.xml"/><Relationship Id="rId4" Type="http://schemas.openxmlformats.org/officeDocument/2006/relationships/tags" Target="../tags/tag155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165.xml"/><Relationship Id="rId3" Type="http://schemas.openxmlformats.org/officeDocument/2006/relationships/tags" Target="../tags/tag160.xml"/><Relationship Id="rId7" Type="http://schemas.openxmlformats.org/officeDocument/2006/relationships/tags" Target="../tags/tag164.xml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6" Type="http://schemas.openxmlformats.org/officeDocument/2006/relationships/tags" Target="../tags/tag163.xml"/><Relationship Id="rId5" Type="http://schemas.openxmlformats.org/officeDocument/2006/relationships/tags" Target="../tags/tag162.xml"/><Relationship Id="rId10" Type="http://schemas.openxmlformats.org/officeDocument/2006/relationships/image" Target="../media/image3.jpeg"/><Relationship Id="rId4" Type="http://schemas.openxmlformats.org/officeDocument/2006/relationships/tags" Target="../tags/tag161.xml"/><Relationship Id="rId9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68.xml"/><Relationship Id="rId7" Type="http://schemas.openxmlformats.org/officeDocument/2006/relationships/tags" Target="../tags/tag172.xml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6" Type="http://schemas.openxmlformats.org/officeDocument/2006/relationships/tags" Target="../tags/tag171.xml"/><Relationship Id="rId5" Type="http://schemas.openxmlformats.org/officeDocument/2006/relationships/tags" Target="../tags/tag170.xml"/><Relationship Id="rId4" Type="http://schemas.openxmlformats.org/officeDocument/2006/relationships/tags" Target="../tags/tag169.xml"/><Relationship Id="rId9" Type="http://schemas.openxmlformats.org/officeDocument/2006/relationships/image" Target="../media/image3.jpe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75.xml"/><Relationship Id="rId7" Type="http://schemas.openxmlformats.org/officeDocument/2006/relationships/tags" Target="../tags/tag179.xml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6" Type="http://schemas.openxmlformats.org/officeDocument/2006/relationships/tags" Target="../tags/tag178.xml"/><Relationship Id="rId5" Type="http://schemas.openxmlformats.org/officeDocument/2006/relationships/tags" Target="../tags/tag177.xml"/><Relationship Id="rId4" Type="http://schemas.openxmlformats.org/officeDocument/2006/relationships/tags" Target="../tags/tag176.xml"/><Relationship Id="rId9" Type="http://schemas.openxmlformats.org/officeDocument/2006/relationships/image" Target="../media/image3.jpe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187.xml"/><Relationship Id="rId3" Type="http://schemas.openxmlformats.org/officeDocument/2006/relationships/tags" Target="../tags/tag182.xml"/><Relationship Id="rId7" Type="http://schemas.openxmlformats.org/officeDocument/2006/relationships/tags" Target="../tags/tag186.xml"/><Relationship Id="rId12" Type="http://schemas.openxmlformats.org/officeDocument/2006/relationships/image" Target="../media/image3.jpeg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6" Type="http://schemas.openxmlformats.org/officeDocument/2006/relationships/tags" Target="../tags/tag185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84.xml"/><Relationship Id="rId10" Type="http://schemas.openxmlformats.org/officeDocument/2006/relationships/tags" Target="../tags/tag189.xml"/><Relationship Id="rId4" Type="http://schemas.openxmlformats.org/officeDocument/2006/relationships/tags" Target="../tags/tag183.xml"/><Relationship Id="rId9" Type="http://schemas.openxmlformats.org/officeDocument/2006/relationships/tags" Target="../tags/tag188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92.xml"/><Relationship Id="rId7" Type="http://schemas.openxmlformats.org/officeDocument/2006/relationships/tags" Target="../tags/tag196.xml"/><Relationship Id="rId2" Type="http://schemas.openxmlformats.org/officeDocument/2006/relationships/tags" Target="../tags/tag191.xml"/><Relationship Id="rId1" Type="http://schemas.openxmlformats.org/officeDocument/2006/relationships/tags" Target="../tags/tag190.xml"/><Relationship Id="rId6" Type="http://schemas.openxmlformats.org/officeDocument/2006/relationships/tags" Target="../tags/tag195.xml"/><Relationship Id="rId5" Type="http://schemas.openxmlformats.org/officeDocument/2006/relationships/tags" Target="../tags/tag194.xml"/><Relationship Id="rId4" Type="http://schemas.openxmlformats.org/officeDocument/2006/relationships/tags" Target="../tags/tag193.xml"/><Relationship Id="rId9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4.xml"/><Relationship Id="rId4" Type="http://schemas.openxmlformats.org/officeDocument/2006/relationships/tags" Target="../tags/tag23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199.xml"/><Relationship Id="rId2" Type="http://schemas.openxmlformats.org/officeDocument/2006/relationships/tags" Target="../tags/tag198.xml"/><Relationship Id="rId1" Type="http://schemas.openxmlformats.org/officeDocument/2006/relationships/tags" Target="../tags/tag197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00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203.xml"/><Relationship Id="rId2" Type="http://schemas.openxmlformats.org/officeDocument/2006/relationships/tags" Target="../tags/tag202.xml"/><Relationship Id="rId1" Type="http://schemas.openxmlformats.org/officeDocument/2006/relationships/tags" Target="../tags/tag201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0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207.xml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09.xml"/><Relationship Id="rId4" Type="http://schemas.openxmlformats.org/officeDocument/2006/relationships/tags" Target="../tags/tag208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212.xml"/><Relationship Id="rId2" Type="http://schemas.openxmlformats.org/officeDocument/2006/relationships/tags" Target="../tags/tag211.xml"/><Relationship Id="rId1" Type="http://schemas.openxmlformats.org/officeDocument/2006/relationships/tags" Target="../tags/tag210.xml"/><Relationship Id="rId4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6.xml"/><Relationship Id="rId4" Type="http://schemas.openxmlformats.org/officeDocument/2006/relationships/tags" Target="../tags/tag5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2025/12/31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318"/>
            <a:ext cx="12192000" cy="6857683"/>
          </a:xfrm>
          <a:prstGeom prst="rect">
            <a:avLst/>
          </a:prstGeom>
        </p:spPr>
      </p:pic>
      <p:pic>
        <p:nvPicPr>
          <p:cNvPr id="5" name="图片 4" descr="VCG41N1164863002 (4) [转换]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rcRect l="62055" t="4751" r="27311" b="80771"/>
          <a:stretch>
            <a:fillRect/>
          </a:stretch>
        </p:blipFill>
        <p:spPr>
          <a:xfrm flipH="1" flipV="1">
            <a:off x="0" y="5891533"/>
            <a:ext cx="886189" cy="965833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2025/12/31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" hasCustomPrompt="1"/>
            <p:custDataLst>
              <p:tags r:id="rId6"/>
            </p:custDataLst>
          </p:nvPr>
        </p:nvSpPr>
        <p:spPr>
          <a:xfrm>
            <a:off x="342265" y="2967004"/>
            <a:ext cx="6696697" cy="1106805"/>
          </a:xfrm>
          <a:noFill/>
        </p:spPr>
        <p:txBody>
          <a:bodyPr vert="horz" wrap="square" lIns="101600" tIns="38100" rIns="76200" bIns="381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6000" b="0" i="0" u="none" strike="noStrike" kern="1200" cap="none" spc="300" normalizeH="0" baseline="0" noProof="1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综艺体简" charset="0"/>
                <a:cs typeface="+mn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</a:p>
        </p:txBody>
      </p:sp>
      <p:sp>
        <p:nvSpPr>
          <p:cNvPr id="6" name="文本占位符 2"/>
          <p:cNvSpPr>
            <a:spLocks noGrp="1"/>
          </p:cNvSpPr>
          <p:nvPr>
            <p:ph type="body" idx="2" hasCustomPrompt="1"/>
            <p:custDataLst>
              <p:tags r:id="rId7"/>
            </p:custDataLst>
          </p:nvPr>
        </p:nvSpPr>
        <p:spPr>
          <a:xfrm>
            <a:off x="342265" y="4100479"/>
            <a:ext cx="6330302" cy="1431008"/>
          </a:xfrm>
          <a:noFill/>
        </p:spPr>
        <p:txBody>
          <a:bodyPr vert="horz" wrap="square" lIns="101600" tIns="0" rIns="82550" bIns="0" rtlCol="0">
            <a:normAutofit/>
          </a:bodyPr>
          <a:lstStyle>
            <a:lvl1pPr marL="0" marR="0" indent="-2286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1600" b="0" i="0" u="none" strike="noStrike" kern="1200" cap="none" spc="0" normalizeH="0" baseline="0" noProof="1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55简" panose="00020600040101010101" charset="-122"/>
                <a:cs typeface="汉仪中简黑简" panose="00020600040101010101" charset="-122"/>
                <a:sym typeface="+mn-ea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单击此处添加文本</a:t>
            </a:r>
          </a:p>
        </p:txBody>
      </p:sp>
      <p:sp>
        <p:nvSpPr>
          <p:cNvPr id="7" name="文本占位符 3"/>
          <p:cNvSpPr>
            <a:spLocks noGrp="1"/>
          </p:cNvSpPr>
          <p:nvPr>
            <p:ph type="body" idx="3" hasCustomPrompt="1"/>
            <p:custDataLst>
              <p:tags r:id="rId8"/>
            </p:custDataLst>
          </p:nvPr>
        </p:nvSpPr>
        <p:spPr>
          <a:xfrm>
            <a:off x="342265" y="1865630"/>
            <a:ext cx="3683622" cy="1074704"/>
          </a:xfrm>
          <a:noFill/>
        </p:spPr>
        <p:txBody>
          <a:bodyPr vert="horz" wrap="square" lIns="101600" tIns="0" rIns="82550" bIns="0" rtlCol="0" anchor="b" anchorCtr="0">
            <a:normAutofit/>
          </a:bodyPr>
          <a:lstStyle>
            <a:lvl1pPr marL="0" marR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4400" b="0" i="0" u="none" strike="noStrike" kern="1200" cap="none" spc="300" normalizeH="0" baseline="0" noProof="1" err="1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55简" panose="00020600040101010101" charset="-122"/>
                <a:cs typeface="汉仪旗黑-55简" panose="00020600040101010101" charset="-122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单击此处添加文本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0"/>
            <a:ext cx="12193194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55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55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55简" panose="0002060004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55简" panose="0002060004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55简" panose="0002060004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55简" panose="00020600040101010101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2025/12/31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-317"/>
            <a:ext cx="12192000" cy="6857683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2025/12/31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标题 1"/>
          <p:cNvSpPr>
            <a:spLocks noGrp="1"/>
          </p:cNvSpPr>
          <p:nvPr>
            <p:ph type="ctrTitle" idx="2" hasCustomPrompt="1"/>
            <p:custDataLst>
              <p:tags r:id="rId5"/>
            </p:custDataLst>
          </p:nvPr>
        </p:nvSpPr>
        <p:spPr>
          <a:xfrm>
            <a:off x="3444105" y="2244120"/>
            <a:ext cx="5947525" cy="1007032"/>
          </a:xfrm>
          <a:noFill/>
        </p:spPr>
        <p:txBody>
          <a:bodyPr vert="horz" wrap="square" lIns="101600" tIns="38100" rIns="7620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4800" b="1" i="0" u="none" strike="noStrike" kern="1200" cap="none" spc="500" normalizeH="0" baseline="0" noProof="1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综艺体简" charset="0"/>
                <a:cs typeface="+mn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</a:p>
        </p:txBody>
      </p:sp>
      <p:sp>
        <p:nvSpPr>
          <p:cNvPr id="9" name="文本占位符 2"/>
          <p:cNvSpPr>
            <a:spLocks noGrp="1"/>
          </p:cNvSpPr>
          <p:nvPr>
            <p:ph type="body" idx="3" hasCustomPrompt="1"/>
            <p:custDataLst>
              <p:tags r:id="rId6"/>
            </p:custDataLst>
          </p:nvPr>
        </p:nvSpPr>
        <p:spPr>
          <a:xfrm>
            <a:off x="3444106" y="3315110"/>
            <a:ext cx="5947532" cy="646331"/>
          </a:xfrm>
          <a:noFill/>
        </p:spPr>
        <p:txBody>
          <a:bodyPr vert="horz" wrap="square" lIns="101600" tIns="0" rIns="82550" bIns="0" rtlCol="0">
            <a:normAutofit/>
          </a:bodyPr>
          <a:lstStyle>
            <a:lvl1pPr marL="0" marR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55简" panose="00020600040101010101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单击此处添加文本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0"/>
            <a:ext cx="12193194" cy="6858000"/>
          </a:xfrm>
          <a:prstGeom prst="rect">
            <a:avLst/>
          </a:prstGeom>
        </p:spPr>
      </p:pic>
      <p:pic>
        <p:nvPicPr>
          <p:cNvPr id="8" name="图片 7" descr="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alphaModFix amt="20000"/>
          </a:blip>
          <a:stretch>
            <a:fillRect/>
          </a:stretch>
        </p:blipFill>
        <p:spPr>
          <a:xfrm>
            <a:off x="0" y="0"/>
            <a:ext cx="12193194" cy="154958"/>
          </a:xfrm>
          <a:prstGeom prst="rect">
            <a:avLst/>
          </a:prstGeom>
          <a:gradFill>
            <a:gsLst>
              <a:gs pos="0">
                <a:srgbClr val="EC6BE0"/>
              </a:gs>
              <a:gs pos="47000">
                <a:srgbClr val="9D2EB7"/>
              </a:gs>
              <a:gs pos="89000">
                <a:srgbClr val="561067"/>
              </a:gs>
            </a:gsLst>
            <a:lin ang="0" scaled="0"/>
          </a:gradFill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55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4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55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55简" panose="0002060004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55简" panose="0002060004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55简" panose="0002060004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55简" panose="00020600040101010101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5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2025/12/31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0" y="0"/>
            <a:ext cx="12193194" cy="6858000"/>
          </a:xfrm>
          <a:prstGeom prst="rect">
            <a:avLst/>
          </a:prstGeom>
        </p:spPr>
      </p:pic>
      <p:pic>
        <p:nvPicPr>
          <p:cNvPr id="10" name="图片 9" descr="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alphaModFix amt="20000"/>
          </a:blip>
          <a:stretch>
            <a:fillRect/>
          </a:stretch>
        </p:blipFill>
        <p:spPr>
          <a:xfrm>
            <a:off x="0" y="0"/>
            <a:ext cx="12193194" cy="154958"/>
          </a:xfrm>
          <a:prstGeom prst="rect">
            <a:avLst/>
          </a:prstGeom>
          <a:gradFill>
            <a:gsLst>
              <a:gs pos="0">
                <a:srgbClr val="EC6BE0"/>
              </a:gs>
              <a:gs pos="47000">
                <a:srgbClr val="9D2EB7"/>
              </a:gs>
              <a:gs pos="89000">
                <a:srgbClr val="561067"/>
              </a:gs>
            </a:gsLst>
            <a:lin ang="0" scaled="0"/>
          </a:gradFill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55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ctr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55简" panose="00020600040101010101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5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55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55简" panose="0002060004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55简" panose="0002060004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55简" panose="0002060004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55简" panose="00020600040101010101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6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55简" panose="00020600040101010101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7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55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55简" panose="0002060004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55简" panose="0002060004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55简" panose="0002060004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55简" panose="00020600040101010101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2025/12/31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-317"/>
            <a:ext cx="12192000" cy="6857683"/>
          </a:xfrm>
          <a:prstGeom prst="rect">
            <a:avLst/>
          </a:prstGeom>
        </p:spPr>
      </p:pic>
      <p:pic>
        <p:nvPicPr>
          <p:cNvPr id="6" name="图片 5" descr="VCG41N1164863002 (4) [转换]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rcRect l="128" t="30863" r="57509" b="27412"/>
          <a:stretch>
            <a:fillRect/>
          </a:stretch>
        </p:blipFill>
        <p:spPr>
          <a:xfrm>
            <a:off x="445135" y="1078230"/>
            <a:ext cx="3257550" cy="24371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55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2025/12/31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2025/12/31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0"/>
            <a:ext cx="12193194" cy="6858000"/>
          </a:xfrm>
          <a:prstGeom prst="rect">
            <a:avLst/>
          </a:prstGeom>
        </p:spPr>
      </p:pic>
      <p:pic>
        <p:nvPicPr>
          <p:cNvPr id="9" name="图片 8" descr="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alphaModFix amt="20000"/>
          </a:blip>
          <a:stretch>
            <a:fillRect/>
          </a:stretch>
        </p:blipFill>
        <p:spPr>
          <a:xfrm flipH="1">
            <a:off x="-635" y="6703042"/>
            <a:ext cx="12193194" cy="154958"/>
          </a:xfrm>
          <a:prstGeom prst="rect">
            <a:avLst/>
          </a:prstGeom>
          <a:gradFill>
            <a:gsLst>
              <a:gs pos="0">
                <a:srgbClr val="EC6BE0"/>
              </a:gs>
              <a:gs pos="39000">
                <a:srgbClr val="9D2EB7"/>
              </a:gs>
              <a:gs pos="74000">
                <a:srgbClr val="561067"/>
              </a:gs>
            </a:gsLst>
            <a:lin ang="0" scaled="0"/>
          </a:gradFill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55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4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55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5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55简" panose="00020600040101010101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2025/12/31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0"/>
            <a:ext cx="12193194" cy="6858000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55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2025/12/31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0"/>
            <a:ext cx="12193194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2025/12/31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318"/>
            <a:ext cx="12192000" cy="6857683"/>
          </a:xfrm>
          <a:prstGeom prst="rect">
            <a:avLst/>
          </a:prstGeom>
        </p:spPr>
      </p:pic>
      <p:pic>
        <p:nvPicPr>
          <p:cNvPr id="6" name="图片 5" descr="VCG41N1164863002 (4) [转换]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rcRect l="62055" t="4751" r="27311" b="80771"/>
          <a:stretch>
            <a:fillRect/>
          </a:stretch>
        </p:blipFill>
        <p:spPr>
          <a:xfrm flipH="1" flipV="1">
            <a:off x="0" y="5891533"/>
            <a:ext cx="886189" cy="965833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2025/12/31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1"/>
          <p:cNvSpPr>
            <a:spLocks noGrp="1"/>
          </p:cNvSpPr>
          <p:nvPr>
            <p:ph type="title" idx="1" hasCustomPrompt="1"/>
            <p:custDataLst>
              <p:tags r:id="rId6"/>
            </p:custDataLst>
          </p:nvPr>
        </p:nvSpPr>
        <p:spPr>
          <a:xfrm>
            <a:off x="342265" y="2702891"/>
            <a:ext cx="6696697" cy="2122805"/>
          </a:xfrm>
        </p:spPr>
        <p:txBody>
          <a:bodyPr vert="horz" wrap="square" lIns="101600" tIns="38100" rIns="76200" bIns="3810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6400" b="0" i="0" u="none" strike="noStrike" kern="1200" cap="none" spc="550" normalizeH="0" baseline="0" noProof="1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综艺体简" charset="0"/>
                <a:cs typeface="汉仪综艺体简" charset="0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</a:p>
        </p:txBody>
      </p:sp>
      <p:sp>
        <p:nvSpPr>
          <p:cNvPr id="10" name="文本占位符 2"/>
          <p:cNvSpPr>
            <a:spLocks noGrp="1"/>
          </p:cNvSpPr>
          <p:nvPr>
            <p:ph type="body" idx="2" hasCustomPrompt="1"/>
            <p:custDataLst>
              <p:tags r:id="rId7"/>
            </p:custDataLst>
          </p:nvPr>
        </p:nvSpPr>
        <p:spPr>
          <a:xfrm>
            <a:off x="408305" y="4949522"/>
            <a:ext cx="6630657" cy="623873"/>
          </a:xfrm>
        </p:spPr>
        <p:txBody>
          <a:bodyPr vert="horz" wrap="square" lIns="101600" tIns="0" rIns="82550" bIns="0" rtlCol="0" anchor="t" anchorCtr="0">
            <a:normAutofit/>
          </a:bodyPr>
          <a:lstStyle>
            <a:lvl1pPr marL="0" marR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1800" b="0" i="0" u="none" strike="noStrike" kern="1200" cap="none" spc="0" normalizeH="0" baseline="0" noProof="1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55简" panose="00020600040101010101" charset="-122"/>
                <a:cs typeface="+mn-cs"/>
                <a:sym typeface="+mn-ea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单击此处添加文本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0"/>
            <a:ext cx="12193194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2025/12/31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-1270" y="0"/>
            <a:ext cx="12193194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3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2025/12/31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-1270" y="0"/>
            <a:ext cx="12193194" cy="6858000"/>
          </a:xfrm>
          <a:prstGeom prst="rect">
            <a:avLst/>
          </a:prstGeom>
        </p:spPr>
      </p:pic>
      <p:pic>
        <p:nvPicPr>
          <p:cNvPr id="8" name="图片 7" descr="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alphaModFix amt="20000"/>
          </a:blip>
          <a:stretch>
            <a:fillRect/>
          </a:stretch>
        </p:blipFill>
        <p:spPr>
          <a:xfrm flipH="1">
            <a:off x="-635" y="6703042"/>
            <a:ext cx="12193194" cy="154958"/>
          </a:xfrm>
          <a:prstGeom prst="rect">
            <a:avLst/>
          </a:prstGeom>
          <a:gradFill>
            <a:gsLst>
              <a:gs pos="0">
                <a:srgbClr val="EC6BE0"/>
              </a:gs>
              <a:gs pos="39000">
                <a:srgbClr val="9D2EB7"/>
              </a:gs>
              <a:gs pos="74000">
                <a:srgbClr val="561067"/>
              </a:gs>
            </a:gsLst>
            <a:lin ang="0" scaled="0"/>
          </a:gradFill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 anchorCtr="0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r>
              <a:rPr lang="zh-CN" altLang="en-US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2025/12/31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-1270" y="0"/>
            <a:ext cx="12193194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2025/12/31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-1270" y="0"/>
            <a:ext cx="12193194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 anchorCtr="0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2025/12/31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7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-1270" y="0"/>
            <a:ext cx="12193194" cy="6858000"/>
          </a:xfrm>
          <a:prstGeom prst="rect">
            <a:avLst/>
          </a:prstGeom>
        </p:spPr>
      </p:pic>
      <p:pic>
        <p:nvPicPr>
          <p:cNvPr id="8" name="图片 7" descr="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alphaModFix amt="20000"/>
          </a:blip>
          <a:stretch>
            <a:fillRect/>
          </a:stretch>
        </p:blipFill>
        <p:spPr>
          <a:xfrm flipH="1">
            <a:off x="-635" y="6703042"/>
            <a:ext cx="12193194" cy="154958"/>
          </a:xfrm>
          <a:prstGeom prst="rect">
            <a:avLst/>
          </a:prstGeom>
          <a:gradFill>
            <a:gsLst>
              <a:gs pos="0">
                <a:srgbClr val="EC6BE0"/>
              </a:gs>
              <a:gs pos="39000">
                <a:srgbClr val="9D2EB7"/>
              </a:gs>
              <a:gs pos="74000">
                <a:srgbClr val="561067"/>
              </a:gs>
            </a:gsLst>
            <a:lin ang="0" scaled="0"/>
          </a:gradFill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2025/12/31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-1270" y="0"/>
            <a:ext cx="12193194" cy="6858000"/>
          </a:xfrm>
          <a:prstGeom prst="rect">
            <a:avLst/>
          </a:prstGeom>
        </p:spPr>
      </p:pic>
      <p:pic>
        <p:nvPicPr>
          <p:cNvPr id="8" name="图片 7" descr="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alphaModFix amt="20000"/>
          </a:blip>
          <a:stretch>
            <a:fillRect/>
          </a:stretch>
        </p:blipFill>
        <p:spPr>
          <a:xfrm>
            <a:off x="-2540" y="0"/>
            <a:ext cx="12193194" cy="154958"/>
          </a:xfrm>
          <a:prstGeom prst="rect">
            <a:avLst/>
          </a:prstGeom>
          <a:gradFill>
            <a:gsLst>
              <a:gs pos="0">
                <a:srgbClr val="EC6BE0"/>
              </a:gs>
              <a:gs pos="47000">
                <a:srgbClr val="9D2EB7"/>
              </a:gs>
              <a:gs pos="89000">
                <a:srgbClr val="561067"/>
              </a:gs>
            </a:gsLst>
            <a:lin ang="0" scaled="0"/>
          </a:gradFill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2025/12/31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1D8BD707-D9CF-40AE-B4C6-C98DA3205C09}" type="datetimeFigureOut">
              <a:rPr lang="en-US"/>
              <a:t>12/31/2025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2025/12/31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8"/>
          <p:cNvGrpSpPr/>
          <p:nvPr userDrawn="1">
            <p:custDataLst>
              <p:tags r:id="rId1"/>
            </p:custDataLst>
          </p:nvPr>
        </p:nvGrpSpPr>
        <p:grpSpPr>
          <a:xfrm>
            <a:off x="185420" y="744220"/>
            <a:ext cx="11879580" cy="80645"/>
            <a:chOff x="765506" y="908720"/>
            <a:chExt cx="5305500" cy="66485"/>
          </a:xfrm>
        </p:grpSpPr>
        <p:cxnSp>
          <p:nvCxnSpPr>
            <p:cNvPr id="4" name="直接连接符 3"/>
            <p:cNvCxnSpPr/>
            <p:nvPr>
              <p:custDataLst>
                <p:tags r:id="rId2"/>
              </p:custDataLst>
            </p:nvPr>
          </p:nvCxnSpPr>
          <p:spPr>
            <a:xfrm>
              <a:off x="765506" y="908720"/>
              <a:ext cx="5305500" cy="0"/>
            </a:xfrm>
            <a:prstGeom prst="line">
              <a:avLst/>
            </a:prstGeom>
            <a:ln>
              <a:solidFill>
                <a:srgbClr val="36B2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>
              <p:custDataLst>
                <p:tags r:id="rId3"/>
              </p:custDataLst>
            </p:nvPr>
          </p:nvCxnSpPr>
          <p:spPr>
            <a:xfrm>
              <a:off x="765506" y="975205"/>
              <a:ext cx="5305500" cy="0"/>
            </a:xfrm>
            <a:prstGeom prst="line">
              <a:avLst/>
            </a:prstGeom>
            <a:ln w="57150">
              <a:solidFill>
                <a:srgbClr val="36B2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2025/12/31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20" Type="http://schemas.openxmlformats.org/officeDocument/2006/relationships/tags" Target="../tags/tag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8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Relationship Id="rId22" Type="http://schemas.openxmlformats.org/officeDocument/2006/relationships/image" Target="file:///D:\qq&#25991;&#20214;\712321467\Image\C2C\Image2\%7b75232B38-A165-1FB7-499C-2E1C792CACB5%7d.png" TargetMode="Externa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tags" Target="../tags/tag68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ags" Target="../tags/tag67.xml"/><Relationship Id="rId33" Type="http://schemas.openxmlformats.org/officeDocument/2006/relationships/image" Target="file:///D:\qq&#25991;&#20214;\712321467\Image\C2C\Image2\%7b75232B38-A165-1FB7-499C-2E1C792CACB5%7d.png" TargetMode="Externa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tags" Target="../tags/tag7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ags" Target="../tags/tag66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28" Type="http://schemas.openxmlformats.org/officeDocument/2006/relationships/tags" Target="../tags/tag70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tags" Target="../tags/tag73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tags" Target="../tags/tag69.xml"/><Relationship Id="rId30" Type="http://schemas.openxmlformats.org/officeDocument/2006/relationships/tags" Target="../tags/tag72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2025/12/31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1" r:link="rId2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8" name="图片 1073743875" descr="学科网 zxxk.com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3" r:link="rId2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4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5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6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2025/12/31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7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8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KSO_TEMPLATE" hidden="1"/>
          <p:cNvSpPr/>
          <p:nvPr>
            <p:custDataLst>
              <p:tags r:id="rId29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1073743875" descr="学科网 zxxk.com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32" r:link="rId3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10" name="图片 1073743875" descr="学科网 zxxk.com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34" r:link="rId3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汉仪旗黑-55简" panose="00020600040101010101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旗黑-55简" panose="00020600040101010101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旗黑-55简" panose="00020600040101010101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旗黑-55简" panose="00020600040101010101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旗黑-55简" panose="00020600040101010101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旗黑-55简" panose="0002060004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20.xml"/><Relationship Id="rId1" Type="http://schemas.openxmlformats.org/officeDocument/2006/relationships/tags" Target="../tags/tag219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40.xml"/><Relationship Id="rId1" Type="http://schemas.openxmlformats.org/officeDocument/2006/relationships/tags" Target="../tags/tag339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348.xml"/><Relationship Id="rId13" Type="http://schemas.openxmlformats.org/officeDocument/2006/relationships/image" Target="../media/image19.png"/><Relationship Id="rId3" Type="http://schemas.openxmlformats.org/officeDocument/2006/relationships/tags" Target="../tags/tag343.xml"/><Relationship Id="rId7" Type="http://schemas.openxmlformats.org/officeDocument/2006/relationships/tags" Target="../tags/tag347.xml"/><Relationship Id="rId12" Type="http://schemas.openxmlformats.org/officeDocument/2006/relationships/slideLayout" Target="../slideLayouts/slideLayout13.xml"/><Relationship Id="rId2" Type="http://schemas.openxmlformats.org/officeDocument/2006/relationships/tags" Target="../tags/tag342.xml"/><Relationship Id="rId1" Type="http://schemas.openxmlformats.org/officeDocument/2006/relationships/tags" Target="../tags/tag341.xml"/><Relationship Id="rId6" Type="http://schemas.openxmlformats.org/officeDocument/2006/relationships/tags" Target="../tags/tag346.xml"/><Relationship Id="rId11" Type="http://schemas.openxmlformats.org/officeDocument/2006/relationships/tags" Target="../tags/tag351.xml"/><Relationship Id="rId5" Type="http://schemas.openxmlformats.org/officeDocument/2006/relationships/tags" Target="../tags/tag345.xml"/><Relationship Id="rId10" Type="http://schemas.openxmlformats.org/officeDocument/2006/relationships/tags" Target="../tags/tag350.xml"/><Relationship Id="rId4" Type="http://schemas.openxmlformats.org/officeDocument/2006/relationships/tags" Target="../tags/tag344.xml"/><Relationship Id="rId9" Type="http://schemas.openxmlformats.org/officeDocument/2006/relationships/tags" Target="../tags/tag349.xml"/><Relationship Id="rId1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tags" Target="../tags/tag353.xml"/><Relationship Id="rId7" Type="http://schemas.openxmlformats.org/officeDocument/2006/relationships/tags" Target="../tags/tag357.xml"/><Relationship Id="rId2" Type="http://schemas.openxmlformats.org/officeDocument/2006/relationships/tags" Target="../tags/tag352.xml"/><Relationship Id="rId1" Type="http://schemas.openxmlformats.org/officeDocument/2006/relationships/vmlDrawing" Target="../drawings/vmlDrawing1.vml"/><Relationship Id="rId6" Type="http://schemas.openxmlformats.org/officeDocument/2006/relationships/tags" Target="../tags/tag356.xml"/><Relationship Id="rId11" Type="http://schemas.openxmlformats.org/officeDocument/2006/relationships/image" Target="../media/image23.wmf"/><Relationship Id="rId5" Type="http://schemas.openxmlformats.org/officeDocument/2006/relationships/tags" Target="../tags/tag355.xml"/><Relationship Id="rId10" Type="http://schemas.openxmlformats.org/officeDocument/2006/relationships/oleObject" Target="../embeddings/oleObject1.bin"/><Relationship Id="rId4" Type="http://schemas.openxmlformats.org/officeDocument/2006/relationships/tags" Target="../tags/tag354.xml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tags" Target="../tags/tag383.xml"/><Relationship Id="rId21" Type="http://schemas.openxmlformats.org/officeDocument/2006/relationships/tags" Target="../tags/tag378.xml"/><Relationship Id="rId34" Type="http://schemas.openxmlformats.org/officeDocument/2006/relationships/tags" Target="../tags/tag391.xml"/><Relationship Id="rId42" Type="http://schemas.openxmlformats.org/officeDocument/2006/relationships/tags" Target="../tags/tag399.xml"/><Relationship Id="rId47" Type="http://schemas.openxmlformats.org/officeDocument/2006/relationships/tags" Target="../tags/tag404.xml"/><Relationship Id="rId50" Type="http://schemas.openxmlformats.org/officeDocument/2006/relationships/tags" Target="../tags/tag407.xml"/><Relationship Id="rId55" Type="http://schemas.openxmlformats.org/officeDocument/2006/relationships/tags" Target="../tags/tag412.xml"/><Relationship Id="rId63" Type="http://schemas.openxmlformats.org/officeDocument/2006/relationships/tags" Target="../tags/tag420.xml"/><Relationship Id="rId68" Type="http://schemas.openxmlformats.org/officeDocument/2006/relationships/slideLayout" Target="../slideLayouts/slideLayout33.xml"/><Relationship Id="rId7" Type="http://schemas.openxmlformats.org/officeDocument/2006/relationships/tags" Target="../tags/tag364.xml"/><Relationship Id="rId2" Type="http://schemas.openxmlformats.org/officeDocument/2006/relationships/tags" Target="../tags/tag359.xml"/><Relationship Id="rId16" Type="http://schemas.openxmlformats.org/officeDocument/2006/relationships/tags" Target="../tags/tag373.xml"/><Relationship Id="rId29" Type="http://schemas.openxmlformats.org/officeDocument/2006/relationships/tags" Target="../tags/tag386.xml"/><Relationship Id="rId11" Type="http://schemas.openxmlformats.org/officeDocument/2006/relationships/tags" Target="../tags/tag368.xml"/><Relationship Id="rId24" Type="http://schemas.openxmlformats.org/officeDocument/2006/relationships/tags" Target="../tags/tag381.xml"/><Relationship Id="rId32" Type="http://schemas.openxmlformats.org/officeDocument/2006/relationships/tags" Target="../tags/tag389.xml"/><Relationship Id="rId37" Type="http://schemas.openxmlformats.org/officeDocument/2006/relationships/tags" Target="../tags/tag394.xml"/><Relationship Id="rId40" Type="http://schemas.openxmlformats.org/officeDocument/2006/relationships/tags" Target="../tags/tag397.xml"/><Relationship Id="rId45" Type="http://schemas.openxmlformats.org/officeDocument/2006/relationships/tags" Target="../tags/tag402.xml"/><Relationship Id="rId53" Type="http://schemas.openxmlformats.org/officeDocument/2006/relationships/tags" Target="../tags/tag410.xml"/><Relationship Id="rId58" Type="http://schemas.openxmlformats.org/officeDocument/2006/relationships/tags" Target="../tags/tag415.xml"/><Relationship Id="rId66" Type="http://schemas.openxmlformats.org/officeDocument/2006/relationships/tags" Target="../tags/tag423.xml"/><Relationship Id="rId5" Type="http://schemas.openxmlformats.org/officeDocument/2006/relationships/tags" Target="../tags/tag362.xml"/><Relationship Id="rId61" Type="http://schemas.openxmlformats.org/officeDocument/2006/relationships/tags" Target="../tags/tag418.xml"/><Relationship Id="rId19" Type="http://schemas.openxmlformats.org/officeDocument/2006/relationships/tags" Target="../tags/tag376.xml"/><Relationship Id="rId14" Type="http://schemas.openxmlformats.org/officeDocument/2006/relationships/tags" Target="../tags/tag371.xml"/><Relationship Id="rId22" Type="http://schemas.openxmlformats.org/officeDocument/2006/relationships/tags" Target="../tags/tag379.xml"/><Relationship Id="rId27" Type="http://schemas.openxmlformats.org/officeDocument/2006/relationships/tags" Target="../tags/tag384.xml"/><Relationship Id="rId30" Type="http://schemas.openxmlformats.org/officeDocument/2006/relationships/tags" Target="../tags/tag387.xml"/><Relationship Id="rId35" Type="http://schemas.openxmlformats.org/officeDocument/2006/relationships/tags" Target="../tags/tag392.xml"/><Relationship Id="rId43" Type="http://schemas.openxmlformats.org/officeDocument/2006/relationships/tags" Target="../tags/tag400.xml"/><Relationship Id="rId48" Type="http://schemas.openxmlformats.org/officeDocument/2006/relationships/tags" Target="../tags/tag405.xml"/><Relationship Id="rId56" Type="http://schemas.openxmlformats.org/officeDocument/2006/relationships/tags" Target="../tags/tag413.xml"/><Relationship Id="rId64" Type="http://schemas.openxmlformats.org/officeDocument/2006/relationships/tags" Target="../tags/tag421.xml"/><Relationship Id="rId8" Type="http://schemas.openxmlformats.org/officeDocument/2006/relationships/tags" Target="../tags/tag365.xml"/><Relationship Id="rId51" Type="http://schemas.openxmlformats.org/officeDocument/2006/relationships/tags" Target="../tags/tag408.xml"/><Relationship Id="rId3" Type="http://schemas.openxmlformats.org/officeDocument/2006/relationships/tags" Target="../tags/tag360.xml"/><Relationship Id="rId12" Type="http://schemas.openxmlformats.org/officeDocument/2006/relationships/tags" Target="../tags/tag369.xml"/><Relationship Id="rId17" Type="http://schemas.openxmlformats.org/officeDocument/2006/relationships/tags" Target="../tags/tag374.xml"/><Relationship Id="rId25" Type="http://schemas.openxmlformats.org/officeDocument/2006/relationships/tags" Target="../tags/tag382.xml"/><Relationship Id="rId33" Type="http://schemas.openxmlformats.org/officeDocument/2006/relationships/tags" Target="../tags/tag390.xml"/><Relationship Id="rId38" Type="http://schemas.openxmlformats.org/officeDocument/2006/relationships/tags" Target="../tags/tag395.xml"/><Relationship Id="rId46" Type="http://schemas.openxmlformats.org/officeDocument/2006/relationships/tags" Target="../tags/tag403.xml"/><Relationship Id="rId59" Type="http://schemas.openxmlformats.org/officeDocument/2006/relationships/tags" Target="../tags/tag416.xml"/><Relationship Id="rId67" Type="http://schemas.openxmlformats.org/officeDocument/2006/relationships/tags" Target="../tags/tag424.xml"/><Relationship Id="rId20" Type="http://schemas.openxmlformats.org/officeDocument/2006/relationships/tags" Target="../tags/tag377.xml"/><Relationship Id="rId41" Type="http://schemas.openxmlformats.org/officeDocument/2006/relationships/tags" Target="../tags/tag398.xml"/><Relationship Id="rId54" Type="http://schemas.openxmlformats.org/officeDocument/2006/relationships/tags" Target="../tags/tag411.xml"/><Relationship Id="rId62" Type="http://schemas.openxmlformats.org/officeDocument/2006/relationships/tags" Target="../tags/tag419.xml"/><Relationship Id="rId1" Type="http://schemas.openxmlformats.org/officeDocument/2006/relationships/tags" Target="../tags/tag358.xml"/><Relationship Id="rId6" Type="http://schemas.openxmlformats.org/officeDocument/2006/relationships/tags" Target="../tags/tag363.xml"/><Relationship Id="rId15" Type="http://schemas.openxmlformats.org/officeDocument/2006/relationships/tags" Target="../tags/tag372.xml"/><Relationship Id="rId23" Type="http://schemas.openxmlformats.org/officeDocument/2006/relationships/tags" Target="../tags/tag380.xml"/><Relationship Id="rId28" Type="http://schemas.openxmlformats.org/officeDocument/2006/relationships/tags" Target="../tags/tag385.xml"/><Relationship Id="rId36" Type="http://schemas.openxmlformats.org/officeDocument/2006/relationships/tags" Target="../tags/tag393.xml"/><Relationship Id="rId49" Type="http://schemas.openxmlformats.org/officeDocument/2006/relationships/tags" Target="../tags/tag406.xml"/><Relationship Id="rId57" Type="http://schemas.openxmlformats.org/officeDocument/2006/relationships/tags" Target="../tags/tag414.xml"/><Relationship Id="rId10" Type="http://schemas.openxmlformats.org/officeDocument/2006/relationships/tags" Target="../tags/tag367.xml"/><Relationship Id="rId31" Type="http://schemas.openxmlformats.org/officeDocument/2006/relationships/tags" Target="../tags/tag388.xml"/><Relationship Id="rId44" Type="http://schemas.openxmlformats.org/officeDocument/2006/relationships/tags" Target="../tags/tag401.xml"/><Relationship Id="rId52" Type="http://schemas.openxmlformats.org/officeDocument/2006/relationships/tags" Target="../tags/tag409.xml"/><Relationship Id="rId60" Type="http://schemas.openxmlformats.org/officeDocument/2006/relationships/tags" Target="../tags/tag417.xml"/><Relationship Id="rId65" Type="http://schemas.openxmlformats.org/officeDocument/2006/relationships/tags" Target="../tags/tag422.xml"/><Relationship Id="rId4" Type="http://schemas.openxmlformats.org/officeDocument/2006/relationships/tags" Target="../tags/tag361.xml"/><Relationship Id="rId9" Type="http://schemas.openxmlformats.org/officeDocument/2006/relationships/tags" Target="../tags/tag366.xml"/><Relationship Id="rId13" Type="http://schemas.openxmlformats.org/officeDocument/2006/relationships/tags" Target="../tags/tag370.xml"/><Relationship Id="rId18" Type="http://schemas.openxmlformats.org/officeDocument/2006/relationships/tags" Target="../tags/tag375.xml"/><Relationship Id="rId39" Type="http://schemas.openxmlformats.org/officeDocument/2006/relationships/tags" Target="../tags/tag39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432.xml"/><Relationship Id="rId13" Type="http://schemas.openxmlformats.org/officeDocument/2006/relationships/image" Target="../media/image25.png"/><Relationship Id="rId3" Type="http://schemas.openxmlformats.org/officeDocument/2006/relationships/tags" Target="../tags/tag427.xml"/><Relationship Id="rId7" Type="http://schemas.openxmlformats.org/officeDocument/2006/relationships/tags" Target="../tags/tag431.xml"/><Relationship Id="rId12" Type="http://schemas.openxmlformats.org/officeDocument/2006/relationships/slideLayout" Target="../slideLayouts/slideLayout13.xml"/><Relationship Id="rId2" Type="http://schemas.openxmlformats.org/officeDocument/2006/relationships/tags" Target="../tags/tag426.xml"/><Relationship Id="rId1" Type="http://schemas.openxmlformats.org/officeDocument/2006/relationships/tags" Target="../tags/tag425.xml"/><Relationship Id="rId6" Type="http://schemas.openxmlformats.org/officeDocument/2006/relationships/tags" Target="../tags/tag430.xml"/><Relationship Id="rId11" Type="http://schemas.openxmlformats.org/officeDocument/2006/relationships/tags" Target="../tags/tag435.xml"/><Relationship Id="rId5" Type="http://schemas.openxmlformats.org/officeDocument/2006/relationships/tags" Target="../tags/tag429.xml"/><Relationship Id="rId15" Type="http://schemas.openxmlformats.org/officeDocument/2006/relationships/image" Target="../media/image27.GIF"/><Relationship Id="rId10" Type="http://schemas.openxmlformats.org/officeDocument/2006/relationships/tags" Target="../tags/tag434.xml"/><Relationship Id="rId4" Type="http://schemas.openxmlformats.org/officeDocument/2006/relationships/tags" Target="../tags/tag428.xml"/><Relationship Id="rId9" Type="http://schemas.openxmlformats.org/officeDocument/2006/relationships/tags" Target="../tags/tag433.xml"/><Relationship Id="rId14" Type="http://schemas.openxmlformats.org/officeDocument/2006/relationships/image" Target="../media/image26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443.xml"/><Relationship Id="rId13" Type="http://schemas.openxmlformats.org/officeDocument/2006/relationships/tags" Target="../tags/tag448.xml"/><Relationship Id="rId3" Type="http://schemas.openxmlformats.org/officeDocument/2006/relationships/tags" Target="../tags/tag438.xml"/><Relationship Id="rId7" Type="http://schemas.openxmlformats.org/officeDocument/2006/relationships/tags" Target="../tags/tag442.xml"/><Relationship Id="rId12" Type="http://schemas.openxmlformats.org/officeDocument/2006/relationships/tags" Target="../tags/tag447.xml"/><Relationship Id="rId2" Type="http://schemas.openxmlformats.org/officeDocument/2006/relationships/tags" Target="../tags/tag437.xml"/><Relationship Id="rId1" Type="http://schemas.openxmlformats.org/officeDocument/2006/relationships/tags" Target="../tags/tag436.xml"/><Relationship Id="rId6" Type="http://schemas.openxmlformats.org/officeDocument/2006/relationships/tags" Target="../tags/tag441.xml"/><Relationship Id="rId11" Type="http://schemas.openxmlformats.org/officeDocument/2006/relationships/tags" Target="../tags/tag446.xml"/><Relationship Id="rId5" Type="http://schemas.openxmlformats.org/officeDocument/2006/relationships/tags" Target="../tags/tag440.xml"/><Relationship Id="rId15" Type="http://schemas.openxmlformats.org/officeDocument/2006/relationships/slideLayout" Target="../slideLayouts/slideLayout33.xml"/><Relationship Id="rId10" Type="http://schemas.openxmlformats.org/officeDocument/2006/relationships/tags" Target="../tags/tag445.xml"/><Relationship Id="rId4" Type="http://schemas.openxmlformats.org/officeDocument/2006/relationships/tags" Target="../tags/tag439.xml"/><Relationship Id="rId9" Type="http://schemas.openxmlformats.org/officeDocument/2006/relationships/tags" Target="../tags/tag444.xml"/><Relationship Id="rId14" Type="http://schemas.openxmlformats.org/officeDocument/2006/relationships/tags" Target="../tags/tag44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456.xml"/><Relationship Id="rId13" Type="http://schemas.openxmlformats.org/officeDocument/2006/relationships/tags" Target="../tags/tag461.xml"/><Relationship Id="rId18" Type="http://schemas.openxmlformats.org/officeDocument/2006/relationships/tags" Target="../tags/tag466.xml"/><Relationship Id="rId3" Type="http://schemas.openxmlformats.org/officeDocument/2006/relationships/tags" Target="../tags/tag451.xml"/><Relationship Id="rId21" Type="http://schemas.openxmlformats.org/officeDocument/2006/relationships/slideLayout" Target="../slideLayouts/slideLayout18.xml"/><Relationship Id="rId7" Type="http://schemas.openxmlformats.org/officeDocument/2006/relationships/tags" Target="../tags/tag455.xml"/><Relationship Id="rId12" Type="http://schemas.openxmlformats.org/officeDocument/2006/relationships/tags" Target="../tags/tag460.xml"/><Relationship Id="rId17" Type="http://schemas.openxmlformats.org/officeDocument/2006/relationships/tags" Target="../tags/tag465.xml"/><Relationship Id="rId25" Type="http://schemas.openxmlformats.org/officeDocument/2006/relationships/image" Target="../media/image30.png"/><Relationship Id="rId2" Type="http://schemas.openxmlformats.org/officeDocument/2006/relationships/tags" Target="../tags/tag450.xml"/><Relationship Id="rId16" Type="http://schemas.openxmlformats.org/officeDocument/2006/relationships/tags" Target="../tags/tag464.xml"/><Relationship Id="rId20" Type="http://schemas.openxmlformats.org/officeDocument/2006/relationships/tags" Target="../tags/tag468.xml"/><Relationship Id="rId1" Type="http://schemas.openxmlformats.org/officeDocument/2006/relationships/vmlDrawing" Target="../drawings/vmlDrawing2.vml"/><Relationship Id="rId6" Type="http://schemas.openxmlformats.org/officeDocument/2006/relationships/tags" Target="../tags/tag454.xml"/><Relationship Id="rId11" Type="http://schemas.openxmlformats.org/officeDocument/2006/relationships/tags" Target="../tags/tag459.xml"/><Relationship Id="rId24" Type="http://schemas.openxmlformats.org/officeDocument/2006/relationships/image" Target="../media/image29.png"/><Relationship Id="rId5" Type="http://schemas.openxmlformats.org/officeDocument/2006/relationships/tags" Target="../tags/tag453.xml"/><Relationship Id="rId15" Type="http://schemas.openxmlformats.org/officeDocument/2006/relationships/tags" Target="../tags/tag463.xml"/><Relationship Id="rId23" Type="http://schemas.openxmlformats.org/officeDocument/2006/relationships/image" Target="../media/image28.emf"/><Relationship Id="rId10" Type="http://schemas.openxmlformats.org/officeDocument/2006/relationships/tags" Target="../tags/tag458.xml"/><Relationship Id="rId19" Type="http://schemas.openxmlformats.org/officeDocument/2006/relationships/tags" Target="../tags/tag467.xml"/><Relationship Id="rId4" Type="http://schemas.openxmlformats.org/officeDocument/2006/relationships/tags" Target="../tags/tag452.xml"/><Relationship Id="rId9" Type="http://schemas.openxmlformats.org/officeDocument/2006/relationships/tags" Target="../tags/tag457.xml"/><Relationship Id="rId14" Type="http://schemas.openxmlformats.org/officeDocument/2006/relationships/tags" Target="../tags/tag462.xml"/><Relationship Id="rId22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tags" Target="../tags/tag494.xml"/><Relationship Id="rId21" Type="http://schemas.openxmlformats.org/officeDocument/2006/relationships/tags" Target="../tags/tag489.xml"/><Relationship Id="rId42" Type="http://schemas.openxmlformats.org/officeDocument/2006/relationships/tags" Target="../tags/tag510.xml"/><Relationship Id="rId47" Type="http://schemas.openxmlformats.org/officeDocument/2006/relationships/tags" Target="../tags/tag515.xml"/><Relationship Id="rId63" Type="http://schemas.openxmlformats.org/officeDocument/2006/relationships/tags" Target="../tags/tag531.xml"/><Relationship Id="rId68" Type="http://schemas.openxmlformats.org/officeDocument/2006/relationships/tags" Target="../tags/tag536.xml"/><Relationship Id="rId84" Type="http://schemas.openxmlformats.org/officeDocument/2006/relationships/tags" Target="../tags/tag552.xml"/><Relationship Id="rId89" Type="http://schemas.openxmlformats.org/officeDocument/2006/relationships/tags" Target="../tags/tag557.xml"/><Relationship Id="rId16" Type="http://schemas.openxmlformats.org/officeDocument/2006/relationships/tags" Target="../tags/tag484.xml"/><Relationship Id="rId11" Type="http://schemas.openxmlformats.org/officeDocument/2006/relationships/tags" Target="../tags/tag479.xml"/><Relationship Id="rId32" Type="http://schemas.openxmlformats.org/officeDocument/2006/relationships/tags" Target="../tags/tag500.xml"/><Relationship Id="rId37" Type="http://schemas.openxmlformats.org/officeDocument/2006/relationships/tags" Target="../tags/tag505.xml"/><Relationship Id="rId53" Type="http://schemas.openxmlformats.org/officeDocument/2006/relationships/tags" Target="../tags/tag521.xml"/><Relationship Id="rId58" Type="http://schemas.openxmlformats.org/officeDocument/2006/relationships/tags" Target="../tags/tag526.xml"/><Relationship Id="rId74" Type="http://schemas.openxmlformats.org/officeDocument/2006/relationships/tags" Target="../tags/tag542.xml"/><Relationship Id="rId79" Type="http://schemas.openxmlformats.org/officeDocument/2006/relationships/tags" Target="../tags/tag547.xml"/><Relationship Id="rId5" Type="http://schemas.openxmlformats.org/officeDocument/2006/relationships/tags" Target="../tags/tag473.xml"/><Relationship Id="rId90" Type="http://schemas.openxmlformats.org/officeDocument/2006/relationships/tags" Target="../tags/tag558.xml"/><Relationship Id="rId22" Type="http://schemas.openxmlformats.org/officeDocument/2006/relationships/tags" Target="../tags/tag490.xml"/><Relationship Id="rId27" Type="http://schemas.openxmlformats.org/officeDocument/2006/relationships/tags" Target="../tags/tag495.xml"/><Relationship Id="rId43" Type="http://schemas.openxmlformats.org/officeDocument/2006/relationships/tags" Target="../tags/tag511.xml"/><Relationship Id="rId48" Type="http://schemas.openxmlformats.org/officeDocument/2006/relationships/tags" Target="../tags/tag516.xml"/><Relationship Id="rId64" Type="http://schemas.openxmlformats.org/officeDocument/2006/relationships/tags" Target="../tags/tag532.xml"/><Relationship Id="rId69" Type="http://schemas.openxmlformats.org/officeDocument/2006/relationships/tags" Target="../tags/tag537.xml"/><Relationship Id="rId8" Type="http://schemas.openxmlformats.org/officeDocument/2006/relationships/tags" Target="../tags/tag476.xml"/><Relationship Id="rId51" Type="http://schemas.openxmlformats.org/officeDocument/2006/relationships/tags" Target="../tags/tag519.xml"/><Relationship Id="rId72" Type="http://schemas.openxmlformats.org/officeDocument/2006/relationships/tags" Target="../tags/tag540.xml"/><Relationship Id="rId80" Type="http://schemas.openxmlformats.org/officeDocument/2006/relationships/tags" Target="../tags/tag548.xml"/><Relationship Id="rId85" Type="http://schemas.openxmlformats.org/officeDocument/2006/relationships/tags" Target="../tags/tag553.xml"/><Relationship Id="rId93" Type="http://schemas.openxmlformats.org/officeDocument/2006/relationships/slideLayout" Target="../slideLayouts/slideLayout13.xml"/><Relationship Id="rId3" Type="http://schemas.openxmlformats.org/officeDocument/2006/relationships/tags" Target="../tags/tag471.xml"/><Relationship Id="rId12" Type="http://schemas.openxmlformats.org/officeDocument/2006/relationships/tags" Target="../tags/tag480.xml"/><Relationship Id="rId17" Type="http://schemas.openxmlformats.org/officeDocument/2006/relationships/tags" Target="../tags/tag485.xml"/><Relationship Id="rId25" Type="http://schemas.openxmlformats.org/officeDocument/2006/relationships/tags" Target="../tags/tag493.xml"/><Relationship Id="rId33" Type="http://schemas.openxmlformats.org/officeDocument/2006/relationships/tags" Target="../tags/tag501.xml"/><Relationship Id="rId38" Type="http://schemas.openxmlformats.org/officeDocument/2006/relationships/tags" Target="../tags/tag506.xml"/><Relationship Id="rId46" Type="http://schemas.openxmlformats.org/officeDocument/2006/relationships/tags" Target="../tags/tag514.xml"/><Relationship Id="rId59" Type="http://schemas.openxmlformats.org/officeDocument/2006/relationships/tags" Target="../tags/tag527.xml"/><Relationship Id="rId67" Type="http://schemas.openxmlformats.org/officeDocument/2006/relationships/tags" Target="../tags/tag535.xml"/><Relationship Id="rId20" Type="http://schemas.openxmlformats.org/officeDocument/2006/relationships/tags" Target="../tags/tag488.xml"/><Relationship Id="rId41" Type="http://schemas.openxmlformats.org/officeDocument/2006/relationships/tags" Target="../tags/tag509.xml"/><Relationship Id="rId54" Type="http://schemas.openxmlformats.org/officeDocument/2006/relationships/tags" Target="../tags/tag522.xml"/><Relationship Id="rId62" Type="http://schemas.openxmlformats.org/officeDocument/2006/relationships/tags" Target="../tags/tag530.xml"/><Relationship Id="rId70" Type="http://schemas.openxmlformats.org/officeDocument/2006/relationships/tags" Target="../tags/tag538.xml"/><Relationship Id="rId75" Type="http://schemas.openxmlformats.org/officeDocument/2006/relationships/tags" Target="../tags/tag543.xml"/><Relationship Id="rId83" Type="http://schemas.openxmlformats.org/officeDocument/2006/relationships/tags" Target="../tags/tag551.xml"/><Relationship Id="rId88" Type="http://schemas.openxmlformats.org/officeDocument/2006/relationships/tags" Target="../tags/tag556.xml"/><Relationship Id="rId91" Type="http://schemas.openxmlformats.org/officeDocument/2006/relationships/tags" Target="../tags/tag559.xml"/><Relationship Id="rId1" Type="http://schemas.openxmlformats.org/officeDocument/2006/relationships/tags" Target="../tags/tag469.xml"/><Relationship Id="rId6" Type="http://schemas.openxmlformats.org/officeDocument/2006/relationships/tags" Target="../tags/tag474.xml"/><Relationship Id="rId15" Type="http://schemas.openxmlformats.org/officeDocument/2006/relationships/tags" Target="../tags/tag483.xml"/><Relationship Id="rId23" Type="http://schemas.openxmlformats.org/officeDocument/2006/relationships/tags" Target="../tags/tag491.xml"/><Relationship Id="rId28" Type="http://schemas.openxmlformats.org/officeDocument/2006/relationships/tags" Target="../tags/tag496.xml"/><Relationship Id="rId36" Type="http://schemas.openxmlformats.org/officeDocument/2006/relationships/tags" Target="../tags/tag504.xml"/><Relationship Id="rId49" Type="http://schemas.openxmlformats.org/officeDocument/2006/relationships/tags" Target="../tags/tag517.xml"/><Relationship Id="rId57" Type="http://schemas.openxmlformats.org/officeDocument/2006/relationships/tags" Target="../tags/tag525.xml"/><Relationship Id="rId10" Type="http://schemas.openxmlformats.org/officeDocument/2006/relationships/tags" Target="../tags/tag478.xml"/><Relationship Id="rId31" Type="http://schemas.openxmlformats.org/officeDocument/2006/relationships/tags" Target="../tags/tag499.xml"/><Relationship Id="rId44" Type="http://schemas.openxmlformats.org/officeDocument/2006/relationships/tags" Target="../tags/tag512.xml"/><Relationship Id="rId52" Type="http://schemas.openxmlformats.org/officeDocument/2006/relationships/tags" Target="../tags/tag520.xml"/><Relationship Id="rId60" Type="http://schemas.openxmlformats.org/officeDocument/2006/relationships/tags" Target="../tags/tag528.xml"/><Relationship Id="rId65" Type="http://schemas.openxmlformats.org/officeDocument/2006/relationships/tags" Target="../tags/tag533.xml"/><Relationship Id="rId73" Type="http://schemas.openxmlformats.org/officeDocument/2006/relationships/tags" Target="../tags/tag541.xml"/><Relationship Id="rId78" Type="http://schemas.openxmlformats.org/officeDocument/2006/relationships/tags" Target="../tags/tag546.xml"/><Relationship Id="rId81" Type="http://schemas.openxmlformats.org/officeDocument/2006/relationships/tags" Target="../tags/tag549.xml"/><Relationship Id="rId86" Type="http://schemas.openxmlformats.org/officeDocument/2006/relationships/tags" Target="../tags/tag554.xml"/><Relationship Id="rId4" Type="http://schemas.openxmlformats.org/officeDocument/2006/relationships/tags" Target="../tags/tag472.xml"/><Relationship Id="rId9" Type="http://schemas.openxmlformats.org/officeDocument/2006/relationships/tags" Target="../tags/tag477.xml"/><Relationship Id="rId13" Type="http://schemas.openxmlformats.org/officeDocument/2006/relationships/tags" Target="../tags/tag481.xml"/><Relationship Id="rId18" Type="http://schemas.openxmlformats.org/officeDocument/2006/relationships/tags" Target="../tags/tag486.xml"/><Relationship Id="rId39" Type="http://schemas.openxmlformats.org/officeDocument/2006/relationships/tags" Target="../tags/tag507.xml"/><Relationship Id="rId34" Type="http://schemas.openxmlformats.org/officeDocument/2006/relationships/tags" Target="../tags/tag502.xml"/><Relationship Id="rId50" Type="http://schemas.openxmlformats.org/officeDocument/2006/relationships/tags" Target="../tags/tag518.xml"/><Relationship Id="rId55" Type="http://schemas.openxmlformats.org/officeDocument/2006/relationships/tags" Target="../tags/tag523.xml"/><Relationship Id="rId76" Type="http://schemas.openxmlformats.org/officeDocument/2006/relationships/tags" Target="../tags/tag544.xml"/><Relationship Id="rId7" Type="http://schemas.openxmlformats.org/officeDocument/2006/relationships/tags" Target="../tags/tag475.xml"/><Relationship Id="rId71" Type="http://schemas.openxmlformats.org/officeDocument/2006/relationships/tags" Target="../tags/tag539.xml"/><Relationship Id="rId92" Type="http://schemas.openxmlformats.org/officeDocument/2006/relationships/tags" Target="../tags/tag560.xml"/><Relationship Id="rId2" Type="http://schemas.openxmlformats.org/officeDocument/2006/relationships/tags" Target="../tags/tag470.xml"/><Relationship Id="rId29" Type="http://schemas.openxmlformats.org/officeDocument/2006/relationships/tags" Target="../tags/tag497.xml"/><Relationship Id="rId24" Type="http://schemas.openxmlformats.org/officeDocument/2006/relationships/tags" Target="../tags/tag492.xml"/><Relationship Id="rId40" Type="http://schemas.openxmlformats.org/officeDocument/2006/relationships/tags" Target="../tags/tag508.xml"/><Relationship Id="rId45" Type="http://schemas.openxmlformats.org/officeDocument/2006/relationships/tags" Target="../tags/tag513.xml"/><Relationship Id="rId66" Type="http://schemas.openxmlformats.org/officeDocument/2006/relationships/tags" Target="../tags/tag534.xml"/><Relationship Id="rId87" Type="http://schemas.openxmlformats.org/officeDocument/2006/relationships/tags" Target="../tags/tag555.xml"/><Relationship Id="rId61" Type="http://schemas.openxmlformats.org/officeDocument/2006/relationships/tags" Target="../tags/tag529.xml"/><Relationship Id="rId82" Type="http://schemas.openxmlformats.org/officeDocument/2006/relationships/tags" Target="../tags/tag550.xml"/><Relationship Id="rId19" Type="http://schemas.openxmlformats.org/officeDocument/2006/relationships/tags" Target="../tags/tag487.xml"/><Relationship Id="rId14" Type="http://schemas.openxmlformats.org/officeDocument/2006/relationships/tags" Target="../tags/tag482.xml"/><Relationship Id="rId30" Type="http://schemas.openxmlformats.org/officeDocument/2006/relationships/tags" Target="../tags/tag498.xml"/><Relationship Id="rId35" Type="http://schemas.openxmlformats.org/officeDocument/2006/relationships/tags" Target="../tags/tag503.xml"/><Relationship Id="rId56" Type="http://schemas.openxmlformats.org/officeDocument/2006/relationships/tags" Target="../tags/tag524.xml"/><Relationship Id="rId77" Type="http://schemas.openxmlformats.org/officeDocument/2006/relationships/tags" Target="../tags/tag54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223.xml"/><Relationship Id="rId7" Type="http://schemas.openxmlformats.org/officeDocument/2006/relationships/slideLayout" Target="../slideLayouts/slideLayout18.xml"/><Relationship Id="rId2" Type="http://schemas.openxmlformats.org/officeDocument/2006/relationships/tags" Target="../tags/tag222.xml"/><Relationship Id="rId1" Type="http://schemas.openxmlformats.org/officeDocument/2006/relationships/tags" Target="../tags/tag221.xml"/><Relationship Id="rId6" Type="http://schemas.openxmlformats.org/officeDocument/2006/relationships/tags" Target="../tags/tag226.xml"/><Relationship Id="rId11" Type="http://schemas.openxmlformats.org/officeDocument/2006/relationships/image" Target="../media/image9.png"/><Relationship Id="rId5" Type="http://schemas.openxmlformats.org/officeDocument/2006/relationships/tags" Target="../tags/tag225.xml"/><Relationship Id="rId10" Type="http://schemas.openxmlformats.org/officeDocument/2006/relationships/image" Target="../media/image8.png"/><Relationship Id="rId4" Type="http://schemas.openxmlformats.org/officeDocument/2006/relationships/tags" Target="../tags/tag224.xml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568.xml"/><Relationship Id="rId13" Type="http://schemas.openxmlformats.org/officeDocument/2006/relationships/hyperlink" Target="../../Public/Desktop/Logger%20Pro%203.8.6.lnk" TargetMode="External"/><Relationship Id="rId3" Type="http://schemas.openxmlformats.org/officeDocument/2006/relationships/tags" Target="../tags/tag563.xml"/><Relationship Id="rId7" Type="http://schemas.openxmlformats.org/officeDocument/2006/relationships/tags" Target="../tags/tag567.xml"/><Relationship Id="rId12" Type="http://schemas.openxmlformats.org/officeDocument/2006/relationships/slideLayout" Target="../slideLayouts/slideLayout13.xml"/><Relationship Id="rId17" Type="http://schemas.openxmlformats.org/officeDocument/2006/relationships/image" Target="../media/image35.png"/><Relationship Id="rId2" Type="http://schemas.openxmlformats.org/officeDocument/2006/relationships/tags" Target="../tags/tag562.xml"/><Relationship Id="rId16" Type="http://schemas.openxmlformats.org/officeDocument/2006/relationships/image" Target="../media/image34.png"/><Relationship Id="rId1" Type="http://schemas.openxmlformats.org/officeDocument/2006/relationships/tags" Target="../tags/tag561.xml"/><Relationship Id="rId6" Type="http://schemas.openxmlformats.org/officeDocument/2006/relationships/tags" Target="../tags/tag566.xml"/><Relationship Id="rId11" Type="http://schemas.openxmlformats.org/officeDocument/2006/relationships/tags" Target="../tags/tag571.xml"/><Relationship Id="rId5" Type="http://schemas.openxmlformats.org/officeDocument/2006/relationships/tags" Target="../tags/tag565.xml"/><Relationship Id="rId15" Type="http://schemas.openxmlformats.org/officeDocument/2006/relationships/image" Target="../media/image33.png"/><Relationship Id="rId10" Type="http://schemas.openxmlformats.org/officeDocument/2006/relationships/tags" Target="../tags/tag570.xml"/><Relationship Id="rId4" Type="http://schemas.openxmlformats.org/officeDocument/2006/relationships/tags" Target="../tags/tag564.xml"/><Relationship Id="rId9" Type="http://schemas.openxmlformats.org/officeDocument/2006/relationships/tags" Target="../tags/tag569.xml"/><Relationship Id="rId1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tags" Target="../tags/tag574.xml"/><Relationship Id="rId7" Type="http://schemas.openxmlformats.org/officeDocument/2006/relationships/tags" Target="../tags/tag578.xml"/><Relationship Id="rId12" Type="http://schemas.openxmlformats.org/officeDocument/2006/relationships/image" Target="../media/image39.png"/><Relationship Id="rId2" Type="http://schemas.openxmlformats.org/officeDocument/2006/relationships/tags" Target="../tags/tag573.xml"/><Relationship Id="rId1" Type="http://schemas.openxmlformats.org/officeDocument/2006/relationships/tags" Target="../tags/tag572.xml"/><Relationship Id="rId6" Type="http://schemas.openxmlformats.org/officeDocument/2006/relationships/tags" Target="../tags/tag577.xml"/><Relationship Id="rId11" Type="http://schemas.openxmlformats.org/officeDocument/2006/relationships/image" Target="../media/image38.png"/><Relationship Id="rId5" Type="http://schemas.openxmlformats.org/officeDocument/2006/relationships/tags" Target="../tags/tag576.xml"/><Relationship Id="rId10" Type="http://schemas.openxmlformats.org/officeDocument/2006/relationships/image" Target="../media/image37.png"/><Relationship Id="rId4" Type="http://schemas.openxmlformats.org/officeDocument/2006/relationships/tags" Target="../tags/tag575.xml"/><Relationship Id="rId9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591.xml"/><Relationship Id="rId18" Type="http://schemas.openxmlformats.org/officeDocument/2006/relationships/tags" Target="../tags/tag596.xml"/><Relationship Id="rId26" Type="http://schemas.openxmlformats.org/officeDocument/2006/relationships/tags" Target="../tags/tag604.xml"/><Relationship Id="rId3" Type="http://schemas.openxmlformats.org/officeDocument/2006/relationships/tags" Target="../tags/tag581.xml"/><Relationship Id="rId21" Type="http://schemas.openxmlformats.org/officeDocument/2006/relationships/tags" Target="../tags/tag599.xml"/><Relationship Id="rId34" Type="http://schemas.openxmlformats.org/officeDocument/2006/relationships/slideLayout" Target="../slideLayouts/slideLayout33.xml"/><Relationship Id="rId7" Type="http://schemas.openxmlformats.org/officeDocument/2006/relationships/tags" Target="../tags/tag585.xml"/><Relationship Id="rId12" Type="http://schemas.openxmlformats.org/officeDocument/2006/relationships/tags" Target="../tags/tag590.xml"/><Relationship Id="rId17" Type="http://schemas.openxmlformats.org/officeDocument/2006/relationships/tags" Target="../tags/tag595.xml"/><Relationship Id="rId25" Type="http://schemas.openxmlformats.org/officeDocument/2006/relationships/tags" Target="../tags/tag603.xml"/><Relationship Id="rId33" Type="http://schemas.openxmlformats.org/officeDocument/2006/relationships/tags" Target="../tags/tag611.xml"/><Relationship Id="rId2" Type="http://schemas.openxmlformats.org/officeDocument/2006/relationships/tags" Target="../tags/tag580.xml"/><Relationship Id="rId16" Type="http://schemas.openxmlformats.org/officeDocument/2006/relationships/tags" Target="../tags/tag594.xml"/><Relationship Id="rId20" Type="http://schemas.openxmlformats.org/officeDocument/2006/relationships/tags" Target="../tags/tag598.xml"/><Relationship Id="rId29" Type="http://schemas.openxmlformats.org/officeDocument/2006/relationships/tags" Target="../tags/tag607.xml"/><Relationship Id="rId1" Type="http://schemas.openxmlformats.org/officeDocument/2006/relationships/tags" Target="../tags/tag579.xml"/><Relationship Id="rId6" Type="http://schemas.openxmlformats.org/officeDocument/2006/relationships/tags" Target="../tags/tag584.xml"/><Relationship Id="rId11" Type="http://schemas.openxmlformats.org/officeDocument/2006/relationships/tags" Target="../tags/tag589.xml"/><Relationship Id="rId24" Type="http://schemas.openxmlformats.org/officeDocument/2006/relationships/tags" Target="../tags/tag602.xml"/><Relationship Id="rId32" Type="http://schemas.openxmlformats.org/officeDocument/2006/relationships/tags" Target="../tags/tag610.xml"/><Relationship Id="rId5" Type="http://schemas.openxmlformats.org/officeDocument/2006/relationships/tags" Target="../tags/tag583.xml"/><Relationship Id="rId15" Type="http://schemas.openxmlformats.org/officeDocument/2006/relationships/tags" Target="../tags/tag593.xml"/><Relationship Id="rId23" Type="http://schemas.openxmlformats.org/officeDocument/2006/relationships/tags" Target="../tags/tag601.xml"/><Relationship Id="rId28" Type="http://schemas.openxmlformats.org/officeDocument/2006/relationships/tags" Target="../tags/tag606.xml"/><Relationship Id="rId10" Type="http://schemas.openxmlformats.org/officeDocument/2006/relationships/tags" Target="../tags/tag588.xml"/><Relationship Id="rId19" Type="http://schemas.openxmlformats.org/officeDocument/2006/relationships/tags" Target="../tags/tag597.xml"/><Relationship Id="rId31" Type="http://schemas.openxmlformats.org/officeDocument/2006/relationships/tags" Target="../tags/tag609.xml"/><Relationship Id="rId4" Type="http://schemas.openxmlformats.org/officeDocument/2006/relationships/tags" Target="../tags/tag582.xml"/><Relationship Id="rId9" Type="http://schemas.openxmlformats.org/officeDocument/2006/relationships/tags" Target="../tags/tag587.xml"/><Relationship Id="rId14" Type="http://schemas.openxmlformats.org/officeDocument/2006/relationships/tags" Target="../tags/tag592.xml"/><Relationship Id="rId22" Type="http://schemas.openxmlformats.org/officeDocument/2006/relationships/tags" Target="../tags/tag600.xml"/><Relationship Id="rId27" Type="http://schemas.openxmlformats.org/officeDocument/2006/relationships/tags" Target="../tags/tag605.xml"/><Relationship Id="rId30" Type="http://schemas.openxmlformats.org/officeDocument/2006/relationships/tags" Target="../tags/tag608.xml"/><Relationship Id="rId8" Type="http://schemas.openxmlformats.org/officeDocument/2006/relationships/tags" Target="../tags/tag58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619.xml"/><Relationship Id="rId13" Type="http://schemas.openxmlformats.org/officeDocument/2006/relationships/tags" Target="../tags/tag624.xml"/><Relationship Id="rId3" Type="http://schemas.openxmlformats.org/officeDocument/2006/relationships/tags" Target="../tags/tag614.xml"/><Relationship Id="rId7" Type="http://schemas.openxmlformats.org/officeDocument/2006/relationships/tags" Target="../tags/tag618.xml"/><Relationship Id="rId12" Type="http://schemas.openxmlformats.org/officeDocument/2006/relationships/tags" Target="../tags/tag623.xml"/><Relationship Id="rId2" Type="http://schemas.openxmlformats.org/officeDocument/2006/relationships/tags" Target="../tags/tag613.xml"/><Relationship Id="rId16" Type="http://schemas.openxmlformats.org/officeDocument/2006/relationships/image" Target="../media/image41.png"/><Relationship Id="rId1" Type="http://schemas.openxmlformats.org/officeDocument/2006/relationships/tags" Target="../tags/tag612.xml"/><Relationship Id="rId6" Type="http://schemas.openxmlformats.org/officeDocument/2006/relationships/tags" Target="../tags/tag617.xml"/><Relationship Id="rId11" Type="http://schemas.openxmlformats.org/officeDocument/2006/relationships/tags" Target="../tags/tag622.xml"/><Relationship Id="rId5" Type="http://schemas.openxmlformats.org/officeDocument/2006/relationships/tags" Target="../tags/tag616.xml"/><Relationship Id="rId15" Type="http://schemas.openxmlformats.org/officeDocument/2006/relationships/image" Target="../media/image40.png"/><Relationship Id="rId10" Type="http://schemas.openxmlformats.org/officeDocument/2006/relationships/tags" Target="../tags/tag621.xml"/><Relationship Id="rId4" Type="http://schemas.openxmlformats.org/officeDocument/2006/relationships/tags" Target="../tags/tag615.xml"/><Relationship Id="rId9" Type="http://schemas.openxmlformats.org/officeDocument/2006/relationships/tags" Target="../tags/tag620.xml"/><Relationship Id="rId14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43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tags" Target="../tags/tag627.xml"/><Relationship Id="rId7" Type="http://schemas.openxmlformats.org/officeDocument/2006/relationships/slideLayout" Target="../slideLayouts/slideLayout33.xml"/><Relationship Id="rId2" Type="http://schemas.openxmlformats.org/officeDocument/2006/relationships/tags" Target="../tags/tag626.xml"/><Relationship Id="rId1" Type="http://schemas.openxmlformats.org/officeDocument/2006/relationships/tags" Target="../tags/tag625.xml"/><Relationship Id="rId6" Type="http://schemas.openxmlformats.org/officeDocument/2006/relationships/tags" Target="../tags/tag630.xml"/><Relationship Id="rId5" Type="http://schemas.openxmlformats.org/officeDocument/2006/relationships/tags" Target="../tags/tag629.xml"/><Relationship Id="rId4" Type="http://schemas.openxmlformats.org/officeDocument/2006/relationships/tags" Target="../tags/tag628.xml"/><Relationship Id="rId9" Type="http://schemas.openxmlformats.org/officeDocument/2006/relationships/image" Target="../media/image44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tags" Target="../tags/tag633.xml"/><Relationship Id="rId7" Type="http://schemas.openxmlformats.org/officeDocument/2006/relationships/slideLayout" Target="../slideLayouts/slideLayout33.xml"/><Relationship Id="rId2" Type="http://schemas.openxmlformats.org/officeDocument/2006/relationships/tags" Target="../tags/tag632.xml"/><Relationship Id="rId1" Type="http://schemas.openxmlformats.org/officeDocument/2006/relationships/tags" Target="../tags/tag631.xml"/><Relationship Id="rId6" Type="http://schemas.openxmlformats.org/officeDocument/2006/relationships/tags" Target="../tags/tag636.xml"/><Relationship Id="rId5" Type="http://schemas.openxmlformats.org/officeDocument/2006/relationships/tags" Target="../tags/tag635.xml"/><Relationship Id="rId4" Type="http://schemas.openxmlformats.org/officeDocument/2006/relationships/tags" Target="../tags/tag634.xml"/><Relationship Id="rId9" Type="http://schemas.openxmlformats.org/officeDocument/2006/relationships/image" Target="../media/image45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tags" Target="../tags/tag639.xml"/><Relationship Id="rId7" Type="http://schemas.openxmlformats.org/officeDocument/2006/relationships/customXml" Target="../ink/ink4.xml"/><Relationship Id="rId2" Type="http://schemas.openxmlformats.org/officeDocument/2006/relationships/tags" Target="../tags/tag638.xml"/><Relationship Id="rId1" Type="http://schemas.openxmlformats.org/officeDocument/2006/relationships/tags" Target="../tags/tag637.xml"/><Relationship Id="rId6" Type="http://schemas.openxmlformats.org/officeDocument/2006/relationships/slideLayout" Target="../slideLayouts/slideLayout33.xml"/><Relationship Id="rId5" Type="http://schemas.openxmlformats.org/officeDocument/2006/relationships/tags" Target="../tags/tag641.xml"/><Relationship Id="rId4" Type="http://schemas.openxmlformats.org/officeDocument/2006/relationships/tags" Target="../tags/tag64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4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51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53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55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59.emf"/><Relationship Id="rId5" Type="http://schemas.openxmlformats.org/officeDocument/2006/relationships/customXml" Target="../ink/ink9.xml"/><Relationship Id="rId4" Type="http://schemas.openxmlformats.org/officeDocument/2006/relationships/image" Target="../media/image5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3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3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9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3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3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3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tags" Target="../tags/tag252.xml"/><Relationship Id="rId21" Type="http://schemas.openxmlformats.org/officeDocument/2006/relationships/tags" Target="../tags/tag247.xml"/><Relationship Id="rId42" Type="http://schemas.openxmlformats.org/officeDocument/2006/relationships/tags" Target="../tags/tag268.xml"/><Relationship Id="rId47" Type="http://schemas.openxmlformats.org/officeDocument/2006/relationships/tags" Target="../tags/tag273.xml"/><Relationship Id="rId63" Type="http://schemas.openxmlformats.org/officeDocument/2006/relationships/tags" Target="../tags/tag289.xml"/><Relationship Id="rId68" Type="http://schemas.openxmlformats.org/officeDocument/2006/relationships/tags" Target="../tags/tag294.xml"/><Relationship Id="rId84" Type="http://schemas.openxmlformats.org/officeDocument/2006/relationships/tags" Target="../tags/tag310.xml"/><Relationship Id="rId16" Type="http://schemas.openxmlformats.org/officeDocument/2006/relationships/tags" Target="../tags/tag242.xml"/><Relationship Id="rId11" Type="http://schemas.openxmlformats.org/officeDocument/2006/relationships/tags" Target="../tags/tag237.xml"/><Relationship Id="rId32" Type="http://schemas.openxmlformats.org/officeDocument/2006/relationships/tags" Target="../tags/tag258.xml"/><Relationship Id="rId37" Type="http://schemas.openxmlformats.org/officeDocument/2006/relationships/tags" Target="../tags/tag263.xml"/><Relationship Id="rId53" Type="http://schemas.openxmlformats.org/officeDocument/2006/relationships/tags" Target="../tags/tag279.xml"/><Relationship Id="rId58" Type="http://schemas.openxmlformats.org/officeDocument/2006/relationships/tags" Target="../tags/tag284.xml"/><Relationship Id="rId74" Type="http://schemas.openxmlformats.org/officeDocument/2006/relationships/tags" Target="../tags/tag300.xml"/><Relationship Id="rId79" Type="http://schemas.openxmlformats.org/officeDocument/2006/relationships/tags" Target="../tags/tag305.xml"/><Relationship Id="rId5" Type="http://schemas.openxmlformats.org/officeDocument/2006/relationships/tags" Target="../tags/tag231.xml"/><Relationship Id="rId19" Type="http://schemas.openxmlformats.org/officeDocument/2006/relationships/tags" Target="../tags/tag245.xml"/><Relationship Id="rId14" Type="http://schemas.openxmlformats.org/officeDocument/2006/relationships/tags" Target="../tags/tag240.xml"/><Relationship Id="rId22" Type="http://schemas.openxmlformats.org/officeDocument/2006/relationships/tags" Target="../tags/tag248.xml"/><Relationship Id="rId27" Type="http://schemas.openxmlformats.org/officeDocument/2006/relationships/tags" Target="../tags/tag253.xml"/><Relationship Id="rId30" Type="http://schemas.openxmlformats.org/officeDocument/2006/relationships/tags" Target="../tags/tag256.xml"/><Relationship Id="rId35" Type="http://schemas.openxmlformats.org/officeDocument/2006/relationships/tags" Target="../tags/tag261.xml"/><Relationship Id="rId43" Type="http://schemas.openxmlformats.org/officeDocument/2006/relationships/tags" Target="../tags/tag269.xml"/><Relationship Id="rId48" Type="http://schemas.openxmlformats.org/officeDocument/2006/relationships/tags" Target="../tags/tag274.xml"/><Relationship Id="rId56" Type="http://schemas.openxmlformats.org/officeDocument/2006/relationships/tags" Target="../tags/tag282.xml"/><Relationship Id="rId64" Type="http://schemas.openxmlformats.org/officeDocument/2006/relationships/tags" Target="../tags/tag290.xml"/><Relationship Id="rId69" Type="http://schemas.openxmlformats.org/officeDocument/2006/relationships/tags" Target="../tags/tag295.xml"/><Relationship Id="rId77" Type="http://schemas.openxmlformats.org/officeDocument/2006/relationships/tags" Target="../tags/tag303.xml"/><Relationship Id="rId8" Type="http://schemas.openxmlformats.org/officeDocument/2006/relationships/tags" Target="../tags/tag234.xml"/><Relationship Id="rId51" Type="http://schemas.openxmlformats.org/officeDocument/2006/relationships/tags" Target="../tags/tag277.xml"/><Relationship Id="rId72" Type="http://schemas.openxmlformats.org/officeDocument/2006/relationships/tags" Target="../tags/tag298.xml"/><Relationship Id="rId80" Type="http://schemas.openxmlformats.org/officeDocument/2006/relationships/tags" Target="../tags/tag306.xml"/><Relationship Id="rId85" Type="http://schemas.openxmlformats.org/officeDocument/2006/relationships/tags" Target="../tags/tag311.xml"/><Relationship Id="rId3" Type="http://schemas.openxmlformats.org/officeDocument/2006/relationships/tags" Target="../tags/tag229.xml"/><Relationship Id="rId12" Type="http://schemas.openxmlformats.org/officeDocument/2006/relationships/tags" Target="../tags/tag238.xml"/><Relationship Id="rId17" Type="http://schemas.openxmlformats.org/officeDocument/2006/relationships/tags" Target="../tags/tag243.xml"/><Relationship Id="rId25" Type="http://schemas.openxmlformats.org/officeDocument/2006/relationships/tags" Target="../tags/tag251.xml"/><Relationship Id="rId33" Type="http://schemas.openxmlformats.org/officeDocument/2006/relationships/tags" Target="../tags/tag259.xml"/><Relationship Id="rId38" Type="http://schemas.openxmlformats.org/officeDocument/2006/relationships/tags" Target="../tags/tag264.xml"/><Relationship Id="rId46" Type="http://schemas.openxmlformats.org/officeDocument/2006/relationships/tags" Target="../tags/tag272.xml"/><Relationship Id="rId59" Type="http://schemas.openxmlformats.org/officeDocument/2006/relationships/tags" Target="../tags/tag285.xml"/><Relationship Id="rId67" Type="http://schemas.openxmlformats.org/officeDocument/2006/relationships/tags" Target="../tags/tag293.xml"/><Relationship Id="rId20" Type="http://schemas.openxmlformats.org/officeDocument/2006/relationships/tags" Target="../tags/tag246.xml"/><Relationship Id="rId41" Type="http://schemas.openxmlformats.org/officeDocument/2006/relationships/tags" Target="../tags/tag267.xml"/><Relationship Id="rId54" Type="http://schemas.openxmlformats.org/officeDocument/2006/relationships/tags" Target="../tags/tag280.xml"/><Relationship Id="rId62" Type="http://schemas.openxmlformats.org/officeDocument/2006/relationships/tags" Target="../tags/tag288.xml"/><Relationship Id="rId70" Type="http://schemas.openxmlformats.org/officeDocument/2006/relationships/tags" Target="../tags/tag296.xml"/><Relationship Id="rId75" Type="http://schemas.openxmlformats.org/officeDocument/2006/relationships/tags" Target="../tags/tag301.xml"/><Relationship Id="rId83" Type="http://schemas.openxmlformats.org/officeDocument/2006/relationships/tags" Target="../tags/tag309.xml"/><Relationship Id="rId1" Type="http://schemas.openxmlformats.org/officeDocument/2006/relationships/tags" Target="../tags/tag227.xml"/><Relationship Id="rId6" Type="http://schemas.openxmlformats.org/officeDocument/2006/relationships/tags" Target="../tags/tag232.xml"/><Relationship Id="rId15" Type="http://schemas.openxmlformats.org/officeDocument/2006/relationships/tags" Target="../tags/tag241.xml"/><Relationship Id="rId23" Type="http://schemas.openxmlformats.org/officeDocument/2006/relationships/tags" Target="../tags/tag249.xml"/><Relationship Id="rId28" Type="http://schemas.openxmlformats.org/officeDocument/2006/relationships/tags" Target="../tags/tag254.xml"/><Relationship Id="rId36" Type="http://schemas.openxmlformats.org/officeDocument/2006/relationships/tags" Target="../tags/tag262.xml"/><Relationship Id="rId49" Type="http://schemas.openxmlformats.org/officeDocument/2006/relationships/tags" Target="../tags/tag275.xml"/><Relationship Id="rId57" Type="http://schemas.openxmlformats.org/officeDocument/2006/relationships/tags" Target="../tags/tag283.xml"/><Relationship Id="rId10" Type="http://schemas.openxmlformats.org/officeDocument/2006/relationships/tags" Target="../tags/tag236.xml"/><Relationship Id="rId31" Type="http://schemas.openxmlformats.org/officeDocument/2006/relationships/tags" Target="../tags/tag257.xml"/><Relationship Id="rId44" Type="http://schemas.openxmlformats.org/officeDocument/2006/relationships/tags" Target="../tags/tag270.xml"/><Relationship Id="rId52" Type="http://schemas.openxmlformats.org/officeDocument/2006/relationships/tags" Target="../tags/tag278.xml"/><Relationship Id="rId60" Type="http://schemas.openxmlformats.org/officeDocument/2006/relationships/tags" Target="../tags/tag286.xml"/><Relationship Id="rId65" Type="http://schemas.openxmlformats.org/officeDocument/2006/relationships/tags" Target="../tags/tag291.xml"/><Relationship Id="rId73" Type="http://schemas.openxmlformats.org/officeDocument/2006/relationships/tags" Target="../tags/tag299.xml"/><Relationship Id="rId78" Type="http://schemas.openxmlformats.org/officeDocument/2006/relationships/tags" Target="../tags/tag304.xml"/><Relationship Id="rId81" Type="http://schemas.openxmlformats.org/officeDocument/2006/relationships/tags" Target="../tags/tag307.xml"/><Relationship Id="rId86" Type="http://schemas.openxmlformats.org/officeDocument/2006/relationships/tags" Target="../tags/tag312.xml"/><Relationship Id="rId4" Type="http://schemas.openxmlformats.org/officeDocument/2006/relationships/tags" Target="../tags/tag230.xml"/><Relationship Id="rId9" Type="http://schemas.openxmlformats.org/officeDocument/2006/relationships/tags" Target="../tags/tag235.xml"/><Relationship Id="rId13" Type="http://schemas.openxmlformats.org/officeDocument/2006/relationships/tags" Target="../tags/tag239.xml"/><Relationship Id="rId18" Type="http://schemas.openxmlformats.org/officeDocument/2006/relationships/tags" Target="../tags/tag244.xml"/><Relationship Id="rId39" Type="http://schemas.openxmlformats.org/officeDocument/2006/relationships/tags" Target="../tags/tag265.xml"/><Relationship Id="rId34" Type="http://schemas.openxmlformats.org/officeDocument/2006/relationships/tags" Target="../tags/tag260.xml"/><Relationship Id="rId50" Type="http://schemas.openxmlformats.org/officeDocument/2006/relationships/tags" Target="../tags/tag276.xml"/><Relationship Id="rId55" Type="http://schemas.openxmlformats.org/officeDocument/2006/relationships/tags" Target="../tags/tag281.xml"/><Relationship Id="rId76" Type="http://schemas.openxmlformats.org/officeDocument/2006/relationships/tags" Target="../tags/tag302.xml"/><Relationship Id="rId7" Type="http://schemas.openxmlformats.org/officeDocument/2006/relationships/tags" Target="../tags/tag233.xml"/><Relationship Id="rId71" Type="http://schemas.openxmlformats.org/officeDocument/2006/relationships/tags" Target="../tags/tag297.xml"/><Relationship Id="rId2" Type="http://schemas.openxmlformats.org/officeDocument/2006/relationships/tags" Target="../tags/tag228.xml"/><Relationship Id="rId29" Type="http://schemas.openxmlformats.org/officeDocument/2006/relationships/tags" Target="../tags/tag255.xml"/><Relationship Id="rId24" Type="http://schemas.openxmlformats.org/officeDocument/2006/relationships/tags" Target="../tags/tag250.xml"/><Relationship Id="rId40" Type="http://schemas.openxmlformats.org/officeDocument/2006/relationships/tags" Target="../tags/tag266.xml"/><Relationship Id="rId45" Type="http://schemas.openxmlformats.org/officeDocument/2006/relationships/tags" Target="../tags/tag271.xml"/><Relationship Id="rId66" Type="http://schemas.openxmlformats.org/officeDocument/2006/relationships/tags" Target="../tags/tag292.xml"/><Relationship Id="rId87" Type="http://schemas.openxmlformats.org/officeDocument/2006/relationships/slideLayout" Target="../slideLayouts/slideLayout18.xml"/><Relationship Id="rId61" Type="http://schemas.openxmlformats.org/officeDocument/2006/relationships/tags" Target="../tags/tag287.xml"/><Relationship Id="rId82" Type="http://schemas.openxmlformats.org/officeDocument/2006/relationships/tags" Target="../tags/tag30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320.xml"/><Relationship Id="rId13" Type="http://schemas.openxmlformats.org/officeDocument/2006/relationships/tags" Target="../tags/tag325.xml"/><Relationship Id="rId3" Type="http://schemas.openxmlformats.org/officeDocument/2006/relationships/tags" Target="../tags/tag315.xml"/><Relationship Id="rId7" Type="http://schemas.openxmlformats.org/officeDocument/2006/relationships/tags" Target="../tags/tag319.xml"/><Relationship Id="rId12" Type="http://schemas.openxmlformats.org/officeDocument/2006/relationships/tags" Target="../tags/tag324.xml"/><Relationship Id="rId17" Type="http://schemas.openxmlformats.org/officeDocument/2006/relationships/slideLayout" Target="../slideLayouts/slideLayout33.xml"/><Relationship Id="rId2" Type="http://schemas.openxmlformats.org/officeDocument/2006/relationships/tags" Target="../tags/tag314.xml"/><Relationship Id="rId16" Type="http://schemas.openxmlformats.org/officeDocument/2006/relationships/tags" Target="../tags/tag328.xml"/><Relationship Id="rId1" Type="http://schemas.openxmlformats.org/officeDocument/2006/relationships/tags" Target="../tags/tag313.xml"/><Relationship Id="rId6" Type="http://schemas.openxmlformats.org/officeDocument/2006/relationships/tags" Target="../tags/tag318.xml"/><Relationship Id="rId11" Type="http://schemas.openxmlformats.org/officeDocument/2006/relationships/tags" Target="../tags/tag323.xml"/><Relationship Id="rId5" Type="http://schemas.openxmlformats.org/officeDocument/2006/relationships/tags" Target="../tags/tag317.xml"/><Relationship Id="rId15" Type="http://schemas.openxmlformats.org/officeDocument/2006/relationships/tags" Target="../tags/tag327.xml"/><Relationship Id="rId10" Type="http://schemas.openxmlformats.org/officeDocument/2006/relationships/tags" Target="../tags/tag322.xml"/><Relationship Id="rId4" Type="http://schemas.openxmlformats.org/officeDocument/2006/relationships/tags" Target="../tags/tag316.xml"/><Relationship Id="rId9" Type="http://schemas.openxmlformats.org/officeDocument/2006/relationships/tags" Target="../tags/tag321.xml"/><Relationship Id="rId14" Type="http://schemas.openxmlformats.org/officeDocument/2006/relationships/tags" Target="../tags/tag32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36.xml"/><Relationship Id="rId13" Type="http://schemas.openxmlformats.org/officeDocument/2006/relationships/image" Target="../media/image16.png"/><Relationship Id="rId3" Type="http://schemas.openxmlformats.org/officeDocument/2006/relationships/tags" Target="../tags/tag331.xml"/><Relationship Id="rId7" Type="http://schemas.openxmlformats.org/officeDocument/2006/relationships/tags" Target="../tags/tag335.xml"/><Relationship Id="rId12" Type="http://schemas.openxmlformats.org/officeDocument/2006/relationships/image" Target="../media/image15.png"/><Relationship Id="rId2" Type="http://schemas.openxmlformats.org/officeDocument/2006/relationships/tags" Target="../tags/tag330.xml"/><Relationship Id="rId1" Type="http://schemas.openxmlformats.org/officeDocument/2006/relationships/tags" Target="../tags/tag329.xml"/><Relationship Id="rId6" Type="http://schemas.openxmlformats.org/officeDocument/2006/relationships/tags" Target="../tags/tag334.xml"/><Relationship Id="rId11" Type="http://schemas.openxmlformats.org/officeDocument/2006/relationships/slideLayout" Target="../slideLayouts/slideLayout18.xml"/><Relationship Id="rId5" Type="http://schemas.openxmlformats.org/officeDocument/2006/relationships/tags" Target="../tags/tag333.xml"/><Relationship Id="rId10" Type="http://schemas.openxmlformats.org/officeDocument/2006/relationships/tags" Target="../tags/tag338.xml"/><Relationship Id="rId4" Type="http://schemas.openxmlformats.org/officeDocument/2006/relationships/tags" Target="../tags/tag332.xml"/><Relationship Id="rId9" Type="http://schemas.openxmlformats.org/officeDocument/2006/relationships/tags" Target="../tags/tag3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 idx="1"/>
            <p:custDataLst>
              <p:tags r:id="rId2"/>
            </p:custDataLst>
          </p:nvPr>
        </p:nvSpPr>
        <p:spPr>
          <a:xfrm>
            <a:off x="488950" y="1551940"/>
            <a:ext cx="11563350" cy="1106805"/>
          </a:xfrm>
        </p:spPr>
        <p:txBody>
          <a:bodyPr>
            <a:normAutofit fontScale="90000"/>
          </a:bodyPr>
          <a:lstStyle/>
          <a:p>
            <a:pPr algn="ctr"/>
            <a:r>
              <a:rPr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/>
            </a:r>
            <a:br>
              <a:rPr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r>
              <a:rPr altLang="zh-CN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/>
            </a:r>
            <a:br>
              <a:rPr altLang="zh-CN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r>
              <a:rPr lang="zh-CN" alt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高三一轮复习</a:t>
            </a:r>
            <a:r>
              <a:rPr altLang="zh-CN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氯</a:t>
            </a:r>
            <a:r>
              <a:rPr lang="zh-CN" alt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及其化合物</a:t>
            </a:r>
            <a:endParaRPr altLang="zh-CN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9102" y="0"/>
            <a:ext cx="3089282" cy="309379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67112"/>
            <a:ext cx="12191999" cy="666924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15414" y="782342"/>
            <a:ext cx="10852237" cy="5388907"/>
          </a:xfrm>
        </p:spPr>
        <p:txBody>
          <a:bodyPr/>
          <a:lstStyle/>
          <a:p>
            <a:pPr marL="0" indent="0">
              <a:buNone/>
            </a:pPr>
            <a:r>
              <a:rPr lang="zh-CN" altLang="zh-CN" sz="2800" b="1" kern="10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Courier New" panose="02070309020205020404" pitchFamily="49" charset="0"/>
              </a:rPr>
              <a:t>氯水</a:t>
            </a:r>
            <a:endParaRPr lang="en-US" altLang="zh-CN" sz="2800" b="1" kern="1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zh-CN" altLang="zh-CN" sz="2800">
                <a:latin typeface="+mn-ea"/>
                <a:ea typeface="+mn-ea"/>
              </a:rPr>
              <a:t>（</a:t>
            </a:r>
            <a:r>
              <a:rPr lang="en-US" altLang="zh-CN" sz="2800">
                <a:latin typeface="+mn-ea"/>
                <a:ea typeface="+mn-ea"/>
              </a:rPr>
              <a:t>1</a:t>
            </a:r>
            <a:r>
              <a:rPr lang="zh-CN" altLang="zh-CN" sz="2800">
                <a:latin typeface="+mn-ea"/>
                <a:ea typeface="+mn-ea"/>
              </a:rPr>
              <a:t>）</a:t>
            </a:r>
            <a:r>
              <a:rPr lang="zh-CN" altLang="zh-CN" sz="2800">
                <a:solidFill>
                  <a:srgbClr val="FF0000"/>
                </a:solidFill>
                <a:latin typeface="+mn-ea"/>
                <a:ea typeface="+mn-ea"/>
              </a:rPr>
              <a:t>三平衡</a:t>
            </a:r>
          </a:p>
          <a:p>
            <a:pPr marL="0" indent="0">
              <a:buNone/>
            </a:pPr>
            <a:r>
              <a:rPr lang="zh-CN" altLang="zh-CN" sz="2800">
                <a:solidFill>
                  <a:schemeClr val="accent1"/>
                </a:solidFill>
                <a:latin typeface="+mn-ea"/>
                <a:ea typeface="+mn-ea"/>
              </a:rPr>
              <a:t>①氯气的化学平衡：</a:t>
            </a:r>
            <a:r>
              <a:rPr lang="en-US" altLang="zh-CN" sz="2800" b="1" u="wavy">
                <a:solidFill>
                  <a:schemeClr val="accent1"/>
                </a:solidFill>
                <a:latin typeface="+mn-ea"/>
                <a:ea typeface="+mn-ea"/>
              </a:rPr>
              <a:t>Cl</a:t>
            </a:r>
            <a:r>
              <a:rPr lang="en-US" altLang="zh-CN" sz="2800" b="1" u="wavy" baseline="-25000">
                <a:solidFill>
                  <a:schemeClr val="accent1"/>
                </a:solidFill>
                <a:latin typeface="+mn-ea"/>
                <a:ea typeface="+mn-ea"/>
              </a:rPr>
              <a:t>2</a:t>
            </a:r>
            <a:r>
              <a:rPr lang="en-US" altLang="zh-CN" sz="2800" b="1" u="wavy">
                <a:solidFill>
                  <a:schemeClr val="accent1"/>
                </a:solidFill>
                <a:latin typeface="+mn-ea"/>
                <a:ea typeface="+mn-ea"/>
              </a:rPr>
              <a:t>+H</a:t>
            </a:r>
            <a:r>
              <a:rPr lang="en-US" altLang="zh-CN" sz="2800" b="1" u="wavy" baseline="-25000">
                <a:solidFill>
                  <a:schemeClr val="accent1"/>
                </a:solidFill>
                <a:latin typeface="+mn-ea"/>
                <a:ea typeface="+mn-ea"/>
              </a:rPr>
              <a:t>2</a:t>
            </a:r>
            <a:r>
              <a:rPr lang="en-US" altLang="zh-CN" sz="2800" b="1" u="wavy">
                <a:solidFill>
                  <a:schemeClr val="accent1"/>
                </a:solidFill>
                <a:latin typeface="+mn-ea"/>
                <a:ea typeface="+mn-ea"/>
              </a:rPr>
              <a:t>O      H</a:t>
            </a:r>
            <a:r>
              <a:rPr lang="en-US" altLang="zh-CN" sz="2800" b="1" u="wavy" baseline="30000">
                <a:solidFill>
                  <a:schemeClr val="accent1"/>
                </a:solidFill>
                <a:latin typeface="+mn-ea"/>
                <a:ea typeface="+mn-ea"/>
              </a:rPr>
              <a:t>+</a:t>
            </a:r>
            <a:r>
              <a:rPr lang="en-US" altLang="zh-CN" sz="2800" b="1" u="wavy">
                <a:solidFill>
                  <a:schemeClr val="accent1"/>
                </a:solidFill>
                <a:latin typeface="+mn-ea"/>
                <a:ea typeface="+mn-ea"/>
              </a:rPr>
              <a:t>+Cl</a:t>
            </a:r>
            <a:r>
              <a:rPr lang="zh-CN" altLang="zh-CN" sz="2800" b="1" u="wavy" baseline="30000">
                <a:solidFill>
                  <a:schemeClr val="accent1"/>
                </a:solidFill>
                <a:latin typeface="+mn-ea"/>
                <a:ea typeface="+mn-ea"/>
              </a:rPr>
              <a:t>－</a:t>
            </a:r>
            <a:r>
              <a:rPr lang="en-US" altLang="zh-CN" sz="2800" b="1" u="wavy">
                <a:solidFill>
                  <a:schemeClr val="accent1"/>
                </a:solidFill>
                <a:latin typeface="+mn-ea"/>
                <a:ea typeface="+mn-ea"/>
              </a:rPr>
              <a:t>+HClO</a:t>
            </a:r>
            <a:endParaRPr lang="zh-CN" altLang="zh-CN" sz="2800">
              <a:solidFill>
                <a:schemeClr val="accent1"/>
              </a:solidFill>
              <a:latin typeface="+mn-ea"/>
              <a:ea typeface="+mn-ea"/>
            </a:endParaRPr>
          </a:p>
          <a:p>
            <a:pPr marL="0" indent="0">
              <a:buNone/>
            </a:pPr>
            <a:r>
              <a:rPr lang="zh-CN" altLang="zh-CN" sz="2800">
                <a:solidFill>
                  <a:schemeClr val="accent1"/>
                </a:solidFill>
                <a:latin typeface="+mn-ea"/>
                <a:ea typeface="+mn-ea"/>
              </a:rPr>
              <a:t>②次氯酸电离平衡：</a:t>
            </a:r>
            <a:r>
              <a:rPr lang="en-US" altLang="zh-CN" sz="2800" b="1" u="wavy" err="1">
                <a:solidFill>
                  <a:schemeClr val="accent1"/>
                </a:solidFill>
                <a:latin typeface="+mn-ea"/>
                <a:ea typeface="+mn-ea"/>
              </a:rPr>
              <a:t>HClO </a:t>
            </a:r>
            <a:r>
              <a:rPr lang="en-US" altLang="zh-CN" sz="2800" b="1" u="wavy">
                <a:solidFill>
                  <a:schemeClr val="accent1"/>
                </a:solidFill>
                <a:latin typeface="+mn-ea"/>
                <a:ea typeface="+mn-ea"/>
              </a:rPr>
              <a:t>        H</a:t>
            </a:r>
            <a:r>
              <a:rPr lang="en-US" altLang="zh-CN" sz="2800" b="1" u="wavy" baseline="30000">
                <a:solidFill>
                  <a:schemeClr val="accent1"/>
                </a:solidFill>
                <a:latin typeface="+mn-ea"/>
                <a:ea typeface="+mn-ea"/>
              </a:rPr>
              <a:t>+</a:t>
            </a:r>
            <a:r>
              <a:rPr lang="en-US" altLang="zh-CN" sz="2800" b="1" u="wavy">
                <a:solidFill>
                  <a:schemeClr val="accent1"/>
                </a:solidFill>
                <a:latin typeface="+mn-ea"/>
                <a:ea typeface="+mn-ea"/>
              </a:rPr>
              <a:t>+ClO</a:t>
            </a:r>
            <a:r>
              <a:rPr lang="zh-CN" altLang="zh-CN" sz="2800" b="1" u="wavy" baseline="30000">
                <a:solidFill>
                  <a:schemeClr val="accent1"/>
                </a:solidFill>
                <a:latin typeface="+mn-ea"/>
                <a:ea typeface="+mn-ea"/>
              </a:rPr>
              <a:t>－</a:t>
            </a:r>
            <a:endParaRPr lang="zh-CN" altLang="zh-CN" sz="2800">
              <a:solidFill>
                <a:schemeClr val="accent1"/>
              </a:solidFill>
              <a:latin typeface="+mn-ea"/>
              <a:ea typeface="+mn-ea"/>
            </a:endParaRPr>
          </a:p>
          <a:p>
            <a:pPr marL="0" indent="0">
              <a:buNone/>
            </a:pPr>
            <a:r>
              <a:rPr lang="zh-CN" altLang="zh-CN" sz="2800">
                <a:solidFill>
                  <a:schemeClr val="accent1"/>
                </a:solidFill>
                <a:latin typeface="+mn-ea"/>
                <a:ea typeface="+mn-ea"/>
              </a:rPr>
              <a:t>③溶质水电离平衡</a:t>
            </a:r>
            <a:r>
              <a:rPr lang="zh-CN" altLang="zh-CN" sz="2800">
                <a:solidFill>
                  <a:schemeClr val="accent1"/>
                </a:solidFill>
              </a:rPr>
              <a:t>：</a:t>
            </a:r>
            <a:r>
              <a:rPr lang="en-US" altLang="zh-CN" sz="2800" b="1" u="wavy">
                <a:solidFill>
                  <a:schemeClr val="accent1"/>
                </a:solidFill>
              </a:rPr>
              <a:t>H</a:t>
            </a:r>
            <a:r>
              <a:rPr lang="en-US" altLang="zh-CN" sz="2800" b="1" u="wavy" baseline="-25000">
                <a:solidFill>
                  <a:schemeClr val="accent1"/>
                </a:solidFill>
              </a:rPr>
              <a:t>2</a:t>
            </a:r>
            <a:r>
              <a:rPr lang="en-US" altLang="zh-CN" sz="2800" b="1" u="wavy">
                <a:solidFill>
                  <a:schemeClr val="accent1"/>
                </a:solidFill>
              </a:rPr>
              <a:t>O           H</a:t>
            </a:r>
            <a:r>
              <a:rPr lang="en-US" altLang="zh-CN" sz="2800" b="1" u="wavy" baseline="30000">
                <a:solidFill>
                  <a:schemeClr val="accent1"/>
                </a:solidFill>
              </a:rPr>
              <a:t>+</a:t>
            </a:r>
            <a:r>
              <a:rPr lang="en-US" altLang="zh-CN" sz="2800" b="1" u="wavy">
                <a:solidFill>
                  <a:schemeClr val="accent1"/>
                </a:solidFill>
              </a:rPr>
              <a:t>+OH</a:t>
            </a:r>
            <a:r>
              <a:rPr lang="zh-CN" altLang="zh-CN" sz="2800" b="1" u="wavy" baseline="30000">
                <a:solidFill>
                  <a:schemeClr val="accent1"/>
                </a:solidFill>
              </a:rPr>
              <a:t>－</a:t>
            </a:r>
            <a:endParaRPr lang="zh-CN" altLang="zh-CN" sz="2800">
              <a:solidFill>
                <a:schemeClr val="accent1"/>
              </a:solidFill>
            </a:endParaRPr>
          </a:p>
          <a:p>
            <a:endParaRPr lang="en-US" altLang="zh-CN" sz="2800" b="1" kern="100">
              <a:effectLst/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sz="2800" b="1" kern="100">
              <a:effectLst/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>
            <p:custDataLst>
              <p:tags r:id="rId3"/>
            </p:custDataLst>
          </p:nvPr>
        </p:nvSpPr>
        <p:spPr>
          <a:xfrm>
            <a:off x="125857" y="190742"/>
            <a:ext cx="90852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4000" b="1">
                <a:solidFill>
                  <a:srgbClr val="C00000"/>
                </a:solidFill>
              </a:rPr>
              <a:t>任务</a:t>
            </a:r>
            <a:r>
              <a:rPr lang="zh-CN" altLang="en-US" sz="4000" b="1">
                <a:solidFill>
                  <a:srgbClr val="C00000"/>
                </a:solidFill>
              </a:rPr>
              <a:t>二</a:t>
            </a:r>
            <a:r>
              <a:rPr lang="en-US" altLang="zh-CN" sz="4000" b="1">
                <a:solidFill>
                  <a:srgbClr val="C00000"/>
                </a:solidFill>
              </a:rPr>
              <a:t>.</a:t>
            </a:r>
            <a:r>
              <a:rPr lang="zh-CN" altLang="en-US" sz="4000" b="1">
                <a:solidFill>
                  <a:srgbClr val="C00000"/>
                </a:solidFill>
              </a:rPr>
              <a:t>用化学平衡的视角看氯水</a:t>
            </a:r>
          </a:p>
        </p:txBody>
      </p:sp>
      <p:pic>
        <p:nvPicPr>
          <p:cNvPr id="5122" name="图片 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86917" y="2358204"/>
            <a:ext cx="342900" cy="132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4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6714" y="3090342"/>
            <a:ext cx="342900" cy="132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4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5264" y="3761462"/>
            <a:ext cx="342900" cy="132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25857" y="4508020"/>
            <a:ext cx="3730508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133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（</a:t>
            </a:r>
            <a:r>
              <a:rPr kumimoji="0" lang="en-US" altLang="zh-CN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2</a:t>
            </a:r>
            <a:r>
              <a:rPr kumimoji="0" lang="zh-CN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）</a:t>
            </a:r>
            <a:r>
              <a:rPr kumimoji="0" lang="zh-CN" altLang="en-US" sz="28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三分子、四离子</a:t>
            </a:r>
            <a:endParaRPr kumimoji="0" lang="zh-CN" altLang="en-US" sz="2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+mn-ea"/>
              <a:cs typeface="宋体" panose="02010600030101010101" pitchFamily="2" charset="-122"/>
            </a:endParaRPr>
          </a:p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5123" name="图片 7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87050" y="4249349"/>
            <a:ext cx="5602902" cy="131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0" y="1181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" name="矩形 11"/>
          <p:cNvSpPr/>
          <p:nvPr>
            <p:custDataLst>
              <p:tags r:id="rId10"/>
            </p:custDataLst>
          </p:nvPr>
        </p:nvSpPr>
        <p:spPr>
          <a:xfrm>
            <a:off x="215414" y="6044052"/>
            <a:ext cx="4334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/>
              <a:t>（</a:t>
            </a:r>
            <a:r>
              <a:rPr lang="en-US" altLang="zh-CN" sz="2800"/>
              <a:t>3</a:t>
            </a:r>
            <a:r>
              <a:rPr lang="zh-CN" altLang="zh-CN" sz="2800"/>
              <a:t>）</a:t>
            </a:r>
            <a:r>
              <a:rPr lang="zh-CN" altLang="zh-CN" sz="2800">
                <a:solidFill>
                  <a:srgbClr val="FF0000"/>
                </a:solidFill>
              </a:rPr>
              <a:t>新制氯水的多重性质</a:t>
            </a:r>
          </a:p>
        </p:txBody>
      </p:sp>
      <p:sp>
        <p:nvSpPr>
          <p:cNvPr id="13" name="矩形 12"/>
          <p:cNvSpPr/>
          <p:nvPr>
            <p:custDataLst>
              <p:tags r:id="rId11"/>
            </p:custDataLst>
          </p:nvPr>
        </p:nvSpPr>
        <p:spPr>
          <a:xfrm>
            <a:off x="5558367" y="6044052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>
                <a:solidFill>
                  <a:srgbClr val="FF0000"/>
                </a:solidFill>
                <a:latin typeface="+mn-ea"/>
              </a:rPr>
              <a:t>久置</a:t>
            </a:r>
            <a:r>
              <a:rPr lang="zh-CN" altLang="zh-CN" sz="2800" b="1" kern="100">
                <a:solidFill>
                  <a:srgbClr val="FF0000"/>
                </a:solidFill>
                <a:latin typeface="+mn-ea"/>
                <a:cs typeface="Courier New" panose="02070309020205020404" pitchFamily="49" charset="0"/>
              </a:rPr>
              <a:t>氯水</a:t>
            </a:r>
            <a:r>
              <a:rPr lang="zh-CN" altLang="en-US" sz="2800" b="1" kern="100">
                <a:solidFill>
                  <a:srgbClr val="FF0000"/>
                </a:solidFill>
                <a:latin typeface="+mn-ea"/>
                <a:cs typeface="Courier New" panose="02070309020205020404" pitchFamily="49" charset="0"/>
              </a:rPr>
              <a:t>？</a:t>
            </a:r>
            <a:endParaRPr lang="en-US" altLang="zh-CN" sz="2800" b="1" kern="100">
              <a:solidFill>
                <a:srgbClr val="FF0000"/>
              </a:solidFill>
              <a:latin typeface="+mn-ea"/>
              <a:cs typeface="Courier New" panose="02070309020205020404" pitchFamily="49" charset="0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866" y="3030435"/>
            <a:ext cx="7816734" cy="318097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881" y="284901"/>
            <a:ext cx="10303326" cy="214105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154305" y="116840"/>
            <a:ext cx="4695190" cy="70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pPr eaLnBrk="1" hangingPunct="1"/>
            <a:r>
              <a:rPr lang="zh-CN" altLang="en-US" sz="3200" b="1" kern="10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考点一</a:t>
            </a:r>
            <a:r>
              <a:rPr lang="en-US" altLang="zh-CN" sz="3200" b="1" kern="10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    </a:t>
            </a:r>
            <a:r>
              <a:rPr lang="zh-CN" altLang="en-US" sz="3200" b="1" kern="10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氯气、氯水</a:t>
            </a: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201295" y="869950"/>
            <a:ext cx="11990705" cy="21158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40000"/>
              </a:lnSpc>
              <a:spcAft>
                <a:spcPct val="0"/>
              </a:spcAft>
            </a:pPr>
            <a:r>
              <a:rPr lang="en-US" altLang="zh-CN" sz="3200" b="1" kern="1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3200" b="1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.</a:t>
            </a:r>
            <a:r>
              <a:rPr lang="zh-CN" altLang="zh-CN" sz="3200" b="1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氯气的化学性质</a:t>
            </a:r>
            <a:endParaRPr lang="zh-CN" altLang="zh-CN" sz="3200" b="1" kern="10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ct val="0"/>
              </a:spcAft>
            </a:pPr>
            <a:r>
              <a:rPr lang="en-US" altLang="zh-CN" sz="3200" b="1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  <a:sym typeface="+mn-ea"/>
              </a:rPr>
              <a:t>(2)</a:t>
            </a:r>
            <a:r>
              <a:rPr lang="zh-CN" altLang="zh-CN" sz="3200" b="1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从化合价的角度认识</a:t>
            </a:r>
            <a:r>
              <a:rPr lang="en-US" altLang="zh-CN" sz="3200" b="1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  <a:sym typeface="+mn-ea"/>
              </a:rPr>
              <a:t>Cl</a:t>
            </a:r>
            <a:r>
              <a:rPr lang="en-US" altLang="zh-CN" sz="3200" b="1" kern="100" baseline="-250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  <a:sym typeface="+mn-ea"/>
              </a:rPr>
              <a:t>2</a:t>
            </a:r>
            <a:r>
              <a:rPr lang="zh-CN" altLang="zh-CN" sz="3200" b="1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的化学性质</a:t>
            </a:r>
            <a:r>
              <a:rPr lang="en-US" altLang="zh-CN" sz="3200" b="1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  <a:sym typeface="+mn-ea"/>
              </a:rPr>
              <a:t>——</a:t>
            </a:r>
            <a:r>
              <a:rPr lang="zh-CN" altLang="zh-CN" sz="3200" b="1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歧化反应</a:t>
            </a:r>
            <a:endParaRPr lang="zh-CN" altLang="zh-CN" sz="3200" b="1" kern="10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40000"/>
              </a:lnSpc>
              <a:spcAft>
                <a:spcPct val="0"/>
              </a:spcAft>
            </a:pPr>
            <a:endParaRPr lang="zh-CN" altLang="zh-CN" sz="3000" b="1" kern="10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234315" y="2285365"/>
            <a:ext cx="11418570" cy="6216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000">
                <a:solidFill>
                  <a:schemeClr val="tx1"/>
                </a:solidFill>
                <a:effectLst/>
                <a:latin typeface="Calibri" panose="020F0502020204030204" pitchFamily="34" charset="0"/>
                <a:ea typeface="微软雅黑" panose="020B0503020204020204" charset="-122"/>
                <a:cs typeface="Times New Roman" panose="02020603050405020304" pitchFamily="18" charset="0"/>
              </a:rPr>
              <a:t>②</a:t>
            </a:r>
            <a:r>
              <a:rPr lang="zh-CN" altLang="en-US" sz="30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与碱反应</a:t>
            </a: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3000">
              <a:solidFill>
                <a:schemeClr val="tx1"/>
              </a:solidFill>
              <a:effectLst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0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</a:t>
            </a:r>
            <a:endParaRPr lang="zh-CN" altLang="en-US" sz="3000">
              <a:solidFill>
                <a:schemeClr val="tx1"/>
              </a:solidFill>
              <a:effectLst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3000">
              <a:solidFill>
                <a:schemeClr val="tx1"/>
              </a:solidFill>
              <a:effectLst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0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55651" name="Picture 3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1870" y="2943225"/>
            <a:ext cx="10097135" cy="2039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325120" y="5107940"/>
            <a:ext cx="11548110" cy="1478280"/>
          </a:xfrm>
          <a:prstGeom prst="rect">
            <a:avLst/>
          </a:prstGeom>
          <a:solidFill>
            <a:srgbClr val="DCDCD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noAutofit/>
          </a:bodyPr>
          <a:lstStyle/>
          <a:p>
            <a:pPr>
              <a:lnSpc>
                <a:spcPct val="140000"/>
              </a:lnSpc>
              <a:spcAft>
                <a:spcPct val="0"/>
              </a:spcAft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            </a:t>
            </a:r>
            <a:r>
              <a:rPr lang="en-US" altLang="zh-CN" sz="3000" b="1">
                <a:solidFill>
                  <a:srgbClr val="0000FF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 </a:t>
            </a:r>
            <a:r>
              <a:rPr lang="en-US" altLang="zh-CN" sz="300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1 mol Cl</a:t>
            </a:r>
            <a:r>
              <a:rPr lang="en-US" altLang="zh-CN" sz="3000" baseline="-2500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2</a:t>
            </a:r>
            <a:r>
              <a:rPr lang="zh-CN" altLang="zh-CN" sz="300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与水反应时</a:t>
            </a:r>
            <a:r>
              <a:rPr lang="en-US" altLang="zh-CN" sz="300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, </a:t>
            </a:r>
            <a:r>
              <a:rPr lang="zh-CN" altLang="zh-CN" sz="300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转移电子数小于</a:t>
            </a:r>
            <a:r>
              <a:rPr lang="en-US" altLang="zh-CN" sz="3000" i="1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N</a:t>
            </a:r>
            <a:r>
              <a:rPr lang="en-US" altLang="zh-CN" sz="3000" baseline="-2500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A</a:t>
            </a:r>
            <a:r>
              <a:rPr lang="en-US" altLang="zh-CN" sz="300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,</a:t>
            </a:r>
            <a:r>
              <a:rPr lang="zh-CN" altLang="zh-CN" sz="300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而</a:t>
            </a:r>
            <a:r>
              <a:rPr lang="en-US" altLang="zh-CN" sz="300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1 mol Cl</a:t>
            </a:r>
            <a:r>
              <a:rPr lang="en-US" altLang="zh-CN" sz="3000" baseline="-2500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2</a:t>
            </a:r>
            <a:r>
              <a:rPr lang="zh-CN" altLang="zh-CN" sz="300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与足量冷的</a:t>
            </a:r>
            <a:r>
              <a:rPr lang="en-US" altLang="zh-CN" sz="3000" err="1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NaOH</a:t>
            </a:r>
            <a:r>
              <a:rPr lang="zh-CN" altLang="zh-CN" sz="300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溶液</a:t>
            </a:r>
            <a:r>
              <a:rPr lang="en-US" altLang="zh-CN" sz="300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(</a:t>
            </a:r>
            <a:r>
              <a:rPr lang="zh-CN" altLang="zh-CN" sz="300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或石灰乳</a:t>
            </a:r>
            <a:r>
              <a:rPr lang="en-US" altLang="zh-CN" sz="300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)</a:t>
            </a:r>
            <a:r>
              <a:rPr lang="zh-CN" altLang="zh-CN" sz="300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反应时</a:t>
            </a:r>
            <a:r>
              <a:rPr lang="en-US" altLang="zh-CN" sz="300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, </a:t>
            </a:r>
            <a:r>
              <a:rPr lang="zh-CN" altLang="zh-CN" sz="300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转移电子数为</a:t>
            </a:r>
            <a:r>
              <a:rPr lang="en-US" altLang="zh-CN" sz="3000" i="1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N</a:t>
            </a:r>
            <a:r>
              <a:rPr lang="en-US" altLang="zh-CN" sz="3000" baseline="-2500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A</a:t>
            </a:r>
            <a:r>
              <a:rPr lang="zh-CN" altLang="zh-CN" sz="300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。</a:t>
            </a:r>
            <a:endParaRPr lang="en-US" altLang="zh-CN" sz="3000">
              <a:solidFill>
                <a:srgbClr val="000000"/>
              </a:solidFill>
              <a:latin typeface="Times New Roman" panose="02020603050405020304"/>
              <a:ea typeface="微软雅黑" panose="020B0503020204020204" charset="-122"/>
              <a:cs typeface="Times New Roman" panose="02020603050405020304"/>
              <a:sym typeface="+mn-ea"/>
            </a:endParaRPr>
          </a:p>
        </p:txBody>
      </p:sp>
      <p:graphicFrame>
        <p:nvGraphicFramePr>
          <p:cNvPr id="189464" name="对象 189463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73025" y="4651375"/>
          <a:ext cx="1718945" cy="1334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r:id="rId10" imgW="1880235" imgH="1362710" progId="MS_ClipArt_Gallery.2">
                  <p:embed/>
                </p:oleObj>
              </mc:Choice>
              <mc:Fallback>
                <p:oleObj r:id="rId10" imgW="1880235" imgH="1362710" progId="MS_ClipArt_Gallery.2">
                  <p:embed/>
                  <p:pic>
                    <p:nvPicPr>
                      <p:cNvPr id="0" name="对象 189463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3025" y="4651375"/>
                        <a:ext cx="1718945" cy="133477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3025" y="106680"/>
            <a:ext cx="12037695" cy="70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思考：若将新制氯水滴入下列物质或溶液中，试完成下表：</a:t>
            </a:r>
            <a:endParaRPr lang="zh-CN" altLang="en-US" sz="3200" b="1" kern="1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38915" name="Group 3"/>
          <p:cNvGrpSpPr/>
          <p:nvPr>
            <p:custDataLst>
              <p:tags r:id="rId2"/>
            </p:custDataLst>
          </p:nvPr>
        </p:nvGrpSpPr>
        <p:grpSpPr>
          <a:xfrm>
            <a:off x="292735" y="1071880"/>
            <a:ext cx="11638915" cy="5579110"/>
            <a:chOff x="113" y="754"/>
            <a:chExt cx="5489" cy="3039"/>
          </a:xfrm>
        </p:grpSpPr>
        <p:sp>
          <p:nvSpPr>
            <p:cNvPr id="38916" name="Rectangle 4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406" y="3445"/>
              <a:ext cx="2196" cy="348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38917" name="Rectangle 5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309" y="3445"/>
              <a:ext cx="1097" cy="348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38918" name="Rectangle 6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211" y="3445"/>
              <a:ext cx="1098" cy="348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38919" name="Rectangle 7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113" y="3445"/>
              <a:ext cx="1098" cy="348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b="1">
                  <a:latin typeface="Times New Roman" panose="02020603050405020304" pitchFamily="18" charset="0"/>
                  <a:ea typeface="微软雅黑" panose="020B0503020204020204" charset="-122"/>
                </a:rPr>
                <a:t>光照氯水</a:t>
              </a:r>
            </a:p>
          </p:txBody>
        </p:sp>
        <p:sp>
          <p:nvSpPr>
            <p:cNvPr id="38920" name="Rectangle 8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406" y="3090"/>
              <a:ext cx="2196" cy="355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38921" name="Rectangle 9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2309" y="3090"/>
              <a:ext cx="1097" cy="355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38922" name="Rectangle 10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1211" y="3090"/>
              <a:ext cx="1098" cy="355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38923" name="Rectangle 11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113" y="3090"/>
              <a:ext cx="1098" cy="355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en-US" altLang="zh-CN" b="1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Na</a:t>
              </a:r>
              <a:r>
                <a:rPr lang="en-US" altLang="zh-CN" b="1" baseline="-2500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2</a:t>
              </a:r>
              <a:r>
                <a:rPr lang="en-US" altLang="zh-CN" b="1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SO</a:t>
              </a:r>
              <a:r>
                <a:rPr lang="en-US" altLang="zh-CN" b="1" baseline="-2500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3</a:t>
              </a:r>
              <a:r>
                <a:rPr lang="en-US" altLang="zh-CN" b="1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(aq)</a:t>
              </a:r>
            </a:p>
          </p:txBody>
        </p:sp>
        <p:sp>
          <p:nvSpPr>
            <p:cNvPr id="38924" name="Rectangle 12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406" y="2725"/>
              <a:ext cx="2196" cy="365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38925" name="Rectangle 13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309" y="2725"/>
              <a:ext cx="1097" cy="365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38926" name="Rectangle 14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1211" y="2725"/>
              <a:ext cx="1098" cy="365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38927" name="Rectangle 15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113" y="2725"/>
              <a:ext cx="1098" cy="365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en-US" altLang="zh-CN" b="1" err="1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NaBr(aq)</a:t>
              </a:r>
            </a:p>
          </p:txBody>
        </p:sp>
        <p:sp>
          <p:nvSpPr>
            <p:cNvPr id="38928" name="Rectangle 16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406" y="2359"/>
              <a:ext cx="2196" cy="366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38929" name="Rectangle 17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309" y="2359"/>
              <a:ext cx="1097" cy="366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38930" name="Rectangle 18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211" y="2359"/>
              <a:ext cx="1098" cy="366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38931" name="Rectangle 19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113" y="2359"/>
              <a:ext cx="1098" cy="366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en-US" altLang="zh-CN" b="1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AgNO</a:t>
              </a:r>
              <a:r>
                <a:rPr lang="en-US" altLang="zh-CN" b="1" baseline="-2500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3</a:t>
              </a:r>
              <a:r>
                <a:rPr lang="en-US" altLang="zh-CN" b="1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(aq)</a:t>
              </a:r>
            </a:p>
          </p:txBody>
        </p:sp>
        <p:sp>
          <p:nvSpPr>
            <p:cNvPr id="38932" name="Rectangle 20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3406" y="1993"/>
              <a:ext cx="2196" cy="366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38933" name="Rectangle 21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2309" y="1993"/>
              <a:ext cx="1097" cy="366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38934" name="Rectangle 22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1211" y="1993"/>
              <a:ext cx="1098" cy="366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38935" name="Rectangle 23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113" y="1993"/>
              <a:ext cx="1098" cy="366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b="1" err="1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NaOH(aq)</a:t>
              </a:r>
            </a:p>
          </p:txBody>
        </p:sp>
        <p:sp>
          <p:nvSpPr>
            <p:cNvPr id="38936" name="Rectangle 24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3406" y="1636"/>
              <a:ext cx="2196" cy="357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38937" name="Rectangle 25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2309" y="1636"/>
              <a:ext cx="1097" cy="357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38938" name="Rectangle 26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1211" y="1636"/>
              <a:ext cx="1098" cy="357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38939" name="Rectangle 27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113" y="1636"/>
              <a:ext cx="1098" cy="357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b="1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CaCO</a:t>
              </a:r>
              <a:r>
                <a:rPr lang="en-US" altLang="zh-CN" b="1" baseline="-2500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38940" name="Rectangle 28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3406" y="1271"/>
              <a:ext cx="2196" cy="365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38941" name="Rectangle 29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2309" y="1271"/>
              <a:ext cx="1097" cy="365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38942" name="Rectangle 30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1211" y="1271"/>
              <a:ext cx="1098" cy="365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38943" name="Rectangle 31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113" y="1271"/>
              <a:ext cx="1098" cy="365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b="1">
                  <a:latin typeface="Times New Roman" panose="02020603050405020304" pitchFamily="18" charset="0"/>
                  <a:ea typeface="微软雅黑" panose="020B0503020204020204" charset="-122"/>
                </a:rPr>
                <a:t>石蕊溶液</a:t>
              </a:r>
            </a:p>
          </p:txBody>
        </p:sp>
        <p:sp>
          <p:nvSpPr>
            <p:cNvPr id="38944" name="Rectangle 32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3406" y="754"/>
              <a:ext cx="2196" cy="517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b="1">
                  <a:latin typeface="Times New Roman" panose="02020603050405020304" pitchFamily="18" charset="0"/>
                  <a:ea typeface="微软雅黑" panose="020B0503020204020204" charset="-122"/>
                </a:rPr>
                <a:t>离子方程式</a:t>
              </a:r>
            </a:p>
          </p:txBody>
        </p:sp>
        <p:sp>
          <p:nvSpPr>
            <p:cNvPr id="38945" name="Rectangle 33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2309" y="754"/>
              <a:ext cx="1097" cy="517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b="1">
                  <a:latin typeface="Times New Roman" panose="02020603050405020304" pitchFamily="18" charset="0"/>
                  <a:ea typeface="微软雅黑" panose="020B0503020204020204" charset="-122"/>
                </a:rPr>
                <a:t>现象</a:t>
              </a:r>
            </a:p>
          </p:txBody>
        </p:sp>
        <p:sp>
          <p:nvSpPr>
            <p:cNvPr id="38946" name="Rectangle 34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1211" y="754"/>
              <a:ext cx="1098" cy="517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b="1">
                  <a:latin typeface="Times New Roman" panose="02020603050405020304" pitchFamily="18" charset="0"/>
                  <a:ea typeface="微软雅黑" panose="020B0503020204020204" charset="-122"/>
                </a:rPr>
                <a:t>氯水中的反应微粒</a:t>
              </a:r>
            </a:p>
          </p:txBody>
        </p:sp>
        <p:sp>
          <p:nvSpPr>
            <p:cNvPr id="38947" name="Rectangle 35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113" y="754"/>
              <a:ext cx="1098" cy="517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b="1">
                  <a:latin typeface="Times New Roman" panose="02020603050405020304" pitchFamily="18" charset="0"/>
                  <a:ea typeface="微软雅黑" panose="020B0503020204020204" charset="-122"/>
                </a:rPr>
                <a:t>反应物</a:t>
              </a:r>
            </a:p>
          </p:txBody>
        </p:sp>
        <p:sp>
          <p:nvSpPr>
            <p:cNvPr id="38948" name="Line 36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>
              <a:off x="113" y="754"/>
              <a:ext cx="5489" cy="0"/>
            </a:xfrm>
            <a:prstGeom prst="line">
              <a:avLst/>
            </a:prstGeom>
            <a:noFill/>
            <a:ln w="28575" cap="sq">
              <a:solidFill>
                <a:srgbClr val="000066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/>
            </a:p>
          </p:txBody>
        </p:sp>
        <p:sp>
          <p:nvSpPr>
            <p:cNvPr id="38949" name="Line 37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113" y="3793"/>
              <a:ext cx="5489" cy="0"/>
            </a:xfrm>
            <a:prstGeom prst="line">
              <a:avLst/>
            </a:prstGeom>
            <a:noFill/>
            <a:ln w="28575" cap="sq">
              <a:solidFill>
                <a:srgbClr val="000066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/>
            </a:p>
          </p:txBody>
        </p:sp>
        <p:sp>
          <p:nvSpPr>
            <p:cNvPr id="38950" name="Line 38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113" y="754"/>
              <a:ext cx="0" cy="3039"/>
            </a:xfrm>
            <a:prstGeom prst="line">
              <a:avLst/>
            </a:prstGeom>
            <a:noFill/>
            <a:ln w="28575" cap="sq">
              <a:solidFill>
                <a:srgbClr val="000066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/>
            </a:p>
          </p:txBody>
        </p:sp>
        <p:sp>
          <p:nvSpPr>
            <p:cNvPr id="38951" name="Line 39"/>
            <p:cNvSpPr>
              <a:spLocks noChangeShapeType="1"/>
            </p:cNvSpPr>
            <p:nvPr>
              <p:custDataLst>
                <p:tags r:id="rId57"/>
              </p:custDataLst>
            </p:nvPr>
          </p:nvSpPr>
          <p:spPr bwMode="auto">
            <a:xfrm flipH="1">
              <a:off x="5602" y="754"/>
              <a:ext cx="0" cy="3039"/>
            </a:xfrm>
            <a:prstGeom prst="line">
              <a:avLst/>
            </a:prstGeom>
            <a:noFill/>
            <a:ln w="28575" cap="sq">
              <a:solidFill>
                <a:srgbClr val="000066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/>
            </a:p>
          </p:txBody>
        </p:sp>
        <p:sp>
          <p:nvSpPr>
            <p:cNvPr id="38952" name="Line 40"/>
            <p:cNvSpPr>
              <a:spLocks noChangeShapeType="1"/>
            </p:cNvSpPr>
            <p:nvPr>
              <p:custDataLst>
                <p:tags r:id="rId58"/>
              </p:custDataLst>
            </p:nvPr>
          </p:nvSpPr>
          <p:spPr bwMode="auto">
            <a:xfrm flipH="1">
              <a:off x="1211" y="754"/>
              <a:ext cx="0" cy="3039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/>
            </a:p>
          </p:txBody>
        </p:sp>
        <p:sp>
          <p:nvSpPr>
            <p:cNvPr id="38953" name="Line 41"/>
            <p:cNvSpPr>
              <a:spLocks noChangeShapeType="1"/>
            </p:cNvSpPr>
            <p:nvPr>
              <p:custDataLst>
                <p:tags r:id="rId59"/>
              </p:custDataLst>
            </p:nvPr>
          </p:nvSpPr>
          <p:spPr bwMode="auto">
            <a:xfrm flipH="1">
              <a:off x="2309" y="754"/>
              <a:ext cx="0" cy="3039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/>
            </a:p>
          </p:txBody>
        </p:sp>
        <p:sp>
          <p:nvSpPr>
            <p:cNvPr id="38954" name="Line 42"/>
            <p:cNvSpPr>
              <a:spLocks noChangeShapeType="1"/>
            </p:cNvSpPr>
            <p:nvPr>
              <p:custDataLst>
                <p:tags r:id="rId60"/>
              </p:custDataLst>
            </p:nvPr>
          </p:nvSpPr>
          <p:spPr bwMode="auto">
            <a:xfrm flipH="1">
              <a:off x="3406" y="754"/>
              <a:ext cx="0" cy="3039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/>
            </a:p>
          </p:txBody>
        </p:sp>
        <p:sp>
          <p:nvSpPr>
            <p:cNvPr id="38955" name="Line 43"/>
            <p:cNvSpPr>
              <a:spLocks noChangeShapeType="1"/>
            </p:cNvSpPr>
            <p:nvPr>
              <p:custDataLst>
                <p:tags r:id="rId61"/>
              </p:custDataLst>
            </p:nvPr>
          </p:nvSpPr>
          <p:spPr bwMode="auto">
            <a:xfrm>
              <a:off x="113" y="1271"/>
              <a:ext cx="5489" cy="0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/>
            </a:p>
          </p:txBody>
        </p:sp>
        <p:sp>
          <p:nvSpPr>
            <p:cNvPr id="38956" name="Line 44"/>
            <p:cNvSpPr>
              <a:spLocks noChangeShapeType="1"/>
            </p:cNvSpPr>
            <p:nvPr>
              <p:custDataLst>
                <p:tags r:id="rId62"/>
              </p:custDataLst>
            </p:nvPr>
          </p:nvSpPr>
          <p:spPr bwMode="auto">
            <a:xfrm>
              <a:off x="113" y="1636"/>
              <a:ext cx="5489" cy="0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/>
            </a:p>
          </p:txBody>
        </p:sp>
        <p:sp>
          <p:nvSpPr>
            <p:cNvPr id="38957" name="Line 45"/>
            <p:cNvSpPr>
              <a:spLocks noChangeShapeType="1"/>
            </p:cNvSpPr>
            <p:nvPr>
              <p:custDataLst>
                <p:tags r:id="rId63"/>
              </p:custDataLst>
            </p:nvPr>
          </p:nvSpPr>
          <p:spPr bwMode="auto">
            <a:xfrm>
              <a:off x="113" y="1993"/>
              <a:ext cx="5489" cy="0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/>
            </a:p>
          </p:txBody>
        </p:sp>
        <p:sp>
          <p:nvSpPr>
            <p:cNvPr id="38958" name="Line 46"/>
            <p:cNvSpPr>
              <a:spLocks noChangeShapeType="1"/>
            </p:cNvSpPr>
            <p:nvPr>
              <p:custDataLst>
                <p:tags r:id="rId64"/>
              </p:custDataLst>
            </p:nvPr>
          </p:nvSpPr>
          <p:spPr bwMode="auto">
            <a:xfrm>
              <a:off x="113" y="2359"/>
              <a:ext cx="5489" cy="0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/>
            </a:p>
          </p:txBody>
        </p:sp>
        <p:sp>
          <p:nvSpPr>
            <p:cNvPr id="38959" name="Line 47"/>
            <p:cNvSpPr>
              <a:spLocks noChangeShapeType="1"/>
            </p:cNvSpPr>
            <p:nvPr>
              <p:custDataLst>
                <p:tags r:id="rId65"/>
              </p:custDataLst>
            </p:nvPr>
          </p:nvSpPr>
          <p:spPr bwMode="auto">
            <a:xfrm>
              <a:off x="113" y="2725"/>
              <a:ext cx="5489" cy="0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/>
            </a:p>
          </p:txBody>
        </p:sp>
        <p:sp>
          <p:nvSpPr>
            <p:cNvPr id="38960" name="Line 48"/>
            <p:cNvSpPr>
              <a:spLocks noChangeShapeType="1"/>
            </p:cNvSpPr>
            <p:nvPr>
              <p:custDataLst>
                <p:tags r:id="rId66"/>
              </p:custDataLst>
            </p:nvPr>
          </p:nvSpPr>
          <p:spPr bwMode="auto">
            <a:xfrm>
              <a:off x="113" y="3090"/>
              <a:ext cx="5489" cy="0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/>
            </a:p>
          </p:txBody>
        </p:sp>
        <p:sp>
          <p:nvSpPr>
            <p:cNvPr id="38961" name="Line 49"/>
            <p:cNvSpPr>
              <a:spLocks noChangeShapeType="1"/>
            </p:cNvSpPr>
            <p:nvPr>
              <p:custDataLst>
                <p:tags r:id="rId67"/>
              </p:custDataLst>
            </p:nvPr>
          </p:nvSpPr>
          <p:spPr bwMode="auto">
            <a:xfrm>
              <a:off x="113" y="3445"/>
              <a:ext cx="5489" cy="0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/>
            </a:p>
          </p:txBody>
        </p:sp>
      </p:grpSp>
      <p:sp>
        <p:nvSpPr>
          <p:cNvPr id="38962" name="Text Box 5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73350" y="2086610"/>
            <a:ext cx="474472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</a:t>
            </a:r>
            <a:r>
              <a:rPr lang="en-US" altLang="zh-CN" sz="2800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+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HClO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先变红后褪色</a:t>
            </a:r>
            <a:endParaRPr lang="en-US" altLang="zh-CN" sz="2800" b="1" dirty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8964" name="Text Box 5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715627" y="2765041"/>
            <a:ext cx="21194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</a:t>
            </a:r>
            <a:r>
              <a:rPr lang="en-US" altLang="zh-CN" sz="2800" b="1" baseline="300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38965" name="Text Box 5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98862" y="2777657"/>
            <a:ext cx="26695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溶解产生气泡</a:t>
            </a:r>
          </a:p>
        </p:txBody>
      </p:sp>
      <p:sp>
        <p:nvSpPr>
          <p:cNvPr id="38966" name="Text Box 5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91628" y="2748092"/>
            <a:ext cx="50183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CaCO</a:t>
            </a:r>
            <a:r>
              <a:rPr lang="en-US" altLang="zh-CN" sz="2800" b="1" baseline="-250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+2H</a:t>
            </a:r>
            <a:r>
              <a:rPr lang="en-US" altLang="zh-CN" sz="2800" b="1" baseline="300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+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=Ca</a:t>
            </a:r>
            <a:r>
              <a:rPr lang="en-US" altLang="zh-CN" sz="2800" b="1" baseline="300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2+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+CO</a:t>
            </a:r>
            <a:r>
              <a:rPr lang="en-US" altLang="zh-CN" sz="2800" b="1" baseline="-250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+H</a:t>
            </a:r>
            <a:r>
              <a:rPr lang="en-US" altLang="zh-CN" sz="2800" b="1" baseline="-250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38967" name="Text Box 5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705467" y="3423853"/>
            <a:ext cx="21194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Cl</a:t>
            </a:r>
            <a:r>
              <a:rPr lang="en-US" altLang="zh-CN" sz="2800" b="1" baseline="-250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8968" name="Text Box 5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779395" y="3430923"/>
            <a:ext cx="26695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氯水颜色褪去</a:t>
            </a:r>
          </a:p>
        </p:txBody>
      </p:sp>
      <p:sp>
        <p:nvSpPr>
          <p:cNvPr id="38969" name="Text Box 5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107856" y="3428015"/>
            <a:ext cx="50183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2OH</a:t>
            </a:r>
            <a:r>
              <a:rPr lang="zh-CN" altLang="en-US" sz="2800" b="1" baseline="300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+Cl</a:t>
            </a:r>
            <a:r>
              <a:rPr lang="en-US" altLang="zh-CN" sz="2800" b="1" baseline="-250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=Cl</a:t>
            </a:r>
            <a:r>
              <a:rPr lang="zh-CN" altLang="en-US" sz="2800" b="1" baseline="300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+ClO</a:t>
            </a:r>
            <a:r>
              <a:rPr lang="zh-CN" altLang="en-US" sz="2800" b="1" baseline="300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+H</a:t>
            </a:r>
            <a:r>
              <a:rPr lang="en-US" altLang="zh-CN" sz="2800" b="1" baseline="-250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38970" name="Text Box 58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705467" y="4095683"/>
            <a:ext cx="21194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Cl</a:t>
            </a:r>
            <a:r>
              <a:rPr lang="en-US" altLang="zh-CN" sz="2800" b="1" baseline="300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38971" name="Text Box 59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776721" y="4102134"/>
            <a:ext cx="26695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产生白色沉淀</a:t>
            </a:r>
          </a:p>
        </p:txBody>
      </p:sp>
      <p:sp>
        <p:nvSpPr>
          <p:cNvPr id="38972" name="Text Box 60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983261" y="4115820"/>
            <a:ext cx="50183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Ag</a:t>
            </a:r>
            <a:r>
              <a:rPr lang="en-US" altLang="zh-CN" sz="2800" b="1" baseline="300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+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+ Cl</a:t>
            </a:r>
            <a:r>
              <a:rPr lang="zh-CN" altLang="en-US" sz="2800" b="1" baseline="300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－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= AgCl</a:t>
            </a:r>
          </a:p>
        </p:txBody>
      </p:sp>
      <p:sp>
        <p:nvSpPr>
          <p:cNvPr id="38973" name="Text Box 6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705467" y="4764657"/>
            <a:ext cx="21194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Cl</a:t>
            </a:r>
            <a:r>
              <a:rPr lang="en-US" altLang="zh-CN" sz="2800" b="1" baseline="-250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8974" name="Text Box 62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781533" y="4764054"/>
            <a:ext cx="26695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溶液变橙黄色</a:t>
            </a:r>
          </a:p>
        </p:txBody>
      </p:sp>
      <p:sp>
        <p:nvSpPr>
          <p:cNvPr id="38975" name="Text Box 63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081552" y="4754424"/>
            <a:ext cx="50183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2Br</a:t>
            </a:r>
            <a:r>
              <a:rPr lang="zh-CN" altLang="en-US" sz="2800" b="1" baseline="300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+Cl</a:t>
            </a:r>
            <a:r>
              <a:rPr lang="en-US" altLang="zh-CN" sz="2800" b="1" baseline="-250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= Br</a:t>
            </a:r>
            <a:r>
              <a:rPr lang="en-US" altLang="zh-CN" sz="2800" b="1" baseline="-250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+2Cl</a:t>
            </a:r>
            <a:r>
              <a:rPr lang="zh-CN" altLang="en-US" sz="2800" b="1" baseline="300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38976" name="Text Box 6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644511" y="5423296"/>
            <a:ext cx="23041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Cl</a:t>
            </a:r>
            <a:r>
              <a:rPr lang="en-US" altLang="zh-CN" sz="2800" b="1" baseline="-250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</a:t>
            </a:r>
            <a:r>
              <a:rPr lang="en-US" altLang="zh-CN" sz="2800" b="1" baseline="-250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O</a:t>
            </a:r>
            <a:endParaRPr lang="en-US" altLang="zh-CN" sz="2800" b="1" baseline="3000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8977" name="Text Box 65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769443" y="5415511"/>
            <a:ext cx="26695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氯水颜色褪去</a:t>
            </a:r>
          </a:p>
        </p:txBody>
      </p:sp>
      <p:sp>
        <p:nvSpPr>
          <p:cNvPr id="38978" name="Text Box 66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317615" y="5412740"/>
            <a:ext cx="633539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SO</a:t>
            </a:r>
            <a:r>
              <a:rPr lang="en-US" altLang="zh-CN" sz="2800" b="1" baseline="-250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en-US" altLang="zh-CN" sz="2800" b="1" baseline="300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baseline="300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+Cl</a:t>
            </a:r>
            <a:r>
              <a:rPr lang="en-US" altLang="zh-CN" sz="2800" b="1" baseline="-250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+H</a:t>
            </a:r>
            <a:r>
              <a:rPr lang="en-US" altLang="zh-CN" sz="2800" b="1" baseline="-250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O=SO</a:t>
            </a:r>
            <a:r>
              <a:rPr lang="en-US" altLang="zh-CN" sz="2800" b="1" baseline="-250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</a:t>
            </a:r>
            <a:r>
              <a:rPr lang="en-US" altLang="zh-CN" sz="2800" b="1" baseline="300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baseline="300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+2Cl</a:t>
            </a:r>
            <a:r>
              <a:rPr lang="zh-CN" altLang="en-US" sz="2800" b="1" baseline="300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+2H</a:t>
            </a:r>
            <a:r>
              <a:rPr lang="en-US" altLang="zh-CN" sz="2800" b="1" baseline="300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38979" name="Text Box 67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705467" y="6066088"/>
            <a:ext cx="21194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HClO</a:t>
            </a:r>
          </a:p>
        </p:txBody>
      </p:sp>
      <p:sp>
        <p:nvSpPr>
          <p:cNvPr id="38980" name="Text Box 68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774265" y="6069297"/>
            <a:ext cx="26695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有气泡产生</a:t>
            </a:r>
          </a:p>
        </p:txBody>
      </p:sp>
      <p:sp>
        <p:nvSpPr>
          <p:cNvPr id="38981" name="Text Box 69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177906" y="6056997"/>
            <a:ext cx="50183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2HClO =2H</a:t>
            </a:r>
            <a:r>
              <a:rPr lang="en-US" altLang="zh-CN" sz="2800" b="1" baseline="300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+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+2Cl</a:t>
            </a:r>
            <a:r>
              <a:rPr lang="en-US" altLang="zh-CN" sz="2800" b="1" baseline="300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-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+O</a:t>
            </a:r>
            <a:r>
              <a:rPr lang="en-US" altLang="zh-CN" sz="2800" b="1" baseline="-250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↑</a:t>
            </a:r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62" grpId="0"/>
      <p:bldP spid="38964" grpId="0"/>
      <p:bldP spid="38965" grpId="0"/>
      <p:bldP spid="38966" grpId="0"/>
      <p:bldP spid="38967" grpId="0"/>
      <p:bldP spid="38968" grpId="0"/>
      <p:bldP spid="38969" grpId="0"/>
      <p:bldP spid="38970" grpId="0"/>
      <p:bldP spid="38971" grpId="0"/>
      <p:bldP spid="38972" grpId="0"/>
      <p:bldP spid="38973" grpId="0"/>
      <p:bldP spid="38974" grpId="0"/>
      <p:bldP spid="38975" grpId="0"/>
      <p:bldP spid="38976" grpId="0"/>
      <p:bldP spid="38977" grpId="0"/>
      <p:bldP spid="38978" grpId="0"/>
      <p:bldP spid="38979" grpId="0"/>
      <p:bldP spid="38980" grpId="0"/>
      <p:bldP spid="3898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24460" y="158115"/>
            <a:ext cx="1104328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【实验</a:t>
            </a:r>
            <a:r>
              <a:rPr lang="en-US" altLang="zh-CN" sz="24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2-8</a:t>
            </a:r>
            <a:r>
              <a:rPr lang="zh-CN" altLang="en-US" sz="24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】(1)取</a:t>
            </a:r>
            <a:r>
              <a:rPr lang="zh-CN" altLang="en-US" sz="2400" b="1">
                <a:solidFill>
                  <a:srgbClr val="00B0F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干燥</a:t>
            </a:r>
            <a:r>
              <a:rPr lang="zh-CN" altLang="en-US" sz="24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的和</a:t>
            </a:r>
            <a:r>
              <a:rPr lang="zh-CN" altLang="en-US" sz="2400" b="1">
                <a:solidFill>
                  <a:srgbClr val="00B0F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湿润</a:t>
            </a:r>
            <a:r>
              <a:rPr lang="zh-CN" altLang="en-US" sz="24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</a:t>
            </a:r>
            <a:r>
              <a:rPr lang="zh-CN" altLang="en-US" sz="2400" b="1">
                <a:solidFill>
                  <a:srgbClr val="00B0F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有色纸条</a:t>
            </a:r>
            <a:r>
              <a:rPr lang="zh-CN" altLang="en-US" sz="24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(或布条)各一条,分别放入两个盛有</a:t>
            </a:r>
            <a:r>
              <a:rPr lang="zh-CN" altLang="en-US" sz="2400" b="1">
                <a:solidFill>
                  <a:srgbClr val="00B0F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干燥氯气</a:t>
            </a:r>
            <a:r>
              <a:rPr lang="zh-CN" altLang="en-US" sz="24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的集气瓶中,盖上玻璃片,观察现象。</a:t>
            </a:r>
          </a:p>
          <a:p>
            <a:r>
              <a:rPr lang="zh-CN" altLang="en-US" sz="24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(2</a:t>
            </a:r>
            <a:r>
              <a:rPr lang="en-US" altLang="zh-CN" sz="24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r>
              <a:rPr lang="zh-CN" altLang="en-US" sz="24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将</a:t>
            </a:r>
            <a:r>
              <a:rPr lang="zh-CN" altLang="en-US" sz="2400" b="1">
                <a:solidFill>
                  <a:srgbClr val="00B0F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有色鲜花</a:t>
            </a:r>
            <a:r>
              <a:rPr lang="zh-CN" altLang="en-US" sz="24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放入盛有</a:t>
            </a:r>
            <a:r>
              <a:rPr lang="zh-CN" altLang="en-US" sz="2400" b="1">
                <a:solidFill>
                  <a:srgbClr val="00B0F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干燥氯气</a:t>
            </a:r>
            <a:r>
              <a:rPr lang="zh-CN" altLang="en-US" sz="24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的集气瓶中,盖上玻璃片,观察现象。</a:t>
            </a:r>
          </a:p>
        </p:txBody>
      </p:sp>
      <p:pic>
        <p:nvPicPr>
          <p:cNvPr id="19" name="图片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5785" y="4418965"/>
            <a:ext cx="6486525" cy="2128520"/>
          </a:xfrm>
          <a:prstGeom prst="rect">
            <a:avLst/>
          </a:prstGeom>
        </p:spPr>
      </p:pic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374650" y="1628140"/>
            <a:ext cx="5960042" cy="2564327"/>
            <a:chOff x="1993" y="2782"/>
            <a:chExt cx="9918" cy="5156"/>
          </a:xfrm>
        </p:grpSpPr>
        <p:sp>
          <p:nvSpPr>
            <p:cNvPr id="10" name="文本框 9"/>
            <p:cNvSpPr txBox="1"/>
            <p:nvPr>
              <p:custDataLst>
                <p:tags r:id="rId5"/>
              </p:custDataLst>
            </p:nvPr>
          </p:nvSpPr>
          <p:spPr>
            <a:xfrm>
              <a:off x="2060" y="4776"/>
              <a:ext cx="3526" cy="1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干燥</a:t>
              </a:r>
              <a:r>
                <a:rPr lang="zh-CN" altLang="en-US" sz="24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的有色布条不褪色</a:t>
              </a:r>
            </a:p>
          </p:txBody>
        </p:sp>
        <p:sp>
          <p:nvSpPr>
            <p:cNvPr id="11" name="文本框 10"/>
            <p:cNvSpPr txBox="1"/>
            <p:nvPr>
              <p:custDataLst>
                <p:tags r:id="rId6"/>
              </p:custDataLst>
            </p:nvPr>
          </p:nvSpPr>
          <p:spPr>
            <a:xfrm>
              <a:off x="2060" y="6269"/>
              <a:ext cx="3526" cy="1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湿润</a:t>
              </a:r>
              <a:r>
                <a:rPr lang="zh-CN" altLang="en-US" sz="24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的有色布条褪色</a:t>
              </a:r>
            </a:p>
          </p:txBody>
        </p:sp>
        <p:grpSp>
          <p:nvGrpSpPr>
            <p:cNvPr id="14" name="组合 13"/>
            <p:cNvGrpSpPr/>
            <p:nvPr>
              <p:custDataLst>
                <p:tags r:id="rId7"/>
              </p:custDataLst>
            </p:nvPr>
          </p:nvGrpSpPr>
          <p:grpSpPr>
            <a:xfrm>
              <a:off x="5869" y="4776"/>
              <a:ext cx="6042" cy="3154"/>
              <a:chOff x="5869" y="6134"/>
              <a:chExt cx="6042" cy="3154"/>
            </a:xfrm>
          </p:grpSpPr>
          <p:sp>
            <p:nvSpPr>
              <p:cNvPr id="12" name="燕尾形 11"/>
              <p:cNvSpPr/>
              <p:nvPr>
                <p:custDataLst>
                  <p:tags r:id="rId10"/>
                </p:custDataLst>
              </p:nvPr>
            </p:nvSpPr>
            <p:spPr>
              <a:xfrm>
                <a:off x="5869" y="6687"/>
                <a:ext cx="1460" cy="1192"/>
              </a:xfrm>
              <a:prstGeom prst="chevron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文本框 12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7612" y="6134"/>
                <a:ext cx="4299" cy="3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使有色布条褪色的物质</a:t>
                </a:r>
                <a:r>
                  <a:rPr lang="zh-CN" altLang="en-US" sz="2400" b="1">
                    <a:solidFill>
                      <a:srgbClr val="FF000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不是</a:t>
                </a:r>
                <a:r>
                  <a:rPr lang="en-US" altLang="zh-CN" sz="2400" b="1">
                    <a:solidFill>
                      <a:srgbClr val="FF000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Cl</a:t>
                </a:r>
                <a:r>
                  <a:rPr lang="en-US" altLang="zh-CN" sz="2400" b="1" baseline="-25000">
                    <a:solidFill>
                      <a:srgbClr val="FF000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2</a:t>
                </a:r>
                <a:r>
                  <a:rPr lang="zh-CN" altLang="en-US" sz="2400" b="1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，</a:t>
                </a:r>
                <a:r>
                  <a:rPr lang="zh-CN" altLang="en-US" sz="2400" b="1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而是</a:t>
                </a:r>
                <a:r>
                  <a:rPr lang="en-US" altLang="zh-CN" sz="2400" b="1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Cl</a:t>
                </a:r>
                <a:r>
                  <a:rPr lang="en-US" altLang="zh-CN" sz="2400" b="1" baseline="-25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2</a:t>
                </a:r>
                <a:r>
                  <a:rPr lang="zh-CN" altLang="en-US" sz="2400" b="1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和水</a:t>
                </a:r>
                <a:r>
                  <a:rPr lang="zh-CN" altLang="en-US" sz="2400" b="1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反应生成的</a:t>
                </a:r>
                <a:r>
                  <a:rPr lang="zh-CN" altLang="en-US" sz="2400" b="1">
                    <a:solidFill>
                      <a:srgbClr val="FF000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新物质</a:t>
                </a:r>
              </a:p>
            </p:txBody>
          </p:sp>
        </p:grpSp>
        <p:pic>
          <p:nvPicPr>
            <p:cNvPr id="5" name="图片 4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4"/>
            <a:stretch>
              <a:fillRect/>
            </a:stretch>
          </p:blipFill>
          <p:spPr>
            <a:xfrm>
              <a:off x="1993" y="2815"/>
              <a:ext cx="3471" cy="196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>
              <a:off x="7919" y="2782"/>
              <a:ext cx="3529" cy="1994"/>
            </a:xfrm>
            <a:prstGeom prst="rect">
              <a:avLst/>
            </a:prstGeom>
          </p:spPr>
        </p:pic>
      </p:grp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7347585" y="2280920"/>
            <a:ext cx="4451350" cy="37077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80365" algn="l" eaLnBrk="1" latinLnBrk="0" hangingPunct="0">
              <a:lnSpc>
                <a:spcPct val="140000"/>
              </a:lnSpc>
            </a:pPr>
            <a:r>
              <a:rPr lang="zh-CN" sz="2800" b="1">
                <a:solidFill>
                  <a:schemeClr val="tx1"/>
                </a:solidFill>
                <a:effectLst/>
                <a:latin typeface="仿宋" panose="02010609060101010101" charset="-122"/>
                <a:ea typeface="方正宋三简体" pitchFamily="30"/>
                <a:sym typeface="+mn-ea"/>
              </a:rPr>
              <a:t>注：①</a:t>
            </a:r>
            <a:r>
              <a:rPr lang="zh-CN" altLang="zh-CN" sz="2800" b="1">
                <a:solidFill>
                  <a:schemeClr val="tx1"/>
                </a:solidFill>
                <a:effectLst/>
                <a:latin typeface="白正" pitchFamily="30"/>
                <a:ea typeface="方正宋三简体" pitchFamily="30"/>
                <a:sym typeface="+mn-ea"/>
              </a:rPr>
              <a:t>氯水中起漂白作用的是</a:t>
            </a:r>
            <a:r>
              <a:rPr lang="en-US" altLang="zh-CN" sz="2800" b="1" err="1">
                <a:solidFill>
                  <a:srgbClr val="FF0000"/>
                </a:solidFill>
                <a:effectLst/>
                <a:latin typeface="Times New Roman" panose="02020603050405020304"/>
                <a:ea typeface="Times New Roman" panose="02020603050405020304"/>
                <a:sym typeface="+mn-ea"/>
              </a:rPr>
              <a:t>HClO</a:t>
            </a:r>
            <a:r>
              <a:rPr lang="zh-CN" altLang="zh-CN" sz="2800" b="1">
                <a:solidFill>
                  <a:schemeClr val="tx1"/>
                </a:solidFill>
                <a:effectLst/>
                <a:latin typeface="白正" pitchFamily="30"/>
                <a:ea typeface="方正宋三简体" pitchFamily="30"/>
                <a:sym typeface="+mn-ea"/>
              </a:rPr>
              <a:t>而不是</a:t>
            </a:r>
            <a:r>
              <a:rPr lang="en-US" altLang="zh-CN" sz="2800" b="1">
                <a:solidFill>
                  <a:schemeClr val="tx1"/>
                </a:solidFill>
                <a:effectLst/>
                <a:latin typeface="Times New Roman" panose="02020603050405020304"/>
                <a:ea typeface="Times New Roman" panose="02020603050405020304"/>
                <a:sym typeface="+mn-ea"/>
              </a:rPr>
              <a:t>Cl</a:t>
            </a:r>
            <a:r>
              <a:rPr lang="en-US" altLang="zh-CN" sz="2800" b="1" baseline="-25000">
                <a:solidFill>
                  <a:schemeClr val="tx1"/>
                </a:solidFill>
                <a:effectLst/>
                <a:latin typeface="Times New Roman" panose="02020603050405020304"/>
                <a:ea typeface="Times New Roman" panose="02020603050405020304"/>
                <a:sym typeface="+mn-ea"/>
              </a:rPr>
              <a:t>2</a:t>
            </a:r>
            <a:r>
              <a:rPr lang="zh-CN" altLang="zh-CN" sz="2800" b="1">
                <a:solidFill>
                  <a:schemeClr val="tx1"/>
                </a:solidFill>
                <a:effectLst/>
                <a:latin typeface="仿宋" panose="02010609060101010101" charset="-122"/>
                <a:ea typeface="方正宋三简体" pitchFamily="30"/>
                <a:sym typeface="+mn-ea"/>
              </a:rPr>
              <a:t>，</a:t>
            </a:r>
            <a:r>
              <a:rPr lang="zh-CN" altLang="zh-CN" sz="2800" b="1">
                <a:solidFill>
                  <a:schemeClr val="tx1"/>
                </a:solidFill>
                <a:effectLst/>
                <a:latin typeface="白正" pitchFamily="30"/>
                <a:ea typeface="方正宋三简体" pitchFamily="30"/>
                <a:sym typeface="+mn-ea"/>
              </a:rPr>
              <a:t>干燥</a:t>
            </a:r>
            <a:r>
              <a:rPr lang="en-US" altLang="zh-CN" sz="2800" b="1">
                <a:solidFill>
                  <a:schemeClr val="tx1"/>
                </a:solidFill>
                <a:effectLst/>
                <a:latin typeface="Times New Roman" panose="02020603050405020304"/>
                <a:ea typeface="Times New Roman" panose="02020603050405020304"/>
                <a:sym typeface="+mn-ea"/>
              </a:rPr>
              <a:t>Cl</a:t>
            </a:r>
            <a:r>
              <a:rPr lang="en-US" altLang="zh-CN" sz="2800" b="1" baseline="-25000">
                <a:solidFill>
                  <a:schemeClr val="tx1"/>
                </a:solidFill>
                <a:effectLst/>
                <a:latin typeface="Times New Roman" panose="02020603050405020304"/>
                <a:ea typeface="Times New Roman" panose="02020603050405020304"/>
                <a:sym typeface="_⨹_1_50516"/>
              </a:rPr>
              <a:t>2</a:t>
            </a:r>
            <a:r>
              <a:rPr lang="zh-CN" altLang="zh-CN" sz="2800" b="1">
                <a:solidFill>
                  <a:schemeClr val="tx1"/>
                </a:solidFill>
                <a:effectLst/>
                <a:latin typeface="白正" pitchFamily="30"/>
                <a:ea typeface="方正宋三简体" pitchFamily="30"/>
                <a:sym typeface="+mn-ea"/>
              </a:rPr>
              <a:t>无漂白性。</a:t>
            </a:r>
          </a:p>
          <a:p>
            <a:pPr marL="380365" algn="l" eaLnBrk="1" latinLnBrk="0" hangingPunct="0">
              <a:lnSpc>
                <a:spcPct val="140000"/>
              </a:lnSpc>
            </a:pPr>
            <a:r>
              <a:rPr lang="en-US" altLang="zh-CN" sz="2800" b="1">
                <a:solidFill>
                  <a:schemeClr val="tx1"/>
                </a:solidFill>
                <a:effectLst/>
                <a:latin typeface="白正" pitchFamily="30"/>
                <a:ea typeface="方正宋三简体" pitchFamily="30"/>
                <a:sym typeface="+mn-ea"/>
              </a:rPr>
              <a:t>   </a:t>
            </a:r>
            <a:r>
              <a:rPr lang="zh-CN" altLang="zh-CN" sz="2800" b="1">
                <a:solidFill>
                  <a:schemeClr val="tx1"/>
                </a:solidFill>
                <a:effectLst/>
                <a:latin typeface="白正" pitchFamily="30"/>
                <a:ea typeface="方正宋三简体" pitchFamily="30"/>
                <a:sym typeface="+mn-ea"/>
              </a:rPr>
              <a:t>②</a:t>
            </a:r>
            <a:r>
              <a:rPr lang="zh-CN" altLang="zh-CN" sz="2800" b="1">
                <a:solidFill>
                  <a:srgbClr val="FF0000"/>
                </a:solidFill>
                <a:effectLst/>
                <a:latin typeface="白正" pitchFamily="30"/>
                <a:ea typeface="方正宋三简体" pitchFamily="30"/>
                <a:sym typeface="+mn-ea"/>
              </a:rPr>
              <a:t>不能用</a:t>
            </a:r>
            <a:r>
              <a:rPr lang="en-US" altLang="zh-CN" sz="2800" b="1">
                <a:solidFill>
                  <a:srgbClr val="FF0000"/>
                </a:solidFill>
                <a:effectLst/>
                <a:latin typeface="Times New Roman" panose="02020603050405020304"/>
                <a:ea typeface="Times New Roman" panose="02020603050405020304"/>
                <a:sym typeface="+mn-ea"/>
              </a:rPr>
              <a:t>pH</a:t>
            </a:r>
            <a:r>
              <a:rPr lang="zh-CN" altLang="zh-CN" sz="2800" b="1">
                <a:solidFill>
                  <a:srgbClr val="FF0000"/>
                </a:solidFill>
                <a:effectLst/>
                <a:latin typeface="白正" pitchFamily="30"/>
                <a:ea typeface="方正宋三简体" pitchFamily="30"/>
                <a:sym typeface="+mn-ea"/>
              </a:rPr>
              <a:t>试纸测量氯水、次氯酸盐溶液的</a:t>
            </a:r>
            <a:r>
              <a:rPr lang="en-US" altLang="zh-CN" sz="2800" b="1">
                <a:solidFill>
                  <a:srgbClr val="FF0000"/>
                </a:solidFill>
                <a:effectLst/>
                <a:latin typeface="Times New Roman" panose="02020603050405020304"/>
                <a:ea typeface="Times New Roman" panose="02020603050405020304"/>
                <a:sym typeface="+mn-ea"/>
              </a:rPr>
              <a:t>pH</a:t>
            </a:r>
            <a:r>
              <a:rPr lang="zh-CN" altLang="en-US" sz="2800" b="1">
                <a:solidFill>
                  <a:srgbClr val="FF0000"/>
                </a:solidFill>
                <a:effectLst/>
                <a:latin typeface="Times New Roman" panose="02020603050405020304"/>
                <a:ea typeface="宋体" panose="02010600030101010101" pitchFamily="2" charset="-122"/>
                <a:sym typeface="+mn-ea"/>
              </a:rPr>
              <a:t>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819208" y="83155"/>
            <a:ext cx="2921108" cy="5835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漂白物质比较</a:t>
            </a:r>
          </a:p>
        </p:txBody>
      </p:sp>
      <p:sp>
        <p:nvSpPr>
          <p:cNvPr id="16388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8445" y="951865"/>
            <a:ext cx="1109472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有漂白性的物质</a:t>
            </a:r>
            <a:r>
              <a:rPr kumimoji="1" lang="zh-CN" altLang="en-US" sz="2800" b="1">
                <a:solidFill>
                  <a:srgbClr val="CC0099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>
                <a:solidFill>
                  <a:srgbClr val="CC0099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Na</a:t>
            </a:r>
            <a:r>
              <a:rPr kumimoji="1" lang="en-US" altLang="zh-CN" sz="2800" b="1" baseline="-250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O</a:t>
            </a:r>
            <a:r>
              <a:rPr kumimoji="1" lang="en-US" altLang="zh-CN" sz="2800" b="1" baseline="-250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O</a:t>
            </a:r>
            <a:r>
              <a:rPr kumimoji="1" lang="en-US" altLang="zh-CN" sz="2800" b="1" baseline="-250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   </a:t>
            </a:r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HClO   </a:t>
            </a:r>
            <a:r>
              <a:rPr kumimoji="1"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氯水</a:t>
            </a:r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</a:t>
            </a:r>
            <a:r>
              <a:rPr kumimoji="1"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Ca(ClO)</a:t>
            </a:r>
            <a:r>
              <a:rPr lang="en-US" altLang="zh-CN" sz="2800" b="1" baseline="-250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kumimoji="1"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SO</a:t>
            </a:r>
            <a:r>
              <a:rPr kumimoji="1" lang="en-US" altLang="zh-CN" sz="2800" b="1" baseline="-250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</a:t>
            </a:r>
            <a:r>
              <a:rPr kumimoji="1"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活性炭等</a:t>
            </a:r>
          </a:p>
        </p:txBody>
      </p:sp>
      <p:graphicFrame>
        <p:nvGraphicFramePr>
          <p:cNvPr id="16389" name="Group 5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278765" y="1624965"/>
          <a:ext cx="11595100" cy="3777615"/>
        </p:xfrm>
        <a:graphic>
          <a:graphicData uri="http://schemas.openxmlformats.org/drawingml/2006/table">
            <a:tbl>
              <a:tblPr/>
              <a:tblGrid>
                <a:gridCol w="2041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0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55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7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32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</a:rPr>
                        <a:t>漂白类型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</a:rPr>
                        <a:t>典型物质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</a:rPr>
                        <a:t>漂白对象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</a:rPr>
                        <a:t>效果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1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</a:rPr>
                        <a:t>氧化漂白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6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</a:rPr>
                        <a:t>化合漂白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56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</a:rPr>
                        <a:t>物理漂白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416" name="Text Box 3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81555" y="2331720"/>
            <a:ext cx="3696335" cy="95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Na</a:t>
            </a:r>
            <a:r>
              <a:rPr kumimoji="1" lang="en-US" altLang="zh-CN" sz="2800" b="1" baseline="-250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kumimoji="1"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O</a:t>
            </a:r>
            <a:r>
              <a:rPr kumimoji="1" lang="en-US" altLang="zh-CN" sz="2800" b="1" baseline="-250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kumimoji="1" lang="zh-CN" altLang="en-US" sz="2800" b="1" baseline="-250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kumimoji="1"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O</a:t>
            </a:r>
            <a:r>
              <a:rPr kumimoji="1" lang="en-US" altLang="zh-CN" sz="2800" b="1" baseline="-250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kumimoji="1" lang="zh-CN" altLang="en-US" sz="2800" b="1" baseline="-250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kumimoji="1" lang="en-US" altLang="zh-CN" sz="2800" b="1" err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HClO</a:t>
            </a:r>
            <a:r>
              <a:rPr kumimoji="1"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、氯水、漂白粉、</a:t>
            </a:r>
            <a:r>
              <a:rPr kumimoji="1"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</a:t>
            </a:r>
            <a:r>
              <a:rPr kumimoji="1" lang="en-US" altLang="zh-CN" sz="2800" b="1" baseline="-250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kumimoji="1"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O</a:t>
            </a:r>
            <a:r>
              <a:rPr kumimoji="1" lang="en-US" altLang="zh-CN" sz="2800" b="1" baseline="-250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kumimoji="1"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等　</a:t>
            </a:r>
          </a:p>
        </p:txBody>
      </p:sp>
      <p:sp>
        <p:nvSpPr>
          <p:cNvPr id="16417" name="Text Box 3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433445" y="3654425"/>
            <a:ext cx="130429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SO</a:t>
            </a:r>
            <a:r>
              <a:rPr kumimoji="1" lang="en-US" altLang="zh-CN" sz="2800" b="1" baseline="-250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kumimoji="1"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418" name="Text Box 3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306955" y="4636770"/>
            <a:ext cx="346710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活性炭　木炭等 </a:t>
            </a:r>
          </a:p>
        </p:txBody>
      </p:sp>
      <p:sp>
        <p:nvSpPr>
          <p:cNvPr id="16419" name="Text Box 3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0154285" y="2543175"/>
            <a:ext cx="192595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不可逆</a:t>
            </a:r>
          </a:p>
        </p:txBody>
      </p:sp>
      <p:sp>
        <p:nvSpPr>
          <p:cNvPr id="16420" name="Text Box 3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580880" y="3559810"/>
            <a:ext cx="2432685" cy="779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kumimoji="1" lang="zh-CN" altLang="en-US" sz="28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可逆</a:t>
            </a:r>
            <a:r>
              <a:rPr kumimoji="1" lang="zh-CN" altLang="en-US" sz="2800" b="1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，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kumimoji="1" lang="zh-CN" altLang="en-US" sz="2800" b="1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加热复原</a:t>
            </a:r>
          </a:p>
        </p:txBody>
      </p:sp>
      <p:sp>
        <p:nvSpPr>
          <p:cNvPr id="16421" name="Text Box 3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259570" y="4613275"/>
            <a:ext cx="2937510" cy="737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kumimoji="1" lang="zh-CN" altLang="en-US" sz="28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可逆</a:t>
            </a:r>
            <a:r>
              <a:rPr kumimoji="1" lang="zh-CN" altLang="en-US" sz="2800" b="1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，加热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kumimoji="1" lang="zh-CN" altLang="en-US" sz="2800" b="1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解析复原</a:t>
            </a:r>
          </a:p>
        </p:txBody>
      </p:sp>
      <p:sp>
        <p:nvSpPr>
          <p:cNvPr id="16422" name="Text Box 38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880100" y="2552700"/>
            <a:ext cx="5473065" cy="523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  <a:ea typeface="微软雅黑" panose="020B0503020204020204" charset="-122"/>
              </a:rPr>
              <a:t>棉、麻、纸张</a:t>
            </a:r>
            <a:r>
              <a:rPr kumimoji="1" lang="zh-CN" altLang="en-US" sz="2800" b="1">
                <a:latin typeface="Times New Roman" panose="02020603050405020304" pitchFamily="18" charset="0"/>
                <a:ea typeface="微软雅黑" panose="020B0503020204020204" charset="-122"/>
              </a:rPr>
              <a:t>、</a:t>
            </a:r>
            <a:r>
              <a:rPr kumimoji="1"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品红</a:t>
            </a:r>
            <a:r>
              <a:rPr lang="zh-CN" altLang="en-US" sz="2800" b="1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等</a:t>
            </a:r>
          </a:p>
        </p:txBody>
      </p:sp>
      <p:sp>
        <p:nvSpPr>
          <p:cNvPr id="16423" name="Text Box 39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774055" y="3419475"/>
            <a:ext cx="3862070" cy="963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noAutofit/>
          </a:bodyPr>
          <a:lstStyle/>
          <a:p>
            <a:pPr algn="ctr"/>
            <a:r>
              <a:rPr lang="zh-CN" altLang="en-US" sz="2800" b="1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纸浆、毛、丝、草帽、</a:t>
            </a:r>
            <a:r>
              <a:rPr kumimoji="1"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品红</a:t>
            </a:r>
            <a:r>
              <a:rPr lang="zh-CN" altLang="en-US" sz="2800" b="1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等</a:t>
            </a:r>
          </a:p>
        </p:txBody>
      </p:sp>
      <p:sp>
        <p:nvSpPr>
          <p:cNvPr id="16424" name="Text Box 40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346190" y="4437380"/>
            <a:ext cx="2841625" cy="954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/>
            <a:r>
              <a:rPr kumimoji="1"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品红</a:t>
            </a:r>
            <a:r>
              <a:rPr lang="zh-CN" altLang="en-US" sz="2800" b="1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等</a:t>
            </a:r>
            <a:r>
              <a:rPr lang="zh-CN" altLang="en-US" sz="28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色素</a:t>
            </a:r>
            <a:endParaRPr lang="zh-CN" altLang="en-US" sz="2800" b="1">
              <a:solidFill>
                <a:srgbClr val="0000CC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en-US" sz="28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臭味，小颗粒 </a:t>
            </a:r>
          </a:p>
        </p:txBody>
      </p:sp>
      <p:sp>
        <p:nvSpPr>
          <p:cNvPr id="2" name="文本框 1"/>
          <p:cNvSpPr txBox="1"/>
          <p:nvPr>
            <p:custDataLst>
              <p:tags r:id="rId13"/>
            </p:custDataLst>
          </p:nvPr>
        </p:nvSpPr>
        <p:spPr>
          <a:xfrm>
            <a:off x="230205" y="5558065"/>
            <a:ext cx="2087880" cy="55308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30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注意两点：</a:t>
            </a:r>
          </a:p>
        </p:txBody>
      </p:sp>
      <p:sp>
        <p:nvSpPr>
          <p:cNvPr id="4" name="文本框 3"/>
          <p:cNvSpPr txBox="1"/>
          <p:nvPr>
            <p:custDataLst>
              <p:tags r:id="rId14"/>
            </p:custDataLst>
          </p:nvPr>
        </p:nvSpPr>
        <p:spPr>
          <a:xfrm>
            <a:off x="2240280" y="5558155"/>
            <a:ext cx="4444365" cy="1124585"/>
          </a:xfrm>
          <a:prstGeom prst="rect">
            <a:avLst/>
          </a:prstGeom>
          <a:solidFill>
            <a:srgbClr val="DCDCD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1.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使有机色素褪色才叫漂白</a:t>
            </a:r>
          </a:p>
          <a:p>
            <a:pPr algn="l">
              <a:lnSpc>
                <a:spcPct val="120000"/>
              </a:lnSpc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2.</a:t>
            </a:r>
            <a:r>
              <a:rPr kumimoji="1"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SO</a:t>
            </a:r>
            <a:r>
              <a:rPr kumimoji="1" lang="en-US" altLang="zh-CN" sz="2800" b="1" baseline="-25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不能漂白酸碱指示剂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  <p:bldP spid="16416" grpId="0" animBg="1"/>
      <p:bldP spid="16417" grpId="0" animBg="1"/>
      <p:bldP spid="16418" grpId="0" animBg="1"/>
      <p:bldP spid="16419" grpId="0" animBg="1"/>
      <p:bldP spid="16420" grpId="0" animBg="1"/>
      <p:bldP spid="16421" grpId="0" animBg="1"/>
      <p:bldP spid="16422" grpId="0" animBg="1"/>
      <p:bldP spid="16423" grpId="0" animBg="1"/>
      <p:bldP spid="16424" grpId="0" animBg="1"/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-698500" y="-582930"/>
            <a:ext cx="13262611" cy="7329805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>
              <p:custDataLst>
                <p:tags r:id="rId15"/>
              </p:custDataLst>
            </p:nvPr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>
                <p:custDataLst>
                  <p:tags r:id="rId19"/>
                </p:custDataLst>
              </p:nvPr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/>
              <p:cNvSpPr/>
              <p:nvPr>
                <p:custDataLst>
                  <p:tags r:id="rId20"/>
                </p:custDataLst>
              </p:nvPr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>
              <p:custDataLst>
                <p:tags r:id="rId16"/>
              </p:custDataLst>
            </p:nvPr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>
                <p:custDataLst>
                  <p:tags r:id="rId17"/>
                </p:custDataLst>
              </p:nvPr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>
                <p:custDataLst>
                  <p:tags r:id="rId18"/>
                </p:custDataLst>
              </p:nvPr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aphicFrame>
        <p:nvGraphicFramePr>
          <p:cNvPr id="516099" name="对象 516098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907711" y="1489392"/>
          <a:ext cx="5755640" cy="702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r:id="rId22" imgW="5283200" imgH="603250" progId="Word.Document.8">
                  <p:embed/>
                </p:oleObj>
              </mc:Choice>
              <mc:Fallback>
                <p:oleObj r:id="rId22" imgW="5283200" imgH="60325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3">
                        <a:biLevel thresh="50000"/>
                      </a:blip>
                      <a:stretch>
                        <a:fillRect/>
                      </a:stretch>
                    </p:blipFill>
                    <p:spPr>
                      <a:xfrm>
                        <a:off x="907711" y="1489392"/>
                        <a:ext cx="5755640" cy="70231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82955" y="2380297"/>
            <a:ext cx="11071860" cy="49720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ysDash"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问题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zh-CN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足量</a:t>
            </a: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MnO</a:t>
            </a:r>
            <a:r>
              <a:rPr lang="en-US" altLang="zh-CN" sz="22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和含4 </a:t>
            </a: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mol HCl</a:t>
            </a:r>
            <a:r>
              <a:rPr lang="zh-CN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的浓盐酸加热制得</a:t>
            </a: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US" altLang="zh-CN" sz="22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物质的量 </a:t>
            </a:r>
            <a:r>
              <a:rPr lang="zh-CN" altLang="en-US" sz="22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2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mol(</a:t>
            </a:r>
            <a:r>
              <a:rPr lang="zh-CN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填＜或</a:t>
            </a: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或＞</a:t>
            </a: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80898" name="Rectangle 2"/>
          <p:cNvSpPr/>
          <p:nvPr>
            <p:custDataLst>
              <p:tags r:id="rId5"/>
            </p:custDataLst>
          </p:nvPr>
        </p:nvSpPr>
        <p:spPr>
          <a:xfrm>
            <a:off x="783590" y="3176905"/>
            <a:ext cx="11071225" cy="294005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ysDash"/>
          </a:ln>
        </p:spPr>
        <p:txBody>
          <a:bodyPr wrap="square" anchor="t" anchorCtr="0">
            <a:no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问题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zh-CN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如果没有</a:t>
            </a: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MnO</a:t>
            </a:r>
            <a:r>
              <a:rPr lang="en-US" altLang="zh-CN" sz="22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，可用哪些物质代替</a:t>
            </a: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反应不需要加热</a:t>
            </a: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KMnO</a:t>
            </a:r>
            <a:r>
              <a:rPr lang="en-US" altLang="zh-CN" sz="22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+HCl(</a:t>
            </a:r>
            <a:r>
              <a:rPr lang="zh-CN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浓)——      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KClO</a:t>
            </a:r>
            <a:r>
              <a:rPr lang="en-US" altLang="zh-CN" sz="22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+HCl(</a:t>
            </a:r>
            <a:r>
              <a:rPr lang="zh-CN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浓)</a:t>
            </a:r>
            <a:r>
              <a:rPr lang="zh-CN" altLang="en-US" sz="22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——</a:t>
            </a:r>
            <a:endParaRPr lang="zh-CN" altLang="en-US" sz="2200" b="1" baseline="30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K</a:t>
            </a:r>
            <a:r>
              <a:rPr lang="en-US" altLang="zh-CN" sz="22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en-US" altLang="zh-CN" sz="22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sz="22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+HCl(</a:t>
            </a:r>
            <a:r>
              <a:rPr lang="zh-CN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浓)——      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Ca(ClO)</a:t>
            </a:r>
            <a:r>
              <a:rPr lang="en-US" altLang="zh-CN" sz="22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+HCl(</a:t>
            </a:r>
            <a:r>
              <a:rPr lang="zh-CN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浓)——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PbO</a:t>
            </a:r>
            <a:r>
              <a:rPr lang="en-US" altLang="zh-CN" sz="22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+HCl(</a:t>
            </a:r>
            <a:r>
              <a:rPr lang="zh-CN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浓)——  </a:t>
            </a:r>
          </a:p>
        </p:txBody>
      </p:sp>
      <p:sp>
        <p:nvSpPr>
          <p:cNvPr id="13" name="矩形 8"/>
          <p:cNvSpPr/>
          <p:nvPr>
            <p:custDataLst>
              <p:tags r:id="rId6"/>
            </p:custDataLst>
          </p:nvPr>
        </p:nvSpPr>
        <p:spPr>
          <a:xfrm>
            <a:off x="4613275" y="3680778"/>
            <a:ext cx="3797300" cy="4298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/>
            <a:r>
              <a:rPr lang="en-US" altLang="zh-CN" sz="2200" b="1" strike="noStrike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KCl+MnCl</a:t>
            </a:r>
            <a:r>
              <a:rPr lang="en-US" altLang="zh-CN" sz="2200" b="1" strike="noStrike" baseline="-25000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b="1" strike="noStrike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+Cl</a:t>
            </a:r>
            <a:r>
              <a:rPr lang="en-US" altLang="zh-CN" sz="2200" b="1" strike="noStrike" baseline="-25000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b="1" strike="noStrike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↑+H</a:t>
            </a:r>
            <a:r>
              <a:rPr lang="en-US" altLang="zh-CN" sz="2200" b="1" strike="noStrike" baseline="-25000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b="1" strike="noStrike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4" name="矩形 8"/>
          <p:cNvSpPr/>
          <p:nvPr>
            <p:custDataLst>
              <p:tags r:id="rId7"/>
            </p:custDataLst>
          </p:nvPr>
        </p:nvSpPr>
        <p:spPr>
          <a:xfrm>
            <a:off x="4610100" y="4177030"/>
            <a:ext cx="2827338" cy="4298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/>
            <a:r>
              <a:rPr lang="en-US" altLang="zh-CN" sz="2200" b="1" strike="noStrike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KCl+Cl</a:t>
            </a:r>
            <a:r>
              <a:rPr lang="en-US" altLang="zh-CN" sz="2200" b="1" strike="noStrike" baseline="-25000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b="1" strike="noStrike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↑+H</a:t>
            </a:r>
            <a:r>
              <a:rPr lang="en-US" altLang="zh-CN" sz="2200" b="1" strike="noStrike" baseline="-25000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b="1" strike="noStrike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5" name="矩形 8"/>
          <p:cNvSpPr/>
          <p:nvPr>
            <p:custDataLst>
              <p:tags r:id="rId8"/>
            </p:custDataLst>
          </p:nvPr>
        </p:nvSpPr>
        <p:spPr>
          <a:xfrm>
            <a:off x="4613275" y="4687570"/>
            <a:ext cx="4064000" cy="4298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/>
            <a:r>
              <a:rPr lang="en-US" altLang="zh-CN" sz="2200" b="1" strike="noStrike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KCl+CrCl</a:t>
            </a:r>
            <a:r>
              <a:rPr lang="en-US" altLang="zh-CN" sz="2200" b="1" strike="noStrike" baseline="-25000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 b="1" strike="noStrike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+Cl</a:t>
            </a:r>
            <a:r>
              <a:rPr lang="en-US" altLang="zh-CN" sz="2200" b="1" strike="noStrike" baseline="-25000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b="1" strike="noStrike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↑+H</a:t>
            </a:r>
            <a:r>
              <a:rPr lang="en-US" altLang="zh-CN" sz="2200" b="1" strike="noStrike" baseline="-25000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b="1" strike="noStrike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7" name="矩形 16"/>
          <p:cNvSpPr/>
          <p:nvPr>
            <p:custDataLst>
              <p:tags r:id="rId9"/>
            </p:custDataLst>
          </p:nvPr>
        </p:nvSpPr>
        <p:spPr>
          <a:xfrm>
            <a:off x="4609783" y="5190173"/>
            <a:ext cx="4064000" cy="4298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/>
            <a:r>
              <a:rPr lang="en-US" altLang="zh-CN" sz="2200" b="1" strike="noStrike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CaCl</a:t>
            </a:r>
            <a:r>
              <a:rPr lang="en-US" altLang="zh-CN" sz="2200" b="1" strike="noStrike" baseline="-25000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b="1" strike="noStrike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+Cl</a:t>
            </a:r>
            <a:r>
              <a:rPr lang="en-US" altLang="zh-CN" sz="2200" b="1" strike="noStrike" baseline="-25000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b="1" strike="noStrike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↑+H</a:t>
            </a:r>
            <a:r>
              <a:rPr lang="en-US" altLang="zh-CN" sz="2200" b="1" strike="noStrike" baseline="-25000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b="1" strike="noStrike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8" name="矩形 17"/>
          <p:cNvSpPr/>
          <p:nvPr>
            <p:custDataLst>
              <p:tags r:id="rId10"/>
            </p:custDataLst>
          </p:nvPr>
        </p:nvSpPr>
        <p:spPr>
          <a:xfrm>
            <a:off x="4609783" y="5673725"/>
            <a:ext cx="4064000" cy="4298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/>
            <a:r>
              <a:rPr lang="en-US" altLang="zh-CN" sz="2200" b="1" strike="noStrike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PbCl</a:t>
            </a:r>
            <a:r>
              <a:rPr lang="en-US" altLang="zh-CN" sz="2200" b="1" strike="noStrike" baseline="-25000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b="1" strike="noStrike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+Cl</a:t>
            </a:r>
            <a:r>
              <a:rPr lang="en-US" altLang="zh-CN" sz="2200" b="1" strike="noStrike" baseline="-25000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b="1" strike="noStrike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↑+H</a:t>
            </a:r>
            <a:r>
              <a:rPr lang="en-US" altLang="zh-CN" sz="2200" b="1" strike="noStrike" baseline="-25000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b="1" strike="noStrike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20" name="矩形 8"/>
          <p:cNvSpPr/>
          <p:nvPr>
            <p:custDataLst>
              <p:tags r:id="rId11"/>
            </p:custDataLst>
          </p:nvPr>
        </p:nvSpPr>
        <p:spPr>
          <a:xfrm>
            <a:off x="8696325" y="2369714"/>
            <a:ext cx="534035" cy="4298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/>
            <a:r>
              <a:rPr lang="zh-CN" altLang="en-US" sz="2200" b="1" strike="noStrike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＜</a:t>
            </a:r>
          </a:p>
        </p:txBody>
      </p:sp>
      <p:pic>
        <p:nvPicPr>
          <p:cNvPr id="21" name="Picture 2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/>
          <a:stretch>
            <a:fillRect/>
          </a:stretch>
        </p:blipFill>
        <p:spPr>
          <a:xfrm flipH="1">
            <a:off x="11480800" y="11404600"/>
            <a:ext cx="0" cy="0"/>
          </a:xfrm>
          <a:prstGeom prst="rect">
            <a:avLst/>
          </a:prstGeom>
          <a:ln>
            <a:noFill/>
          </a:ln>
        </p:spPr>
      </p:pic>
      <p:sp>
        <p:nvSpPr>
          <p:cNvPr id="22" name="矩形 21"/>
          <p:cNvSpPr/>
          <p:nvPr>
            <p:custDataLst>
              <p:tags r:id="rId13"/>
            </p:custDataLst>
          </p:nvPr>
        </p:nvSpPr>
        <p:spPr>
          <a:xfrm>
            <a:off x="171786" y="261951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kern="100" dirty="0">
                <a:latin typeface="微软雅黑" panose="020B0503020204020204" charset="-122"/>
                <a:cs typeface="Courier New" panose="02070309020205020404" pitchFamily="49" charset="0"/>
                <a:sym typeface="+mn-ea"/>
              </a:rPr>
              <a:t>氯气的实验室</a:t>
            </a:r>
            <a:r>
              <a:rPr lang="zh-CN" altLang="en-US" b="1" kern="100" dirty="0">
                <a:solidFill>
                  <a:srgbClr val="FF0000"/>
                </a:solidFill>
                <a:latin typeface="微软雅黑" panose="020B0503020204020204" charset="-122"/>
                <a:cs typeface="Courier New" panose="02070309020205020404" pitchFamily="49" charset="0"/>
                <a:sym typeface="+mn-ea"/>
              </a:rPr>
              <a:t>制备</a:t>
            </a:r>
          </a:p>
        </p:txBody>
      </p:sp>
      <p:sp>
        <p:nvSpPr>
          <p:cNvPr id="23" name="矩形 22"/>
          <p:cNvSpPr/>
          <p:nvPr>
            <p:custDataLst>
              <p:tags r:id="rId14"/>
            </p:custDataLst>
          </p:nvPr>
        </p:nvSpPr>
        <p:spPr>
          <a:xfrm>
            <a:off x="353713" y="99356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kern="100" dirty="0">
                <a:solidFill>
                  <a:srgbClr val="FF0000"/>
                </a:solidFill>
                <a:latin typeface="微软雅黑" panose="020B0503020204020204" charset="-122"/>
                <a:cs typeface="Courier New" panose="02070309020205020404" pitchFamily="49" charset="0"/>
                <a:sym typeface="+mn-ea"/>
              </a:rPr>
              <a:t>制备原理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567602" y="103588"/>
            <a:ext cx="5103698" cy="223929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animBg="1"/>
      <p:bldP spid="13" grpId="0"/>
      <p:bldP spid="14" grpId="0"/>
      <p:bldP spid="15" grpId="0"/>
      <p:bldP spid="17" grpId="0"/>
      <p:bldP spid="18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1997928" y="395028"/>
            <a:ext cx="8441706" cy="4314192"/>
            <a:chOff x="41910" y="1373157"/>
            <a:chExt cx="8634412" cy="4412675"/>
          </a:xfrm>
        </p:grpSpPr>
        <p:grpSp>
          <p:nvGrpSpPr>
            <p:cNvPr id="8" name="Group 2"/>
            <p:cNvGrpSpPr/>
            <p:nvPr>
              <p:custDataLst>
                <p:tags r:id="rId12"/>
              </p:custDataLst>
            </p:nvPr>
          </p:nvGrpSpPr>
          <p:grpSpPr>
            <a:xfrm>
              <a:off x="1915165" y="1949769"/>
              <a:ext cx="255588" cy="2627313"/>
              <a:chOff x="1474" y="731"/>
              <a:chExt cx="161" cy="1655"/>
            </a:xfrm>
          </p:grpSpPr>
          <p:sp>
            <p:nvSpPr>
              <p:cNvPr id="91" name="Rectangle 3"/>
              <p:cNvSpPr/>
              <p:nvPr>
                <p:custDataLst>
                  <p:tags r:id="rId91"/>
                </p:custDataLst>
              </p:nvPr>
            </p:nvSpPr>
            <p:spPr>
              <a:xfrm>
                <a:off x="1474" y="1026"/>
                <a:ext cx="161" cy="1360"/>
              </a:xfrm>
              <a:prstGeom prst="rect">
                <a:avLst/>
              </a:prstGeom>
              <a:solidFill>
                <a:srgbClr val="CC3300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>
                  <a:solidFill>
                    <a:srgbClr val="11111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2" name="Line 4"/>
              <p:cNvSpPr/>
              <p:nvPr>
                <p:custDataLst>
                  <p:tags r:id="rId92"/>
                </p:custDataLst>
              </p:nvPr>
            </p:nvSpPr>
            <p:spPr>
              <a:xfrm flipH="1">
                <a:off x="1549" y="731"/>
                <a:ext cx="0" cy="302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>
                  <a:solidFill>
                    <a:srgbClr val="11111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" name="Group 5"/>
            <p:cNvGrpSpPr/>
            <p:nvPr>
              <p:custDataLst>
                <p:tags r:id="rId13"/>
              </p:custDataLst>
            </p:nvPr>
          </p:nvGrpSpPr>
          <p:grpSpPr>
            <a:xfrm>
              <a:off x="6018861" y="1986281"/>
              <a:ext cx="252413" cy="2589212"/>
              <a:chOff x="4059" y="754"/>
              <a:chExt cx="159" cy="1631"/>
            </a:xfrm>
          </p:grpSpPr>
          <p:sp>
            <p:nvSpPr>
              <p:cNvPr id="89" name="Rectangle 6"/>
              <p:cNvSpPr/>
              <p:nvPr>
                <p:custDataLst>
                  <p:tags r:id="rId89"/>
                </p:custDataLst>
              </p:nvPr>
            </p:nvSpPr>
            <p:spPr>
              <a:xfrm>
                <a:off x="4059" y="1026"/>
                <a:ext cx="159" cy="1359"/>
              </a:xfrm>
              <a:prstGeom prst="rect">
                <a:avLst/>
              </a:prstGeom>
              <a:solidFill>
                <a:srgbClr val="CC3300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>
                  <a:solidFill>
                    <a:srgbClr val="11111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0" name="Line 7"/>
              <p:cNvSpPr/>
              <p:nvPr>
                <p:custDataLst>
                  <p:tags r:id="rId90"/>
                </p:custDataLst>
              </p:nvPr>
            </p:nvSpPr>
            <p:spPr>
              <a:xfrm flipH="1">
                <a:off x="4165" y="754"/>
                <a:ext cx="0" cy="273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>
                  <a:solidFill>
                    <a:srgbClr val="11111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" name="Group 8"/>
            <p:cNvGrpSpPr/>
            <p:nvPr>
              <p:custDataLst>
                <p:tags r:id="rId14"/>
              </p:custDataLst>
            </p:nvPr>
          </p:nvGrpSpPr>
          <p:grpSpPr>
            <a:xfrm>
              <a:off x="1483360" y="1770381"/>
              <a:ext cx="5256213" cy="3306763"/>
              <a:chOff x="1202" y="618"/>
              <a:chExt cx="3311" cy="2083"/>
            </a:xfrm>
          </p:grpSpPr>
          <p:grpSp>
            <p:nvGrpSpPr>
              <p:cNvPr id="43" name="Group 9"/>
              <p:cNvGrpSpPr/>
              <p:nvPr>
                <p:custDataLst>
                  <p:tags r:id="rId47"/>
                </p:custDataLst>
              </p:nvPr>
            </p:nvGrpSpPr>
            <p:grpSpPr>
              <a:xfrm>
                <a:off x="1202" y="618"/>
                <a:ext cx="3311" cy="2083"/>
                <a:chOff x="1202" y="618"/>
                <a:chExt cx="3311" cy="2083"/>
              </a:xfrm>
            </p:grpSpPr>
            <p:grpSp>
              <p:nvGrpSpPr>
                <p:cNvPr id="45" name="Group 10"/>
                <p:cNvGrpSpPr/>
                <p:nvPr>
                  <p:custDataLst>
                    <p:tags r:id="rId49"/>
                  </p:custDataLst>
                </p:nvPr>
              </p:nvGrpSpPr>
              <p:grpSpPr>
                <a:xfrm>
                  <a:off x="1202" y="618"/>
                  <a:ext cx="3311" cy="2083"/>
                  <a:chOff x="1338" y="709"/>
                  <a:chExt cx="3311" cy="2083"/>
                </a:xfrm>
              </p:grpSpPr>
              <p:grpSp>
                <p:nvGrpSpPr>
                  <p:cNvPr id="61" name="Group 11"/>
                  <p:cNvGrpSpPr/>
                  <p:nvPr>
                    <p:custDataLst>
                      <p:tags r:id="rId61"/>
                    </p:custDataLst>
                  </p:nvPr>
                </p:nvGrpSpPr>
                <p:grpSpPr>
                  <a:xfrm>
                    <a:off x="2064" y="2610"/>
                    <a:ext cx="1950" cy="182"/>
                    <a:chOff x="2064" y="2610"/>
                    <a:chExt cx="1950" cy="182"/>
                  </a:xfrm>
                </p:grpSpPr>
                <p:sp>
                  <p:nvSpPr>
                    <p:cNvPr id="86" name="Line 12"/>
                    <p:cNvSpPr/>
                    <p:nvPr>
                      <p:custDataLst>
                        <p:tags r:id="rId86"/>
                      </p:custDataLst>
                    </p:nvPr>
                  </p:nvSpPr>
                  <p:spPr>
                    <a:xfrm flipH="1">
                      <a:off x="2064" y="2610"/>
                      <a:ext cx="0" cy="182"/>
                    </a:xfrm>
                    <a:prstGeom prst="line">
                      <a:avLst/>
                    </a:prstGeom>
                    <a:ln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>
                        <a:solidFill>
                          <a:srgbClr val="11111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7" name="Line 13"/>
                    <p:cNvSpPr/>
                    <p:nvPr>
                      <p:custDataLst>
                        <p:tags r:id="rId87"/>
                      </p:custDataLst>
                    </p:nvPr>
                  </p:nvSpPr>
                  <p:spPr>
                    <a:xfrm>
                      <a:off x="2064" y="2610"/>
                      <a:ext cx="1950" cy="0"/>
                    </a:xfrm>
                    <a:prstGeom prst="line">
                      <a:avLst/>
                    </a:prstGeom>
                    <a:ln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>
                        <a:solidFill>
                          <a:srgbClr val="11111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8" name="Line 14"/>
                    <p:cNvSpPr/>
                    <p:nvPr>
                      <p:custDataLst>
                        <p:tags r:id="rId88"/>
                      </p:custDataLst>
                    </p:nvPr>
                  </p:nvSpPr>
                  <p:spPr>
                    <a:xfrm flipH="1">
                      <a:off x="4014" y="2610"/>
                      <a:ext cx="0" cy="182"/>
                    </a:xfrm>
                    <a:prstGeom prst="line">
                      <a:avLst/>
                    </a:prstGeom>
                    <a:ln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>
                        <a:solidFill>
                          <a:srgbClr val="11111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62" name="Group 15"/>
                  <p:cNvGrpSpPr/>
                  <p:nvPr>
                    <p:custDataLst>
                      <p:tags r:id="rId62"/>
                    </p:custDataLst>
                  </p:nvPr>
                </p:nvGrpSpPr>
                <p:grpSpPr>
                  <a:xfrm>
                    <a:off x="4286" y="1344"/>
                    <a:ext cx="363" cy="1448"/>
                    <a:chOff x="4286" y="1344"/>
                    <a:chExt cx="363" cy="1448"/>
                  </a:xfrm>
                </p:grpSpPr>
                <p:sp>
                  <p:nvSpPr>
                    <p:cNvPr id="82" name="Line 16"/>
                    <p:cNvSpPr/>
                    <p:nvPr>
                      <p:custDataLst>
                        <p:tags r:id="rId82"/>
                      </p:custDataLst>
                    </p:nvPr>
                  </p:nvSpPr>
                  <p:spPr>
                    <a:xfrm flipH="1">
                      <a:off x="4286" y="2610"/>
                      <a:ext cx="0" cy="182"/>
                    </a:xfrm>
                    <a:prstGeom prst="line">
                      <a:avLst/>
                    </a:prstGeom>
                    <a:ln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>
                        <a:solidFill>
                          <a:srgbClr val="11111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3" name="Line 17"/>
                    <p:cNvSpPr/>
                    <p:nvPr>
                      <p:custDataLst>
                        <p:tags r:id="rId83"/>
                      </p:custDataLst>
                    </p:nvPr>
                  </p:nvSpPr>
                  <p:spPr>
                    <a:xfrm>
                      <a:off x="4286" y="2610"/>
                      <a:ext cx="182" cy="0"/>
                    </a:xfrm>
                    <a:prstGeom prst="line">
                      <a:avLst/>
                    </a:prstGeom>
                    <a:ln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>
                        <a:solidFill>
                          <a:srgbClr val="11111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4" name="Line 18"/>
                    <p:cNvSpPr/>
                    <p:nvPr>
                      <p:custDataLst>
                        <p:tags r:id="rId84"/>
                      </p:custDataLst>
                    </p:nvPr>
                  </p:nvSpPr>
                  <p:spPr>
                    <a:xfrm flipH="1" flipV="1">
                      <a:off x="4468" y="1344"/>
                      <a:ext cx="0" cy="1266"/>
                    </a:xfrm>
                    <a:prstGeom prst="line">
                      <a:avLst/>
                    </a:prstGeom>
                    <a:ln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>
                        <a:solidFill>
                          <a:srgbClr val="11111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5" name="Line 19"/>
                    <p:cNvSpPr/>
                    <p:nvPr>
                      <p:custDataLst>
                        <p:tags r:id="rId85"/>
                      </p:custDataLst>
                    </p:nvPr>
                  </p:nvSpPr>
                  <p:spPr>
                    <a:xfrm>
                      <a:off x="4468" y="1344"/>
                      <a:ext cx="181" cy="0"/>
                    </a:xfrm>
                    <a:prstGeom prst="line">
                      <a:avLst/>
                    </a:prstGeom>
                    <a:ln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>
                        <a:solidFill>
                          <a:srgbClr val="11111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63" name="Group 20"/>
                  <p:cNvGrpSpPr/>
                  <p:nvPr>
                    <p:custDataLst>
                      <p:tags r:id="rId63"/>
                    </p:custDataLst>
                  </p:nvPr>
                </p:nvGrpSpPr>
                <p:grpSpPr>
                  <a:xfrm>
                    <a:off x="1338" y="1298"/>
                    <a:ext cx="453" cy="1494"/>
                    <a:chOff x="1338" y="1298"/>
                    <a:chExt cx="453" cy="1494"/>
                  </a:xfrm>
                </p:grpSpPr>
                <p:sp>
                  <p:nvSpPr>
                    <p:cNvPr id="78" name="Line 21"/>
                    <p:cNvSpPr/>
                    <p:nvPr>
                      <p:custDataLst>
                        <p:tags r:id="rId78"/>
                      </p:custDataLst>
                    </p:nvPr>
                  </p:nvSpPr>
                  <p:spPr>
                    <a:xfrm flipH="1">
                      <a:off x="1519" y="1298"/>
                      <a:ext cx="0" cy="1312"/>
                    </a:xfrm>
                    <a:prstGeom prst="line">
                      <a:avLst/>
                    </a:prstGeom>
                    <a:ln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>
                        <a:solidFill>
                          <a:srgbClr val="11111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9" name="Line 22"/>
                    <p:cNvSpPr/>
                    <p:nvPr>
                      <p:custDataLst>
                        <p:tags r:id="rId79"/>
                      </p:custDataLst>
                    </p:nvPr>
                  </p:nvSpPr>
                  <p:spPr>
                    <a:xfrm>
                      <a:off x="1519" y="2610"/>
                      <a:ext cx="272" cy="0"/>
                    </a:xfrm>
                    <a:prstGeom prst="line">
                      <a:avLst/>
                    </a:prstGeom>
                    <a:ln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>
                        <a:solidFill>
                          <a:srgbClr val="11111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0" name="Line 23"/>
                    <p:cNvSpPr/>
                    <p:nvPr>
                      <p:custDataLst>
                        <p:tags r:id="rId80"/>
                      </p:custDataLst>
                    </p:nvPr>
                  </p:nvSpPr>
                  <p:spPr>
                    <a:xfrm flipH="1">
                      <a:off x="1791" y="2610"/>
                      <a:ext cx="0" cy="182"/>
                    </a:xfrm>
                    <a:prstGeom prst="line">
                      <a:avLst/>
                    </a:prstGeom>
                    <a:ln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>
                        <a:solidFill>
                          <a:srgbClr val="11111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1" name="Line 24"/>
                    <p:cNvSpPr/>
                    <p:nvPr>
                      <p:custDataLst>
                        <p:tags r:id="rId81"/>
                      </p:custDataLst>
                    </p:nvPr>
                  </p:nvSpPr>
                  <p:spPr>
                    <a:xfrm flipH="1">
                      <a:off x="1338" y="1298"/>
                      <a:ext cx="181" cy="0"/>
                    </a:xfrm>
                    <a:prstGeom prst="line">
                      <a:avLst/>
                    </a:prstGeom>
                    <a:ln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>
                        <a:solidFill>
                          <a:srgbClr val="11111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64" name="Group 25"/>
                  <p:cNvGrpSpPr/>
                  <p:nvPr>
                    <p:custDataLst>
                      <p:tags r:id="rId64"/>
                    </p:custDataLst>
                  </p:nvPr>
                </p:nvGrpSpPr>
                <p:grpSpPr>
                  <a:xfrm>
                    <a:off x="1338" y="709"/>
                    <a:ext cx="453" cy="408"/>
                    <a:chOff x="1338" y="709"/>
                    <a:chExt cx="453" cy="408"/>
                  </a:xfrm>
                </p:grpSpPr>
                <p:sp>
                  <p:nvSpPr>
                    <p:cNvPr id="74" name="Line 26"/>
                    <p:cNvSpPr/>
                    <p:nvPr>
                      <p:custDataLst>
                        <p:tags r:id="rId74"/>
                      </p:custDataLst>
                    </p:nvPr>
                  </p:nvSpPr>
                  <p:spPr>
                    <a:xfrm flipH="1">
                      <a:off x="1338" y="1117"/>
                      <a:ext cx="181" cy="0"/>
                    </a:xfrm>
                    <a:prstGeom prst="line">
                      <a:avLst/>
                    </a:prstGeom>
                    <a:ln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>
                        <a:solidFill>
                          <a:srgbClr val="11111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5" name="Line 27"/>
                    <p:cNvSpPr/>
                    <p:nvPr>
                      <p:custDataLst>
                        <p:tags r:id="rId75"/>
                      </p:custDataLst>
                    </p:nvPr>
                  </p:nvSpPr>
                  <p:spPr>
                    <a:xfrm flipH="1" flipV="1">
                      <a:off x="1519" y="936"/>
                      <a:ext cx="0" cy="181"/>
                    </a:xfrm>
                    <a:prstGeom prst="line">
                      <a:avLst/>
                    </a:prstGeom>
                    <a:ln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>
                        <a:solidFill>
                          <a:srgbClr val="11111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6" name="Line 28"/>
                    <p:cNvSpPr/>
                    <p:nvPr>
                      <p:custDataLst>
                        <p:tags r:id="rId76"/>
                      </p:custDataLst>
                    </p:nvPr>
                  </p:nvSpPr>
                  <p:spPr>
                    <a:xfrm>
                      <a:off x="1519" y="936"/>
                      <a:ext cx="272" cy="0"/>
                    </a:xfrm>
                    <a:prstGeom prst="line">
                      <a:avLst/>
                    </a:prstGeom>
                    <a:ln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>
                        <a:solidFill>
                          <a:srgbClr val="11111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7" name="Line 29"/>
                    <p:cNvSpPr/>
                    <p:nvPr>
                      <p:custDataLst>
                        <p:tags r:id="rId77"/>
                      </p:custDataLst>
                    </p:nvPr>
                  </p:nvSpPr>
                  <p:spPr>
                    <a:xfrm flipH="1" flipV="1">
                      <a:off x="1791" y="709"/>
                      <a:ext cx="0" cy="227"/>
                    </a:xfrm>
                    <a:prstGeom prst="line">
                      <a:avLst/>
                    </a:prstGeom>
                    <a:ln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>
                        <a:solidFill>
                          <a:srgbClr val="11111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65" name="Group 30"/>
                  <p:cNvGrpSpPr/>
                  <p:nvPr>
                    <p:custDataLst>
                      <p:tags r:id="rId65"/>
                    </p:custDataLst>
                  </p:nvPr>
                </p:nvGrpSpPr>
                <p:grpSpPr>
                  <a:xfrm>
                    <a:off x="2018" y="709"/>
                    <a:ext cx="1951" cy="227"/>
                    <a:chOff x="2018" y="709"/>
                    <a:chExt cx="1951" cy="227"/>
                  </a:xfrm>
                </p:grpSpPr>
                <p:sp>
                  <p:nvSpPr>
                    <p:cNvPr id="71" name="Line 31"/>
                    <p:cNvSpPr/>
                    <p:nvPr>
                      <p:custDataLst>
                        <p:tags r:id="rId71"/>
                      </p:custDataLst>
                    </p:nvPr>
                  </p:nvSpPr>
                  <p:spPr>
                    <a:xfrm flipH="1" flipV="1">
                      <a:off x="2018" y="709"/>
                      <a:ext cx="0" cy="227"/>
                    </a:xfrm>
                    <a:prstGeom prst="line">
                      <a:avLst/>
                    </a:prstGeom>
                    <a:ln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>
                        <a:solidFill>
                          <a:srgbClr val="11111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2" name="Line 32"/>
                    <p:cNvSpPr/>
                    <p:nvPr>
                      <p:custDataLst>
                        <p:tags r:id="rId72"/>
                      </p:custDataLst>
                    </p:nvPr>
                  </p:nvSpPr>
                  <p:spPr>
                    <a:xfrm>
                      <a:off x="2018" y="936"/>
                      <a:ext cx="1951" cy="0"/>
                    </a:xfrm>
                    <a:prstGeom prst="line">
                      <a:avLst/>
                    </a:prstGeom>
                    <a:ln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>
                        <a:solidFill>
                          <a:srgbClr val="11111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3" name="Line 33"/>
                    <p:cNvSpPr/>
                    <p:nvPr>
                      <p:custDataLst>
                        <p:tags r:id="rId73"/>
                      </p:custDataLst>
                    </p:nvPr>
                  </p:nvSpPr>
                  <p:spPr>
                    <a:xfrm flipH="1" flipV="1">
                      <a:off x="3969" y="754"/>
                      <a:ext cx="0" cy="182"/>
                    </a:xfrm>
                    <a:prstGeom prst="line">
                      <a:avLst/>
                    </a:prstGeom>
                    <a:ln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>
                        <a:solidFill>
                          <a:srgbClr val="11111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66" name="Group 34"/>
                  <p:cNvGrpSpPr/>
                  <p:nvPr>
                    <p:custDataLst>
                      <p:tags r:id="rId66"/>
                    </p:custDataLst>
                  </p:nvPr>
                </p:nvGrpSpPr>
                <p:grpSpPr>
                  <a:xfrm>
                    <a:off x="4177" y="754"/>
                    <a:ext cx="472" cy="363"/>
                    <a:chOff x="4177" y="754"/>
                    <a:chExt cx="472" cy="363"/>
                  </a:xfrm>
                </p:grpSpPr>
                <p:sp>
                  <p:nvSpPr>
                    <p:cNvPr id="67" name="Line 35"/>
                    <p:cNvSpPr/>
                    <p:nvPr>
                      <p:custDataLst>
                        <p:tags r:id="rId67"/>
                      </p:custDataLst>
                    </p:nvPr>
                  </p:nvSpPr>
                  <p:spPr>
                    <a:xfrm>
                      <a:off x="4468" y="1117"/>
                      <a:ext cx="181" cy="0"/>
                    </a:xfrm>
                    <a:prstGeom prst="line">
                      <a:avLst/>
                    </a:prstGeom>
                    <a:ln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>
                        <a:solidFill>
                          <a:srgbClr val="11111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8" name="Line 36"/>
                    <p:cNvSpPr/>
                    <p:nvPr>
                      <p:custDataLst>
                        <p:tags r:id="rId68"/>
                      </p:custDataLst>
                    </p:nvPr>
                  </p:nvSpPr>
                  <p:spPr>
                    <a:xfrm flipH="1" flipV="1">
                      <a:off x="4177" y="754"/>
                      <a:ext cx="0" cy="182"/>
                    </a:xfrm>
                    <a:prstGeom prst="line">
                      <a:avLst/>
                    </a:prstGeom>
                    <a:ln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>
                        <a:solidFill>
                          <a:srgbClr val="11111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9" name="Line 37"/>
                    <p:cNvSpPr/>
                    <p:nvPr>
                      <p:custDataLst>
                        <p:tags r:id="rId69"/>
                      </p:custDataLst>
                    </p:nvPr>
                  </p:nvSpPr>
                  <p:spPr>
                    <a:xfrm>
                      <a:off x="4177" y="936"/>
                      <a:ext cx="291" cy="0"/>
                    </a:xfrm>
                    <a:prstGeom prst="line">
                      <a:avLst/>
                    </a:prstGeom>
                    <a:ln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>
                        <a:solidFill>
                          <a:srgbClr val="11111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0" name="Line 38"/>
                    <p:cNvSpPr/>
                    <p:nvPr>
                      <p:custDataLst>
                        <p:tags r:id="rId70"/>
                      </p:custDataLst>
                    </p:nvPr>
                  </p:nvSpPr>
                  <p:spPr>
                    <a:xfrm flipH="1">
                      <a:off x="4468" y="936"/>
                      <a:ext cx="0" cy="181"/>
                    </a:xfrm>
                    <a:prstGeom prst="line">
                      <a:avLst/>
                    </a:prstGeom>
                    <a:ln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>
                        <a:solidFill>
                          <a:srgbClr val="11111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</p:grpSp>
            <p:grpSp>
              <p:nvGrpSpPr>
                <p:cNvPr id="47" name="Group 42"/>
                <p:cNvGrpSpPr/>
                <p:nvPr>
                  <p:custDataLst>
                    <p:tags r:id="rId50"/>
                  </p:custDataLst>
                </p:nvPr>
              </p:nvGrpSpPr>
              <p:grpSpPr>
                <a:xfrm>
                  <a:off x="1701" y="1117"/>
                  <a:ext cx="2268" cy="1270"/>
                  <a:chOff x="1701" y="1117"/>
                  <a:chExt cx="2268" cy="1270"/>
                </a:xfrm>
              </p:grpSpPr>
              <p:sp>
                <p:nvSpPr>
                  <p:cNvPr id="48" name="Line 43"/>
                  <p:cNvSpPr/>
                  <p:nvPr>
                    <p:custDataLst>
                      <p:tags r:id="rId51"/>
                    </p:custDataLst>
                  </p:nvPr>
                </p:nvSpPr>
                <p:spPr>
                  <a:xfrm>
                    <a:off x="1701" y="1117"/>
                    <a:ext cx="2268" cy="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lgDash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>
                      <a:solidFill>
                        <a:srgbClr val="111111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9" name="Line 44"/>
                  <p:cNvSpPr/>
                  <p:nvPr>
                    <p:custDataLst>
                      <p:tags r:id="rId52"/>
                    </p:custDataLst>
                  </p:nvPr>
                </p:nvSpPr>
                <p:spPr>
                  <a:xfrm>
                    <a:off x="1791" y="1298"/>
                    <a:ext cx="2087" cy="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lgDash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>
                      <a:solidFill>
                        <a:srgbClr val="111111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0" name="Line 45"/>
                  <p:cNvSpPr/>
                  <p:nvPr>
                    <p:custDataLst>
                      <p:tags r:id="rId53"/>
                    </p:custDataLst>
                  </p:nvPr>
                </p:nvSpPr>
                <p:spPr>
                  <a:xfrm>
                    <a:off x="1746" y="1570"/>
                    <a:ext cx="635" cy="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lgDash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>
                      <a:solidFill>
                        <a:srgbClr val="111111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1" name="Line 46"/>
                  <p:cNvSpPr/>
                  <p:nvPr>
                    <p:custDataLst>
                      <p:tags r:id="rId54"/>
                    </p:custDataLst>
                  </p:nvPr>
                </p:nvSpPr>
                <p:spPr>
                  <a:xfrm>
                    <a:off x="2562" y="1434"/>
                    <a:ext cx="1134" cy="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lgDash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>
                      <a:solidFill>
                        <a:srgbClr val="111111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2" name="Line 47"/>
                  <p:cNvSpPr/>
                  <p:nvPr>
                    <p:custDataLst>
                      <p:tags r:id="rId55"/>
                    </p:custDataLst>
                  </p:nvPr>
                </p:nvSpPr>
                <p:spPr>
                  <a:xfrm>
                    <a:off x="1927" y="1752"/>
                    <a:ext cx="1316" cy="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lgDash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>
                      <a:solidFill>
                        <a:srgbClr val="111111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3" name="Line 48"/>
                  <p:cNvSpPr/>
                  <p:nvPr>
                    <p:custDataLst>
                      <p:tags r:id="rId56"/>
                    </p:custDataLst>
                  </p:nvPr>
                </p:nvSpPr>
                <p:spPr>
                  <a:xfrm>
                    <a:off x="1746" y="2069"/>
                    <a:ext cx="2041" cy="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lgDash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>
                      <a:solidFill>
                        <a:srgbClr val="111111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4" name="Line 49"/>
                  <p:cNvSpPr/>
                  <p:nvPr>
                    <p:custDataLst>
                      <p:tags r:id="rId57"/>
                    </p:custDataLst>
                  </p:nvPr>
                </p:nvSpPr>
                <p:spPr>
                  <a:xfrm>
                    <a:off x="2064" y="2387"/>
                    <a:ext cx="816" cy="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lgDash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>
                      <a:solidFill>
                        <a:srgbClr val="111111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5" name="Line 50"/>
                  <p:cNvSpPr/>
                  <p:nvPr>
                    <p:custDataLst>
                      <p:tags r:id="rId58"/>
                    </p:custDataLst>
                  </p:nvPr>
                </p:nvSpPr>
                <p:spPr>
                  <a:xfrm>
                    <a:off x="3152" y="2387"/>
                    <a:ext cx="771" cy="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lgDash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>
                      <a:solidFill>
                        <a:srgbClr val="111111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7" name="Line 52"/>
                  <p:cNvSpPr/>
                  <p:nvPr>
                    <p:custDataLst>
                      <p:tags r:id="rId59"/>
                    </p:custDataLst>
                  </p:nvPr>
                </p:nvSpPr>
                <p:spPr>
                  <a:xfrm>
                    <a:off x="3016" y="1888"/>
                    <a:ext cx="862" cy="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lgDash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>
                      <a:solidFill>
                        <a:srgbClr val="111111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8" name="Line 53"/>
                  <p:cNvSpPr/>
                  <p:nvPr>
                    <p:custDataLst>
                      <p:tags r:id="rId60"/>
                    </p:custDataLst>
                  </p:nvPr>
                </p:nvSpPr>
                <p:spPr>
                  <a:xfrm>
                    <a:off x="2925" y="1616"/>
                    <a:ext cx="953" cy="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lgDash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>
                      <a:solidFill>
                        <a:srgbClr val="111111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44" name="Line 54"/>
              <p:cNvSpPr/>
              <p:nvPr>
                <p:custDataLst>
                  <p:tags r:id="rId48"/>
                </p:custDataLst>
              </p:nvPr>
            </p:nvSpPr>
            <p:spPr>
              <a:xfrm flipH="1">
                <a:off x="2789" y="845"/>
                <a:ext cx="0" cy="1674"/>
              </a:xfrm>
              <a:prstGeom prst="line">
                <a:avLst/>
              </a:prstGeom>
              <a:ln w="762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>
                  <a:solidFill>
                    <a:srgbClr val="11111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AutoShape 55"/>
            <p:cNvSpPr/>
            <p:nvPr>
              <p:custDataLst>
                <p:tags r:id="rId15"/>
              </p:custDataLst>
            </p:nvPr>
          </p:nvSpPr>
          <p:spPr>
            <a:xfrm>
              <a:off x="5442585" y="2849880"/>
              <a:ext cx="504825" cy="288925"/>
            </a:xfrm>
            <a:prstGeom prst="rightArrow">
              <a:avLst>
                <a:gd name="adj1" fmla="val 50000"/>
                <a:gd name="adj2" fmla="val 43681"/>
              </a:avLst>
            </a:prstGeom>
            <a:solidFill>
              <a:srgbClr val="FFCC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eaLnBrk="0" hangingPunct="0"/>
              <a:endParaRPr lang="zh-CN" altLang="en-US">
                <a:solidFill>
                  <a:srgbClr val="11111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12" name="AutoShape 56"/>
            <p:cNvSpPr/>
            <p:nvPr>
              <p:custDataLst>
                <p:tags r:id="rId16"/>
              </p:custDataLst>
            </p:nvPr>
          </p:nvSpPr>
          <p:spPr>
            <a:xfrm>
              <a:off x="2275523" y="2849880"/>
              <a:ext cx="576262" cy="288925"/>
            </a:xfrm>
            <a:prstGeom prst="leftArrow">
              <a:avLst>
                <a:gd name="adj1" fmla="val 50000"/>
                <a:gd name="adj2" fmla="val 49862"/>
              </a:avLst>
            </a:prstGeom>
            <a:solidFill>
              <a:srgbClr val="FFCC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eaLnBrk="0" hangingPunct="0"/>
              <a:endParaRPr lang="zh-CN" altLang="en-US">
                <a:solidFill>
                  <a:srgbClr val="11111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13" name="Text Box 57"/>
            <p:cNvSpPr txBox="1"/>
            <p:nvPr>
              <p:custDataLst>
                <p:tags r:id="rId17"/>
              </p:custDataLst>
            </p:nvPr>
          </p:nvSpPr>
          <p:spPr>
            <a:xfrm>
              <a:off x="2419985" y="1373157"/>
              <a:ext cx="647700" cy="4572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2200">
                  <a:solidFill>
                    <a:srgbClr val="11111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rPr>
                <a:t>Cl</a:t>
              </a:r>
              <a:r>
                <a:rPr lang="en-US" altLang="zh-CN" sz="2200" baseline="-25000">
                  <a:solidFill>
                    <a:srgbClr val="11111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14" name="Text Box 58"/>
            <p:cNvSpPr txBox="1"/>
            <p:nvPr>
              <p:custDataLst>
                <p:tags r:id="rId18"/>
              </p:custDataLst>
            </p:nvPr>
          </p:nvSpPr>
          <p:spPr>
            <a:xfrm>
              <a:off x="2275523" y="2418080"/>
              <a:ext cx="647700" cy="4572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2400">
                  <a:solidFill>
                    <a:srgbClr val="11111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rPr>
                <a:t>Cl</a:t>
              </a:r>
              <a:r>
                <a:rPr lang="en-US" altLang="zh-CN" sz="2400" baseline="-25000">
                  <a:solidFill>
                    <a:srgbClr val="11111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15" name="Text Box 59"/>
            <p:cNvSpPr txBox="1"/>
            <p:nvPr>
              <p:custDataLst>
                <p:tags r:id="rId19"/>
              </p:custDataLst>
            </p:nvPr>
          </p:nvSpPr>
          <p:spPr>
            <a:xfrm>
              <a:off x="2346960" y="4073843"/>
              <a:ext cx="719138" cy="4572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2400" err="1">
                  <a:solidFill>
                    <a:srgbClr val="11111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rPr>
                <a:t>Cl</a:t>
              </a:r>
              <a:r>
                <a:rPr lang="en-US" altLang="zh-CN" sz="2400" baseline="30000">
                  <a:solidFill>
                    <a:srgbClr val="11111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rPr>
                <a:t>—</a:t>
              </a:r>
            </a:p>
          </p:txBody>
        </p:sp>
        <p:sp>
          <p:nvSpPr>
            <p:cNvPr id="16" name="Text Box 60"/>
            <p:cNvSpPr txBox="1"/>
            <p:nvPr>
              <p:custDataLst>
                <p:tags r:id="rId20"/>
              </p:custDataLst>
            </p:nvPr>
          </p:nvSpPr>
          <p:spPr>
            <a:xfrm>
              <a:off x="5299710" y="1373157"/>
              <a:ext cx="576263" cy="4572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2200">
                  <a:solidFill>
                    <a:srgbClr val="11111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rPr>
                <a:t>H</a:t>
              </a:r>
              <a:r>
                <a:rPr lang="en-US" altLang="zh-CN" sz="2200" baseline="-25000">
                  <a:solidFill>
                    <a:srgbClr val="11111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rPr>
                <a:t>2</a:t>
              </a:r>
            </a:p>
          </p:txBody>
        </p:sp>
        <p:grpSp>
          <p:nvGrpSpPr>
            <p:cNvPr id="17" name="Group 61"/>
            <p:cNvGrpSpPr/>
            <p:nvPr>
              <p:custDataLst>
                <p:tags r:id="rId21"/>
              </p:custDataLst>
            </p:nvPr>
          </p:nvGrpSpPr>
          <p:grpSpPr>
            <a:xfrm>
              <a:off x="3499485" y="3281680"/>
              <a:ext cx="2014538" cy="504825"/>
              <a:chOff x="2472" y="1570"/>
              <a:chExt cx="1269" cy="318"/>
            </a:xfrm>
          </p:grpSpPr>
          <p:sp>
            <p:nvSpPr>
              <p:cNvPr id="41" name="AutoShape 62"/>
              <p:cNvSpPr/>
              <p:nvPr>
                <p:custDataLst>
                  <p:tags r:id="rId45"/>
                </p:custDataLst>
              </p:nvPr>
            </p:nvSpPr>
            <p:spPr>
              <a:xfrm>
                <a:off x="2472" y="1616"/>
                <a:ext cx="771" cy="272"/>
              </a:xfrm>
              <a:prstGeom prst="rightArrow">
                <a:avLst>
                  <a:gd name="adj1" fmla="val 50000"/>
                  <a:gd name="adj2" fmla="val 70863"/>
                </a:avLst>
              </a:prstGeom>
              <a:solidFill>
                <a:srgbClr val="FFCC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>
                  <a:solidFill>
                    <a:srgbClr val="11111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2" name="Text Box 63"/>
              <p:cNvSpPr txBox="1"/>
              <p:nvPr>
                <p:custDataLst>
                  <p:tags r:id="rId46"/>
                </p:custDataLst>
              </p:nvPr>
            </p:nvSpPr>
            <p:spPr>
              <a:xfrm>
                <a:off x="3288" y="1570"/>
                <a:ext cx="453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zh-CN" sz="2400">
                    <a:solidFill>
                      <a:srgbClr val="11111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 panose="020B0604020202020204" pitchFamily="34" charset="0"/>
                  </a:rPr>
                  <a:t>Na</a:t>
                </a:r>
                <a:r>
                  <a:rPr lang="en-US" altLang="zh-CN" sz="2400" baseline="30000">
                    <a:solidFill>
                      <a:srgbClr val="11111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 panose="020B0604020202020204" pitchFamily="34" charset="0"/>
                  </a:rPr>
                  <a:t>+</a:t>
                </a:r>
              </a:p>
            </p:txBody>
          </p:sp>
        </p:grpSp>
        <p:sp>
          <p:nvSpPr>
            <p:cNvPr id="18" name="Text Box 64"/>
            <p:cNvSpPr txBox="1"/>
            <p:nvPr>
              <p:custDataLst>
                <p:tags r:id="rId22"/>
              </p:custDataLst>
            </p:nvPr>
          </p:nvSpPr>
          <p:spPr>
            <a:xfrm>
              <a:off x="5371148" y="2465705"/>
              <a:ext cx="576262" cy="4572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2400">
                  <a:solidFill>
                    <a:srgbClr val="11111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rPr>
                <a:t>H</a:t>
              </a:r>
              <a:r>
                <a:rPr lang="en-US" altLang="zh-CN" sz="2400" baseline="30000">
                  <a:solidFill>
                    <a:srgbClr val="11111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rPr>
                <a:t>+</a:t>
              </a:r>
            </a:p>
          </p:txBody>
        </p:sp>
        <p:sp>
          <p:nvSpPr>
            <p:cNvPr id="19" name="Text Box 65"/>
            <p:cNvSpPr txBox="1"/>
            <p:nvPr>
              <p:custDataLst>
                <p:tags r:id="rId23"/>
              </p:custDataLst>
            </p:nvPr>
          </p:nvSpPr>
          <p:spPr>
            <a:xfrm>
              <a:off x="5155248" y="4073843"/>
              <a:ext cx="936625" cy="4572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2400">
                  <a:solidFill>
                    <a:srgbClr val="11111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rPr>
                <a:t>OH</a:t>
              </a:r>
              <a:r>
                <a:rPr lang="en-US" altLang="zh-CN" sz="2400" baseline="30000">
                  <a:solidFill>
                    <a:srgbClr val="11111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rPr>
                <a:t>—</a:t>
              </a:r>
            </a:p>
          </p:txBody>
        </p:sp>
        <p:sp>
          <p:nvSpPr>
            <p:cNvPr id="20" name="Line 66"/>
            <p:cNvSpPr/>
            <p:nvPr>
              <p:custDataLst>
                <p:tags r:id="rId24"/>
              </p:custDataLst>
            </p:nvPr>
          </p:nvSpPr>
          <p:spPr>
            <a:xfrm flipH="1">
              <a:off x="1051560" y="2562543"/>
              <a:ext cx="719138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Line 67"/>
            <p:cNvSpPr/>
            <p:nvPr>
              <p:custDataLst>
                <p:tags r:id="rId25"/>
              </p:custDataLst>
            </p:nvPr>
          </p:nvSpPr>
          <p:spPr>
            <a:xfrm>
              <a:off x="6452235" y="2562543"/>
              <a:ext cx="647700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Line 68"/>
            <p:cNvSpPr/>
            <p:nvPr>
              <p:custDataLst>
                <p:tags r:id="rId26"/>
              </p:custDataLst>
            </p:nvPr>
          </p:nvSpPr>
          <p:spPr>
            <a:xfrm flipH="1" flipV="1">
              <a:off x="2418398" y="1484716"/>
              <a:ext cx="0" cy="1008063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Line 69"/>
            <p:cNvSpPr/>
            <p:nvPr>
              <p:custDataLst>
                <p:tags r:id="rId27"/>
              </p:custDataLst>
            </p:nvPr>
          </p:nvSpPr>
          <p:spPr>
            <a:xfrm flipH="1" flipV="1">
              <a:off x="5802948" y="1484716"/>
              <a:ext cx="0" cy="107950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Line 70"/>
            <p:cNvSpPr/>
            <p:nvPr>
              <p:custDataLst>
                <p:tags r:id="rId28"/>
              </p:custDataLst>
            </p:nvPr>
          </p:nvSpPr>
          <p:spPr>
            <a:xfrm flipH="1" flipV="1">
              <a:off x="2418398" y="4640255"/>
              <a:ext cx="0" cy="64770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Line 71"/>
            <p:cNvSpPr/>
            <p:nvPr>
              <p:custDataLst>
                <p:tags r:id="rId29"/>
              </p:custDataLst>
            </p:nvPr>
          </p:nvSpPr>
          <p:spPr>
            <a:xfrm flipH="1" flipV="1">
              <a:off x="5947410" y="4640255"/>
              <a:ext cx="0" cy="64770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 Box 72"/>
            <p:cNvSpPr txBox="1"/>
            <p:nvPr>
              <p:custDataLst>
                <p:tags r:id="rId30"/>
              </p:custDataLst>
            </p:nvPr>
          </p:nvSpPr>
          <p:spPr>
            <a:xfrm>
              <a:off x="460728" y="2077203"/>
              <a:ext cx="1118965" cy="4572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2200">
                  <a:solidFill>
                    <a:srgbClr val="11111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淡盐水</a:t>
              </a:r>
            </a:p>
          </p:txBody>
        </p:sp>
        <p:sp>
          <p:nvSpPr>
            <p:cNvPr id="27" name="Text Box 73"/>
            <p:cNvSpPr txBox="1"/>
            <p:nvPr>
              <p:custDataLst>
                <p:tags r:id="rId31"/>
              </p:custDataLst>
            </p:nvPr>
          </p:nvSpPr>
          <p:spPr>
            <a:xfrm>
              <a:off x="6764214" y="2130240"/>
              <a:ext cx="1800225" cy="4572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2200" err="1">
                  <a:solidFill>
                    <a:srgbClr val="11111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rPr>
                <a:t>NaOH</a:t>
              </a:r>
              <a:r>
                <a:rPr lang="zh-CN" altLang="en-US" sz="2200">
                  <a:solidFill>
                    <a:srgbClr val="11111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溶液</a:t>
              </a:r>
            </a:p>
          </p:txBody>
        </p:sp>
        <p:sp>
          <p:nvSpPr>
            <p:cNvPr id="28" name="Text Box 74"/>
            <p:cNvSpPr txBox="1"/>
            <p:nvPr>
              <p:custDataLst>
                <p:tags r:id="rId32"/>
              </p:custDataLst>
            </p:nvPr>
          </p:nvSpPr>
          <p:spPr>
            <a:xfrm>
              <a:off x="1095217" y="4998826"/>
              <a:ext cx="1584325" cy="78700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2200">
                  <a:solidFill>
                    <a:srgbClr val="11111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精制饱和</a:t>
              </a:r>
              <a:r>
                <a:rPr lang="en-US" altLang="zh-CN" sz="2200" err="1">
                  <a:solidFill>
                    <a:srgbClr val="11111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rPr>
                <a:t>NaCl</a:t>
              </a:r>
              <a:r>
                <a:rPr lang="zh-CN" altLang="en-US" sz="2200">
                  <a:solidFill>
                    <a:srgbClr val="11111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溶液</a:t>
              </a:r>
            </a:p>
          </p:txBody>
        </p:sp>
        <p:sp>
          <p:nvSpPr>
            <p:cNvPr id="29" name="Text Box 75"/>
            <p:cNvSpPr txBox="1"/>
            <p:nvPr>
              <p:custDataLst>
                <p:tags r:id="rId33"/>
              </p:custDataLst>
            </p:nvPr>
          </p:nvSpPr>
          <p:spPr>
            <a:xfrm>
              <a:off x="5436235" y="5190034"/>
              <a:ext cx="3240087" cy="4572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2200">
                  <a:solidFill>
                    <a:srgbClr val="11111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rPr>
                <a:t>H</a:t>
              </a:r>
              <a:r>
                <a:rPr lang="en-US" altLang="zh-CN" sz="2200" baseline="-25000">
                  <a:solidFill>
                    <a:srgbClr val="11111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rPr>
                <a:t>2</a:t>
              </a:r>
              <a:r>
                <a:rPr lang="en-US" altLang="zh-CN" sz="2200">
                  <a:solidFill>
                    <a:srgbClr val="11111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rPr>
                <a:t>O</a:t>
              </a:r>
              <a:r>
                <a:rPr lang="zh-CN" altLang="en-US" sz="2200">
                  <a:solidFill>
                    <a:srgbClr val="11111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（含少量</a:t>
              </a:r>
              <a:r>
                <a:rPr lang="en-US" altLang="zh-CN" sz="2200" err="1">
                  <a:solidFill>
                    <a:srgbClr val="11111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rPr>
                <a:t>NaOH</a:t>
              </a:r>
              <a:r>
                <a:rPr lang="zh-CN" altLang="en-US" sz="2200">
                  <a:solidFill>
                    <a:srgbClr val="11111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）</a:t>
              </a:r>
            </a:p>
          </p:txBody>
        </p:sp>
        <p:sp>
          <p:nvSpPr>
            <p:cNvPr id="30" name="Text Box 76"/>
            <p:cNvSpPr txBox="1"/>
            <p:nvPr>
              <p:custDataLst>
                <p:tags r:id="rId34"/>
              </p:custDataLst>
            </p:nvPr>
          </p:nvSpPr>
          <p:spPr>
            <a:xfrm>
              <a:off x="2940685" y="4842310"/>
              <a:ext cx="2160588" cy="47088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阳离子交换膜</a:t>
              </a:r>
            </a:p>
          </p:txBody>
        </p:sp>
        <p:grpSp>
          <p:nvGrpSpPr>
            <p:cNvPr id="31" name="Group 77"/>
            <p:cNvGrpSpPr/>
            <p:nvPr>
              <p:custDataLst>
                <p:tags r:id="rId35"/>
              </p:custDataLst>
            </p:nvPr>
          </p:nvGrpSpPr>
          <p:grpSpPr>
            <a:xfrm>
              <a:off x="41910" y="2754631"/>
              <a:ext cx="1971675" cy="928688"/>
              <a:chOff x="294" y="1238"/>
              <a:chExt cx="1242" cy="585"/>
            </a:xfrm>
          </p:grpSpPr>
          <p:sp>
            <p:nvSpPr>
              <p:cNvPr id="39" name="Text Box 78"/>
              <p:cNvSpPr txBox="1"/>
              <p:nvPr>
                <p:custDataLst>
                  <p:tags r:id="rId43"/>
                </p:custDataLst>
              </p:nvPr>
            </p:nvSpPr>
            <p:spPr>
              <a:xfrm>
                <a:off x="294" y="1248"/>
                <a:ext cx="810" cy="575"/>
              </a:xfrm>
              <a:prstGeom prst="rect">
                <a:avLst/>
              </a:prstGeom>
              <a:solidFill>
                <a:srgbClr val="CC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lnSpc>
                    <a:spcPct val="130000"/>
                  </a:lnSpc>
                </a:pPr>
                <a:r>
                  <a:rPr lang="en-US" altLang="zh-CN" sz="2000">
                    <a:solidFill>
                      <a:srgbClr val="11111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 panose="020B0604020202020204" pitchFamily="34" charset="0"/>
                  </a:rPr>
                  <a:t> </a:t>
                </a:r>
                <a:r>
                  <a:rPr lang="zh-CN" altLang="en-US" sz="2000">
                    <a:solidFill>
                      <a:srgbClr val="11111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阳    极</a:t>
                </a:r>
              </a:p>
              <a:p>
                <a:pPr eaLnBrk="0" hangingPunct="0">
                  <a:lnSpc>
                    <a:spcPct val="130000"/>
                  </a:lnSpc>
                </a:pPr>
                <a:r>
                  <a:rPr lang="zh-CN" altLang="en-US" sz="2000">
                    <a:solidFill>
                      <a:srgbClr val="11111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惰性电极</a:t>
                </a:r>
              </a:p>
            </p:txBody>
          </p:sp>
          <p:sp>
            <p:nvSpPr>
              <p:cNvPr id="40" name="Line 79"/>
              <p:cNvSpPr/>
              <p:nvPr>
                <p:custDataLst>
                  <p:tags r:id="rId44"/>
                </p:custDataLst>
              </p:nvPr>
            </p:nvSpPr>
            <p:spPr>
              <a:xfrm flipV="1">
                <a:off x="1104" y="1238"/>
                <a:ext cx="432" cy="25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>
                  <a:solidFill>
                    <a:srgbClr val="11111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2" name="Group 80"/>
            <p:cNvGrpSpPr/>
            <p:nvPr>
              <p:custDataLst>
                <p:tags r:id="rId36"/>
              </p:custDataLst>
            </p:nvPr>
          </p:nvGrpSpPr>
          <p:grpSpPr>
            <a:xfrm>
              <a:off x="6204585" y="2770506"/>
              <a:ext cx="1752600" cy="989013"/>
              <a:chOff x="4176" y="1248"/>
              <a:chExt cx="1104" cy="623"/>
            </a:xfrm>
          </p:grpSpPr>
          <p:sp>
            <p:nvSpPr>
              <p:cNvPr id="37" name="Text Box 81"/>
              <p:cNvSpPr txBox="1"/>
              <p:nvPr>
                <p:custDataLst>
                  <p:tags r:id="rId41"/>
                </p:custDataLst>
              </p:nvPr>
            </p:nvSpPr>
            <p:spPr>
              <a:xfrm>
                <a:off x="4608" y="1328"/>
                <a:ext cx="672" cy="543"/>
              </a:xfrm>
              <a:prstGeom prst="rect">
                <a:avLst/>
              </a:prstGeom>
              <a:solidFill>
                <a:srgbClr val="CC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130000"/>
                  </a:lnSpc>
                </a:pPr>
                <a:r>
                  <a:rPr lang="zh-CN" altLang="en-US" sz="2000">
                    <a:solidFill>
                      <a:srgbClr val="11111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阴   极</a:t>
                </a:r>
              </a:p>
              <a:p>
                <a:pPr eaLnBrk="0" hangingPunct="0">
                  <a:lnSpc>
                    <a:spcPct val="130000"/>
                  </a:lnSpc>
                </a:pPr>
                <a:r>
                  <a:rPr lang="zh-CN" altLang="en-US" sz="2000">
                    <a:solidFill>
                      <a:srgbClr val="11111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碳钢网</a:t>
                </a:r>
              </a:p>
            </p:txBody>
          </p:sp>
          <p:sp>
            <p:nvSpPr>
              <p:cNvPr id="38" name="Line 82"/>
              <p:cNvSpPr/>
              <p:nvPr>
                <p:custDataLst>
                  <p:tags r:id="rId42"/>
                </p:custDataLst>
              </p:nvPr>
            </p:nvSpPr>
            <p:spPr>
              <a:xfrm flipH="1" flipV="1">
                <a:off x="4176" y="1248"/>
                <a:ext cx="432" cy="336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>
                  <a:solidFill>
                    <a:srgbClr val="11111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3" name="Line 83"/>
            <p:cNvSpPr/>
            <p:nvPr>
              <p:custDataLst>
                <p:tags r:id="rId37"/>
              </p:custDataLst>
            </p:nvPr>
          </p:nvSpPr>
          <p:spPr>
            <a:xfrm flipH="1">
              <a:off x="1045208" y="3713480"/>
              <a:ext cx="1582739" cy="1114641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 Box 84"/>
            <p:cNvSpPr txBox="1"/>
            <p:nvPr>
              <p:custDataLst>
                <p:tags r:id="rId38"/>
              </p:custDataLst>
            </p:nvPr>
          </p:nvSpPr>
          <p:spPr>
            <a:xfrm>
              <a:off x="552830" y="4064317"/>
              <a:ext cx="720725" cy="113328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2200">
                  <a:solidFill>
                    <a:srgbClr val="11111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阳极室</a:t>
              </a:r>
            </a:p>
          </p:txBody>
        </p:sp>
        <p:sp>
          <p:nvSpPr>
            <p:cNvPr id="35" name="Line 85"/>
            <p:cNvSpPr/>
            <p:nvPr>
              <p:custDataLst>
                <p:tags r:id="rId39"/>
              </p:custDataLst>
            </p:nvPr>
          </p:nvSpPr>
          <p:spPr>
            <a:xfrm>
              <a:off x="5436235" y="3929380"/>
              <a:ext cx="2376488" cy="64770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 Box 86"/>
            <p:cNvSpPr txBox="1"/>
            <p:nvPr>
              <p:custDataLst>
                <p:tags r:id="rId40"/>
              </p:custDataLst>
            </p:nvPr>
          </p:nvSpPr>
          <p:spPr>
            <a:xfrm>
              <a:off x="7812723" y="3964397"/>
              <a:ext cx="720725" cy="113328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2200">
                  <a:solidFill>
                    <a:srgbClr val="11111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阴极室</a:t>
              </a:r>
            </a:p>
          </p:txBody>
        </p:sp>
      </p:grpSp>
      <p:sp>
        <p:nvSpPr>
          <p:cNvPr id="4" name="椭圆 3"/>
          <p:cNvSpPr/>
          <p:nvPr>
            <p:custDataLst>
              <p:tags r:id="rId3"/>
            </p:custDataLst>
          </p:nvPr>
        </p:nvSpPr>
        <p:spPr>
          <a:xfrm>
            <a:off x="3754807" y="622369"/>
            <a:ext cx="351545" cy="351545"/>
          </a:xfrm>
          <a:prstGeom prst="ellipse">
            <a:avLst/>
          </a:prstGeom>
          <a:solidFill>
            <a:srgbClr val="BBE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rgbClr val="111111"/>
                </a:solidFill>
              </a:rPr>
              <a:t>+</a:t>
            </a:r>
            <a:endParaRPr lang="zh-CN" altLang="en-US" sz="2400">
              <a:solidFill>
                <a:srgbClr val="111111"/>
              </a:solidFill>
            </a:endParaRPr>
          </a:p>
        </p:txBody>
      </p:sp>
      <p:sp>
        <p:nvSpPr>
          <p:cNvPr id="94" name="椭圆 93"/>
          <p:cNvSpPr/>
          <p:nvPr>
            <p:custDataLst>
              <p:tags r:id="rId4"/>
            </p:custDataLst>
          </p:nvPr>
        </p:nvSpPr>
        <p:spPr>
          <a:xfrm>
            <a:off x="7858805" y="650943"/>
            <a:ext cx="351545" cy="351545"/>
          </a:xfrm>
          <a:prstGeom prst="ellipse">
            <a:avLst/>
          </a:prstGeom>
          <a:solidFill>
            <a:srgbClr val="BBE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rgbClr val="111111"/>
                </a:solidFill>
              </a:rPr>
              <a:t>-</a:t>
            </a:r>
            <a:endParaRPr lang="zh-CN" altLang="en-US" sz="2400">
              <a:solidFill>
                <a:srgbClr val="111111"/>
              </a:solidFill>
            </a:endParaRPr>
          </a:p>
        </p:txBody>
      </p:sp>
      <p:sp>
        <p:nvSpPr>
          <p:cNvPr id="96" name="线形标注 2 95"/>
          <p:cNvSpPr/>
          <p:nvPr>
            <p:custDataLst>
              <p:tags r:id="rId5"/>
            </p:custDataLst>
          </p:nvPr>
        </p:nvSpPr>
        <p:spPr>
          <a:xfrm>
            <a:off x="255270" y="3733872"/>
            <a:ext cx="2414905" cy="1652905"/>
          </a:xfrm>
          <a:prstGeom prst="borderCallout2">
            <a:avLst>
              <a:gd name="adj1" fmla="val 18734"/>
              <a:gd name="adj2" fmla="val -1725"/>
              <a:gd name="adj3" fmla="val 33072"/>
              <a:gd name="adj4" fmla="val -5671"/>
              <a:gd name="adj5" fmla="val 76445"/>
              <a:gd name="adj6" fmla="val -3098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阳离子交换膜的作用是什么</a:t>
            </a:r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？</a:t>
            </a:r>
          </a:p>
        </p:txBody>
      </p:sp>
      <p:sp>
        <p:nvSpPr>
          <p:cNvPr id="97" name="线形标注 2 96"/>
          <p:cNvSpPr/>
          <p:nvPr>
            <p:custDataLst>
              <p:tags r:id="rId6"/>
            </p:custDataLst>
          </p:nvPr>
        </p:nvSpPr>
        <p:spPr>
          <a:xfrm>
            <a:off x="9777095" y="4022975"/>
            <a:ext cx="2414905" cy="1652905"/>
          </a:xfrm>
          <a:prstGeom prst="borderCallout2">
            <a:avLst>
              <a:gd name="adj1" fmla="val 18734"/>
              <a:gd name="adj2" fmla="val -1725"/>
              <a:gd name="adj3" fmla="val 33072"/>
              <a:gd name="adj4" fmla="val -5671"/>
              <a:gd name="adj5" fmla="val 76445"/>
              <a:gd name="adj6" fmla="val -3098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能否换成阴离子交换膜</a:t>
            </a:r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？</a:t>
            </a:r>
          </a:p>
        </p:txBody>
      </p:sp>
      <p:sp>
        <p:nvSpPr>
          <p:cNvPr id="98" name="文本框 97"/>
          <p:cNvSpPr txBox="1"/>
          <p:nvPr>
            <p:custDataLst>
              <p:tags r:id="rId7"/>
            </p:custDataLst>
          </p:nvPr>
        </p:nvSpPr>
        <p:spPr>
          <a:xfrm>
            <a:off x="452120" y="282575"/>
            <a:ext cx="221805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zh-CN" sz="3200" b="1" kern="1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两室电解池</a:t>
            </a:r>
          </a:p>
        </p:txBody>
      </p:sp>
      <p:grpSp>
        <p:nvGrpSpPr>
          <p:cNvPr id="5" name="组合 4"/>
          <p:cNvGrpSpPr/>
          <p:nvPr>
            <p:custDataLst>
              <p:tags r:id="rId8"/>
            </p:custDataLst>
          </p:nvPr>
        </p:nvGrpSpPr>
        <p:grpSpPr>
          <a:xfrm>
            <a:off x="2882052" y="4687075"/>
            <a:ext cx="9145905" cy="812800"/>
            <a:chOff x="8989" y="4100"/>
            <a:chExt cx="15626" cy="1280"/>
          </a:xfrm>
        </p:grpSpPr>
        <p:sp>
          <p:nvSpPr>
            <p:cNvPr id="6" name="文本框 5"/>
            <p:cNvSpPr txBox="1"/>
            <p:nvPr>
              <p:custDataLst>
                <p:tags r:id="rId10"/>
              </p:custDataLst>
            </p:nvPr>
          </p:nvSpPr>
          <p:spPr>
            <a:xfrm>
              <a:off x="8989" y="4220"/>
              <a:ext cx="15627" cy="116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ct val="0"/>
                </a:spcAft>
                <a:tabLst>
                  <a:tab pos="2628900" algn="l"/>
                  <a:tab pos="4572000" algn="l"/>
                </a:tabLst>
              </a:pPr>
              <a:r>
                <a:rPr lang="en-US" altLang="zh-CN" sz="2800" b="1" kern="10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  <a:sym typeface="+mn-ea"/>
                </a:rPr>
                <a:t>2NaCl</a:t>
              </a:r>
              <a:r>
                <a:rPr lang="zh-CN" altLang="zh-CN" sz="2800" b="1" kern="10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＋</a:t>
              </a:r>
              <a:r>
                <a:rPr lang="en-US" altLang="zh-CN" sz="2800" b="1" kern="10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  <a:sym typeface="+mn-ea"/>
                </a:rPr>
                <a:t>2H</a:t>
              </a:r>
              <a:r>
                <a:rPr lang="en-US" altLang="zh-CN" sz="2800" b="1" kern="100" baseline="-2500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  <a:sym typeface="+mn-ea"/>
                </a:rPr>
                <a:t>2</a:t>
              </a:r>
              <a:r>
                <a:rPr lang="en-US" altLang="zh-CN" sz="2800" b="1" kern="10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  <a:sym typeface="+mn-ea"/>
                </a:rPr>
                <a:t>O</a:t>
              </a:r>
              <a:r>
                <a:rPr lang="en-US" altLang="zh-CN" sz="2800" b="1" kern="100" spc="-10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  <a:sym typeface="+mn-ea"/>
                </a:rPr>
                <a:t> === </a:t>
              </a:r>
              <a:r>
                <a:rPr lang="en-US" altLang="zh-CN" sz="2800" b="1" kern="10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  <a:sym typeface="+mn-ea"/>
                </a:rPr>
                <a:t>2NaOH</a:t>
              </a:r>
              <a:r>
                <a:rPr lang="zh-CN" altLang="zh-CN" sz="2800" b="1" kern="10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＋</a:t>
              </a:r>
              <a:r>
                <a:rPr lang="en-US" altLang="zh-CN" sz="2800" b="1" kern="10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  <a:sym typeface="+mn-ea"/>
                </a:rPr>
                <a:t>H</a:t>
              </a:r>
              <a:r>
                <a:rPr lang="en-US" altLang="zh-CN" sz="2800" b="1" kern="100" baseline="-2500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  <a:sym typeface="+mn-ea"/>
                </a:rPr>
                <a:t>2</a:t>
              </a:r>
              <a:r>
                <a:rPr lang="zh-CN" altLang="zh-CN" sz="2800" b="1" kern="100">
                  <a:solidFill>
                    <a:srgbClr val="FF000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↑</a:t>
              </a:r>
              <a:r>
                <a:rPr lang="zh-CN" altLang="zh-CN" sz="2800" b="1" kern="10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＋</a:t>
              </a:r>
              <a:r>
                <a:rPr lang="en-US" altLang="zh-CN" sz="2800" b="1" kern="10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  <a:sym typeface="+mn-ea"/>
                </a:rPr>
                <a:t>Cl</a:t>
              </a:r>
              <a:r>
                <a:rPr lang="en-US" altLang="zh-CN" sz="2800" b="1" kern="100" baseline="-2500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  <a:sym typeface="+mn-ea"/>
                </a:rPr>
                <a:t>2</a:t>
              </a:r>
              <a:r>
                <a:rPr lang="zh-CN" altLang="zh-CN" sz="2800" b="1" kern="100">
                  <a:solidFill>
                    <a:srgbClr val="FF000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↑</a:t>
              </a:r>
              <a:endParaRPr lang="zh-CN" altLang="zh-CN" sz="2800" b="1" kern="100" baseline="-25000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46" name="文本框 45"/>
            <p:cNvSpPr txBox="1"/>
            <p:nvPr>
              <p:custDataLst>
                <p:tags r:id="rId11"/>
              </p:custDataLst>
            </p:nvPr>
          </p:nvSpPr>
          <p:spPr>
            <a:xfrm>
              <a:off x="12349" y="4100"/>
              <a:ext cx="1776" cy="82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zh-CN" altLang="en-US" sz="2800" b="1"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楷体" panose="02010609060101010101" charset="-122"/>
                  <a:ea typeface="楷体" panose="02010609060101010101" charset="-122"/>
                </a:rPr>
                <a:t>电解</a:t>
              </a:r>
            </a:p>
          </p:txBody>
        </p:sp>
      </p:grpSp>
      <p:sp>
        <p:nvSpPr>
          <p:cNvPr id="2" name="矩形 1"/>
          <p:cNvSpPr/>
          <p:nvPr>
            <p:custDataLst>
              <p:tags r:id="rId9"/>
            </p:custDataLst>
          </p:nvPr>
        </p:nvSpPr>
        <p:spPr>
          <a:xfrm>
            <a:off x="285508" y="5514351"/>
            <a:ext cx="116067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b="1"/>
              <a:t>电解槽：</a:t>
            </a:r>
            <a:r>
              <a:rPr lang="zh-CN" altLang="zh-CN" sz="2400"/>
              <a:t>阴极</a:t>
            </a:r>
            <a:r>
              <a:rPr lang="en-US" altLang="zh-CN" sz="2400"/>
              <a:t>——</a:t>
            </a:r>
            <a:r>
              <a:rPr lang="zh-CN" altLang="zh-CN" sz="2400"/>
              <a:t>碳钢网，阳极</a:t>
            </a:r>
            <a:r>
              <a:rPr lang="en-US" altLang="zh-CN" sz="2400"/>
              <a:t>——</a:t>
            </a:r>
            <a:r>
              <a:rPr lang="zh-CN" altLang="zh-CN" sz="2400"/>
              <a:t>金属钛网、离子交换膜</a:t>
            </a:r>
          </a:p>
          <a:p>
            <a:r>
              <a:rPr lang="zh-CN" altLang="zh-CN" sz="2400" b="1"/>
              <a:t>离子交换摸：</a:t>
            </a:r>
            <a:r>
              <a:rPr lang="zh-CN" altLang="zh-CN" sz="2400"/>
              <a:t>只允许</a:t>
            </a:r>
            <a:r>
              <a:rPr lang="en-US" altLang="zh-CN" sz="2400"/>
              <a:t>Na</a:t>
            </a:r>
            <a:r>
              <a:rPr lang="zh-CN" altLang="zh-CN" sz="2400" baseline="30000"/>
              <a:t>＋</a:t>
            </a:r>
            <a:r>
              <a:rPr lang="zh-CN" altLang="zh-CN" sz="2400"/>
              <a:t>通过，</a:t>
            </a:r>
            <a:r>
              <a:rPr lang="pl-PL" altLang="zh-CN" sz="2400"/>
              <a:t>Cl</a:t>
            </a:r>
            <a:r>
              <a:rPr lang="zh-CN" altLang="zh-CN" sz="2400" baseline="30000"/>
              <a:t>－</a:t>
            </a:r>
            <a:r>
              <a:rPr lang="zh-CN" altLang="zh-CN" sz="2400"/>
              <a:t>、</a:t>
            </a:r>
            <a:r>
              <a:rPr lang="en-US" altLang="zh-CN" sz="2400"/>
              <a:t>OH</a:t>
            </a:r>
            <a:r>
              <a:rPr lang="zh-CN" altLang="zh-CN" sz="2400" baseline="30000"/>
              <a:t>－</a:t>
            </a:r>
            <a:r>
              <a:rPr lang="zh-CN" altLang="zh-CN" sz="2400"/>
              <a:t>和气体不能通过，从而把电解槽隔为阴极室和阳极室，既防止</a:t>
            </a:r>
            <a:r>
              <a:rPr lang="en-US" altLang="zh-CN" sz="2400"/>
              <a:t>H</a:t>
            </a:r>
            <a:r>
              <a:rPr lang="en-US" altLang="zh-CN" sz="2400" baseline="-25000"/>
              <a:t>2</a:t>
            </a:r>
            <a:r>
              <a:rPr lang="zh-CN" altLang="zh-CN" sz="2400"/>
              <a:t>和</a:t>
            </a:r>
            <a:r>
              <a:rPr lang="en-US" altLang="zh-CN" sz="2400"/>
              <a:t>Cl</a:t>
            </a:r>
            <a:r>
              <a:rPr lang="en-US" altLang="zh-CN" sz="2400" baseline="-25000"/>
              <a:t>2</a:t>
            </a:r>
            <a:r>
              <a:rPr lang="zh-CN" altLang="zh-CN" sz="2400"/>
              <a:t>反应，又防止</a:t>
            </a:r>
            <a:r>
              <a:rPr lang="en-US" altLang="zh-CN" sz="2400"/>
              <a:t>Cl</a:t>
            </a:r>
            <a:r>
              <a:rPr lang="en-US" altLang="zh-CN" sz="2400" baseline="-25000"/>
              <a:t>2</a:t>
            </a:r>
            <a:r>
              <a:rPr lang="zh-CN" altLang="zh-CN" sz="2400"/>
              <a:t>与</a:t>
            </a:r>
            <a:r>
              <a:rPr lang="en-US" altLang="zh-CN" sz="2400" err="1"/>
              <a:t>NaOH</a:t>
            </a:r>
            <a:r>
              <a:rPr lang="zh-CN" altLang="zh-CN" sz="2400"/>
              <a:t>反应。</a:t>
            </a:r>
            <a:endParaRPr lang="zh-CN" altLang="en-US" sz="240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4" grpId="0" animBg="1"/>
      <p:bldP spid="96" grpId="0" animBg="1"/>
      <p:bldP spid="97" grpId="0" animBg="1"/>
      <p:bldP spid="98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0098" y="576628"/>
            <a:ext cx="10726855" cy="397748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矩形 89"/>
          <p:cNvSpPr/>
          <p:nvPr>
            <p:custDataLst>
              <p:tags r:id="rId1"/>
            </p:custDataLst>
          </p:nvPr>
        </p:nvSpPr>
        <p:spPr>
          <a:xfrm>
            <a:off x="460375" y="522719"/>
            <a:ext cx="11397841" cy="662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en-US" sz="2800" b="1" kern="100">
                <a:latin typeface="微软雅黑" panose="020B0503020204020204" charset="-122"/>
                <a:cs typeface="Courier New" panose="02070309020205020404" pitchFamily="49" charset="0"/>
                <a:sym typeface="+mn-ea"/>
              </a:rPr>
              <a:t>一</a:t>
            </a:r>
            <a:r>
              <a:rPr lang="en-US" altLang="zh-CN" sz="2800" b="1" kern="100">
                <a:latin typeface="微软雅黑" panose="020B0503020204020204" charset="-122"/>
                <a:cs typeface="Courier New" panose="02070309020205020404" pitchFamily="49" charset="0"/>
                <a:sym typeface="+mn-ea"/>
              </a:rPr>
              <a:t>.</a:t>
            </a:r>
            <a:r>
              <a:rPr lang="zh-CN" altLang="en-US" sz="2800" b="1" kern="100">
                <a:latin typeface="微软雅黑" panose="020B0503020204020204" charset="-122"/>
                <a:cs typeface="Courier New" panose="02070309020205020404" pitchFamily="49" charset="0"/>
                <a:sym typeface="+mn-ea"/>
              </a:rPr>
              <a:t>氯原子的</a:t>
            </a:r>
            <a:r>
              <a:rPr lang="zh-CN" altLang="en-US" sz="2800" b="1" kern="100">
                <a:solidFill>
                  <a:srgbClr val="FF0000"/>
                </a:solidFill>
                <a:latin typeface="微软雅黑" panose="020B0503020204020204" charset="-122"/>
                <a:cs typeface="Courier New" panose="02070309020205020404" pitchFamily="49" charset="0"/>
                <a:sym typeface="+mn-ea"/>
              </a:rPr>
              <a:t>结构</a:t>
            </a:r>
            <a:r>
              <a:rPr lang="zh-CN" altLang="en-US" sz="2800" b="1" kern="100">
                <a:latin typeface="微软雅黑" panose="020B0503020204020204" charset="-122"/>
                <a:cs typeface="Courier New" panose="02070309020205020404" pitchFamily="49" charset="0"/>
                <a:sym typeface="+mn-ea"/>
              </a:rPr>
              <a:t>：核外电子排布式，元素周期表位置，元素分区</a:t>
            </a:r>
            <a:r>
              <a:rPr lang="zh-CN" altLang="zh-CN" sz="2800" b="1" kern="100">
                <a:latin typeface="微软雅黑" panose="020B0503020204020204" charset="-122"/>
                <a:cs typeface="Courier New" panose="02070309020205020404" pitchFamily="49" charset="0"/>
                <a:sym typeface="+mn-ea"/>
              </a:rPr>
              <a:t>？</a:t>
            </a:r>
          </a:p>
        </p:txBody>
      </p:sp>
      <p:sp>
        <p:nvSpPr>
          <p:cNvPr id="75" name="AutoShape 2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2527" y="1838454"/>
            <a:ext cx="4963218" cy="254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6723" y="2038507"/>
            <a:ext cx="2486372" cy="234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9921" y="4645377"/>
            <a:ext cx="4677428" cy="201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5581" y="4933482"/>
            <a:ext cx="2038635" cy="172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8" name="组合 7"/>
          <p:cNvGrpSpPr/>
          <p:nvPr>
            <p:custDataLst>
              <p:tags r:id="rId4"/>
            </p:custDataLst>
          </p:nvPr>
        </p:nvGrpSpPr>
        <p:grpSpPr>
          <a:xfrm>
            <a:off x="233680" y="897890"/>
            <a:ext cx="6072505" cy="5869940"/>
            <a:chOff x="6815" y="1995"/>
            <a:chExt cx="11414" cy="8098"/>
          </a:xfrm>
        </p:grpSpPr>
        <p:pic>
          <p:nvPicPr>
            <p:cNvPr id="9" name="图片 8" descr="IMG_1297.JPG">
              <a:hlinkClick r:id="rId13"/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15" y="2075"/>
              <a:ext cx="11340" cy="8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线形标注 1 9"/>
            <p:cNvSpPr/>
            <p:nvPr>
              <p:custDataLst>
                <p:tags r:id="rId10"/>
              </p:custDataLst>
            </p:nvPr>
          </p:nvSpPr>
          <p:spPr>
            <a:xfrm>
              <a:off x="14223" y="1995"/>
              <a:ext cx="4007" cy="1138"/>
            </a:xfrm>
            <a:prstGeom prst="borderCallout1">
              <a:avLst>
                <a:gd name="adj1" fmla="val 107386"/>
                <a:gd name="adj2" fmla="val 38829"/>
                <a:gd name="adj3" fmla="val 263901"/>
                <a:gd name="adj4" fmla="val 1473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800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charset="-122"/>
                </a:rPr>
                <a:t>氧气传感器</a:t>
              </a:r>
            </a:p>
          </p:txBody>
        </p:sp>
        <p:sp>
          <p:nvSpPr>
            <p:cNvPr id="11" name="线形标注 1 10"/>
            <p:cNvSpPr/>
            <p:nvPr>
              <p:custDataLst>
                <p:tags r:id="rId11"/>
              </p:custDataLst>
            </p:nvPr>
          </p:nvSpPr>
          <p:spPr>
            <a:xfrm>
              <a:off x="8473" y="2075"/>
              <a:ext cx="4012" cy="1058"/>
            </a:xfrm>
            <a:prstGeom prst="borderCallout1">
              <a:avLst>
                <a:gd name="adj1" fmla="val 109294"/>
                <a:gd name="adj2" fmla="val 59144"/>
                <a:gd name="adj3" fmla="val 295347"/>
                <a:gd name="adj4" fmla="val 11216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charset="-122"/>
                </a:rPr>
                <a:t>pH</a:t>
              </a:r>
              <a:r>
                <a:rPr lang="zh-CN" altLang="en-US" sz="2800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charset="-122"/>
                </a:rPr>
                <a:t>传感器</a:t>
              </a:r>
            </a:p>
          </p:txBody>
        </p:sp>
      </p:grpSp>
      <p:pic>
        <p:nvPicPr>
          <p:cNvPr id="41988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print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5450" y="669925"/>
            <a:ext cx="4974590" cy="230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 cstate="print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5450" y="2628265"/>
            <a:ext cx="5137150" cy="2199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标题 1"/>
          <p:cNvSpPr>
            <a:spLocks noGrp="1"/>
          </p:cNvSpPr>
          <p:nvPr>
            <p:custDataLst>
              <p:tags r:id="rId7"/>
            </p:custDataLst>
          </p:nvPr>
        </p:nvSpPr>
        <p:spPr>
          <a:xfrm>
            <a:off x="5326380" y="142875"/>
            <a:ext cx="7049135" cy="530860"/>
          </a:xfrm>
          <a:prstGeom prst="rect">
            <a:avLst/>
          </a:prstGeom>
          <a:noFill/>
          <a:ln>
            <a:noFill/>
            <a:miter lim="800000"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algn="l" eaLnBrk="1" hangingPunct="1">
              <a:defRPr/>
            </a:pP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+mn-cs"/>
              </a:rPr>
              <a:t>光照时，氯水中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+mn-cs"/>
              </a:rPr>
              <a:t>O</a:t>
            </a:r>
            <a:r>
              <a:rPr lang="en-US" altLang="zh-CN" sz="2800" b="1" baseline="-25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+mn-cs"/>
              </a:rPr>
              <a:t>2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+mn-cs"/>
              </a:rPr>
              <a:t>、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+mn-cs"/>
              </a:rPr>
              <a:t>pH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+mn-cs"/>
              </a:rPr>
              <a:t>、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+mn-cs"/>
              </a:rPr>
              <a:t>Cl</a:t>
            </a:r>
            <a:r>
              <a:rPr lang="en-US" altLang="zh-CN" b="1" baseline="30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+mn-cs"/>
              </a:rPr>
              <a:t>-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+mn-cs"/>
              </a:rPr>
              <a:t>浓度的变化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7" cstate="print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5450" y="4807585"/>
            <a:ext cx="5137785" cy="1960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59431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0" y="6777610"/>
            <a:ext cx="12192000" cy="72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392185" y="1052819"/>
            <a:ext cx="11229363" cy="5077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tabLst>
                <a:tab pos="2628900" algn="l"/>
              </a:tabLst>
            </a:pPr>
            <a:r>
              <a:rPr lang="zh-CN" altLang="en-US" sz="2400" b="1" kern="100">
                <a:effectLst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【练习</a:t>
            </a:r>
            <a:r>
              <a:rPr lang="en-US" altLang="zh-CN" sz="2400" b="1" kern="100">
                <a:effectLst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400" b="1" kern="100">
                <a:effectLst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】</a:t>
            </a:r>
            <a:r>
              <a:rPr lang="zh-CN" altLang="zh-CN" sz="2400" b="1" kern="100">
                <a:effectLst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二氧化氯</a:t>
            </a:r>
            <a:r>
              <a:rPr lang="en-US" altLang="zh-CN" sz="2400" b="1" kern="100">
                <a:effectLst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(ClO</a:t>
            </a:r>
            <a:r>
              <a:rPr lang="en-US" altLang="zh-CN" sz="2400" b="1" kern="100" baseline="-25000">
                <a:effectLst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kern="100">
                <a:effectLst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 sz="2400" b="1" kern="100">
                <a:effectLst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是一种黄绿色易溶于水的气体，常用于饮用水消毒。</a:t>
            </a:r>
          </a:p>
          <a:p>
            <a:pPr indent="266700">
              <a:lnSpc>
                <a:spcPct val="150000"/>
              </a:lnSpc>
              <a:tabLst>
                <a:tab pos="2628900" algn="l"/>
              </a:tabLst>
            </a:pPr>
            <a:r>
              <a:rPr lang="zh-CN" altLang="zh-CN" sz="2400" b="1" kern="100">
                <a:effectLst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按要求回答下列问题：</a:t>
            </a:r>
          </a:p>
          <a:p>
            <a:pPr indent="266700">
              <a:lnSpc>
                <a:spcPct val="150000"/>
              </a:lnSpc>
              <a:tabLst>
                <a:tab pos="2628900" algn="l"/>
              </a:tabLst>
            </a:pPr>
            <a:r>
              <a:rPr lang="en-US" altLang="zh-CN" sz="2400" b="1" kern="100">
                <a:effectLst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(1)NaClO</a:t>
            </a:r>
            <a:r>
              <a:rPr lang="en-US" altLang="zh-CN" sz="2400" b="1" kern="100" baseline="-25000">
                <a:effectLst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2400" b="1" kern="100">
                <a:effectLst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在酸性条件下反应生成</a:t>
            </a:r>
            <a:r>
              <a:rPr lang="en-US" altLang="zh-CN" sz="2400" b="1" kern="100">
                <a:effectLst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ClO</a:t>
            </a:r>
            <a:r>
              <a:rPr lang="en-US" altLang="zh-CN" sz="2400" b="1" kern="100" baseline="-25000">
                <a:effectLst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2400" b="1" kern="100">
                <a:effectLst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400" b="1" kern="100">
                <a:effectLst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NaCl</a:t>
            </a:r>
            <a:r>
              <a:rPr lang="zh-CN" altLang="zh-CN" sz="2400" b="1" kern="100">
                <a:effectLst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，写出反应的离子方程式：</a:t>
            </a:r>
            <a:endParaRPr lang="en-US" altLang="zh-CN" sz="2400" b="1" kern="100">
              <a:effectLst/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50000"/>
              </a:lnSpc>
              <a:tabLst>
                <a:tab pos="2628900" algn="l"/>
              </a:tabLst>
            </a:pPr>
            <a:endParaRPr lang="en-US" altLang="zh-CN" sz="2400" b="1" kern="100">
              <a:effectLst/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50000"/>
              </a:lnSpc>
              <a:tabLst>
                <a:tab pos="2628900" algn="l"/>
              </a:tabLst>
            </a:pPr>
            <a:r>
              <a:rPr lang="en-US" altLang="zh-CN" sz="2400" b="1" kern="100">
                <a:effectLst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______________________________________________________________________</a:t>
            </a:r>
            <a:endParaRPr lang="zh-CN" altLang="zh-CN" sz="2400" b="1" kern="100">
              <a:effectLst/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50000"/>
              </a:lnSpc>
              <a:tabLst>
                <a:tab pos="2628900" algn="l"/>
              </a:tabLst>
            </a:pPr>
            <a:r>
              <a:rPr lang="en-US" altLang="zh-CN" sz="2400" b="1" kern="100">
                <a:effectLst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(2)ClO</a:t>
            </a:r>
            <a:r>
              <a:rPr lang="en-US" altLang="zh-CN" sz="2400" b="1" kern="100" baseline="-25000">
                <a:effectLst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2400" b="1" kern="100">
                <a:effectLst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在强碱性环境中失效，可能的原因是会发生歧化反应生成</a:t>
            </a:r>
            <a:r>
              <a:rPr lang="en-US" altLang="zh-CN" sz="2400" b="1" kern="100">
                <a:effectLst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      </a:t>
            </a:r>
            <a:r>
              <a:rPr lang="zh-CN" altLang="zh-CN" sz="2400" b="1" kern="100">
                <a:effectLst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400" b="1" kern="100">
                <a:effectLst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       </a:t>
            </a:r>
            <a:r>
              <a:rPr lang="zh-CN" altLang="zh-CN" sz="2400" b="1" kern="100">
                <a:effectLst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，写出反应的离子方程式：</a:t>
            </a:r>
            <a:endParaRPr lang="en-US" altLang="zh-CN" sz="2400" b="1" kern="100">
              <a:effectLst/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50000"/>
              </a:lnSpc>
              <a:tabLst>
                <a:tab pos="2628900" algn="l"/>
              </a:tabLst>
            </a:pPr>
            <a:endParaRPr lang="en-US" altLang="zh-CN" sz="2400" b="1" kern="10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50000"/>
              </a:lnSpc>
              <a:tabLst>
                <a:tab pos="2628900" algn="l"/>
              </a:tabLst>
            </a:pPr>
            <a:r>
              <a:rPr lang="en-US" altLang="zh-CN" sz="2400" b="1" kern="100">
                <a:effectLst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________________________________________________________</a:t>
            </a:r>
            <a:endParaRPr lang="zh-CN" altLang="zh-CN" sz="2400" b="1" kern="100">
              <a:effectLst/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9485984" y="3910511"/>
            <a:ext cx="501676" cy="41277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0624966" y="3910511"/>
            <a:ext cx="522413" cy="41277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457323" y="3020876"/>
            <a:ext cx="6031391" cy="7154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252811" y="5201253"/>
            <a:ext cx="6590519" cy="71541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154305" y="116840"/>
            <a:ext cx="6348095" cy="70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pPr algn="l"/>
            <a:r>
              <a:rPr lang="zh-CN" altLang="en-US" sz="3200" b="1" kern="10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考点三</a:t>
            </a:r>
            <a:r>
              <a:rPr lang="en-US" altLang="zh-CN" sz="3200" b="1" kern="10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    </a:t>
            </a:r>
            <a:r>
              <a:rPr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氯的含氧酸及其盐</a:t>
            </a:r>
            <a:endParaRPr lang="zh-CN" altLang="zh-CN" sz="3200" b="1" kern="1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36097" y="1836554"/>
            <a:ext cx="475297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  <a:ea typeface="方正兰亭超细黑简体" panose="02000000000000000000" pitchFamily="2" charset="-122"/>
                <a:cs typeface="Times New Roman" panose="02020603050405020304" pitchFamily="18" charset="0"/>
              </a:rPr>
              <a:t>①</a:t>
            </a:r>
            <a:r>
              <a:rPr lang="zh-CN" altLang="en-US" sz="2800" b="1">
                <a:latin typeface="Times New Roman" panose="02020603050405020304" pitchFamily="18" charset="0"/>
                <a:ea typeface="方正兰亭超细黑简体" panose="02000000000000000000" pitchFamily="2" charset="-122"/>
                <a:cs typeface="Times New Roman" panose="02020603050405020304" pitchFamily="18" charset="0"/>
              </a:rPr>
              <a:t>过量</a:t>
            </a:r>
            <a:r>
              <a:rPr lang="en-US" altLang="zh-CN" sz="2800" b="1">
                <a:latin typeface="Times New Roman" panose="02020603050405020304" pitchFamily="18" charset="0"/>
                <a:ea typeface="方正兰亭超细黑简体" panose="02000000000000000000" pitchFamily="2" charset="-122"/>
                <a:cs typeface="Times New Roman" panose="02020603050405020304" pitchFamily="18" charset="0"/>
              </a:rPr>
              <a:t>CO</a:t>
            </a:r>
            <a:r>
              <a:rPr lang="en-US" altLang="zh-CN" sz="2800" b="1" baseline="-25000">
                <a:latin typeface="Times New Roman" panose="02020603050405020304" pitchFamily="18" charset="0"/>
                <a:ea typeface="方正兰亭超细黑简体" panose="02000000000000000000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>
                <a:latin typeface="Times New Roman" panose="02020603050405020304" pitchFamily="18" charset="0"/>
                <a:ea typeface="方正兰亭超细黑简体" panose="02000000000000000000" pitchFamily="2" charset="-122"/>
                <a:cs typeface="Times New Roman" panose="02020603050405020304" pitchFamily="18" charset="0"/>
              </a:rPr>
              <a:t>通入</a:t>
            </a:r>
            <a:r>
              <a:rPr lang="en-US" altLang="zh-CN" sz="2800" b="1" kern="100">
                <a:latin typeface="Times New Roman" panose="02020603050405020304" pitchFamily="18" charset="0"/>
                <a:ea typeface="方正兰亭超细黑简体" panose="02000000000000000000" pitchFamily="2" charset="-122"/>
                <a:cs typeface="Times New Roman" panose="02020603050405020304" pitchFamily="18" charset="0"/>
              </a:rPr>
              <a:t>Ca(ClO)</a:t>
            </a:r>
            <a:r>
              <a:rPr lang="en-US" altLang="zh-CN" sz="2800" b="1" kern="100" baseline="-25000">
                <a:latin typeface="Times New Roman" panose="02020603050405020304" pitchFamily="18" charset="0"/>
                <a:ea typeface="方正兰亭超细黑简体" panose="02000000000000000000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kern="100">
                <a:latin typeface="Times New Roman" panose="02020603050405020304" pitchFamily="18" charset="0"/>
                <a:ea typeface="方正兰亭超细黑简体" panose="02000000000000000000" pitchFamily="2" charset="-122"/>
                <a:cs typeface="Times New Roman" panose="02020603050405020304" pitchFamily="18" charset="0"/>
              </a:rPr>
              <a:t>溶液</a:t>
            </a:r>
            <a:endParaRPr lang="zh-CN" altLang="en-US" sz="2800" b="1">
              <a:latin typeface="Times New Roman" panose="02020603050405020304" pitchFamily="18" charset="0"/>
              <a:ea typeface="方正兰亭超细黑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64971" y="3292518"/>
            <a:ext cx="3956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  <a:ea typeface="方正兰亭超细黑简体" panose="02000000000000000000" pitchFamily="2" charset="-122"/>
                <a:cs typeface="Times New Roman" panose="02020603050405020304" pitchFamily="18" charset="0"/>
              </a:rPr>
              <a:t>②SO</a:t>
            </a:r>
            <a:r>
              <a:rPr lang="en-US" altLang="zh-CN" sz="2800" b="1" baseline="-25000">
                <a:latin typeface="Times New Roman" panose="02020603050405020304" pitchFamily="18" charset="0"/>
                <a:ea typeface="方正兰亭超细黑简体" panose="02000000000000000000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>
                <a:latin typeface="Times New Roman" panose="02020603050405020304" pitchFamily="18" charset="0"/>
                <a:ea typeface="方正兰亭超细黑简体" panose="02000000000000000000" pitchFamily="2" charset="-122"/>
                <a:cs typeface="Times New Roman" panose="02020603050405020304" pitchFamily="18" charset="0"/>
              </a:rPr>
              <a:t>通入</a:t>
            </a:r>
            <a:r>
              <a:rPr lang="en-US" altLang="zh-CN" sz="2800" b="1" kern="100">
                <a:latin typeface="Times New Roman" panose="02020603050405020304" pitchFamily="18" charset="0"/>
                <a:ea typeface="方正兰亭超细黑简体" panose="02000000000000000000" pitchFamily="2" charset="-122"/>
                <a:cs typeface="Times New Roman" panose="02020603050405020304" pitchFamily="18" charset="0"/>
              </a:rPr>
              <a:t>Ca(ClO)</a:t>
            </a:r>
            <a:r>
              <a:rPr lang="en-US" altLang="zh-CN" sz="2800" b="1" kern="100" baseline="-25000">
                <a:latin typeface="Times New Roman" panose="02020603050405020304" pitchFamily="18" charset="0"/>
                <a:ea typeface="方正兰亭超细黑简体" panose="02000000000000000000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kern="100">
                <a:latin typeface="Times New Roman" panose="02020603050405020304" pitchFamily="18" charset="0"/>
                <a:ea typeface="方正兰亭超细黑简体" panose="02000000000000000000" pitchFamily="2" charset="-122"/>
                <a:cs typeface="Times New Roman" panose="02020603050405020304" pitchFamily="18" charset="0"/>
              </a:rPr>
              <a:t>溶液</a:t>
            </a:r>
            <a:endParaRPr lang="zh-CN" altLang="en-US" sz="2800" b="1">
              <a:latin typeface="Times New Roman" panose="02020603050405020304" pitchFamily="18" charset="0"/>
              <a:ea typeface="方正兰亭超细黑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55345" y="4049488"/>
            <a:ext cx="6731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  <a:ea typeface="方正兰亭超细黑简体" panose="02000000000000000000" pitchFamily="2" charset="-122"/>
                <a:cs typeface="Times New Roman" panose="02020603050405020304" pitchFamily="18" charset="0"/>
              </a:rPr>
              <a:t>③</a:t>
            </a:r>
            <a:r>
              <a:rPr lang="zh-CN" altLang="en-US" sz="2800" b="1" kern="100">
                <a:latin typeface="Times New Roman" panose="02020603050405020304" pitchFamily="18" charset="0"/>
                <a:ea typeface="方正兰亭超细黑简体" panose="02000000000000000000" pitchFamily="2" charset="-122"/>
                <a:cs typeface="Times New Roman" panose="02020603050405020304" pitchFamily="18" charset="0"/>
              </a:rPr>
              <a:t>可用</a:t>
            </a:r>
            <a:r>
              <a:rPr lang="en-US" altLang="zh-CN" sz="2800" b="1" kern="100">
                <a:latin typeface="Times New Roman" panose="02020603050405020304" pitchFamily="18" charset="0"/>
                <a:ea typeface="方正兰亭超细黑简体" panose="02000000000000000000" pitchFamily="2" charset="-122"/>
                <a:cs typeface="Times New Roman" panose="02020603050405020304" pitchFamily="18" charset="0"/>
              </a:rPr>
              <a:t>Ca(ClO)</a:t>
            </a:r>
            <a:r>
              <a:rPr lang="en-US" altLang="zh-CN" sz="2800" b="1" kern="100" baseline="-25000">
                <a:latin typeface="Times New Roman" panose="02020603050405020304" pitchFamily="18" charset="0"/>
                <a:ea typeface="方正兰亭超细黑简体" panose="02000000000000000000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kern="100">
                <a:latin typeface="Times New Roman" panose="02020603050405020304" pitchFamily="18" charset="0"/>
                <a:ea typeface="方正兰亭超细黑简体" panose="02000000000000000000" pitchFamily="2" charset="-122"/>
                <a:cs typeface="Times New Roman" panose="02020603050405020304" pitchFamily="18" charset="0"/>
              </a:rPr>
              <a:t>溶液与浓盐酸反应制备</a:t>
            </a:r>
            <a:r>
              <a:rPr lang="en-US" altLang="zh-CN" sz="2800" b="1" kern="100">
                <a:latin typeface="Times New Roman" panose="02020603050405020304" pitchFamily="18" charset="0"/>
                <a:ea typeface="方正兰亭超细黑简体" panose="02000000000000000000" pitchFamily="2" charset="-122"/>
                <a:cs typeface="Times New Roman" panose="02020603050405020304" pitchFamily="18" charset="0"/>
              </a:rPr>
              <a:t>Cl</a:t>
            </a:r>
            <a:r>
              <a:rPr lang="en-US" altLang="zh-CN" sz="2800" b="1" kern="100" baseline="-25000">
                <a:latin typeface="Times New Roman" panose="02020603050405020304" pitchFamily="18" charset="0"/>
                <a:ea typeface="方正兰亭超细黑简体" panose="02000000000000000000" pitchFamily="2" charset="-122"/>
                <a:cs typeface="Times New Roman" panose="02020603050405020304" pitchFamily="18" charset="0"/>
              </a:rPr>
              <a:t>2</a:t>
            </a:r>
            <a:endParaRPr lang="zh-CN" altLang="en-US" sz="2800" b="1" baseline="-25000">
              <a:latin typeface="Times New Roman" panose="02020603050405020304" pitchFamily="18" charset="0"/>
              <a:ea typeface="方正兰亭超细黑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>
            <p:custDataLst>
              <p:tags r:id="rId5"/>
            </p:custDataLst>
          </p:nvPr>
        </p:nvSpPr>
        <p:spPr>
          <a:xfrm>
            <a:off x="4742128" y="1835306"/>
            <a:ext cx="33826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Ca(ClO)</a:t>
            </a:r>
            <a:r>
              <a:rPr lang="en-US" altLang="zh-CN" sz="2800" b="1" kern="100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b="1" kern="1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+2CO</a:t>
            </a:r>
            <a:r>
              <a:rPr lang="en-US" altLang="zh-CN" sz="2800" b="1" kern="100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zh-CN" sz="2800" b="1" kern="1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+2H</a:t>
            </a:r>
            <a:r>
              <a:rPr lang="en-US" altLang="zh-CN" sz="2800" b="1" kern="100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b="1" kern="1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grpSp>
        <p:nvGrpSpPr>
          <p:cNvPr id="19" name="组合 18"/>
          <p:cNvGrpSpPr/>
          <p:nvPr>
            <p:custDataLst>
              <p:tags r:id="rId6"/>
            </p:custDataLst>
          </p:nvPr>
        </p:nvGrpSpPr>
        <p:grpSpPr>
          <a:xfrm>
            <a:off x="8481039" y="2061279"/>
            <a:ext cx="464131" cy="113486"/>
            <a:chOff x="3525328" y="3425925"/>
            <a:chExt cx="464131" cy="113486"/>
          </a:xfrm>
        </p:grpSpPr>
        <p:cxnSp>
          <p:nvCxnSpPr>
            <p:cNvPr id="20" name="直接连接符 19"/>
            <p:cNvCxnSpPr/>
            <p:nvPr>
              <p:custDataLst>
                <p:tags r:id="rId32"/>
              </p:custDataLst>
            </p:nvPr>
          </p:nvCxnSpPr>
          <p:spPr>
            <a:xfrm>
              <a:off x="3525328" y="3425925"/>
              <a:ext cx="464131" cy="1364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>
              <p:custDataLst>
                <p:tags r:id="rId33"/>
              </p:custDataLst>
            </p:nvPr>
          </p:nvCxnSpPr>
          <p:spPr>
            <a:xfrm>
              <a:off x="3525328" y="3525764"/>
              <a:ext cx="464131" cy="1364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矩形 21"/>
          <p:cNvSpPr/>
          <p:nvPr>
            <p:custDataLst>
              <p:tags r:id="rId7"/>
            </p:custDataLst>
          </p:nvPr>
        </p:nvSpPr>
        <p:spPr>
          <a:xfrm>
            <a:off x="8935544" y="1852650"/>
            <a:ext cx="29610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Ca(HCO</a:t>
            </a:r>
            <a:r>
              <a:rPr lang="en-US" altLang="zh-CN" sz="2800" b="1" kern="100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800" b="1" kern="1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800" b="1" kern="100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b="1" kern="1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+ 2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US" altLang="zh-CN" sz="2800" b="1" kern="1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23" name="矩形 22"/>
          <p:cNvSpPr/>
          <p:nvPr>
            <p:custDataLst>
              <p:tags r:id="rId8"/>
            </p:custDataLst>
          </p:nvPr>
        </p:nvSpPr>
        <p:spPr>
          <a:xfrm>
            <a:off x="8229174" y="2563575"/>
            <a:ext cx="21755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HCO</a:t>
            </a:r>
            <a:r>
              <a:rPr lang="en-US" altLang="zh-CN" sz="2800" b="1" kern="100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800" b="1" baseline="30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en-US" altLang="zh-CN" sz="2800" b="1" kern="1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US" altLang="zh-CN" sz="2800" b="1" kern="1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24" name="矩形 23"/>
          <p:cNvSpPr/>
          <p:nvPr>
            <p:custDataLst>
              <p:tags r:id="rId9"/>
            </p:custDataLst>
          </p:nvPr>
        </p:nvSpPr>
        <p:spPr>
          <a:xfrm>
            <a:off x="2670493" y="2521312"/>
            <a:ext cx="21691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1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离子方程式</a:t>
            </a:r>
            <a:r>
              <a:rPr lang="en-US" altLang="zh-CN" sz="2800" b="1" kern="1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zh-CN" altLang="en-US" sz="2800" b="1">
              <a:solidFill>
                <a:srgbClr val="CC0099"/>
              </a:solidFill>
              <a:latin typeface="Times New Roman" panose="02020603050405020304" pitchFamily="18" charset="0"/>
              <a:ea typeface="方正舒体" panose="02010601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5" name="组合 24"/>
          <p:cNvGrpSpPr/>
          <p:nvPr>
            <p:custDataLst>
              <p:tags r:id="rId10"/>
            </p:custDataLst>
          </p:nvPr>
        </p:nvGrpSpPr>
        <p:grpSpPr>
          <a:xfrm>
            <a:off x="7819974" y="2802294"/>
            <a:ext cx="464131" cy="113486"/>
            <a:chOff x="3525328" y="3425925"/>
            <a:chExt cx="464131" cy="113486"/>
          </a:xfrm>
        </p:grpSpPr>
        <p:cxnSp>
          <p:nvCxnSpPr>
            <p:cNvPr id="26" name="直接连接符 25"/>
            <p:cNvCxnSpPr/>
            <p:nvPr>
              <p:custDataLst>
                <p:tags r:id="rId30"/>
              </p:custDataLst>
            </p:nvPr>
          </p:nvCxnSpPr>
          <p:spPr>
            <a:xfrm>
              <a:off x="3525328" y="3425925"/>
              <a:ext cx="464131" cy="1364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>
              <p:custDataLst>
                <p:tags r:id="rId31"/>
              </p:custDataLst>
            </p:nvPr>
          </p:nvCxnSpPr>
          <p:spPr>
            <a:xfrm>
              <a:off x="3525328" y="3525764"/>
              <a:ext cx="464131" cy="1364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矩形 27"/>
          <p:cNvSpPr/>
          <p:nvPr>
            <p:custDataLst>
              <p:tags r:id="rId11"/>
            </p:custDataLst>
          </p:nvPr>
        </p:nvSpPr>
        <p:spPr>
          <a:xfrm>
            <a:off x="3999102" y="3287111"/>
            <a:ext cx="37449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Ca(ClO)</a:t>
            </a:r>
            <a:r>
              <a:rPr lang="en-US" altLang="zh-CN" sz="2800" b="1" kern="100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b="1" kern="1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+ 2SO</a:t>
            </a:r>
            <a:r>
              <a:rPr lang="en-US" altLang="zh-CN" sz="2800" b="1" kern="100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zh-CN" sz="2800" b="1" kern="1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+ 2H</a:t>
            </a:r>
            <a:r>
              <a:rPr lang="en-US" altLang="zh-CN" sz="2800" b="1" kern="100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b="1" kern="1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grpSp>
        <p:nvGrpSpPr>
          <p:cNvPr id="29" name="组合 28"/>
          <p:cNvGrpSpPr/>
          <p:nvPr>
            <p:custDataLst>
              <p:tags r:id="rId12"/>
            </p:custDataLst>
          </p:nvPr>
        </p:nvGrpSpPr>
        <p:grpSpPr>
          <a:xfrm>
            <a:off x="7816136" y="3533418"/>
            <a:ext cx="464131" cy="113486"/>
            <a:chOff x="3525328" y="3425925"/>
            <a:chExt cx="464131" cy="113486"/>
          </a:xfrm>
        </p:grpSpPr>
        <p:cxnSp>
          <p:nvCxnSpPr>
            <p:cNvPr id="30" name="直接连接符 29"/>
            <p:cNvCxnSpPr/>
            <p:nvPr>
              <p:custDataLst>
                <p:tags r:id="rId28"/>
              </p:custDataLst>
            </p:nvPr>
          </p:nvCxnSpPr>
          <p:spPr>
            <a:xfrm>
              <a:off x="3525328" y="3425925"/>
              <a:ext cx="464131" cy="1364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>
              <p:custDataLst>
                <p:tags r:id="rId29"/>
              </p:custDataLst>
            </p:nvPr>
          </p:nvCxnSpPr>
          <p:spPr>
            <a:xfrm>
              <a:off x="3525328" y="3525764"/>
              <a:ext cx="464131" cy="1364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矩形 31"/>
          <p:cNvSpPr/>
          <p:nvPr>
            <p:custDataLst>
              <p:tags r:id="rId13"/>
            </p:custDataLst>
          </p:nvPr>
        </p:nvSpPr>
        <p:spPr>
          <a:xfrm>
            <a:off x="8304796" y="3306607"/>
            <a:ext cx="25971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CaSO</a:t>
            </a:r>
            <a:r>
              <a:rPr lang="en-US" altLang="zh-CN" sz="2800" b="1" kern="100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800" b="1" kern="1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↓+ 2HCl</a:t>
            </a:r>
            <a:r>
              <a:rPr lang="en-US" altLang="zh-CN" sz="2800" b="1" kern="100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3" name="矩形 32"/>
          <p:cNvSpPr/>
          <p:nvPr>
            <p:custDataLst>
              <p:tags r:id="rId14"/>
            </p:custDataLst>
          </p:nvPr>
        </p:nvSpPr>
        <p:spPr>
          <a:xfrm>
            <a:off x="10682605" y="3307080"/>
            <a:ext cx="1772920" cy="48514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altLang="zh-CN" sz="2800" b="1" kern="1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H</a:t>
            </a:r>
            <a:r>
              <a:rPr lang="en-US" altLang="zh-CN" sz="2800" b="1" kern="100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b="1" kern="1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altLang="zh-CN" sz="2800" b="1" kern="100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4" name="矩形 33"/>
          <p:cNvSpPr/>
          <p:nvPr>
            <p:custDataLst>
              <p:tags r:id="rId15"/>
            </p:custDataLst>
          </p:nvPr>
        </p:nvSpPr>
        <p:spPr>
          <a:xfrm>
            <a:off x="420370" y="4843780"/>
            <a:ext cx="1006157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800" b="1" kern="1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Ca(ClO)</a:t>
            </a:r>
            <a:r>
              <a:rPr lang="en-US" altLang="zh-CN" sz="2800" b="1" kern="100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b="1" kern="1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+ 4HCl(</a:t>
            </a:r>
            <a:r>
              <a:rPr lang="zh-CN" altLang="en-US" sz="2800" b="1" kern="1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浓</a:t>
            </a:r>
            <a:r>
              <a:rPr lang="en-US" altLang="zh-CN" sz="2800" b="1" kern="1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)== CaCl</a:t>
            </a:r>
            <a:r>
              <a:rPr lang="en-US" altLang="zh-CN" sz="2800" b="1" kern="100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b="1" kern="1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800" b="1" kern="100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kern="1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2Cl</a:t>
            </a:r>
            <a:r>
              <a:rPr lang="en-US" altLang="zh-CN" sz="2800" b="1" kern="100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b="1" kern="1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↑+ 2H</a:t>
            </a:r>
            <a:r>
              <a:rPr lang="en-US" altLang="zh-CN" sz="2800" b="1" kern="100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b="1" kern="1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 </a:t>
            </a:r>
            <a:r>
              <a:rPr lang="en-US" altLang="zh-CN" sz="2800" b="1" kern="1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  <a:sym typeface="+mn-ea"/>
              </a:rPr>
              <a:t>(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  <a:sym typeface="+mn-ea"/>
              </a:rPr>
              <a:t>归中反应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  <a:sym typeface="+mn-ea"/>
              </a:rPr>
              <a:t>)</a:t>
            </a:r>
          </a:p>
        </p:txBody>
      </p:sp>
      <p:sp>
        <p:nvSpPr>
          <p:cNvPr id="35" name="文本框 34"/>
          <p:cNvSpPr txBox="1"/>
          <p:nvPr>
            <p:custDataLst>
              <p:tags r:id="rId16"/>
            </p:custDataLst>
          </p:nvPr>
        </p:nvSpPr>
        <p:spPr>
          <a:xfrm>
            <a:off x="1038225" y="4562475"/>
            <a:ext cx="599440" cy="5232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</a:p>
        </p:txBody>
      </p:sp>
      <p:sp>
        <p:nvSpPr>
          <p:cNvPr id="36" name="文本框 35"/>
          <p:cNvSpPr txBox="1"/>
          <p:nvPr>
            <p:custDataLst>
              <p:tags r:id="rId17"/>
            </p:custDataLst>
          </p:nvPr>
        </p:nvSpPr>
        <p:spPr>
          <a:xfrm>
            <a:off x="2522855" y="4556760"/>
            <a:ext cx="535305" cy="5232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</a:p>
        </p:txBody>
      </p:sp>
      <p:sp>
        <p:nvSpPr>
          <p:cNvPr id="37" name="文本框 36"/>
          <p:cNvSpPr txBox="1"/>
          <p:nvPr>
            <p:custDataLst>
              <p:tags r:id="rId18"/>
            </p:custDataLst>
          </p:nvPr>
        </p:nvSpPr>
        <p:spPr>
          <a:xfrm>
            <a:off x="5494655" y="4565015"/>
            <a:ext cx="384175" cy="5232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9" name="矩形 38"/>
          <p:cNvSpPr/>
          <p:nvPr>
            <p:custDataLst>
              <p:tags r:id="rId19"/>
            </p:custDataLst>
          </p:nvPr>
        </p:nvSpPr>
        <p:spPr>
          <a:xfrm>
            <a:off x="409575" y="5540375"/>
            <a:ext cx="2164715" cy="52324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zh-CN" altLang="en-US" sz="2800" b="1" kern="1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离子方程式</a:t>
            </a:r>
            <a:r>
              <a:rPr lang="en-US" altLang="zh-CN" sz="2800" b="1" kern="1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zh-CN" altLang="en-US" sz="2800" b="1">
              <a:solidFill>
                <a:srgbClr val="CC0099"/>
              </a:solidFill>
              <a:latin typeface="Times New Roman" panose="02020603050405020304" pitchFamily="18" charset="0"/>
              <a:ea typeface="方正舒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6" name="矩形 45"/>
          <p:cNvSpPr/>
          <p:nvPr>
            <p:custDataLst>
              <p:tags r:id="rId20"/>
            </p:custDataLst>
          </p:nvPr>
        </p:nvSpPr>
        <p:spPr>
          <a:xfrm>
            <a:off x="4818224" y="2540034"/>
            <a:ext cx="27783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</a:t>
            </a:r>
            <a:r>
              <a:rPr lang="en-US" altLang="zh-CN" sz="2800" b="1" baseline="30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en-US" altLang="zh-CN" sz="2800" b="1" kern="1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CO</a:t>
            </a:r>
            <a:r>
              <a:rPr lang="en-US" altLang="zh-CN" sz="2800" b="1" kern="100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zh-CN" sz="2800" b="1" kern="1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H</a:t>
            </a:r>
            <a:r>
              <a:rPr lang="en-US" altLang="zh-CN" sz="2800" b="1" kern="100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b="1" kern="1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grpSp>
        <p:nvGrpSpPr>
          <p:cNvPr id="50" name="组合 49"/>
          <p:cNvGrpSpPr/>
          <p:nvPr>
            <p:custDataLst>
              <p:tags r:id="rId21"/>
            </p:custDataLst>
          </p:nvPr>
        </p:nvGrpSpPr>
        <p:grpSpPr>
          <a:xfrm>
            <a:off x="2566035" y="5565140"/>
            <a:ext cx="5281930" cy="577463"/>
            <a:chOff x="1439240" y="5374221"/>
            <a:chExt cx="5292599" cy="577716"/>
          </a:xfrm>
        </p:grpSpPr>
        <p:sp>
          <p:nvSpPr>
            <p:cNvPr id="40" name="矩形 39"/>
            <p:cNvSpPr/>
            <p:nvPr>
              <p:custDataLst>
                <p:tags r:id="rId23"/>
              </p:custDataLst>
            </p:nvPr>
          </p:nvSpPr>
          <p:spPr>
            <a:xfrm>
              <a:off x="1439240" y="5374221"/>
              <a:ext cx="2898550" cy="5221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b="1" kern="1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ClO</a:t>
              </a:r>
              <a:r>
                <a:rPr lang="en-US" altLang="zh-CN" sz="2800" b="1" baseline="30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—</a:t>
              </a:r>
              <a:r>
                <a:rPr lang="en-US" altLang="zh-CN" sz="2800" b="1" kern="1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Cl</a:t>
              </a:r>
              <a:r>
                <a:rPr lang="en-US" altLang="zh-CN" sz="2800" b="1" baseline="30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—</a:t>
              </a:r>
              <a:r>
                <a:rPr lang="en-US" altLang="zh-CN" sz="2800" b="1" kern="100" baseline="-25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kern="1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+ 2H</a:t>
              </a:r>
              <a:r>
                <a:rPr lang="en-US" altLang="zh-CN" sz="2800" b="1" kern="100" baseline="30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45" name="矩形 44"/>
            <p:cNvSpPr/>
            <p:nvPr>
              <p:custDataLst>
                <p:tags r:id="rId24"/>
              </p:custDataLst>
            </p:nvPr>
          </p:nvSpPr>
          <p:spPr>
            <a:xfrm>
              <a:off x="4894477" y="5429739"/>
              <a:ext cx="1837362" cy="5221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2800" b="1" kern="1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Cl</a:t>
              </a:r>
              <a:r>
                <a:rPr lang="en-US" altLang="zh-CN" sz="2800" b="1" kern="100" baseline="-25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zh-CN" sz="2800" b="1" kern="1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↑+ H</a:t>
              </a:r>
              <a:r>
                <a:rPr lang="en-US" altLang="zh-CN" sz="2800" b="1" kern="100" baseline="-25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zh-CN" sz="2800" b="1" kern="1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grpSp>
          <p:nvGrpSpPr>
            <p:cNvPr id="47" name="组合 46"/>
            <p:cNvGrpSpPr/>
            <p:nvPr>
              <p:custDataLst>
                <p:tags r:id="rId25"/>
              </p:custDataLst>
            </p:nvPr>
          </p:nvGrpSpPr>
          <p:grpSpPr>
            <a:xfrm>
              <a:off x="4334321" y="5613454"/>
              <a:ext cx="464131" cy="113486"/>
              <a:chOff x="3525328" y="3425925"/>
              <a:chExt cx="464131" cy="113486"/>
            </a:xfrm>
          </p:grpSpPr>
          <p:cxnSp>
            <p:nvCxnSpPr>
              <p:cNvPr id="48" name="直接连接符 47"/>
              <p:cNvCxnSpPr/>
              <p:nvPr>
                <p:custDataLst>
                  <p:tags r:id="rId26"/>
                </p:custDataLst>
              </p:nvPr>
            </p:nvCxnSpPr>
            <p:spPr>
              <a:xfrm>
                <a:off x="3525328" y="3425925"/>
                <a:ext cx="464131" cy="136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>
                <p:custDataLst>
                  <p:tags r:id="rId27"/>
                </p:custDataLst>
              </p:nvPr>
            </p:nvCxnSpPr>
            <p:spPr>
              <a:xfrm>
                <a:off x="3525328" y="3525764"/>
                <a:ext cx="464131" cy="13647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1" name="矩形 40"/>
          <p:cNvSpPr/>
          <p:nvPr>
            <p:custDataLst>
              <p:tags r:id="rId22"/>
            </p:custDataLst>
          </p:nvPr>
        </p:nvSpPr>
        <p:spPr>
          <a:xfrm>
            <a:off x="64770" y="1019810"/>
            <a:ext cx="2011680" cy="64516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l">
              <a:tabLst>
                <a:tab pos="1029335" algn="l"/>
                <a:tab pos="1188085" algn="l"/>
                <a:tab pos="1850390" algn="l"/>
                <a:tab pos="2163445" algn="l"/>
                <a:tab pos="2538095" algn="l"/>
                <a:tab pos="3142615" algn="l"/>
                <a:tab pos="3221990" algn="l"/>
                <a:tab pos="4190365" algn="l"/>
              </a:tabLst>
            </a:pPr>
            <a:r>
              <a:rPr lang="zh-CN" altLang="zh-CN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迁移应用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8" grpId="0"/>
      <p:bldP spid="22" grpId="0"/>
      <p:bldP spid="23" grpId="0"/>
      <p:bldP spid="24" grpId="0"/>
      <p:bldP spid="28" grpId="0"/>
      <p:bldP spid="32" grpId="0"/>
      <p:bldP spid="33" grpId="0"/>
      <p:bldP spid="34" grpId="0"/>
      <p:bldP spid="35" grpId="0"/>
      <p:bldP spid="36" grpId="0"/>
      <p:bldP spid="37" grpId="0"/>
      <p:bldP spid="39" grpId="0"/>
      <p:bldP spid="4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154305" y="116840"/>
            <a:ext cx="6348095" cy="70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pPr algn="l"/>
            <a:r>
              <a:rPr lang="zh-CN" altLang="en-US" sz="3200" b="1" kern="10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考点四</a:t>
            </a:r>
            <a:r>
              <a:rPr lang="en-US" altLang="zh-CN" sz="3200" b="1" kern="10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    </a:t>
            </a:r>
            <a:r>
              <a:rPr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氯</a:t>
            </a:r>
            <a:r>
              <a:rPr 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胺</a:t>
            </a: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57810" y="825500"/>
            <a:ext cx="11689715" cy="185039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sz="32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1.氯胺的种类</a:t>
            </a: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sz="2800" b="1"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氯胺是由氯气遇到氨气反应生成的一类化合物，主要包括一氯胺、二氯胺和三氯胺（NH</a:t>
            </a:r>
            <a:r>
              <a:rPr sz="2800" b="1" baseline="-25000"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sz="2800" b="1"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Cl，NHCl</a:t>
            </a:r>
            <a:r>
              <a:rPr sz="2800" b="1" baseline="-25000"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sz="2800" b="1"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和NCl</a:t>
            </a:r>
            <a:r>
              <a:rPr sz="2800" b="1" baseline="-25000"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sz="2800" b="1"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），是常用的饮用水二级消毒剂。</a:t>
            </a:r>
            <a:endParaRPr sz="2800" b="1">
              <a:solidFill>
                <a:srgbClr val="0000FF"/>
              </a:solidFill>
              <a:effectLst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240030" y="2687320"/>
            <a:ext cx="10208895" cy="73088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sz="32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2.氯胺的化合价：</a:t>
            </a:r>
            <a:r>
              <a:rPr sz="28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氯胺中氯为+1，N为-3，H为+1。</a:t>
            </a: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227330" y="3417570"/>
            <a:ext cx="11852910" cy="129095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sz="32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3.氯胺的消毒原理：</a:t>
            </a: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sz="28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氯胺在水中缓慢水解生成次氯酸，发挥消毒杀菌作用，水解方程式如下：</a:t>
            </a:r>
          </a:p>
        </p:txBody>
      </p:sp>
      <p:grpSp>
        <p:nvGrpSpPr>
          <p:cNvPr id="16" name="组合 15"/>
          <p:cNvGrpSpPr/>
          <p:nvPr>
            <p:custDataLst>
              <p:tags r:id="rId5"/>
            </p:custDataLst>
          </p:nvPr>
        </p:nvGrpSpPr>
        <p:grpSpPr>
          <a:xfrm>
            <a:off x="461010" y="4677410"/>
            <a:ext cx="10208895" cy="691515"/>
            <a:chOff x="555" y="7690"/>
            <a:chExt cx="16077" cy="1089"/>
          </a:xfrm>
        </p:grpSpPr>
        <p:sp>
          <p:nvSpPr>
            <p:cNvPr id="9" name="文本框 8"/>
            <p:cNvSpPr txBox="1"/>
            <p:nvPr>
              <p:custDataLst>
                <p:tags r:id="rId12"/>
              </p:custDataLst>
            </p:nvPr>
          </p:nvSpPr>
          <p:spPr>
            <a:xfrm>
              <a:off x="555" y="7690"/>
              <a:ext cx="16077" cy="108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sz="3000" b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NH</a:t>
              </a:r>
              <a:r>
                <a:rPr sz="3000" b="1" baseline="-2500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2</a:t>
              </a:r>
              <a:r>
                <a:rPr sz="3000" b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Cl+H</a:t>
              </a:r>
              <a:r>
                <a:rPr sz="3000" b="1" baseline="-2500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2</a:t>
              </a:r>
              <a:r>
                <a:rPr sz="3000" b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O</a:t>
              </a:r>
              <a:r>
                <a:rPr lang="en-US" sz="3000" b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            </a:t>
              </a:r>
              <a:r>
                <a:rPr sz="3000" b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NH</a:t>
              </a:r>
              <a:r>
                <a:rPr sz="3000" b="1" baseline="-2500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3</a:t>
              </a:r>
              <a:r>
                <a:rPr sz="3000" b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+HClO</a:t>
              </a:r>
            </a:p>
          </p:txBody>
        </p:sp>
        <p:pic>
          <p:nvPicPr>
            <p:cNvPr id="13" name="图片 9" descr="学科网(www.zxxk.com)--教育资源门户，提供试题试卷、教案、课件、教学论文、素材等各类教学资源库下载，还有大量丰富的教学资讯！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>
              <a:off x="7931" y="8072"/>
              <a:ext cx="1590" cy="47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" name="组合 17"/>
          <p:cNvGrpSpPr/>
          <p:nvPr>
            <p:custDataLst>
              <p:tags r:id="rId6"/>
            </p:custDataLst>
          </p:nvPr>
        </p:nvGrpSpPr>
        <p:grpSpPr>
          <a:xfrm>
            <a:off x="530860" y="5332095"/>
            <a:ext cx="10208895" cy="691515"/>
            <a:chOff x="555" y="8651"/>
            <a:chExt cx="16077" cy="1089"/>
          </a:xfrm>
        </p:grpSpPr>
        <p:sp>
          <p:nvSpPr>
            <p:cNvPr id="10" name="文本框 9"/>
            <p:cNvSpPr txBox="1"/>
            <p:nvPr>
              <p:custDataLst>
                <p:tags r:id="rId10"/>
              </p:custDataLst>
            </p:nvPr>
          </p:nvSpPr>
          <p:spPr>
            <a:xfrm>
              <a:off x="555" y="8651"/>
              <a:ext cx="16077" cy="108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sz="3000" b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NHCl</a:t>
              </a:r>
              <a:r>
                <a:rPr sz="3000" b="1" baseline="-2500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2</a:t>
              </a:r>
              <a:r>
                <a:rPr sz="3000" b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+2H</a:t>
              </a:r>
              <a:r>
                <a:rPr sz="3000" b="1" baseline="-2500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2</a:t>
              </a:r>
              <a:r>
                <a:rPr sz="3000" b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O</a:t>
              </a:r>
              <a:r>
                <a:rPr lang="en-US" sz="3000" b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          </a:t>
              </a:r>
              <a:r>
                <a:rPr sz="3000" b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NH</a:t>
              </a:r>
              <a:r>
                <a:rPr sz="3000" b="1" baseline="-2500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3</a:t>
              </a:r>
              <a:r>
                <a:rPr sz="3000" b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+2HClO</a:t>
              </a:r>
            </a:p>
          </p:txBody>
        </p:sp>
        <p:pic>
          <p:nvPicPr>
            <p:cNvPr id="12" name="图片 9" descr="学科网(www.zxxk.com)--教育资源门户，提供试题试卷、教案、课件、教学论文、素材等各类教学资源库下载，还有大量丰富的教学资讯！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>
              <a:off x="7998" y="8992"/>
              <a:ext cx="1360" cy="47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" name="组合 18"/>
          <p:cNvGrpSpPr/>
          <p:nvPr>
            <p:custDataLst>
              <p:tags r:id="rId7"/>
            </p:custDataLst>
          </p:nvPr>
        </p:nvGrpSpPr>
        <p:grpSpPr>
          <a:xfrm>
            <a:off x="2945765" y="6003290"/>
            <a:ext cx="10208895" cy="691515"/>
            <a:chOff x="555" y="9622"/>
            <a:chExt cx="16077" cy="1089"/>
          </a:xfrm>
        </p:grpSpPr>
        <p:sp>
          <p:nvSpPr>
            <p:cNvPr id="14" name="文本框 13"/>
            <p:cNvSpPr txBox="1"/>
            <p:nvPr>
              <p:custDataLst>
                <p:tags r:id="rId8"/>
              </p:custDataLst>
            </p:nvPr>
          </p:nvSpPr>
          <p:spPr>
            <a:xfrm>
              <a:off x="555" y="9622"/>
              <a:ext cx="16077" cy="108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  <a:scene3d>
                <a:camera prst="orthographicFront"/>
                <a:lightRig rig="threePt" dir="t"/>
              </a:scene3d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sz="3000" b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NCl</a:t>
              </a:r>
              <a:r>
                <a:rPr sz="3000" b="1" baseline="-2500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3</a:t>
              </a:r>
              <a:r>
                <a:rPr sz="3000" b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+3H</a:t>
              </a:r>
              <a:r>
                <a:rPr sz="3000" b="1" baseline="-2500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2</a:t>
              </a:r>
              <a:r>
                <a:rPr sz="3000" b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O</a:t>
              </a:r>
              <a:r>
                <a:rPr lang="en-US" sz="3000" b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            </a:t>
              </a:r>
              <a:r>
                <a:rPr sz="3000" b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NH</a:t>
              </a:r>
              <a:r>
                <a:rPr sz="3000" b="1" baseline="-2500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3</a:t>
              </a:r>
              <a:r>
                <a:rPr sz="3000" b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+3HClO</a:t>
              </a:r>
            </a:p>
          </p:txBody>
        </p:sp>
        <p:pic>
          <p:nvPicPr>
            <p:cNvPr id="15" name="图片 9" descr="学科网(www.zxxk.com)--教育资源门户，提供试题试卷、教案、课件、教学论文、素材等各类教学资源库下载，还有大量丰富的教学资讯！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>
              <a:off x="3787" y="9984"/>
              <a:ext cx="1590" cy="47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05" y="1038225"/>
            <a:ext cx="10722610" cy="214249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墨迹 2"/>
              <p14:cNvContentPartPr/>
              <p14:nvPr/>
            </p14:nvContentPartPr>
            <p14:xfrm>
              <a:off x="5405400" y="1388520"/>
              <a:ext cx="4165200" cy="5068800"/>
            </p14:xfrm>
          </p:contentPart>
        </mc:Choice>
        <mc:Fallback>
          <p:pic>
            <p:nvPicPr>
              <p:cNvPr id="3" name="墨迹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96040" y="1379160"/>
                <a:ext cx="4183920" cy="5087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96"/>
          <p:cNvSpPr/>
          <p:nvPr>
            <p:custDataLst>
              <p:tags r:id="rId1"/>
            </p:custDataLst>
          </p:nvPr>
        </p:nvSpPr>
        <p:spPr>
          <a:xfrm>
            <a:off x="196850" y="95885"/>
            <a:ext cx="11875135" cy="5835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charset="-122"/>
                <a:ea typeface="等线" panose="02010600030101010101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charset="-122"/>
                <a:ea typeface="等线" panose="02010600030101010101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charset="-122"/>
                <a:ea typeface="等线" panose="02010600030101010101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charset="-122"/>
                <a:ea typeface="等线" panose="02010600030101010101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charset="-122"/>
                <a:ea typeface="等线" panose="02010600030101010101" charset="-122"/>
              </a:defRPr>
            </a:lvl5pPr>
          </a:lstStyle>
          <a:p>
            <a:pPr marL="0" lvl="0" indent="0" algn="ctr"/>
            <a:r>
              <a:rPr lang="zh-CN" altLang="en-US" sz="3200" b="1">
                <a:solidFill>
                  <a:srgbClr val="17ABD9"/>
                </a:solidFill>
                <a:latin typeface="微软雅黑" panose="020B0503020204020204" charset="-122"/>
                <a:ea typeface="微软雅黑" panose="020B0503020204020204" charset="-122"/>
              </a:rPr>
              <a:t>专项突破</a:t>
            </a:r>
            <a:endParaRPr lang="en-US" altLang="zh-CN" sz="3200" b="1">
              <a:solidFill>
                <a:srgbClr val="17ABD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35890" y="853440"/>
            <a:ext cx="11936095" cy="2676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3.ClO</a:t>
            </a:r>
            <a:r>
              <a:rPr lang="en-US" altLang="zh-CN" sz="28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Na</a:t>
            </a:r>
            <a:r>
              <a:rPr lang="en-US" altLang="zh-CN" sz="28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FeO</a:t>
            </a:r>
            <a:r>
              <a:rPr lang="en-US" altLang="zh-CN" sz="28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在水处理过程中分别被还原为</a:t>
            </a:r>
            <a:r>
              <a:rPr lang="en-US" altLang="zh-CN" sz="2800" kern="100" err="1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Cl</a:t>
            </a:r>
            <a:r>
              <a:rPr lang="zh-CN" altLang="zh-CN" sz="2800" kern="100" baseline="30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－</a:t>
            </a:r>
            <a:r>
              <a:rPr lang="zh-CN" altLang="zh-CN" sz="28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Fe</a:t>
            </a:r>
            <a:r>
              <a:rPr lang="en-US" altLang="zh-CN" sz="2800" kern="100" baseline="30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baseline="30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zh-CN" altLang="zh-CN" sz="28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zh-CN" sz="28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如果以单位质量的氧化剂所得到的电子数来表示消毒效率，那么</a:t>
            </a:r>
            <a:r>
              <a:rPr lang="en-US" altLang="zh-CN" sz="28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ClO</a:t>
            </a:r>
            <a:r>
              <a:rPr lang="en-US" altLang="zh-CN" sz="28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Na</a:t>
            </a:r>
            <a:r>
              <a:rPr lang="en-US" altLang="zh-CN" sz="28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FeO</a:t>
            </a:r>
            <a:r>
              <a:rPr lang="en-US" altLang="zh-CN" sz="28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Cl</a:t>
            </a:r>
            <a:r>
              <a:rPr lang="en-US" altLang="zh-CN" sz="28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三种消毒杀菌剂的消毒效率由大到小的顺序是</a:t>
            </a:r>
            <a:r>
              <a:rPr lang="en-US" altLang="zh-CN" sz="28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</a:t>
            </a:r>
            <a:r>
              <a:rPr lang="zh-CN" altLang="zh-CN" sz="28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＞</a:t>
            </a:r>
            <a:r>
              <a:rPr lang="en-US" altLang="zh-CN" sz="28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</a:t>
            </a:r>
            <a:r>
              <a:rPr lang="zh-CN" altLang="zh-CN" sz="28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＞</a:t>
            </a:r>
            <a:r>
              <a:rPr lang="en-US" altLang="zh-CN" sz="28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_________(</a:t>
            </a:r>
            <a:r>
              <a:rPr lang="zh-CN" altLang="zh-CN" sz="28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填化学式</a:t>
            </a:r>
            <a:r>
              <a:rPr lang="en-US" altLang="zh-CN" sz="28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zh-CN" sz="280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>
            <p:custDataLst>
              <p:tags r:id="rId3"/>
            </p:custDataLst>
          </p:nvPr>
        </p:nvSpPr>
        <p:spPr>
          <a:xfrm>
            <a:off x="9319260" y="2085975"/>
            <a:ext cx="2782570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3000" b="1" kern="1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  ClO</a:t>
            </a:r>
            <a:r>
              <a:rPr lang="en-US" altLang="zh-CN" sz="30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  </a:t>
            </a:r>
            <a:r>
              <a:rPr lang="zh-CN" altLang="zh-CN" sz="3000" b="1" kern="1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</a:t>
            </a:r>
            <a:r>
              <a:rPr lang="en-US" altLang="zh-CN" sz="3000" b="1" kern="1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</a:t>
            </a:r>
            <a:r>
              <a:rPr lang="en-US" altLang="zh-CN" sz="3000" b="1" kern="1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Cl</a:t>
            </a:r>
            <a:r>
              <a:rPr lang="en-US" altLang="zh-CN" sz="30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zh-CN" altLang="zh-CN" sz="3000" b="1" kern="1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</a:t>
            </a:r>
            <a:r>
              <a:rPr lang="en-US" altLang="zh-CN" sz="3000" b="1" kern="1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</a:t>
            </a: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3000" b="1" kern="1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</a:t>
            </a:r>
            <a:endParaRPr lang="en-US" altLang="zh-CN" sz="3000" b="1" kern="100" baseline="-25000">
              <a:solidFill>
                <a:srgbClr val="FF0000"/>
              </a:solidFill>
              <a:effectLst/>
              <a:latin typeface="Times New Roman" panose="02020603050405020304" pitchFamily="18" charset="0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123825" y="3571240"/>
            <a:ext cx="11772900" cy="2676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4.NaClO</a:t>
            </a:r>
            <a:r>
              <a:rPr lang="en-US" altLang="zh-CN" sz="28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是一种重要的杀菌消毒剂，也常用来漂白织物等，</a:t>
            </a:r>
            <a:r>
              <a:rPr lang="en-US" altLang="zh-CN" sz="2800" kern="10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有效氯含量</a:t>
            </a:r>
            <a:r>
              <a:rPr lang="en-US" altLang="zh-CN" sz="2800" kern="10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可用来衡量含氯消毒剂的消毒能力，其定义是：每克含氯消毒剂的氧化能力相当于多少克</a:t>
            </a:r>
            <a:r>
              <a:rPr lang="en-US" altLang="zh-CN" sz="28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Cl</a:t>
            </a:r>
            <a:r>
              <a:rPr lang="en-US" altLang="zh-CN" sz="28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的氧化能力。</a:t>
            </a:r>
            <a:r>
              <a:rPr lang="en-US" altLang="zh-CN" sz="28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NaClO</a:t>
            </a:r>
            <a:r>
              <a:rPr lang="en-US" altLang="zh-CN" sz="28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的有效氯含量为</a:t>
            </a:r>
            <a:r>
              <a:rPr lang="en-US" altLang="zh-CN" sz="28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________(</a:t>
            </a:r>
            <a:r>
              <a:rPr lang="zh-CN" altLang="zh-CN" sz="28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计算结果保留两位小数</a:t>
            </a:r>
            <a:r>
              <a:rPr lang="en-US" altLang="zh-CN" sz="28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zh-CN" sz="280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>
            <p:custDataLst>
              <p:tags r:id="rId5"/>
            </p:custDataLst>
          </p:nvPr>
        </p:nvSpPr>
        <p:spPr>
          <a:xfrm>
            <a:off x="9370060" y="4815205"/>
            <a:ext cx="1555115" cy="783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3000" b="1" kern="1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1.57</a:t>
            </a:r>
            <a:endParaRPr lang="en-US" altLang="zh-CN" sz="3000" b="1" kern="100">
              <a:solidFill>
                <a:srgbClr val="FF0000"/>
              </a:solidFill>
              <a:effectLst/>
              <a:latin typeface="Times New Roman" panose="02020603050405020304" pitchFamily="18" charset="0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>
            <a:off x="640080" y="2732405"/>
            <a:ext cx="6096000" cy="783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3000" b="1" kern="1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  <a:sym typeface="+mn-ea"/>
              </a:rPr>
              <a:t>Na</a:t>
            </a:r>
            <a:r>
              <a:rPr lang="en-US" altLang="zh-CN" sz="30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  <a:sym typeface="+mn-ea"/>
              </a:rPr>
              <a:t>2</a:t>
            </a:r>
            <a:r>
              <a:rPr lang="en-US" altLang="zh-CN" sz="3000" b="1" kern="1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  <a:sym typeface="+mn-ea"/>
              </a:rPr>
              <a:t>FeO</a:t>
            </a:r>
            <a:r>
              <a:rPr lang="en-US" altLang="zh-CN" sz="30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  <a:sym typeface="+mn-ea"/>
              </a:rPr>
              <a:t>4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墨迹 2"/>
              <p14:cNvContentPartPr/>
              <p14:nvPr/>
            </p14:nvContentPartPr>
            <p14:xfrm>
              <a:off x="4852800" y="4460760"/>
              <a:ext cx="5878440" cy="2345760"/>
            </p14:xfrm>
          </p:contentPart>
        </mc:Choice>
        <mc:Fallback>
          <p:pic>
            <p:nvPicPr>
              <p:cNvPr id="3" name="墨迹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43440" y="4451400"/>
                <a:ext cx="5897160" cy="2364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6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221615" y="890270"/>
            <a:ext cx="11794490" cy="4246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30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1.</a:t>
            </a:r>
            <a:r>
              <a:rPr lang="zh-CN" altLang="zh-CN" sz="30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标准状况下，</a:t>
            </a:r>
            <a:r>
              <a:rPr lang="en-US" altLang="zh-CN" sz="30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11.2 L Cl</a:t>
            </a:r>
            <a:r>
              <a:rPr lang="en-US" altLang="zh-CN" sz="30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zh-CN" altLang="zh-CN" sz="30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与水充分反应转移的电子数为</a:t>
            </a:r>
            <a:r>
              <a:rPr lang="en-US" altLang="zh-CN" sz="30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0.5</a:t>
            </a:r>
            <a:r>
              <a:rPr lang="en-US" altLang="zh-CN" sz="3000" i="1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N</a:t>
            </a:r>
            <a:r>
              <a:rPr lang="en-US" altLang="zh-CN" sz="30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</a:t>
            </a:r>
            <a:r>
              <a:rPr lang="en-US" altLang="zh-CN" sz="30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</a:t>
            </a:r>
            <a:r>
              <a:rPr lang="zh-CN" altLang="zh-CN" sz="30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</a:t>
            </a:r>
            <a:r>
              <a:rPr lang="en-US" altLang="zh-CN" sz="30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endParaRPr lang="zh-CN" altLang="zh-CN" sz="30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30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2.</a:t>
            </a:r>
            <a:r>
              <a:rPr lang="zh-CN" altLang="zh-CN" sz="30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可以用</a:t>
            </a:r>
            <a:r>
              <a:rPr lang="en-US" altLang="zh-CN" sz="30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pH</a:t>
            </a:r>
            <a:r>
              <a:rPr lang="zh-CN" altLang="zh-CN" sz="30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试纸测定氯水的</a:t>
            </a:r>
            <a:r>
              <a:rPr lang="en-US" altLang="zh-CN" sz="30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pH(</a:t>
            </a:r>
            <a:r>
              <a:rPr lang="zh-CN" altLang="zh-CN" sz="30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</a:t>
            </a:r>
            <a:r>
              <a:rPr lang="en-US" altLang="zh-CN" sz="30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endParaRPr lang="zh-CN" altLang="zh-CN" sz="30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30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3.</a:t>
            </a:r>
            <a:r>
              <a:rPr lang="zh-CN" altLang="zh-CN" sz="30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向新制氯水中加入碳酸钙粉末或亚硫酸钙粉末，能增强氯水的漂白效果</a:t>
            </a:r>
            <a:r>
              <a:rPr lang="en-US" altLang="zh-CN" sz="30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</a:t>
            </a:r>
            <a:r>
              <a:rPr lang="zh-CN" altLang="zh-CN" sz="30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</a:t>
            </a:r>
            <a:r>
              <a:rPr lang="en-US" altLang="zh-CN" sz="30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endParaRPr lang="zh-CN" altLang="zh-CN" sz="30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30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4.</a:t>
            </a:r>
            <a:r>
              <a:rPr lang="zh-CN" altLang="zh-CN" sz="30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若贮氯罐意外发生泄露，人们应用浸有一定浓度</a:t>
            </a:r>
            <a:r>
              <a:rPr lang="en-US" altLang="zh-CN" sz="30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NaHCO</a:t>
            </a:r>
            <a:r>
              <a:rPr lang="en-US" altLang="zh-CN" sz="30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</a:t>
            </a:r>
            <a:r>
              <a:rPr lang="zh-CN" altLang="zh-CN" sz="30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溶液的毛巾捂住鼻子，在低洼处等待救援</a:t>
            </a:r>
            <a:r>
              <a:rPr lang="en-US" altLang="zh-CN" sz="30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</a:t>
            </a:r>
            <a:r>
              <a:rPr lang="zh-CN" altLang="zh-CN" sz="30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</a:t>
            </a:r>
            <a:r>
              <a:rPr lang="en-US" altLang="zh-CN" sz="30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endParaRPr lang="zh-CN" altLang="zh-CN" sz="300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10392809" y="963544"/>
            <a:ext cx="793115" cy="829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4800" b="1" kern="100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×</a:t>
            </a:r>
          </a:p>
        </p:txBody>
      </p:sp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5465212" y="1673756"/>
            <a:ext cx="793115" cy="829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4800" b="1" kern="100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×</a:t>
            </a:r>
          </a:p>
        </p:txBody>
      </p:sp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1198150" y="3032766"/>
            <a:ext cx="793115" cy="829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4800" b="1" kern="100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×</a:t>
            </a:r>
          </a:p>
        </p:txBody>
      </p:sp>
      <p:sp>
        <p:nvSpPr>
          <p:cNvPr id="11" name="矩形 10"/>
          <p:cNvSpPr/>
          <p:nvPr>
            <p:custDataLst>
              <p:tags r:id="rId5"/>
            </p:custDataLst>
          </p:nvPr>
        </p:nvSpPr>
        <p:spPr>
          <a:xfrm>
            <a:off x="5383957" y="4399587"/>
            <a:ext cx="793115" cy="829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4800" b="1" kern="100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×</a:t>
            </a:r>
          </a:p>
        </p:txBody>
      </p:sp>
      <p:sp>
        <p:nvSpPr>
          <p:cNvPr id="12" name="文本框 96"/>
          <p:cNvSpPr/>
          <p:nvPr>
            <p:custDataLst>
              <p:tags r:id="rId6"/>
            </p:custDataLst>
          </p:nvPr>
        </p:nvSpPr>
        <p:spPr>
          <a:xfrm>
            <a:off x="180975" y="105410"/>
            <a:ext cx="11834495" cy="5835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charset="-122"/>
                <a:ea typeface="等线" panose="02010600030101010101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charset="-122"/>
                <a:ea typeface="等线" panose="02010600030101010101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charset="-122"/>
                <a:ea typeface="等线" panose="02010600030101010101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charset="-122"/>
                <a:ea typeface="等线" panose="02010600030101010101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charset="-122"/>
                <a:ea typeface="等线" panose="02010600030101010101" charset="-122"/>
              </a:defRPr>
            </a:lvl5pPr>
          </a:lstStyle>
          <a:p>
            <a:pPr marL="0" lvl="0" indent="0" algn="ctr"/>
            <a:r>
              <a:rPr lang="zh-CN" altLang="en-US" sz="3200" b="1">
                <a:solidFill>
                  <a:srgbClr val="17ABD9"/>
                </a:solidFill>
                <a:latin typeface="微软雅黑" panose="020B0503020204020204" charset="-122"/>
                <a:ea typeface="微软雅黑" panose="020B0503020204020204" charset="-122"/>
              </a:rPr>
              <a:t>易错辨析</a:t>
            </a:r>
            <a:endParaRPr lang="en-US" altLang="zh-CN" sz="3200" b="1">
              <a:solidFill>
                <a:srgbClr val="17ABD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墨迹 1"/>
              <p14:cNvContentPartPr/>
              <p14:nvPr/>
            </p14:nvContentPartPr>
            <p14:xfrm>
              <a:off x="2568960" y="2800800"/>
              <a:ext cx="7861320" cy="241704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59600" y="2791440"/>
                <a:ext cx="7880040" cy="2435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96"/>
          <p:cNvSpPr/>
          <p:nvPr>
            <p:custDataLst>
              <p:tags r:id="rId1"/>
            </p:custDataLst>
          </p:nvPr>
        </p:nvSpPr>
        <p:spPr>
          <a:xfrm>
            <a:off x="196850" y="95885"/>
            <a:ext cx="11875135" cy="5835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charset="-122"/>
                <a:ea typeface="等线" panose="02010600030101010101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charset="-122"/>
                <a:ea typeface="等线" panose="02010600030101010101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charset="-122"/>
                <a:ea typeface="等线" panose="02010600030101010101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charset="-122"/>
                <a:ea typeface="等线" panose="02010600030101010101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charset="-122"/>
                <a:ea typeface="等线" panose="02010600030101010101" charset="-122"/>
              </a:defRPr>
            </a:lvl5pPr>
          </a:lstStyle>
          <a:p>
            <a:pPr marL="0" lvl="0" indent="0" algn="ctr"/>
            <a:r>
              <a:rPr lang="zh-CN" altLang="en-US" sz="3200" b="1">
                <a:solidFill>
                  <a:srgbClr val="17ABD9"/>
                </a:solidFill>
                <a:latin typeface="微软雅黑" panose="020B0503020204020204" charset="-122"/>
                <a:ea typeface="微软雅黑" panose="020B0503020204020204" charset="-122"/>
              </a:rPr>
              <a:t>专项突破</a:t>
            </a:r>
            <a:endParaRPr lang="en-US" altLang="zh-CN" sz="3200" b="1">
              <a:solidFill>
                <a:srgbClr val="17ABD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167640" y="841375"/>
            <a:ext cx="11904980" cy="480631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Aft>
                <a:spcPct val="0"/>
              </a:spcAft>
            </a:pPr>
            <a:r>
              <a:rPr lang="en-US" altLang="zh-CN" sz="29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4.</a:t>
            </a:r>
            <a:r>
              <a:rPr lang="zh-CN" altLang="zh-CN" sz="29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用滴管将新制的氯水慢慢滴入含有酚酞的氢氧化钠稀溶液中，当滴到最后一滴时红色突然褪去。请你对发生这一现象的原因，提出两种合理的猜想。</a:t>
            </a:r>
            <a:endParaRPr lang="zh-CN" altLang="zh-CN" sz="29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l">
              <a:lnSpc>
                <a:spcPct val="150000"/>
              </a:lnSpc>
              <a:spcAft>
                <a:spcPct val="0"/>
              </a:spcAft>
            </a:pPr>
            <a:r>
              <a:rPr lang="zh-CN" altLang="zh-CN" sz="29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猜想一：</a:t>
            </a:r>
            <a:r>
              <a:rPr lang="en-US" altLang="zh-CN" sz="29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_______________________________________</a:t>
            </a:r>
            <a:r>
              <a:rPr lang="zh-CN" altLang="zh-CN" sz="29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zh-CN" sz="29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l">
              <a:lnSpc>
                <a:spcPct val="150000"/>
              </a:lnSpc>
              <a:spcAft>
                <a:spcPct val="0"/>
              </a:spcAft>
            </a:pPr>
            <a:r>
              <a:rPr lang="zh-CN" altLang="zh-CN" sz="29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猜想二：</a:t>
            </a:r>
            <a:r>
              <a:rPr lang="en-US" altLang="zh-CN" sz="29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___________________________________</a:t>
            </a:r>
            <a:r>
              <a:rPr lang="zh-CN" altLang="zh-CN" sz="29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zh-CN" sz="29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l">
              <a:lnSpc>
                <a:spcPct val="150000"/>
              </a:lnSpc>
              <a:spcAft>
                <a:spcPct val="0"/>
              </a:spcAft>
            </a:pPr>
            <a:r>
              <a:rPr lang="zh-CN" altLang="zh-CN" sz="29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请用简单的实验方法证明你的猜想：</a:t>
            </a:r>
            <a:r>
              <a:rPr lang="zh-CN" altLang="zh-CN" sz="2900" kern="10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altLang="zh-CN" sz="29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______________________________________________________________</a:t>
            </a:r>
            <a:r>
              <a:rPr lang="zh-CN" altLang="zh-CN" sz="29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zh-CN" sz="290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>
            <p:custDataLst>
              <p:tags r:id="rId3"/>
            </p:custDataLst>
          </p:nvPr>
        </p:nvSpPr>
        <p:spPr>
          <a:xfrm>
            <a:off x="1873619" y="2952644"/>
            <a:ext cx="7016750" cy="537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zh-CN" sz="2900" b="1" kern="1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氯水中含有</a:t>
            </a:r>
            <a:r>
              <a:rPr lang="en-US" altLang="zh-CN" sz="2900" b="1" kern="10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HClO</a:t>
            </a:r>
            <a:r>
              <a:rPr lang="zh-CN" altLang="zh-CN" sz="2900" b="1" kern="1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，其漂白作用使溶液褪色</a:t>
            </a:r>
          </a:p>
        </p:txBody>
      </p:sp>
      <p:sp>
        <p:nvSpPr>
          <p:cNvPr id="9" name="矩形 8"/>
          <p:cNvSpPr/>
          <p:nvPr>
            <p:custDataLst>
              <p:tags r:id="rId4"/>
            </p:custDataLst>
          </p:nvPr>
        </p:nvSpPr>
        <p:spPr>
          <a:xfrm>
            <a:off x="1903464" y="3655691"/>
            <a:ext cx="6308725" cy="537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zh-CN" sz="2900" b="1" kern="1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氯水中含有</a:t>
            </a:r>
            <a:r>
              <a:rPr lang="en-US" altLang="zh-CN" sz="2900" b="1" kern="1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H</a:t>
            </a:r>
            <a:r>
              <a:rPr lang="zh-CN" altLang="zh-CN" sz="2900" b="1" kern="100" baseline="300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zh-CN" altLang="zh-CN" sz="2900" b="1" kern="1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，中和</a:t>
            </a:r>
            <a:r>
              <a:rPr lang="en-US" altLang="zh-CN" sz="2900" b="1" kern="1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OH</a:t>
            </a:r>
            <a:r>
              <a:rPr lang="zh-CN" altLang="zh-CN" sz="2900" b="1" kern="100" baseline="300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－</a:t>
            </a:r>
            <a:r>
              <a:rPr lang="zh-CN" altLang="zh-CN" sz="2900" b="1" kern="1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使溶液褪色</a:t>
            </a:r>
          </a:p>
        </p:txBody>
      </p:sp>
      <p:sp>
        <p:nvSpPr>
          <p:cNvPr id="14" name="矩形 13"/>
          <p:cNvSpPr/>
          <p:nvPr>
            <p:custDataLst>
              <p:tags r:id="rId5"/>
            </p:custDataLst>
          </p:nvPr>
        </p:nvSpPr>
        <p:spPr>
          <a:xfrm>
            <a:off x="187960" y="4830445"/>
            <a:ext cx="11543030" cy="1830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  <a:spcAft>
                <a:spcPct val="0"/>
              </a:spcAft>
            </a:pPr>
            <a:r>
              <a:rPr lang="zh-CN" altLang="zh-CN" sz="2900" b="1" kern="1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向褪色后的溶液中滴加</a:t>
            </a:r>
            <a:r>
              <a:rPr lang="en-US" altLang="zh-CN" sz="2900" b="1" kern="10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NaOH</a:t>
            </a:r>
            <a:r>
              <a:rPr lang="zh-CN" altLang="zh-CN" sz="2900" b="1" kern="1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溶液至溶液显碱性，若溶液不再显红色，证明红色褪去是</a:t>
            </a:r>
            <a:r>
              <a:rPr lang="en-US" altLang="zh-CN" sz="2900" b="1" kern="10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HClO</a:t>
            </a:r>
            <a:r>
              <a:rPr lang="zh-CN" altLang="zh-CN" sz="2900" b="1" kern="1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的漂白作用引起的；若溶液重新显红色，证明是</a:t>
            </a:r>
            <a:r>
              <a:rPr lang="en-US" altLang="zh-CN" sz="2900" b="1" kern="1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H</a:t>
            </a:r>
            <a:r>
              <a:rPr lang="zh-CN" altLang="zh-CN" sz="2900" b="1" kern="100" baseline="300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zh-CN" altLang="zh-CN" sz="2900" b="1" kern="1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的中和作用引起的</a:t>
            </a:r>
            <a:endParaRPr lang="zh-CN" altLang="zh-CN" sz="2900" b="1" kern="100">
              <a:solidFill>
                <a:srgbClr val="FF0000"/>
              </a:solidFill>
              <a:effectLst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墨迹 2"/>
              <p14:cNvContentPartPr/>
              <p14:nvPr/>
            </p14:nvContentPartPr>
            <p14:xfrm>
              <a:off x="7641360" y="1271520"/>
              <a:ext cx="3150720" cy="2471400"/>
            </p14:xfrm>
          </p:contentPart>
        </mc:Choice>
        <mc:Fallback>
          <p:pic>
            <p:nvPicPr>
              <p:cNvPr id="3" name="墨迹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632000" y="1262160"/>
                <a:ext cx="3169440" cy="2490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92" y="575462"/>
            <a:ext cx="11679016" cy="291068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37" y="510376"/>
            <a:ext cx="11323847" cy="583724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421560" y="655560"/>
              <a:ext cx="11078280" cy="563256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2200" y="646200"/>
                <a:ext cx="11097000" cy="5651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814" y="164154"/>
            <a:ext cx="8065313" cy="248736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814" y="2651518"/>
            <a:ext cx="10482188" cy="397934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814" y="6289897"/>
            <a:ext cx="3219474" cy="55721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14" y="704044"/>
            <a:ext cx="5483236" cy="581947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1040760" y="1610640"/>
              <a:ext cx="6054480" cy="488088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1400" y="1601280"/>
                <a:ext cx="6073200" cy="4899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14" y="642930"/>
            <a:ext cx="11856371" cy="537687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839160" y="1848240"/>
              <a:ext cx="10633680" cy="432540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9800" y="1838880"/>
                <a:ext cx="10652400" cy="4344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92" y="562984"/>
            <a:ext cx="6179745" cy="592640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1577880" y="1190880"/>
              <a:ext cx="4840920" cy="177840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68520" y="1181520"/>
                <a:ext cx="4859640" cy="1797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223" y="0"/>
            <a:ext cx="5933645" cy="39189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908" y="4186236"/>
            <a:ext cx="10617712" cy="68434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223" y="4918158"/>
            <a:ext cx="7688443" cy="180818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836640" y="1648800"/>
              <a:ext cx="10914840" cy="480744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7280" y="1639440"/>
                <a:ext cx="10933560" cy="4826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733" y="511331"/>
            <a:ext cx="7128506" cy="441523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1461" y="781761"/>
            <a:ext cx="6192968" cy="70776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375" y="69050"/>
            <a:ext cx="7231075" cy="347214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52" y="3733607"/>
            <a:ext cx="3849697" cy="272514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49" y="1153770"/>
            <a:ext cx="10911085" cy="207643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" y="958215"/>
            <a:ext cx="11743055" cy="269494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38" y="992184"/>
            <a:ext cx="9691616" cy="152876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442" y="2810660"/>
            <a:ext cx="9257104" cy="375524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829" y="894712"/>
            <a:ext cx="5238665" cy="306768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375" y="1046920"/>
            <a:ext cx="4875074" cy="216903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128" y="4136811"/>
            <a:ext cx="8477802" cy="131226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45" y="441325"/>
            <a:ext cx="11370945" cy="553593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75" y="862783"/>
            <a:ext cx="4398950" cy="286760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097" y="862783"/>
            <a:ext cx="7201128" cy="362835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548" y="955993"/>
            <a:ext cx="5334720" cy="397679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090" y="1825397"/>
            <a:ext cx="3933287" cy="139055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07" y="977497"/>
            <a:ext cx="7816975" cy="327726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42" y="673288"/>
            <a:ext cx="6870162" cy="309627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2906" y="881735"/>
            <a:ext cx="4557493" cy="426254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92" y="192681"/>
            <a:ext cx="8147096" cy="3489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867" y="3569774"/>
            <a:ext cx="7491982" cy="309554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733" y="1083998"/>
            <a:ext cx="11914816" cy="246513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82" y="543261"/>
            <a:ext cx="6085940" cy="3133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8193" y="3252149"/>
            <a:ext cx="6164825" cy="321046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999"/>
            <a:ext cx="7558900" cy="358376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445" y="3035300"/>
            <a:ext cx="5685040" cy="404390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65" y="1246119"/>
            <a:ext cx="11770652" cy="154062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240" y="473741"/>
            <a:ext cx="7725223" cy="307811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973" y="3645159"/>
            <a:ext cx="8131449" cy="178375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15" y="908050"/>
            <a:ext cx="11367770" cy="453580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276" y="596911"/>
            <a:ext cx="9975500" cy="334682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484" y="4275262"/>
            <a:ext cx="7412055" cy="224994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775" y="965836"/>
            <a:ext cx="9943875" cy="84546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625" y="2104625"/>
            <a:ext cx="11474796" cy="264874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579" y="4646160"/>
            <a:ext cx="7372125" cy="226924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037" y="414826"/>
            <a:ext cx="5093261" cy="343051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513" y="4142792"/>
            <a:ext cx="10372511" cy="171008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84" y="469974"/>
            <a:ext cx="5725116" cy="563234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03" y="368700"/>
            <a:ext cx="10575537" cy="346929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32" y="379445"/>
            <a:ext cx="6875473" cy="370736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394" y="1318726"/>
            <a:ext cx="5303786" cy="322839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/>
          <p:nvPr>
            <p:custDataLst>
              <p:tags r:id="rId1"/>
            </p:custDataLst>
          </p:nvPr>
        </p:nvSpPr>
        <p:spPr bwMode="auto">
          <a:xfrm>
            <a:off x="152326" y="755415"/>
            <a:ext cx="5761037" cy="45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 fontAlgn="base"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latin typeface="+mn-ea"/>
                <a:ea typeface="+mn-ea"/>
                <a:cs typeface="Times New Roman" panose="02020603050405020304" pitchFamily="18" charset="0"/>
              </a:rPr>
              <a:t>二、氯气的化学性质</a:t>
            </a:r>
          </a:p>
        </p:txBody>
      </p:sp>
      <p:grpSp>
        <p:nvGrpSpPr>
          <p:cNvPr id="3" name="组合 2"/>
          <p:cNvGrpSpPr/>
          <p:nvPr>
            <p:custDataLst>
              <p:tags r:id="rId2"/>
            </p:custDataLst>
          </p:nvPr>
        </p:nvGrpSpPr>
        <p:grpSpPr>
          <a:xfrm rot="10800000">
            <a:off x="3216201" y="1392907"/>
            <a:ext cx="1582737" cy="1443038"/>
            <a:chOff x="2154" y="2523"/>
            <a:chExt cx="2450" cy="1333"/>
          </a:xfrm>
        </p:grpSpPr>
        <p:sp>
          <p:nvSpPr>
            <p:cNvPr id="4" name="直接连接符 316418"/>
            <p:cNvSpPr/>
            <p:nvPr>
              <p:custDataLst>
                <p:tags r:id="rId81"/>
              </p:custDataLst>
            </p:nvPr>
          </p:nvSpPr>
          <p:spPr>
            <a:xfrm>
              <a:off x="2154" y="2523"/>
              <a:ext cx="1180" cy="952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grpSp>
          <p:nvGrpSpPr>
            <p:cNvPr id="5" name="组合 316419"/>
            <p:cNvGrpSpPr/>
            <p:nvPr>
              <p:custDataLst>
                <p:tags r:id="rId82"/>
              </p:custDataLst>
            </p:nvPr>
          </p:nvGrpSpPr>
          <p:grpSpPr>
            <a:xfrm>
              <a:off x="3334" y="3158"/>
              <a:ext cx="1270" cy="698"/>
              <a:chOff x="2242" y="2006"/>
              <a:chExt cx="2172" cy="798"/>
            </a:xfrm>
          </p:grpSpPr>
          <p:sp>
            <p:nvSpPr>
              <p:cNvPr id="6" name="直接连接符 316420"/>
              <p:cNvSpPr/>
              <p:nvPr>
                <p:custDataLst>
                  <p:tags r:id="rId83"/>
                </p:custDataLst>
              </p:nvPr>
            </p:nvSpPr>
            <p:spPr>
              <a:xfrm rot="10800000">
                <a:off x="2242" y="2358"/>
                <a:ext cx="955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7" name="直接连接符 316421"/>
              <p:cNvSpPr/>
              <p:nvPr>
                <p:custDataLst>
                  <p:tags r:id="rId84"/>
                </p:custDataLst>
              </p:nvPr>
            </p:nvSpPr>
            <p:spPr>
              <a:xfrm rot="10800000" flipH="1">
                <a:off x="3198" y="2038"/>
                <a:ext cx="0" cy="765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8" name="直接连接符 316422"/>
              <p:cNvSpPr/>
              <p:nvPr>
                <p:custDataLst>
                  <p:tags r:id="rId85"/>
                </p:custDataLst>
              </p:nvPr>
            </p:nvSpPr>
            <p:spPr>
              <a:xfrm rot="-10800000" flipH="1">
                <a:off x="3198" y="2804"/>
                <a:ext cx="1216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9" name="直接连接符 316423"/>
              <p:cNvSpPr/>
              <p:nvPr>
                <p:custDataLst>
                  <p:tags r:id="rId86"/>
                </p:custDataLst>
              </p:nvPr>
            </p:nvSpPr>
            <p:spPr>
              <a:xfrm rot="-10800000" flipH="1">
                <a:off x="3204" y="2006"/>
                <a:ext cx="1169" cy="18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/>
              </a:p>
            </p:txBody>
          </p:sp>
        </p:grpSp>
      </p:grpSp>
      <p:grpSp>
        <p:nvGrpSpPr>
          <p:cNvPr id="10" name="组合 9"/>
          <p:cNvGrpSpPr/>
          <p:nvPr>
            <p:custDataLst>
              <p:tags r:id="rId3"/>
            </p:custDataLst>
          </p:nvPr>
        </p:nvGrpSpPr>
        <p:grpSpPr>
          <a:xfrm>
            <a:off x="5087863" y="1348457"/>
            <a:ext cx="3455988" cy="1787525"/>
            <a:chOff x="2109" y="935"/>
            <a:chExt cx="2177" cy="1179"/>
          </a:xfrm>
        </p:grpSpPr>
        <p:grpSp>
          <p:nvGrpSpPr>
            <p:cNvPr id="11" name="组合 316425"/>
            <p:cNvGrpSpPr/>
            <p:nvPr>
              <p:custDataLst>
                <p:tags r:id="rId77"/>
              </p:custDataLst>
            </p:nvPr>
          </p:nvGrpSpPr>
          <p:grpSpPr>
            <a:xfrm>
              <a:off x="2109" y="1253"/>
              <a:ext cx="2177" cy="861"/>
              <a:chOff x="1973" y="1253"/>
              <a:chExt cx="2177" cy="861"/>
            </a:xfrm>
          </p:grpSpPr>
          <p:sp>
            <p:nvSpPr>
              <p:cNvPr id="13" name="直接连接符 316426"/>
              <p:cNvSpPr/>
              <p:nvPr>
                <p:custDataLst>
                  <p:tags r:id="rId79"/>
                </p:custDataLst>
              </p:nvPr>
            </p:nvSpPr>
            <p:spPr>
              <a:xfrm flipV="1">
                <a:off x="1973" y="1253"/>
                <a:ext cx="1088" cy="861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4" name="直接连接符 316427"/>
              <p:cNvSpPr/>
              <p:nvPr>
                <p:custDataLst>
                  <p:tags r:id="rId80"/>
                </p:custDataLst>
              </p:nvPr>
            </p:nvSpPr>
            <p:spPr>
              <a:xfrm>
                <a:off x="3061" y="1253"/>
                <a:ext cx="1089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/>
              </a:p>
            </p:txBody>
          </p:sp>
        </p:grpSp>
        <p:sp>
          <p:nvSpPr>
            <p:cNvPr id="12" name="矩形 316428"/>
            <p:cNvSpPr/>
            <p:nvPr>
              <p:custDataLst>
                <p:tags r:id="rId78"/>
              </p:custDataLst>
            </p:nvPr>
          </p:nvSpPr>
          <p:spPr>
            <a:xfrm>
              <a:off x="3424" y="935"/>
              <a:ext cx="518" cy="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fontAlgn="base"/>
              <a:r>
                <a:rPr lang="en-US" altLang="zh-CN" sz="2675" b="1" strike="noStrike" noProof="1"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H</a:t>
              </a:r>
              <a:r>
                <a:rPr lang="en-US" altLang="zh-CN" sz="2675" b="1" strike="noStrike" baseline="-25000" noProof="1"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2</a:t>
              </a:r>
              <a:r>
                <a:rPr lang="en-US" altLang="zh-CN" sz="2675" b="1" strike="noStrike" noProof="1"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O</a:t>
              </a:r>
              <a:endParaRPr lang="en-US" altLang="zh-CN" sz="2675" b="1" strike="noStrike" noProof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5" name="组合 14"/>
          <p:cNvGrpSpPr/>
          <p:nvPr>
            <p:custDataLst>
              <p:tags r:id="rId4"/>
            </p:custDataLst>
          </p:nvPr>
        </p:nvGrpSpPr>
        <p:grpSpPr>
          <a:xfrm>
            <a:off x="5159301" y="2931195"/>
            <a:ext cx="3448050" cy="962025"/>
            <a:chOff x="2242" y="2006"/>
            <a:chExt cx="2172" cy="798"/>
          </a:xfrm>
        </p:grpSpPr>
        <p:sp>
          <p:nvSpPr>
            <p:cNvPr id="16" name="直接连接符 316430"/>
            <p:cNvSpPr/>
            <p:nvPr>
              <p:custDataLst>
                <p:tags r:id="rId73"/>
              </p:custDataLst>
            </p:nvPr>
          </p:nvSpPr>
          <p:spPr>
            <a:xfrm rot="10800000">
              <a:off x="2242" y="2358"/>
              <a:ext cx="955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" name="直接连接符 316431"/>
            <p:cNvSpPr/>
            <p:nvPr>
              <p:custDataLst>
                <p:tags r:id="rId74"/>
              </p:custDataLst>
            </p:nvPr>
          </p:nvSpPr>
          <p:spPr>
            <a:xfrm rot="10800000" flipH="1">
              <a:off x="3198" y="2038"/>
              <a:ext cx="0" cy="765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8" name="直接连接符 316432"/>
            <p:cNvSpPr/>
            <p:nvPr>
              <p:custDataLst>
                <p:tags r:id="rId75"/>
              </p:custDataLst>
            </p:nvPr>
          </p:nvSpPr>
          <p:spPr>
            <a:xfrm rot="-10800000" flipH="1">
              <a:off x="3198" y="2804"/>
              <a:ext cx="1216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" name="直接连接符 316433"/>
            <p:cNvSpPr/>
            <p:nvPr>
              <p:custDataLst>
                <p:tags r:id="rId76"/>
              </p:custDataLst>
            </p:nvPr>
          </p:nvSpPr>
          <p:spPr>
            <a:xfrm rot="-10800000" flipH="1">
              <a:off x="3204" y="2006"/>
              <a:ext cx="1169" cy="1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/>
            </a:p>
          </p:txBody>
        </p:sp>
      </p:grpSp>
      <p:sp>
        <p:nvSpPr>
          <p:cNvPr id="20" name="矩形 5"/>
          <p:cNvSpPr/>
          <p:nvPr>
            <p:custDataLst>
              <p:tags r:id="rId5"/>
            </p:custDataLst>
          </p:nvPr>
        </p:nvSpPr>
        <p:spPr>
          <a:xfrm>
            <a:off x="1989063" y="2561307"/>
            <a:ext cx="1992313" cy="561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/>
            <a:r>
              <a:rPr lang="en-US" altLang="zh-CN" sz="3055" b="1" strike="noStrike" noProof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FeCl</a:t>
            </a:r>
            <a:r>
              <a:rPr lang="en-US" altLang="zh-CN" sz="3055" b="1" strike="noStrike" baseline="-25000" noProof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3</a:t>
            </a:r>
            <a:endParaRPr lang="en-US" altLang="zh-CN" sz="3055" strike="noStrike" baseline="-25000" noProof="1">
              <a:solidFill>
                <a:srgbClr val="00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" name="矩形 5"/>
          <p:cNvSpPr/>
          <p:nvPr>
            <p:custDataLst>
              <p:tags r:id="rId6"/>
            </p:custDataLst>
          </p:nvPr>
        </p:nvSpPr>
        <p:spPr>
          <a:xfrm>
            <a:off x="1955726" y="3480470"/>
            <a:ext cx="2401888" cy="561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/>
            <a:r>
              <a:rPr lang="en-US" altLang="zh-CN" sz="3055" b="1" strike="noStrike" noProof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CuCl</a:t>
            </a:r>
            <a:r>
              <a:rPr lang="en-US" altLang="zh-CN" sz="3055" b="1" strike="noStrike" baseline="-25000" noProof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2</a:t>
            </a:r>
            <a:endParaRPr lang="en-US" altLang="zh-CN" sz="3055" strike="noStrike" baseline="-25000" noProof="1">
              <a:solidFill>
                <a:srgbClr val="00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" name="矩形 5"/>
          <p:cNvSpPr/>
          <p:nvPr>
            <p:custDataLst>
              <p:tags r:id="rId7"/>
            </p:custDataLst>
          </p:nvPr>
        </p:nvSpPr>
        <p:spPr>
          <a:xfrm>
            <a:off x="1955726" y="1831057"/>
            <a:ext cx="2154238" cy="503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/>
            <a:r>
              <a:rPr lang="en-US" altLang="zh-CN" sz="2675" b="1" strike="noStrike" noProof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HCl</a:t>
            </a:r>
            <a:endParaRPr lang="en-US" altLang="zh-CN" sz="2675" strike="noStrike" baseline="-25000" noProof="1">
              <a:solidFill>
                <a:srgbClr val="00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" name="矩形 5"/>
          <p:cNvSpPr/>
          <p:nvPr>
            <p:custDataLst>
              <p:tags r:id="rId8"/>
            </p:custDataLst>
          </p:nvPr>
        </p:nvSpPr>
        <p:spPr>
          <a:xfrm>
            <a:off x="8650213" y="1554832"/>
            <a:ext cx="2401888" cy="561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/>
            <a:r>
              <a:rPr lang="en-US" altLang="zh-CN" sz="3055" b="1" strike="noStrike" noProof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HClO</a:t>
            </a:r>
            <a:endParaRPr lang="en-US" altLang="zh-CN" sz="3055" strike="noStrike" baseline="-25000" noProof="1">
              <a:solidFill>
                <a:srgbClr val="00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" name="矩形 5"/>
          <p:cNvSpPr/>
          <p:nvPr>
            <p:custDataLst>
              <p:tags r:id="rId9"/>
            </p:custDataLst>
          </p:nvPr>
        </p:nvSpPr>
        <p:spPr>
          <a:xfrm>
            <a:off x="1800151" y="5517232"/>
            <a:ext cx="1309688" cy="503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/>
            <a:r>
              <a:rPr lang="en-US" altLang="zh-CN" sz="2675" b="1" strike="noStrike" noProof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Br</a:t>
            </a:r>
            <a:r>
              <a:rPr lang="en-US" altLang="zh-CN" sz="2675" b="1" strike="noStrike" baseline="-25000" noProof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2 </a:t>
            </a:r>
            <a:r>
              <a:rPr lang="en-US" altLang="zh-CN" sz="2675" b="1" strike="noStrike" noProof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/I</a:t>
            </a:r>
            <a:r>
              <a:rPr lang="en-US" altLang="zh-CN" sz="2675" b="1" strike="noStrike" baseline="-25000" noProof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2</a:t>
            </a:r>
            <a:endParaRPr lang="en-US" altLang="zh-CN" sz="2675" b="1" strike="noStrike" baseline="-25000" noProof="1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5" name="矩形 5"/>
          <p:cNvSpPr/>
          <p:nvPr>
            <p:custDataLst>
              <p:tags r:id="rId10"/>
            </p:custDataLst>
          </p:nvPr>
        </p:nvSpPr>
        <p:spPr>
          <a:xfrm>
            <a:off x="1739826" y="4210720"/>
            <a:ext cx="2225675" cy="561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/>
            <a:r>
              <a:rPr lang="zh-CN" altLang="en-US" sz="3055" b="1" strike="noStrike" noProof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lang="en-US" altLang="zh-CN" sz="3055" b="1" strike="noStrike" noProof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H</a:t>
            </a:r>
            <a:r>
              <a:rPr lang="en-US" altLang="zh-CN" sz="3055" b="1" strike="noStrike" baseline="-25000" noProof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2</a:t>
            </a:r>
            <a:r>
              <a:rPr lang="en-US" altLang="zh-CN" sz="3055" b="1" strike="noStrike" noProof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SO</a:t>
            </a:r>
            <a:r>
              <a:rPr lang="en-US" altLang="zh-CN" sz="3055" b="1" strike="noStrike" baseline="-25000" noProof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4</a:t>
            </a:r>
            <a:endParaRPr lang="en-US" altLang="zh-CN" sz="3055" strike="noStrike" baseline="-25000" noProof="1">
              <a:solidFill>
                <a:srgbClr val="00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" name="矩形 5"/>
          <p:cNvSpPr/>
          <p:nvPr>
            <p:custDataLst>
              <p:tags r:id="rId11"/>
            </p:custDataLst>
          </p:nvPr>
        </p:nvSpPr>
        <p:spPr>
          <a:xfrm>
            <a:off x="2208138" y="4829845"/>
            <a:ext cx="1511300" cy="561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/>
            <a:r>
              <a:rPr lang="en-US" altLang="zh-CN" sz="3055" b="1" strike="noStrike" noProof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Fe</a:t>
            </a:r>
            <a:r>
              <a:rPr lang="en-US" altLang="zh-CN" sz="3055" b="1" strike="noStrike" baseline="30000" noProof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3+</a:t>
            </a:r>
            <a:endParaRPr lang="en-US" altLang="zh-CN" sz="3055" strike="noStrike" noProof="1">
              <a:solidFill>
                <a:srgbClr val="00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7" name="组合 26"/>
          <p:cNvGrpSpPr/>
          <p:nvPr>
            <p:custDataLst>
              <p:tags r:id="rId12"/>
            </p:custDataLst>
          </p:nvPr>
        </p:nvGrpSpPr>
        <p:grpSpPr>
          <a:xfrm>
            <a:off x="3071738" y="2491457"/>
            <a:ext cx="1152525" cy="1360488"/>
            <a:chOff x="567" y="1117"/>
            <a:chExt cx="544" cy="937"/>
          </a:xfrm>
        </p:grpSpPr>
        <p:grpSp>
          <p:nvGrpSpPr>
            <p:cNvPr id="28" name="组合 316442"/>
            <p:cNvGrpSpPr/>
            <p:nvPr>
              <p:custDataLst>
                <p:tags r:id="rId66"/>
              </p:custDataLst>
            </p:nvPr>
          </p:nvGrpSpPr>
          <p:grpSpPr>
            <a:xfrm>
              <a:off x="612" y="1434"/>
              <a:ext cx="499" cy="556"/>
              <a:chOff x="743" y="1434"/>
              <a:chExt cx="368" cy="556"/>
            </a:xfrm>
          </p:grpSpPr>
          <p:sp>
            <p:nvSpPr>
              <p:cNvPr id="31" name="直接连接符 316443"/>
              <p:cNvSpPr/>
              <p:nvPr>
                <p:custDataLst>
                  <p:tags r:id="rId69"/>
                </p:custDataLst>
              </p:nvPr>
            </p:nvSpPr>
            <p:spPr>
              <a:xfrm>
                <a:off x="975" y="1752"/>
                <a:ext cx="136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32" name="直接连接符 316444"/>
              <p:cNvSpPr/>
              <p:nvPr>
                <p:custDataLst>
                  <p:tags r:id="rId70"/>
                </p:custDataLst>
              </p:nvPr>
            </p:nvSpPr>
            <p:spPr>
              <a:xfrm flipH="1">
                <a:off x="975" y="1434"/>
                <a:ext cx="0" cy="545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33" name="直接连接符 316445"/>
              <p:cNvSpPr/>
              <p:nvPr>
                <p:custDataLst>
                  <p:tags r:id="rId71"/>
                </p:custDataLst>
              </p:nvPr>
            </p:nvSpPr>
            <p:spPr>
              <a:xfrm flipH="1">
                <a:off x="748" y="1434"/>
                <a:ext cx="227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34" name="直接连接符 316446"/>
              <p:cNvSpPr/>
              <p:nvPr>
                <p:custDataLst>
                  <p:tags r:id="rId72"/>
                </p:custDataLst>
              </p:nvPr>
            </p:nvSpPr>
            <p:spPr>
              <a:xfrm flipH="1">
                <a:off x="743" y="1990"/>
                <a:ext cx="227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/>
              </a:p>
            </p:txBody>
          </p:sp>
        </p:grpSp>
        <p:sp>
          <p:nvSpPr>
            <p:cNvPr id="29" name="矩形 5"/>
            <p:cNvSpPr/>
            <p:nvPr>
              <p:custDataLst>
                <p:tags r:id="rId67"/>
              </p:custDataLst>
            </p:nvPr>
          </p:nvSpPr>
          <p:spPr>
            <a:xfrm>
              <a:off x="612" y="1117"/>
              <a:ext cx="385" cy="34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fontAlgn="base"/>
              <a:r>
                <a:rPr lang="en-US" altLang="zh-CN" sz="2675" b="1" strike="noStrike" noProof="1"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Fe</a:t>
              </a:r>
              <a:endParaRPr lang="en-US" altLang="zh-CN" sz="2675" strike="noStrike" baseline="-25000" noProof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" name="矩形 5"/>
            <p:cNvSpPr/>
            <p:nvPr>
              <p:custDataLst>
                <p:tags r:id="rId68"/>
              </p:custDataLst>
            </p:nvPr>
          </p:nvSpPr>
          <p:spPr>
            <a:xfrm>
              <a:off x="567" y="1707"/>
              <a:ext cx="431" cy="34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fontAlgn="base"/>
              <a:r>
                <a:rPr lang="en-US" altLang="zh-CN" sz="2675" b="1" strike="noStrike" noProof="1"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Cu</a:t>
              </a:r>
              <a:endParaRPr lang="en-US" altLang="zh-CN" sz="2675" strike="noStrike" baseline="-25000" noProof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5" name="文本框 34"/>
          <p:cNvSpPr txBox="1"/>
          <p:nvPr>
            <p:custDataLst>
              <p:tags r:id="rId13"/>
            </p:custDataLst>
          </p:nvPr>
        </p:nvSpPr>
        <p:spPr>
          <a:xfrm>
            <a:off x="1739826" y="1116682"/>
            <a:ext cx="2484438" cy="503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675" b="1" noProof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PCl</a:t>
            </a:r>
            <a:r>
              <a:rPr lang="en-US" altLang="zh-CN" sz="2675" b="1" baseline="-25000" noProof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3</a:t>
            </a:r>
            <a:r>
              <a:rPr lang="en-US" altLang="zh-CN" sz="2675" b="1" noProof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\PCl</a:t>
            </a:r>
            <a:r>
              <a:rPr lang="en-US" altLang="zh-CN" sz="2675" b="1" baseline="-25000" noProof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5</a:t>
            </a:r>
            <a:endParaRPr lang="en-US" altLang="zh-CN" sz="2675" b="1" baseline="-25000" noProof="1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6" name="矩形 5"/>
          <p:cNvSpPr/>
          <p:nvPr>
            <p:custDataLst>
              <p:tags r:id="rId14"/>
            </p:custDataLst>
          </p:nvPr>
        </p:nvSpPr>
        <p:spPr>
          <a:xfrm>
            <a:off x="8399388" y="2586707"/>
            <a:ext cx="2401888" cy="561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/>
            <a:r>
              <a:rPr lang="zh-CN" altLang="en-US" sz="3055" b="1" strike="noStrike" noProof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 </a:t>
            </a:r>
            <a:r>
              <a:rPr lang="en-US" altLang="zh-CN" sz="3055" b="1" strike="noStrike" noProof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NaClO</a:t>
            </a:r>
            <a:endParaRPr lang="en-US" altLang="zh-CN" sz="3055" strike="noStrike" baseline="-25000" noProof="1">
              <a:solidFill>
                <a:srgbClr val="00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" name="矩形 5"/>
          <p:cNvSpPr/>
          <p:nvPr>
            <p:custDataLst>
              <p:tags r:id="rId15"/>
            </p:custDataLst>
          </p:nvPr>
        </p:nvSpPr>
        <p:spPr>
          <a:xfrm>
            <a:off x="8615288" y="3548732"/>
            <a:ext cx="3514725" cy="561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/>
            <a:r>
              <a:rPr lang="en-US" altLang="zh-CN" sz="3055" b="1" strike="noStrike" noProof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Ca(ClO)</a:t>
            </a:r>
            <a:r>
              <a:rPr lang="en-US" altLang="zh-CN" sz="3055" b="1" strike="noStrike" baseline="-25000" noProof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2</a:t>
            </a:r>
            <a:endParaRPr lang="en-US" altLang="zh-CN" sz="3055" strike="noStrike" baseline="-25000" noProof="1">
              <a:solidFill>
                <a:srgbClr val="00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38" name="组合 316452"/>
          <p:cNvGrpSpPr/>
          <p:nvPr>
            <p:custDataLst>
              <p:tags r:id="rId16"/>
            </p:custDataLst>
          </p:nvPr>
        </p:nvGrpSpPr>
        <p:grpSpPr>
          <a:xfrm>
            <a:off x="4224263" y="2793082"/>
            <a:ext cx="1441450" cy="1236663"/>
            <a:chOff x="-1338" y="1797"/>
            <a:chExt cx="634" cy="544"/>
          </a:xfrm>
        </p:grpSpPr>
        <p:grpSp>
          <p:nvGrpSpPr>
            <p:cNvPr id="39" name="组合 316453"/>
            <p:cNvGrpSpPr/>
            <p:nvPr>
              <p:custDataLst>
                <p:tags r:id="rId62"/>
              </p:custDataLst>
            </p:nvPr>
          </p:nvGrpSpPr>
          <p:grpSpPr>
            <a:xfrm>
              <a:off x="-1338" y="1797"/>
              <a:ext cx="589" cy="544"/>
              <a:chOff x="2574" y="1055"/>
              <a:chExt cx="726" cy="726"/>
            </a:xfrm>
          </p:grpSpPr>
          <p:sp>
            <p:nvSpPr>
              <p:cNvPr id="41" name="Oval 11"/>
              <p:cNvSpPr/>
              <p:nvPr>
                <p:custDataLst>
                  <p:tags r:id="rId64"/>
                </p:custDataLst>
              </p:nvPr>
            </p:nvSpPr>
            <p:spPr>
              <a:xfrm rot="5400000">
                <a:off x="2574" y="1055"/>
                <a:ext cx="726" cy="72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folHlink"/>
                  </a:gs>
                </a:gsLst>
                <a:path path="shape">
                  <a:fillToRect l="50000" t="50000" r="50000" b="50000"/>
                </a:path>
              </a:gradFill>
              <a:ln w="57150" cap="flat" cmpd="thinThick">
                <a:solidFill>
                  <a:schemeClr val="fol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rot="10800000" vert="eaVert" wrap="none" lIns="96648" tIns="48324" rIns="96648" bIns="48324" anchor="ctr" anchorCtr="0"/>
              <a:lstStyle/>
              <a:p>
                <a:pPr defTabSz="1008380" fontAlgn="base"/>
                <a:endParaRPr lang="zh-CN" altLang="en-US" sz="1910" strike="noStrike" noProof="1">
                  <a:latin typeface="Palatino Linotype" panose="02040502050505030304" pitchFamily="18" charset="0"/>
                  <a:ea typeface="楷体_GB2312" pitchFamily="49" charset="-122"/>
                </a:endParaRPr>
              </a:p>
            </p:txBody>
          </p:sp>
          <p:sp>
            <p:nvSpPr>
              <p:cNvPr id="42" name="Oval 15"/>
              <p:cNvSpPr/>
              <p:nvPr>
                <p:custDataLst>
                  <p:tags r:id="rId65"/>
                </p:custDataLst>
              </p:nvPr>
            </p:nvSpPr>
            <p:spPr>
              <a:xfrm rot="5400000">
                <a:off x="2615" y="1096"/>
                <a:ext cx="635" cy="635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folHlink"/>
                  </a:gs>
                </a:gsLst>
                <a:path path="shape">
                  <a:fillToRect l="50000" t="50000" r="50000" b="50000"/>
                </a:path>
              </a:gradFill>
              <a:ln w="9525" cap="flat" cmpd="sng">
                <a:solidFill>
                  <a:schemeClr val="fol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lIns="96648" tIns="48324" rIns="96648" bIns="48324" anchor="ctr" anchorCtr="0"/>
              <a:lstStyle/>
              <a:p>
                <a:pPr defTabSz="1008380" fontAlgn="base"/>
                <a:endParaRPr lang="zh-CN" altLang="en-US" sz="1910" strike="noStrike" noProof="1">
                  <a:latin typeface="Palatino Linotype" panose="02040502050505030304" pitchFamily="18" charset="0"/>
                  <a:ea typeface="楷体_GB2312" pitchFamily="49" charset="-122"/>
                </a:endParaRPr>
              </a:p>
            </p:txBody>
          </p:sp>
        </p:grpSp>
        <p:sp>
          <p:nvSpPr>
            <p:cNvPr id="40" name="文本框 316456"/>
            <p:cNvSpPr txBox="1"/>
            <p:nvPr>
              <p:custDataLst>
                <p:tags r:id="rId63"/>
              </p:custDataLst>
            </p:nvPr>
          </p:nvSpPr>
          <p:spPr>
            <a:xfrm>
              <a:off x="-1248" y="1888"/>
              <a:ext cx="544" cy="30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lnSpc>
                  <a:spcPct val="115000"/>
                </a:lnSpc>
                <a:spcBef>
                  <a:spcPct val="50000"/>
                </a:spcBef>
              </a:pPr>
              <a:r>
                <a:rPr lang="zh-CN" altLang="en-US" sz="3435" b="1" noProof="1">
                  <a:solidFill>
                    <a:srgbClr val="33CC33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lang="en-US" altLang="zh-CN" sz="3435" b="1" noProof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Cl</a:t>
              </a:r>
              <a:r>
                <a:rPr lang="en-US" altLang="zh-CN" sz="3435" b="1" baseline="-25000" noProof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2</a:t>
              </a:r>
              <a:endParaRPr lang="en-US" altLang="zh-CN" sz="3435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43" name="矩形 42"/>
          <p:cNvSpPr/>
          <p:nvPr>
            <p:custDataLst>
              <p:tags r:id="rId17"/>
            </p:custDataLst>
          </p:nvPr>
        </p:nvSpPr>
        <p:spPr>
          <a:xfrm>
            <a:off x="6742038" y="3388395"/>
            <a:ext cx="1465263" cy="5032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fontAlgn="base"/>
            <a:r>
              <a:rPr lang="en-US" altLang="zh-CN" sz="2675" b="1" strike="noStrike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Ca(OH)</a:t>
            </a:r>
            <a:r>
              <a:rPr lang="en-US" altLang="zh-CN" sz="2675" b="1" strike="noStrike" baseline="-25000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2</a:t>
            </a:r>
            <a:endParaRPr lang="en-US" altLang="zh-CN" sz="2675" b="1" strike="noStrike" baseline="-25000" noProof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4" name="矩形 43"/>
          <p:cNvSpPr/>
          <p:nvPr>
            <p:custDataLst>
              <p:tags r:id="rId18"/>
            </p:custDataLst>
          </p:nvPr>
        </p:nvSpPr>
        <p:spPr>
          <a:xfrm>
            <a:off x="6959526" y="2426370"/>
            <a:ext cx="1128713" cy="5032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fontAlgn="base"/>
            <a:r>
              <a:rPr lang="en-US" altLang="zh-CN" sz="2675" b="1" strike="noStrike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NaOH</a:t>
            </a:r>
            <a:endParaRPr lang="en-US" altLang="zh-CN" sz="2675" b="1" strike="noStrike" noProof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5" name="矩形 44"/>
          <p:cNvSpPr/>
          <p:nvPr>
            <p:custDataLst>
              <p:tags r:id="rId19"/>
            </p:custDataLst>
          </p:nvPr>
        </p:nvSpPr>
        <p:spPr>
          <a:xfrm>
            <a:off x="5232326" y="4901282"/>
            <a:ext cx="2242343" cy="50323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/>
            <a:r>
              <a:rPr lang="en-US" altLang="zh-CN" sz="2675" b="1" strike="noStrike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CH</a:t>
            </a:r>
            <a:r>
              <a:rPr lang="en-US" altLang="zh-CN" sz="2675" b="1" strike="noStrike" baseline="-25000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4      </a:t>
            </a:r>
            <a:endParaRPr lang="en-US" altLang="zh-CN" sz="2675" b="1" strike="noStrike" baseline="-25000" noProof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6" name="矩形 45"/>
          <p:cNvSpPr/>
          <p:nvPr>
            <p:custDataLst>
              <p:tags r:id="rId20"/>
            </p:custDataLst>
          </p:nvPr>
        </p:nvSpPr>
        <p:spPr>
          <a:xfrm>
            <a:off x="7246863" y="4855245"/>
            <a:ext cx="1619250" cy="5048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fontAlgn="base"/>
            <a:r>
              <a:rPr lang="en-US" altLang="zh-CN" sz="2675" b="1" strike="noStrike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CH</a:t>
            </a:r>
            <a:r>
              <a:rPr lang="en-US" altLang="zh-CN" sz="2675" b="1" strike="noStrike" baseline="-25000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2</a:t>
            </a:r>
            <a:r>
              <a:rPr lang="en-US" altLang="zh-CN" sz="2675" b="1" strike="noStrike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=CH</a:t>
            </a:r>
            <a:r>
              <a:rPr lang="en-US" altLang="zh-CN" sz="2675" b="1" strike="noStrike" baseline="-25000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2</a:t>
            </a:r>
            <a:endParaRPr lang="en-US" altLang="zh-CN" sz="2675" b="1" strike="noStrike" baseline="-25000" noProof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7" name="矩形 5"/>
          <p:cNvSpPr/>
          <p:nvPr>
            <p:custDataLst>
              <p:tags r:id="rId21"/>
            </p:custDataLst>
          </p:nvPr>
        </p:nvSpPr>
        <p:spPr>
          <a:xfrm>
            <a:off x="4798938" y="5517232"/>
            <a:ext cx="3514725" cy="561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/>
            <a:r>
              <a:rPr lang="en-US" altLang="zh-CN" sz="3055" b="1" strike="noStrike" noProof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CH</a:t>
            </a:r>
            <a:r>
              <a:rPr lang="en-US" altLang="zh-CN" sz="3055" b="1" strike="noStrike" baseline="-25000" noProof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3</a:t>
            </a:r>
            <a:r>
              <a:rPr lang="en-US" altLang="zh-CN" sz="3055" b="1" strike="noStrike" noProof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Cl</a:t>
            </a:r>
            <a:endParaRPr lang="en-US" altLang="zh-CN" sz="3055" strike="noStrike" noProof="1">
              <a:solidFill>
                <a:srgbClr val="00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8" name="矩形 5"/>
          <p:cNvSpPr/>
          <p:nvPr>
            <p:custDataLst>
              <p:tags r:id="rId22"/>
            </p:custDataLst>
          </p:nvPr>
        </p:nvSpPr>
        <p:spPr>
          <a:xfrm>
            <a:off x="6888088" y="5517232"/>
            <a:ext cx="3659188" cy="561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/>
            <a:r>
              <a:rPr lang="en-US" altLang="zh-CN" sz="3055" b="1" strike="noStrike" noProof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CH</a:t>
            </a:r>
            <a:r>
              <a:rPr lang="en-US" altLang="zh-CN" sz="3055" b="1" strike="noStrike" baseline="-25000" noProof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2</a:t>
            </a:r>
            <a:r>
              <a:rPr lang="en-US" altLang="zh-CN" sz="3055" b="1" strike="noStrike" noProof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ClCH</a:t>
            </a:r>
            <a:r>
              <a:rPr lang="en-US" altLang="zh-CN" sz="3055" b="1" strike="noStrike" baseline="-25000" noProof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2</a:t>
            </a:r>
            <a:r>
              <a:rPr lang="en-US" altLang="zh-CN" sz="3055" b="1" strike="noStrike" noProof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Cl</a:t>
            </a:r>
            <a:endParaRPr lang="en-US" altLang="zh-CN" sz="3055" b="1" strike="noStrike" noProof="1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9" name="矩形 48"/>
          <p:cNvSpPr/>
          <p:nvPr>
            <p:custDataLst>
              <p:tags r:id="rId23"/>
            </p:custDataLst>
          </p:nvPr>
        </p:nvSpPr>
        <p:spPr>
          <a:xfrm>
            <a:off x="2746301" y="5439445"/>
            <a:ext cx="1150938" cy="503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/>
            <a:r>
              <a:rPr lang="en-US" altLang="zh-CN" sz="2675" b="1" strike="noStrike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Br</a:t>
            </a:r>
            <a:r>
              <a:rPr lang="en-US" altLang="zh-CN" sz="2675" b="1" strike="noStrike" baseline="30000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- </a:t>
            </a:r>
            <a:r>
              <a:rPr lang="en-US" altLang="zh-CN" sz="2675" b="1" strike="noStrike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/</a:t>
            </a:r>
            <a:r>
              <a:rPr lang="en-US" altLang="zh-CN" sz="2675" b="1" strike="noStrike" baseline="30000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lang="en-US" altLang="zh-CN" sz="2675" b="1" strike="noStrike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I</a:t>
            </a:r>
            <a:r>
              <a:rPr lang="en-US" altLang="zh-CN" sz="2675" b="1" strike="noStrike" baseline="30000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-</a:t>
            </a:r>
            <a:endParaRPr lang="zh-CN" altLang="en-US" sz="2675" b="1" strike="noStrike" baseline="30000" noProof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0" name="矩形 49"/>
          <p:cNvSpPr/>
          <p:nvPr>
            <p:custDataLst>
              <p:tags r:id="rId24"/>
            </p:custDataLst>
          </p:nvPr>
        </p:nvSpPr>
        <p:spPr>
          <a:xfrm>
            <a:off x="2855838" y="4004345"/>
            <a:ext cx="1720850" cy="503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/>
            <a:r>
              <a:rPr lang="zh-CN" altLang="en-US" sz="2675" b="1" strike="noStrike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  </a:t>
            </a:r>
            <a:r>
              <a:rPr lang="en-US" altLang="zh-CN" sz="2675" b="1" strike="noStrike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SO</a:t>
            </a:r>
            <a:r>
              <a:rPr lang="en-US" altLang="zh-CN" sz="2675" b="1" strike="noStrike" baseline="-25000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2</a:t>
            </a:r>
            <a:endParaRPr lang="en-US" altLang="zh-CN" sz="2675" b="1" strike="noStrike" noProof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1" name="矩形 50"/>
          <p:cNvSpPr/>
          <p:nvPr>
            <p:custDataLst>
              <p:tags r:id="rId25"/>
            </p:custDataLst>
          </p:nvPr>
        </p:nvSpPr>
        <p:spPr>
          <a:xfrm>
            <a:off x="3071738" y="4691732"/>
            <a:ext cx="960438" cy="503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/>
            <a:r>
              <a:rPr lang="en-US" altLang="zh-CN" sz="2675" b="1" strike="noStrike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Fe</a:t>
            </a:r>
            <a:r>
              <a:rPr lang="en-US" altLang="zh-CN" sz="2675" b="1" strike="noStrike" baseline="30000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2+</a:t>
            </a:r>
            <a:endParaRPr lang="en-US" altLang="zh-CN" sz="2675" b="1" strike="noStrike" baseline="30000" noProof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52" name="组合 51"/>
          <p:cNvGrpSpPr/>
          <p:nvPr>
            <p:custDataLst>
              <p:tags r:id="rId26"/>
            </p:custDataLst>
          </p:nvPr>
        </p:nvGrpSpPr>
        <p:grpSpPr>
          <a:xfrm>
            <a:off x="3179688" y="3896395"/>
            <a:ext cx="1619250" cy="2633662"/>
            <a:chOff x="907" y="2616"/>
            <a:chExt cx="1020" cy="1738"/>
          </a:xfrm>
        </p:grpSpPr>
        <p:grpSp>
          <p:nvGrpSpPr>
            <p:cNvPr id="53" name="组合 316467"/>
            <p:cNvGrpSpPr/>
            <p:nvPr>
              <p:custDataLst>
                <p:tags r:id="rId51"/>
              </p:custDataLst>
            </p:nvPr>
          </p:nvGrpSpPr>
          <p:grpSpPr>
            <a:xfrm rot="5400000">
              <a:off x="435" y="3088"/>
              <a:ext cx="1738" cy="794"/>
              <a:chOff x="206" y="1888"/>
              <a:chExt cx="2095" cy="912"/>
            </a:xfrm>
          </p:grpSpPr>
          <p:sp>
            <p:nvSpPr>
              <p:cNvPr id="55" name="矩形 5"/>
              <p:cNvSpPr/>
              <p:nvPr>
                <p:custDataLst>
                  <p:tags r:id="rId53"/>
                </p:custDataLst>
              </p:nvPr>
            </p:nvSpPr>
            <p:spPr>
              <a:xfrm>
                <a:off x="1195" y="2339"/>
                <a:ext cx="473" cy="3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rot="10800000" vert="eaVert">
                <a:spAutoFit/>
              </a:bodyPr>
              <a:lstStyle/>
              <a:p>
                <a:pPr fontAlgn="base"/>
                <a:endParaRPr lang="zh-CN" altLang="en-US" sz="2675" b="1" strike="noStrike" noProof="1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6" name="矩形 5"/>
              <p:cNvSpPr/>
              <p:nvPr>
                <p:custDataLst>
                  <p:tags r:id="rId54"/>
                </p:custDataLst>
              </p:nvPr>
            </p:nvSpPr>
            <p:spPr>
              <a:xfrm>
                <a:off x="1828" y="2341"/>
                <a:ext cx="473" cy="3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rot="10800000" vert="eaVert">
                <a:spAutoFit/>
              </a:bodyPr>
              <a:lstStyle/>
              <a:p>
                <a:pPr fontAlgn="base"/>
                <a:endParaRPr lang="zh-CN" altLang="en-US" sz="2675" strike="noStrike" noProof="1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7" name="矩形 5"/>
              <p:cNvSpPr/>
              <p:nvPr>
                <p:custDataLst>
                  <p:tags r:id="rId55"/>
                </p:custDataLst>
              </p:nvPr>
            </p:nvSpPr>
            <p:spPr>
              <a:xfrm>
                <a:off x="206" y="2339"/>
                <a:ext cx="681" cy="33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fontAlgn="base">
                  <a:lnSpc>
                    <a:spcPct val="90000"/>
                  </a:lnSpc>
                </a:pPr>
                <a:r>
                  <a:rPr lang="zh-CN" altLang="en-US" sz="2675" b="1" strike="noStrike" noProof="1"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rPr>
                  <a:t>  </a:t>
                </a:r>
                <a:endParaRPr lang="zh-CN" altLang="en-US" sz="2290" b="1" strike="noStrike" baseline="30000" noProof="1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58" name="组合 316471"/>
              <p:cNvGrpSpPr/>
              <p:nvPr>
                <p:custDataLst>
                  <p:tags r:id="rId56"/>
                </p:custDataLst>
              </p:nvPr>
            </p:nvGrpSpPr>
            <p:grpSpPr>
              <a:xfrm>
                <a:off x="713" y="1888"/>
                <a:ext cx="1134" cy="912"/>
                <a:chOff x="713" y="1888"/>
                <a:chExt cx="1134" cy="912"/>
              </a:xfrm>
            </p:grpSpPr>
            <p:sp>
              <p:nvSpPr>
                <p:cNvPr id="59" name="直接连接符 316472"/>
                <p:cNvSpPr/>
                <p:nvPr>
                  <p:custDataLst>
                    <p:tags r:id="rId57"/>
                  </p:custDataLst>
                </p:nvPr>
              </p:nvSpPr>
              <p:spPr>
                <a:xfrm flipH="1">
                  <a:off x="1247" y="1888"/>
                  <a:ext cx="0" cy="453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60" name="直接连接符 316473"/>
                <p:cNvSpPr/>
                <p:nvPr>
                  <p:custDataLst>
                    <p:tags r:id="rId58"/>
                  </p:custDataLst>
                </p:nvPr>
              </p:nvSpPr>
              <p:spPr>
                <a:xfrm>
                  <a:off x="713" y="2337"/>
                  <a:ext cx="1134" cy="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61" name="直接连接符 316474"/>
                <p:cNvSpPr/>
                <p:nvPr>
                  <p:custDataLst>
                    <p:tags r:id="rId59"/>
                  </p:custDataLst>
                </p:nvPr>
              </p:nvSpPr>
              <p:spPr>
                <a:xfrm flipH="1">
                  <a:off x="718" y="2341"/>
                  <a:ext cx="0" cy="454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62" name="直接连接符 316475"/>
                <p:cNvSpPr/>
                <p:nvPr>
                  <p:custDataLst>
                    <p:tags r:id="rId60"/>
                  </p:custDataLst>
                </p:nvPr>
              </p:nvSpPr>
              <p:spPr>
                <a:xfrm flipH="1">
                  <a:off x="1238" y="2346"/>
                  <a:ext cx="0" cy="454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63" name="直接连接符 316476"/>
                <p:cNvSpPr/>
                <p:nvPr>
                  <p:custDataLst>
                    <p:tags r:id="rId61"/>
                  </p:custDataLst>
                </p:nvPr>
              </p:nvSpPr>
              <p:spPr>
                <a:xfrm flipH="1">
                  <a:off x="1837" y="2341"/>
                  <a:ext cx="0" cy="454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</p:grpSp>
        </p:grpSp>
        <p:sp>
          <p:nvSpPr>
            <p:cNvPr id="54" name="直接连接符 316477"/>
            <p:cNvSpPr/>
            <p:nvPr>
              <p:custDataLst>
                <p:tags r:id="rId52"/>
              </p:custDataLst>
            </p:nvPr>
          </p:nvSpPr>
          <p:spPr>
            <a:xfrm flipH="1">
              <a:off x="1701" y="2700"/>
              <a:ext cx="226" cy="771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64" name="组合 63"/>
          <p:cNvGrpSpPr/>
          <p:nvPr>
            <p:custDataLst>
              <p:tags r:id="rId27"/>
            </p:custDataLst>
          </p:nvPr>
        </p:nvGrpSpPr>
        <p:grpSpPr>
          <a:xfrm>
            <a:off x="5287888" y="3893220"/>
            <a:ext cx="1981200" cy="1501775"/>
            <a:chOff x="2235" y="2614"/>
            <a:chExt cx="1248" cy="991"/>
          </a:xfrm>
        </p:grpSpPr>
        <p:sp>
          <p:nvSpPr>
            <p:cNvPr id="65" name="直接连接符 316479"/>
            <p:cNvSpPr/>
            <p:nvPr>
              <p:custDataLst>
                <p:tags r:id="rId46"/>
              </p:custDataLst>
            </p:nvPr>
          </p:nvSpPr>
          <p:spPr>
            <a:xfrm>
              <a:off x="2290" y="2614"/>
              <a:ext cx="726" cy="453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6" name="直接连接符 316480"/>
            <p:cNvSpPr/>
            <p:nvPr>
              <p:custDataLst>
                <p:tags r:id="rId47"/>
              </p:custDataLst>
            </p:nvPr>
          </p:nvSpPr>
          <p:spPr>
            <a:xfrm rot="-5400000">
              <a:off x="2878" y="3175"/>
              <a:ext cx="256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7" name="直接连接符 316481"/>
            <p:cNvSpPr/>
            <p:nvPr>
              <p:custDataLst>
                <p:tags r:id="rId48"/>
              </p:custDataLst>
            </p:nvPr>
          </p:nvSpPr>
          <p:spPr>
            <a:xfrm rot="-5400000" flipH="1">
              <a:off x="2860" y="2674"/>
              <a:ext cx="0" cy="1246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8" name="直接连接符 316482"/>
            <p:cNvSpPr/>
            <p:nvPr>
              <p:custDataLst>
                <p:tags r:id="rId49"/>
              </p:custDataLst>
            </p:nvPr>
          </p:nvSpPr>
          <p:spPr>
            <a:xfrm rot="-5400000" flipH="1">
              <a:off x="2079" y="3442"/>
              <a:ext cx="301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9" name="直接连接符 316483"/>
            <p:cNvSpPr/>
            <p:nvPr>
              <p:custDataLst>
                <p:tags r:id="rId50"/>
              </p:custDataLst>
            </p:nvPr>
          </p:nvSpPr>
          <p:spPr>
            <a:xfrm rot="-5400000" flipH="1">
              <a:off x="3327" y="3449"/>
              <a:ext cx="301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/>
            </a:p>
          </p:txBody>
        </p:sp>
      </p:grpSp>
      <p:sp>
        <p:nvSpPr>
          <p:cNvPr id="70" name="矩形 69"/>
          <p:cNvSpPr/>
          <p:nvPr>
            <p:custDataLst>
              <p:tags r:id="rId28"/>
            </p:custDataLst>
          </p:nvPr>
        </p:nvSpPr>
        <p:spPr>
          <a:xfrm>
            <a:off x="3071738" y="1599282"/>
            <a:ext cx="558800" cy="5032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fontAlgn="base"/>
            <a:r>
              <a:rPr lang="en-US" altLang="zh-CN" sz="2675" b="1" strike="noStrike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H</a:t>
            </a:r>
            <a:r>
              <a:rPr lang="en-US" altLang="zh-CN" sz="2675" b="1" strike="noStrike" baseline="-25000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2</a:t>
            </a:r>
            <a:endParaRPr lang="en-US" altLang="zh-CN" sz="2675" b="1" strike="noStrike" baseline="-25000" noProof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1" name="矩形 70"/>
          <p:cNvSpPr/>
          <p:nvPr>
            <p:custDataLst>
              <p:tags r:id="rId29"/>
            </p:custDataLst>
          </p:nvPr>
        </p:nvSpPr>
        <p:spPr>
          <a:xfrm>
            <a:off x="3287638" y="910307"/>
            <a:ext cx="390525" cy="5032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fontAlgn="base"/>
            <a:r>
              <a:rPr lang="en-US" altLang="zh-CN" sz="2675" b="1" strike="noStrike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P</a:t>
            </a:r>
            <a:endParaRPr lang="en-US" altLang="zh-CN" sz="2675" b="1" strike="noStrike" noProof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2" name="文本框 71"/>
          <p:cNvSpPr txBox="1"/>
          <p:nvPr>
            <p:custDataLst>
              <p:tags r:id="rId30"/>
            </p:custDataLst>
          </p:nvPr>
        </p:nvSpPr>
        <p:spPr>
          <a:xfrm>
            <a:off x="2110090" y="6232749"/>
            <a:ext cx="1836738" cy="442913"/>
          </a:xfrm>
          <a:prstGeom prst="rect">
            <a:avLst/>
          </a:prstGeom>
          <a:noFill/>
          <a:ln w="57150" cap="flat" cmpd="thinThick">
            <a:solidFill>
              <a:srgbClr val="CC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29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强氧化性</a:t>
            </a:r>
            <a:endParaRPr lang="zh-CN" altLang="en-US" sz="2290" b="1" noProof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3" name="文本框 72"/>
          <p:cNvSpPr txBox="1"/>
          <p:nvPr>
            <p:custDataLst>
              <p:tags r:id="rId31"/>
            </p:custDataLst>
          </p:nvPr>
        </p:nvSpPr>
        <p:spPr>
          <a:xfrm>
            <a:off x="7185000" y="881385"/>
            <a:ext cx="3346450" cy="444500"/>
          </a:xfrm>
          <a:prstGeom prst="rect">
            <a:avLst/>
          </a:prstGeom>
          <a:noFill/>
          <a:ln w="57150" cap="flat" cmpd="thinThick">
            <a:solidFill>
              <a:srgbClr val="CC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29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既有氧化性又有还原性</a:t>
            </a:r>
            <a:endParaRPr lang="zh-CN" altLang="en-US" sz="2290" b="1" noProof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6" name="文本框 75"/>
          <p:cNvSpPr txBox="1"/>
          <p:nvPr>
            <p:custDataLst>
              <p:tags r:id="rId32"/>
            </p:custDataLst>
          </p:nvPr>
        </p:nvSpPr>
        <p:spPr>
          <a:xfrm>
            <a:off x="1919213" y="3072482"/>
            <a:ext cx="2087563" cy="442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290" b="1" noProof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棕褐色烟</a:t>
            </a:r>
            <a:endParaRPr lang="zh-CN" altLang="en-US" sz="2290" b="1" noProof="1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7" name="文本框 76"/>
          <p:cNvSpPr txBox="1"/>
          <p:nvPr>
            <p:custDataLst>
              <p:tags r:id="rId33"/>
            </p:custDataLst>
          </p:nvPr>
        </p:nvSpPr>
        <p:spPr>
          <a:xfrm>
            <a:off x="1919213" y="3896395"/>
            <a:ext cx="1800225" cy="442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290" b="1" noProof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棕黄色烟</a:t>
            </a:r>
            <a:endParaRPr lang="zh-CN" altLang="en-US" sz="2290" b="1" noProof="1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8" name="文本框 77"/>
          <p:cNvSpPr txBox="1"/>
          <p:nvPr>
            <p:custDataLst>
              <p:tags r:id="rId34"/>
            </p:custDataLst>
          </p:nvPr>
        </p:nvSpPr>
        <p:spPr>
          <a:xfrm>
            <a:off x="1920801" y="1491332"/>
            <a:ext cx="2087563" cy="442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290" b="1" noProof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白色烟雾</a:t>
            </a:r>
            <a:endParaRPr lang="zh-CN" altLang="en-US" sz="2290" b="1" noProof="1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9" name="文本框 78"/>
          <p:cNvSpPr txBox="1"/>
          <p:nvPr>
            <p:custDataLst>
              <p:tags r:id="rId35"/>
            </p:custDataLst>
          </p:nvPr>
        </p:nvSpPr>
        <p:spPr>
          <a:xfrm>
            <a:off x="1847776" y="2177132"/>
            <a:ext cx="2087563" cy="4445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290" b="1" noProof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苍白色火焰</a:t>
            </a:r>
            <a:endParaRPr lang="zh-CN" altLang="en-US" sz="2290" b="1" noProof="1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0" name="标题 316496"/>
          <p:cNvSpPr txBox="1"/>
          <p:nvPr>
            <p:custDataLst>
              <p:tags r:id="rId36"/>
            </p:custDataLst>
          </p:nvPr>
        </p:nvSpPr>
        <p:spPr>
          <a:xfrm>
            <a:off x="6600751" y="1873920"/>
            <a:ext cx="3998913" cy="593725"/>
          </a:xfrm>
        </p:spPr>
        <p:txBody>
          <a:bodyPr anchor="ctr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>
              <a:lnSpc>
                <a:spcPct val="115000"/>
              </a:lnSpc>
            </a:pPr>
            <a:r>
              <a:rPr lang="en-US" altLang="zh-CN" sz="2675" b="1" noProof="1">
                <a:solidFill>
                  <a:srgbClr val="FF0066"/>
                </a:solidFill>
                <a:latin typeface="Times New Roman" panose="02020603050405020304" pitchFamily="18" charset="0"/>
              </a:rPr>
              <a:t>Cl</a:t>
            </a:r>
            <a:r>
              <a:rPr lang="en-US" altLang="zh-CN" sz="2675" b="1" baseline="-25000" noProof="1">
                <a:solidFill>
                  <a:srgbClr val="FF0066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675" b="1" noProof="1">
                <a:solidFill>
                  <a:srgbClr val="FF0066"/>
                </a:solidFill>
                <a:latin typeface="Times New Roman" panose="02020603050405020304" pitchFamily="18" charset="0"/>
              </a:rPr>
              <a:t>+H</a:t>
            </a:r>
            <a:r>
              <a:rPr lang="en-US" altLang="zh-CN" sz="2675" b="1" baseline="-25000" noProof="1">
                <a:solidFill>
                  <a:srgbClr val="FF0066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675" b="1" noProof="1">
                <a:solidFill>
                  <a:srgbClr val="FF0066"/>
                </a:solidFill>
                <a:latin typeface="Times New Roman" panose="02020603050405020304" pitchFamily="18" charset="0"/>
              </a:rPr>
              <a:t>O</a:t>
            </a:r>
            <a:r>
              <a:rPr lang="pt-BR" altLang="zh-CN" sz="2675" b="1" noProof="1">
                <a:solidFill>
                  <a:srgbClr val="FF0066"/>
                </a:solidFill>
                <a:latin typeface="Times New Roman" panose="02020603050405020304" pitchFamily="18" charset="0"/>
              </a:rPr>
              <a:t>⇌</a:t>
            </a:r>
            <a:r>
              <a:rPr lang="en-US" altLang="zh-CN" sz="2675" b="1" noProof="1">
                <a:solidFill>
                  <a:srgbClr val="FF0066"/>
                </a:solidFill>
                <a:latin typeface="Times New Roman" panose="02020603050405020304" pitchFamily="18" charset="0"/>
              </a:rPr>
              <a:t>H</a:t>
            </a:r>
            <a:r>
              <a:rPr lang="en-US" altLang="zh-CN" sz="2675" b="1" baseline="30000" noProof="1">
                <a:solidFill>
                  <a:srgbClr val="FF0066"/>
                </a:solidFill>
                <a:latin typeface="Times New Roman" panose="02020603050405020304" pitchFamily="18" charset="0"/>
              </a:rPr>
              <a:t>+</a:t>
            </a:r>
            <a:r>
              <a:rPr lang="en-US" altLang="zh-CN" sz="2675" b="1" noProof="1">
                <a:solidFill>
                  <a:srgbClr val="FF0066"/>
                </a:solidFill>
                <a:latin typeface="Times New Roman" panose="02020603050405020304" pitchFamily="18" charset="0"/>
              </a:rPr>
              <a:t>+Cl</a:t>
            </a:r>
            <a:r>
              <a:rPr lang="en-US" altLang="zh-CN" sz="2675" b="1" baseline="30000" noProof="1">
                <a:solidFill>
                  <a:srgbClr val="FF0066"/>
                </a:solidFill>
                <a:latin typeface="Times New Roman" panose="02020603050405020304" pitchFamily="18" charset="0"/>
              </a:rPr>
              <a:t>-</a:t>
            </a:r>
            <a:r>
              <a:rPr lang="en-US" altLang="zh-CN" sz="2675" b="1" noProof="1">
                <a:solidFill>
                  <a:srgbClr val="FF0066"/>
                </a:solidFill>
                <a:latin typeface="Times New Roman" panose="02020603050405020304" pitchFamily="18" charset="0"/>
              </a:rPr>
              <a:t>+HClO</a:t>
            </a:r>
            <a:endParaRPr lang="zh-CN" altLang="en-US" sz="2675" b="1" noProof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" name="矩形 80"/>
          <p:cNvSpPr/>
          <p:nvPr>
            <p:custDataLst>
              <p:tags r:id="rId37"/>
            </p:custDataLst>
          </p:nvPr>
        </p:nvSpPr>
        <p:spPr>
          <a:xfrm>
            <a:off x="6748388" y="2966120"/>
            <a:ext cx="4000500" cy="59213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fontAlgn="base">
              <a:lnSpc>
                <a:spcPct val="115000"/>
              </a:lnSpc>
            </a:pPr>
            <a:r>
              <a:rPr lang="zh-CN" altLang="en-US" sz="2675" b="1" strike="noStrike" noProof="1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尾气吸收、制备消毒液</a:t>
            </a:r>
            <a:endParaRPr lang="zh-CN" altLang="en-US" sz="2675" b="1" strike="noStrike" noProof="1">
              <a:solidFill>
                <a:srgbClr val="FF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2" name="矩形 81"/>
          <p:cNvSpPr/>
          <p:nvPr>
            <p:custDataLst>
              <p:tags r:id="rId38"/>
            </p:custDataLst>
          </p:nvPr>
        </p:nvSpPr>
        <p:spPr>
          <a:xfrm>
            <a:off x="6830938" y="3839245"/>
            <a:ext cx="3998913" cy="59213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fontAlgn="base">
              <a:lnSpc>
                <a:spcPct val="115000"/>
              </a:lnSpc>
            </a:pPr>
            <a:r>
              <a:rPr lang="zh-CN" altLang="en-US" sz="2675" b="1" strike="noStrike" noProof="1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与石灰乳制备漂白粉</a:t>
            </a:r>
            <a:endParaRPr lang="zh-CN" altLang="en-US" sz="2675" b="1" strike="noStrike" noProof="1">
              <a:solidFill>
                <a:srgbClr val="FF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84" name="Group 38"/>
          <p:cNvGrpSpPr/>
          <p:nvPr>
            <p:custDataLst>
              <p:tags r:id="rId39"/>
            </p:custDataLst>
          </p:nvPr>
        </p:nvGrpSpPr>
        <p:grpSpPr>
          <a:xfrm>
            <a:off x="4172812" y="2703588"/>
            <a:ext cx="1632430" cy="1385888"/>
            <a:chOff x="-1364" y="1776"/>
            <a:chExt cx="718" cy="582"/>
          </a:xfrm>
        </p:grpSpPr>
        <p:grpSp>
          <p:nvGrpSpPr>
            <p:cNvPr id="85" name="Group 39"/>
            <p:cNvGrpSpPr/>
            <p:nvPr>
              <p:custDataLst>
                <p:tags r:id="rId42"/>
              </p:custDataLst>
            </p:nvPr>
          </p:nvGrpSpPr>
          <p:grpSpPr>
            <a:xfrm>
              <a:off x="-1364" y="1776"/>
              <a:ext cx="700" cy="582"/>
              <a:chOff x="2547" y="1029"/>
              <a:chExt cx="864" cy="777"/>
            </a:xfrm>
          </p:grpSpPr>
          <p:sp>
            <p:nvSpPr>
              <p:cNvPr id="87" name="Oval 11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 rot="5400000">
                <a:off x="2613" y="1055"/>
                <a:ext cx="726" cy="72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folHlink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folHlink"/>
                </a:solidFill>
                <a:round/>
              </a:ln>
            </p:spPr>
            <p:txBody>
              <a:bodyPr rot="10800000" vert="eaVert" wrap="none" lIns="101233" tIns="50617" rIns="101233" bIns="50617" anchor="ctr"/>
              <a:lstStyle/>
              <a:p>
                <a:pPr defTabSz="1008380">
                  <a:buFont typeface="Arial" panose="020B0604020202020204" pitchFamily="34" charset="0"/>
                  <a:buNone/>
                </a:pPr>
                <a:endParaRPr lang="zh-CN" altLang="en-US" sz="2000">
                  <a:solidFill>
                    <a:srgbClr val="000000"/>
                  </a:solidFill>
                  <a:latin typeface="Palatino Linotype" panose="02040502050505030304" pitchFamily="18" charset="0"/>
                  <a:ea typeface="楷体_GB2312" pitchFamily="49" charset="-122"/>
                </a:endParaRPr>
              </a:p>
            </p:txBody>
          </p:sp>
          <p:sp>
            <p:nvSpPr>
              <p:cNvPr id="88" name="Oval 15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 rot="5400000">
                <a:off x="2590" y="986"/>
                <a:ext cx="777" cy="864"/>
              </a:xfrm>
              <a:prstGeom prst="ellipse">
                <a:avLst/>
              </a:prstGeom>
              <a:solidFill>
                <a:srgbClr val="99CC00"/>
              </a:solidFill>
              <a:ln w="9525">
                <a:solidFill>
                  <a:srgbClr val="99CC00"/>
                </a:solidFill>
                <a:round/>
              </a:ln>
            </p:spPr>
            <p:txBody>
              <a:bodyPr wrap="none" lIns="101233" tIns="50617" rIns="101233" bIns="50617" anchor="ctr"/>
              <a:lstStyle/>
              <a:p>
                <a:pPr defTabSz="1008380">
                  <a:buFont typeface="Arial" panose="020B0604020202020204" pitchFamily="34" charset="0"/>
                  <a:buNone/>
                </a:pPr>
                <a:endParaRPr lang="zh-CN" altLang="en-US" sz="2000">
                  <a:solidFill>
                    <a:srgbClr val="000000"/>
                  </a:solidFill>
                  <a:latin typeface="Palatino Linotype" panose="02040502050505030304" pitchFamily="18" charset="0"/>
                  <a:ea typeface="楷体_GB2312" pitchFamily="49" charset="-122"/>
                </a:endParaRPr>
              </a:p>
            </p:txBody>
          </p:sp>
        </p:grpSp>
        <p:sp>
          <p:nvSpPr>
            <p:cNvPr id="86" name="Text Box 42"/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-1247" y="1896"/>
              <a:ext cx="601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15000"/>
                </a:lnSpc>
                <a:spcBef>
                  <a:spcPct val="50000"/>
                </a:spcBef>
              </a:pPr>
              <a:r>
                <a:rPr lang="zh-CN" altLang="en-US" sz="3600" b="1">
                  <a:solidFill>
                    <a:srgbClr val="33CC33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zh-CN" sz="36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Cl</a:t>
              </a:r>
              <a:r>
                <a:rPr lang="en-US" altLang="zh-CN" sz="3600" b="1" baseline="-25000">
                  <a:solidFill>
                    <a:srgbClr val="FF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89" name="矩形 5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4664001" y="6066507"/>
            <a:ext cx="2233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0000CC"/>
                </a:solidFill>
                <a:latin typeface="Times New Roman" panose="02020603050405020304" pitchFamily="18" charset="0"/>
              </a:rPr>
              <a:t>CH</a:t>
            </a:r>
            <a:r>
              <a:rPr lang="en-US" altLang="zh-CN" sz="3200" b="1" baseline="-25000">
                <a:solidFill>
                  <a:srgbClr val="0000CC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3200" b="1">
                <a:solidFill>
                  <a:srgbClr val="0000CC"/>
                </a:solidFill>
                <a:latin typeface="Times New Roman" panose="02020603050405020304" pitchFamily="18" charset="0"/>
              </a:rPr>
              <a:t>Cl</a:t>
            </a:r>
            <a:r>
              <a:rPr lang="en-US" altLang="zh-CN" sz="3200" b="1" baseline="-25000">
                <a:solidFill>
                  <a:srgbClr val="0000CC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3200" b="1">
                <a:solidFill>
                  <a:srgbClr val="0000CC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zh-CN" sz="3200" b="1" baseline="-25000">
                <a:solidFill>
                  <a:srgbClr val="0000CC"/>
                </a:solidFill>
                <a:latin typeface="Times New Roman" panose="02020603050405020304" pitchFamily="18" charset="0"/>
              </a:rPr>
              <a:t>···</a:t>
            </a:r>
            <a:endParaRPr lang="en-US" altLang="zh-CN" sz="3200">
              <a:solidFill>
                <a:srgbClr val="0000CC"/>
              </a:solidFill>
            </a:endParaRPr>
          </a:p>
        </p:txBody>
      </p:sp>
      <p:sp>
        <p:nvSpPr>
          <p:cNvPr id="91" name="矩形 90"/>
          <p:cNvSpPr/>
          <p:nvPr>
            <p:custDataLst>
              <p:tags r:id="rId41"/>
            </p:custDataLst>
          </p:nvPr>
        </p:nvSpPr>
        <p:spPr>
          <a:xfrm>
            <a:off x="260676" y="0"/>
            <a:ext cx="90765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000" b="1">
                <a:solidFill>
                  <a:srgbClr val="C00000"/>
                </a:solidFill>
              </a:rPr>
              <a:t>任务一：构建含氯物质“价</a:t>
            </a:r>
            <a:r>
              <a:rPr lang="en-US" altLang="zh-CN" sz="4000" b="1">
                <a:solidFill>
                  <a:srgbClr val="C00000"/>
                </a:solidFill>
              </a:rPr>
              <a:t>-</a:t>
            </a:r>
            <a:r>
              <a:rPr lang="zh-CN" altLang="zh-CN" sz="4000" b="1">
                <a:solidFill>
                  <a:srgbClr val="C00000"/>
                </a:solidFill>
              </a:rPr>
              <a:t>类”二维图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154305" y="116840"/>
            <a:ext cx="4695190" cy="70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pPr eaLnBrk="1" hangingPunct="1"/>
            <a:r>
              <a:rPr lang="zh-CN" altLang="en-US" sz="3200" b="1" kern="10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考点一</a:t>
            </a:r>
            <a:r>
              <a:rPr lang="en-US" altLang="zh-CN" sz="3200" b="1" kern="10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    </a:t>
            </a:r>
            <a:r>
              <a:rPr lang="zh-CN" altLang="en-US" sz="3200" b="1" kern="10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氯气、氯水</a:t>
            </a: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01295" y="869950"/>
            <a:ext cx="11868150" cy="21094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30000"/>
              </a:lnSpc>
              <a:spcAft>
                <a:spcPct val="0"/>
              </a:spcAft>
            </a:pPr>
            <a:r>
              <a:rPr lang="en-US" altLang="zh-CN" sz="3200" b="1" kern="1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3200" b="1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.</a:t>
            </a:r>
            <a:r>
              <a:rPr lang="zh-CN" altLang="zh-CN" sz="3200" b="1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氯气的化学性质</a:t>
            </a:r>
            <a:endParaRPr lang="zh-CN" altLang="zh-CN" sz="3200" b="1" kern="10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ct val="0"/>
              </a:spcAft>
            </a:pPr>
            <a:r>
              <a:rPr lang="en-US" altLang="zh-CN" sz="3200" b="1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(1)</a:t>
            </a:r>
            <a:r>
              <a:rPr lang="zh-CN" altLang="zh-CN" sz="3200" b="1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氧化性</a:t>
            </a:r>
            <a:r>
              <a:rPr lang="en-US" altLang="zh-CN" sz="3200" b="1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 </a:t>
            </a:r>
            <a:r>
              <a:rPr lang="zh-CN" altLang="zh-CN" sz="320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③</a:t>
            </a:r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与还原性化合物反应：</a:t>
            </a:r>
            <a:endParaRPr lang="zh-CN" altLang="zh-CN" sz="320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320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 </a:t>
            </a:r>
            <a:endParaRPr lang="zh-CN" altLang="zh-CN" sz="3200" b="1" kern="10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676295" y="1630191"/>
            <a:ext cx="5647786" cy="704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Fe</a:t>
            </a:r>
            <a:r>
              <a:rPr lang="en-US" altLang="zh-CN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2+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\ SO</a:t>
            </a:r>
            <a:r>
              <a:rPr lang="en-US" altLang="zh-CN" sz="32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2-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\ SO</a:t>
            </a:r>
            <a:r>
              <a:rPr lang="en-US" altLang="zh-CN" sz="32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\ I</a:t>
            </a:r>
            <a:r>
              <a:rPr lang="en-US" altLang="zh-CN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-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\ Br</a:t>
            </a:r>
            <a:r>
              <a:rPr lang="en-US" altLang="zh-CN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-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\ S</a:t>
            </a:r>
            <a:r>
              <a:rPr lang="en-US" altLang="zh-CN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2- 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隶书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160020" y="4778375"/>
            <a:ext cx="1203198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200" b="1" kern="100">
                <a:solidFill>
                  <a:prstClr val="black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③</a:t>
            </a:r>
            <a:r>
              <a:rPr lang="zh-CN" altLang="zh-CN" sz="3200" b="1" kern="100">
                <a:solidFill>
                  <a:prstClr val="black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与</a:t>
            </a:r>
            <a:r>
              <a:rPr lang="en-US" altLang="zh-CN" sz="3200" b="1" kern="100">
                <a:solidFill>
                  <a:prstClr val="black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FeCl</a:t>
            </a:r>
            <a:r>
              <a:rPr lang="en-US" altLang="zh-CN" sz="3200" b="1" kern="100" baseline="-25000">
                <a:solidFill>
                  <a:prstClr val="black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3200" b="1" kern="100">
                <a:solidFill>
                  <a:prstClr val="black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溶液反应：</a:t>
            </a:r>
            <a:r>
              <a:rPr lang="en-US" altLang="zh-CN" sz="3200" b="1" u="sng" kern="100">
                <a:solidFill>
                  <a:prstClr val="black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			                </a:t>
            </a:r>
            <a:r>
              <a:rPr lang="zh-CN" altLang="zh-CN" sz="3200" b="1" kern="100">
                <a:solidFill>
                  <a:prstClr val="black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5" name="矩形 4"/>
          <p:cNvSpPr/>
          <p:nvPr>
            <p:custDataLst>
              <p:tags r:id="rId5"/>
            </p:custDataLst>
          </p:nvPr>
        </p:nvSpPr>
        <p:spPr>
          <a:xfrm>
            <a:off x="165735" y="3449320"/>
            <a:ext cx="1225994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200" b="1" kern="100">
                <a:solidFill>
                  <a:prstClr val="black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②</a:t>
            </a:r>
            <a:r>
              <a:rPr lang="zh-CN" altLang="zh-CN" sz="3200" b="1" kern="100">
                <a:solidFill>
                  <a:prstClr val="black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与</a:t>
            </a:r>
            <a:r>
              <a:rPr lang="en-US" altLang="zh-CN" sz="3200" b="1" kern="100">
                <a:solidFill>
                  <a:prstClr val="black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SO</a:t>
            </a:r>
            <a:r>
              <a:rPr lang="en-US" altLang="zh-CN" sz="3200" b="1" kern="100" baseline="-25000">
                <a:solidFill>
                  <a:prstClr val="black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3200" b="1" kern="100">
                <a:solidFill>
                  <a:prstClr val="black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水溶液反应：</a:t>
            </a:r>
            <a:r>
              <a:rPr lang="en-US" altLang="zh-CN" sz="3200" b="1" u="sng" kern="100">
                <a:solidFill>
                  <a:prstClr val="black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			             		          </a:t>
            </a:r>
            <a:r>
              <a:rPr lang="zh-CN" altLang="zh-CN" sz="3200" b="1" kern="100">
                <a:solidFill>
                  <a:prstClr val="black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。</a:t>
            </a:r>
            <a:r>
              <a:rPr lang="en-US" altLang="zh-CN" sz="3200" b="1" kern="100">
                <a:solidFill>
                  <a:prstClr val="black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  </a:t>
            </a:r>
            <a:endParaRPr lang="zh-CN" altLang="zh-CN" sz="3200" b="1" kern="100">
              <a:solidFill>
                <a:prstClr val="black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217735" y="2179300"/>
            <a:ext cx="8701141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kern="10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①</a:t>
            </a:r>
            <a:r>
              <a:rPr lang="zh-CN" altLang="zh-CN" sz="3200" b="1" kern="10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与碘化钾溶液反应：</a:t>
            </a:r>
            <a:r>
              <a:rPr lang="en-US" altLang="zh-CN" sz="3200" b="1" u="sng" kern="10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				          </a:t>
            </a:r>
            <a:r>
              <a:rPr lang="zh-CN" altLang="zh-CN" sz="3200" b="1" kern="10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8" name="矩形 7"/>
          <p:cNvSpPr/>
          <p:nvPr>
            <p:custDataLst>
              <p:tags r:id="rId7"/>
            </p:custDataLst>
          </p:nvPr>
        </p:nvSpPr>
        <p:spPr>
          <a:xfrm>
            <a:off x="4601776" y="2109123"/>
            <a:ext cx="385381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Cl</a:t>
            </a:r>
            <a:r>
              <a:rPr lang="en-US" altLang="zh-CN" sz="3200" b="1" kern="1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32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32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2KI</a:t>
            </a:r>
            <a:r>
              <a:rPr lang="en-US" altLang="zh-CN" sz="3200" b="1" kern="100" spc="-80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= 2KCl</a:t>
            </a:r>
            <a:r>
              <a:rPr lang="zh-CN" altLang="zh-CN" sz="32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32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3200" b="1" kern="1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2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>
            <p:custDataLst>
              <p:tags r:id="rId8"/>
            </p:custDataLst>
          </p:nvPr>
        </p:nvSpPr>
        <p:spPr>
          <a:xfrm>
            <a:off x="4257040" y="3395980"/>
            <a:ext cx="727710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kern="10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Cl</a:t>
            </a:r>
            <a:r>
              <a:rPr lang="en-US" altLang="zh-CN" sz="32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3200" b="1" kern="10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3200" b="1" kern="10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SO</a:t>
            </a:r>
            <a:r>
              <a:rPr lang="en-US" altLang="zh-CN" sz="32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3200" b="1" kern="10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3200" b="1" kern="10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2H</a:t>
            </a:r>
            <a:r>
              <a:rPr lang="en-US" altLang="zh-CN" sz="32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3200" b="1" kern="10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O = H</a:t>
            </a:r>
            <a:r>
              <a:rPr lang="en-US" altLang="zh-CN" sz="32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3200" b="1" kern="10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SO</a:t>
            </a:r>
            <a:r>
              <a:rPr lang="en-US" altLang="zh-CN" sz="32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zh-CN" sz="3200" b="1" kern="10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3200" b="1" kern="10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2HCl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>
            <p:custDataLst>
              <p:tags r:id="rId9"/>
            </p:custDataLst>
          </p:nvPr>
        </p:nvSpPr>
        <p:spPr>
          <a:xfrm>
            <a:off x="3851216" y="4711705"/>
            <a:ext cx="389382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kern="10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Cl</a:t>
            </a:r>
            <a:r>
              <a:rPr lang="en-US" altLang="zh-CN" sz="32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3200" b="1" kern="10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3200" b="1" kern="10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2FeCl</a:t>
            </a:r>
            <a:r>
              <a:rPr lang="en-US" altLang="zh-CN" sz="32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3200" b="1" kern="100" spc="-8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kern="10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= 2FeCl</a:t>
            </a:r>
            <a:r>
              <a:rPr lang="en-US" altLang="zh-CN" sz="32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3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10"/>
            </p:custDataLst>
          </p:nvPr>
        </p:nvSpPr>
        <p:spPr>
          <a:xfrm>
            <a:off x="217735" y="2772446"/>
            <a:ext cx="664273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32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应用</a:t>
            </a:r>
            <a:r>
              <a:rPr lang="en-US" altLang="zh-CN" sz="3200" b="1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: </a:t>
            </a:r>
            <a:r>
              <a:rPr lang="zh-CN" altLang="en-US" sz="3200" b="1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用湿润的淀粉</a:t>
            </a:r>
            <a:r>
              <a:rPr lang="en-US" altLang="zh-CN" sz="3200" b="1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KI</a:t>
            </a:r>
            <a:r>
              <a:rPr lang="zh-CN" altLang="en-US" sz="3200" b="1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试纸检验</a:t>
            </a:r>
            <a:r>
              <a:rPr lang="en-US" altLang="zh-CN" sz="3200" b="1" kern="100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Cl</a:t>
            </a:r>
            <a:r>
              <a:rPr lang="en-US" altLang="zh-CN" sz="3200" b="1" kern="100" baseline="-25000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2</a:t>
            </a:r>
            <a:endParaRPr lang="zh-CN" altLang="en-US" sz="3200" b="1">
              <a:solidFill>
                <a:srgbClr val="0000CC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11"/>
            </p:custDataLst>
          </p:nvPr>
        </p:nvSpPr>
        <p:spPr>
          <a:xfrm>
            <a:off x="217735" y="4082325"/>
            <a:ext cx="1122045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应用</a:t>
            </a:r>
            <a:r>
              <a:rPr lang="en-US" altLang="zh-CN" sz="3200" b="1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: </a:t>
            </a:r>
            <a:r>
              <a:rPr lang="zh-CN" altLang="en-US" sz="3200" b="1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等物质的量</a:t>
            </a:r>
            <a:r>
              <a:rPr lang="en-US" altLang="zh-CN" sz="32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Cl</a:t>
            </a:r>
            <a:r>
              <a:rPr lang="en-US" altLang="zh-CN" sz="3200" b="1" kern="1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3200" b="1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32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SO</a:t>
            </a:r>
            <a:r>
              <a:rPr lang="en-US" altLang="zh-CN" sz="3200" b="1" kern="1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3200" b="1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通入湿润的有色布条</a:t>
            </a:r>
            <a:r>
              <a:rPr lang="en-US" altLang="zh-CN" sz="3200" b="1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sz="3200" b="1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布条不褪色</a:t>
            </a:r>
          </a:p>
        </p:txBody>
      </p:sp>
      <p:sp>
        <p:nvSpPr>
          <p:cNvPr id="15" name="文本框 14"/>
          <p:cNvSpPr txBox="1"/>
          <p:nvPr>
            <p:custDataLst>
              <p:tags r:id="rId12"/>
            </p:custDataLst>
          </p:nvPr>
        </p:nvSpPr>
        <p:spPr>
          <a:xfrm>
            <a:off x="7549614" y="4728470"/>
            <a:ext cx="450596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32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溶液由浅绿色变棕黄色</a:t>
            </a:r>
            <a:r>
              <a:rPr lang="en-US" altLang="zh-CN" sz="32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)</a:t>
            </a:r>
            <a:endParaRPr lang="zh-CN" altLang="en-US" sz="3200" b="1">
              <a:solidFill>
                <a:srgbClr val="0000CC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>
            <p:custDataLst>
              <p:tags r:id="rId13"/>
            </p:custDataLst>
          </p:nvPr>
        </p:nvSpPr>
        <p:spPr>
          <a:xfrm>
            <a:off x="159983" y="5540403"/>
            <a:ext cx="11136333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200" b="1" kern="100">
                <a:solidFill>
                  <a:prstClr val="black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④</a:t>
            </a:r>
            <a:r>
              <a:rPr lang="zh-CN" altLang="en-US" sz="3200" b="1" kern="100">
                <a:solidFill>
                  <a:prstClr val="black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氯水滴入氢硫酸中产生淡黄色浑浊</a:t>
            </a:r>
            <a:r>
              <a:rPr lang="zh-CN" altLang="zh-CN" sz="3200" b="1" kern="100">
                <a:solidFill>
                  <a:prstClr val="black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3200" b="1" u="sng" kern="100">
                <a:solidFill>
                  <a:prstClr val="black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				</a:t>
            </a:r>
            <a:r>
              <a:rPr lang="zh-CN" altLang="zh-CN" sz="3200" b="1" kern="100">
                <a:solidFill>
                  <a:prstClr val="black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8" name="矩形 17"/>
          <p:cNvSpPr/>
          <p:nvPr>
            <p:custDataLst>
              <p:tags r:id="rId14"/>
            </p:custDataLst>
          </p:nvPr>
        </p:nvSpPr>
        <p:spPr>
          <a:xfrm>
            <a:off x="6925945" y="5468620"/>
            <a:ext cx="543179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kumimoji="1"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Cl</a:t>
            </a:r>
            <a:r>
              <a:rPr kumimoji="1" lang="en-US" altLang="zh-CN" sz="3200" b="1" baseline="-2500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kumimoji="1"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+H</a:t>
            </a:r>
            <a:r>
              <a:rPr kumimoji="1" lang="en-US" altLang="zh-CN" sz="3200" b="1" baseline="-2500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kumimoji="1"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S = 2HCl +S↓</a:t>
            </a:r>
          </a:p>
        </p:txBody>
      </p:sp>
      <p:sp>
        <p:nvSpPr>
          <p:cNvPr id="19" name="矩形 18"/>
          <p:cNvSpPr/>
          <p:nvPr>
            <p:custDataLst>
              <p:tags r:id="rId15"/>
            </p:custDataLst>
          </p:nvPr>
        </p:nvSpPr>
        <p:spPr>
          <a:xfrm>
            <a:off x="154940" y="6217920"/>
            <a:ext cx="1191450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200" b="1" kern="100">
                <a:solidFill>
                  <a:prstClr val="black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⑤</a:t>
            </a:r>
            <a:r>
              <a:rPr lang="zh-CN" altLang="en-US" sz="3200" b="1" kern="100">
                <a:solidFill>
                  <a:prstClr val="black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除去废水中的氯用</a:t>
            </a:r>
            <a:r>
              <a:rPr kumimoji="1"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Na</a:t>
            </a:r>
            <a:r>
              <a:rPr kumimoji="1" lang="en-US" altLang="zh-CN" sz="3200" b="1" baseline="-25000">
                <a:solidFill>
                  <a:srgbClr val="00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kumimoji="1"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SO</a:t>
            </a:r>
            <a:r>
              <a:rPr kumimoji="1" lang="en-US" altLang="zh-CN" sz="3200" b="1" baseline="-25000">
                <a:solidFill>
                  <a:srgbClr val="00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 sz="3200" b="1" kern="100">
                <a:solidFill>
                  <a:prstClr val="black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溶液反应：</a:t>
            </a:r>
            <a:r>
              <a:rPr lang="en-US" altLang="zh-CN" sz="3200" b="1" u="sng" kern="100">
                <a:solidFill>
                  <a:prstClr val="black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		                                 </a:t>
            </a:r>
            <a:r>
              <a:rPr lang="zh-CN" altLang="zh-CN" sz="3200" b="1" kern="100">
                <a:solidFill>
                  <a:prstClr val="black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20" name="矩形 19"/>
          <p:cNvSpPr/>
          <p:nvPr>
            <p:custDataLst>
              <p:tags r:id="rId16"/>
            </p:custDataLst>
          </p:nvPr>
        </p:nvSpPr>
        <p:spPr>
          <a:xfrm>
            <a:off x="6148705" y="5958205"/>
            <a:ext cx="602234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kumimoji="1"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Cl</a:t>
            </a:r>
            <a:r>
              <a:rPr kumimoji="1" lang="en-US" altLang="zh-CN" sz="3200" b="1" baseline="-2500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kumimoji="1"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+Na</a:t>
            </a:r>
            <a:r>
              <a:rPr kumimoji="1" lang="en-US" altLang="zh-CN" sz="3200" b="1" baseline="-2500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kumimoji="1"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SO</a:t>
            </a:r>
            <a:r>
              <a:rPr kumimoji="1" lang="en-US" altLang="zh-CN" sz="3200" b="1" baseline="-2500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3</a:t>
            </a:r>
            <a:r>
              <a:rPr kumimoji="1"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+H</a:t>
            </a:r>
            <a:r>
              <a:rPr kumimoji="1" lang="en-US" altLang="zh-CN" sz="3200" b="1" baseline="-2500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kumimoji="1"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O=2HCl+Na</a:t>
            </a:r>
            <a:r>
              <a:rPr kumimoji="1" lang="en-US" altLang="zh-CN" sz="3200" b="1" baseline="-2500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kumimoji="1"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SO</a:t>
            </a:r>
            <a:r>
              <a:rPr kumimoji="1" lang="en-US" altLang="zh-CN" sz="3200" b="1" baseline="-2500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4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8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595533" y="1307855"/>
            <a:ext cx="5253568" cy="4847411"/>
          </a:xfrm>
          <a:prstGeom prst="rect">
            <a:avLst/>
          </a:prstGeom>
        </p:spPr>
      </p:pic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-698500" y="-582930"/>
            <a:ext cx="13262611" cy="7329805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>
              <p:custDataLst>
                <p:tags r:id="rId5"/>
              </p:custDataLst>
            </p:nvPr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>
                <p:custDataLst>
                  <p:tags r:id="rId9"/>
                </p:custDataLst>
              </p:nvPr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/>
              <p:cNvSpPr/>
              <p:nvPr>
                <p:custDataLst>
                  <p:tags r:id="rId10"/>
                </p:custDataLst>
              </p:nvPr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>
              <p:custDataLst>
                <p:tags r:id="rId6"/>
              </p:custDataLst>
            </p:nvPr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>
                <p:custDataLst>
                  <p:tags r:id="rId7"/>
                </p:custDataLst>
              </p:nvPr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>
                <p:custDataLst>
                  <p:tags r:id="rId8"/>
                </p:custDataLst>
              </p:nvPr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4582" name="Rectangle 18"/>
          <p:cNvSpPr>
            <a:spLocks noGrp="1" noChangeArrowheads="1"/>
          </p:cNvSpPr>
          <p:nvPr>
            <p:custDataLst>
              <p:tags r:id="rId3"/>
            </p:custDataLst>
          </p:nvPr>
        </p:nvSpPr>
        <p:spPr>
          <a:xfrm>
            <a:off x="540385" y="279718"/>
            <a:ext cx="5527675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eaLnBrk="1" hangingPunct="1"/>
            <a:r>
              <a:rPr sz="2800" b="1" spc="0">
                <a:latin typeface="+mn-ea"/>
                <a:ea typeface="+mn-ea"/>
                <a:cs typeface="微软雅黑" panose="020B0503020204020204" pitchFamily="34" charset="-120"/>
                <a:sym typeface="Arial" panose="020B0604020202020204" pitchFamily="34" charset="0"/>
              </a:rPr>
              <a:t>与碱反应</a:t>
            </a:r>
            <a:r>
              <a:rPr lang="en-US" altLang="zh-CN" sz="2800" b="1" spc="0">
                <a:latin typeface="+mn-ea"/>
                <a:ea typeface="+mn-ea"/>
                <a:cs typeface="微软雅黑" panose="020B0503020204020204" pitchFamily="34" charset="-120"/>
                <a:sym typeface="Arial" panose="020B0604020202020204" pitchFamily="34" charset="0"/>
              </a:rPr>
              <a:t>——84</a:t>
            </a:r>
            <a:r>
              <a:rPr sz="2800" b="1" spc="0">
                <a:latin typeface="+mn-ea"/>
                <a:ea typeface="+mn-ea"/>
                <a:cs typeface="微软雅黑" panose="020B0503020204020204" pitchFamily="34" charset="-120"/>
                <a:sym typeface="Arial" panose="020B0604020202020204" pitchFamily="34" charset="0"/>
              </a:rPr>
              <a:t>消毒液、漂白粉</a:t>
            </a:r>
          </a:p>
        </p:txBody>
      </p:sp>
      <p:pic>
        <p:nvPicPr>
          <p:cNvPr id="19" name="图片 1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6981" y="1492650"/>
            <a:ext cx="6214481" cy="387945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288" y="887809"/>
            <a:ext cx="11126420" cy="5544093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Mzk4ZTQ2MmQxZDQ0NWJiM2Q1M2JjYjE1NTA0MmFkNmUifQ=="/>
  <p:tag name="KSO_WPP_MARK_KEY" val="deedf081-26b3-4082-b90d-b82c209ddf5d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2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32"/>
  <p:tag name="KSO_WM_UNIT_TEXT_FILL_FORE_SCHEMECOLOR_INDEX" val="13"/>
  <p:tag name="KSO_WM_UNIT_TEXT_FILL_FORE_SCHEMECOLOR_INDEX_BRIGHTNESS" val="0"/>
  <p:tag name="KSO_WM_UNIT_TEXT_FILL_TYPE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33"/>
  <p:tag name="KSO_WM_UNIT_TEXT_FILL_FORE_SCHEMECOLOR_INDEX" val="13"/>
  <p:tag name="KSO_WM_UNIT_TEXT_FILL_FORE_SCHEMECOLOR_INDEX_BRIGHTNESS" val="0"/>
  <p:tag name="KSO_WM_UNIT_TEXT_FILL_TYPE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35"/>
  <p:tag name="KSO_WM_ASSEMBLE_CHIP_INDEX" val="ca857e3197684d6aa682b51fe116ee11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62ddf8aec23dfd8dd49fb082"/>
  <p:tag name="KSO_WM_CHIP_XID" val="62ddf8aec23dfd8dd49fb4a9"/>
  <p:tag name="KSO_WM_TAG_VERSION" val="1.0"/>
  <p:tag name="KSO_WM_TEMPLATE_CATEGORY" val="chip"/>
  <p:tag name="KSO_WM_TEMPLATE_INDEX" val="20224288"/>
  <p:tag name="KSO_WM_UNIT_DEC_AREA_ID" val="7150581ab6604a63a6a58a68a50f1a89"/>
  <p:tag name="KSO_WM_UNIT_DEC_CHANGEPICRESERVED" val="1"/>
  <p:tag name="KSO_WM_UNIT_DEC_SUPPORTCHANGEPIC" val="0"/>
  <p:tag name="KSO_WM_UNIT_ID" val="chip20224288_2*i*1"/>
  <p:tag name="KSO_WM_UNIT_INDEX" val="1"/>
  <p:tag name="KSO_WM_UNIT_SUBTYPE" val="v"/>
  <p:tag name="KSO_WM_UNIT_TYPE" val="i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36"/>
  <p:tag name="KSO_WM_ASSEMBLE_CHIP_INDEX" val="e1bbc14fc0eb40b5941d1a8ce91a469b"/>
  <p:tag name="KSO_WM_BEAUTIFY_FLAG" val="#wm#"/>
  <p:tag name="KSO_WM_CHIP_FILLAREA_FILL_RULE" val="{&quot;fill_align&quot;:&quot;ct&quot;,&quot;fill_effect&quot;:[],&quot;fill_mode&quot;:&quot;adaptive&quot;,&quot;sacle_strategy&quot;:&quot;stretch&quot;}"/>
  <p:tag name="KSO_WM_CHIP_GROUPID" val="62ddf8aec23dfd8dd49fb082"/>
  <p:tag name="KSO_WM_CHIP_XID" val="62ddf8aec23dfd8dd49fb446"/>
  <p:tag name="KSO_WM_TAG_VERSION" val="1.0"/>
  <p:tag name="KSO_WM_TEMPLATE_CATEGORY" val="chip"/>
  <p:tag name="KSO_WM_TEMPLATE_INDEX" val="20224288"/>
  <p:tag name="KSO_WM_UNIT_DEC_AREA_ID" val="5a40acc287d443658cf2c417e0f8d41a"/>
  <p:tag name="KSO_WM_UNIT_DEC_CHANGEPICRESERVED" val="1"/>
  <p:tag name="KSO_WM_UNIT_DEC_SUPPORTCHANGEPIC" val="0"/>
  <p:tag name="KSO_WM_UNIT_ID" val="chip20224288_3*i*1"/>
  <p:tag name="KSO_WM_UNIT_INDEX" val="1"/>
  <p:tag name="KSO_WM_UNIT_SUBTYPE" val="t"/>
  <p:tag name="KSO_WM_UNIT_TYPE" val="i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37"/>
  <p:tag name="KSO_WM_UNIT_TEXT_FILL_FORE_SCHEMECOLOR_INDEX" val="13"/>
  <p:tag name="KSO_WM_UNIT_TEXT_FILL_FORE_SCHEMECOLOR_INDEX_BRIGHTNESS" val="0"/>
  <p:tag name="KSO_WM_UNIT_TEXT_FILL_TYPE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38"/>
  <p:tag name="KSO_WM_UNIT_TEXT_FILL_FORE_SCHEMECOLOR_INDEX" val="13"/>
  <p:tag name="KSO_WM_UNIT_TEXT_FILL_FORE_SCHEMECOLOR_INDEX_BRIGHTNESS" val="0"/>
  <p:tag name="KSO_WM_UNIT_TEXT_FILL_TYPE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39"/>
  <p:tag name="KSO_WM_UNIT_TEXT_FILL_FORE_SCHEMECOLOR_INDEX" val="13"/>
  <p:tag name="KSO_WM_UNIT_TEXT_FILL_FORE_SCHEMECOLOR_INDEX_BRIGHTNESS" val="0"/>
  <p:tag name="KSO_WM_UNIT_TEXT_FILL_TYPE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40"/>
  <p:tag name="KSO_WM_UNIT_TEXT_FILL_FORE_SCHEMECOLOR_INDEX" val="13"/>
  <p:tag name="KSO_WM_UNIT_TEXT_FILL_FORE_SCHEMECOLOR_INDEX_BRIGHTNESS" val="0"/>
  <p:tag name="KSO_WM_UNIT_TEXT_FILL_TYPE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41"/>
  <p:tag name="KSO_WM_UNIT_TEXT_FILL_FORE_SCHEMECOLOR_INDEX" val="13"/>
  <p:tag name="KSO_WM_UNIT_TEXT_FILL_FORE_SCHEMECOLOR_INDEX_BRIGHTNESS" val="0"/>
  <p:tag name="KSO_WM_UNIT_TEXT_FILL_TYPE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42"/>
  <p:tag name="KSO_WM_UNIT_TEXT_FILL_FORE_SCHEMECOLOR_INDEX" val="13"/>
  <p:tag name="KSO_WM_UNIT_TEXT_FILL_FORE_SCHEMECOLOR_INDEX_BRIGHTNESS" val="0"/>
  <p:tag name="KSO_WM_UNIT_TEXT_FILL_TYP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2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43"/>
  <p:tag name="KSO_WM_UNIT_TEXT_FILL_FORE_SCHEMECOLOR_INDEX" val="13"/>
  <p:tag name="KSO_WM_UNIT_TEXT_FILL_FORE_SCHEMECOLOR_INDEX_BRIGHTNESS" val="0"/>
  <p:tag name="KSO_WM_UNIT_TEXT_FILL_TYPE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44"/>
  <p:tag name="KSO_WM_UNIT_TEXT_FILL_FORE_SCHEMECOLOR_INDEX" val="13"/>
  <p:tag name="KSO_WM_UNIT_TEXT_FILL_FORE_SCHEMECOLOR_INDEX_BRIGHTNESS" val="0"/>
  <p:tag name="KSO_WM_UNIT_TEXT_FILL_TYPE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46"/>
  <p:tag name="KSO_WM_ASSEMBLE_CHIP_INDEX" val="57b60ff932f54c36bfb20d1348907f65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62ddf8aec23dfd8dd49fb082"/>
  <p:tag name="KSO_WM_CHIP_XID" val="62ddf8aec23dfd8dd49fb118"/>
  <p:tag name="KSO_WM_TAG_VERSION" val="1.0"/>
  <p:tag name="KSO_WM_TEMPLATE_CATEGORY" val="chip"/>
  <p:tag name="KSO_WM_TEMPLATE_INDEX" val="20224288"/>
  <p:tag name="KSO_WM_UNIT_DEC_AREA_ID" val="5e17442985de40ee81789fa60199fb3a"/>
  <p:tag name="KSO_WM_UNIT_DEC_CHANGEPICRESERVED" val="1"/>
  <p:tag name="KSO_WM_UNIT_DEC_SUPPORTCHANGEPIC" val="0"/>
  <p:tag name="KSO_WM_UNIT_ID" val="chip20224288_6*i*1"/>
  <p:tag name="KSO_WM_UNIT_INDEX" val="1"/>
  <p:tag name="KSO_WM_UNIT_SUBTYPE" val="v"/>
  <p:tag name="KSO_WM_UNIT_TYPE" val="i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47"/>
  <p:tag name="KSO_WM_ASSEMBLE_CHIP_INDEX" val="47006f3a95b7458e88ca4bed61faf9fe"/>
  <p:tag name="KSO_WM_BEAUTIFY_FLAG" val="#wm#"/>
  <p:tag name="KSO_WM_CHIP_FILLAREA_FILL_RULE" val="{&quot;fill_align&quot;:&quot;lt&quot;,&quot;fill_effect&quot;:[],&quot;fill_mode&quot;:&quot;adaptive&quot;,&quot;sacle_strategy&quot;:&quot;stretch&quot;}"/>
  <p:tag name="KSO_WM_CHIP_GROUPID" val="62ddf8aec23dfd8dd49fb082"/>
  <p:tag name="KSO_WM_CHIP_XID" val="62ddf8aec23dfd8dd49fb0ef"/>
  <p:tag name="KSO_WM_TAG_VERSION" val="1.0"/>
  <p:tag name="KSO_WM_TEMPLATE_CATEGORY" val="chip"/>
  <p:tag name="KSO_WM_TEMPLATE_INDEX" val="20224288"/>
  <p:tag name="KSO_WM_UNIT_DEC_AREA_ID" val="8a01f3264b3740d39de178c6c4928158"/>
  <p:tag name="KSO_WM_UNIT_DEC_CHANGEPICRESERVED" val="1"/>
  <p:tag name="KSO_WM_UNIT_DEC_SUPPORTCHANGEPIC" val="0"/>
  <p:tag name="KSO_WM_UNIT_ID" val="chip20224288_7*i*1"/>
  <p:tag name="KSO_WM_UNIT_INDEX" val="1"/>
  <p:tag name="KSO_WM_UNIT_SUBTYPE" val="u"/>
  <p:tag name="KSO_WM_UNIT_TYPE" val="i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48"/>
  <p:tag name="KSO_WM_UNIT_TEXT_FILL_FORE_SCHEMECOLOR_INDEX" val="13"/>
  <p:tag name="KSO_WM_UNIT_TEXT_FILL_FORE_SCHEMECOLOR_INDEX_BRIGHTNESS" val="0"/>
  <p:tag name="KSO_WM_UNIT_TEXT_FILL_TYPE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49"/>
  <p:tag name="KSO_WM_UNIT_TEXT_FILL_FORE_SCHEMECOLOR_INDEX" val="13"/>
  <p:tag name="KSO_WM_UNIT_TEXT_FILL_FORE_SCHEMECOLOR_INDEX_BRIGHTNESS" val="0"/>
  <p:tag name="KSO_WM_UNIT_TEXT_FILL_TYPE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50"/>
  <p:tag name="KSO_WM_UNIT_TEXT_FILL_FORE_SCHEMECOLOR_INDEX" val="13"/>
  <p:tag name="KSO_WM_UNIT_TEXT_FILL_FORE_SCHEMECOLOR_INDEX_BRIGHTNESS" val="0"/>
  <p:tag name="KSO_WM_UNIT_TEXT_FILL_TYPE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51"/>
  <p:tag name="KSO_WM_UNIT_TEXT_FILL_FORE_SCHEMECOLOR_INDEX" val="13"/>
  <p:tag name="KSO_WM_UNIT_TEXT_FILL_FORE_SCHEMECOLOR_INDEX_BRIGHTNESS" val="0"/>
  <p:tag name="KSO_WM_UNIT_TEXT_FILL_TYPE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53"/>
  <p:tag name="KSO_WM_UNIT_TEXT_FILL_FORE_SCHEMECOLOR_INDEX" val="13"/>
  <p:tag name="KSO_WM_UNIT_TEXT_FILL_FORE_SCHEMECOLOR_INDEX_BRIGHTNESS" val="0"/>
  <p:tag name="KSO_WM_UNIT_TEXT_FILL_TYPE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54"/>
  <p:tag name="KSO_WM_UNIT_TEXT_FILL_FORE_SCHEMECOLOR_INDEX" val="13"/>
  <p:tag name="KSO_WM_UNIT_TEXT_FILL_FORE_SCHEMECOLOR_INDEX_BRIGHTNESS" val="0"/>
  <p:tag name="KSO_WM_UNIT_TEXT_FILL_TYPE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3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55"/>
  <p:tag name="KSO_WM_UNIT_TEXT_FILL_FORE_SCHEMECOLOR_INDEX" val="13"/>
  <p:tag name="KSO_WM_UNIT_TEXT_FILL_FORE_SCHEMECOLOR_INDEX_BRIGHTNESS" val="0"/>
  <p:tag name="KSO_WM_UNIT_TEXT_FILL_TYPE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57"/>
  <p:tag name="KSO_WM_ASSEMBLE_CHIP_INDEX" val="ca857e3197684d6aa682b51fe116ee11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62ddf8aec23dfd8dd49fb082"/>
  <p:tag name="KSO_WM_CHIP_XID" val="62ddf8aec23dfd8dd49fb4a9"/>
  <p:tag name="KSO_WM_TAG_VERSION" val="1.0"/>
  <p:tag name="KSO_WM_TEMPLATE_CATEGORY" val="chip"/>
  <p:tag name="KSO_WM_TEMPLATE_INDEX" val="20224288"/>
  <p:tag name="KSO_WM_UNIT_DEC_AREA_ID" val="7150581ab6604a63a6a58a68a50f1a89"/>
  <p:tag name="KSO_WM_UNIT_DEC_CHANGEPICRESERVED" val="1"/>
  <p:tag name="KSO_WM_UNIT_DEC_SUPPORTCHANGEPIC" val="0"/>
  <p:tag name="KSO_WM_UNIT_ID" val="chip20224288_2*i*1"/>
  <p:tag name="KSO_WM_UNIT_INDEX" val="1"/>
  <p:tag name="KSO_WM_UNIT_SUBTYPE" val="v"/>
  <p:tag name="KSO_WM_UNIT_TYPE" val="i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58"/>
  <p:tag name="KSO_WM_ASSEMBLE_CHIP_INDEX" val="ecd242fc141543638c0ba5875af30a8e"/>
  <p:tag name="KSO_WM_BEAUTIFY_FLAG" val="#wm#"/>
  <p:tag name="KSO_WM_CHIP_FILLAREA_FILL_RULE" val="{&quot;fill_align&quot;:&quot;cb&quot;,&quot;fill_effect&quot;:[],&quot;fill_mode&quot;:&quot;adaptive&quot;,&quot;sacle_strategy&quot;:&quot;stretch&quot;}"/>
  <p:tag name="KSO_WM_CHIP_GROUPID" val="62ddf8aec23dfd8dd49fb082"/>
  <p:tag name="KSO_WM_CHIP_XID" val="62ddf8aec23dfd8dd49fb465"/>
  <p:tag name="KSO_WM_TAG_VERSION" val="1.0"/>
  <p:tag name="KSO_WM_TEMPLATE_CATEGORY" val="chip"/>
  <p:tag name="KSO_WM_TEMPLATE_INDEX" val="20224288"/>
  <p:tag name="KSO_WM_UNIT_DEC_AREA_ID" val="c6723a30f4824adfa99da85b7dd73b5f"/>
  <p:tag name="KSO_WM_UNIT_DEC_CHANGEPICRESERVED" val="1"/>
  <p:tag name="KSO_WM_UNIT_DEC_SUPPORTCHANGEPIC" val="0"/>
  <p:tag name="KSO_WM_UNIT_ID" val="chip20224288_4*i*1"/>
  <p:tag name="KSO_WM_UNIT_INDEX" val="1"/>
  <p:tag name="KSO_WM_UNIT_SUBTYPE" val="t"/>
  <p:tag name="KSO_WM_UNIT_TYPE" val="i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59"/>
  <p:tag name="KSO_WM_UNIT_TEXT_FILL_FORE_SCHEMECOLOR_INDEX" val="13"/>
  <p:tag name="KSO_WM_UNIT_TEXT_FILL_FORE_SCHEMECOLOR_INDEX_BRIGHTNESS" val="0"/>
  <p:tag name="KSO_WM_UNIT_TEXT_FILL_TYPE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60"/>
  <p:tag name="KSO_WM_UNIT_TEXT_FILL_FORE_SCHEMECOLOR_INDEX" val="13"/>
  <p:tag name="KSO_WM_UNIT_TEXT_FILL_FORE_SCHEMECOLOR_INDEX_BRIGHTNESS" val="0"/>
  <p:tag name="KSO_WM_UNIT_TEXT_FILL_TYPE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61"/>
  <p:tag name="KSO_WM_UNIT_TEXT_FILL_FORE_SCHEMECOLOR_INDEX" val="13"/>
  <p:tag name="KSO_WM_UNIT_TEXT_FILL_FORE_SCHEMECOLOR_INDEX_BRIGHTNESS" val="0"/>
  <p:tag name="KSO_WM_UNIT_TEXT_FILL_TYPE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62"/>
  <p:tag name="KSO_WM_UNIT_TEXT_FILL_FORE_SCHEMECOLOR_INDEX" val="13"/>
  <p:tag name="KSO_WM_UNIT_TEXT_FILL_FORE_SCHEMECOLOR_INDEX_BRIGHTNESS" val="0"/>
  <p:tag name="KSO_WM_UNIT_TEXT_FILL_TYPE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63"/>
  <p:tag name="KSO_WM_UNIT_TEXT_FILL_FORE_SCHEMECOLOR_INDEX" val="13"/>
  <p:tag name="KSO_WM_UNIT_TEXT_FILL_FORE_SCHEMECOLOR_INDEX_BRIGHTNESS" val="0"/>
  <p:tag name="KSO_WM_UNIT_TEXT_FILL_TYPE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64"/>
  <p:tag name="KSO_WM_UNIT_TEXT_FILL_FORE_SCHEMECOLOR_INDEX" val="13"/>
  <p:tag name="KSO_WM_UNIT_TEXT_FILL_FORE_SCHEMECOLOR_INDEX_BRIGHTNESS" val="0"/>
  <p:tag name="KSO_WM_UNIT_TEXT_FILL_TYPE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66"/>
  <p:tag name="KSO_WM_ASSEMBLE_CHIP_INDEX" val="ca857e3197684d6aa682b51fe116ee11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62ddf8aec23dfd8dd49fb082"/>
  <p:tag name="KSO_WM_CHIP_XID" val="62ddf8aec23dfd8dd49fb4a9"/>
  <p:tag name="KSO_WM_TAG_VERSION" val="1.0"/>
  <p:tag name="KSO_WM_TEMPLATE_CATEGORY" val="chip"/>
  <p:tag name="KSO_WM_TEMPLATE_INDEX" val="20224288"/>
  <p:tag name="KSO_WM_UNIT_DEC_AREA_ID" val="7150581ab6604a63a6a58a68a50f1a89"/>
  <p:tag name="KSO_WM_UNIT_DEC_CHANGEPICRESERVED" val="1"/>
  <p:tag name="KSO_WM_UNIT_DEC_SUPPORTCHANGEPIC" val="0"/>
  <p:tag name="KSO_WM_UNIT_ID" val="chip20224288_2*i*1"/>
  <p:tag name="KSO_WM_UNIT_INDEX" val="1"/>
  <p:tag name="KSO_WM_UNIT_SUBTYPE" val="v"/>
  <p:tag name="KSO_WM_UNIT_TYPE" val="i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3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67"/>
  <p:tag name="KSO_WM_UNIT_TEXT_FILL_FORE_SCHEMECOLOR_INDEX" val="13"/>
  <p:tag name="KSO_WM_UNIT_TEXT_FILL_FORE_SCHEMECOLOR_INDEX_BRIGHTNESS" val="0"/>
  <p:tag name="KSO_WM_UNIT_TEXT_FILL_TYPE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68"/>
  <p:tag name="KSO_WM_UNIT_TEXT_FILL_FORE_SCHEMECOLOR_INDEX" val="13"/>
  <p:tag name="KSO_WM_UNIT_TEXT_FILL_FORE_SCHEMECOLOR_INDEX_BRIGHTNESS" val="0"/>
  <p:tag name="KSO_WM_UNIT_TEXT_FILL_TYPE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69"/>
  <p:tag name="KSO_WM_UNIT_TEXT_FILL_FORE_SCHEMECOLOR_INDEX" val="13"/>
  <p:tag name="KSO_WM_UNIT_TEXT_FILL_FORE_SCHEMECOLOR_INDEX_BRIGHTNESS" val="0"/>
  <p:tag name="KSO_WM_UNIT_TEXT_FILL_TYPE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70"/>
  <p:tag name="KSO_WM_UNIT_TEXT_FILL_FORE_SCHEMECOLOR_INDEX" val="13"/>
  <p:tag name="KSO_WM_UNIT_TEXT_FILL_FORE_SCHEMECOLOR_INDEX_BRIGHTNESS" val="0"/>
  <p:tag name="KSO_WM_UNIT_TEXT_FILL_TYPE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71"/>
  <p:tag name="KSO_WM_UNIT_TEXT_FILL_FORE_SCHEMECOLOR_INDEX" val="13"/>
  <p:tag name="KSO_WM_UNIT_TEXT_FILL_FORE_SCHEMECOLOR_INDEX_BRIGHTNESS" val="0"/>
  <p:tag name="KSO_WM_UNIT_TEXT_FILL_TYPE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73"/>
  <p:tag name="KSO_WM_ASSEMBLE_CHIP_INDEX" val="ca857e3197684d6aa682b51fe116ee11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62ddf8aec23dfd8dd49fb082"/>
  <p:tag name="KSO_WM_CHIP_XID" val="62ddf8aec23dfd8dd49fb4a9"/>
  <p:tag name="KSO_WM_TAG_VERSION" val="1.0"/>
  <p:tag name="KSO_WM_TEMPLATE_CATEGORY" val="chip"/>
  <p:tag name="KSO_WM_TEMPLATE_INDEX" val="20224288"/>
  <p:tag name="KSO_WM_UNIT_DEC_AREA_ID" val="7150581ab6604a63a6a58a68a50f1a89"/>
  <p:tag name="KSO_WM_UNIT_DEC_CHANGEPICRESERVED" val="1"/>
  <p:tag name="KSO_WM_UNIT_DEC_SUPPORTCHANGEPIC" val="0"/>
  <p:tag name="KSO_WM_UNIT_ID" val="chip20224288_2*i*1"/>
  <p:tag name="KSO_WM_UNIT_INDEX" val="1"/>
  <p:tag name="KSO_WM_UNIT_SUBTYPE" val="v"/>
  <p:tag name="KSO_WM_UNIT_TYPE" val="i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74"/>
  <p:tag name="KSO_WM_UNIT_TEXT_FILL_FORE_SCHEMECOLOR_INDEX" val="13"/>
  <p:tag name="KSO_WM_UNIT_TEXT_FILL_FORE_SCHEMECOLOR_INDEX_BRIGHTNESS" val="0"/>
  <p:tag name="KSO_WM_UNIT_TEXT_FILL_TYPE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75"/>
  <p:tag name="KSO_WM_UNIT_TEXT_FILL_FORE_SCHEMECOLOR_INDEX" val="13"/>
  <p:tag name="KSO_WM_UNIT_TEXT_FILL_FORE_SCHEMECOLOR_INDEX_BRIGHTNESS" val="0"/>
  <p:tag name="KSO_WM_UNIT_TEXT_FILL_TYPE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76"/>
  <p:tag name="KSO_WM_UNIT_TEXT_FILL_FORE_SCHEMECOLOR_INDEX" val="13"/>
  <p:tag name="KSO_WM_UNIT_TEXT_FILL_FORE_SCHEMECOLOR_INDEX_BRIGHTNESS" val="0"/>
  <p:tag name="KSO_WM_UNIT_TEXT_FILL_TYPE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77"/>
  <p:tag name="KSO_WM_UNIT_TEXT_FILL_FORE_SCHEMECOLOR_INDEX" val="13"/>
  <p:tag name="KSO_WM_UNIT_TEXT_FILL_FORE_SCHEMECOLOR_INDEX_BRIGHTNESS" val="0"/>
  <p:tag name="KSO_WM_UNIT_TEXT_FILL_TYPE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3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79"/>
  <p:tag name="KSO_WM_ASSEMBLE_CHIP_INDEX" val="b53bd460112142aa863eb17539ccc32a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62ddf8aec23dfd8dd49fb082"/>
  <p:tag name="KSO_WM_CHIP_XID" val="62ddf8aec23dfd8dd49fb2d9"/>
  <p:tag name="KSO_WM_TAG_VERSION" val="1.0"/>
  <p:tag name="KSO_WM_TEMPLATE_CATEGORY" val="chip"/>
  <p:tag name="KSO_WM_TEMPLATE_INDEX" val="20224288"/>
  <p:tag name="KSO_WM_UNIT_DEC_AREA_ID" val="71c411907e674401a7697b45b33cd8ca"/>
  <p:tag name="KSO_WM_UNIT_DEC_CHANGEPICRESERVED" val="1"/>
  <p:tag name="KSO_WM_UNIT_DEC_SUPPORTCHANGEPIC" val="0"/>
  <p:tag name="KSO_WM_UNIT_ID" val="chip20224288_10*i*1"/>
  <p:tag name="KSO_WM_UNIT_INDEX" val="1"/>
  <p:tag name="KSO_WM_UNIT_SUBTYPE" val="v"/>
  <p:tag name="KSO_WM_UNIT_TYPE" val="i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80"/>
  <p:tag name="KSO_WM_ASSEMBLE_CHIP_INDEX" val="ee4714012d004e2eb068f3fef953791d"/>
  <p:tag name="KSO_WM_BEAUTIFY_FLAG" val="#wm#"/>
  <p:tag name="KSO_WM_CHIP_FILLAREA_FILL_RULE" val="{&quot;fill_align&quot;:&quot;lb&quot;,&quot;fill_effect&quot;:[],&quot;fill_mode&quot;:&quot;adaptive&quot;,&quot;sacle_strategy&quot;:&quot;stretch&quot;}"/>
  <p:tag name="KSO_WM_CHIP_GROUPID" val="62ddf8aec23dfd8dd49fb082"/>
  <p:tag name="KSO_WM_CHIP_XID" val="62ddf8aec23dfd8dd49fb19a"/>
  <p:tag name="KSO_WM_TAG_VERSION" val="1.0"/>
  <p:tag name="KSO_WM_TEMPLATE_CATEGORY" val="chip"/>
  <p:tag name="KSO_WM_TEMPLATE_INDEX" val="20224288"/>
  <p:tag name="KSO_WM_UNIT_DEC_AREA_ID" val="f42f9425ab664981b8364eb95764ebfb"/>
  <p:tag name="KSO_WM_UNIT_DEC_CHANGEPICRESERVED" val="1"/>
  <p:tag name="KSO_WM_UNIT_DEC_SUPPORTCHANGEPIC" val="0"/>
  <p:tag name="KSO_WM_UNIT_ID" val="chip20224288_13*i*1"/>
  <p:tag name="KSO_WM_UNIT_INDEX" val="1"/>
  <p:tag name="KSO_WM_UNIT_SUBTYPE" val="t"/>
  <p:tag name="KSO_WM_UNIT_TYPE" val="i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81"/>
  <p:tag name="KSO_WM_UNIT_TEXT_FILL_FORE_SCHEMECOLOR_INDEX" val="13"/>
  <p:tag name="KSO_WM_UNIT_TEXT_FILL_FORE_SCHEMECOLOR_INDEX_BRIGHTNESS" val="0"/>
  <p:tag name="KSO_WM_UNIT_TEXT_FILL_TYPE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82"/>
  <p:tag name="KSO_WM_UNIT_TEXT_FILL_FORE_SCHEMECOLOR_INDEX" val="13"/>
  <p:tag name="KSO_WM_UNIT_TEXT_FILL_FORE_SCHEMECOLOR_INDEX_BRIGHTNESS" val="0"/>
  <p:tag name="KSO_WM_UNIT_TEXT_FILL_TYPE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83"/>
  <p:tag name="KSO_WM_UNIT_TEXT_FILL_FORE_SCHEMECOLOR_INDEX" val="13"/>
  <p:tag name="KSO_WM_UNIT_TEXT_FILL_FORE_SCHEMECOLOR_INDEX_BRIGHTNESS" val="0"/>
  <p:tag name="KSO_WM_UNIT_TEXT_FILL_TYPE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84"/>
  <p:tag name="KSO_WM_ASSEMBLE_CHIP_INDEX" val="5d8020e7bf0b4860a5148bf0b17bf8ca"/>
  <p:tag name="KSO_WM_BEAUTIFY_FLAG" val="#wm#"/>
  <p:tag name="KSO_WM_CHIP_FILLAREA_FILL_RULE" val="{&quot;fill_align&quot;:&quot;lb&quot;,&quot;fill_mode&quot;:&quot;adaptive&quot;,&quot;sacle_strategy&quot;:&quot;smart&quot;}"/>
  <p:tag name="KSO_WM_CHIP_GROUPID" val="619ddf4a56c5b5f57912a631"/>
  <p:tag name="KSO_WM_CHIP_XID" val="619ddf4a56c5b5f57912a62e"/>
  <p:tag name="KSO_WM_TAG_VERSION" val="1.0"/>
  <p:tag name="KSO_WM_TEMPLATE_ASSEMBLE_GROUPID" val="62ddf8aec23dfd8dd49fb082"/>
  <p:tag name="KSO_WM_TEMPLATE_ASSEMBLE_XID" val="62ddfde8c23dfd8dd49fc2c6"/>
  <p:tag name="KSO_WM_TEMPLATE_CATEGORY" val="custom"/>
  <p:tag name="KSO_WM_TEMPLATE_INDEX" val="20224288"/>
  <p:tag name="KSO_WM_UNIT_BLOCK" val="0"/>
  <p:tag name="KSO_WM_UNIT_COMPATIBLE" val="0"/>
  <p:tag name="KSO_WM_UNIT_DEC_AREA_ID" val="359756f914fa46cca91da38f13346c19"/>
  <p:tag name="KSO_WM_UNIT_DEFAULT_FONT" val="60;66;2"/>
  <p:tag name="KSO_WM_UNIT_DIAGRAM_ISNUMVISUAL" val="0"/>
  <p:tag name="KSO_WM_UNIT_DIAGRAM_ISREFERUNIT" val="0"/>
  <p:tag name="KSO_WM_UNIT_HIGHLIGHT" val="0"/>
  <p:tag name="KSO_WM_UNIT_ID" val="custom20224288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Thank you"/>
  <p:tag name="KSO_WM_UNIT_TEXT_FILL_FORE_SCHEMECOLOR_INDEX" val="13"/>
  <p:tag name="KSO_WM_UNIT_TEXT_FILL_FORE_SCHEMECOLOR_INDEX_BRIGHTNESS" val="0.15"/>
  <p:tag name="KSO_WM_UNIT_TEXT_FILL_TYPE" val="1"/>
  <p:tag name="KSO_WM_UNIT_TYPE" val="a"/>
  <p:tag name="KSO_WM_UNIT_VALUE" val="16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85"/>
  <p:tag name="KSO_WM_ASSEMBLE_CHIP_INDEX" val="5d8020e7bf0b4860a5148bf0b17bf8ca"/>
  <p:tag name="KSO_WM_BEAUTIFY_FLAG" val="#wm#"/>
  <p:tag name="KSO_WM_CHIP_FILLAREA_FILL_RULE" val="{&quot;fill_align&quot;:&quot;lb&quot;,&quot;fill_mode&quot;:&quot;adaptive&quot;,&quot;sacle_strategy&quot;:&quot;smart&quot;}"/>
  <p:tag name="KSO_WM_CHIP_GROUPID" val="619ddf4a56c5b5f57912a631"/>
  <p:tag name="KSO_WM_CHIP_XID" val="619ddf4a56c5b5f57912a62e"/>
  <p:tag name="KSO_WM_TAG_VERSION" val="1.0"/>
  <p:tag name="KSO_WM_TEMPLATE_ASSEMBLE_GROUPID" val="62ddf8aec23dfd8dd49fb082"/>
  <p:tag name="KSO_WM_TEMPLATE_ASSEMBLE_XID" val="62ddfde8c23dfd8dd49fc2c6"/>
  <p:tag name="KSO_WM_TEMPLATE_CATEGORY" val="custom"/>
  <p:tag name="KSO_WM_TEMPLATE_INDEX" val="20224288"/>
  <p:tag name="KSO_WM_UNIT_BLOCK" val="0"/>
  <p:tag name="KSO_WM_UNIT_COMPATIBLE" val="0"/>
  <p:tag name="KSO_WM_UNIT_DEC_AREA_ID" val="657391a5286f4cf68208562c6272812f"/>
  <p:tag name="KSO_WM_UNIT_DEFAULT_FONT" val="16;18;2"/>
  <p:tag name="KSO_WM_UNIT_DIAGRAM_ISNUMVISUAL" val="0"/>
  <p:tag name="KSO_WM_UNIT_DIAGRAM_ISREFERUNIT" val="0"/>
  <p:tag name="KSO_WM_UNIT_HIGHLIGHT" val="0"/>
  <p:tag name="KSO_WM_UNIT_ID" val="custom20224288_1*f*1"/>
  <p:tag name="KSO_WM_UNIT_INDEX" val="1"/>
  <p:tag name="KSO_WM_UNIT_LAYERLEVEL" val="1"/>
  <p:tag name="KSO_WM_UNIT_NOCLEAR" val="0"/>
  <p:tag name="KSO_WM_UNIT_PRESET_TEXT" val="单击此处添加文本具体内容，简明扼要地阐述你的观点"/>
  <p:tag name="KSO_WM_UNIT_SUBTYPE" val="a"/>
  <p:tag name="KSO_WM_UNIT_TEXT_FILL_FORE_SCHEMECOLOR_INDEX" val="13"/>
  <p:tag name="KSO_WM_UNIT_TEXT_FILL_FORE_SCHEMECOLOR_INDEX_BRIGHTNESS" val="0.15"/>
  <p:tag name="KSO_WM_UNIT_TEXT_FILL_TYPE" val="1"/>
  <p:tag name="KSO_WM_UNIT_TYPE" val="f"/>
  <p:tag name="KSO_WM_UNIT_VALUE" val="58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87"/>
  <p:tag name="KSO_WM_ASSEMBLE_CHIP_INDEX" val="ca857e3197684d6aa682b51fe116ee11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62ddf8aec23dfd8dd49fb082"/>
  <p:tag name="KSO_WM_CHIP_XID" val="62ddf8aec23dfd8dd49fb4a9"/>
  <p:tag name="KSO_WM_SLIDE_BACKGROUND_TYPE" val="general"/>
  <p:tag name="KSO_WM_TAG_VERSION" val="1.0"/>
  <p:tag name="KSO_WM_TEMPLATE_CATEGORY" val="chip"/>
  <p:tag name="KSO_WM_TEMPLATE_INDEX" val="20224288"/>
  <p:tag name="KSO_WM_UNIT_DEC_AREA_ID" val="7150581ab6604a63a6a58a68a50f1a89"/>
  <p:tag name="KSO_WM_UNIT_DEC_CHANGEPICRESERVED" val="1"/>
  <p:tag name="KSO_WM_UNIT_DEC_SUPPORTCHANGEPIC" val="0"/>
  <p:tag name="KSO_WM_UNIT_ID" val="chip20224288_2*i*1"/>
  <p:tag name="KSO_WM_UNIT_INDEX" val="1"/>
  <p:tag name="KSO_WM_UNIT_SUBTYPE" val="v"/>
  <p:tag name="KSO_WM_UNIT_TYPE" val="i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88"/>
  <p:tag name="KSO_WM_SLIDE_BACKGROUND_TYPE" val="general"/>
  <p:tag name="KSO_WM_UNIT_TEXT_FILL_FORE_SCHEMECOLOR_INDEX" val="13"/>
  <p:tag name="KSO_WM_UNIT_TEXT_FILL_FORE_SCHEMECOLOR_INDEX_BRIGHTNESS" val="0"/>
  <p:tag name="KSO_WM_UNIT_TEXT_FILL_TYPE" val="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89"/>
  <p:tag name="KSO_WM_SLIDE_BACKGROUND_TYPE" val="general"/>
  <p:tag name="KSO_WM_UNIT_TEXT_FILL_FORE_SCHEMECOLOR_INDEX" val="13"/>
  <p:tag name="KSO_WM_UNIT_TEXT_FILL_FORE_SCHEMECOLOR_INDEX_BRIGHTNESS" val="0"/>
  <p:tag name="KSO_WM_UNIT_TEXT_FILL_TYPE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3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90"/>
  <p:tag name="KSO_WM_SLIDE_BACKGROUND_TYPE" val="general"/>
  <p:tag name="KSO_WM_UNIT_TEXT_FILL_FORE_SCHEMECOLOR_INDEX" val="13"/>
  <p:tag name="KSO_WM_UNIT_TEXT_FILL_FORE_SCHEMECOLOR_INDEX_BRIGHTNESS" val="0"/>
  <p:tag name="KSO_WM_UNIT_TEXT_FILL_TYPE" val="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91"/>
  <p:tag name="KSO_WM_SLIDE_BACKGROUND_TYPE" val="general"/>
  <p:tag name="KSO_WM_UNIT_TEXT_FILL_FORE_SCHEMECOLOR_INDEX" val="13"/>
  <p:tag name="KSO_WM_UNIT_TEXT_FILL_FORE_SCHEMECOLOR_INDEX_BRIGHTNESS" val="0"/>
  <p:tag name="KSO_WM_UNIT_TEXT_FILL_TYPE" val="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93"/>
  <p:tag name="KSO_WM_ASSEMBLE_CHIP_INDEX" val="79fe1dbd63614d85ab4e8e6612019dae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62ddf8aec23dfd8dd49fb082"/>
  <p:tag name="KSO_WM_CHIP_XID" val="62ddf8aec23dfd8dd49fb4a9"/>
  <p:tag name="KSO_WM_SLIDE_BACKGROUND_TYPE" val="frame"/>
  <p:tag name="KSO_WM_TAG_VERSION" val="1.0"/>
  <p:tag name="KSO_WM_TEMPLATE_CATEGORY" val="chip"/>
  <p:tag name="KSO_WM_TEMPLATE_INDEX" val="20224288"/>
  <p:tag name="KSO_WM_UNIT_DEC_AREA_ID" val="f2f0efad3cee43bfaa34a9b46c152ba8"/>
  <p:tag name="KSO_WM_UNIT_DEC_CHANGEPICRESERVED" val="1"/>
  <p:tag name="KSO_WM_UNIT_DEC_SUPPORTCHANGEPIC" val="0"/>
  <p:tag name="KSO_WM_UNIT_ID" val="chip20224288_2*i*1"/>
  <p:tag name="KSO_WM_UNIT_INDEX" val="1"/>
  <p:tag name="KSO_WM_UNIT_SUBTYPE" val="v"/>
  <p:tag name="KSO_WM_UNIT_TYPE" val="i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94"/>
  <p:tag name="KSO_WM_SLIDE_BACKGROUND_TYPE" val="frame"/>
  <p:tag name="KSO_WM_UNIT_TEXT_FILL_FORE_SCHEMECOLOR_INDEX" val="13"/>
  <p:tag name="KSO_WM_UNIT_TEXT_FILL_FORE_SCHEMECOLOR_INDEX_BRIGHTNESS" val="0"/>
  <p:tag name="KSO_WM_UNIT_TEXT_FILL_TYPE" val="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95"/>
  <p:tag name="KSO_WM_SLIDE_BACKGROUND_TYPE" val="frame"/>
  <p:tag name="KSO_WM_UNIT_TEXT_FILL_FORE_SCHEMECOLOR_INDEX" val="13"/>
  <p:tag name="KSO_WM_UNIT_TEXT_FILL_FORE_SCHEMECOLOR_INDEX_BRIGHTNESS" val="0"/>
  <p:tag name="KSO_WM_UNIT_TEXT_FILL_TYPE" val="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96"/>
  <p:tag name="KSO_WM_SLIDE_BACKGROUND_TYPE" val="frame"/>
  <p:tag name="KSO_WM_UNIT_TEXT_FILL_FORE_SCHEMECOLOR_INDEX" val="13"/>
  <p:tag name="KSO_WM_UNIT_TEXT_FILL_FORE_SCHEMECOLOR_INDEX_BRIGHTNESS" val="0"/>
  <p:tag name="KSO_WM_UNIT_TEXT_FILL_TYPE" val="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97"/>
  <p:tag name="KSO_WM_SLIDE_BACKGROUND_TYPE" val="frame"/>
  <p:tag name="KSO_WM_UNIT_TEXT_FILL_FORE_SCHEMECOLOR_INDEX" val="13"/>
  <p:tag name="KSO_WM_UNIT_TEXT_FILL_FORE_SCHEMECOLOR_INDEX_BRIGHTNESS" val="0"/>
  <p:tag name="KSO_WM_UNIT_TEXT_FILL_TYPE" val="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98"/>
  <p:tag name="KSO_WM_SLIDE_BACKGROUND_TYPE" val="frame"/>
  <p:tag name="KSO_WM_UNIT_TEXT_FILL_FORE_SCHEMECOLOR_INDEX" val="13"/>
  <p:tag name="KSO_WM_UNIT_TEXT_FILL_FORE_SCHEMECOLOR_INDEX_BRIGHTNESS" val="0"/>
  <p:tag name="KSO_WM_UNIT_TEXT_FILL_TYPE" val="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00"/>
  <p:tag name="KSO_WM_ASSEMBLE_CHIP_INDEX" val="c1fa269536804861a3676cc1eb349746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62ddf8aec23dfd8dd49fb082"/>
  <p:tag name="KSO_WM_CHIP_XID" val="62ddf8aec23dfd8dd49fb4a9"/>
  <p:tag name="KSO_WM_SLIDE_BACKGROUND_TYPE" val="leftRight"/>
  <p:tag name="KSO_WM_TAG_VERSION" val="1.0"/>
  <p:tag name="KSO_WM_TEMPLATE_CATEGORY" val="chip"/>
  <p:tag name="KSO_WM_TEMPLATE_INDEX" val="20224288"/>
  <p:tag name="KSO_WM_UNIT_DEC_AREA_ID" val="cc38cc763ed5400d8c514e46a8e8e948"/>
  <p:tag name="KSO_WM_UNIT_DEC_CHANGEPICRESERVED" val="1"/>
  <p:tag name="KSO_WM_UNIT_DEC_SUPPORTCHANGEPIC" val="0"/>
  <p:tag name="KSO_WM_UNIT_ID" val="chip20224288_2*i*1"/>
  <p:tag name="KSO_WM_UNIT_INDEX" val="1"/>
  <p:tag name="KSO_WM_UNIT_SUBTYPE" val="v"/>
  <p:tag name="KSO_WM_UNIT_TYPE" val="i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01"/>
  <p:tag name="KSO_WM_ASSEMBLE_CHIP_INDEX" val="7da0e1d36af34685aa20d6c54ac818e2"/>
  <p:tag name="KSO_WM_BEAUTIFY_FLAG" val="#wm#"/>
  <p:tag name="KSO_WM_CHIP_FILLAREA_FILL_RULE" val="{&quot;fill_align&quot;:&quot;cb&quot;,&quot;fill_effect&quot;:[],&quot;fill_mode&quot;:&quot;adaptive&quot;,&quot;sacle_strategy&quot;:&quot;stretch&quot;}"/>
  <p:tag name="KSO_WM_CHIP_GROUPID" val="62ddf8aec23dfd8dd49fb082"/>
  <p:tag name="KSO_WM_CHIP_XID" val="62ddf8aec23dfd8dd49fb465"/>
  <p:tag name="KSO_WM_SLIDE_BACKGROUND_TYPE" val="leftRight"/>
  <p:tag name="KSO_WM_TAG_VERSION" val="1.0"/>
  <p:tag name="KSO_WM_TEMPLATE_CATEGORY" val="chip"/>
  <p:tag name="KSO_WM_TEMPLATE_INDEX" val="20224288"/>
  <p:tag name="KSO_WM_UNIT_DEC_AREA_ID" val="4b0d81ee2ff341d89d3d40937f33555a"/>
  <p:tag name="KSO_WM_UNIT_DEC_CHANGEPICRESERVED" val="1"/>
  <p:tag name="KSO_WM_UNIT_DEC_SUPPORTCHANGEPIC" val="0"/>
  <p:tag name="KSO_WM_UNIT_ID" val="chip20224288_4*i*1"/>
  <p:tag name="KSO_WM_UNIT_INDEX" val="1"/>
  <p:tag name="KSO_WM_UNIT_SUBTYPE" val="t"/>
  <p:tag name="KSO_WM_UNIT_TYPE" val="i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3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02"/>
  <p:tag name="KSO_WM_SLIDE_BACKGROUND_TYPE" val="leftRight"/>
  <p:tag name="KSO_WM_UNIT_TEXT_FILL_FORE_SCHEMECOLOR_INDEX" val="13"/>
  <p:tag name="KSO_WM_UNIT_TEXT_FILL_FORE_SCHEMECOLOR_INDEX_BRIGHTNESS" val="0"/>
  <p:tag name="KSO_WM_UNIT_TEXT_FILL_TYPE" val="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03"/>
  <p:tag name="KSO_WM_SLIDE_BACKGROUND_TYPE" val="leftRight"/>
  <p:tag name="KSO_WM_UNIT_TEXT_FILL_FORE_SCHEMECOLOR_INDEX" val="13"/>
  <p:tag name="KSO_WM_UNIT_TEXT_FILL_FORE_SCHEMECOLOR_INDEX_BRIGHTNESS" val="0"/>
  <p:tag name="KSO_WM_UNIT_TEXT_FILL_TYPE" val="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04"/>
  <p:tag name="KSO_WM_SLIDE_BACKGROUND_TYPE" val="leftRight"/>
  <p:tag name="KSO_WM_UNIT_TEXT_FILL_FORE_SCHEMECOLOR_INDEX" val="13"/>
  <p:tag name="KSO_WM_UNIT_TEXT_FILL_FORE_SCHEMECOLOR_INDEX_BRIGHTNESS" val="0"/>
  <p:tag name="KSO_WM_UNIT_TEXT_FILL_TYPE" val="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05"/>
  <p:tag name="KSO_WM_SLIDE_BACKGROUND_TYPE" val="leftRight"/>
  <p:tag name="KSO_WM_UNIT_TEXT_FILL_FORE_SCHEMECOLOR_INDEX" val="13"/>
  <p:tag name="KSO_WM_UNIT_TEXT_FILL_FORE_SCHEMECOLOR_INDEX_BRIGHTNESS" val="0"/>
  <p:tag name="KSO_WM_UNIT_TEXT_FILL_TYPE" val="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06"/>
  <p:tag name="KSO_WM_SLIDE_BACKGROUND_TYPE" val="leftRight"/>
  <p:tag name="KSO_WM_UNIT_TEXT_FILL_FORE_SCHEMECOLOR_INDEX" val="13"/>
  <p:tag name="KSO_WM_UNIT_TEXT_FILL_FORE_SCHEMECOLOR_INDEX_BRIGHTNESS" val="0"/>
  <p:tag name="KSO_WM_UNIT_TEXT_FILL_TYPE" val="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07"/>
  <p:tag name="KSO_WM_SLIDE_BACKGROUND_TYPE" val="leftRight"/>
  <p:tag name="KSO_WM_UNIT_TEXT_FILL_FORE_SCHEMECOLOR_INDEX" val="13"/>
  <p:tag name="KSO_WM_UNIT_TEXT_FILL_FORE_SCHEMECOLOR_INDEX_BRIGHTNESS" val="0"/>
  <p:tag name="KSO_WM_UNIT_TEXT_FILL_TYPE" val="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09"/>
  <p:tag name="KSO_WM_ASSEMBLE_CHIP_INDEX" val="173b4d2516a442e7a6ab03b6bba2b7bf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62ddf8aec23dfd8dd49fb082"/>
  <p:tag name="KSO_WM_CHIP_XID" val="62ddf8aec23dfd8dd49fb4a9"/>
  <p:tag name="KSO_WM_SLIDE_BACKGROUND_TYPE" val="topBottom"/>
  <p:tag name="KSO_WM_TAG_VERSION" val="1.0"/>
  <p:tag name="KSO_WM_TEMPLATE_CATEGORY" val="chip"/>
  <p:tag name="KSO_WM_TEMPLATE_INDEX" val="20224288"/>
  <p:tag name="KSO_WM_UNIT_DEC_AREA_ID" val="92f4784a0854416d91dbf03172ffdf42"/>
  <p:tag name="KSO_WM_UNIT_DEC_CHANGEPICRESERVED" val="1"/>
  <p:tag name="KSO_WM_UNIT_DEC_SUPPORTCHANGEPIC" val="0"/>
  <p:tag name="KSO_WM_UNIT_ID" val="chip20224288_2*i*1"/>
  <p:tag name="KSO_WM_UNIT_INDEX" val="1"/>
  <p:tag name="KSO_WM_UNIT_SUBTYPE" val="v"/>
  <p:tag name="KSO_WM_UNIT_TYPE" val="i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10"/>
  <p:tag name="KSO_WM_SLIDE_BACKGROUND_TYPE" val="topBottom"/>
  <p:tag name="KSO_WM_UNIT_TEXT_FILL_FORE_SCHEMECOLOR_INDEX" val="13"/>
  <p:tag name="KSO_WM_UNIT_TEXT_FILL_FORE_SCHEMECOLOR_INDEX_BRIGHTNESS" val="0"/>
  <p:tag name="KSO_WM_UNIT_TEXT_FILL_TYPE" val="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11"/>
  <p:tag name="KSO_WM_SLIDE_BACKGROUND_TYPE" val="topBottom"/>
  <p:tag name="KSO_WM_UNIT_TEXT_FILL_FORE_SCHEMECOLOR_INDEX" val="13"/>
  <p:tag name="KSO_WM_UNIT_TEXT_FILL_FORE_SCHEMECOLOR_INDEX_BRIGHTNESS" val="0"/>
  <p:tag name="KSO_WM_UNIT_TEXT_FILL_TYPE" val="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12"/>
  <p:tag name="KSO_WM_SLIDE_BACKGROUND_TYPE" val="topBottom"/>
  <p:tag name="KSO_WM_UNIT_TEXT_FILL_FORE_SCHEMECOLOR_INDEX" val="13"/>
  <p:tag name="KSO_WM_UNIT_TEXT_FILL_FORE_SCHEMECOLOR_INDEX_BRIGHTNESS" val="0"/>
  <p:tag name="KSO_WM_UNIT_TEXT_FILL_TYP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3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13"/>
  <p:tag name="KSO_WM_SLIDE_BACKGROUND_TYPE" val="topBottom"/>
  <p:tag name="KSO_WM_UNIT_TEXT_FILL_FORE_SCHEMECOLOR_INDEX" val="13"/>
  <p:tag name="KSO_WM_UNIT_TEXT_FILL_FORE_SCHEMECOLOR_INDEX_BRIGHTNESS" val="0"/>
  <p:tag name="KSO_WM_UNIT_TEXT_FILL_TYPE" val="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14"/>
  <p:tag name="KSO_WM_SLIDE_BACKGROUND_TYPE" val="topBottom"/>
  <p:tag name="KSO_WM_UNIT_TEXT_FILL_FORE_SCHEMECOLOR_INDEX" val="13"/>
  <p:tag name="KSO_WM_UNIT_TEXT_FILL_FORE_SCHEMECOLOR_INDEX_BRIGHTNESS" val="0"/>
  <p:tag name="KSO_WM_UNIT_TEXT_FILL_TYPE" val="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15"/>
  <p:tag name="KSO_WM_SLIDE_BACKGROUND_TYPE" val="topBottom"/>
  <p:tag name="KSO_WM_UNIT_TEXT_FILL_FORE_SCHEMECOLOR_INDEX" val="13"/>
  <p:tag name="KSO_WM_UNIT_TEXT_FILL_FORE_SCHEMECOLOR_INDEX_BRIGHTNESS" val="0"/>
  <p:tag name="KSO_WM_UNIT_TEXT_FILL_TYPE" val="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17"/>
  <p:tag name="KSO_WM_ASSEMBLE_CHIP_INDEX" val="0f12d3410d504c88863ba4d76dc2bab4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62ddf8aec23dfd8dd49fb082"/>
  <p:tag name="KSO_WM_CHIP_XID" val="62ddf8aec23dfd8dd49fb4a9"/>
  <p:tag name="KSO_WM_SLIDE_BACKGROUND_TYPE" val="bottomTop"/>
  <p:tag name="KSO_WM_TAG_VERSION" val="1.0"/>
  <p:tag name="KSO_WM_TEMPLATE_CATEGORY" val="chip"/>
  <p:tag name="KSO_WM_TEMPLATE_INDEX" val="20224288"/>
  <p:tag name="KSO_WM_UNIT_DEC_AREA_ID" val="06fd10c6e4354fa293cb9047ebf2cb28"/>
  <p:tag name="KSO_WM_UNIT_DEC_CHANGEPICRESERVED" val="1"/>
  <p:tag name="KSO_WM_UNIT_DEC_SUPPORTCHANGEPIC" val="0"/>
  <p:tag name="KSO_WM_UNIT_ID" val="chip20224288_2*i*1"/>
  <p:tag name="KSO_WM_UNIT_INDEX" val="1"/>
  <p:tag name="KSO_WM_UNIT_SUBTYPE" val="v"/>
  <p:tag name="KSO_WM_UNIT_TYPE" val="i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18"/>
  <p:tag name="KSO_WM_SLIDE_BACKGROUND_TYPE" val="bottomTop"/>
  <p:tag name="KSO_WM_UNIT_TEXT_FILL_FORE_SCHEMECOLOR_INDEX" val="13"/>
  <p:tag name="KSO_WM_UNIT_TEXT_FILL_FORE_SCHEMECOLOR_INDEX_BRIGHTNESS" val="0"/>
  <p:tag name="KSO_WM_UNIT_TEXT_FILL_TYPE" val="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19"/>
  <p:tag name="KSO_WM_SLIDE_BACKGROUND_TYPE" val="bottomTop"/>
  <p:tag name="KSO_WM_UNIT_TEXT_FILL_FORE_SCHEMECOLOR_INDEX" val="13"/>
  <p:tag name="KSO_WM_UNIT_TEXT_FILL_FORE_SCHEMECOLOR_INDEX_BRIGHTNESS" val="0"/>
  <p:tag name="KSO_WM_UNIT_TEXT_FILL_TYPE" val="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20"/>
  <p:tag name="KSO_WM_SLIDE_BACKGROUND_TYPE" val="bottomTop"/>
  <p:tag name="KSO_WM_UNIT_TEXT_FILL_FORE_SCHEMECOLOR_INDEX" val="13"/>
  <p:tag name="KSO_WM_UNIT_TEXT_FILL_FORE_SCHEMECOLOR_INDEX_BRIGHTNESS" val="0"/>
  <p:tag name="KSO_WM_UNIT_TEXT_FILL_TYPE" val="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21"/>
  <p:tag name="KSO_WM_SLIDE_BACKGROUND_TYPE" val="bottomTop"/>
  <p:tag name="KSO_WM_UNIT_TEXT_FILL_FORE_SCHEMECOLOR_INDEX" val="13"/>
  <p:tag name="KSO_WM_UNIT_TEXT_FILL_FORE_SCHEMECOLOR_INDEX_BRIGHTNESS" val="0"/>
  <p:tag name="KSO_WM_UNIT_TEXT_FILL_TYPE" val="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22"/>
  <p:tag name="KSO_WM_SLIDE_BACKGROUND_TYPE" val="bottomTop"/>
  <p:tag name="KSO_WM_UNIT_TEXT_FILL_FORE_SCHEMECOLOR_INDEX" val="13"/>
  <p:tag name="KSO_WM_UNIT_TEXT_FILL_FORE_SCHEMECOLOR_INDEX_BRIGHTNESS" val="0"/>
  <p:tag name="KSO_WM_UNIT_TEXT_FILL_TYPE" val="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23"/>
  <p:tag name="KSO_WM_SLIDE_BACKGROUND_TYPE" val="bottomTop"/>
  <p:tag name="KSO_WM_UNIT_TEXT_FILL_FORE_SCHEMECOLOR_INDEX" val="13"/>
  <p:tag name="KSO_WM_UNIT_TEXT_FILL_FORE_SCHEMECOLOR_INDEX_BRIGHTNESS" val="0"/>
  <p:tag name="KSO_WM_UNIT_TEXT_FILL_TYP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3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25"/>
  <p:tag name="KSO_WM_ASSEMBLE_CHIP_INDEX" val="7544971ffa0d477eba94262e5dafe99d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62ddf8aec23dfd8dd49fb082"/>
  <p:tag name="KSO_WM_CHIP_XID" val="62ddf8aec23dfd8dd49fb4a9"/>
  <p:tag name="KSO_WM_SLIDE_BACKGROUND_TYPE" val="navigation"/>
  <p:tag name="KSO_WM_TAG_VERSION" val="1.0"/>
  <p:tag name="KSO_WM_TEMPLATE_CATEGORY" val="chip"/>
  <p:tag name="KSO_WM_TEMPLATE_INDEX" val="20224288"/>
  <p:tag name="KSO_WM_UNIT_DEC_AREA_ID" val="d175c3f20a244f579af9ed6caa2e2da2"/>
  <p:tag name="KSO_WM_UNIT_DEC_CHANGEPICRESERVED" val="1"/>
  <p:tag name="KSO_WM_UNIT_DEC_SUPPORTCHANGEPIC" val="0"/>
  <p:tag name="KSO_WM_UNIT_ID" val="chip20224288_2*i*1"/>
  <p:tag name="KSO_WM_UNIT_INDEX" val="1"/>
  <p:tag name="KSO_WM_UNIT_SUBTYPE" val="v"/>
  <p:tag name="KSO_WM_UNIT_TYPE" val="i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26"/>
  <p:tag name="KSO_WM_ASSEMBLE_CHIP_INDEX" val="a8794698ce354aacac116551d44c7818"/>
  <p:tag name="KSO_WM_BEAUTIFY_FLAG" val="#wm#"/>
  <p:tag name="KSO_WM_CHIP_FILLAREA_FILL_RULE" val="{&quot;fill_align&quot;:&quot;cb&quot;,&quot;fill_effect&quot;:[],&quot;fill_mode&quot;:&quot;adaptive&quot;,&quot;sacle_strategy&quot;:&quot;stretch&quot;}"/>
  <p:tag name="KSO_WM_CHIP_GROUPID" val="62ddf8aec23dfd8dd49fb082"/>
  <p:tag name="KSO_WM_CHIP_XID" val="62ddf8aec23dfd8dd49fb465"/>
  <p:tag name="KSO_WM_SLIDE_BACKGROUND_TYPE" val="navigation"/>
  <p:tag name="KSO_WM_TAG_VERSION" val="1.0"/>
  <p:tag name="KSO_WM_TEMPLATE_CATEGORY" val="chip"/>
  <p:tag name="KSO_WM_TEMPLATE_INDEX" val="20224288"/>
  <p:tag name="KSO_WM_UNIT_DEC_AREA_ID" val="a059dc735c0e49bab8bad6147994bf2c"/>
  <p:tag name="KSO_WM_UNIT_DEC_CHANGEPICRESERVED" val="1"/>
  <p:tag name="KSO_WM_UNIT_DEC_SUPPORTCHANGEPIC" val="0"/>
  <p:tag name="KSO_WM_UNIT_ID" val="chip20224288_4*i*1"/>
  <p:tag name="KSO_WM_UNIT_INDEX" val="1"/>
  <p:tag name="KSO_WM_UNIT_SUBTYPE" val="t"/>
  <p:tag name="KSO_WM_UNIT_TYPE" val="i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27"/>
  <p:tag name="KSO_WM_SLIDE_BACKGROUND_TYPE" val="navigation"/>
  <p:tag name="KSO_WM_UNIT_TEXT_FILL_FORE_SCHEMECOLOR_INDEX" val="13"/>
  <p:tag name="KSO_WM_UNIT_TEXT_FILL_FORE_SCHEMECOLOR_INDEX_BRIGHTNESS" val="0"/>
  <p:tag name="KSO_WM_UNIT_TEXT_FILL_TYPE" val="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28"/>
  <p:tag name="KSO_WM_SLIDE_BACKGROUND_TYPE" val="navigation"/>
  <p:tag name="KSO_WM_UNIT_TEXT_FILL_FORE_SCHEMECOLOR_INDEX" val="13"/>
  <p:tag name="KSO_WM_UNIT_TEXT_FILL_FORE_SCHEMECOLOR_INDEX_BRIGHTNESS" val="0"/>
  <p:tag name="KSO_WM_UNIT_TEXT_FILL_TYPE" val="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29"/>
  <p:tag name="KSO_WM_SLIDE_BACKGROUND_TYPE" val="navigation"/>
  <p:tag name="KSO_WM_UNIT_TEXT_FILL_FORE_SCHEMECOLOR_INDEX" val="13"/>
  <p:tag name="KSO_WM_UNIT_TEXT_FILL_FORE_SCHEMECOLOR_INDEX_BRIGHTNESS" val="0"/>
  <p:tag name="KSO_WM_UNIT_TEXT_FILL_TYPE" val="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30"/>
  <p:tag name="KSO_WM_SLIDE_BACKGROUND_TYPE" val="navigation"/>
  <p:tag name="KSO_WM_UNIT_TEXT_FILL_FORE_SCHEMECOLOR_INDEX" val="13"/>
  <p:tag name="KSO_WM_UNIT_TEXT_FILL_FORE_SCHEMECOLOR_INDEX_BRIGHTNESS" val="0"/>
  <p:tag name="KSO_WM_UNIT_TEXT_FILL_TYPE" val="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31"/>
  <p:tag name="KSO_WM_SLIDE_BACKGROUND_TYPE" val="navigation"/>
  <p:tag name="KSO_WM_UNIT_TEXT_FILL_FORE_SCHEMECOLOR_INDEX" val="13"/>
  <p:tag name="KSO_WM_UNIT_TEXT_FILL_FORE_SCHEMECOLOR_INDEX_BRIGHTNESS" val="0"/>
  <p:tag name="KSO_WM_UNIT_TEXT_FILL_TYPE" val="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32"/>
  <p:tag name="KSO_WM_SLIDE_BACKGROUND_TYPE" val="navigation"/>
  <p:tag name="KSO_WM_UNIT_TEXT_FILL_FORE_SCHEMECOLOR_INDEX" val="13"/>
  <p:tag name="KSO_WM_UNIT_TEXT_FILL_FORE_SCHEMECOLOR_INDEX_BRIGHTNESS" val="0"/>
  <p:tag name="KSO_WM_UNIT_TEXT_FILL_TYPE" val="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33"/>
  <p:tag name="KSO_WM_SLIDE_BACKGROUND_TYPE" val="navigation"/>
  <p:tag name="KSO_WM_UNIT_TEXT_FILL_FORE_SCHEMECOLOR_INDEX" val="13"/>
  <p:tag name="KSO_WM_UNIT_TEXT_FILL_FORE_SCHEMECOLOR_INDEX_BRIGHTNESS" val="0"/>
  <p:tag name="KSO_WM_UNIT_TEXT_FILL_TYPE" val="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34"/>
  <p:tag name="KSO_WM_SLIDE_BACKGROUND_TYPE" val="navigation"/>
  <p:tag name="KSO_WM_UNIT_TEXT_FILL_FORE_SCHEMECOLOR_INDEX" val="13"/>
  <p:tag name="KSO_WM_UNIT_TEXT_FILL_FORE_SCHEMECOLOR_INDEX_BRIGHTNESS" val="0"/>
  <p:tag name="KSO_WM_UNIT_TEXT_FILL_TYP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3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36"/>
  <p:tag name="KSO_WM_ASSEMBLE_CHIP_INDEX" val="438d85c227ca4e9a9e93420f3dd1e51e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62ddf8aec23dfd8dd49fb082"/>
  <p:tag name="KSO_WM_CHIP_XID" val="62ddf8aec23dfd8dd49fb4a9"/>
  <p:tag name="KSO_WM_SLIDE_BACKGROUND_TYPE" val="belt"/>
  <p:tag name="KSO_WM_TAG_VERSION" val="1.0"/>
  <p:tag name="KSO_WM_TEMPLATE_CATEGORY" val="chip"/>
  <p:tag name="KSO_WM_TEMPLATE_INDEX" val="20224288"/>
  <p:tag name="KSO_WM_UNIT_DEC_AREA_ID" val="79f68000ed8e4b079c3f8387ae065782"/>
  <p:tag name="KSO_WM_UNIT_DEC_CHANGEPICRESERVED" val="1"/>
  <p:tag name="KSO_WM_UNIT_DEC_SUPPORTCHANGEPIC" val="0"/>
  <p:tag name="KSO_WM_UNIT_ID" val="chip20224288_2*i*1"/>
  <p:tag name="KSO_WM_UNIT_INDEX" val="1"/>
  <p:tag name="KSO_WM_UNIT_SUBTYPE" val="v"/>
  <p:tag name="KSO_WM_UNIT_TYPE" val="i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37"/>
  <p:tag name="KSO_WM_ASSEMBLE_CHIP_INDEX" val="3cdb226099cf44afa82884cb74f301a1"/>
  <p:tag name="KSO_WM_BEAUTIFY_FLAG" val="#wm#"/>
  <p:tag name="KSO_WM_CHIP_FILLAREA_FILL_RULE" val="{&quot;fill_align&quot;:&quot;ct&quot;,&quot;fill_effect&quot;:[],&quot;fill_mode&quot;:&quot;adaptive&quot;,&quot;sacle_strategy&quot;:&quot;stretch&quot;}"/>
  <p:tag name="KSO_WM_CHIP_GROUPID" val="62ddf8aec23dfd8dd49fb082"/>
  <p:tag name="KSO_WM_CHIP_XID" val="62ddf8aec23dfd8dd49fb446"/>
  <p:tag name="KSO_WM_SLIDE_BACKGROUND_TYPE" val="belt"/>
  <p:tag name="KSO_WM_TAG_VERSION" val="1.0"/>
  <p:tag name="KSO_WM_TEMPLATE_CATEGORY" val="chip"/>
  <p:tag name="KSO_WM_TEMPLATE_INDEX" val="20224288"/>
  <p:tag name="KSO_WM_UNIT_DEC_AREA_ID" val="ff3d7ae70eeb4fea8ca76bea0cf6e606"/>
  <p:tag name="KSO_WM_UNIT_DEC_CHANGEPICRESERVED" val="1"/>
  <p:tag name="KSO_WM_UNIT_DEC_SUPPORTCHANGEPIC" val="0"/>
  <p:tag name="KSO_WM_UNIT_ID" val="chip20224288_3*i*1"/>
  <p:tag name="KSO_WM_UNIT_INDEX" val="1"/>
  <p:tag name="KSO_WM_UNIT_SUBTYPE" val="t"/>
  <p:tag name="KSO_WM_UNIT_TYPE" val="i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38"/>
  <p:tag name="KSO_WM_SLIDE_BACKGROUND_TYPE" val="belt"/>
  <p:tag name="KSO_WM_UNIT_TEXT_FILL_FORE_SCHEMECOLOR_INDEX" val="13"/>
  <p:tag name="KSO_WM_UNIT_TEXT_FILL_FORE_SCHEMECOLOR_INDEX_BRIGHTNESS" val="0"/>
  <p:tag name="KSO_WM_UNIT_TEXT_FILL_TYPE" val="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39"/>
  <p:tag name="KSO_WM_SLIDE_BACKGROUND_TYPE" val="belt"/>
  <p:tag name="KSO_WM_UNIT_TEXT_FILL_FORE_SCHEMECOLOR_INDEX" val="13"/>
  <p:tag name="KSO_WM_UNIT_TEXT_FILL_FORE_SCHEMECOLOR_INDEX_BRIGHTNESS" val="0"/>
  <p:tag name="KSO_WM_UNIT_TEXT_FILL_TYPE" val="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40"/>
  <p:tag name="KSO_WM_SLIDE_BACKGROUND_TYPE" val="belt"/>
  <p:tag name="KSO_WM_UNIT_TEXT_FILL_FORE_SCHEMECOLOR_INDEX" val="13"/>
  <p:tag name="KSO_WM_UNIT_TEXT_FILL_FORE_SCHEMECOLOR_INDEX_BRIGHTNESS" val="0"/>
  <p:tag name="KSO_WM_UNIT_TEXT_FILL_TYPE" val="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41"/>
  <p:tag name="KSO_WM_SLIDE_BACKGROUND_TYPE" val="belt"/>
  <p:tag name="KSO_WM_UNIT_TEXT_FILL_FORE_SCHEMECOLOR_INDEX" val="13"/>
  <p:tag name="KSO_WM_UNIT_TEXT_FILL_FORE_SCHEMECOLOR_INDEX_BRIGHTNESS" val="0"/>
  <p:tag name="KSO_WM_UNIT_TEXT_FILL_TYPE" val="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42"/>
  <p:tag name="KSO_WM_SLIDE_BACKGROUND_TYPE" val="belt"/>
  <p:tag name="KSO_WM_UNIT_TEXT_FILL_FORE_SCHEMECOLOR_INDEX" val="13"/>
  <p:tag name="KSO_WM_UNIT_TEXT_FILL_FORE_SCHEMECOLOR_INDEX_BRIGHTNESS" val="0"/>
  <p:tag name="KSO_WM_UNIT_TEXT_FILL_TYPE" val="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44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45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4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4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47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49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5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5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52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5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5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5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5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5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4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87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88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89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65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66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67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68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69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70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4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72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78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79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80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8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82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83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85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86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9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4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98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03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04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05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06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07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08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09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10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1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4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19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20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2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26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27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28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29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30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3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3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4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33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34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35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47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53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54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55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56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57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5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4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59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60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61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62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63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64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69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70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65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6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4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66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67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48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49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50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51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52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36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46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3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4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38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39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40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41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42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43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44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45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22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2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5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23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24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11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16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17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12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13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14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15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9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95"/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5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00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01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02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94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97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95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96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87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88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8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5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90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91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92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66"/>
  <p:tag name="KSO_WM_BEAUTIFY_FLAG" val="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67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76"/>
  <p:tag name="KSO_WM_BEAUTIFY_FLAG" val="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69"/>
  <p:tag name="KSO_WM_BEAUTIFY_FLAG" val="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70"/>
  <p:tag name="KSO_WM_BEAUTIFY_FLAG" val="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71"/>
  <p:tag name="KSO_WM_BEAUTIFY_FLAG" val="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72"/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5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73"/>
  <p:tag name="KSO_WM_BEAUTIFY_FLAG" val="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74"/>
  <p:tag name="KSO_WM_BEAUTIFY_FLAG" val="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77"/>
  <p:tag name="KSO_WM_BEAUTIFY_FLAG" val="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78"/>
  <p:tag name="KSO_WM_BEAUTIFY_FLAG" val="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79"/>
  <p:tag name="KSO_WM_BEAUTIFY_FLAG" val="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80"/>
  <p:tag name="KSO_WM_BEAUTIFY_FLAG" val="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81"/>
  <p:tag name="KSO_WM_BEAUTIFY_FLAG" val="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82"/>
  <p:tag name="KSO_WM_BEAUTIFY_FLAG" val="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83"/>
  <p:tag name="KSO_WM_BEAUTIFY_FLAG" val="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4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5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48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1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29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49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52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53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54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50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51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5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73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75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76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77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78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79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80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81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8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5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83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84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79"/>
  <p:tag name="KSO_WM_BEAUTIFY_FLAG" val="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80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81"/>
  <p:tag name="KSO_WM_BEAUTIFY_FLAG" val="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80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82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83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22"/>
  <p:tag name="KSO_WM_BEAUTIFY_FLAG" val="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2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5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76"/>
  <p:tag name="KSO_WM_BEAUTIFY_FLAG" val="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78"/>
  <p:tag name="KSO_WM_BEAUTIFY_FLAG" val="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79"/>
  <p:tag name="KSO_WM_BEAUTIFY_FLAG" val="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80"/>
  <p:tag name="KSO_WM_BEAUTIFY_FLAG" val="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81"/>
  <p:tag name="KSO_WM_BEAUTIFY_FLAG" val="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82"/>
  <p:tag name="KSO_WM_BEAUTIFY_FLAG" val="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83"/>
  <p:tag name="KSO_WM_BEAUTIFY_FLAG" val="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84"/>
  <p:tag name="KSO_WM_BEAUTIFY_FLAG" val="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85"/>
  <p:tag name="KSO_WM_BEAUTIFY_FLAG" val="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86"/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5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87"/>
  <p:tag name="KSO_WM_BEAUTIFY_FLAG" val="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88"/>
  <p:tag name="KSO_WM_BEAUTIFY_FLAG" val="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89"/>
  <p:tag name="KSO_WM_BEAUTIFY_FLAG" val="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90"/>
  <p:tag name="KSO_WM_BEAUTIFY_FLAG" val="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91"/>
  <p:tag name="KSO_WM_BEAUTIFY_FLAG" val="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92"/>
  <p:tag name="KSO_WM_BEAUTIFY_FLAG" val="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93"/>
  <p:tag name="KSO_WM_BEAUTIFY_FLAG" val="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94"/>
  <p:tag name="KSO_WM_BEAUTIFY_FLAG" val="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95"/>
  <p:tag name="KSO_WM_BEAUTIFY_FLAG" val="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30"/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6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31"/>
  <p:tag name="KSO_WM_BEAUTIFY_FLAG" val="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32"/>
  <p:tag name="KSO_WM_BEAUTIFY_FLAG" val="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33"/>
  <p:tag name="KSO_WM_BEAUTIFY_FLAG" val="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34"/>
  <p:tag name="KSO_WM_BEAUTIFY_FLAG" val="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35"/>
  <p:tag name="KSO_WM_BEAUTIFY_FLAG" val="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36"/>
  <p:tag name="KSO_WM_BEAUTIFY_FLAG" val="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37"/>
  <p:tag name="KSO_WM_BEAUTIFY_FLAG" val="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38"/>
  <p:tag name="KSO_WM_BEAUTIFY_FLAG" val="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39"/>
  <p:tag name="KSO_WM_BEAUTIFY_FLAG" val="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40"/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6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41"/>
  <p:tag name="KSO_WM_BEAUTIFY_FLAG" val="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42"/>
  <p:tag name="KSO_WM_BEAUTIFY_FLAG" val="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43"/>
  <p:tag name="KSO_WM_BEAUTIFY_FLAG" val="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44"/>
  <p:tag name="KSO_WM_BEAUTIFY_FLAG" val="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45"/>
  <p:tag name="KSO_WM_BEAUTIFY_FLAG" val="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46"/>
  <p:tag name="KSO_WM_BEAUTIFY_FLAG" val="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47"/>
  <p:tag name="KSO_WM_BEAUTIFY_FLAG" val="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48"/>
  <p:tag name="KSO_WM_BEAUTIFY_FLAG" val="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49"/>
  <p:tag name="KSO_WM_BEAUTIFY_FLAG" val="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0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96"/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6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1"/>
  <p:tag name="KSO_WM_BEAUTIFY_FLAG" val="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2"/>
  <p:tag name="KSO_WM_BEAUTIFY_FLAG" val="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3"/>
  <p:tag name="KSO_WM_BEAUTIFY_FLAG" val="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4"/>
  <p:tag name="KSO_WM_BEAUTIFY_FLAG" val="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5"/>
  <p:tag name="KSO_WM_BEAUTIFY_FLAG" val="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6"/>
  <p:tag name="KSO_WM_BEAUTIFY_FLAG" val="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7"/>
  <p:tag name="KSO_WM_BEAUTIFY_FLAG" val="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8"/>
  <p:tag name="KSO_WM_BEAUTIFY_FLAG" val="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9"/>
  <p:tag name="KSO_WM_BEAUTIFY_FLAG" val="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60"/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6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61"/>
  <p:tag name="KSO_WM_BEAUTIFY_FLAG" val="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62"/>
  <p:tag name="KSO_WM_BEAUTIFY_FLAG" val="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63"/>
  <p:tag name="KSO_WM_BEAUTIFY_FLAG" val="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64"/>
  <p:tag name="KSO_WM_BEAUTIFY_FLAG" val="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65"/>
  <p:tag name="KSO_WM_BEAUTIFY_FLAG" val="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66"/>
  <p:tag name="KSO_WM_BEAUTIFY_FLAG" val="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67"/>
  <p:tag name="KSO_WM_BEAUTIFY_FLAG" val="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68"/>
  <p:tag name="KSO_WM_BEAUTIFY_FLAG" val="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69"/>
  <p:tag name="KSO_WM_BEAUTIFY_FLAG" val="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70"/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6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71"/>
  <p:tag name="KSO_WM_BEAUTIFY_FLAG" val="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72"/>
  <p:tag name="KSO_WM_BEAUTIFY_FLAG" val="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73"/>
  <p:tag name="KSO_WM_BEAUTIFY_FLAG" val="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74"/>
  <p:tag name="KSO_WM_BEAUTIFY_FLAG" val="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75"/>
  <p:tag name="KSO_WM_BEAUTIFY_FLAG" val="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81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5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52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53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8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6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90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91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1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2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92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93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80"/>
  <p:tag name="KSO_WM_BEAUTIFY_FLAG" val="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81"/>
  <p:tag name="KSO_WM_BEAUTIFY_FLAG" val="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82"/>
  <p:tag name="KSO_WM_BEAUTIFY_FLAG" val=""/>
  <p:tag name="TABLE_ENDDRAG_ORIGIN_RECT" val="912*297"/>
  <p:tag name="TABLE_ENDDRAG_RECT" val="20*130*913*297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83"/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6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84"/>
  <p:tag name="KSO_WM_BEAUTIFY_FLAG" val="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85"/>
  <p:tag name="KSO_WM_BEAUTIFY_FLAG" val="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86"/>
  <p:tag name="KSO_WM_BEAUTIFY_FLAG" val="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87"/>
  <p:tag name="KSO_WM_BEAUTIFY_FLAG" val="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88"/>
  <p:tag name="KSO_WM_BEAUTIFY_FLAG" val="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89"/>
  <p:tag name="KSO_WM_BEAUTIFY_FLAG" val="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90"/>
  <p:tag name="KSO_WM_BEAUTIFY_FLAG" val="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91"/>
  <p:tag name="KSO_WM_BEAUTIFY_FLAG" val="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92"/>
  <p:tag name="KSO_WM_BEAUTIFY_FLAG" val="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93"/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6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64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78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79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80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81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82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83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84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85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8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7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00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87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88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65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68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69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70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66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67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7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10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92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93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94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95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96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97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00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98"/>
  <p:tag name="KSO_WM_BEAUTIFY_FLAG" val="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99"/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7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11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14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17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60"/>
  <p:tag name="KSO_WM_BEAUTIFY_FLAG" val="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61"/>
  <p:tag name="KSO_WM_BEAUTIFY_FLAG" val="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62"/>
  <p:tag name="KSO_WM_BEAUTIFY_FLAG" val="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63"/>
  <p:tag name="KSO_WM_BEAUTIFY_FLAG" val="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64"/>
  <p:tag name="KSO_WM_BEAUTIFY_FLAG" val="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65"/>
  <p:tag name="KSO_WM_BEAUTIFY_FLAG" val="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6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7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69"/>
  <p:tag name="KSO_WM_BEAUTIFY_FLAG" val="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70"/>
  <p:tag name="KSO_WM_BEAUTIFY_FLAG" val="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71"/>
  <p:tag name="KSO_WM_BEAUTIFY_FLAG" val="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72"/>
  <p:tag name="KSO_WM_BEAUTIFY_FLAG" val="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73"/>
  <p:tag name="KSO_WM_BEAUTIFY_FLAG" val="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74"/>
  <p:tag name="KSO_WM_BEAUTIFY_FLAG" val="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75"/>
  <p:tag name="KSO_WM_BEAUTIFY_FLAG" val="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76"/>
  <p:tag name="KSO_WM_BEAUTIFY_FLAG" val="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77"/>
  <p:tag name="KSO_WM_BEAUTIFY_FLAG" val="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78"/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9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7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79"/>
  <p:tag name="KSO_WM_BEAUTIFY_FLAG" val="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80"/>
  <p:tag name="KSO_WM_BEAUTIFY_FLAG" val="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81"/>
  <p:tag name="KSO_WM_BEAUTIFY_FLAG" val="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82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85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88"/>
  <p:tag name="KSO_WM_BEAUTIFY_FLAG" val="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89"/>
  <p:tag name="KSO_WM_BEAUTIFY_FLAG" val="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90"/>
  <p:tag name="KSO_WM_BEAUTIFY_FLAG" val="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91"/>
  <p:tag name="KSO_WM_BEAUTIFY_FLAG" val="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86"/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7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87"/>
  <p:tag name="KSO_WM_BEAUTIFY_FLAG" val="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83"/>
  <p:tag name="KSO_WM_BEAUTIFY_FLAG" val="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84"/>
  <p:tag name="KSO_WM_BEAUTIFY_FLAG" val="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67"/>
  <p:tag name="KSO_WM_BEAUTIFY_FLAG" val="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68"/>
  <p:tag name="KSO_WM_BEAUTIFY_FLAG" val="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18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59"/>
  <p:tag name="KSO_WM_BEAUTIFY_FLAG" val="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19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48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49"/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7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50"/>
  <p:tag name="KSO_WM_BEAUTIFY_FLAG" val="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51"/>
  <p:tag name="KSO_WM_BEAUTIFY_FLAG" val="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52"/>
  <p:tag name="KSO_WM_BEAUTIFY_FLAG" val="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53"/>
  <p:tag name="KSO_WM_BEAUTIFY_FLAG" val="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54"/>
  <p:tag name="KSO_WM_BEAUTIFY_FLAG" val="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55"/>
  <p:tag name="KSO_WM_BEAUTIFY_FLAG" val="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56"/>
  <p:tag name="KSO_WM_BEAUTIFY_FLAG" val="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57"/>
  <p:tag name="KSO_WM_BEAUTIFY_FLAG" val="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58"/>
  <p:tag name="KSO_WM_BEAUTIFY_FLAG" val="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2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7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24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29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34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39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43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44"/>
  <p:tag name="KSO_WM_BEAUTIFY_FLAG" val="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45"/>
  <p:tag name="KSO_WM_BEAUTIFY_FLAG" val="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46"/>
  <p:tag name="KSO_WM_BEAUTIFY_FLAG" val="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47"/>
  <p:tag name="KSO_WM_BEAUTIFY_FLAG" val="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40"/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8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41"/>
  <p:tag name="KSO_WM_BEAUTIFY_FLAG" val="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42"/>
  <p:tag name="KSO_WM_BEAUTIFY_FLAG" val="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35"/>
  <p:tag name="KSO_WM_BEAUTIFY_FLAG" val="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36"/>
  <p:tag name="KSO_WM_BEAUTIFY_FLAG" val="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37"/>
  <p:tag name="KSO_WM_BEAUTIFY_FLAG" val="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38"/>
  <p:tag name="KSO_WM_BEAUTIFY_FLAG" val="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30"/>
  <p:tag name="KSO_WM_BEAUTIFY_FLAG" val="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31"/>
  <p:tag name="KSO_WM_BEAUTIFY_FLAG" val="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32"/>
  <p:tag name="KSO_WM_BEAUTIFY_FLAG" val="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33"/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8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25"/>
  <p:tag name="KSO_WM_BEAUTIFY_FLAG" val="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26"/>
  <p:tag name="KSO_WM_BEAUTIFY_FLAG" val="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27"/>
  <p:tag name="KSO_WM_BEAUTIFY_FLAG" val="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28"/>
  <p:tag name="KSO_WM_BEAUTIFY_FLAG" val="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21"/>
  <p:tag name="KSO_WM_BEAUTIFY_FLAG" val="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22"/>
  <p:tag name="KSO_WM_BEAUTIFY_FLAG" val="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23"/>
  <p:tag name="KSO_WM_BEAUTIFY_FLAG" val="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15"/>
  <p:tag name="KSO_WM_BEAUTIFY_FLAG" val="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16"/>
  <p:tag name="KSO_WM_BEAUTIFY_FLAG" val="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12"/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8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13"/>
  <p:tag name="KSO_WM_BEAUTIFY_FLAG" val="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14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15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16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20"/>
  <p:tag name="KSO_WM_BEAUTIFY_FLAG" val="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21"/>
  <p:tag name="KSO_WM_BEAUTIFY_FLAG" val="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22"/>
  <p:tag name="KSO_WM_BEAUTIFY_FLAG" val="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23"/>
  <p:tag name="KSO_WM_BEAUTIFY_FLAG" val="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17"/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8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18"/>
  <p:tag name="KSO_WM_BEAUTIFY_FLAG" val="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19"/>
  <p:tag name="KSO_WM_BEAUTIFY_FLAG" val="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33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34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35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36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37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38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39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89"/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8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45"/>
  <p:tag name="KSO_WM_BEAUTIFY_FLAG" val="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47"/>
  <p:tag name="KSO_WM_BEAUTIFY_FLAG" val="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48"/>
  <p:tag name="KSO_WM_BEAUTIFY_FLAG" val="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49"/>
  <p:tag name="KSO_WM_BEAUTIFY_FLAG" val="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50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53"/>
  <p:tag name="KSO_WM_BEAUTIFY_FLAG" val="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54"/>
  <p:tag name="KSO_WM_BEAUTIFY_FLAG" val="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55"/>
  <p:tag name="KSO_WM_BEAUTIFY_FLAG" val="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56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59"/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8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60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63"/>
  <p:tag name="KSO_WM_BEAUTIFY_FLAG" val="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64"/>
  <p:tag name="KSO_WM_BEAUTIFY_FLAG" val="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65"/>
  <p:tag name="KSO_WM_BEAUTIFY_FLAG" val="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66"/>
  <p:tag name="KSO_WM_BEAUTIFY_FLAG" val="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67"/>
  <p:tag name="KSO_WM_BEAUTIFY_FLAG" val="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68"/>
  <p:tag name="KSO_WM_BEAUTIFY_FLAG" val="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70"/>
  <p:tag name="KSO_WM_BEAUTIFY_FLAG" val="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71"/>
  <p:tag name="KSO_WM_BEAUTIFY_FLAG" val="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7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9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8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78"/>
  <p:tag name="KSO_WM_BEAUTIFY_FLAG" val="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73"/>
  <p:tag name="KSO_WM_BEAUTIFY_FLAG" val="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74"/>
  <p:tag name="KSO_WM_BEAUTIFY_FLAG" val="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75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76"/>
  <p:tag name="KSO_WM_BEAUTIFY_FLAG" val="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77"/>
  <p:tag name="KSO_WM_BEAUTIFY_FLAG" val="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61"/>
  <p:tag name="KSO_WM_BEAUTIFY_FLAG" val="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62"/>
  <p:tag name="KSO_WM_BEAUTIFY_FLAG" val="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57"/>
  <p:tag name="KSO_WM_BEAUTIFY_FLAG" val="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58"/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8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51"/>
  <p:tag name="KSO_WM_BEAUTIFY_FLAG" val="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52"/>
  <p:tag name="KSO_WM_BEAUTIFY_FLAG" val="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94"/>
  <p:tag name="KSO_WM_BEAUTIFY_FLAG" val="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95"/>
  <p:tag name="KSO_WM_BEAUTIFY_FLAG" val="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96"/>
  <p:tag name="KSO_WM_BEAUTIFY_FLAG" val="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97"/>
  <p:tag name="KSO_WM_BEAUTIFY_FLAG" val="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98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01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04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05"/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9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06"/>
  <p:tag name="KSO_WM_BEAUTIFY_FLAG" val="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02"/>
  <p:tag name="KSO_WM_BEAUTIFY_FLAG" val="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03"/>
  <p:tag name="KSO_WM_BEAUTIFY_FLAG" val="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99"/>
  <p:tag name="KSO_WM_BEAUTIFY_FLAG" val="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00"/>
  <p:tag name="KSO_WM_BEAUTIFY_FLAG" val="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87"/>
  <p:tag name="KSO_WM_BEAUTIFY_FLAG" val="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87"/>
  <p:tag name="KSO_WM_BEAUTIFY_FLAG" val="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88"/>
  <p:tag name="KSO_WM_BEAUTIFY_FLAG" val="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89"/>
  <p:tag name="KSO_WM_BEAUTIFY_FLAG" val="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90"/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9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11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95"/>
  <p:tag name="KSO_WM_BEAUTIFY_FLAG" val="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96"/>
  <p:tag name="KSO_WM_BEAUTIFY_FLAG" val="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97"/>
  <p:tag name="KSO_WM_BEAUTIFY_FLAG" val="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98"/>
  <p:tag name="KSO_WM_BEAUTIFY_FLAG" val="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99"/>
  <p:tag name="KSO_WM_BEAUTIFY_FLAG" val="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87"/>
  <p:tag name="KSO_WM_BEAUTIFY_FLAG" val="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87"/>
  <p:tag name="KSO_WM_BEAUTIFY_FLAG" val="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33"/>
  <p:tag name="KSO_WM_BEAUTIFY_FLAG" val="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34"/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9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35"/>
  <p:tag name="KSO_WM_BEAUTIFY_FLAG" val="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36"/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9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56"/>
  <p:tag name="KSO_WM_TEMPLATE_CATEGORY" val="custom"/>
  <p:tag name="KSO_WM_TEMPLATE_INDEX" val="20224288"/>
  <p:tag name="KSO_WM_UNIT_TEXT_FILL_FORE_SCHEMECOLOR_INDEX" val="13"/>
  <p:tag name="KSO_WM_UNIT_TEXT_FILL_FORE_SCHEMECOLOR_INDEX_BRIGHTNESS" val="0"/>
  <p:tag name="KSO_WM_UNIT_TEXT_FILL_TYPE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57"/>
  <p:tag name="KSO_WM_TEMPLATE_CATEGORY" val="custom"/>
  <p:tag name="KSO_WM_TEMPLATE_INDEX" val="20224288"/>
  <p:tag name="KSO_WM_UNIT_TEXT_FILL_FORE_SCHEMECOLOR_INDEX" val="13"/>
  <p:tag name="KSO_WM_UNIT_TEXT_FILL_FORE_SCHEMECOLOR_INDEX_BRIGHTNESS" val="0"/>
  <p:tag name="KSO_WM_UNIT_TEXT_FILL_TYPE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58"/>
  <p:tag name="KSO_WM_UNIT_TEXT_FILL_FORE_SCHEMECOLOR_INDEX" val="13"/>
  <p:tag name="KSO_WM_UNIT_TEXT_FILL_FORE_SCHEMECOLOR_INDEX_BRIGHTNESS" val="0"/>
  <p:tag name="KSO_WM_UNIT_TEXT_FILL_TYPE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59"/>
  <p:tag name="KSO_WM_UNIT_TEXT_FILL_FORE_SCHEMECOLOR_INDEX" val="13"/>
  <p:tag name="KSO_WM_UNIT_TEXT_FILL_FORE_SCHEMECOLOR_INDEX_BRIGHTNESS" val="0"/>
  <p:tag name="KSO_WM_UNIT_TEXT_FILL_TYP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9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60"/>
  <p:tag name="KSO_WM_UNIT_TEXT_FILL_FORE_SCHEMECOLOR_INDEX" val="13"/>
  <p:tag name="KSO_WM_UNIT_TEXT_FILL_FORE_SCHEMECOLOR_INDEX_BRIGHTNESS" val="0"/>
  <p:tag name="KSO_WM_UNIT_TEXT_FILL_TYPE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61"/>
  <p:tag name="KSO_WM_BEAUTIFY_FLAG" val="#wm#"/>
  <p:tag name="KSO_WM_CHIP_COLORING" val="1"/>
  <p:tag name="KSO_WM_TAG_VERSION" val="1.0"/>
  <p:tag name="KSO_WM_TEMPLATE_CATEGORY" val="custom"/>
  <p:tag name="KSO_WM_TEMPLATE_INDEX" val="2022428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6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6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03"/>
  <p:tag name="KSO_WM_ASSEMBLE_CHIP_INDEX" val="00a715271098483f8e95cdff5ca5779f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62ddf8aec23dfd8dd49fb082"/>
  <p:tag name="KSO_WM_CHIP_XID" val="62ddf8aec23dfd8dd49fb60d"/>
  <p:tag name="KSO_WM_TAG_VERSION" val="1.0"/>
  <p:tag name="KSO_WM_TEMPLATE_CATEGORY" val="chip"/>
  <p:tag name="KSO_WM_TEMPLATE_INDEX" val="20224288"/>
  <p:tag name="KSO_WM_UNIT_DEC_AREA_ID" val="b4588188ce4a4eb7996c345fedb27a95"/>
  <p:tag name="KSO_WM_UNIT_DEC_CHANGEPICRESERVED" val="1"/>
  <p:tag name="KSO_WM_UNIT_DEC_SUPPORTCHANGEPIC" val="0"/>
  <p:tag name="KSO_WM_UNIT_ID" val="chip20224288_15*i*1"/>
  <p:tag name="KSO_WM_UNIT_INDEX" val="1"/>
  <p:tag name="KSO_WM_UNIT_SUBTYPE" val="v"/>
  <p:tag name="KSO_WM_UNIT_TYPE" val="i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04"/>
  <p:tag name="KSO_WM_ASSEMBLE_CHIP_INDEX" val="8343feb33ed04979bef069da149cbc5d"/>
  <p:tag name="KSO_WM_BEAUTIFY_FLAG" val="#wm#"/>
  <p:tag name="KSO_WM_CHIP_FILLAREA_FILL_RULE" val="{&quot;fill_align&quot;:&quot;lb&quot;,&quot;fill_effect&quot;:[],&quot;fill_mode&quot;:&quot;adaptive&quot;,&quot;sacle_strategy&quot;:&quot;stretch&quot;}"/>
  <p:tag name="KSO_WM_CHIP_GROUPID" val="62ddf8aec23dfd8dd49fb082"/>
  <p:tag name="KSO_WM_CHIP_XID" val="62ddf8aec23dfd8dd49fb4eb"/>
  <p:tag name="KSO_WM_TAG_VERSION" val="1.0"/>
  <p:tag name="KSO_WM_TEMPLATE_CATEGORY" val="chip"/>
  <p:tag name="KSO_WM_TEMPLATE_INDEX" val="20224288"/>
  <p:tag name="KSO_WM_UNIT_DEC_AREA_ID" val="489c7e4072364a48b91008a259547ab3"/>
  <p:tag name="KSO_WM_UNIT_DEC_CHANGEPICRESERVED" val="1"/>
  <p:tag name="KSO_WM_UNIT_DEC_SUPPORTCHANGEPIC" val="0"/>
  <p:tag name="KSO_WM_UNIT_ID" val="chip20224288_18*i*1"/>
  <p:tag name="KSO_WM_UNIT_INDEX" val="1"/>
  <p:tag name="KSO_WM_UNIT_SUBTYPE" val="t"/>
  <p:tag name="KSO_WM_UNIT_TYPE" val="i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05"/>
  <p:tag name="KSO_WM_UNIT_TEXT_FILL_FORE_SCHEMECOLOR_INDEX" val="13"/>
  <p:tag name="KSO_WM_UNIT_TEXT_FILL_FORE_SCHEMECOLOR_INDEX_BRIGHTNESS" val="0"/>
  <p:tag name="KSO_WM_UNIT_TEXT_FILL_TYPE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06"/>
  <p:tag name="KSO_WM_UNIT_TEXT_FILL_FORE_SCHEMECOLOR_INDEX" val="13"/>
  <p:tag name="KSO_WM_UNIT_TEXT_FILL_FORE_SCHEMECOLOR_INDEX_BRIGHTNESS" val="0"/>
  <p:tag name="KSO_WM_UNIT_TEXT_FILL_TYPE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07"/>
  <p:tag name="KSO_WM_UNIT_TEXT_FILL_FORE_SCHEMECOLOR_INDEX" val="13"/>
  <p:tag name="KSO_WM_UNIT_TEXT_FILL_FORE_SCHEMECOLOR_INDEX_BRIGHTNESS" val="0"/>
  <p:tag name="KSO_WM_UNIT_TEXT_FILL_TYPE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08"/>
  <p:tag name="KSO_WM_ASSEMBLE_CHIP_INDEX" val="f820cd9b9280475eade1741540fc19ab"/>
  <p:tag name="KSO_WM_BEAUTIFY_FLAG" val="#wm#"/>
  <p:tag name="KSO_WM_CHIP_FILLAREA_FILL_RULE" val="{&quot;fill_align&quot;:&quot;lt&quot;,&quot;fill_mode&quot;:&quot;adaptive&quot;,&quot;sacle_strategy&quot;:&quot;smart&quot;}"/>
  <p:tag name="KSO_WM_CHIP_GROUPID" val="624cf4268c72ca61f790a23b"/>
  <p:tag name="KSO_WM_CHIP_XID" val="624cf4268c72ca61f790a23a"/>
  <p:tag name="KSO_WM_TAG_VERSION" val="1.0"/>
  <p:tag name="KSO_WM_TEMPLATE_ASSEMBLE_GROUPID" val="62ddf8aec23dfd8dd49fb082"/>
  <p:tag name="KSO_WM_TEMPLATE_ASSEMBLE_XID" val="62ddfde9c23dfd8dd49fc2f7"/>
  <p:tag name="KSO_WM_TEMPLATE_CATEGORY" val="custom"/>
  <p:tag name="KSO_WM_TEMPLATE_INDEX" val="20224288"/>
  <p:tag name="KSO_WM_UNIT_BLOCK" val="0"/>
  <p:tag name="KSO_WM_UNIT_COMPATIBLE" val="0"/>
  <p:tag name="KSO_WM_UNIT_DEC_AREA_ID" val="3e6262840e344be98497181f58013c8d"/>
  <p:tag name="KSO_WM_UNIT_DEFAULT_FONT" val="54;60;2"/>
  <p:tag name="KSO_WM_UNIT_DIAGRAM_ISNUMVISUAL" val="0"/>
  <p:tag name="KSO_WM_UNIT_DIAGRAM_ISREFERUNIT" val="0"/>
  <p:tag name="KSO_WM_UNIT_HIGHLIGHT" val="0"/>
  <p:tag name="KSO_WM_UNIT_ID" val="custom20224288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企业宣传画册"/>
  <p:tag name="KSO_WM_UNIT_TEXT_FILL_FORE_SCHEMECOLOR_INDEX" val="13"/>
  <p:tag name="KSO_WM_UNIT_TEXT_FILL_FORE_SCHEMECOLOR_INDEX_BRIGHTNESS" val="0.15"/>
  <p:tag name="KSO_WM_UNIT_TEXT_FILL_TYPE" val="1"/>
  <p:tag name="KSO_WM_UNIT_TYPE" val="a"/>
  <p:tag name="KSO_WM_UNIT_VALUE" val="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0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09"/>
  <p:tag name="KSO_WM_ASSEMBLE_CHIP_INDEX" val="f820cd9b9280475eade1741540fc19ab"/>
  <p:tag name="KSO_WM_BEAUTIFY_FLAG" val="#wm#"/>
  <p:tag name="KSO_WM_CHIP_FILLAREA_FILL_RULE" val="{&quot;fill_align&quot;:&quot;lt&quot;,&quot;fill_mode&quot;:&quot;adaptive&quot;,&quot;sacle_strategy&quot;:&quot;smart&quot;}"/>
  <p:tag name="KSO_WM_CHIP_GROUPID" val="624cf4268c72ca61f790a23b"/>
  <p:tag name="KSO_WM_CHIP_XID" val="624cf4268c72ca61f790a23a"/>
  <p:tag name="KSO_WM_TAG_VERSION" val="1.0"/>
  <p:tag name="KSO_WM_TEMPLATE_ASSEMBLE_GROUPID" val="62ddf8aec23dfd8dd49fb082"/>
  <p:tag name="KSO_WM_TEMPLATE_ASSEMBLE_XID" val="62ddfde9c23dfd8dd49fc2f7"/>
  <p:tag name="KSO_WM_TEMPLATE_CATEGORY" val="custom"/>
  <p:tag name="KSO_WM_TEMPLATE_INDEX" val="20224288"/>
  <p:tag name="KSO_WM_UNIT_BLOCK" val="0"/>
  <p:tag name="KSO_WM_UNIT_COMPATIBLE" val="0"/>
  <p:tag name="KSO_WM_UNIT_DEC_AREA_ID" val="21661bc8fc5b4e4bae517e78812d239f"/>
  <p:tag name="KSO_WM_UNIT_DEFAULT_FONT" val="14;16;2"/>
  <p:tag name="KSO_WM_UNIT_DIAGRAM_ISNUMVISUAL" val="0"/>
  <p:tag name="KSO_WM_UNIT_DIAGRAM_ISREFERUNIT" val="0"/>
  <p:tag name="KSO_WM_UNIT_HIGHLIGHT" val="0"/>
  <p:tag name="KSO_WM_UNIT_ID" val="custom20224288_1*f*2"/>
  <p:tag name="KSO_WM_UNIT_INDEX" val="2"/>
  <p:tag name="KSO_WM_UNIT_LAYERLEVEL" val="1"/>
  <p:tag name="KSO_WM_UNIT_NOCLEAR" val="0"/>
  <p:tag name="KSO_WM_UNIT_PRESET_TEXT" val="单击此处添加正文，文字是您思想的提炼，为了演示发布的良好效果，请言简意赅地阐述您的观点。"/>
  <p:tag name="KSO_WM_UNIT_SUBTYPE" val="a"/>
  <p:tag name="KSO_WM_UNIT_TEXT_FILL_FORE_SCHEMECOLOR_INDEX" val="13"/>
  <p:tag name="KSO_WM_UNIT_TEXT_FILL_FORE_SCHEMECOLOR_INDEX_BRIGHTNESS" val="0.15"/>
  <p:tag name="KSO_WM_UNIT_TEXT_FILL_TYPE" val="1"/>
  <p:tag name="KSO_WM_UNIT_TYPE" val="f"/>
  <p:tag name="KSO_WM_UNIT_VALUE" val="12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10"/>
  <p:tag name="KSO_WM_ASSEMBLE_CHIP_INDEX" val="f820cd9b9280475eade1741540fc19ab"/>
  <p:tag name="KSO_WM_BEAUTIFY_FLAG" val="#wm#"/>
  <p:tag name="KSO_WM_CHIP_FILLAREA_FILL_RULE" val="{&quot;fill_align&quot;:&quot;lt&quot;,&quot;fill_mode&quot;:&quot;adaptive&quot;,&quot;sacle_strategy&quot;:&quot;smart&quot;}"/>
  <p:tag name="KSO_WM_CHIP_GROUPID" val="624cf4268c72ca61f790a23b"/>
  <p:tag name="KSO_WM_CHIP_XID" val="624cf4268c72ca61f790a23a"/>
  <p:tag name="KSO_WM_TAG_VERSION" val="1.0"/>
  <p:tag name="KSO_WM_TEMPLATE_ASSEMBLE_GROUPID" val="62ddf8aec23dfd8dd49fb082"/>
  <p:tag name="KSO_WM_TEMPLATE_ASSEMBLE_XID" val="62ddfde9c23dfd8dd49fc2f7"/>
  <p:tag name="KSO_WM_TEMPLATE_CATEGORY" val="custom"/>
  <p:tag name="KSO_WM_TEMPLATE_INDEX" val="20224288"/>
  <p:tag name="KSO_WM_UNIT_BLOCK" val="0"/>
  <p:tag name="KSO_WM_UNIT_COMPATIBLE" val="0"/>
  <p:tag name="KSO_WM_UNIT_DEC_AREA_ID" val="4f9f062f0aa3417ab9332ddfffbf240c"/>
  <p:tag name="KSO_WM_UNIT_DEFAULT_FONT" val="40;44;2"/>
  <p:tag name="KSO_WM_UNIT_DIAGRAM_ISNUMVISUAL" val="0"/>
  <p:tag name="KSO_WM_UNIT_DIAGRAM_ISREFERUNIT" val="0"/>
  <p:tag name="KSO_WM_UNIT_HIGHLIGHT" val="0"/>
  <p:tag name="KSO_WM_UNIT_ID" val="custom20224288_1*f*1"/>
  <p:tag name="KSO_WM_UNIT_INDEX" val="1"/>
  <p:tag name="KSO_WM_UNIT_LAYERLEVEL" val="1"/>
  <p:tag name="KSO_WM_UNIT_NOCLEAR" val="0"/>
  <p:tag name="KSO_WM_UNIT_PRESET_TEXT" val="20XX"/>
  <p:tag name="KSO_WM_UNIT_SUBTYPE" val="e"/>
  <p:tag name="KSO_WM_UNIT_TEXT_FILL_FORE_SCHEMECOLOR_INDEX" val="13"/>
  <p:tag name="KSO_WM_UNIT_TEXT_FILL_FORE_SCHEMECOLOR_INDEX_BRIGHTNESS" val="0.15"/>
  <p:tag name="KSO_WM_UNIT_TEXT_FILL_TYPE" val="1"/>
  <p:tag name="KSO_WM_UNIT_TYPE" val="f"/>
  <p:tag name="KSO_WM_UNIT_VALUE" val="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12"/>
  <p:tag name="KSO_WM_ASSEMBLE_CHIP_INDEX" val="ca857e3197684d6aa682b51fe116ee11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62ddf8aec23dfd8dd49fb082"/>
  <p:tag name="KSO_WM_CHIP_XID" val="62ddf8aec23dfd8dd49fb4a9"/>
  <p:tag name="KSO_WM_TAG_VERSION" val="1.0"/>
  <p:tag name="KSO_WM_TEMPLATE_CATEGORY" val="chip"/>
  <p:tag name="KSO_WM_TEMPLATE_INDEX" val="20224288"/>
  <p:tag name="KSO_WM_UNIT_DEC_AREA_ID" val="7150581ab6604a63a6a58a68a50f1a89"/>
  <p:tag name="KSO_WM_UNIT_DEC_CHANGEPICRESERVED" val="1"/>
  <p:tag name="KSO_WM_UNIT_DEC_SUPPORTCHANGEPIC" val="0"/>
  <p:tag name="KSO_WM_UNIT_ID" val="chip20224288_2*i*1"/>
  <p:tag name="KSO_WM_UNIT_INDEX" val="1"/>
  <p:tag name="KSO_WM_UNIT_SUBTYPE" val="v"/>
  <p:tag name="KSO_WM_UNIT_TYPE" val="i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13"/>
  <p:tag name="KSO_WM_UNIT_TEXT_FILL_FORE_SCHEMECOLOR_INDEX" val="13"/>
  <p:tag name="KSO_WM_UNIT_TEXT_FILL_FORE_SCHEMECOLOR_INDEX_BRIGHTNESS" val="0"/>
  <p:tag name="KSO_WM_UNIT_TEXT_FILL_TYPE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14"/>
  <p:tag name="KSO_WM_UNIT_TEXT_FILL_FORE_SCHEMECOLOR_INDEX" val="13"/>
  <p:tag name="KSO_WM_UNIT_TEXT_FILL_FORE_SCHEMECOLOR_INDEX_BRIGHTNESS" val="0"/>
  <p:tag name="KSO_WM_UNIT_TEXT_FILL_TYPE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15"/>
  <p:tag name="KSO_WM_UNIT_TEXT_FILL_FORE_SCHEMECOLOR_INDEX" val="13"/>
  <p:tag name="KSO_WM_UNIT_TEXT_FILL_FORE_SCHEMECOLOR_INDEX_BRIGHTNESS" val="0"/>
  <p:tag name="KSO_WM_UNIT_TEXT_FILL_TYPE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16"/>
  <p:tag name="KSO_WM_UNIT_TEXT_FILL_FORE_SCHEMECOLOR_INDEX" val="13"/>
  <p:tag name="KSO_WM_UNIT_TEXT_FILL_FORE_SCHEMECOLOR_INDEX_BRIGHTNESS" val="0"/>
  <p:tag name="KSO_WM_UNIT_TEXT_FILL_TYPE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17"/>
  <p:tag name="KSO_WM_UNIT_TEXT_FILL_FORE_SCHEMECOLOR_INDEX" val="13"/>
  <p:tag name="KSO_WM_UNIT_TEXT_FILL_FORE_SCHEMECOLOR_INDEX_BRIGHTNESS" val="0"/>
  <p:tag name="KSO_WM_UNIT_TEXT_FILL_TYPE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19"/>
  <p:tag name="KSO_WM_ASSEMBLE_CHIP_INDEX" val="f73ae4270f9448dda6b8332acaa24c79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62ddf8aec23dfd8dd49fb082"/>
  <p:tag name="KSO_WM_CHIP_XID" val="62ddf8aec23dfd8dd49fb426"/>
  <p:tag name="KSO_WM_TAG_VERSION" val="1.0"/>
  <p:tag name="KSO_WM_TEMPLATE_CATEGORY" val="chip"/>
  <p:tag name="KSO_WM_TEMPLATE_INDEX" val="20224288"/>
  <p:tag name="KSO_WM_UNIT_DEC_AREA_ID" val="d8dcd8de54a34ea5a16b10dbb5fd7be0"/>
  <p:tag name="KSO_WM_UNIT_DEC_CHANGEPICRESERVED" val="1"/>
  <p:tag name="KSO_WM_UNIT_DEC_SUPPORTCHANGEPIC" val="0"/>
  <p:tag name="KSO_WM_UNIT_ID" val="chip20224288_20*i*1"/>
  <p:tag name="KSO_WM_UNIT_INDEX" val="1"/>
  <p:tag name="KSO_WM_UNIT_SUBTYPE" val="v"/>
  <p:tag name="KSO_WM_UNIT_TYPE" val="i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20"/>
  <p:tag name="KSO_WM_UNIT_TEXT_FILL_FORE_SCHEMECOLOR_INDEX" val="13"/>
  <p:tag name="KSO_WM_UNIT_TEXT_FILL_FORE_SCHEMECOLOR_INDEX_BRIGHTNESS" val="0"/>
  <p:tag name="KSO_WM_UNIT_TEXT_FILL_TYP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0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21"/>
  <p:tag name="KSO_WM_UNIT_TEXT_FILL_FORE_SCHEMECOLOR_INDEX" val="13"/>
  <p:tag name="KSO_WM_UNIT_TEXT_FILL_FORE_SCHEMECOLOR_INDEX_BRIGHTNESS" val="0"/>
  <p:tag name="KSO_WM_UNIT_TEXT_FILL_TYPE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22"/>
  <p:tag name="KSO_WM_UNIT_TEXT_FILL_FORE_SCHEMECOLOR_INDEX" val="13"/>
  <p:tag name="KSO_WM_UNIT_TEXT_FILL_FORE_SCHEMECOLOR_INDEX_BRIGHTNESS" val="0"/>
  <p:tag name="KSO_WM_UNIT_TEXT_FILL_TYPE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23"/>
  <p:tag name="KSO_WM_ASSEMBLE_CHIP_INDEX" val="725f6db391e3434eb1b9e5b71e70c9c3"/>
  <p:tag name="KSO_WM_BEAUTIFY_FLAG" val="#wm#"/>
  <p:tag name="KSO_WM_CHIP_FILLAREA_FILL_RULE" val="{&quot;fill_align&quot;:&quot;cm&quot;,&quot;fill_mode&quot;:&quot;adaptive&quot;,&quot;sacle_strategy&quot;:&quot;smart&quot;}"/>
  <p:tag name="KSO_WM_CHIP_GROUPID" val="614ad67ad3dcef8fee32b2dd"/>
  <p:tag name="KSO_WM_CHIP_XID" val="614ad67ad3dcef8fee32b2de"/>
  <p:tag name="KSO_WM_TAG_VERSION" val="1.0"/>
  <p:tag name="KSO_WM_TEMPLATE_ASSEMBLE_GROUPID" val="62ddf8aec23dfd8dd49fb082"/>
  <p:tag name="KSO_WM_TEMPLATE_ASSEMBLE_XID" val="62ddfde7c23dfd8dd49fc274"/>
  <p:tag name="KSO_WM_TEMPLATE_CATEGORY" val="custom"/>
  <p:tag name="KSO_WM_TEMPLATE_INDEX" val="20224288"/>
  <p:tag name="KSO_WM_UNIT_BLOCK" val="0"/>
  <p:tag name="KSO_WM_UNIT_COMPATIBLE" val="0"/>
  <p:tag name="KSO_WM_UNIT_DEC_AREA_ID" val="fee83eaed0394540afa8a6140300b03c"/>
  <p:tag name="KSO_WM_UNIT_DEFAULT_FONT" val="36;44;2"/>
  <p:tag name="KSO_WM_UNIT_DIAGRAM_ISNUMVISUAL" val="0"/>
  <p:tag name="KSO_WM_UNIT_DIAGRAM_ISREFERUNIT" val="0"/>
  <p:tag name="KSO_WM_UNIT_HIGHLIGHT" val="0"/>
  <p:tag name="KSO_WM_UNIT_ID" val="custom20224288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添加标题"/>
  <p:tag name="KSO_WM_UNIT_TEXT_FILL_FORE_SCHEMECOLOR_INDEX" val="13"/>
  <p:tag name="KSO_WM_UNIT_TEXT_FILL_FORE_SCHEMECOLOR_INDEX_BRIGHTNESS" val="0.15"/>
  <p:tag name="KSO_WM_UNIT_TEXT_FILL_TYPE" val="1"/>
  <p:tag name="KSO_WM_UNIT_TYPE" val="a"/>
  <p:tag name="KSO_WM_UNIT_VALUE" val="1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24"/>
  <p:tag name="KSO_WM_ASSEMBLE_CHIP_INDEX" val="725f6db391e3434eb1b9e5b71e70c9c3"/>
  <p:tag name="KSO_WM_BEAUTIFY_FLAG" val="#wm#"/>
  <p:tag name="KSO_WM_CHIP_FILLAREA_FILL_RULE" val="{&quot;fill_align&quot;:&quot;cm&quot;,&quot;fill_mode&quot;:&quot;adaptive&quot;,&quot;sacle_strategy&quot;:&quot;smart&quot;}"/>
  <p:tag name="KSO_WM_CHIP_GROUPID" val="614ad67ad3dcef8fee32b2dd"/>
  <p:tag name="KSO_WM_CHIP_XID" val="614ad67ad3dcef8fee32b2de"/>
  <p:tag name="KSO_WM_TAG_VERSION" val="1.0"/>
  <p:tag name="KSO_WM_TEMPLATE_ASSEMBLE_GROUPID" val="62ddf8aec23dfd8dd49fb082"/>
  <p:tag name="KSO_WM_TEMPLATE_ASSEMBLE_XID" val="62ddfde7c23dfd8dd49fc274"/>
  <p:tag name="KSO_WM_TEMPLATE_CATEGORY" val="custom"/>
  <p:tag name="KSO_WM_TEMPLATE_INDEX" val="20224288"/>
  <p:tag name="KSO_WM_UNIT_BLOCK" val="0"/>
  <p:tag name="KSO_WM_UNIT_COMPATIBLE" val="0"/>
  <p:tag name="KSO_WM_UNIT_DEC_AREA_ID" val="e327d48caea843bdb89885e539dd0eb2"/>
  <p:tag name="KSO_WM_UNIT_DEFAULT_FONT" val="16;22;2"/>
  <p:tag name="KSO_WM_UNIT_DIAGRAM_ISNUMVISUAL" val="0"/>
  <p:tag name="KSO_WM_UNIT_DIAGRAM_ISREFERUNIT" val="0"/>
  <p:tag name="KSO_WM_UNIT_HIGHLIGHT" val="0"/>
  <p:tag name="KSO_WM_UNIT_ID" val="custom20224288_1*f*1"/>
  <p:tag name="KSO_WM_UNIT_INDEX" val="1"/>
  <p:tag name="KSO_WM_UNIT_LAYERLEVEL" val="1"/>
  <p:tag name="KSO_WM_UNIT_NOCLEAR" val="0"/>
  <p:tag name="KSO_WM_UNIT_PRESET_TEXT" val="单击此处添加文本具体内容，简明扼要地阐述你的观点"/>
  <p:tag name="KSO_WM_UNIT_SUBTYPE" val="a"/>
  <p:tag name="KSO_WM_UNIT_TEXT_FILL_FORE_SCHEMECOLOR_INDEX" val="13"/>
  <p:tag name="KSO_WM_UNIT_TEXT_FILL_FORE_SCHEMECOLOR_INDEX_BRIGHTNESS" val="0.15"/>
  <p:tag name="KSO_WM_UNIT_TEXT_FILL_TYPE" val="1"/>
  <p:tag name="KSO_WM_UNIT_TYPE" val="f"/>
  <p:tag name="KSO_WM_UNIT_VALUE" val="5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26"/>
  <p:tag name="KSO_WM_ASSEMBLE_CHIP_INDEX" val="ca857e3197684d6aa682b51fe116ee11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62ddf8aec23dfd8dd49fb082"/>
  <p:tag name="KSO_WM_CHIP_XID" val="62ddf8aec23dfd8dd49fb4a9"/>
  <p:tag name="KSO_WM_TAG_VERSION" val="1.0"/>
  <p:tag name="KSO_WM_TEMPLATE_CATEGORY" val="chip"/>
  <p:tag name="KSO_WM_TEMPLATE_INDEX" val="20224288"/>
  <p:tag name="KSO_WM_UNIT_DEC_AREA_ID" val="7150581ab6604a63a6a58a68a50f1a89"/>
  <p:tag name="KSO_WM_UNIT_DEC_CHANGEPICRESERVED" val="1"/>
  <p:tag name="KSO_WM_UNIT_DEC_SUPPORTCHANGEPIC" val="0"/>
  <p:tag name="KSO_WM_UNIT_ID" val="chip20224288_2*i*1"/>
  <p:tag name="KSO_WM_UNIT_INDEX" val="1"/>
  <p:tag name="KSO_WM_UNIT_SUBTYPE" val="v"/>
  <p:tag name="KSO_WM_UNIT_TYPE" val="i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27"/>
  <p:tag name="KSO_WM_ASSEMBLE_CHIP_INDEX" val="e1bbc14fc0eb40b5941d1a8ce91a469b"/>
  <p:tag name="KSO_WM_BEAUTIFY_FLAG" val="#wm#"/>
  <p:tag name="KSO_WM_CHIP_FILLAREA_FILL_RULE" val="{&quot;fill_align&quot;:&quot;ct&quot;,&quot;fill_effect&quot;:[],&quot;fill_mode&quot;:&quot;adaptive&quot;,&quot;sacle_strategy&quot;:&quot;stretch&quot;}"/>
  <p:tag name="KSO_WM_CHIP_GROUPID" val="62ddf8aec23dfd8dd49fb082"/>
  <p:tag name="KSO_WM_CHIP_XID" val="62ddf8aec23dfd8dd49fb446"/>
  <p:tag name="KSO_WM_TAG_VERSION" val="1.0"/>
  <p:tag name="KSO_WM_TEMPLATE_CATEGORY" val="chip"/>
  <p:tag name="KSO_WM_TEMPLATE_INDEX" val="20224288"/>
  <p:tag name="KSO_WM_UNIT_DEC_AREA_ID" val="5a40acc287d443658cf2c417e0f8d41a"/>
  <p:tag name="KSO_WM_UNIT_DEC_CHANGEPICRESERVED" val="1"/>
  <p:tag name="KSO_WM_UNIT_DEC_SUPPORTCHANGEPIC" val="0"/>
  <p:tag name="KSO_WM_UNIT_ID" val="chip20224288_3*i*1"/>
  <p:tag name="KSO_WM_UNIT_INDEX" val="1"/>
  <p:tag name="KSO_WM_UNIT_SUBTYPE" val="t"/>
  <p:tag name="KSO_WM_UNIT_TYPE" val="i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28"/>
  <p:tag name="KSO_WM_UNIT_TEXT_FILL_FORE_SCHEMECOLOR_INDEX" val="13"/>
  <p:tag name="KSO_WM_UNIT_TEXT_FILL_FORE_SCHEMECOLOR_INDEX_BRIGHTNESS" val="0"/>
  <p:tag name="KSO_WM_UNIT_TEXT_FILL_TYPE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29"/>
  <p:tag name="KSO_WM_UNIT_TEXT_FILL_FORE_SCHEMECOLOR_INDEX" val="13"/>
  <p:tag name="KSO_WM_UNIT_TEXT_FILL_FORE_SCHEMECOLOR_INDEX_BRIGHTNESS" val="0"/>
  <p:tag name="KSO_WM_UNIT_TEXT_FILL_TYPE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30"/>
  <p:tag name="KSO_WM_UNIT_TEXT_FILL_FORE_SCHEMECOLOR_INDEX" val="13"/>
  <p:tag name="KSO_WM_UNIT_TEXT_FILL_FORE_SCHEMECOLOR_INDEX_BRIGHTNESS" val="0"/>
  <p:tag name="KSO_WM_UNIT_TEXT_FILL_TYPE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31"/>
  <p:tag name="KSO_WM_UNIT_TEXT_FILL_FORE_SCHEMECOLOR_INDEX" val="13"/>
  <p:tag name="KSO_WM_UNIT_TEXT_FILL_FORE_SCHEMECOLOR_INDEX_BRIGHTNESS" val="0"/>
  <p:tag name="KSO_WM_UNIT_TEXT_FILL_TYPE" val="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Adjacency">
      <a:dk1>
        <a:srgbClr val="000000"/>
      </a:dk1>
      <a:lt1>
        <a:srgbClr val="FFFFFF"/>
      </a:lt1>
      <a:dk2>
        <a:srgbClr val="A636C6"/>
      </a:dk2>
      <a:lt2>
        <a:srgbClr val="FFFFFF"/>
      </a:lt2>
      <a:accent1>
        <a:srgbClr val="6221A1"/>
      </a:accent1>
      <a:accent2>
        <a:srgbClr val="C990CE"/>
      </a:accent2>
      <a:accent3>
        <a:srgbClr val="A470BB"/>
      </a:accent3>
      <a:accent4>
        <a:srgbClr val="8A62B6"/>
      </a:accent4>
      <a:accent5>
        <a:srgbClr val="FBD6B2"/>
      </a:accent5>
      <a:accent6>
        <a:srgbClr val="F6D69F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1539</Words>
  <Application>Microsoft Office PowerPoint</Application>
  <PresentationFormat>宽屏</PresentationFormat>
  <Paragraphs>247</Paragraphs>
  <Slides>55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55</vt:i4>
      </vt:variant>
    </vt:vector>
  </HeadingPairs>
  <TitlesOfParts>
    <vt:vector size="84" baseType="lpstr">
      <vt:lpstr>_⨹_1_50516</vt:lpstr>
      <vt:lpstr>Times New Roman Regular</vt:lpstr>
      <vt:lpstr>白正</vt:lpstr>
      <vt:lpstr>等线</vt:lpstr>
      <vt:lpstr>方正兰亭超细黑简体</vt:lpstr>
      <vt:lpstr>方正舒体</vt:lpstr>
      <vt:lpstr>方正宋三简体</vt:lpstr>
      <vt:lpstr>仿宋</vt:lpstr>
      <vt:lpstr>汉仪旗黑-55简</vt:lpstr>
      <vt:lpstr>汉仪中简黑简</vt:lpstr>
      <vt:lpstr>汉仪综艺体简</vt:lpstr>
      <vt:lpstr>华文楷体</vt:lpstr>
      <vt:lpstr>华文细黑</vt:lpstr>
      <vt:lpstr>华文中宋</vt:lpstr>
      <vt:lpstr>楷体</vt:lpstr>
      <vt:lpstr>楷体_GB2312</vt:lpstr>
      <vt:lpstr>隶书</vt:lpstr>
      <vt:lpstr>宋体</vt:lpstr>
      <vt:lpstr>微软雅黑</vt:lpstr>
      <vt:lpstr>Arial</vt:lpstr>
      <vt:lpstr>Calibri</vt:lpstr>
      <vt:lpstr>Courier New</vt:lpstr>
      <vt:lpstr>Palatino Linotype</vt:lpstr>
      <vt:lpstr>Times New Roman</vt:lpstr>
      <vt:lpstr>Wingdings</vt:lpstr>
      <vt:lpstr>Office 主题​​</vt:lpstr>
      <vt:lpstr>2_Office 主题​​</vt:lpstr>
      <vt:lpstr>MS_ClipArt_Gallery.2</vt:lpstr>
      <vt:lpstr>Microsoft Word 97 - 2003 文档</vt:lpstr>
      <vt:lpstr>  高三一轮复习氯及其化合物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高三一轮复习氯及其化合物</dc:title>
  <dc:creator>rbm.xkw.com</dc:creator>
  <cp:lastModifiedBy>³He</cp:lastModifiedBy>
  <cp:revision>13</cp:revision>
  <cp:lastPrinted>2024-09-18T08:07:00Z</cp:lastPrinted>
  <dcterms:created xsi:type="dcterms:W3CDTF">2024-09-18T08:07:00Z</dcterms:created>
  <dcterms:modified xsi:type="dcterms:W3CDTF">2025-12-31T02:26:16Z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CAAF5896151043F0ABF4C38C33C7443D_12</vt:lpwstr>
  </property>
  <property fmtid="{D5CDD505-2E9C-101B-9397-08002B2CF9AE}" pid="7" name="KSOProductBuildVer">
    <vt:lpwstr>2052-12.1.0.24034</vt:lpwstr>
  </property>
</Properties>
</file>