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2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notesSlides/notesSlide3.xml" ContentType="application/vnd.openxmlformats-officedocument.presentationml.notesSlide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notesSlides/notesSlide4.xml" ContentType="application/vnd.openxmlformats-officedocument.presentationml.notesSlide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notesSlides/notesSlide5.xml" ContentType="application/vnd.openxmlformats-officedocument.presentationml.notesSlide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notesSlides/notesSlide6.xml" ContentType="application/vnd.openxmlformats-officedocument.presentationml.notesSlide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notesSlides/notesSlide7.xml" ContentType="application/vnd.openxmlformats-officedocument.presentationml.notesSlide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notesSlides/notesSlide8.xml" ContentType="application/vnd.openxmlformats-officedocument.presentationml.notesSlide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63" r:id="rId3"/>
    <p:sldId id="265" r:id="rId4"/>
    <p:sldId id="268" r:id="rId5"/>
    <p:sldId id="271" r:id="rId6"/>
    <p:sldId id="273" r:id="rId7"/>
    <p:sldId id="276" r:id="rId8"/>
    <p:sldId id="279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66" d="100"/>
          <a:sy n="66" d="100"/>
        </p:scale>
        <p:origin x="868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4:51"/>
    </inkml:context>
    <inkml:brush xml:id="br0">
      <inkml:brushProperty name="width" value="0.02473" units="cm"/>
      <inkml:brushProperty name="height" value="0.02473" units="cm"/>
      <inkml:brushProperty name="color" value="#F2395B"/>
    </inkml:brush>
  </inkml:definitions>
  <inkml:trace contextRef="#ctx0" brushRef="#br0">72550 8700 889,'22'21'78,"-3"-6"-45,-4-4-48,-1-4-45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4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40919 9600 655,'-22'23'105,"2"-1"-25,5-1-25,1-1-23,3 0-14,-1 1-2,0 1-2,1 1-3,-1 1-2,0 1-5,0 1-4,1 1-3,-1 0-7,2 2-6,1 1-7,1 1-7,1-3-6,2-6-3,2-5-4,2-6-5,1-5 1,2-4 6,0-4 5,2-4 6,0-3 5,0 0 4,-1-1 5,1-1 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5"/>
    </inkml:context>
    <inkml:brush xml:id="br0">
      <inkml:brushProperty name="width" value="0.03439" units="cm"/>
      <inkml:brushProperty name="height" value="0.03439" units="cm"/>
      <inkml:brushProperty name="color" value="#00BFF3"/>
    </inkml:brush>
  </inkml:definitions>
  <inkml:trace contextRef="#ctx0" brushRef="#br0">35933 50458 639,'-6'-6'3,"4"4"4,4 4 5,4 4 4,1 3 4,-1 3 1,0 3 1,-2 4 0,-1-1 1,0 0 0,-2 0-2,0-2-1,-1 0 0,2 1-3,0 1 0,2 1-3,0-1-1,2-3-3,0-3-2,1-2-2,2-4 0,2-4-1,2-4 1,1-4 0,3-5 0,3-6 0,3-5-1,3-6-1,4-6-2,5-5-6,4-4-4,6-5-5,-3 1-13,-6 8-18,-9 7-19,-7 9-19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57"/>
    </inkml:context>
    <inkml:brush xml:id="br0">
      <inkml:brushProperty name="width" value="0.02482" units="cm"/>
      <inkml:brushProperty name="height" value="0.02482" units="cm"/>
      <inkml:brushProperty name="color" value="#F2395B"/>
    </inkml:brush>
  </inkml:definitions>
  <inkml:trace contextRef="#ctx0" brushRef="#br0">30880 6264 886,'-15'0'-3,"2"0"-5,3 0-7,1 0-5,3 0 5,4 2 15,4 0 15,4 2 16,3-1 5,3 0-6,4-2-5,2 0-7,2-1-5,1 0-7,1 0-5,1 0-8,0-2-4,-1 0-3,-1-3-3,-1-2-3,-1 0-2,-1 0-2,-1 2-2,0 1-1,-3 0 1,-1 0 0,-2 0 3,-2 0 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57"/>
    </inkml:context>
    <inkml:brush xml:id="br0">
      <inkml:brushProperty name="width" value="0.02421" units="cm"/>
      <inkml:brushProperty name="height" value="0.02421" units="cm"/>
      <inkml:brushProperty name="color" value="#F2395B"/>
    </inkml:brush>
  </inkml:definitions>
  <inkml:trace contextRef="#ctx0" brushRef="#br0">31447 5850 908,'-15'1'2,"4"2"2,3 2 2,3 2 3,1 2 1,2 5-1,0 4-2,2 3-1,0 3 0,0-1 1,0 1 2,0-1 0,0 0-2,2-1-6,0-1-7,2-1-5,0-1-5,1-3-5,2-1-4,0-2-5,1-3-1,0-1 0,0-2 2,-1-2 1,0-2 3,0-2 5,-2-2 6,0-2 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57"/>
    </inkml:context>
    <inkml:brush xml:id="br0">
      <inkml:brushProperty name="width" value="0.0259" units="cm"/>
      <inkml:brushProperty name="height" value="0.0259" units="cm"/>
      <inkml:brushProperty name="color" value="#F2395B"/>
    </inkml:brush>
  </inkml:definitions>
  <inkml:trace contextRef="#ctx0" brushRef="#br0">32400 5700 849,'0'31'40,"0"-2"-8,0 0-8,0 0-8,0-3-5,2 0-1,0-1-1,2-1-2,0 0-6,2 1-7,0 1-9,1 1-9,0-2-7,0-5-6,-2-5-5,0-4-6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06"/>
    </inkml:context>
    <inkml:brush xml:id="br0">
      <inkml:brushProperty name="width" value="0.0245" units="cm"/>
      <inkml:brushProperty name="height" value="0.0245" units="cm"/>
      <inkml:brushProperty name="color" value="#F2395B"/>
    </inkml:brush>
  </inkml:definitions>
  <inkml:trace contextRef="#ctx0" brushRef="#br0">64045 32397 897,'-13'-1'-22,"4"0"0,6-2 1,5 0 0,5-1 8,7 2 17,7 0 15,7 2 16,5 0 4,2-2-6,4-1-7,3 0-7,1-1-5,0 1-6,0-1-3,0 0-6,0 0-4,-2 2-2,0 0-4,-1 2-4,-2 0-2,-2 0-4,-2 0-3,-1 0-4,-3 0-1,-3 2 2,-4 0 2,-1 2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07"/>
    </inkml:context>
    <inkml:brush xml:id="br0">
      <inkml:brushProperty name="width" value="0.02889" units="cm"/>
      <inkml:brushProperty name="height" value="0.02889" units="cm"/>
      <inkml:brushProperty name="color" value="#F2395B"/>
    </inkml:brush>
  </inkml:definitions>
  <inkml:trace contextRef="#ctx0" brushRef="#br0">66195 31740 761,'-7'-8'2,"0"2"3,2 0 4,1 2 4,2 1 3,5 2 3,6 2 3,4 2 3,3 2 0,1 2 0,1 1-2,1 3-2,1 1-3,0 0-7,-1-1-6,1 1-8,-2-1-2,-1 0-1,-3-2-1,-1 0 0,-2-2-1,0 1 3,-2 0 0,-1 0 1,0 0 2,-2 1 0,-1 2 0,0 0 2,-3 1-1,-4 1-1,-4 2 0,-4 0-1,-3 1-2,-1 3-3,-3 2-3,-1 1-3,-3 2-1,0-1 0,-1 1 1,0-1 1,-1-1-4,4-3-8,3-3-10,3-2-9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07"/>
    </inkml:context>
    <inkml:brush xml:id="br0">
      <inkml:brushProperty name="width" value="0.02514" units="cm"/>
      <inkml:brushProperty name="height" value="0.02514" units="cm"/>
      <inkml:brushProperty name="color" value="#F2395B"/>
    </inkml:brush>
  </inkml:definitions>
  <inkml:trace contextRef="#ctx0" brushRef="#br0">67940 30881 875,'-5'-14'28,"8"5"-8,6 3-8,7 4-9,4 2-1,1 2 5,1 0 6,1 2 7,-1 0-4,-1 1-13,-2 2-11,-3 0-12,-2 1-7,-4 0-3,-5 0-2,-2-1-2,-5 2 0,0 0 3,-3 1 4,-2 1 2,-1 0 4,0-2 5,1-2 5,-1-2 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07"/>
    </inkml:context>
    <inkml:brush xml:id="br0">
      <inkml:brushProperty name="width" value="0.03385" units="cm"/>
      <inkml:brushProperty name="height" value="0.03385" units="cm"/>
      <inkml:brushProperty name="color" value="#F2395B"/>
    </inkml:brush>
  </inkml:definitions>
  <inkml:trace contextRef="#ctx0" brushRef="#br0">67860 31400 649,'-22'0'-15,"5"0"5,3 0 6,4 0 7,2 1 7,2 2 8,1 2 8,1 2 9,-1 1 2,2 1-2,-1 2-3,0 0-2,0 1-3,2 1-3,0 1-2,2 2-4,0 0-2,0 3-2,0 1-1,0 3-1,0 2-5,0 6-7,0 5-6,0 5-6,0 1-5,0 0-3,0-2-2,0 0-2,0-3-2,0-3-2,0-5-2,0-4-2,0-3-1,0-5 1,0-3-1,0-4 2,0-5 0,2-2 4,0-6 3,2-2 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07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67800 31922 612,'3'-14'7,"6"5"15,5 3 14,7 4 14,2 2 2,-1 0-11,-1 0-12,-1 0-12,-1 0-8,-1 0-5,-1 0-5,0 0-5,-2-1-4,1 0-4,-1-2-3,1 0-3,-1-2-5,-3 0-4,-1-1-4,-2-1-5,-2-2 2,-2 0 6,-2-2 6,-2 0 6,-2 0 7,-2 1 6,-2 0 6,-2 2 6,-1 1 3,0 1-2,1 0-1,-1 2-1,0 0 2,0 2 5,0 0 5,0 2 6,1 1 2,-1 2 2,0 2 0,0 2 1,0 1-1,-2 3-2,0 2-2,-1 2-2,0 0-3,2-1-1,2-1-1,3-1-2,0 1-2,2 0 0,0 1-1,2 1-1,1 0-5,2-1-6,2-1-8,2 0-8,2-2-2,3-1 1,3 0 1,3-2 1,2-1-2,1-2-8,1-3-6,1 0-6,0-3-2,-3-1 5,-1 0 4,-2-1 5,-3-1 2,-1 0-4,-2 0-2,-2 0-2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08"/>
    </inkml:context>
    <inkml:brush xml:id="br0">
      <inkml:brushProperty name="width" value="0.02955" units="cm"/>
      <inkml:brushProperty name="height" value="0.02955" units="cm"/>
      <inkml:brushProperty name="color" value="#F2395B"/>
    </inkml:brush>
  </inkml:definitions>
  <inkml:trace contextRef="#ctx0" brushRef="#br0">69250 30213 744,'1'-22'25,"2"6"-1,2 5-2,2 5-3,0 2-1,1 2-2,0 0-3,0 2-1,0 2-1,-1 4 1,1 4 1,0 3 2,-1 4-4,-1 1-7,0 3-9,-2 2-9,-2-1-2,-4 0 2,-3-1 1,-5 0 3,-1-3 1,0-1 2,2-2 3,1-3 1,2-2 5,6-2 5,4-4 7,6-2 5,2-2 1,1 2-3,1 0-3,1 2-4,0 0-2,-3 0-3,-1-1-1,-2 1-3,-2 1 0,-2 2 1,-3 2 2,0 2 0,-4 1 0,-4 1-5,-4 1-3,-4 2-4,-2-1-3,-1-1-4,-1-1-2,-1-1-4,0-1-2,1-2 1,1-2-1,1-2-1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08"/>
    </inkml:context>
    <inkml:brush xml:id="br0">
      <inkml:brushProperty name="width" value="0.03068" units="cm"/>
      <inkml:brushProperty name="height" value="0.03068" units="cm"/>
      <inkml:brushProperty name="color" value="#F2395B"/>
    </inkml:brush>
  </inkml:definitions>
  <inkml:trace contextRef="#ctx0" brushRef="#br0">69900 30496 717,'30'-8'81,"-1"0"-13,-3 0-14,-1 0-13,-2 1-15,-2 0-13,0 2-15,0 1-15,-3 0-7,-3 0-3,-3 0-2,-2 0-2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16"/>
    </inkml:context>
    <inkml:brush xml:id="br0">
      <inkml:brushProperty name="width" value="0.06057" units="cm"/>
      <inkml:brushProperty name="height" value="0.06057" units="cm"/>
      <inkml:brushProperty name="color" value="#00BFF3"/>
    </inkml:brush>
  </inkml:definitions>
  <inkml:trace contextRef="#ctx0" brushRef="#br0">58878 54632 363,'-21'-7'4,"3"1"7,4 0 8,5 2 8,2 2 4,2 4 3,2 3 1,2 5 3,1 3-2,2 0-5,0 1-4,2 1-6,0 1-2,0 1-3,-1 2-1,2 0-2,-2 0-2,1 1-1,0-1-2,0 1-2,0-1-1,0-1 1,0-1 0,0-1 1,0 0-2,2 0-3,0-1-2,1 1-4,1 0 0,0-1 1,0 1 2,0 0 2,1-1 1,1 1 1,3 0 1,2-1 0,0-1 1,1-4 0,0-4-1,-1-4 1,1-2 0,2 0 2,0 0 1,1 0 2,1-3 1,3-4 1,1-6 0,3-3 1,3-6 0,7-2-1,5-2 0,6-4 0,8-5-1,11-7-1,11-6 0,11-7 0,10-7-5,11-6-11,11-5-10,11-6-11,1 0-10,-7 7-10,-9 7-12,-7 7-10,-14 8-4,-19 10 3,-21 9 2,-18 11 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08"/>
    </inkml:context>
    <inkml:brush xml:id="br0">
      <inkml:brushProperty name="width" value="0.0356" units="cm"/>
      <inkml:brushProperty name="height" value="0.0356" units="cm"/>
      <inkml:brushProperty name="color" value="#F2395B"/>
    </inkml:brush>
  </inkml:definitions>
  <inkml:trace contextRef="#ctx0" brushRef="#br0">70397 29693 618,'-8'-8'2,"0"2"7,0 1 5,1 1 6,0 1 7,2 3 10,2 4 8,2 2 10,1 5 0,0 7-11,0 8-10,0 5-10,0 7-11,0 5-11,0 4-10,0 6-10,0-3-5,0-9 5,0-8 4,0-9 4,0-4-7,0 0-20,0-1-19,0 1-19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13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75473 39491 577,'0'-22'22,"0"3"-4,0 3-3,0 2-2,-1 3-3,0 1-2,-2 0-1,0 2-1,-2 1-2,0 1-1,-1 0-1,-1 2 0,-2 0-1,-2 2 0,-2 0 0,-1 2 1,-3 0 0,0 0 1,-1 0 1,-1 0 2,-1 1 0,1 4-1,-1 2 1,1 3-1,0 3 1,1 0 1,0 1 2,2 1 2,1 1 0,-1 0-1,0-1-1,1 1-2,0 0 0,2 1-1,2 1 1,3 1-2,1 1 1,2-1-1,2 1 0,2 0 0,1-1 0,0 1-2,0-1-2,0 1 0,1-2-2,2-1 0,2-2-1,2-3-1,1-1-1,3-2-1,2-2-3,2-2-1,2-2-1,5-3 0,3 0 2,5-3-1,0-3 0,0-4-2,-1-4-3,-1-3-1,-1-3-2,-1 1-1,-1-1 0,-1 1 0,-3 0 1,-3 2 5,-4 2 3,-4 3 4,-3 1 3,-1 0 1,-1 2 2,0 1 3,-4 1 3,-4 2 7,-5 2 6,-5 2 7,-3 3 2,0 6-2,1 4-3,-1 5-2,1 3-2,1-1-2,0 1-2,2 0-2,1-2-2,2 0-3,3 0-2,1-2-2,2-2-3,2-1-5,2-2-3,2-2-4,3-4-3,7-6 1,6-6 0,6-6 0,1-2-1,-2-1-2,-1 0-3,-2 1-3,-3-1-1,0 2-1,0 1 1,-2 1-2,-3 3 12,-2 6 24,-6 6 22,-3 6 24,-2 2 5,0 1-12,0 0-14,0 0-13,1 0-8,2 1-1,2 1-3,2 2-1,2-2-5,1-1-5,3-3-5,2 0-5,0-3-8,-1 1-7,-1 0-9,0 0-8,-2-3-5,1-2-2,0-6-2,0-2-1,-1-3 2,-3 2 10,-1 1 9,-2 0 8,0 1 6,0-2 1,1 0 0,2-1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13"/>
    </inkml:context>
    <inkml:brush xml:id="br0">
      <inkml:brushProperty name="width" value="0.04275" units="cm"/>
      <inkml:brushProperty name="height" value="0.04275" units="cm"/>
      <inkml:brushProperty name="color" value="#F2395B"/>
    </inkml:brush>
  </inkml:definitions>
  <inkml:trace contextRef="#ctx0" brushRef="#br0">77581 38497 514,'-7'-8'2,"2"0"4,3 0 3,1 1 4,2 0 2,3 2-1,4 2-1,2 2-1,4 1 1,5 0 1,5 0 1,5 0 3,3 0-3,-1 0-6,0 0-5,0 0-7,-1 0-5,-5 0-4,-3 0-5,-5 0-3,-3 1-3,-4 2 2,-4 2 0,-4 2 2,-4 1-1,0 1 0,-3 2-1,-2 0-2,-2 0 2,-4-1 5,-2 0 5,-3-2 4,-1-1 3,-1-1 2,0 0 2,1-2 1,0 0 1,1-2-1,1 0-1,1-2 0,1 1 4,2 0 9,2 2 8,3 0 9,0 1 6,0 0 3,0 0 1,0 0 3,1 1-1,0 1-6,2 3-5,1 2-4,0 3-4,0 3 1,0 5-1,0 3 1,1 4-1,0 1-2,2 2-2,0 3-1,1 2-2,-2 4-2,0 4-3,-2 4-1,0 5-4,1 5-2,-1 7-3,0 6-4,0 1-2,2 0-1,0-1-2,2-1-2,0-3-4,0-6-9,0-7-9,0-5-8,0-5-5,2-6-1,0-4-1,2-5-1,0-5 1,0-5 5,-1-5 5,1-4 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13"/>
    </inkml:context>
    <inkml:brush xml:id="br0">
      <inkml:brushProperty name="width" value="0.03213" units="cm"/>
      <inkml:brushProperty name="height" value="0.03213" units="cm"/>
      <inkml:brushProperty name="color" value="#F2395B"/>
    </inkml:brush>
  </inkml:definitions>
  <inkml:trace contextRef="#ctx0" brushRef="#br0">77600 40160 684,'7'-35'0,"-1"9"0,0 9 0,-1 9 0,2 3 10,7 2 17,7-1 20,7 0 18,3 0 1,-1 2-16,-2 0-18,1 2-16,-3 0-13,-1 0-11,-3 0-10,-1 0-10,-3 0-4,-3 2 4,-3 0 2,-2 2 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14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78750 40316 594,'36'-7'6,"-6"2"13,-5 2 11,-6 2 12,-4 1 3,-1 0-5,-1 0-7,-1 0-5,-2 2-6,-2 4-6,-4 4-4,-2 3-7,-4 4-2,-4 1 1,-4 3-1,-4 1 0,-1 2 1,-1 1 0,1 1 0,-1 1 0,1-2 0,4-3 0,3-5 1,3-3 1,6-4 1,9-4 2,11-4 3,9-4 3,4-4-3,-1-2-7,-3-3-9,-2-3-7,-2-1-3,-5 2 0,-3 3 0,-4 1 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19"/>
    </inkml:context>
    <inkml:brush xml:id="br0">
      <inkml:brushProperty name="width" value="0.04306" units="cm"/>
      <inkml:brushProperty name="height" value="0.04306" units="cm"/>
      <inkml:brushProperty name="color" value="#F2395B"/>
    </inkml:brush>
  </inkml:definitions>
  <inkml:trace contextRef="#ctx0" brushRef="#br0">74844 42761 510,'-2'-13'6,"0"8"9,-3 7 11,-2 6 10,-2 7 4,-4 7-1,-2 7-1,-3 7-2,-2 4-4,-1 4-3,-1 2-5,-1 4-4,0-1-5,3-2-3,1-4-4,3-2-4,1-6-4,4-6-3,3-7-5,3-6-3,2-8-2,3-5 1,4-6 0,2-5 1,6-9-4,8-8-6,7-9-9,8-8-6,4-5-2,-2 2 2,0 1 4,-1 0 2,-3 5 6,-5 10 8,-5 8 7,-5 8 8,-5 7 7,-3 5 5,-4 2 7,-4 5 5,-3 4 4,-4 6 1,-2 4 1,-3 5 2,-2 1-1,2-1 0,1-3 0,1-1-1,4-5-6,8-7-8,7-6-9,9-8-10,4-4-6,1-3-6,1-4-6,1-2-5,-2 1-3,-1 3 1,-4 4 1,-3 4 1,-3 3 2,-1 1 5,-2 0 5,-2 2 4,-3 1 6,-2 1 5,-4 3 4,-2 2 5,-2-1 1,0-6-2,0-4-4,0-6-3,2-1-2,2-1-3,3 0-2,4 1-1,-1 4 4,-2 9 15,-4 11 12,-2 10 14,-3 5 6,0 0-3,-2 2-1,0 1-3,0 1-2,2 1-5,3 1-3,1 0-5,1 1-5,0-2-5,0 0-6,0-1-5,0 0-5,0-1-4,0 0-3,0 1-3,0-3-2,0-2-1,0-3 1,0-3 0,-2-3 0,-2-3 1,-4-2 1,-2-4 1,-2-4 1,1-4 2,-1-6 1,0-4 1,1-5 1,0-3 2,2-5 1,1-3 1,2-4 1,4-3-2,4-3 1,4-2-2,4-2 0,3 0-4,5 0-1,4-1-3,1 3-3,2 2-2,1 3-3,1 3-2,0 3-2,-1 1-1,-1 3 0,-1 1-2,-2 3 2,-1 3 5,-2 3 4,-2 3 4,-3 1 2,-3 2 0,-3 1-1,-2 0-1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20"/>
    </inkml:context>
    <inkml:brush xml:id="br0">
      <inkml:brushProperty name="width" value="0.04538" units="cm"/>
      <inkml:brushProperty name="height" value="0.04538" units="cm"/>
      <inkml:brushProperty name="color" value="#F2395B"/>
    </inkml:brush>
  </inkml:definitions>
  <inkml:trace contextRef="#ctx0" brushRef="#br0">77476 42297 484,'-6'-14'53,"6"2"-10,4 4-8,5 3-10,5 1-5,4 2-1,3 0-3,5 2-1,0 0-6,-3 0-10,-3 0-8,-3 0-10,-3 1-5,-2 4 0,-4 2-2,-3 4 0,-2 1 1,-4 1 0,-2 1 2,-3 1 1,-4 0 1,-2-1 2,-3 0 0,-3-2 1,-1-1 3,0-2 3,2-3 3,1 0 4,1-3 4,1-1 4,0 0 5,2-2 4,0 1 3,1 0 2,-1 2 2,0 0 1,1 2 5,2 2 9,2 2 8,3 2 9,0 1 1,0 3-4,0 1-4,0 3-5,0 3-3,2 7-4,0 5-4,2 7-4,-1 3-3,0 3-3,-2 4-4,0 2-3,-1 2-4,0-2-3,0-1-6,1 0-3,-2-3-8,2-4-8,-1-4-9,0-4-10,0-3-5,2-3-3,0-3-1,2-3-3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20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77477 43737 577,'-6'-29'78,"2"7"-10,4 5-10,3 7-12,3 2-7,7 2-3,5 1-4,7 0-4,3 1-6,1 0-9,0 0-10,2 1-10,-1 0-9,-5 3-10,-3 4-10,-5 2-9,-3 2-7,-4 0-4,-5 0-4,-2 0-5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20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78400 44095 504,'16'-13'59,"-1"4"-15,1 6-15,0 5-15,-2 3-6,-1 5 4,-2 4 3,-2 4 4,-3 2 0,-2 1-3,-4 1-4,-2 1-2,-3 0-2,-2 1 1,-2-1 0,-2 1 2,0-2 1,1-1-1,0-3 1,2-1-1,3-3 4,6-2 5,6-4 6,6-3 5,4-2-1,5-4-10,3-2-9,5-3-9,1-3-9,-2 0-10,0-2-10,-1 0-10,-2 0-11,-3 3-12,-3 1-11,-2 2-12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7:36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64374 5650 645,'-14'1'2,"1"2"2,2 2 2,2 2 4,3 1 1,2-1 2,4 1 0,3 0 2,2 0-1,5 0-3,4 0-2,4-1-4,0 1-2,1-2-2,-2-1-1,-1 0-3,0-2 1,-1-1 1,1 0 1,0-1 2,0-1 0,-1 2-1,1 0-1,0 2-2,-2-1 1,-1-1 0,-3 0 0,0-2 1,1 1 0,7 0-1,7 2 1,7 0-1,5 0 1,4 0 1,4-2 0,4 0 1,3-1 2,2 0-1,2 0 1,2 0 1,1 0 0,1 0 0,1 0 1,2 0 0,-1 0 0,-1 2-2,-1 0-1,0 2-1,-2 0-1,1 0 0,0-1-1,0 2 0,-1-2 0,-1-1-1,0 0 1,-2-2-1,-1 0 1,-2 0 0,-2 0-1,-2 0 1,-1 0 0,0 0 0,0 0 1,0 0 0,0 1 1,-2 0 1,0 2 1,-1 0 1,-2 1 0,0 0-1,-2 0 0,0 0-1,-1 0 0,1 0-1,-1-1 1,0 2 1,-1-2-1,-3-1 1,-4 0 0,-2-2 0,-2 0 1,-1 0-1,-1 0 1,-1 0-1,0 1 1,-1 0-1,1 2 1,-1 0 1,0 0-1,-1 0 0,-1-2 0,0 0-1,-1-1 0,3 0-1,1 0 0,3 0-2,0 0 0,1 2 0,-1 0-1,0 2-1,1-1 1,1-1-1,1 0 1,1-1-1,1-1 1,2 0 0,3 0 0,1 0 0,1 0 0,0 0 1,1 0-1,-1 0 2,0 0-1,2 0 0,1 0 1,1 0-1,0 0 0,2 0 1,0 0 0,2 0 1,0-1 1,0-1-1,0 0 1,0-1-1,0-1 1,0 0-1,0 0 1,0 0 0,0 0-1,0 0 1,0 0-1,0 1 1,-1-1-2,-2 2 0,-2 0-2,-1 2 0,-2 0-1,2 0 0,1 0 0,0 0 1,0 0 0,-1 0-1,-3 0 1,-2 0-1,-1 0 0,1 0-1,-1 0 1,0 0 0,0 0 1,1 2-1,-1 0 0,0 2 1,1-1 0,-1-1-1,0 0 0,1-2 0,-1 0 0,2 0 0,1 0 0,0 0 0,2 0 0,1 0 0,0 0 0,2 0 0,-1 0 0,-2 0-1,-1 0 1,-3 0 0,0 1 0,0 0 0,2 2-2,1 0 1,0 1-1,0 0 1,0 0 0,1 0 1,-1-1 1,2-1-1,1 0 1,0-1 0,1-1 0,-2 0 0,0 0 1,-1 0-1,-2-1 0,-4-1 1,-2 0-1,-3-1 1,0-1 0,3 2 0,2 0 0,4 2 1,0 0 0,-3 0-1,-3 0-1,-3 0 0,-3 0 0,0 2-1,-1 0 0,0 2 0,-2-1 0,1-1 0,-1 0 0,1-1 0,-1-1 0,1 0 1,-1 0-1,1 0 1,0 0 0,1 0-1,1 0 1,1 0 0,-1 0 0,0 0 0,-1 0 0,0 0 0,-3 0-1,-1 0 0,-3 0 0,-1 0 0,-1 0-1,1 0-1,1 0 1,2 0-2,1 0 1,2 0-1,4 0 0,3 0 0,1 0 1,-1 0-1,-1 0 1,-1 0 0,-1 0 0,-1 0-1,-1 0-1,-1 0-1,0-1-1,1-1 2,1 0-1,1-1 1,-1-1 0,-1 2 1,-3 0 0,-1 2 1,-1 0 1,1 0 1,1 0 0,1 0 0,0 0 1,-1 0 0,-1 0-1,-1 0 0,-1-1 1,-1 0 1,0-2 2,-2 0 2,0 0 0,-1 0-1,1 2-1,0 0-1,0 1-1,1-2 2,1 0-1,1-1 2,1-1-1,-1 2 0,1 0 0,0 2 0,-1-1-1,1-1-2,-1 0 1,1-1-2,-1-1-2,-3 0-3,-1 0-2,-2 0-3,-2 1 0,1 0 0,0 2 3,0 0 1,-1 1 0,1-2-3,0 0-3,0-1-2,-1-1 1,-1 2 2,0 0 3,-2 2 3,1 0 1,1 0-1,3 0 0,2 0-1,2-2-2,3-2-1,3-4-2,3-2-1,0-1-4,-5 2-4,-3 3-4,-4 1-5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29"/>
    </inkml:context>
    <inkml:brush xml:id="br0">
      <inkml:brushProperty name="width" value="0.04755" units="cm"/>
      <inkml:brushProperty name="height" value="0.04755" units="cm"/>
      <inkml:brushProperty name="color" value="#00BFF3"/>
    </inkml:brush>
  </inkml:definitions>
  <inkml:trace contextRef="#ctx0" brushRef="#br0">8250 55741 462,'0'-13'12,"2"5"25,0 5 24,2 4 24,1 3 2,3 0-20,4 0-21,2 0-20,2-2-13,1-1-5,1-2-6,1-1-4,1-3-3,1-2 0,1-2 0,2-1 0,-3-1 0,-1 2 1,-5 2 2,-1 3 1,-3 2 4,-3 5 9,-1 5 7,-2 6 10,0 0-1,2-3-8,2-3-8,2-2-8,1-3-4,1-1-4,1 0-1,1-2-3,2 0-1,3 0 1,3 0 1,3 0 0,2 0 0,-1 0 0,0 0 0,1 0 0,-1 0-1,1-2-2,-1 0-1,1-1-3,-3-1 1,-3 0 1,-5 0 2,-3 0 1,-3 0 2,1 0 1,0 0 2,0 1 1,0 0 1,1 6-1,1 2 0,2 5 0,1 2-6,5-1-14,3 1-12,5 0-13,-2-2-6,-4-1 3,-5-2 2,-4-2 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06"/>
    </inkml:context>
    <inkml:brush xml:id="br0">
      <inkml:brushProperty name="width" value="0.03018" units="cm"/>
      <inkml:brushProperty name="height" value="0.03018" units="cm"/>
      <inkml:brushProperty name="color" value="#F2395B"/>
    </inkml:brush>
  </inkml:definitions>
  <inkml:trace contextRef="#ctx0" brushRef="#br0">59959 39300 728,'-21'15'63,"3"-1"-13,4-1-14,5 0-12,1-1-7,2 1-2,1 1-3,0 2-1,1 0-2,1 3-1,-1 1-3,0 3 0,0-1-2,2-1 1,0-3-1,2-1 1,0 0-1,0 1-4,0 3-1,0 2-3,1-1-4,4-1-6,2-3-6,3-1-6,3-3-3,0-1 0,1-2 0,1-2 0,0-2 1,-1-2 3,-1-3 4,0 0 3,-2-4 0,-1 0 0,-1-3-2,0-2-2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06"/>
    </inkml:context>
    <inkml:brush xml:id="br0">
      <inkml:brushProperty name="width" value="0.02783" units="cm"/>
      <inkml:brushProperty name="height" value="0.02783" units="cm"/>
      <inkml:brushProperty name="color" value="#F2395B"/>
    </inkml:brush>
  </inkml:definitions>
  <inkml:trace contextRef="#ctx0" brushRef="#br0">60950 38933 790,'16'-6'72,"-1"4"-16,1 4-16,0 4-16,-1 2-12,1-1-7,0 1-6,-1 0-8,0-1-2,-1-1 2,0 0 3,-2-2 2,-2 1-5,-2 0-14,-4 1-12,-2 2-14,-3-1-2,-1 1 6,0 0 8,-1 0 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06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60825 39350 630,'-15'2'-11,"2"4"20,3 4 20,1 3 19,1 4 6,2 3-8,1 3-8,1 3-9,-1 2-5,0 1-2,-2 1-2,0 1-3,0 1-2,2 1-3,3 0-3,1 2-3,0 0-4,-1-2-1,0 0-4,-1-1-3,-1-2-5,2-3-5,0-3-7,2-3-6,0-3-4,2-3 0,0-2-2,2-4-1,0-5-1,1-8 0,2-8-2,0-7 0,0-4 3,0 4 7,-2 3 5,0 3 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07"/>
    </inkml:context>
    <inkml:brush xml:id="br0">
      <inkml:brushProperty name="width" value="0.03549" units="cm"/>
      <inkml:brushProperty name="height" value="0.03549" units="cm"/>
      <inkml:brushProperty name="color" value="#F2395B"/>
    </inkml:brush>
  </inkml:definitions>
  <inkml:trace contextRef="#ctx0" brushRef="#br0">60950 39991 619,'1'-21'-35,"2"5"25,2 4 25,2 6 25,1 3 9,3 0-9,2 2-9,2 0-8,0 1-5,1 0-4,0 0-4,-1 0-2,1 0-2,0-2 0,-1 0 0,1-1 1,-1-1-2,-3 2-3,-1 0-3,-2 2-2,-2-2-8,0 0-11,-2-3-12,0-2-12,-3-1-1,-2 2 12,-4 1 9,-2 1 12,-2-1 7,0 2 3,0-1 5,1 0 3,-2 0 4,0 2 5,-2 0 5,0 2 5,-1 1 3,1 4 2,-1 2 1,0 4 1,1 0 0,1 1-3,0 0-2,2 0-2,1-1-3,2 1-3,2 0-3,2 0-2,2-1-2,2 1 0,2 0 1,2 0-1,2-1-3,2 1-9,1 0-9,3 0-7,1-2-6,1-1-3,2-2-3,0-2-2,1-2-1,1-1 0,1 0-1,1-1 2,-1-3 0,-3 0 1,-3-3 3,-3-2 1,-2-1 2,0 0 2,-2 1 3,0-1 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07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62345 38697 590,'1'-14'0,"0"2"0,2 4 0,0 3 0,2 1 3,2 2 5,2 0 6,2 2 6,1 2 2,1 4-1,1 4 0,1 3-2,1 4 1,0 1 0,-1 3 1,1 2 1,-1 0-1,-1 3-1,-1 0-1,0 0-2,-2 1-1,-1-1-2,0-1 0,-2-1-2,-1 0 0,-2-1 0,-3 1 1,0-1 1,-4 2-4,-2 1-6,-4 3-5,-2 1-8,-5 4-5,-9 8-7,-7 7-7,-8 6-6,-2-1-4,7-8 1,6-10 1,5-7-1,4-7 0,-1 0-3,0-1-2,1 0-1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12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20313 33655 493,'-4'-13'10,"10"6"21,8 6 20,9 6 21,4 2 4,-1-1-15,-1 0-15,-1-2-13,-1 0-10,-1 0-5,-1 0-5,-1 0-6,-1 1-9,-3 0-14,-1 1-13,-2 2-14,-5-1-6,-6 1 2,-8 0 2,-6 0 1,-5 0 4,-3 0 5,-3-1 5,-3 1 6,-1-1 3,3-2 2,1-2 1,3-2 3,1-1 2,0 0 3,2 0 4,1 0 3,1 0 5,3 2 8,1 0 8,2 2 8,1 0 5,0 0 1,1-1 2,-1 1 0,1 1 1,2 0-3,2 1-2,2 2-1,1 1-3,0 3-3,0 4-2,0 2-2,0 2-1,0 3-1,0 1 0,0 3 0,0 1 0,0 4-3,0 3-1,0 3-1,0 2-1,0 4-1,0 2 0,0 4 0,0 0-4,0-3-6,0 0-8,0-3-7,0-3-6,2-4-7,0-4-7,2-3-5,0-4-4,0-2 0,-1-1 1,2-2-1,-1-5 0,1-3 0,2-6 1,0-4-1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13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20350 34938 506,'4'-14'31,"8"4"8,7 4 9,9 5 9,3 1-1,0 0-12,1 0-12,-1 0-12,0 0-7,-2 0-5,0 0-4,0 0-4,-4-1-4,-2-1-3,-3 0-4,-2-1-3,-4-1-3,-1 0-3,-2 0-4,-2 0-3,-3-2 0,-3-2 0,-2-3 1,-3-3 1,-3-1 2,-1 0 3,0 2 3,-1 1 3,-1 1 5,0 2 6,1 3 7,-1 1 7,0 1 4,0 2 4,0 0 4,0 2 3,1 0 2,-1 0 0,0 0 2,0 0 0,0 1 0,0 2-3,1 2-1,-1 2-2,0 1-2,0 1-2,0 2-2,0 0-2,1 1-2,1 3-2,0 2-2,2 1-2,0 2-2,2 0-1,0-1-2,2 1-1,1-1-3,2 1 0,2-1-2,2 1-2,2-1-3,5 1-5,4 0-5,3-1-6,5-1-4,3-3-6,4-2-6,5-4-4,1-4-4,2-4 1,1-6 0,0-4-1,-2-3 4,-7 1 6,-7-1 6,-7 0 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13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18496 32150 554,'-17'68'135,"-2"-5"-31,-1-5-29,-3-4-29,-1-3-18,-3 3-6,-1 2-4,-2 2-7,1-3-4,3-7-8,5-6-5,3-7-6,4-7-8,2-4-7,4-5-8,3-4-8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13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18126 32463 530,'-7'-8'0,"-1"2"0,0 1 0,0 0 0,1 1 5,0 0 9,2 0 10,1 1 9,2 2 8,5 7 7,6 7 6,4 8 7,4 3-3,1 3-11,3 1-11,1 2-12,3 3-8,1 1-8,3 2-7,1 2-8,3 3-11,2 2-14,4 4-14,3 2-14,-3-3-6,-7-10 1,-9-9 2,-7-10 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0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32947 40727 663,'5'-6'2,"-4"2"2,-6 4 4,-4 3 4,-3 1 3,-1 1 8,-2 1 6,0 2 7,-2 1 2,-1 3-3,-3 4-3,-1 2-2,-3 3-4,-3 5-7,-3 3-5,-3 4-6,1 2-4,2-1-2,3-1-4,3-1-2,1-2-4,1 0-5,-1-1-5,1-1-5,1-2-3,2-1-2,5-3-3,1-1-2,3-2-1,3-3-2,1-1 0,2-2-2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30"/>
    </inkml:context>
    <inkml:brush xml:id="br0">
      <inkml:brushProperty name="width" value="0.04373" units="cm"/>
      <inkml:brushProperty name="height" value="0.04373" units="cm"/>
      <inkml:brushProperty name="color" value="#00BFF3"/>
    </inkml:brush>
  </inkml:definitions>
  <inkml:trace contextRef="#ctx0" brushRef="#br0">23383 54661 503,'-6'-7'-1,"4"2"16,4 3 15,4 1 17,2 1 3,-1 2-8,1 0-8,0 2-8,0 1-5,0 3-2,0 3-1,-1 4-3,1 0-2,0-1-2,0-1-2,0-1-2,-1 0-1,-1 0-2,0-1 0,-2 1-1,1 0 0,0 0 0,1-1 1,2 1 1,2-3 2,5-4 4,5-6 4,5-4 4,9-10 0,14-15-3,14-14-4,13-16-4,5-4-6,-5 5-13,-5 5-10,-5 5-12,-6 4-12,-7 5-15,-6 6-14,-7 4-15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0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32350 40528 631,'0'-15'3,"0"1"5,0 1 5,0 0 6,1 3 3,2 3 1,2 2 1,2 4 2,1 2 0,1 2-1,2 2 0,0 2-2,1 2 0,1 3-2,1 3-1,2 3-2,0 4-2,3 3-3,1 4-3,3 5-2,1 3-6,1 4-4,1 4-6,1 4-5,-1 3-6,-2 3-9,-1 4-7,-2 2-9,-4-5-4,-3-12-2,-4-13-3,-4-13-1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5"/>
    </inkml:context>
    <inkml:brush xml:id="br0">
      <inkml:brushProperty name="width" value="0.04756" units="cm"/>
      <inkml:brushProperty name="height" value="0.04756" units="cm"/>
      <inkml:brushProperty name="color" value="#00BFF3"/>
    </inkml:brush>
  </inkml:definitions>
  <inkml:trace contextRef="#ctx0" brushRef="#br0">47349 54145 462,'-18'-13'13,"12"4"-5,12 6-7,12 5-5,5 1 9,-1 1 22,-1 0 24,-1 0 21,0 1 7,-1 2-12,1 2-10,-1 2-12,-1 2-9,-2 3-6,-4 3-7,-3 3-6,-3 2-8,-4-1-8,-4 1-8,-4-1-9,-4 0-4,-3-1 0,-5-1-2,-3-1 1,-3-1-1,1-1 1,-1-1 1,1 0 1,-1-2 1,1-1 3,-1-1 2,1 0 2,-1-2 2,1 1 4,-1 0 2,1 0 3,0-2 4,4-1 3,3-2 4,3-2 4,5-2 4,6-1 6,7 0 5,8-1 5,4-2-1,3-1-9,3 0-8,3-1-8,2-1-6,1 0-3,1 0-3,1 0-4,-1 0-4,-2 0-5,-1 0-7,-3 1-5,0-1-8,1 2-9,1 0-10,1 2-9,-2 0-1,-5 0 8,-5 0 7,-4 0 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5"/>
    </inkml:context>
    <inkml:brush xml:id="br0">
      <inkml:brushProperty name="width" value="0.0518" units="cm"/>
      <inkml:brushProperty name="height" value="0.0518" units="cm"/>
      <inkml:brushProperty name="color" value="#00BFF3"/>
    </inkml:brush>
  </inkml:definitions>
  <inkml:trace contextRef="#ctx0" brushRef="#br0">49695 53726 424,'0'-21'3,"0"3"4,0 4 6,0 5 4,-2 5 10,0 8 12,-3 7 14,-2 9 12,-3 5 0,-4 5-11,-3 3-13,-5 4-12,-1 3-8,-1 0-7,1 2-5,-1 1-6,2-2-5,3-2-5,3-4-4,3-2-5,2-4-5,2-3-2,2-5-4,2-3-4,3-7-5,4-8-7,4-10-9,4-8-8,3-9 2,3-9 11,3-8 10,3-9 10,1-3 7,-3 6 5,-1 4 5,-2 6 3,-2 3 4,-1 5 2,-1 3 1,0 5 3,-3 3 5,-1 3 9,-2 2 10,-2 4 9,-1 7 10,0 10 12,0 11 11,0 11 12,0 5-2,0-2-16,-1 0-15,1-1-15,0-1-11,-2-1-3,0-2-5,-2 1-4,0-3-2,0 0 1,0-1-1,0-1 0,3-5-4,6-10-10,6-10-8,5-10-9,3-8-1,-1-7 4,-1-7 7,0-6 5,-2-5 3,1 1 0,-1 0 2,1 0-1,-1 1 1,-1 0-1,-1 1-1,0 2-1,-3 2 0,-1 5 1,-2 6 0,-2 4 1,-3 6-12,-3 10-24,-2 9-25,-4 8-25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6"/>
    </inkml:context>
    <inkml:brush xml:id="br0">
      <inkml:brushProperty name="width" value="0.04805" units="cm"/>
      <inkml:brushProperty name="height" value="0.04805" units="cm"/>
      <inkml:brushProperty name="color" value="#00BFF3"/>
    </inkml:brush>
  </inkml:definitions>
  <inkml:trace contextRef="#ctx0" brushRef="#br0">51428 54285 457,'7'-29'5,"-1"5"10,-1 5 10,0 5 10,-1 2 3,2 0-5,0 0-5,2 1-4,-1-1-5,-1 0-5,-1 0-4,0 1-6,-2 0-3,-2 0 1,-2 2-1,-2 1-1,-2 1 1,-2 2 0,-2 2 2,-1 2 0,-4 3 1,-2 6 1,-3 4 2,-3 5 2,-1 4 2,-1 3 0,1 3 2,-1 3 1,1 2 0,1 1 1,1 0 1,1 2-1,1-1 1,3-1-2,1-3 0,3-1-1,1-4-1,2-2 0,2-3-1,2-2-1,4-5-3,6-3-6,6-4-5,6-4-7,3-5-5,2-6-4,3-6-4,2-5-5,-1-3 0,-2-1 4,-1 1 3,-3-1 4,-1 1 2,-1 1 1,0 1 1,-2 1 2,-2 2 5,-3 2 8,-3 4 8,-2 3 9,-1 5 7,2 8 7,1 8 6,3 7 7,0 4-2,-2-1-8,-2-1-9,-2 0-10,-2-2-7,2 1-8,-2-1-7,1 1-7,0-2-9,0-1-10,0-2-11,0-2-9,0-3-7,0 1-4,0-2-5,0 0-4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6"/>
    </inkml:context>
    <inkml:brush xml:id="br0">
      <inkml:brushProperty name="width" value="0.03526" units="cm"/>
      <inkml:brushProperty name="height" value="0.03526" units="cm"/>
      <inkml:brushProperty name="color" value="#00BFF3"/>
    </inkml:brush>
  </inkml:definitions>
  <inkml:trace contextRef="#ctx0" brushRef="#br0">53066 53494 624,'-7'-9'4,"2"0"8,2-1 9,2-1 8,2 0 3,2 2 1,2 2-1,2 2 0,3 1-2,5 1-3,5-1-3,5 0-3,3 0-2,1 2-2,1 0-3,1 2-2,-1 0-3,-2 0-4,-2 0-3,-1 0-3,-4 0-10,-3 2-15,-4 0-15,-4 2-14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6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53713 52900 546,'-22'-26'48,"6"10"6,5 12 7,5 11 6,3 6-3,2 3-10,2 3-12,2 3-10,0 2-11,-1 1-10,0 1-12,-1 0-9,-2 2-11,-1 1-10,0 1-10,-1 1-10,-1-3-6,2-4-2,0-5-2,2-4-2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7"/>
    </inkml:context>
    <inkml:brush xml:id="br0">
      <inkml:brushProperty name="width" value="0.03888" units="cm"/>
      <inkml:brushProperty name="height" value="0.03888" units="cm"/>
      <inkml:brushProperty name="color" value="#00BFF3"/>
    </inkml:brush>
  </inkml:definitions>
  <inkml:trace contextRef="#ctx0" brushRef="#br0">54211 54516 565,'-15'-1'4,"4"-1"7,3 0 8,3-1 8,3-1 7,5 2 7,6 0 7,4 2 8,5 0 0,3 0-10,5 0-10,3 0-8,3 0-10,1 0-8,0 0-9,2 0-10,-1 0-4,-3 2-2,-3 0-1,-3 2-2,-3 0-4,-3 2-7,-3 0-7,-3 1-7,-3 1-4,-2 0-4,-4 0-1,-2 0-2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7"/>
    </inkml:context>
    <inkml:brush xml:id="br0">
      <inkml:brushProperty name="width" value="0.04279" units="cm"/>
      <inkml:brushProperty name="height" value="0.04279" units="cm"/>
      <inkml:brushProperty name="color" value="#00BFF3"/>
    </inkml:brush>
  </inkml:definitions>
  <inkml:trace contextRef="#ctx0" brushRef="#br0">54741 53811 514,'-35'-13'45,"11"8"7,9 7 8,11 6 8,4 6-3,0 5-11,0 5-12,0 5-11,-2 4-9,-1 5-3,-2 3-5,-1 4-4,-2 2-7,0 2-7,0 0-9,1 2-7,0-3-10,2-7-9,2-4-11,2-7-9,1-5-4,0-5 3,0-5 3,0-4 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8"/>
    </inkml:context>
    <inkml:brush xml:id="br0">
      <inkml:brushProperty name="width" value="0.05844" units="cm"/>
      <inkml:brushProperty name="height" value="0.05844" units="cm"/>
      <inkml:brushProperty name="color" value="#00BFF3"/>
    </inkml:brush>
  </inkml:definitions>
  <inkml:trace contextRef="#ctx0" brushRef="#br0">56426 53684 376,'-7'-8'0,"0"-1"0,2-2 0,1 0 0,0-1 3,0 1 7,0-1 5,0 0 7,-1 1 4,0 3 1,-1 1 1,-2 2 2,1 1-2,-1 0-4,0 0-3,0 0-5,-1 2-2,-4 4-1,-2 4-1,-3 4-1,-2 3 0,-1 5-1,-1 4 1,-1 3-1,0 3 1,3 3 2,1 1 3,3 3 3,1-1-1,2-2-1,2-2-3,3-1-2,1-3-1,2 0-2,2-1-1,2 0-1,4-4-6,7-1-10,8-4-10,6-3-10,4-5-5,2-6 3,3-8 2,1-6 2,1-6 0,1-3 1,-1-5-2,0-3 0,-1-3 1,-1-1 1,-3 0 2,-1-2 1,-3-1 3,-2-1 4,-1 0 3,-2-2 4,-3 1 1,-3 2 1,-3 2-2,-2 2 1,-3 1 3,-1 5 8,-1 2 9,0 3 7,-2 3 7,0 2 3,-2 4 5,0 3 3,-2 3 4,0 6 0,-2 4 2,0 6 2,-2 2-3,0 3-5,-1 2-7,-1 1-4,-2 4-5,0 3-2,-2 4-1,0 5-3,-1 2-1,1 2-1,-1 2-1,0 3 0,1-1-3,3-2-3,1-2-3,2-2-3,2-3-3,0-5-5,1-5-5,2-5-5,5-6-6,10-7-10,9-6-8,11-7-9,2-7-4,-2-4 2,-3-5 2,-3-4 2,-4-3 5,-1 3 6,-4 1 9,-3 3 6,-3 1 8,-1 3 8,-2 1 8,-2 3 8,-4 4 12,-4 10 19,-6 8 17,-4 10 17,-2 4 3,0 2-15,2 3-14,1 1-13,0 2-10,0-1-3,0 1-3,1-1-3,0-1-4,2-3-2,2-3-2,2-3-3,3-2-4,4-3-7,3-1-5,5-2-7,3-4-3,1-6-3,3-6-1,2-6-1,0-4-1,1-5 2,-1-3 1,1-4 2,-2-3 3,-1-1 3,-3-1 3,-1-1 3,-3 1 3,-1 0 1,-2 1 1,-2 1 2,-2 3 0,-2 4 1,-3 3 0,0 4 0,-4 4 1,-2 3 2,-4 3 3,-2 2 2,-2 3 1,-2 2-3,0 2-3,-1 2-1,0 3-5,-1 2-5,0 3-7,1 3-5,0 2-5,4 0-3,3-1-3,2 1-3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9"/>
    </inkml:context>
    <inkml:brush xml:id="br0">
      <inkml:brushProperty name="width" value="0.04861" units="cm"/>
      <inkml:brushProperty name="height" value="0.04861" units="cm"/>
      <inkml:brushProperty name="color" value="#00BFF3"/>
    </inkml:brush>
  </inkml:definitions>
  <inkml:trace contextRef="#ctx0" brushRef="#br0">59122 54477 452,'29'-6'106,"-3"2"-18,-5 4-18,-3 3-19,-4 2-12,-4 5-8,-5 4-7,-2 3-8,-6 4-5,-2 1-4,-5 3-2,-4 1-5,-1 1-1,1-1 0,1-1-1,1-1 0,1-1-1,2-3 0,2-1-1,2-2 0,4-1 0,4 1 1,5 1 1,6 1 0,0-1 4,-1-3 3,-2-2 5,-2-4 4,-1 1 2,-1 3 1,1 5 0,0 4 2,-3 0-3,-4 0-6,-6-1-6,-4 0-5,-4-1-6,-3 1-9,-3 1-8,-3 1-8,-2 0-4,1 1-1,-1-1 0,1 1 0,0-2 2,4-3 5,3-3 6,3-3 4,2-2-2,1-2-10,0-2-10,2-2-10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6:57"/>
    </inkml:context>
    <inkml:brush xml:id="br0">
      <inkml:brushProperty name="width" value="0.02691" units="cm"/>
      <inkml:brushProperty name="height" value="0.02691" units="cm"/>
      <inkml:brushProperty name="color" value="#00BFF3"/>
    </inkml:brush>
  </inkml:definitions>
  <inkml:trace contextRef="#ctx0" brushRef="#br0">69439 13050 817,'-26'20'98,"10"-7"-37,9-7-37,10-7-38,4-3-21,-1-1-8,-1-2-7,0 0-7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39"/>
    </inkml:context>
    <inkml:brush xml:id="br0">
      <inkml:brushProperty name="width" value="0.03756" units="cm"/>
      <inkml:brushProperty name="height" value="0.03756" units="cm"/>
      <inkml:brushProperty name="color" value="#00BFF3"/>
    </inkml:brush>
  </inkml:definitions>
  <inkml:trace contextRef="#ctx0" brushRef="#br0">60050 53352 585,'0'-22'7,"0"5"11,0 3 14,0 4 12,3 3 6,7 1 1,8 0 0,6 2 1,4 1-6,3 2-13,1 2-11,2 2-14,0 1-10,-3 0-13,-3 0-10,-3 0-12,-4-1-10,-3 1-9,-4 0-9,-4 0-9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0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61320 54600 508,'-12'0'11,"10"0"21,8 0 21,10 0 22,5 0 3,5 0-13,3 0-14,4 0-14,2 0-9,1 0-5,-1 0-5,0 0-6,-1 0-5,-3 2-5,-4 0-7,-2 2-6,-3 0-10,-4 3-15,-5 2-14,-3 2-16,-3 0-4,-2-1 3,-3-1 5,0 0 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0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61960 53848 526,'-8'-7'3,"0"1"5,0 0 6,0 2 6,1 4 8,2 10 15,3 8 13,1 9 13,0 6 1,-1 4-13,0 4-14,-1 4-12,-2 2-12,0-2-8,-1-1-9,-2 0-10,1-2-5,1 0-2,0-1-3,2-1-2,0-4-5,2-2-9,0-5-8,2-3-8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1"/>
    </inkml:context>
    <inkml:brush xml:id="br0">
      <inkml:brushProperty name="width" value="0.05642" units="cm"/>
      <inkml:brushProperty name="height" value="0.05642" units="cm"/>
      <inkml:brushProperty name="color" value="#00BFF3"/>
    </inkml:brush>
  </inkml:definitions>
  <inkml:trace contextRef="#ctx0" brushRef="#br0">64089 53247 389,'-8'-21'6,"0"7"12,0 5 11,0 6 11,0 4 6,-2 4-2,0 2 0,-1 4-2,-2 3-4,-3 5-5,-3 5-6,-3 5-6,-3 3-2,-1 2 1,-3 3 2,-1 1 2,0 2-1,3 4-3,3 3-2,3 2-4,2 1-1,3-2 0,1-2 0,3-2 0,1-3-4,4-6-7,2-4-8,4-5-7,3-4-5,4-4-3,4-5-4,3-3-2,5-5-3,3-4-1,5-6-1,3-4-1,1-4 1,-3-3 4,-3-3 3,-3-3 4,-3-2 2,-3-2 2,-2 0 1,-4 0 1,-3-1 2,-2 1 4,-4 1 2,-2 1 3,-5 2 2,-4 5 2,-5 3 2,-5 4 2,-2 3 1,1 2 0,1 2 1,1 3 0,1 1 0,2 3 1,3 4-1,1 2 0,2 1-9,2-1-18,3 0-18,1-2-17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1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65550 53297 559,'10'-21'75,"3"7"-9,5 5-9,4 6-10,2 3-7,2 2-5,3 0-7,1 2-6,-1 0-3,-3 2-1,-5 0-2,-3 1 0,-6 2-14,-6 4-30,-8 2-27,-6 3-28,-4 0-8,0-3 14,1-3 13,-1-2 14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1"/>
    </inkml:context>
    <inkml:brush xml:id="br0">
      <inkml:brushProperty name="width" value="0.05197" units="cm"/>
      <inkml:brushProperty name="height" value="0.05197" units="cm"/>
      <inkml:brushProperty name="color" value="#00BFF3"/>
    </inkml:brush>
  </inkml:definitions>
  <inkml:trace contextRef="#ctx0" brushRef="#br0">65405 53750 423,'-36'8'35,"9"0"0,7 0 2,9-1-1,4 2 1,2 2 0,2 2 0,2 1 0,1 4-3,-2 4-3,0 3-3,-1 4-5,-2 4-1,2 3 0,-1 3 2,0 2 0,-1 1-2,0 0-3,-1-1-4,-2-1-3,2-3-5,1-2-5,2-3-4,2-3-6,0-3-11,0 0-16,-2 0-17,0-2-16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1"/>
    </inkml:context>
    <inkml:brush xml:id="br0">
      <inkml:brushProperty name="width" value="0.05288" units="cm"/>
      <inkml:brushProperty name="height" value="0.05288" units="cm"/>
      <inkml:brushProperty name="color" value="#00BFF3"/>
    </inkml:brush>
  </inkml:definitions>
  <inkml:trace contextRef="#ctx0" brushRef="#br0">65300 54525 416,'22'-49'35,"-1"10"0,-3 11 0,-1 11 1,1 7-1,4 1-4,3 2-2,5 2-3,1 1-3,2-2-1,1 0-3,1-1-2,-3-1-2,-4 2-2,-4 1-1,-6 0-1,-3 1-6,-1 0-8,-1 0-9,0 1-9,-3-3-6,-3-2-5,-2-3-4,-4-3-5,-2-2 1,-2 2 5,-2 1 7,-2 1 4,-2 0 7,-1 2 5,-3 1 8,-2 1 5,0 1 4,-1 2-2,0 2-2,1 2-1,-1 2 7,0 2 12,1 2 14,-1 2 13,1 2 5,0 5-1,2 4-3,1 3-2,1 3-3,0-1-7,2 1-5,1-1-5,0 1-5,2 1-3,1 1-2,0 1-3,3-1-4,2-2-3,4-1-6,2-2-3,4-4-7,4-1-7,3-4-8,5-3-8,2-1-8,3-2-6,1-1-6,3 0-7,-2-2 2,-3-1 11,-5 0 11,-3-1 10,-3-2 4,-1-1-3,-1 0-4,0-1-3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2"/>
    </inkml:context>
    <inkml:brush xml:id="br0">
      <inkml:brushProperty name="width" value="0.03603" units="cm"/>
      <inkml:brushProperty name="height" value="0.03603" units="cm"/>
      <inkml:brushProperty name="color" value="#00BFF3"/>
    </inkml:brush>
  </inkml:definitions>
  <inkml:trace contextRef="#ctx0" brushRef="#br0">67300 52874 610,'9'-21'5,"1"5"10,3 5 9,2 5 10,0 3 7,-1 3 4,-1 4 4,0 2 4,-3 3-4,-1 2-13,-2 2-12,-2 1-12,-4 2-10,-6 1-3,-6 2-6,-5 0-5,-4-1-3,0 1-1,1-2-1,-1-1-1,1-2-1,3-3 0,1-2-2,3-4 0,5-1 5,11 0 12,12 0 12,10 0 12,4-1 1,0-1-10,-1 0-10,-1-1-10,-2-1-8,-5 0-6,-3 0-6,-4 0-6,-4-1-3,1-1-3,-2 0-1,0-1-2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2"/>
    </inkml:context>
    <inkml:brush xml:id="br0">
      <inkml:brushProperty name="width" value="0.03335" units="cm"/>
      <inkml:brushProperty name="height" value="0.03335" units="cm"/>
      <inkml:brushProperty name="color" value="#00BFF3"/>
    </inkml:brush>
  </inkml:definitions>
  <inkml:trace contextRef="#ctx0" brushRef="#br0">68000 53036 659,'8'-15'5,"2"2"9,0 3 10,1 1 10,3 2 5,4 2 2,3 3 2,5 1 1,1 0-3,0 0-12,1-2-10,-1 0-12,-1 0-10,-3 2-14,-3 2-11,-2 2-14,-4 0-7,-1 0-5,-2-2-3,-2 0-4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2"/>
    </inkml:context>
    <inkml:brush xml:id="br0">
      <inkml:brushProperty name="width" value="0.04095" units="cm"/>
      <inkml:brushProperty name="height" value="0.04095" units="cm"/>
      <inkml:brushProperty name="color" value="#00BFF3"/>
    </inkml:brush>
  </inkml:definitions>
  <inkml:trace contextRef="#ctx0" brushRef="#br0">68543 52321 537,'-15'-8'3,"2"0"6,2 1 6,3-1 7,0 3 10,2 8 13,0 6 14,2 7 13,1 5-1,0 3-16,2 3-16,0 3-16,1 2-11,-2 2-6,0 2-7,-2 3-6,0-4-6,1-4-7,-2-7-7,2-5-8,-1-4-9,0-1-10,0-1-13,0 0-10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7:07"/>
    </inkml:context>
    <inkml:brush xml:id="br0">
      <inkml:brushProperty name="width" value="0.06185" units="cm"/>
      <inkml:brushProperty name="height" value="0.06185" units="cm"/>
      <inkml:brushProperty name="color" value="#00BFF3"/>
    </inkml:brush>
  </inkml:definitions>
  <inkml:trace contextRef="#ctx0" brushRef="#br0">34181 18389 355,'-13'-7'4,"3"-1"6,4 0 7,4 0 6,3 1 6,2 4 2,2 3 3,2 2 3,1 3-1,1 0-4,2 1-3,0 2-4,2 0-3,3-1-2,3 1-2,3 0-3,1-1-1,-3-2-4,-1-3-2,-2 0-3,-1-2-2,3 2-1,2 0 0,1 1-2,2 0 1,-1-4-1,1-2 1,-1-3-1,-1-2 1,-3 0-1,-3 0 1,-2 0-1,-1 1 1,3-1 0,3 0 2,3 0 0,1 1 1,-3 2 0,-1 2 1,-2 2 0,-2 1 0,1 0 0,0 0-1,-1 0 1,1 1 0,0 2 0,-1 2 0,1 2 0,1 0 0,1 0-3,3-2-1,1 0-2,2-3-2,1-1-1,1-2-1,1-1-1,-1-2 0,-3 2 1,-3 0 1,-2 2 2,-2 0 0,1 0 2,1 0 1,1 0 0,1 0 1,1 0-1,1 0 0,1 0 0,0-1 0,-3 0-1,-1-2 0,-2 0-2,-1-2 0,1 0-1,1-1-1,1-2-1,0 2-1,-1 1 1,-1 2 1,0 2 0,-1 2 3,1 2 6,1 2 5,1 1 5,1 3 3,-1 0-1,1 1-2,0 2 0,0-3-3,1-3-4,1-4-4,1-4-5,-1-1-1,-1 0 0,-3 2 1,-1 0-1,-1 1 0,0 0 1,-1 0 0,1 0 1,1 0 0,1 0 2,3 0 1,1 0 1,2-1 0,1-4-1,1-2-1,1-3-2,0-3 0,-1 0-2,-1-1-1,-1-1 0,-2 1-1,-1 2 2,-2 4 0,-3 3 2,0 3 2,2 4 3,0 4 3,1 4 3,0 2 1,1 1-2,0 1 0,-1 1-2,2-1-1,3-4-1,3-4-2,3-4-1,0-2 0,-1 0-1,-3 0-1,-1 0 1,-1 0 0,-1 0-1,1 0 0,-1 0 0,1 0-2,1 0-1,1 0-1,1 0-1,0-2-1,1-2 0,-1-4 2,1-2-1,-1-2 1,1-1-1,-1-2 0,0 0-1,0 1 0,-1 1 0,-1 2 1,-1 2 0,-1 2 0,-3 1-1,-1 0 0,-2 2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3"/>
    </inkml:context>
    <inkml:brush xml:id="br0">
      <inkml:brushProperty name="width" value="0.04151" units="cm"/>
      <inkml:brushProperty name="height" value="0.04151" units="cm"/>
      <inkml:brushProperty name="color" value="#00BFF3"/>
    </inkml:brush>
  </inkml:definitions>
  <inkml:trace contextRef="#ctx0" brushRef="#br0">68355 54647 529,'-13'-8'9,"6"2"16,6 1 17,6 0 17,7 1 6,7 1-7,9-1-6,7 0-7,5 0-7,0 2-8,2 0-8,1 2-9,-2 0-6,-2 0-2,-3 0-5,-3 0-2,-3 0-7,-4 2-9,-2 0-11,-2 2-9,-5 0-3,-3 3 1,-4 2 3,-4 2 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4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69005 54042 521,'-16'-8'0,"2"-2"0,1 0 0,1-1 0,2 3 12,2 6 24,4 7 24,3 8 24,1 6 3,0 7-17,0 6-18,0 8-18,-2 4-12,-2 2-8,-4 2-7,-2 2-7,-2 0-9,1-2-10,-1-2-12,0-2-9,2-4-3,2-6 8,4-6 7,3-5 8,0-5-3,0-3-13,-2-3-14,0-2-13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4"/>
    </inkml:context>
    <inkml:brush xml:id="br0">
      <inkml:brushProperty name="width" value="0.04595" units="cm"/>
      <inkml:brushProperty name="height" value="0.04595" units="cm"/>
      <inkml:brushProperty name="color" value="#00BFF3"/>
    </inkml:brush>
  </inkml:definitions>
  <inkml:trace contextRef="#ctx0" brushRef="#br0">71154 53456 478,'1'-22'8,"0"5"15,2 3 15,0 4 16,-2 7 6,-6 10-2,-6 9-2,-5 11-2,-6 4-6,-1 1-11,-4-1-9,-3 0-12,0 0-5,1-1-1,3-2-2,1 1-1,3-3-2,3 0-5,3-1-3,3-1-4,4-2-3,6-1-4,6-2-4,6-3-2,5-2-1,7-4 3,5-4 3,7-4 2,2-2 0,0 0 0,0 0-2,1 0-1,-3 0-3,-2 0-2,-3 0-4,-3 0-4,-3 0 1,-3 0 1,-3 0 4,-2 0 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4"/>
    </inkml:context>
    <inkml:brush xml:id="br0">
      <inkml:brushProperty name="width" value="0.04582" units="cm"/>
      <inkml:brushProperty name="height" value="0.04582" units="cm"/>
      <inkml:brushProperty name="color" value="#00BFF3"/>
    </inkml:brush>
  </inkml:definitions>
  <inkml:trace contextRef="#ctx0" brushRef="#br0">71671 53870 480,'-15'-8'20,"2"1"6,2-1 6,3 0 7,0 3 5,2 6 3,1 6 5,0 6 4,1 5-2,0 8-9,0 7-8,1 7-8,-3 4-8,-2 4-8,-3 2-9,-4 4-7,1-1-12,1-1-16,2-2-15,2-2-15,3-6-2,1-8 11,2-9 10,2-8 12,0-6 2,0-1-6,-2-1-6,0 0-5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5"/>
    </inkml:context>
    <inkml:brush xml:id="br0">
      <inkml:brushProperty name="width" value="0.04438" units="cm"/>
      <inkml:brushProperty name="height" value="0.04438" units="cm"/>
      <inkml:brushProperty name="color" value="#00BFF3"/>
    </inkml:brush>
  </inkml:definitions>
  <inkml:trace contextRef="#ctx0" brushRef="#br0">72773 53313 495,'-2'-28'3,"0"9"7,-3 7 7,-2 8 6,-2 6 8,-4 4 10,-2 4 10,-3 3 9,-2 5 0,-3 3-11,-1 5-9,-3 3-11,1 1-6,3-1-4,3-3-4,3-1-3,3-2-3,3 1-3,2-1-2,4 1-2,3-1-3,2 1-4,3-1-4,4 1-5,2-2-1,3-1 2,4-3 3,2-1 1,0-1-1,-1-1-5,-3 1-6,-1 0-4,-3-1-1,-2 1 3,-4 0 2,-2-1 3,-5 1 4,-6 0 3,-6-1 4,-5 1 4,-4-1 3,-1-1 1,-1-1 2,-1 0 2,1-2-2,3-1-6,3 0-6,3-2-7,2-1-7,2-2-12,3-3-9,1 0-11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5"/>
    </inkml:context>
    <inkml:brush xml:id="br0">
      <inkml:brushProperty name="width" value="0.05154" units="cm"/>
      <inkml:brushProperty name="height" value="0.05154" units="cm"/>
      <inkml:brushProperty name="color" value="#00BFF3"/>
    </inkml:brush>
  </inkml:definitions>
  <inkml:trace contextRef="#ctx0" brushRef="#br0">73985 53571 426,'-2'-12'11,"-6"8"21,-4 8 22,-5 8 20,-3 6 5,1 5-13,-1 5-13,1 5-13,0 2-9,2 2-3,3 0-2,1 2-4,2-1-3,2-2-3,2-2-4,3-1-3,3-4-8,7-5-13,7-5-14,8-5-13,3-8-7,3-10 1,1-11 1,3-11 0,-1-8 3,-2-3 5,-1-4 3,-3-4 5,-2-1 5,-5 2 6,-3 2 6,-4 2 6,-4 3 4,-2 6 2,-4 4 1,-2 5 2,-4 4 2,-2 5 6,-3 3 5,-3 4 4,-3 3 3,0 2-1,-1 2 0,-1 2-2,1 2-2,3 4-5,2 2-4,4 3-6,3 1-3,2-1-4,4-1-3,2 0-3,5-2-7,4-3-9,5-1-9,5-2-9,3-1-3,1 0 5,1 0 3,1 0 5,-1-1 5,-3 0 3,-3-2 5,-3 0 3,-3-1 7,-2 2 7,-4 0 7,-2 2 9,-4 1 10,-3 5 16,-2 4 14,-3 3 16,-3 3 2,-2 1-10,-2 1-10,-1 2-11,-1-1-6,2 2-4,2 1-5,3 1-3,0 0-4,2 1-1,1-1-1,0 1-3,2-3-2,2-1-7,2-4-5,2-3-5,3-3-4,4-3-2,3-3-2,5-2-2,2-3-5,1-1-4,1 0-6,1-1-6,0-2-3,-1-1-1,-1 0 0,0-1-2,-3-2 2,-1-2 1,-3-2 2,-1-1 3,-2-2 2,-2 2 5,-2 1 5,-2 0 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5"/>
    </inkml:context>
    <inkml:brush xml:id="br0">
      <inkml:brushProperty name="width" value="0.05446" units="cm"/>
      <inkml:brushProperty name="height" value="0.05446" units="cm"/>
      <inkml:brushProperty name="color" value="#00BFF3"/>
    </inkml:brush>
  </inkml:definitions>
  <inkml:trace contextRef="#ctx0" brushRef="#br0">75234 54561 403,'-15'-15'21,"2"4"8,2 3 8,3 3 10,-1 3 4,0 5 0,-2 6 1,0 4-1,0 6-2,1 7-6,0 7-5,2 6-7,0 4-4,-2 1-4,0-1-4,-1 0-4,0-1-5,0 0-7,2-2-9,1 0-6,0-1-6,0-2-2,0 0-2,1-1-3,-1-4-11,2-4-21,0-4-20,2-6-21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6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75850 52290 638,'14'-28'0,"-3"7"0,-2 7 0,-4 7 0,2 4 9,8 3 19,6 4 20,7 2 18,-1 6 2,-7 8-14,-9 7-15,-7 8-14,-6 3-11,-6-3-5,-4-4-8,-5-2-5,-2-3-3,1-3 1,1-3 2,1-3 0,1-2 1,2-2 1,2-3 2,3-1 0,5-1 0,9-2-2,11-1-2,10 0-2,4-2 1,2-2 1,1-2 2,1-2 2,-2-1-9,-3 0-19,-5 0-19,-3 0-19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6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76800 52560 590,'2'-17'5,"6"0"11,4-1 10,5-1 10,3 2 6,1 5 1,1 4 2,1 6 1,1 2-2,1 2-6,1 0-5,1 2-5,-1 0-20,-3 2-37,-3 0-37,-2 1-35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8"/>
    </inkml:context>
    <inkml:brush xml:id="br0">
      <inkml:brushProperty name="width" value="0.04469" units="cm"/>
      <inkml:brushProperty name="height" value="0.04469" units="cm"/>
      <inkml:brushProperty name="color" value="#00BFF3"/>
    </inkml:brush>
  </inkml:definitions>
  <inkml:trace contextRef="#ctx0" brushRef="#br0">76320 54547 492,'-11'-7'10,"8"2"19,9 2 20,10 2 20,6 0 5,6-2-9,7-2-9,5-1-10,3-1-9,0 2-7,0 2-7,1 2-9,-2 1-8,-2 2-12,-2 0-12,-2 2-10,-3 0-7,-7 3-2,-5 2-2,-7 2-2,-3 0-1,-2-1 1,-2-1 0,-2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06"/>
    </inkml:context>
    <inkml:brush xml:id="br0">
      <inkml:brushProperty name="width" value="0.0409" units="cm"/>
      <inkml:brushProperty name="height" value="0.0409" units="cm"/>
      <inkml:brushProperty name="color" value="#00BFF3"/>
    </inkml:brush>
  </inkml:definitions>
  <inkml:trace contextRef="#ctx0" brushRef="#br0">24016 17154 537,'-12'-12'65,"8"5"-4,8 6-3,8 6-3,3 3-7,-1-1-6,-1 1-9,-1 0-8,0-1-4,2-1-4,0-1-3,1 0-2,1-1-4,-1 0-5,1-1-3,-1 2-6,0-2-3,-1 1-3,0 0-3,-2 0-3,-4-1-12,-6 0-19,-8-2-20,-6 0-20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8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77238 53702 483,'-9'-9'2,"0"-2"6,-1-2 6,-1-1 5,0 1 8,4 6 10,2 6 9,4 6 10,1 6 1,0 5-7,0 7-7,0 5-7,-1 6-6,-2 3-4,-2 4-5,-2 4-3,-2 3-5,-1 2-4,-3 2-4,-1 2-6,-1-1-6,2-3-10,2-2-10,3-4-11,1-4-5,2-5-5,2-7-3,2-5-4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8"/>
    </inkml:context>
    <inkml:brush xml:id="br0">
      <inkml:brushProperty name="width" value="0.05359" units="cm"/>
      <inkml:brushProperty name="height" value="0.05359" units="cm"/>
      <inkml:brushProperty name="color" value="#00BFF3"/>
    </inkml:brush>
  </inkml:definitions>
  <inkml:trace contextRef="#ctx0" brushRef="#br0">79475 53709 410,'-8'-30'0,"2"3"0,1 3 0,0 3 0,2 3 6,0 1 12,2 2 11,0 3 13,1 0 2,0 0-7,0 0-6,0 1-6,0-1-5,-2 0-3,0 0-2,-1 1-3,-3 0-1,-4 2 1,-4 2-1,-4 3 1,-2 1 1,-3 3 0,-1 4 0,-3 2 1,0 3 0,1 4 0,1 2 0,2 3-2,0 3 0,4 1-1,3 3-2,3 1-1,3 0 0,2-1-1,4-3-1,3-1 1,2-2-4,5-3-6,4-1-7,4-2-7,3-3-4,3-3-3,3-2-3,3-4-2,1-2-1,1-2-1,-1-2 1,1-1-1,-3-3 3,-1-2 3,-4-2 3,-3-1 4,-3-2 4,-3 2 6,-2 1 5,-4 1 5,-3 1 6,-2 0 7,-3 2 7,-4 1 6,-1 1 4,-2 2 1,0 2-1,-1 2 0,-1 3 0,1 6 0,-1 4 0,0 5 0,1 4-2,1 3-5,0 3-3,2 3-4,-1 4-7,-2 6-9,-2 6-8,-1 6-9,-3 5-7,-1 6-3,-3 4-5,-1 5-3,-1 0-4,2-1-5,3-4-4,1-3-5,3-8-2,2-12-1,4-13-1,3-13 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9"/>
    </inkml:context>
    <inkml:brush xml:id="br0">
      <inkml:brushProperty name="width" value="0.04566" units="cm"/>
      <inkml:brushProperty name="height" value="0.04566" units="cm"/>
      <inkml:brushProperty name="color" value="#00BFF3"/>
    </inkml:brush>
  </inkml:definitions>
  <inkml:trace contextRef="#ctx0" brushRef="#br0">80746 53766 481,'0'-12'12,"0"8"23,0 8 24,0 8 23,0 5 4,0 5-17,0 3-16,0 5-16,-2 2-11,0 2-4,-3 2-4,-2 2-5,-1 0-7,0-3-10,0-4-11,1-1-10,-1-5-7,2-2-4,0-3-4,2-2-3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9"/>
    </inkml:context>
    <inkml:brush xml:id="br0">
      <inkml:brushProperty name="width" value="0.03638" units="cm"/>
      <inkml:brushProperty name="height" value="0.03638" units="cm"/>
      <inkml:brushProperty name="color" value="#00BFF3"/>
    </inkml:brush>
  </inkml:definitions>
  <inkml:trace contextRef="#ctx0" brushRef="#br0">81100 54344 604,'8'-16'0,"0"2"0,-1 1 0,1 1 0,1 1 9,2 2 17,2 2 19,1 3 17,2 0 4,0 2-7,-1 0-8,1 2-8,-1 0-15,-1 0-22,-1 0-21,0 0-23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49"/>
    </inkml:context>
    <inkml:brush xml:id="br0">
      <inkml:brushProperty name="width" value="0.06428" units="cm"/>
      <inkml:brushProperty name="height" value="0.06428" units="cm"/>
      <inkml:brushProperty name="color" value="#00BFF3"/>
    </inkml:brush>
  </inkml:definitions>
  <inkml:trace contextRef="#ctx0" brushRef="#br0">81574 53162 342,'0'-22'2,"0"1"5,0 2 4,0 3 6,0 1 5,0 2 10,0 3 7,0 1 10,-1 3 1,-1 6-6,0 4-6,-1 6-5,-1 2-3,0 3 1,0 2 0,0 1 1,0 2-1,0 1-3,0 1-4,1 1-2,-2 2-4,2 3-4,-1 3-2,0 3-4,-1 2-1,0 2 0,-1 2 1,-2 2 0,1 1-6,1-2-11,0 0-12,2-1-11,0-2-8,0 0-3,0-2-2,0 0-3,0-2 2,0-5 8,0-4 8,1-3 7,-1-3 1,0-3-6,0-1-5,0-2-7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0"/>
    </inkml:context>
    <inkml:brush xml:id="br0">
      <inkml:brushProperty name="width" value="0.05534" units="cm"/>
      <inkml:brushProperty name="height" value="0.05534" units="cm"/>
      <inkml:brushProperty name="color" value="#00BFF3"/>
    </inkml:brush>
  </inkml:definitions>
  <inkml:trace contextRef="#ctx0" brushRef="#br0">81800 54449 397,'8'-15'0,"0"1"0,0 1 0,-1 1 0,4-2 4,6-4 10,5-3 8,7-5 8,0 2 4,-6 5-4,-4 6-3,-4 7-4,-5 5 0,-4 6 3,-5 5 3,-2 7 2,-4 3-1,-2-1-5,-2 1-5,-2-1-4,1 0-6,2-3-6,4-1-6,3-2-7,4-4-4,5-5-4,7-4-3,6-5-5,3-5 0,1-4 1,1-4 1,1-3 1,-1-2 1,0 1 1,-1 1 0,-1 1 1,-2 1 2,-4 1 6,-5 1 5,-3 1 6,-3 3 12,-2 8 19,-2 7 20,-2 6 20,-2 4 3,-2 3-12,-2 2-11,-2 2-11,0 1-9,0 1-6,2 0-6,1 3-5,0-2-5,2 0-3,0-1-4,2 0-2,3-4-4,7-1-7,7-4-6,8-3-5,1-4-4,0-8 0,-1-6-1,-1-7 1,0-5 0,1-1 4,1-3 2,1-1 4,-1-2 2,-3-3 4,-3-1 3,-2-2 4,-4 0 2,-3 5 1,-3 4 2,-2 3 1,-6 4 2,-8 3 4,-8 3 2,-7 3 3,-6 4-3,-1 8-9,-3 6-9,-1 7-10,1 3-5,4-3-5,3-1-4,5-2-5,2-2-3,4-1-4,3-1-3,3 0-5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1"/>
    </inkml:context>
    <inkml:brush xml:id="br0">
      <inkml:brushProperty name="width" value="0.04258" units="cm"/>
      <inkml:brushProperty name="height" value="0.04258" units="cm"/>
      <inkml:brushProperty name="color" value="#00BFF3"/>
    </inkml:brush>
  </inkml:definitions>
  <inkml:trace contextRef="#ctx0" brushRef="#br0">85200 53731 516,'33'-7'133,"2"1"-26,4 0-28,3 2-26,1 0-16,2 2-8,0 0-7,2 2-7,-2 0-7,-6 0-8,-4 0-7,-5 0-7,-5 1-6,-3 2-5,-5 2-3,-3 2-5,-4 1-7,-2 1-13,-4 1-11,-2 2-13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1"/>
    </inkml:context>
    <inkml:brush xml:id="br0">
      <inkml:brushProperty name="width" value="0.04" units="cm"/>
      <inkml:brushProperty name="height" value="0.04" units="cm"/>
      <inkml:brushProperty name="color" value="#00BFF3"/>
    </inkml:brush>
  </inkml:definitions>
  <inkml:trace contextRef="#ctx0" brushRef="#br0">85148 54350 549,'-17'0'10,"11"2"20,12 0 19,11 2 20,8 0 4,3 1-12,3 2-13,3 0-11,2 0-9,0-1-7,2 0-6,1-2-6,-1 0-8,-2 0-12,-2 0-10,-1 0-11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2"/>
    </inkml:context>
    <inkml:brush xml:id="br0">
      <inkml:brushProperty name="width" value="0.04804" units="cm"/>
      <inkml:brushProperty name="height" value="0.04804" units="cm"/>
      <inkml:brushProperty name="color" value="#00BFF3"/>
    </inkml:brush>
  </inkml:definitions>
  <inkml:trace contextRef="#ctx0" brushRef="#br0">87766 53248 457,'7'-9'0,"-2"0"0,-3-2 0,0 1 0,-5 2 12,-2 10 23,-5 8 23,-4 9 24,-3 5 4,-1 1-13,-3 1-14,-1 1-13,-2 1-11,1 2-9,-1 2-7,1 3-10,0 1-6,1 0-8,1 2-7,1 1-6,2-3-7,2-2-8,4-5-8,3-3-7,3-6-4,6-5-1,4-6 1,6-6-2,1-5 4,-1-2 7,0-4 5,-2-2 8,0-2 4,0-1 6,-1-2 4,1 0 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2"/>
    </inkml:context>
    <inkml:brush xml:id="br0">
      <inkml:brushProperty name="width" value="0.05171" units="cm"/>
      <inkml:brushProperty name="height" value="0.05171" units="cm"/>
      <inkml:brushProperty name="color" value="#00BFF3"/>
    </inkml:brush>
  </inkml:definitions>
  <inkml:trace contextRef="#ctx0" brushRef="#br0">88550 52896 425,'7'-16'2,"-1"1"4,0-1 4,-1 0 4,-2 1 5,1 3 8,0 1 8,0 2 7,1 5 4,2 6 3,2 7 2,2 8 3,-1 3-4,-1 3-7,-2 1-9,-2 3-8,-2 1-6,-2 2-4,-2 3-4,-2 1-4,-1 1-3,0-2-1,0 0-3,0-1 0,1-3-5,2-3-6,2-5-6,2-3-6,3-7-1,2-8 2,3-10 3,3-8 4,4-6 1,4-5 1,3-3 1,4-4 2,2-3 1,-1-1 3,-1-1 4,-1 0 2,-1-2 1,-1-1 0,-1 0-1,-1-2-1,-2 2-1,-3 2 0,-3 3-1,-3 4 0,-5 7-11,-10 16-19,-8 14-19,-9 16-19,-2 4-4,5-3 12,4-5 11,6-3 12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1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66775 12700 333,'49'20'167,"16"14"-1,15 14 1,17 16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2"/>
    </inkml:context>
    <inkml:brush xml:id="br0">
      <inkml:brushProperty name="width" value="0.04644" units="cm"/>
      <inkml:brushProperty name="height" value="0.04644" units="cm"/>
      <inkml:brushProperty name="color" value="#00BFF3"/>
    </inkml:brush>
  </inkml:definitions>
  <inkml:trace contextRef="#ctx0" brushRef="#br0">89878 53772 473,'9'-9'3,"1"-2"7,3-1 5,2-3 7,-1 0 3,-3 1-4,-3 1-1,-2 0-3,-3 2-2,0 1 0,-2 0-1,0 2 0,-3 1-1,-2 1 2,-4 0 0,-2 2 2,-2 0 0,-1 2 1,-2 0 1,0 2 1,0 1-1,-1 2 0,1 2-1,-1 2-2,0 1 1,-2 3 0,0 2 1,-1 2 0,0 1-1,1 1-3,1 1-3,1 1-2,1 0-3,3-1-3,1-1-4,2-1-4,6-2-9,10-4-17,9-4-18,11-4-17,3-4-2,-1-4 10,-3-4 12,-1-4 10,-4 0 9,-1 1 6,-4 2 5,-3 3 6,-2 0 8,-1 2 10,0 0 10,-2 2 10,0 2 10,0 4 13,0 4 11,-1 4 11,0 2-3,-2 1-18,-2 1-19,-2 1-17,-2 1-16,0 0-10,-2-1-10,0 1-12,-1 0-9,0-1-10,0 1-10,1 0-9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3"/>
    </inkml:context>
    <inkml:brush xml:id="br0">
      <inkml:brushProperty name="width" value="0.04259" units="cm"/>
      <inkml:brushProperty name="height" value="0.04259" units="cm"/>
      <inkml:brushProperty name="color" value="#00BFF3"/>
    </inkml:brush>
  </inkml:definitions>
  <inkml:trace contextRef="#ctx0" brushRef="#br0">91000 54047 516,'16'-8'2,"-1"0"5,1 0 4,0 1 4,-1 0 8,1 2 8,0 2 9,-1 2 9,0 3 3,-3 4-2,-1 4-3,-2 3-3,-4 3-5,-6 1-9,-6 2-10,-5 0-8,-5 0-6,0 1-2,-1-1-3,-1 1-1,1-2-2,5-1 0,3-3 0,4-1-1,5-3-1,6-2-2,6-4-3,5-2-2,3-4-6,-1-2-9,0-4-8,-2-2-10,-1-1-3,-1 1 2,-1 0 3,0 2 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5"/>
    </inkml:context>
    <inkml:brush xml:id="br0">
      <inkml:brushProperty name="width" value="0.04001" units="cm"/>
      <inkml:brushProperty name="height" value="0.04001" units="cm"/>
      <inkml:brushProperty name="color" value="#00BFF3"/>
    </inkml:brush>
  </inkml:definitions>
  <inkml:trace contextRef="#ctx0" brushRef="#br0">92250 51244 549,'10'-10'9,"4"-2"17,3-3 16,5-3 18,2 1 4,4 5-9,3 4-8,3 6-10,1 2-6,-3 2-4,-2 0-3,-1 2-4,-4 1-12,-3 3-17,-5 3-18,-3 4-19,-4 0-8,-2 1 1,-4 0 2,-2-1 2,-4 0 2,-2-2 4,-4-3 4,-2-1 4,-1-2 4,1 0 6,0-2 4,2 0 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5"/>
    </inkml:context>
    <inkml:brush xml:id="br0">
      <inkml:brushProperty name="width" value="0.04399" units="cm"/>
      <inkml:brushProperty name="height" value="0.04399" units="cm"/>
      <inkml:brushProperty name="color" value="#00BFF3"/>
    </inkml:brush>
  </inkml:definitions>
  <inkml:trace contextRef="#ctx0" brushRef="#br0">92117 51800 500,'-15'0'12,"2"2"6,2 0 6,3 2 6,0 2 2,0 5-2,0 5-1,0 6-3,0 2 1,1 4 1,-1 3 3,0 3 1,-1 3-1,0 2-2,-1 4-2,-1 2-4,-1 3-2,0 2-4,0 2-3,1 2-4,-1 2-4,2 3-3,1 4-5,0 2-4,2 0-4,2-3-6,3-3-5,1-2-6,0-4-6,-1-3-7,0-3-9,-1-2-6,-1-5 0,2-7 9,0-7 10,2-7 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5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92250 53260 605,'1'-23'7,"4"4"15,2 3 14,3 3 15,4 2 4,4 2-7,3 3-6,5 1-8,3 1-5,2 2-4,4 0-4,3 2-5,0 1-8,0 4-12,-1 2-13,-1 4-12,-4-1-7,-6-1-2,-5-2-1,-6-2-2,-5-1-2,1 0-2,-2-1-2,0 2-3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7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92694 53485 478,'-12'-1'15,"8"0"16,8-2 15,8 0 17,5-1 2,1 0-11,3 0-10,2 0-11,0 0-7,2-2-4,1 0-4,1-1-4,-1-1-6,-3 0-10,-3 0-8,-2 1-9,-4-2-5,-3 0 0,-3-2 0,-2 0-1,-3-1 1,-2-1 4,-2-1 2,-2-1 3,-3 0 3,-2 2 2,-3 2 2,-3 3 1,-3 1 2,0 2 1,-1 2 0,-1 2 1,-1 1 3,1 0 7,-1 0 7,1 0 7,0 1 2,0 4 0,2 2-2,1 3 0,0 3-2,1 0-1,-1 1-1,0 1-2,1 1 0,1 2 1,1 0 0,1 1 0,1 1 1,4 1-2,2 1 0,4 1-1,1-1-3,2-1-5,0-3-5,2-1-6,2-2-4,7-1-5,6 0-5,6-2-4,4-1-6,4-1-6,4 0-6,5-2-7,-3-1 0,-8-2 9,-7-2 7,-8-2 9,-4-1 0,1 2-6,1 0-8,1 2-7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95050 53894 999,'7'-8'-75,"-1"2"18,0 1 18,-2 0 19,0 1 9,0 0 2,0 0 2,0 1 1,0-1 1,0 0 1,-1 0 1,2 0 1,-2 0 3,1 0 4,0 0 4,0 0 5,0 0-2,0-2-7,0 0-7,0-1-7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8"/>
    </inkml:context>
    <inkml:brush xml:id="br0">
      <inkml:brushProperty name="width" value="0.04736" units="cm"/>
      <inkml:brushProperty name="height" value="0.04736" units="cm"/>
      <inkml:brushProperty name="color" value="#00BFF3"/>
    </inkml:brush>
  </inkml:definitions>
  <inkml:trace contextRef="#ctx0" brushRef="#br0">95385 53287 464,'5'-6'9,"-2"6"18,-6 4 17,-2 6 19,-4 1 3,-2 1-9,-2 0-11,-1 0-10,-2 0-7,1 3-4,-1 1-3,0 3-3,1 2-3,-1 1-1,0 2-1,1 3-1,0-1-2,2-1-2,2-3-3,3-1-1,1-2-3,2 1-1,2-1 0,2 1-3,4-2-4,6-3-11,5-3-10,7-2-10,2-5-3,1-2 3,-1-6 4,1-2 4,-2-4 3,-3-2 1,-3-2 2,-3-1 1,-3-1 3,-2 1 4,-4 0 4,-2 2 3,-4 1 2,-2 1 0,-4 0 1,-2 2-1,-2 1 1,-3 0 2,-2 2 1,-1 1 2,-2 1-2,1 2-2,-1 2-2,0 2-4,2 1-1,3 1 1,3 2 1,3 0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9"/>
    </inkml:context>
    <inkml:brush xml:id="br0">
      <inkml:brushProperty name="width" value="0.04611" units="cm"/>
      <inkml:brushProperty name="height" value="0.04611" units="cm"/>
      <inkml:brushProperty name="color" value="#00BFF3"/>
    </inkml:brush>
  </inkml:definitions>
  <inkml:trace contextRef="#ctx0" brushRef="#br0">97282 52581 477,'-9'-13'0,"0"3"0,-1 4 0,-1 4 0,-3 4 8,-2 6 17,-3 4 18,-3 5 16,1 2 4,3-1-10,4-1-9,5 0-10,0 0-6,0 3-1,-2 3-2,0 3-2,0 1-2,-1 1-3,0-1-4,0 1-4,2-1-1,3 2-2,2 1-1,4 1 0,1-1-8,0-1-12,0-3-12,0-1-11,2-2-9,6-2-3,4 0-3,5 0-4,2-4 2,-3-3 7,-1-4 5,-2-4 7,-2-3 5,-1-1 1,-1 0 3,0-1 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8:59"/>
    </inkml:context>
    <inkml:brush xml:id="br0">
      <inkml:brushProperty name="width" value="0.04234" units="cm"/>
      <inkml:brushProperty name="height" value="0.04234" units="cm"/>
      <inkml:brushProperty name="color" value="#00BFF3"/>
    </inkml:brush>
  </inkml:definitions>
  <inkml:trace contextRef="#ctx0" brushRef="#br0">98093 52768 519,'-1'-29'0,"-1"7"0,0 5 0,-1 7 0,-3 5 10,-2 8 18,-3 6 19,-3 7 20,-2 4 2,2 1-13,1 1-12,1 1-14,1 0-8,0-1-4,2-1-3,1-1-4,1-1-2,2-1 1,2-1-1,2 0 1,2-2-1,2-1-2,2-1-2,2-1-1,2 0-4,1 0-10,3-1-9,2 1-8,-3 1-3,-7 2 3,-6 1 1,-7 3 4,-7-1 2,-4-1 4,-5-2 3,-4-3 4,-3 0 1,1 0-1,1 0-1,1-1 0,3 0-4,3-2-8,4-2-7,5-2-6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12"/>
    </inkml:context>
    <inkml:brush xml:id="br0">
      <inkml:brushProperty name="width" value="0.04939" units="cm"/>
      <inkml:brushProperty name="height" value="0.04939" units="cm"/>
      <inkml:brushProperty name="color" value="#F2395B"/>
    </inkml:brush>
  </inkml:definitions>
  <inkml:trace contextRef="#ctx0" brushRef="#br0">23349 13650 445,'8'7'96,"1"-1"-21,2 0-21,0-2-20,1 1-12,1 0-3,1 1-3,2 2-3,-1 0-2,1 1-4,0 2-2,-1 0-3,1 0-2,-2-1-2,-1 0-1,-1-2-1,-2 1-2,-2 3-2,-4 4-2,-2 2-1,-5 2 0,-4 1 2,-5 1 3,-5 1 2,-3 0 2,0 1-1,1-1 1,-1 0 0,0 1-1,-3-1 0,-1 1-1,-3-1-1,1 1-1,1-1 1,3 1-1,1-1 0,2-1 1,1-3 0,1-3 0,1-3 2,0-1 0,2 0 2,1-1 0,1 1 2,4-2 2,6-4 4,7-4 2,8-4 4,3-3 2,3 0-1,2-1-1,1-2-1,2 1-3,-1 2-3,1 3-6,-1 1-4,1 1-2,-1 0-2,1 0-1,-1 0-1,0 0-2,-1 0-3,-1 0-3,-1 0-3,-1 0-2,-1 0-1,0 0 0,-2 0-1,-2-2 2,-1-2 2,-2-4 3,-2-2 2,-3-1 5,-1 1 5,-2 0 7,-2 2 6,-1 0 3,0 1 0,0-1 0,0 0 0,1 0 4,2 2 8,2 1 9,2 1 7,1 0 3,0 3-6,0 2-4,-1 3-5,0 2-4,-2 7-2,-2 5-4,-2 7-2,-1 0-3,0-3-4,0-5-2,0-3-3,1-5-5,2-4-7,2-6-9,2-4-7,3-5-4,5-6-2,5-4 0,5-4-2,3-3 3,-1 3 7,0 1 7,1 3 7,-3 2 6,-5 2 2,-5 4 3,-5 3 3,-3 5 10,-2 6 15,-2 7 16,-2 8 16,-1 1 1,0 1-12,0-2-14,0-1-13,0 0-10,0-1-8,0 1-9,0-1-8,3-2-9,8-8-12,6-7-10,7-6-11,3-5-2,1-3 10,-1-3 9,1-3 9,-3-1 6,-2 1 2,-3 1 2,-2 1 2,-4 0 4,-3 1 6,-3-1 4,-2 1 5,-3 1 3,0 2-1,-2 4-1,0 3-1,-2 5 11,0 8 23,-2 8 23,0 7 23,-1 4 3,2-1-17,0-1-17,2-1-17,-1 0-12,0-1-6,-2 1-7,0 0-7,0-1-3,0 1 1,2-1 0,0 1 2,4-3-4,4-1-6,5-4-6,6-3-6,0-4-3,1-6 1,-2-6 1,-1-5 0,1-5 1,1-3 1,3-4 2,1-1 0,0-4 3,-4-1 3,-5-2 5,-3-2 3,-3 0 3,-2 3 1,-3 3 1,0 4 1,-4 1 2,0 2 3,-3 3 4,-2 1 2,-2 4 1,-4 3-3,-2 4-2,-3 4-2,-3 4-4,-3 6-6,-3 4-6,-3 5-7,-1 4-6,2 5-10,0 3-9,1 5-8,2-2-5,5-4-2,3-5-2,5-5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0"/>
    </inkml:context>
    <inkml:brush xml:id="br0">
      <inkml:brushProperty name="width" value="0.04945" units="cm"/>
      <inkml:brushProperty name="height" value="0.04945" units="cm"/>
      <inkml:brushProperty name="color" value="#00BFF3"/>
    </inkml:brush>
  </inkml:definitions>
  <inkml:trace contextRef="#ctx0" brushRef="#br0">99521 52699 444,'0'-15'7,"0"3"15,0 1 13,0 2 15,-3 5 5,-4 6-4,-5 7-4,-5 8-4,-2 3-4,0 3-4,2 1-5,1 3-3,1 0-4,1 0-2,1 1-4,0-1-2,2 0-2,3-3-2,1-1-3,2-3-2,5-2-6,10-4-13,8-5-13,9-3-12,4-5-6,-2-8-1,0-6 1,-1-7-1,-1-5 4,-3-1 5,-1-2 6,-3-3 6,-2 0 5,-2-2 4,-4-1 6,-3-1 3,-2 2 5,-2 2 3,-2 3 4,-2 3 3,-3 4 2,-4 5 2,-4 4 3,-3 6 1,-3 3 1,2 2-1,1 2 1,1 2-1,1 2-3,2 2-5,2 1-6,2 3-5,3 2-6,2 0-8,4 1-6,2 1-8,4 0-4,6-3-3,4-1-4,5-2-2,1-1 3,0 0 6,-1 0 8,0 0 8,-4-1 4,-3-1 4,-5-1 4,-3 0 3,-3-1 5,0 0 7,-2 0 6,0 0 6,-3 0 2,-4 3-1,-4 2-2,-4 2-1,-3 1 2,0 1 8,-1 1 8,-1 2 7,0-1 1,1-1-6,1-1-6,0 0-5,2-1-4,3 1 2,1 1-1,2 1 1,2 0-2,2 0-5,2-2-6,2-1-6,3 0-2,4 0-2,3-1-2,5 1-1,1-2-4,1-2-7,0-4-6,-1-2-8,1-2-6,0 0-6,-1 0-6,1 0-5,-2-1-2,-3-1 0,-3 0 2,-2-1 0,-3-1 5,-1 0 8,-1 0 8,0 0 8,-1-1 6,0 0 1,0-1 3,0-1 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0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100815 53481 460,'-36'-13'30,"9"3"5,7 4 3,9 4 3,3 2 3,0 2-3,0 0 0,0 2-1,1 1-4,-1 5-3,0 4-6,0 4-3,0 2-3,0 3-1,1 1 0,-1 3 0,-1 2-4,0 2-6,-1 4-7,-1 3-7,0 1-9,2 2-8,2 1-11,2 0-9,1-2-2,0-7 5,0-7 6,1-7 5,-1-5-3,0-1-12,0-2-11,0-2-11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0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101118 51881 496,'1'-13'5,"4"3"10,2 4 10,3 4 10,3 4 4,2 6-5,1 4-4,3 5-3,1 4-1,-1 3 1,1 3 1,-1 3 2,0 1-1,-2 1-1,-3-1-2,-1 0-1,-3 1-3,-2-1-4,-4 0-4,-2 1-4,-5-1-3,-6 2-4,-6 1-3,-5 1-2,-6 0-4,-5 2-1,-5 1-3,-5 1-2,-3 0-9,-2 2-17,-2 0-16,-2 2-17,4-4-5,10-7 8,10-9 8,9-7 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1"/>
    </inkml:context>
    <inkml:brush xml:id="br0">
      <inkml:brushProperty name="width" value="0.04102" units="cm"/>
      <inkml:brushProperty name="height" value="0.04102" units="cm"/>
      <inkml:brushProperty name="color" value="#00BFF3"/>
    </inkml:brush>
  </inkml:definitions>
  <inkml:trace contextRef="#ctx0" brushRef="#br0">102406 53600 536,'-23'1'105,"1"4"-18,1 2-20,1 3-19,1 3-13,1 2-6,1 1-6,1 3-5,0 0-5,2-3-1,1-1-2,1-2-2,2-2-3,6 1-2,4 0-3,6 0-2,4-2-3,5-3 0,5-3-1,5-2-1,2-2-2,-1 0-4,-1 0-4,-1 0-3,-1 0-4,-3 2-1,-1 0-3,-2 2-2,-3-1-2,-1-1-1,-2 0-2,-2-1-1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1"/>
    </inkml:context>
    <inkml:brush xml:id="br0">
      <inkml:brushProperty name="width" value="0.04424" units="cm"/>
      <inkml:brushProperty name="height" value="0.04424" units="cm"/>
      <inkml:brushProperty name="color" value="#00BFF3"/>
    </inkml:brush>
  </inkml:definitions>
  <inkml:trace contextRef="#ctx0" brushRef="#br0">102555 53568 497,'-7'-8'3,"2"1"8,2-1 7,2 0 7,0 2 10,0 6 13,-2 4 12,0 6 13,-1 3-1,-2 5-14,0 3-15,-1 5-13,-2 3-12,0 5-10,-1 3-8,-1 4-9,-1 2-10,0 0-9,0 0-10,1 0-9,0-2-2,2-7 6,2-6 6,3-5 7,0-5 0,0-3-7,0-3-6,0-2-8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2"/>
    </inkml:context>
    <inkml:brush xml:id="br0">
      <inkml:brushProperty name="width" value="0.05078" units="cm"/>
      <inkml:brushProperty name="height" value="0.05078" units="cm"/>
      <inkml:brushProperty name="color" value="#00BFF3"/>
    </inkml:brush>
  </inkml:definitions>
  <inkml:trace contextRef="#ctx0" brushRef="#br0">103972 52555 433,'-1'-14'0,"-1"3"0,0 2 0,-1 4 0,-2 2 4,0 2 8,-1 2 8,-2 2 8,-2 3 9,-3 6 9,-5 4 8,-3 5 10,-2 3-1,3 3-8,1 1-10,3 3-9,-1 0-7,0 0-7,-1 0-7,-1 1-7,0-1-2,1 2 0,1 1 1,1 1 1,1-2-6,4-2-15,3-3-12,3-3-14,2-2-9,3-3-5,4-1-5,2-2-4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3"/>
    </inkml:context>
    <inkml:brush xml:id="br0">
      <inkml:brushProperty name="width" value="0.05611" units="cm"/>
      <inkml:brushProperty name="height" value="0.05611" units="cm"/>
      <inkml:brushProperty name="color" value="#00BFF3"/>
    </inkml:brush>
  </inkml:definitions>
  <inkml:trace contextRef="#ctx0" brushRef="#br0">104830 53224 392,'-7'-7'5,"-1"1"11,0 0 10,0 2 12,-1 2 5,-2 4 1,-1 3 1,-3 6 1,0 1-2,1 1-7,1 1-6,0 1-5,2 1-7,3 2-3,1 0-6,2 1-3,2 1-7,2 1-5,2 1-7,2 1-6,2-3-3,2-5 0,1-6 2,3-6 0,1-4-1,0 0-4,-1-2-4,1 0-4,0-3 0,0-3 5,-1-5 3,1-4 5,-1-2 2,0-1 2,-2-1 2,-1-1 1,1 0 3,0 1 4,1 1 3,2 1 3,-1 2 5,-1 2 7,-1 4 6,0 3 7,-1 1 4,1 2 1,2 1 1,0 1 2,1 1-1,-1 3-2,1 4-3,0 2-2,-2 3-2,-3 2-4,-2 2-2,-4 1-3,-1 2-5,-2 0-4,0-1-6,-1 1-5,-2-1-4,-2-1-4,-2-1-3,-2 0-5,0-2-1,1-1-2,0 0-1,2-2-2,2-1-2,6-1-3,5 0-4,4-1-4,4-4 2,3-2 8,3-5 6,3-4 8,1-2 5,-3 0 4,-1 0 4,-2 1 4,-2-1 2,-1 0 0,-1 0-1,0 1 0,-2 0 1,-1 0 2,-1 2 1,0 1 1,-1 0 0,-1 0-5,1 0-3,0 0-4,-1 1 1,-2-1 5,-3 0 6,0 0 5,-4 2 11,0 4 17,-3 4 18,-2 4 17,-1 3 1,0 3-14,1 4-15,-1 2-13,0 2-9,0 1-3,0 1-1,0 1-4,1 1-3,-1 3-7,0 1-5,0 3-7,0-1-5,0 0-1,1-1-2,-1-1-2,0-1-8,2-3-12,1-1-14,0-3-12,1-1-3,0-1 7,0-1 6,1 0 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3"/>
    </inkml:context>
    <inkml:brush xml:id="br0">
      <inkml:brushProperty name="width" value="0.05171" units="cm"/>
      <inkml:brushProperty name="height" value="0.05171" units="cm"/>
      <inkml:brushProperty name="color" value="#00BFF3"/>
    </inkml:brush>
  </inkml:definitions>
  <inkml:trace contextRef="#ctx0" brushRef="#br0">106166 52028 425,'15'-28'0,"-2"7"0,-3 7 0,0 7 0,-2 3 4,3 2 8,2 0 9,2 2 7,1 2 6,3 4 1,1 4 1,3 3 1,-1 5 0,-1 3-1,-3 5-3,-1 3-2,-2 3-2,-1-1-3,0 0-4,-2 1-3,-2-1-1,-2 0-1,-4 1 0,-2-1 0,-5 1-1,-2 0-1,-5 2-1,-4 1-1,-5 0-5,-9 1-9,-7-1-8,-8 0-8,-6 2-8,-2 2-6,-4 4-7,-2 3-6,3-4-1,10-6 4,10-9 4,10-7 4,4-5-1,2-1-7,1-1-7,1 0-8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5"/>
    </inkml:context>
    <inkml:brush xml:id="br0">
      <inkml:brushProperty name="width" value="0.0473" units="cm"/>
      <inkml:brushProperty name="height" value="0.0473" units="cm"/>
      <inkml:brushProperty name="color" value="#00BFF3"/>
    </inkml:brush>
  </inkml:definitions>
  <inkml:trace contextRef="#ctx0" brushRef="#br0">104827 55850 465,'-8'9'156,"0"3"-34,0 4-33,0 2-33,1 1-21,1-1-7,0-1-8,2-1-7,-1 0-5,0 0-3,-1-1-2,-2 1-4,1-1-10,1-1-19,0-1-17,2 0-19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5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105393 55916 573,'29'-7'19,"-5"2"5,-5 2 7,-5 2 5,-3 1 3,-1 2-2,0 0-1,-2 2-1,-1 1-3,0 1-3,-2 3-3,0 2-3,-4 1-4,-2 0-3,-5-1-4,-4 1-4,-4 0-4,-1 2-4,-5 0-5,-1 1-5,-2-1-4,2-1-3,3-2-3,1-2-4,7-2 1,10-2 4,12-3 3,10 0 5,3-3 1,-1-1-2,-4 0-2,-3-1-1,-2-1-1,-1 2 2,-1 0-1,0 2 2,-2-1-5,-1-2-11,-1-2-9,0-2-11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14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23256 17299 492,'0'-21'23,"-2"3"0,-1 5 1,0 3 0,0 2 0,0 0-2,2 0-1,0 1-1,1-3-1,-2 0-1,0-3-1,-1-1-2,-2-1-1,-2 4-3,-2 3-3,-2 3-2,-1 2-3,1 3-1,-1 4-2,0 2-1,0 4-2,-1 4 2,-1 3-1,-1 5 1,-1 2 1,0 1 0,1 1 1,-1 1 1,0 0 0,1 2 0,-1 1 0,0 1 1,2-1 1,3-1 1,2-3 2,4-1 2,1-3 1,0 0 2,0-1 0,1 0 1,0-3 0,3-1-2,4-3-1,2-1-3,2-2-1,2-2-1,0-3 0,1-1-2,2-2-3,2-4-6,1-2-5,3-3-7,1-3-2,3-2-1,1-2-1,3-1 0,-1-3 0,-1 0-1,-3-1-1,-1-1 0,-3 1 1,-3 3 3,-3 3 2,-2 3 3,-4 4 9,-3 7 17,-2 8 16,-3 6 16,-2 3 5,0 1-5,0 0-5,0-1-7,1 0-3,0-3-5,1-1-3,2-2-3,3-4-9,6-5-15,5-4-14,7-5-15,1-4-6,-3-2 1,-3-2 3,-2-1 1,-4-1 4,-1 2 6,-2 3 5,-2 1 6,-1 2 14,2 4 20,0 2 20,1 4 21,1 2 2,-2 2-15,-1 1-16,0 3-16,0-1-15,5-4-14,4-4-15,4-4-13,1-4-5,1-2 5,-1-3 5,1-3 5,0-3 4,1-2 3,1-1 3,1-2 3,-1-1 4,-3 2 3,-3 3 4,-2 1 3,-4 3 5,-1 1 3,-2 2 5,-2 2 4,-3 2 8,-2 2 12,-4 3 12,-2 1 13,-2 2 2,0 3-6,1 4-6,-1 2-6,1 2-7,2 0-5,2-1-7,2 1-6,1 0-4,0 1-3,0 2-4,0 0-4,0 1-1,2-1-2,1 1-1,0-1-1,0 1 0,0-2 0,-2-1 2,0-1 1,0-1 0,2 0 0,2-2-1,1-1 0,4-1-3,4-4-4,4-3-5,3-2-4,1-4-1,-1-3 3,-3-5 4,-1-4 2,-2-1 2,-2-1 1,-3 0 2,-1 1 0,-1-1 3,-2-1 3,-1-1 2,0-1 3,-2-1 2,-1 1 1,0 0-1,-1-1 1,-3 2-3,-2 3-3,-4 3-4,-2 3-4,-3 2-2,-1 4 2,-3 2 1,-1 4 1,-3 4-5,-2 6-13,-1 5-11,-2 7-13,0 1-5,5-3 0,3-3 1,4-2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7"/>
    </inkml:context>
    <inkml:brush xml:id="br0">
      <inkml:brushProperty name="width" value="0.03681" units="cm"/>
      <inkml:brushProperty name="height" value="0.03681" units="cm"/>
      <inkml:brushProperty name="color" value="#00BFF3"/>
    </inkml:brush>
  </inkml:definitions>
  <inkml:trace contextRef="#ctx0" brushRef="#br0">75545 59032 597,'-2'-8'70,"12"2"-12,11 0-12,13 2-11,6 0-7,2 2-1,2 0-2,2 2-1,1 0-2,-2 2-1,0 0-1,-1 2-3,-3 0-7,-4 0-17,-4 0-16,-3 0-15,-5-1-6,-3 2 3,-5-2 5,-3 1 3,-4-1-1,-4-4-5,-4-2-6,-4-3-5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7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76488 58263 475,'-8'-8'0,"0"2"2,0 1 0,0 0 2,-1 0 0,-1 0 2,-3-1 1,-2-1 1,1 0 6,1 2 12,2 2 11,3 2 12,0 4 1,2 7-6,0 8-6,2 6-8,0 5-3,0 2 1,0 4 1,0 3 1,0 1-3,1 2-4,-1 1-4,0 0-5,0 2-8,2 2-8,0 2-8,2 2-10,0-1-10,0-2-11,0-4-10,0-2-11,0-5-3,0-8 1,0-6 2,0-6 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9"/>
    </inkml:context>
    <inkml:brush xml:id="br0">
      <inkml:brushProperty name="width" value="0.04962" units="cm"/>
      <inkml:brushProperty name="height" value="0.04962" units="cm"/>
      <inkml:brushProperty name="color" value="#00BFF3"/>
    </inkml:brush>
  </inkml:definitions>
  <inkml:trace contextRef="#ctx0" brushRef="#br0">79063 58228 443,'0'-43'63,"0"11"-11,0 9-12,0 11-12,-1 4-7,-2 2-4,-2 1-4,-1 0-5,-3 2 0,-2 1 1,-2 0 1,-1 2 2,-3 1 1,0 3-1,-1 4-1,-1 2 1,0 3 0,1 1 2,1 3 2,1 2 2,0 2 1,0 3-1,1 2-1,-1 4 0,2 1-1,2-3-1,4-2-3,3-1 0,1-2-3,2-1 0,0-1-1,2-1 0,2-2-3,4-3-2,4-2-4,3-4-2,4-3-4,1-1-4,3-2-4,2-1-4,1-5-2,4-2-3,3-5-2,3-4-2,2-3 0,2-1-1,2-3 0,3-1 1,-1-3 0,-2-1 1,-2-3 1,-2-1 2,-1-2 2,-1-2 3,-1-3 4,-1 0 4,-4 0 2,-6 5 4,-5 5 2,-6 5 3,-6 6 10,-2 7 18,-6 6 19,-2 8 17,-4 5 4,0 7-10,-1 5-11,-1 7-11,0 1-7,2-3-6,2-4-5,2-1-5,1-2-5,1 3-3,-2 1-4,2 3-3,-1 0-5,2 0-8,0 1-7,2-1-7,0-1-2,0-1 2,0-3 2,0-1 3,0-2-7,2-3-16,0-1-15,2-2-16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9"/>
    </inkml:context>
    <inkml:brush xml:id="br0">
      <inkml:brushProperty name="width" value="0.02832" units="cm"/>
      <inkml:brushProperty name="height" value="0.02832" units="cm"/>
      <inkml:brushProperty name="color" value="#00BFF3"/>
    </inkml:brush>
  </inkml:definitions>
  <inkml:trace contextRef="#ctx0" brushRef="#br0">82300 57371 776,'8'-9'7,"2"-4"13,0-2 12,1-3 14,3 1-1,4 3-16,3 4-15,5 5-16,2 2-4,4 3 8,3 4 7,3 2 8,-1 3-7,-2 4-17,-3 2-19,-3 3-18,-4 0-8,-3-1 4,-4-2 4,-5-3 3,-2-1 5,-2-2 7,-2-2 5,-2-2 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9"/>
    </inkml:context>
    <inkml:brush xml:id="br0">
      <inkml:brushProperty name="width" value="0.03591" units="cm"/>
      <inkml:brushProperty name="height" value="0.03591" units="cm"/>
      <inkml:brushProperty name="color" value="#00BFF3"/>
    </inkml:brush>
  </inkml:definitions>
  <inkml:trace contextRef="#ctx0" brushRef="#br0">83050 58866 612,'33'-7'107,"2"2"-19,4 2-16,3 2-18,0 1-17,0 0-15,-1 0-14,-1 0-17,-3 0-11,-4 0-9,-4 0-8,-3 0-10,-5 0-5,-3 2-2,-4 0-1,-4 2-3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09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83785 58098 496,'-15'-7'3,"2"1"4,3 0 6,1 2 5,0 5 9,0 10 16,-1 9 15,-1 11 16,-1 4 0,2 0-14,1 0-13,1 0-13,-2 1-10,0 1-9,-3 0-9,-1 2-7,-1 0-10,2-2-10,2 0-10,3-1-11,1-4-10,2-6-9,2-5-10,2-6-9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10"/>
    </inkml:context>
    <inkml:brush xml:id="br0">
      <inkml:brushProperty name="width" value="0.05742" units="cm"/>
      <inkml:brushProperty name="height" value="0.05742" units="cm"/>
      <inkml:brushProperty name="color" value="#00BFF3"/>
    </inkml:brush>
  </inkml:definitions>
  <inkml:trace contextRef="#ctx0" brushRef="#br0">86516 57249 383,'7'-42'5,"-2"10"12,-3 9 10,0 11 12,-4 7 7,0 8 5,-3 6 5,-2 7 5,-4 6-2,-5 7-10,-7 5-9,-5 6-10,-4 4-6,-1 0-3,-1 2-2,0 0-3,-1 1-3,1-2-1,1 0-2,2-2-1,2-1-3,5-2-2,5-1-2,5-3-2,4-3-3,4-2-7,4-3-6,4-3-5,4-3-3,6-5-1,4-3 0,5-4-1,3-5-1,3-2-3,1-6-3,2-2-3,1-6 1,-1-6 2,-1-5 5,-1-6 3,-4-3 3,-5 1 3,-7 1 5,-5 1 2,-4 2 3,-4 1 4,-2 3 2,-3 1 3,-4 3 3,-4 3 4,-4 3 5,-3 3 3,-2 1 1,1 2-1,1 0-1,1 2-2,3 2-11,6 4-20,6 4-19,7 4-21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10"/>
    </inkml:context>
    <inkml:brush xml:id="br0">
      <inkml:brushProperty name="width" value="0.05603" units="cm"/>
      <inkml:brushProperty name="height" value="0.05603" units="cm"/>
      <inkml:brushProperty name="color" value="#00BFF3"/>
    </inkml:brush>
  </inkml:definitions>
  <inkml:trace contextRef="#ctx0" brushRef="#br0">88499 57902 392,'0'-21'3,"0"3"5,0 4 4,0 5 7,0 4 10,0 8 20,0 6 18,0 7 18,0 5 2,0 3-14,0 3-14,0 3-14,-2 1-12,-6 2-10,-4 1-10,-5 1-11,-2-2-5,3-2-2,1-3-3,2-3-1,2-3-13,3-1-21,1-3-22,2-1-23,2-5-3,2-8 12,2-8 14,2-8 13,2-5 10,4-3 8,2-3 7,3-3 7,1 0 6,-1 3 6,-1 3 5,0 3 6,-1 2 2,1 3-3,1 1-2,2 2-2,0 1 8,1 1 16,1-1 18,1 0 17,1 1 4,1 2-8,1 2-8,1 2-7,0 1-9,-3 0-6,-1 0-7,-2 0-6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10"/>
    </inkml:context>
    <inkml:brush xml:id="br0">
      <inkml:brushProperty name="width" value="0.06454" units="cm"/>
      <inkml:brushProperty name="height" value="0.06454" units="cm"/>
      <inkml:brushProperty name="color" value="#00BFF3"/>
    </inkml:brush>
  </inkml:definitions>
  <inkml:trace contextRef="#ctx0" brushRef="#br0">89434 57108 340,'0'-16'6,"0"2"9,0 1 12,0 1 9,0 4 9,2 6 6,0 7 6,1 8 6,0 5-1,-4 7-7,-2 5-6,-3 6-8,-3 5-6,-2 2-4,-2 4-6,-1 2-5,-3 2-5,0 0-2,-1 0-5,-1 0-3,0 1-5,3 2-5,1 1-6,2 3-6,2 1-8,1 0-13,0-1-11,2 1-13,1-5-4,0-8 5,2-10 3,1-8 5,0-5 3,0-3 3,0-1 4,0-2 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11"/>
    </inkml:context>
    <inkml:brush xml:id="br0">
      <inkml:brushProperty name="width" value="0.02874" units="cm"/>
      <inkml:brushProperty name="height" value="0.02874" units="cm"/>
      <inkml:brushProperty name="color" value="#00BFF3"/>
    </inkml:brush>
  </inkml:definitions>
  <inkml:trace contextRef="#ctx0" brushRef="#br0">90450 57981 765,'7'-8'0,"-1"2"0,0 1 0,-1 1 0,0 0 2,5 2 5,4 0 5,4 2 4,2 0 6,1 2 7,1 0 8,1 2 6,1-1-4,1 1-17,1 0-16,1 0-18,-1-1-7,-2 0 4,-1-2 1,-2 0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5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41052 9670 607,'1'-11'8,"0"8"16,2 9 17,0 10 15,0 4 4,0 2-10,-2 3-10,0 1-10,-1 2-7,0-1-4,0 0-5,0 1-4,0 0-3,0 0-2,0 2-1,0 1-2,0-1-4,0-2-6,0-1-5,0-3-5,-1-2-3,0-5 0,-2-3 0,0-4 1,-2-6-4,-4-8-8,-2-8-8,-3-7-8,-1-5 1,1 1 11,1-1 11,1 1 9,1 1 6,2 3-2,2 3-1,3 3-1,0 2 6,0 2 14,0 2 14,0 2 12,2 2 8,4 0-1,4 2 0,4 0-1,2 0-5,1-2-10,1-2-11,1-1-11,1-1-8,-1 2-7,1 2-7,-1 2-6,0 1-5,-1-2-2,-1 0-4,0-2-1,-2 0 1,-1 1 6,-1-1 7,0 0 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14"/>
    </inkml:context>
    <inkml:brush xml:id="br0">
      <inkml:brushProperty name="width" value="0.04122" units="cm"/>
      <inkml:brushProperty name="height" value="0.04122" units="cm"/>
      <inkml:brushProperty name="color" value="#F2395B"/>
    </inkml:brush>
  </inkml:definitions>
  <inkml:trace contextRef="#ctx0" brushRef="#br0">22724 20352 533,'0'-21'4,"2"3"7,0 4 7,2 5 7,-1 4 8,0 8 7,-2 6 8,0 7 7,-4 5 0,-4 5-9,-5 3-8,-5 5-9,-4 1-7,-1 2-5,-3 0-4,-1 2-4,-1 0-6,3 0-3,2 0-6,1 0-3,2-1-4,3-2-2,1-2-1,3-1-2,1-4-1,2-6 0,2-4 1,2-4 0,3-7-7,2-8-15,4-8-14,2-8-15,1-3-1,0 1 15,-2 1 13,0 1 15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11"/>
    </inkml:context>
    <inkml:brush xml:id="br0">
      <inkml:brushProperty name="width" value="0.0472" units="cm"/>
      <inkml:brushProperty name="height" value="0.0472" units="cm"/>
      <inkml:brushProperty name="color" value="#00BFF3"/>
    </inkml:brush>
  </inkml:definitions>
  <inkml:trace contextRef="#ctx0" brushRef="#br0">91293 56986 466,'-15'-8'0,"4"2"0,3 1 0,2 0 0,3 1 4,1-2 10,0 0 10,2-1 8,0 2 10,0 6 10,0 6 10,0 6 10,0 5-2,0 8-14,0 7-12,0 7-13,-1 5-12,-1 2-8,0 3-10,-1 4-10,-2-1-10,-2-1-14,-2-2-12,-2-2-13,0-5-7,3-7-2,1-9-1,2-7-2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32"/>
    </inkml:context>
    <inkml:brush xml:id="br0">
      <inkml:brushProperty name="width" value="0.03383" units="cm"/>
      <inkml:brushProperty name="height" value="0.03383" units="cm"/>
      <inkml:brushProperty name="color" value="#00BFF3"/>
    </inkml:brush>
  </inkml:definitions>
  <inkml:trace contextRef="#ctx0" brushRef="#br0">19400 53875 650,'7'-5'70,"-1"6"-14,0 6-13,-1 5-14,-2 4-7,1 0-2,0-1-3,0 1-2,1 0-2,0-1-4,1 1-2,2 0-3,-1 0 0,-1 1 1,0 1 3,-2 1 2,0-1-1,0-3-3,0-3-3,0-2-4,0-2-1,0 0 0,0-1 1,0 1 1,0-1-2,3 0-3,2-2-3,2 0-4,5-8 0,9-14 2,9-13 2,9-14 3,9-16-1,11-16-5,11-16-4,11-17-4,1-2-1,-6 15 4,-7 12 4,-6 15 3,-9 11-5,-7 8-15,-8 10-13,-7 8-14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4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74625 10925 333,'49'20'167,"16"14"-1,16 15 1,16 15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56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75373 11112 579,'0'-22'-7,"0"1"10,0 3 10,0 1 10,0 2 3,0 0-2,0 2-1,0 1-3,0 1-2,0 1-5,0 0-5,0 2-4,-1 0-1,-1 0 1,0 0 2,-1 1 1,-2-1 1,0 2 0,-1 1 0,-2 0 1,1 1-1,-1 0 0,0 0 1,0 1-1,-1 0 1,-2 3 0,-1 4 0,-3 2-1,-1 3 1,-1 4-3,-2 2-2,1 3-1,-2 2-1,1 3 1,-1 1 2,0 3 0,1 1 1,1 1 0,1 1 0,1 1-1,1-1 1,0-2-1,2-2 0,1-1 0,1-1-1,2-1 0,3 1 1,1-1-1,1-1 1,2-3 0,0-3 0,2-2 0,0-3-1,0 1-1,0 0-1,0 0-2,2-2 0,4-1 1,4-2 0,3-2 1,4-1-2,1 0-5,3-1-5,2 1-5,0-1-4,2-4-5,1-2-3,1-3-5,0-3-2,-1 0 0,-1-2 0,-1 1-1,-3-2-1,-3 2-2,-4 1-3,-4 0-3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56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76804 10800 556,'-16'38'72,"0"-4"-13,1-2-12,-1-3-13,1-2-8,1 1-3,0-1-2,2 1-2,0-2-2,1 0 0,-1-1 1,0 0-1,1-2 0,2 1-2,3-1-3,1 0-1,1 0-3,2-3-2,0-1-3,2-2-1,1-2-3,2-1-1,2-1-2,2 0-1,2-3-6,3-1-8,3-2-9,3-2-9,3-2-5,1-2-3,3-2-1,2-2-3,0-3 1,0-4 3,1-4 4,-1-3 4,-2-1 5,-5 2 6,-5 4 6,-4 3 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56"/>
    </inkml:context>
    <inkml:brush xml:id="br0">
      <inkml:brushProperty name="width" value="0.03165" units="cm"/>
      <inkml:brushProperty name="height" value="0.03165" units="cm"/>
      <inkml:brushProperty name="color" value="#F2395B"/>
    </inkml:brush>
  </inkml:definitions>
  <inkml:trace contextRef="#ctx0" brushRef="#br0">77899 10777 695,'-18'0'49,"12"0"1,12 0 0,12 0-1,5 0-5,2 0-12,1 0-11,1 0-12,0-1-9,-3 0-8,-1-2-8,-3 0-7,-3 1-11,-4 2-11,-6 4-11,-4 2-13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56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77824 11050 518,'-15'7'2,"2"-2"6,3-3 6,1 0 4,1-1 5,2 1 2,1 3 2,0 2 3,2 2 0,0 4-3,2 2-3,0 3-2,1 3-1,-2 3 2,0 3 0,-1 3 2,-1 3 0,2 2-4,0 4-3,2 3-4,-1 2 0,0 2-1,-2 2 0,0 2 1,-2 2-6,0 5-12,-1 4-11,-2 4-12,2-1-5,1-1-3,2-4 0,2-3-2,1-6-1,0-8 3,0-9 1,0-9 1,0-5 1,0-1 1,0-1-1,0 0 1,-1-3 2,0-3 2,-2-3 4,0-2 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57"/>
    </inkml:context>
    <inkml:brush xml:id="br0">
      <inkml:brushProperty name="width" value="0.0311" units="cm"/>
      <inkml:brushProperty name="height" value="0.0311" units="cm"/>
      <inkml:brushProperty name="color" value="#F2395B"/>
    </inkml:brush>
  </inkml:definitions>
  <inkml:trace contextRef="#ctx0" brushRef="#br0">77677 12258 707,'-6'-22'3,"2"7"7,4 3 5,3 6 7,1 2 5,1 0 1,2 0 3,0 0 2,3 0 0,5-2-4,6 0-3,4-1-3,2 0-10,0 0-17,1 2-16,-1 1-16,-1 0-7,-3 2 0,-3 0 2,-2 2 1,-4-1 1,-1 0 2,-2-2 2,-2 0 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57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78994 11581 685,'-18'-1'10,"10"0"19,11-2 21,12 0 20,5-1-1,1 0-20,1 0-20,1 1-21,1-1-15,1 2-14,1 0-13,1 2-13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57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79522 10500 580,'15'0'87,"0"2"-18,-2 0-18,-1 2-16,2 1-9,4 3-2,3 4-2,5 2-1,0 2-2,0 1-3,-1 1-2,0 1-4,-4 1-1,-1 1-2,-4 1-3,-3 1-1,-2 2-1,-2 3-1,-3 3-2,-1 3-1,-3 2 0,-6 2 0,-4 2 0,-5 2 0,-7 2-3,-7 0-9,-9 2-8,-6 0-8,-7 1-2,-2 0 4,-4 0 4,-2 0 3,3-4-3,12-10-13,10-8-12,11-8-12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15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23350 20820 479,'7'-8'0,"-2"1"0,-3-1 0,0 0 0,-2 3 8,2 6 18,0 6 18,1 6 16,2 3 5,0 1-9,1 1-9,2 1-10,0 0-6,0 1-4,-1 0-5,1-1-3,0 0-5,0-3-4,0-1-5,0-2-4,0-3-5,3-4-5,2-5-5,2-2-4,0-6-6,1-4-4,0-5-4,-1-5-5,1-3 1,0 1 6,-1-1 5,1 1 7,-2 1 4,-3 3 5,-3 3 4,-2 2 5,-3 5 9,0 5 15,-2 4 15,0 6 15,-1 2 2,0 3-8,0 2-11,0 2-8,0 1-8,0 5-5,0 2-5,0 3-4,0 0-6,0 0-7,0-1-6,0-1-6,0 0-8,0-1-10,0 1-9,0-1-10,0-1-5,2-3-2,0-3 0,2-2-2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58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81300 12050 564,'37'0'158,"-6"0"-38,-4 0-37,-5 0-38,-3 0-25,-1 0-10,-1 0-12,0 0-11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9:59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80920 12765 604,'-8'7'8,"1"-2"14,-1-3 15,0 0 14,3-2 5,6 0-6,6 0-6,6 0-5,4 0-7,3 0-7,3 0-7,3 0-8,1-2-6,1 0-9,-1-3-7,0-2-8,-1 1-5,-5 1-4,-3 2-5,-4 2-3,-3 1-5,-1 2-6,-1 0-4,0 2-6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0"/>
    </inkml:context>
    <inkml:brush xml:id="br0">
      <inkml:brushProperty name="width" value="0.04725" units="cm"/>
      <inkml:brushProperty name="height" value="0.04725" units="cm"/>
      <inkml:brushProperty name="color" value="#F2395B"/>
    </inkml:brush>
  </inkml:definitions>
  <inkml:trace contextRef="#ctx0" brushRef="#br0">82600 9582 465,'1'15'62,"2"-1"-11,2-1-10,2 0-9,1-1-8,-1 3-1,1 1-3,0 3-2,0 2-3,2 1-1,0 3-3,1 1-1,0 1-2,0 1-1,-2-1-1,-1 1-1,1 0-3,0 1-1,1 0-2,2 2-3,-2-2 0,-1-5-1,-2-5 0,-2-5 0,0-7 2,2-12 5,1-10 4,3-11 5,0-8 1,0-6-2,-2-6-1,-1-6-3,1-5-4,0-3-7,1-5-6,2-4-7,-1-2-4,-1-3-2,-1-1-2,0-2-2,0-3 0,1-3 2,3-3 3,2-2 2,0 0 2,-1 6 2,-1 4 1,0 5 2,-2 6 4,-1 6 6,-1 8 6,0 7 6,-2 4 5,-1 1 2,0 3 2,-2 2 4,0 1 1,0 2-1,0 0 1,0 1-1,1 1-1,0 1-1,1 2-2,2 0-2,-1 1-2,-1 1-1,-1 1-1,0 1-1,-1 2-2,0 2-1,0 4-3,0 3-1,0 1-2,0 1 0,-1-1-1,2 0-1,-2 0 1,-1 1 3,0-1 1,-2 0 2,1 1 2,2 1 1,2 0 1,2 2 1,2 1 0,3 2-2,4 2 0,2 3-1,1 0-2,-1 0-1,-1 0 0,-1 0-2,2-1 0,4-1 0,3 0 1,4-1 0,5-1 1,3 2 0,4 0 1,4 2 0,4-1 0,4 0-1,4-2 0,4 0-2,2-1-2,3 0-1,2 0-4,1 0-2,2 0-1,-1 1-1,1-2-1,-1 2-1,1-1 1,-1 0 0,1 0 0,-1 0 2,1 0-1,0 0 1,-1 0 0,1 0 1,-3 0-2,-3 1-1,-5-2-3,-3 2-1,-3-1-3,-2 2-1,-2 0-2,-2 2-3,-3-1-1,-6 0-4,-4-2-2,-5 0-3,-5 0-2,-5 2 1,-5 2 1,-4 2-1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86047 11600 999,'-15'0'-43,"2"0"3,3 0 4,1 0 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0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84900 11318 505,'46'-1'125,"-2"-1"-28,-2 0-27,-2-1-28,2-2-14,6 0-1,6-1-1,6-2 0,4 1-3,1 1-7,3 0-6,2 2-6,1 0-3,4 2-2,3 0 0,3 2-2,1 0-1,-1 0-3,-1 0-5,-1 0-2,-2-1-3,-2 0-2,-1-2-2,-2 0-1,-2-2-2,1-2 0,-1-1 0,1-3-1,-3 0-1,-3 0 1,-5 2 0,-3 1 1,-4-1 0,-4 0 2,-4-1 2,-3-1 2,-7-1 2,-6 2 2,-7 1 2,-7 0 3,-4 2-2,0 1-5,-2 0-6,0 2-5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2"/>
    </inkml:context>
    <inkml:brush xml:id="br0">
      <inkml:brushProperty name="width" value="0.03433" units="cm"/>
      <inkml:brushProperty name="height" value="0.03433" units="cm"/>
      <inkml:brushProperty name="color" value="#F2395B"/>
    </inkml:brush>
  </inkml:definitions>
  <inkml:trace contextRef="#ctx0" brushRef="#br0">85991 8700 640,'-1'24'107,"-1"3"-24,0 1-23,-1 3-24,-1 0-13,0 2-5,0 1-5,0 1-4,0 1-3,-2 0-3,0 2-2,-1 1-1,-2 2-2,0 4 1,-1 4 0,-1 4 1,-1 1-6,2 1-10,1 0-12,1 0-11,1-3-5,2-6 1,2-6 1,2-6 2,2-6 0,2-7 2,2-7 2,2-6 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2"/>
    </inkml:context>
    <inkml:brush xml:id="br0">
      <inkml:brushProperty name="width" value="0.03224" units="cm"/>
      <inkml:brushProperty name="height" value="0.03224" units="cm"/>
      <inkml:brushProperty name="color" value="#F2395B"/>
    </inkml:brush>
  </inkml:definitions>
  <inkml:trace contextRef="#ctx0" brushRef="#br0">86579 9595 682,'6'-13'9,"-3"4"17,-2 6 17,-4 5 18,-2 3 1,-3 3-14,-4 3-15,-2 4-14,-2 0-9,-1 1-5,-1 0-3,-1-1-6,0 1-1,1 0-1,0-1-1,2 1 0,1-2 1,1-1 2,1-2 1,1-2 2,1-1 1,2-1 1,2 1 0,2 0 0,3 0 0,4 2-2,4 0-3,4 1-1,1 0-3,1-2-4,0-2-5,0-2-3,1-2-5,5 1-4,3 0-5,5 0-5,-1 0 0,-5 0 2,-5 0 3,-4 0 4,-3-1 3,-1-1 5,1 0 4,0-1 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3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87430 9950 604,'-15'0'8,"2"0"1,3 0 1,1 0 2,1 0 1,0 0 1,0 0 2,1 0 1,-2 1 0,0 2-2,-2 2-2,0 2-3,1 0-1,1 1-2,2 0-1,2 0-2,2 0-1,2 0-1,2-1 0,2 1-2,2 0-1,0 2-3,1 0-3,2 1-3,-2 1-2,-1 0 1,-2 0 1,-2-1 1,-2 2-1,-4 0 1,-2 1 0,-3 1 0,-2 1 0,0 0 1,0-1-1,1 1 0,-1-2 1,0-1 3,1-2 2,-1-2 2,4-4 4,6-2 4,7-6 4,8-2 5,2-3-1,-1 0-4,-1 0-5,0 0-5,-1 0-3,3-1-2,1-2-2,3 0-3,-1 0 0,-3 1 2,-3 0 2,-2 2 1,-3 0 4,-1 1 7,0-1 7,-2 0 7,-1 2 7,0 4 7,-2 4 6,0 4 7,-1 5-2,0 5-10,0 7-10,0 5-10,-1 3-7,0 1-2,-2-1-4,0 0-2,-1 1-6,0 1-6,0 1-6,1 1-7,-1 0-7,0 0-5,0 0-7,0 0-5,0-2-1,0-7 5,0-5 5,0-7 5,0-3 5,1-2 2,-2-2 3,2-2 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3"/>
    </inkml:context>
    <inkml:brush xml:id="br0">
      <inkml:brushProperty name="width" value="0.03194" units="cm"/>
      <inkml:brushProperty name="height" value="0.03194" units="cm"/>
      <inkml:brushProperty name="color" value="#F2395B"/>
    </inkml:brush>
  </inkml:definitions>
  <inkml:trace contextRef="#ctx0" brushRef="#br0">87813 10366 688,'21'-7'43,"-3"2"-6,-5 2-3,-3 2-5,-2 1-2,2 0 0,0 0-1,1 0 1,1 1-3,0 2-6,-1 2-6,1 2-6,-2 1-5,-4 1-4,-4 1-4,-4 2-4,-5 1-4,-4 5-3,-5 3-3,-5 5-3,-3 1-1,-1 1 2,-1-1 1,-1 0 2,2-2-3,5-7-8,5-5-7,5-6-9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4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89285 9300 548,'-29'22'106,"5"-3"-22,5-3-21,5-2-22,2-2-12,0 3-5,0 1-3,1 3-4,-1 1-3,0-1-1,0 1 0,1 0-1,-1 0-3,2 1-4,1 1-4,1 1-6,1-1-4,2-1-4,2-3-6,2-1-3,2-1-5,2-1-4,2 1-4,2 0-4,4-2-2,7-3-1,7-3-2,7-2 0,1-3 3,-4-2 8,-3-2 7,-5-2 8,-2-1 4,-3 0 0,-1 0 0,-2 0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15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24850 20870 462,'7'22'96,"-2"-1"-21,-3-3-22,0-1-22,-2-1-14,0 1-3,0 1-4,0 1-5,1-3-7,1-6-13,3-8-10,2-6-13,2-6-3,2-2 3,1-3 4,3-3 4,0 0 4,-1 3 5,-1 2 5,0 4 4,-2 2 8,-3 1 10,-1 0 10,-2 2 10,-2 2 6,0 4 2,-2 4 2,0 4 2,-1 1 0,0 1-2,0 0-3,0-1-2,0 2-3,0 0-3,0 1-3,0 1-3,2-1-12,4-4-17,3-5-19,5-3-18,3-5-7,1-5 5,3-7 5,1-5 4,1-4 6,-1 1 4,-1-1 4,-1 1 4,-2 1 7,-2 3 8,-4 3 7,-3 3 8,-3 3 14,-2 8 19,-4 4 20,-2 8 18,-2 2 3,2 1-16,0 1-16,2 1-15,0 1-10,0-1-5,0 1-6,0 0-5,0-1-4,0 1-4,0 0-2,0-1-3,1 0-5,4-3-6,2-1-7,4-2-6,0-4-1,1-6 4,0-6 4,-1-6 4,2-3 4,0-1 2,1-1 2,1-1 3,0-1 1,-3 1 2,-1-1 1,-2 1 2,-2-1 0,-2 1 1,-3-1-1,0 1 1,-3 0 0,0 1-1,-2 1-1,0 1 0,-4 1-4,-4 4-4,-5 3-6,-5 3-6,-1 3-4,1 5-5,3 6-4,1 4-4,2 1-1,2-1 1,3-2 1,1-2 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4"/>
    </inkml:context>
    <inkml:brush xml:id="br0">
      <inkml:brushProperty name="width" value="0.03653" units="cm"/>
      <inkml:brushProperty name="height" value="0.03653" units="cm"/>
      <inkml:brushProperty name="color" value="#F2395B"/>
    </inkml:brush>
  </inkml:definitions>
  <inkml:trace contextRef="#ctx0" brushRef="#br0">90494 9328 602,'0'-14'51,"0"1"-2,0 2-2,0 2-2,-1 2-3,-3 1-5,-4 0-5,-2 2-5,-2 0-4,0 2-6,1 0-4,-1 2-5,-1 1-3,0 2-4,-1 2-2,-1 2-2,0 1-2,-1 1-1,0 2 1,1 0-1,-1 1 1,0 3 0,1 2 2,-1 1 0,1 2 1,1 1 0,0 1 0,2 2 0,1-1 0,2 1 1,3-1 1,1 1 0,1-3 0,2-1-1,0-4 0,2-3-1,1-1-5,4-1-12,2 1-10,3 0-11,5-4-5,6-6 4,5-8 4,6-6 3,3-5 2,1-3 4,-1-3 2,0-3 3,-2 0 2,-5 3 1,-5 3 2,-5 3 1,-5 2 7,-5 4 15,-4 3 13,-5 3 15,-4 2 6,-2 2 0,-2 2-1,-2 2 0,-2 2-2,-1 3-4,-3 3-3,-1 4-4,-1 0-3,2-1-2,3-1-2,1 0-3,2-2-1,0 1-3,2 0-3,1 0-2,0-1-2,2-1-4,1-1-2,0 0-2,4-2-10,4-1-15,5 0-16,6-2-15,2-2-3,-1-4 8,1-4 8,0-3 8,-2-3 8,-3 2 4,-3 1 7,-2 1 4,-2 1 19,3 3 30,2 4 29,2 3 31,0 1 5,-1 1-21,0 2-20,-2 0-21,1 1-18,3 0-16,4 0-17,2-1-16,0-1-6,-1-4 4,-2-4 6,-2-4 4,-3-1-3,1-1-10,-2 0-10,0 0-11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5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92100 8500 592,'43'0'145,"-6"0"-32,-7 0-35,-7 0-32,-5 0-26,-1 2-15,-2 0-15,-2 2-16,-3 0-9,-1 1-3,-2 2-2,-2 0-4,-3 2-2,-4 1 0,-4 3 0,-4 2-1,-1-1 3,1-3 9,0-3 8,2-2 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5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91961 9150 528,'-21'8'36,"5"2"5,4 0 8,6 1 6,3 2-1,0 1-8,2 3-8,0 2-8,1 2-5,-2 5-1,0 3-1,-1 4-1,-1 4-4,2 3-9,0 2-8,2 4-7,0-1-7,0-4-7,0-4-6,0-4-7,0-1-3,0 1-2,0 1-3,0 1-1,0-3 1,0-6 7,0-5 5,0-6 7,-1-5 0,0 1-4,-2-2-3,0 0-5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5"/>
    </inkml:context>
    <inkml:brush xml:id="br0">
      <inkml:brushProperty name="width" value="0.0313" units="cm"/>
      <inkml:brushProperty name="height" value="0.0313" units="cm"/>
      <inkml:brushProperty name="color" value="#F2395B"/>
    </inkml:brush>
  </inkml:definitions>
  <inkml:trace contextRef="#ctx0" brushRef="#br0">91900 9597 702,'7'-8'5,"-1"2"11,0 1 10,-1 0 10,0 1 4,5 1 0,4-1-1,4 0 0,2 0-8,1 2-12,1 0-13,1 2-11,-1 0-10,-3 0-4,-3 0-5,-3 0-5,-2 1-6,-2 2-8,-2 2-8,-2 2-7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5"/>
    </inkml:context>
    <inkml:brush xml:id="br0">
      <inkml:brushProperty name="width" value="0.03229" units="cm"/>
      <inkml:brushProperty name="height" value="0.03229" units="cm"/>
      <inkml:brushProperty name="color" value="#F2395B"/>
    </inkml:brush>
  </inkml:definitions>
  <inkml:trace contextRef="#ctx0" brushRef="#br0">92300 10074 681,'29'-1'27,"-5"0"-1,-5-2-1,-5 0-1,-2 0 0,0 2-2,-1 2 1,1 2-1,-1 1-3,-3 2-5,-1 0-6,-2 1-4,-2 2-3,-2 2 0,-2 2-1,-2 1 0,-1 1 1,-2-1 4,0 0 3,-1-2 3,-1-1 1,2-1 1,1 0-1,0-2 0,5-1-7,8-2-17,8-3-16,7 0-16,2-4-8,-5 0-3,-5-3-1,-4-2-3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6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93340 8500 549,'17'2'6,"3"4"11,3 4 13,3 3 11,-1 2 2,-3-2-7,-4-3-8,-5-1-7,1 2-2,4 6 1,3 5 2,5 7 3,-1 2-1,-3 2 0,-5 1-1,-3 1-2,-4 1-2,-2 0-4,-4 2-5,-2 1-4,-6 0-6,-8 2-4,-8 0-7,-7 2-5,-7 1-6,-5 0-5,-4 2-5,-6 0-6,0-2-2,4-6 2,4-5 3,4-7 1,3-4 0,5-3-3,3-3-3,5-2-3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6"/>
    </inkml:context>
    <inkml:brush xml:id="br0">
      <inkml:brushProperty name="width" value="0.02763" units="cm"/>
      <inkml:brushProperty name="height" value="0.02763" units="cm"/>
      <inkml:brushProperty name="color" value="#F2395B"/>
    </inkml:brush>
  </inkml:definitions>
  <inkml:trace contextRef="#ctx0" brushRef="#br0">91600 7527 796,'39'-2'72,"0"0"-16,1-3-18,-1-2-16,4 0-12,10 0-5,8 2-4,9 1-6,5-1-1,3 0 2,1-2 1,2 0 2,0 0-4,-5 0-12,-4 2-11,-3 1-11,-9 0-5,-12 0 1,-14 0 2,-11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8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87581 13050 609,'-2'17'125,"-2"1"-28,-4 3-29,-2 1-28,-2 4-18,-2 5-6,0 5-6,-1 4-6,-1 3-3,-1-2 1,-1 0 0,-1-1 1,-2 0-8,-2 2-19,-1 2-19,-2 2-18,1-4-7,6-10 4,7-9 5,5-10 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8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88250 14150 734,'14'0'0,"-3"2"0,-2 0 0,-4 2 0,1 0 8,2 1 18,3 2 16,3 0 17,2 1 0,-2 2-17,-1 0-18,-1 1-19,0 0-13,0-1-13,0 0-11,-1-2-12,0-1-6,0-2 1,-2-3 0,0 0 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8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89397 13440 572,'-1'15'28,"0"-1"7,-2-1 7,0 0 7,-1-1 2,0 1-6,0 1-4,1 2-4,-2-1-7,2 1-4,-1 0-7,0-1-6,0 0-5,2-1-4,0 0-7,2-2-4,2-3-7,6-6-10,4-6-9,5-6-10,1-4-2,-3-3 7,-2-3 7,-4-3 5,-2-2 4,-2 1 2,-3-1 2,0 1 0,-2 0 3,0 2 2,0 3 2,0 1 2,-2 3 2,0 1 1,-3 2 1,-2 2 0,-1 3-1,-2 2-2,0 4-4,-1 3-2,0 0-1,0 1-1,2 0-1,1 0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16"/>
    </inkml:context>
    <inkml:brush xml:id="br0">
      <inkml:brushProperty name="width" value="0.03809" units="cm"/>
      <inkml:brushProperty name="height" value="0.03809" units="cm"/>
      <inkml:brushProperty name="color" value="#F2395B"/>
    </inkml:brush>
  </inkml:definitions>
  <inkml:trace contextRef="#ctx0" brushRef="#br0">26950 21400 577,'16'0'66,"-1"0"-7,1 0-6,-1 0-7,0 0-7,0 2-7,-2 0-6,-1 2-8,0 0-3,0 1-2,-1 2 0,1 0-1,-2 2-3,-2 2-3,-4 1-4,-3 3-3,-3 2-3,-3 3 0,-5 3-1,-4 3 0,-1 0-3,-1-1-6,0-3-4,1-1-5,-1-3-4,2-1-2,1-3-3,1-1-2,4-3 14,8-2 27,8-4 29,8-2 28,4-3 3,1 0-23,0-2-25,3 0-22,-2-1-12,-2 2 2,-1 0 1,-2 2 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9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90914 12900 563,'-10'8'6,"-2"0"12,-3 0 12,-3-1 11,-1 2 5,1 2-4,0 2-3,2 1-3,0 3-3,-1 1-3,-1 3-3,-1 2-2,-1 1-3,1 3-5,-1 1-4,1 2-5,-2 2-4,-2 1-6,-1 1-4,-2 1-5,-1-2-2,1-4 0,1-3 0,1-5 1,2-3-7,3-4-12,3-5-13,2-3-12,4-4-5,3-6 4,2-4 5,4-5 5,1-2 6,0 0 9,0 2 9,0 1 10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9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90950 12950 486,'23'38'132,"-1"-4"-24,-1-2-24,-1-3-25,-1 0-16,1 5-9,0 3-7,-1 4-10,1 1-8,1 0-9,1-1-9,1-2-10,-1-2-4,-3-5 0,-3-6 1,-2-3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9"/>
    </inkml:context>
    <inkml:brush xml:id="br0">
      <inkml:brushProperty name="width" value="0.03962" units="cm"/>
      <inkml:brushProperty name="height" value="0.03962" units="cm"/>
      <inkml:brushProperty name="color" value="#F2395B"/>
    </inkml:brush>
  </inkml:definitions>
  <inkml:trace contextRef="#ctx0" brushRef="#br0">92611 13000 555,'-15'38'63,"2"-4"2,3-2 1,1-3 2,1-1-7,2 1-12,1 0-14,1 2-13,0-1-10,0-1-8,0-3-9,0-1-8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09"/>
    </inkml:context>
    <inkml:brush xml:id="br0">
      <inkml:brushProperty name="width" value="0.04844" units="cm"/>
      <inkml:brushProperty name="height" value="0.04844" units="cm"/>
      <inkml:brushProperty name="color" value="#F2395B"/>
    </inkml:brush>
  </inkml:definitions>
  <inkml:trace contextRef="#ctx0" brushRef="#br0">93326 13116 454,'-15'1'7,"2"1"16,2 3 14,3 2 16,0 2 3,0 2-9,0 1-7,0 3-9,1 2-4,0 1 1,2 3 1,1 1 1,-1 3-2,2 1-3,-1 2-4,0 3-3,0-1-4,2-4-1,0-2-4,2-3-1,3-4-7,6-6-7,5-6-8,7-6-8,2-6-4,-1-6-3,-1-5-1,-1-7-2,1-3-1,1-3-1,3-1 0,2-2 0,-3 0 1,-5 3 6,-6 4 4,-7 2 5,-3 3 4,-4 3 6,-2 3 3,-3 2 6,-4 4 2,-4 3 2,-4 2 1,-3 4 1,-4 2-2,-1 2-4,-3 2-5,-1 2-5,1 0-6,5 1-8,5 0-10,5 0-8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0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91734 11164 622,'-15'0'3,"2"0"3,3 0 5,1 0 5,3 0 6,6 2 10,4 0 9,6 2 9,4-1 0,7 0-10,5-2-9,7 0-9,6-4-6,10-4-2,8-5-4,9-5-2,8-4-3,7 0-4,7 0-4,6-2-4,3 0-1,-4 3 2,-2 1 1,-3 3 1,-3 1-5,0 2-9,-1 2-10,-1 3-10,-6 0-4,-8 0 4,-8 0 3,-10 0 3,-8 1 2,-7 1 0,-9 0 1,-7 2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1"/>
    </inkml:context>
    <inkml:brush xml:id="br0">
      <inkml:brushProperty name="width" value="0.03557" units="cm"/>
      <inkml:brushProperty name="height" value="0.03557" units="cm"/>
      <inkml:brushProperty name="color" value="#F2395B"/>
    </inkml:brush>
  </inkml:definitions>
  <inkml:trace contextRef="#ctx0" brushRef="#br0">94400 12764 618,'17'-1'120,"3"0"-26,3-2-24,3 0-26,1-1-16,-1 0-11,-1 0-8,-1 0-11,-1 0-7,-3 1-9,-1-1-7,-2 0-8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1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95064 12200 482,'7'23'101,"-2"-1"-16,-2-1-16,-2-1-16,-1 0-11,2-1-7,0 1-6,2-1-6,0 0-4,2-1-3,0 0-3,1-2-2,1-1-2,-2-1-2,-1-1-3,0 0-3,-2-2-1,-1 1-1,0 0-2,-1 0-2,-3-1-3,0 1-6,-3 0-7,-2 0-5,-2-1-3,-2 1 4,-2 0 2,-1 0 3,-2-2 0,-1-1-1,-2-2-2,1-2-1,-3-2 1,0-1 0,-1 0 3,0-1 1,-2-2-1,3-1-6,0 0-4,1-1-4,2-1-1,4 0 7,4 0 6,5 0 6,1 0 3,0 0 1,0 0 1,0 1 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1"/>
    </inkml:context>
    <inkml:brush xml:id="br0">
      <inkml:brushProperty name="width" value="0.02851" units="cm"/>
      <inkml:brushProperty name="height" value="0.02851" units="cm"/>
      <inkml:brushProperty name="color" value="#F2395B"/>
    </inkml:brush>
  </inkml:definitions>
  <inkml:trace contextRef="#ctx0" brushRef="#br0">96000 12381 771,'22'-8'6,"-1"2"10,-3 1 12,-1 1 10,0 0 3,3 2-5,3 0-5,3 2-7,-1 0-15,-5 2-30,-5 0-27,-4 2-28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2"/>
    </inkml:context>
    <inkml:brush xml:id="br0">
      <inkml:brushProperty name="width" value="0.0365" units="cm"/>
      <inkml:brushProperty name="height" value="0.0365" units="cm"/>
      <inkml:brushProperty name="color" value="#F2395B"/>
    </inkml:brush>
  </inkml:definitions>
  <inkml:trace contextRef="#ctx0" brushRef="#br0">97350 10683 602,'38'0'124,"-2"0"-26,-2 0-26,-1 0-27,-2 0-17,-2 0-9,0 0-9,-1 0-8,-1 0-11,-1 0-9,-1 0-10,-1 0-10,-3-1-8,-3 0-8,-4-2-8,-4 0-7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2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97300 11681 645,'66'-14'139,"-9"5"-35,-8 3-35,-10 4-35,-3 2-26,-1 0-14,0 0-16,0 0-16,-3 0-3,-7 0 7,-7 0 8,-6 0 6,-4 0-1,1 0-10,1 0-12,2 0-10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24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23309 22997 561,'-5'-14'32,"6"2"11,6 4 11,6 3 10,4 1 0,1 2-14,3 0-12,1 2-14,0 0-9,-1 2-7,-2 0-5,-3 2-7,-1 0-3,0 2 1,-2 0 1,-1 1 0,-2 2-8,-4 2-16,-4 1-16,-4 3-18,-3 0-4,-2-3 7,-2-1 7,-1-2 7,-3-2 8,0-2 8,-1-2 9,-1-2 8,-1-1 5,1 0 2,-1 0 1,0 0 3,1 0 1,-1 2 2,0 0 1,1 2 2,-1-1 3,2-1 2,1 0 5,1-2 2,1 0 3,0 0 2,2 0 1,1 0 2,1 2 5,2 4 7,2 4 9,2 4 7,1 2 0,-2 3-7,0 1-8,-2 3-7,0 1-6,1 1-4,-1 1-3,0 1-5,0-1-2,2 0-2,0-1-1,2-1-2,0 0-3,0 1-4,0 1-5,0 1-4,0-1-5,0-1-2,0-3-5,0-1-3,0-3-4,2-1-5,0-3-4,2-1-6,0-4 0,0-4 5,-1-6 6,1-4 5,1-3 2,0 0 1,1 1 1,2-1 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7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99710 9950 533,'-24'61'153,"3"-3"-36,-1-3-35,2-2-35,1 1-21,1 5-6,1 7-7,1 5-5,-1 2-8,-2-5-6,-1-3-7,-3-4-8,2-7-6,5-9-4,5-8-5,5-9-4,3-7-6,3-5-6,4-5-6,2-4-6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7"/>
    </inkml:context>
    <inkml:brush xml:id="br0">
      <inkml:brushProperty name="width" value="0.04828" units="cm"/>
      <inkml:brushProperty name="height" value="0.04828" units="cm"/>
      <inkml:brushProperty name="color" value="#F2395B"/>
    </inkml:brush>
  </inkml:definitions>
  <inkml:trace contextRef="#ctx0" brushRef="#br0">100783 10641 455,'-9'-4'64,"-2"8"-3,-2 8-4,-1 7-2,-2 7-5,-1 3-5,-2 4-6,1 5-5,-1 0-5,2 0-3,2-2-4,3 0-3,1-2-4,2-3-2,2-3-4,3-3-4,2-3-4,5-1-5,6-3-7,4-1-5,5-5-4,3-8-3,5-8-2,3-8-2,2-5-1,1-3 2,-1-3 1,0-3 2,0-3 1,-1-1 2,-1-2 2,-1-2 1,-3-1 2,-3 3 0,-5 2 1,-3 1 2,-4 3 0,-4 1 4,-4 3 2,-4 2 3,-4 2 3,-4 4 2,-4 4 1,-3 5 3,-4 1 0,-1 2-2,-3 0-3,-1 2-3,-1 1-3,1 3-6,1 4-5,1 2-6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8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101761 9900 558,'-13'0'91,"8"0"-18,7 0-18,6 0-19,5 0-8,1 0 1,3 0 1,2 0 0,0 0-2,1 0-8,-1 0-6,1 0-7,-1 0-6,-3 0-6,-1 0-4,-2 0-5,-2 0-14,1 0-21,0 0-22,0 0-21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8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102539 9305 539,'14'-7'0,"-3"0"0,-2 2 0,-4 1 0,0 0 5,0 0 9,1 0 11,2 0 9,0 1 6,-1 2-1,1 2 0,0 2 0,0 2-1,0 2-3,0 1-3,-1 3-3,1 2-4,-2 0-5,-1 1-6,0 1-5,-2 1-3,-2 1 0,-2 2-1,-2 0 0,-4 0-3,-4 1-5,-5-1-4,-5 1-4,-2-1-3,-1-3-1,1-1-1,-1-2-1,2-2 1,1-1 1,2 0 2,3-2 1,3-1 4,8-1 5,7 0 5,6-2 5,5-1 2,5-4-1,4-2-1,3-3 0,2-2-2,-1 2-3,-1 1-4,-1 0-2,-2 2-8,-3 0-11,-3 2-11,-2 0-12,-4 1-2,1-2 5,-2 0 5,0-2 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8"/>
    </inkml:context>
    <inkml:brush xml:id="br0">
      <inkml:brushProperty name="width" value="0.03128" units="cm"/>
      <inkml:brushProperty name="height" value="0.03128" units="cm"/>
      <inkml:brushProperty name="color" value="#F2395B"/>
    </inkml:brush>
  </inkml:definitions>
  <inkml:trace contextRef="#ctx0" brushRef="#br0">103850 9750 703,'7'15'18,"-2"-1"8,-3-1 8,0 0 9,-2-2 3,0 1-2,0 0 0,0 0-3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9"/>
    </inkml:context>
    <inkml:brush xml:id="br0">
      <inkml:brushProperty name="width" value="0.04739" units="cm"/>
      <inkml:brushProperty name="height" value="0.04739" units="cm"/>
      <inkml:brushProperty name="color" value="#F2395B"/>
    </inkml:brush>
  </inkml:definitions>
  <inkml:trace contextRef="#ctx0" brushRef="#br0">103970 8650 464,'-15'1'58,"4"4"-6,3 2-7,3 3-7,0 4-4,-2 2-1,-2 3 0,-2 3-1,-1 2-1,1 1-2,-1 1-2,0 1-1,1 0-3,3 1-4,1-1-3,2 0-3,2 0-3,0-1-2,1-1-3,2-1-2,0-1-3,0-1-1,0-1-3,0-1-2,1-1-1,4-1-3,2-1-1,4 0-2,0-3-1,-1-1 0,-1-2-1,0-2 1,-1-2 0,-1 1 1,1 0 2,0 0 0,-3 0 2,-4 2 0,-6 0 0,-4 1 0,-5 1 0,-3 0-2,-5-1-2,-3 1-2,-4 0-3,-1 0-4,-2-1-5,-2 1-4,-1-1-1,3-1 1,2 0 3,1-2 2,4-1 0,5 0 0,5-2-1,5 0-1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19"/>
    </inkml:context>
    <inkml:brush xml:id="br0">
      <inkml:brushProperty name="width" value="0.02906" units="cm"/>
      <inkml:brushProperty name="height" value="0.02906" units="cm"/>
      <inkml:brushProperty name="color" value="#F2395B"/>
    </inkml:brush>
  </inkml:definitions>
  <inkml:trace contextRef="#ctx0" brushRef="#br0">104750 9247 756,'24'-15'5,"-1"4"10,0 3 8,1 3 11,0 1 2,-1 2-5,1 0-3,-1 2-5,-1 0-5,-3 0-3,-3 0-5,-2 0-4,-4 0-14,1 2-23,-2 0-21,0 2-24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69775 20375 333,'49'20'167,"16"14"-1,16 15 1,16 15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6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72808 17306 572,'-7'-7'2,"2"-1"3,2 0 2,2 0 2,1 0 2,0 0 3,0 1 2,0-1 3,-2 0 4,-4 2 7,-4 1 6,-3 0 7,-3 3-2,0 4-8,1 4-9,-1 4-9,0 2-5,-2 1-2,0 1-2,-1 2-2,0-1 0,1 1-1,1 0 1,1-1-1,0 1 1,2 2 2,1 0 0,1 1 1,0 0 0,0 1 0,0-1 0,1 1-1,0 0-1,2-1-3,2 1-1,3 0-4,-1 0 0,2 1-1,-1 0 0,0 3 1,0-2-1,2-1 0,0-3 1,2-1 0,1-1-2,4-1-4,2 1-2,4 0-5,1-2-3,1-3-3,1-3-3,1-2-3,2-2-3,2 0-1,1-1-1,3 1-2,0-1 0,1-4 0,-1-2 0,1-3 1,-3-2 3,-3 2 6,-4 1 4,-4 0 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6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74219 17816 544,'-7'-7'4,"-1"2"9,0 2 8,0 2 9,-1 3 5,-2 4-1,-2 4 1,-1 3 1,-2 3-2,1 2-4,-1 0-3,0 1-4,2 1-2,1 1-2,2 1-2,2 1-1,2 1-3,1-1-2,0 1-2,2-1-4,0 0 0,2-1 0,0-1 0,2-1 0,1-2-3,4-3-5,2-2-7,4-4-6,2-2-5,3-2-4,3-3-4,3 0-5,2-5-3,1-4-3,1-6-5,1-3-3,-1-5 0,0 0 6,0-1 4,-2-1 6,-3 2 4,-3 3 6,-5 4 3,-3 5 6,-2 0 3,0 0 1,0-2 3,0 1 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24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23450 24006 560,'1'-14'20,"2"4"15,2 5 16,2 3 15,1 2 0,1 0-15,1 0-14,2 0-16,0 0-8,1 0-5,1 0-3,1 0-5,0 0-3,-1 0-3,-1 0-4,0 0-3,-2 0-3,1 0 0,0 0-1,0 0 0,-2-2-3,-1-2-5,-2-4-4,-2-2-4,-2-1 1,0 1 7,-2 0 7,0 2 6,-1 1 4,0-1 3,0 0 2,0 0 3,-2 1 5,-2 0 8,-4 2 10,-2 1 9,-1 0 2,1 2-4,0 0-4,2 2-4,0 1-3,1 2-1,-1 2-2,0 2-1,0 0-2,0 1 1,1 0-2,-1 0 1,0 0-2,2 1-1,1 2-2,0 0-1,1 1-1,1 3-1,-1 1 0,0 3-2,0-1 1,2-1-1,0-2 1,2-3-1,1 1-2,2 0-7,2 1-6,2 1-5,1-1-7,1-3-6,1-3-7,2-2-6,0-3-4,3-2 0,1-2 0,3-2-1,-1-2 3,-3 0 6,-3-1 6,-2-1 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7"/>
    </inkml:context>
    <inkml:brush xml:id="br0">
      <inkml:brushProperty name="width" value="0.04103" units="cm"/>
      <inkml:brushProperty name="height" value="0.04103" units="cm"/>
      <inkml:brushProperty name="color" value="#00BFF3"/>
    </inkml:brush>
  </inkml:definitions>
  <inkml:trace contextRef="#ctx0" brushRef="#br0">75218 17786 536,'0'-15'3,"0"2"5,0 3 7,0 1 5,0 4 9,0 6 11,0 6 10,0 6 11,-2 4 0,0 3-10,-3 3-11,-2 3-11,-1 1-7,0 0-5,1 1-6,-1-1-5,0 0-6,0-1-7,0-1-8,1-1-8,-1-2-5,2-1 0,0-3-1,2-1-2,1-5-5,2-8-11,2-8-11,2-8-11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7"/>
    </inkml:context>
    <inkml:brush xml:id="br0">
      <inkml:brushProperty name="width" value="0.03004" units="cm"/>
      <inkml:brushProperty name="height" value="0.03004" units="cm"/>
      <inkml:brushProperty name="color" value="#00BFF3"/>
    </inkml:brush>
  </inkml:definitions>
  <inkml:trace contextRef="#ctx0" brushRef="#br0">75400 18194 732,'14'-22'4,"-3"5"7,-2 3 8,-4 4 8,0 3 3,0 2 0,1 3-2,2 1-1,0 0-2,1-1-4,2 0-3,0-1-3,0-1-6,-1 2-6,0 0-6,-2 2-6,0 0-7,0 0-6,0 0-7,-1 0-7,1 0-5,0 2-2,0 0-3,0 2-3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7"/>
    </inkml:context>
    <inkml:brush xml:id="br0">
      <inkml:brushProperty name="width" value="0.04605" units="cm"/>
      <inkml:brushProperty name="height" value="0.04605" units="cm"/>
      <inkml:brushProperty name="color" value="#00BFF3"/>
    </inkml:brush>
  </inkml:definitions>
  <inkml:trace contextRef="#ctx0" brushRef="#br0">75942 17334 477,'7'-15'1,"-2"2"0,-3 3 1,0 1 0,-3 3 9,0 6 16,-2 4 15,0 6 16,-1 3 4,0 3-11,0 3-10,0 3-9,0 3-7,0 3 0,0 3-3,1 3 0,-2 2-4,0 4-2,-2 2-4,0 4-2,-1 2-2,1 4 1,-1 2 1,0 4 0,1 0-5,0 1-12,2 0-13,1-1-13,0-4-4,2-10 3,0-10 4,2-9 4,-1-6-5,0-3-14,-2-1-15,0-2-13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7"/>
    </inkml:context>
    <inkml:brush xml:id="br0">
      <inkml:brushProperty name="width" value="0.02795" units="cm"/>
      <inkml:brushProperty name="height" value="0.02795" units="cm"/>
      <inkml:brushProperty name="color" value="#00BFF3"/>
    </inkml:brush>
  </inkml:definitions>
  <inkml:trace contextRef="#ctx0" brushRef="#br0">76450 17778 787,'7'-15'0,"-1"2"0,0 3 0,-1 1 0,0 2 4,3 0 8,3 2 9,4 1 8,1 0 3,1 2 0,1 0-2,1 2 0,0 0-10,-1 2-18,-1 0-17,0 2-17,-3-1-8,-1 2 2,-2-2 3,-2 1 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7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76913 17390 666,'-14'-5'9,"4"8"18,4 6 18,4 7 17,2 4 3,0 1-14,0 1-14,0 1-14,0 1-11,-2-1-9,0 0-11,-1 1-8,-2-1-7,-1 1-6,0-1-3,-1 1-6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8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77392 16727 562,'16'-6'27,"-2"2"3,-1 4 4,-1 3 3,1 2 1,0 5-2,1 4-3,1 3-3,1 4-3,-1-1-4,1 2-3,0 2-3,-2-1-4,-3 2-2,-3 1-1,-2 1-3,-3 1-1,-2 1 3,-2 1 1,-2 1 2,-4 1-5,-6 2-9,-5 2-11,-7 3-9,-4 1-7,-4 4-1,-5 2-1,-3 4-1,1-4-5,6-8-10,5-10-8,7-7-11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28"/>
    </inkml:context>
    <inkml:brush xml:id="br0">
      <inkml:brushProperty name="width" value="0.03847" units="cm"/>
      <inkml:brushProperty name="height" value="0.03847" units="cm"/>
      <inkml:brushProperty name="color" value="#00BFF3"/>
    </inkml:brush>
  </inkml:definitions>
  <inkml:trace contextRef="#ctx0" brushRef="#br0">70633 20148 571,'-6'-14'10,"4"4"13,4 4 13,4 4 15,3 2 1,1 0-8,3 0-11,2 0-8,1 0-5,3 0-1,2 0 1,1 0-1,3-1-2,3-2-2,3-2-4,3-1-3,6-2-1,12 0-2,10 0 0,11 0-1,4 1-1,-1 1-2,-3 0 0,-1 2-3,0 0-1,3 0-4,3 0-4,3 0-3,2-1-1,4-2 1,3-2 3,3-1 1,1-3 0,2 0 1,0-1-1,2-1-1,-1 0-4,-2 1-7,-2 0-9,-2 2-9,-4 1-2,-4 2 1,-5 3 2,-5 1 1,-8 1 4,-10 2 4,-12 0 5,-10 2 5,-7 0 3,-5 0 4,-3 0 3,-4 0 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0"/>
    </inkml:context>
    <inkml:brush xml:id="br0">
      <inkml:brushProperty name="width" value="0.03564" units="cm"/>
      <inkml:brushProperty name="height" value="0.03564" units="cm"/>
      <inkml:brushProperty name="color" value="#00BFF3"/>
    </inkml:brush>
  </inkml:definitions>
  <inkml:trace contextRef="#ctx0" brushRef="#br0">72473 21330 617,'-2'-15'7,"-2"2"13,-4 3 14,-2 1 13,-2 3 3,-1 4-10,-2 4-10,0 4-10,-1 3-5,-1 3 0,-1 3-2,-1 4 0,-1 1-1,-1 2-2,-1 3-1,-1 1-1,-1 3-2,1 1 1,-1 2 0,1 3 0,1 0-1,3 0-2,3 0-2,2 0-1,4-1-2,3-3-1,2-3 1,4-3-1,3-3-2,6-3-6,4-3-5,5-3-6,4-3-4,5-2-4,3-4-4,5-2-3,0-4 0,0 0 3,-1-3 4,-1-2 4,-4 0 0,-5 0-4,-7 2-2,-5 1-4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0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74251 21450 562,'-17'1'12,"0"2"6,-1 2 6,-1 2 4,0 1 3,3 1-1,1 2-2,3 0 0,0 2-2,0 3-3,0 3-3,1 3-2,-1 2-2,2-1 2,0 1-1,2-1 1,1 2 0,1 1-2,0 3-1,2 1-2,0 0-3,2-1-3,0-3-4,2-1-3,1-3-2,2-3-3,2-3 0,2-3-2,2-3-4,5-2-6,4-4-6,3-2-7,3-5-6,1-2-7,1-5-8,1-4-7,-1-1 2,-5 1 9,-3 1 9,-4 1 10,-4 0 5,1 0 3,-2 0 3,0 1 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1"/>
    </inkml:context>
    <inkml:brush xml:id="br0">
      <inkml:brushProperty name="width" value="0.03618" units="cm"/>
      <inkml:brushProperty name="height" value="0.03618" units="cm"/>
      <inkml:brushProperty name="color" value="#00BFF3"/>
    </inkml:brush>
  </inkml:definitions>
  <inkml:trace contextRef="#ctx0" brushRef="#br0">75171 21670 608,'0'-11'8,"0"8"18,0 9 17,0 10 17,0 5 4,0 2-12,0 4-11,0 4-12,-1 0-7,0 2-4,-2 1-4,0 1-4,-2-2-5,0-2-7,-1-3-7,-1-3-6,-1-3-3,2-5 2,0-3 1,2-4 2,1-5-8,2-6-17,2-6-17,2-6-17,1-4-2,2-1 16,0-3 15,2-1 15,0-1 9,1 3 6,1 1 5,2 3 4,-1 0 5,1 2 4,0 1 3,-1 1 3,0 1 4,0 2 1,-2 2 2,0 2 2,-1 1-1,1 1-6,1-2-5,2 2-5,-1-1-6,-1 2-5,-1 0-5,0 2-5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25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24750 23715 515,'7'7'83,"-1"1"-24,0 0-24,-2 0-24,0 0-11,0 1 1,0 2-1,0 0 2,-1 0-1,0-1 0,-2-1-1,0 0-1,0-3-1,4-1 1,2-2 1,3-2-1,4-4-1,4-7-3,3-7-3,5-7-3,0-3-2,-2 3-1,-1 1 0,-3 3 0,-2 2 1,-2 3 4,-4 3 4,-3 3 3,-3 4 14,-4 5 22,-4 7 22,-4 6 22,-1 4 2,2 1-19,3 3-19,1 1-19,1 0-11,0-1-6,0-3-4,0-1-4,1-2-5,1-3-3,3-1-6,2-2-3,2-4-3,2-4 0,1-6 0,3-4-1,1-4 1,-1-3 1,1-3 3,0-3 1,-2-1 3,-3 1 7,-3 1 5,-2 1 5,-3 1 3,0-1 0,-2 0-2,0 1 0,-2 0 2,0 3 6,-2 1 7,0 3 5,-3 1 0,-4 2-9,-4 2-7,-3 2-8,-2 3-9,1 2-11,0 4-11,3 2-11,0 2-7,4 0-3,3 0-3,2 0-3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1"/>
    </inkml:context>
    <inkml:brush xml:id="br0">
      <inkml:brushProperty name="width" value="0.03889" units="cm"/>
      <inkml:brushProperty name="height" value="0.03889" units="cm"/>
      <inkml:brushProperty name="color" value="#00BFF3"/>
    </inkml:brush>
  </inkml:definitions>
  <inkml:trace contextRef="#ctx0" brushRef="#br0">75949 21361 565,'0'-13'10,"0"8"19,0 7 18,0 6 20,0 6 4,0 5-12,0 5-12,0 5-11,0 3-10,0 2-6,0 3-5,0 1-8,-1 0-7,-1 0-9,0-2-10,-1 0-9,-1-2-8,2-5-7,0-4-6,2-3-7,-1-4-1,0-3 4,-2-3 4,0-2 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1"/>
    </inkml:context>
    <inkml:brush xml:id="br0">
      <inkml:brushProperty name="width" value="0.02664" units="cm"/>
      <inkml:brushProperty name="height" value="0.02664" units="cm"/>
      <inkml:brushProperty name="color" value="#00BFF3"/>
    </inkml:brush>
  </inkml:definitions>
  <inkml:trace contextRef="#ctx0" brushRef="#br0">76900 20878 825,'3'-15'6,"7"2"12,8 3 12,6 1 11,2 2 0,0 0-15,0 2-13,-2 1-15,-2 0-9,-3 2-5,-3 0-5,-3 2-6,-2 1 0,-2 4 0,-3 2 3,-1 3 1,-2 1 0,-4-1-3,-2 0-1,-3-2-2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1"/>
    </inkml:context>
    <inkml:brush xml:id="br0">
      <inkml:brushProperty name="width" value="0.043" units="cm"/>
      <inkml:brushProperty name="height" value="0.043" units="cm"/>
      <inkml:brushProperty name="color" value="#00BFF3"/>
    </inkml:brush>
  </inkml:definitions>
  <inkml:trace contextRef="#ctx0" brushRef="#br0">76772 21250 511,'-15'0'3,"2"0"7,3 0 5,1 0 7,1 3 7,2 6 7,1 5 9,0 7 7,1 3 1,1 3-8,-1 1-8,0 3-8,0 2-5,0 6-4,0 5-3,0 4-5,0 4-1,-2 2-2,0 1 0,-1 3-2,-1 1-4,2 0-6,1 0-8,0-1-7,1 0-8,1-2-9,-1-2-10,0-2-8,0-4-3,2-6 4,0-6 4,2-6 4,0-4 4,0-5 3,0-3 5,0-4 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1"/>
    </inkml:context>
    <inkml:brush xml:id="br0">
      <inkml:brushProperty name="width" value="0.03094" units="cm"/>
      <inkml:brushProperty name="height" value="0.03094" units="cm"/>
      <inkml:brushProperty name="color" value="#00BFF3"/>
    </inkml:brush>
  </inkml:definitions>
  <inkml:trace contextRef="#ctx0" brushRef="#br0">76700 22427 711,'4'-29'81,"10"7"-13,7 5-16,10 6-13,4 5-13,-1 1-10,-1 2-9,-1 2-11,-3 1-4,-3 0 3,-5 0 2,-3 0 2,-4-1-9,-1 0-23,-2-2-22,-2 0-22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2"/>
    </inkml:context>
    <inkml:brush xml:id="br0">
      <inkml:brushProperty name="width" value="0.0425" units="cm"/>
      <inkml:brushProperty name="height" value="0.0425" units="cm"/>
      <inkml:brushProperty name="color" value="#00BFF3"/>
    </inkml:brush>
  </inkml:definitions>
  <inkml:trace contextRef="#ctx0" brushRef="#br0">78296 21100 517,'29'8'94,"-2"2"-18,-3 0-19,-3 1-18,-2 1-11,-2 2-4,-3 0-2,-1 1-4,-1 1-2,0-1-2,-1 1-2,1 0-2,-2 0-1,-2 3 1,-4 1 2,-2 3 0,-4 2-1,0 3-2,-3 3-3,-2 2-3,-2 2-4,-4-1-6,-2-1-8,-3-2-7,-4 3-8,-7 3-8,-5 4-9,-6 4-8,1-3-4,7-10 1,9-9 2,7-10 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3"/>
    </inkml:context>
    <inkml:brush xml:id="br0">
      <inkml:brushProperty name="width" value="0.03233" units="cm"/>
      <inkml:brushProperty name="height" value="0.03233" units="cm"/>
      <inkml:brushProperty name="color" value="#00BFF3"/>
    </inkml:brush>
  </inkml:definitions>
  <inkml:trace contextRef="#ctx0" brushRef="#br0">80150 19315 680,'17'-6'87,"1"1"-16,3 2-15,1 2-17,3 1-11,3 0-7,3 0-9,3 0-7,-1 0-7,-2 2-7,-3 0-8,-3 2-7,-4 0-3,-3 1 1,-4 1 1,-4 2 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3"/>
    </inkml:context>
    <inkml:brush xml:id="br0">
      <inkml:brushProperty name="width" value="0.03216" units="cm"/>
      <inkml:brushProperty name="height" value="0.03216" units="cm"/>
      <inkml:brushProperty name="color" value="#00BFF3"/>
    </inkml:brush>
  </inkml:definitions>
  <inkml:trace contextRef="#ctx0" brushRef="#br0">79778 20600 684,'-10'0'8,"12"0"18,12 0 18,11 0 17,7 0 2,1 0-14,1 0-14,1 0-14,-1 0-13,-2 0-9,-2 0-11,-1 0-10,-3 0-9,-1 0-5,-3 0-6,-1 0-6,-3 0-1,-3 2 4,-3 0 2,-2 2 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3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82100 19971 528,'9'-14'92,"3"4"-19,4 4-19,2 4-19,3 2-9,5-2-3,3 0-2,5-1-2,1-1-1,2 2-1,1 0 0,1 2-1,1-1-2,2 0-3,2-2-4,2 0-2,2-1-3,2 2 1,2 0 0,2 2 0,2 0 1,1 0-1,3 0 0,2 0 0,0-1-4,-1 0-6,-1-2-6,0 0-7,-1-1-2,1 0 3,2 0 1,0 1 3,3-1 1,3 0 2,5 0 2,3 0 0,3 0 4,3 0 2,1 0 5,2 0 2,2 0 1,1-2-2,0 0-3,2-1-2,0-1-3,0 2-3,0 1-2,1 0-3,-4 2-3,-4 0-1,-5 2-2,-5 0-2,-5 1-1,-5-2-1,-5 0-2,-4-1 0,-8-1 0,-10 2 4,-9 0 3,-10 2 3,-7-1 1,1 0-2,-2-2-1,0 0-3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4"/>
    </inkml:context>
    <inkml:brush xml:id="br0">
      <inkml:brushProperty name="width" value="0.03827" units="cm"/>
      <inkml:brushProperty name="height" value="0.03827" units="cm"/>
      <inkml:brushProperty name="color" value="#00BFF3"/>
    </inkml:brush>
  </inkml:definitions>
  <inkml:trace contextRef="#ctx0" brushRef="#br0">86307 16297 574,'-8'-7'0,"2"0"0,1 2 0,0 1 0,2 3 11,0 7 21,2 7 21,0 8 21,0 5 3,-2 8-15,-2 7-16,-1 7-15,-3 4-11,0 3-7,-2 3-7,1 4-6,-2-1-8,0-1-7,0-3-7,1-1-8,0-2-5,4-4-4,2-3-5,4-2-4,1-5 1,0-8 5,0-6 5,0-6 6,0-6 3,2-3 2,0-3 1,2-2 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4"/>
    </inkml:context>
    <inkml:brush xml:id="br0">
      <inkml:brushProperty name="width" value="0.03605" units="cm"/>
      <inkml:brushProperty name="height" value="0.03605" units="cm"/>
      <inkml:brushProperty name="color" value="#00BFF3"/>
    </inkml:brush>
  </inkml:definitions>
  <inkml:trace contextRef="#ctx0" brushRef="#br0">87002 17105 610,'-2'-14'7,"0"3"16,-3 2 15,-2 4 15,-2 2 4,-2 2-9,-2 2-6,-1 2-9,-3 3-6,-3 4-7,-4 3-5,-1 5-6,-4 3-4,-1 3 0,-2 3-2,-3 3 0,1 0-2,3-3-1,4-4-1,2-1-2,2-3 0,2 1 2,3-1 3,1 1 0,4-1 1,3 1-2,4 0-1,4-1-2,5-1-2,7-2-1,8-4-1,6-3-2,4-2-3,3-2-3,1-2-4,2-2-5,1-1-3,-1 0-5,-1 0-4,-1 0-4,-4 0 0,-4 2 6,-5 0 5,-4 2 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25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26140 23850 555,'7'7'36,"1"-2"-3,0-3-1,0 0-4,-1-1-1,-1 3-4,0 4-3,-2 2-3,0 2-3,0 0-2,0-1-3,0 1-3,-2 2-2,-4 5-2,-4 5-1,-4 5-3,-1 0 0,1-3 1,0-5 0,2-3 1,1-3 2,2-1 2,3-1 3,1 0 1,2-2 3,3-3 0,4-1 2,2-2 2,3-1-1,1 0-1,3 0 0,2 0-1,-1 0-2,-1 2-2,-2 0-2,-3 1-3,-1 1 0,0 2 1,-2 0 1,0 1 0,-3 4 1,-3 4-1,-2 4-1,-4 7-1,-3 2-2,-5 2-3,-5 2-4,-5 2-4,-4 1-2,-3-1 2,-3-2 1,-3 0 1,0-3-1,3-5-1,3-5-1,4-5-2,1-3-11,4-1-18,3-1-20,3 0-19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5"/>
    </inkml:context>
    <inkml:brush xml:id="br0">
      <inkml:brushProperty name="width" value="0.03817" units="cm"/>
      <inkml:brushProperty name="height" value="0.03817" units="cm"/>
      <inkml:brushProperty name="color" value="#00BFF3"/>
    </inkml:brush>
  </inkml:definitions>
  <inkml:trace contextRef="#ctx0" brushRef="#br0">87714 18221 576,'0'-15'66,"0"3"-14,0 1-15,0 2-15,0 1-8,-2 1-5,0-1-4,-2 0-3,-1 0-3,-3 2 1,-4 1-1,-2 1 1,-1 1 0,1 3 2,1 4 1,0 2 1,1 2 1,-1 2 1,-1 0 0,-1 1 2,-1 2-1,2 0 1,1 1 0,1 1 0,1 0 1,2-1-2,2-1-1,3 0 0,2-3-6,5-3-8,6-2-9,4-4-8,3-2-5,1-4-1,1-2 1,1-3-1,0-1 1,-2 0 4,-3 2 2,-1 1 4,-2 2 13,-2 4 25,-3 4 23,-1 4 24,-1 2 6,0-1-12,0 1-13,0 0-13,0 0-8,2 0-5,0-1-4,2 1-6,0-1-17,1 0-31,1-2-31,2 0-32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5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89135 17111 514,'-9'-13'81,"0"8"-11,-1 7-10,-1 6-11,-2 5-8,0 3-5,-1 3-6,-1 3-6,-1 3-3,1 1-4,-1 3-1,0 1-3,1 1-3,1-2-2,1 0-2,0-1-3,3-2-4,3-3-6,2-3-7,4-3-6,2-2-3,2 0 3,2-2 1,2-1 2,1-2-3,3-2-11,2-4-9,2-2-11,-1-2-3,-1 0 2,-3 0 2,0 0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5"/>
    </inkml:context>
    <inkml:brush xml:id="br0">
      <inkml:brushProperty name="width" value="0.04057" units="cm"/>
      <inkml:brushProperty name="height" value="0.04057" units="cm"/>
      <inkml:brushProperty name="color" value="#00BFF3"/>
    </inkml:brush>
  </inkml:definitions>
  <inkml:trace contextRef="#ctx0" brushRef="#br0">90027 17150 542,'0'23'145,"0"-1"-34,0-1-33,0-1-34,-2 0-20,0 3-4,-3 1-5,-2 3-4,-1 0-5,-2 1-2,0-1-5,-1 1-3,-1-3-3,0-2-4,1-3-3,-1-2-3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6"/>
    </inkml:context>
    <inkml:brush xml:id="br0">
      <inkml:brushProperty name="width" value="0.03035" units="cm"/>
      <inkml:brushProperty name="height" value="0.03035" units="cm"/>
      <inkml:brushProperty name="color" value="#00BFF3"/>
    </inkml:brush>
  </inkml:definitions>
  <inkml:trace contextRef="#ctx0" brushRef="#br0">90050 17797 724,'14'-15'5,"-1"4"8,-2 3 10,-2 3 9,-1 1 4,1 2-2,2 0-2,0 2-2,1 0-3,-1 0-7,1 0-5,0 0-6,-1 0-11,1 0-16,0 0-15,0 0-16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6"/>
    </inkml:context>
    <inkml:brush xml:id="br0">
      <inkml:brushProperty name="width" value="0.03814" units="cm"/>
      <inkml:brushProperty name="height" value="0.03814" units="cm"/>
      <inkml:brushProperty name="color" value="#00BFF3"/>
    </inkml:brush>
  </inkml:definitions>
  <inkml:trace contextRef="#ctx0" brushRef="#br0">90760 17033 576,'-7'-6'8,"2"4"14,2 4 15,2 4 15,0 4 4,-2 3-6,-2 5-6,-2 3-7,0 3-6,1-1-7,0 1-7,2-1-6,-1 1-3,0 1 0,-1 1 1,-2 1 0,1-1-9,-1-1-16,0-3-17,0-1-17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6"/>
    </inkml:context>
    <inkml:brush xml:id="br0">
      <inkml:brushProperty name="width" value="0.02985" units="cm"/>
      <inkml:brushProperty name="height" value="0.02985" units="cm"/>
      <inkml:brushProperty name="color" value="#00BFF3"/>
    </inkml:brush>
  </inkml:definitions>
  <inkml:trace contextRef="#ctx0" brushRef="#br0">91600 16247 737,'9'-15'8,"3"4"16,4 3 17,2 3 17,2 1-1,1 2-16,1 0-16,1 2-16,-1 1-12,-3 4-5,-3 2-6,-3 3-5,-3 2 0,-4 1 4,-4 1 5,-4 2 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6"/>
    </inkml:context>
    <inkml:brush xml:id="br0">
      <inkml:brushProperty name="width" value="0.04307" units="cm"/>
      <inkml:brushProperty name="height" value="0.04307" units="cm"/>
      <inkml:brushProperty name="color" value="#00BFF3"/>
    </inkml:brush>
  </inkml:definitions>
  <inkml:trace contextRef="#ctx0" brushRef="#br0">91171 16850 510,'-15'0'0,"2"0"0,2 0 0,3 0 0,1 1 6,2 2 13,2 2 11,2 2 13,0 2 5,0 3-3,-2 3-2,0 3-2,0 3-4,0 1-3,2 3-5,0 1-3,1 3-4,-2 1-2,0 2-4,-1 3-2,-2 2-3,-2 6-6,-2 4-5,-2 6-4,0 3-7,1 1-6,0 3-9,2 2-6,1-2-6,0-3-3,2-4-3,1-4-4,0-7 2,2-8 7,0-9 7,2-8 7,-1-7 2,0 1-3,-2-2-3,0 0-3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6"/>
    </inkml:context>
    <inkml:brush xml:id="br0">
      <inkml:brushProperty name="width" value="0.0274" units="cm"/>
      <inkml:brushProperty name="height" value="0.0274" units="cm"/>
      <inkml:brushProperty name="color" value="#00BFF3"/>
    </inkml:brush>
  </inkml:definitions>
  <inkml:trace contextRef="#ctx0" brushRef="#br0">91300 17763 802,'1'-15'1,"2"2"1,2 2 1,2 3 1,1 1 6,3 2 11,2 2 11,2 2 11,1 1-2,3 0-13,1 0-15,3 0-15,-1 0-5,-3 0 1,-3 0 1,-2 0 1,-4 0-8,1 2-17,-2 0-17,0 2-18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7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92647 16944 552,'9'-8'0,"1"2"0,3 1 0,2 0 0,3 3 8,5 4 17,5 4 16,5 4 17,0 2 3,-3 1-9,-5 1-9,-3 2-10,-4 0-6,-1 1-5,-2 1-4,-2 1-4,-3 0-2,-1 1-2,-2 0-1,-2-1-1,-2 1-3,-2 1-3,-2 1-6,-2 1-3,-4 2-4,-6 1-2,-5 3-2,-7 1-4,-6 2-4,-8 0-8,-8 2-7,-8 1-7,0-2-5,10-6-2,8-3-1,9-6-2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39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86641 21094 601,'14'-15'3,"-3"2"6,-3 3 6,-2 1 6,-3 1 3,-1 0-2,0 1-2,-1-1 0,-3 1-3,0 2 0,-3 2-3,-2 2-1,-1 1-2,-2 0-2,0 0-2,-1 0-3,-2 0 0,0 2 2,-1 0 1,-1 2 1,-1 1 1,1 1 1,-1 3 0,0 2 0,1 1 1,-1 0-1,0-1 0,1 1 0,-1 0-1,2 2 0,1 0 0,1 1-1,1 1-1,0 1 0,2 1 0,1 2-2,0-1 0,2 1-3,1-1-3,0 1-2,1-1 0,0 1 2,0-1 1,1 1 1,0-1 0,3-3-4,4-1-3,2-2-3,3-1-3,2 1-5,2 1-4,1 2-4,3-2-4,1-3-1,3-3-2,2-2-2,1-3-1,2-1 0,3 0-1,1-1 1,-1-1 3,-7 0 5,-5 0 6,-6 0 6,-3-1 2,-1-1 1,1 0 0,0-1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8:26"/>
    </inkml:context>
    <inkml:brush xml:id="br0">
      <inkml:brushProperty name="width" value="0.02624" units="cm"/>
      <inkml:brushProperty name="height" value="0.02624" units="cm"/>
      <inkml:brushProperty name="color" value="#F2395B"/>
    </inkml:brush>
  </inkml:definitions>
  <inkml:trace contextRef="#ctx0" brushRef="#br0">24600 24100 838,'21'14'110,"-3"-4"-58,-5-2-60,-3-2-59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40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88538 21077 541,'-8'-6'82,"0"2"-16,1 4-14,-1 3-16,0 1-8,0 3-3,0 2-2,0 2-3,0 1-1,-2 1-1,0 1-1,-1 2-2,0 0-1,1 3-1,0 1-3,2 3-1,0 0-3,0-1-2,1-1-3,-1-1-2,1-1-3,2-1-4,2-1-3,2-1-3,2-1-4,2 0-4,2-2-2,2-1-4,2-2-4,3-2-2,3-4-4,4-2-2,1-4-1,2-2 3,3-4 3,2-2 2,-3-1 5,-6 2 5,-5 3 6,-6 1 4,-2 1 3,0 0-1,1 0-1,2 0-1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40"/>
    </inkml:context>
    <inkml:brush xml:id="br0">
      <inkml:brushProperty name="width" value="0.04154" units="cm"/>
      <inkml:brushProperty name="height" value="0.04154" units="cm"/>
      <inkml:brushProperty name="color" value="#00BFF3"/>
    </inkml:brush>
  </inkml:definitions>
  <inkml:trace contextRef="#ctx0" brushRef="#br0">89245 20831 529,'2'-13'38,"2"3"-2,4 4-2,2 4-1,2 2-3,1 0-3,1 0-4,2 0-3,-1 0-3,1 0-5,0 0-4,-1 0-4,0 0-3,-1 0 0,0 0-2,-2 0-1,-1 1-5,-2 2-8,-3 2-8,-1 2-9,-3 0-5,-6 1-4,-4 0-4,-5 0-2,-2-1 2,1-1 10,0 0 10,2-2 10,1 0 7,1-2 4,0 0 4,2-2 5,0 1 4,0 0 5,1 2 5,-1 0 5,0 2 5,0 4 8,0 2 7,0 3 6,1 2 2,1 0-6,0-1-5,2 1-5,0 1-5,2 1-3,0 3-4,2 1-3,-1 4-4,0 3-2,-2 4-4,0 5-2,-1 3-4,0 4-3,0 4-5,1 3-2,-2 2-6,0-4-6,-2-3-5,0-2-7,0-4-5,0-6-5,2-4-5,1-5-5,0-3 1,0-3 6,0-1 7,0-2 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40"/>
    </inkml:context>
    <inkml:brush xml:id="br0">
      <inkml:brushProperty name="width" value="0.03284" units="cm"/>
      <inkml:brushProperty name="height" value="0.03284" units="cm"/>
      <inkml:brushProperty name="color" value="#00BFF3"/>
    </inkml:brush>
  </inkml:definitions>
  <inkml:trace contextRef="#ctx0" brushRef="#br0">89400 21947 669,'8'-15'80,"0"4"-15,-1 3-15,1 3-16,1 1-9,4 2-6,2 0-6,3 2-4,1 0-3,1 0 1,-1 0 2,1 0 1,-1 0-6,-3 0-14,-1 0-12,-2 0-13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40"/>
    </inkml:context>
    <inkml:brush xml:id="br0">
      <inkml:brushProperty name="width" value="0.02885" units="cm"/>
      <inkml:brushProperty name="height" value="0.02885" units="cm"/>
      <inkml:brushProperty name="color" value="#00BFF3"/>
    </inkml:brush>
  </inkml:definitions>
  <inkml:trace contextRef="#ctx0" brushRef="#br0">90700 21300 762,'17'0'88,"1"0"-21,3 0-20,1 0-21,0 0-17,-3 0-12,-3 0-12,-2 0-13,-3 0-2,-1 2 5,-1 0 7,0 2 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41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91104 20850 499,'16'0'5,"1"0"10,1 0 10,1 0 10,0 1 4,-1 4-1,0 2 0,-2 4-2,-1 1-2,-1 1-4,-1 1-3,0 1-5,-3 1-1,-1 2-2,-2 0-1,-2 1-1,-1 1 0,0 1-2,0 1-1,0 1 0,-2 2-3,-4 3-4,-4 3-3,-4 3-5,-4 1-1,-5 0 1,-5 0 2,-5 1 0,-6 0-6,-7 4-13,-6 2-12,-7 4-14,0-4-10,10-10-9,8-9-9,9-10-8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3"/>
    </inkml:context>
    <inkml:brush xml:id="br0">
      <inkml:brushProperty name="width" value="0.031" units="cm"/>
      <inkml:brushProperty name="height" value="0.031" units="cm"/>
      <inkml:brushProperty name="color" value="#00BFF3"/>
    </inkml:brush>
  </inkml:definitions>
  <inkml:trace contextRef="#ctx0" brushRef="#br0">94000 19300 709,'10'7'92,"5"-1"-22,5-1-21,5 0-23,3-2-11,-1 0-2,1-2-2,-1 0-2,-1-1-3,-1 0-7,-2 0-6,-3 0-6,-1-1-6,-1 0-6,-1-2-8,0 0-6,-3 0-2,-1 0 0,-2 2 2,-2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3"/>
    </inkml:context>
    <inkml:brush xml:id="br0">
      <inkml:brushProperty name="width" value="0.03107" units="cm"/>
      <inkml:brushProperty name="height" value="0.03107" units="cm"/>
      <inkml:brushProperty name="color" value="#00BFF3"/>
    </inkml:brush>
  </inkml:definitions>
  <inkml:trace contextRef="#ctx0" brushRef="#br0">93655 20250 708,'-13'0'5,"6"2"11,6 0 10,6 2 10,5-1 4,4 1-4,3 0-4,5 0-5,2 0-3,1 0-5,1 0-4,1 0-4,1-1-6,2 1-9,2 0-8,3 0-9,-1-1-6,-2 0-4,-1-2-5,-3 0-5,-2-1-1,-5 2 2,-3 0 3,-4 2 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4"/>
    </inkml:context>
    <inkml:brush xml:id="br0">
      <inkml:brushProperty name="width" value="0.03323" units="cm"/>
      <inkml:brushProperty name="height" value="0.03323" units="cm"/>
      <inkml:brushProperty name="color" value="#00BFF3"/>
    </inkml:brush>
  </inkml:definitions>
  <inkml:trace contextRef="#ctx0" brushRef="#br0">96050 19880 662,'60'-1'39,"-7"-1"-1,-5 0-2,-5-1 0,-2-1-4,4 2-5,4 0-4,4 2-5,2 0-3,1 0-1,2 0 0,0 0-1,1 1-1,2 2-3,0 2-2,1 2-3,1 0-3,-1-1-5,1-1-4,0 0-5,-2-2-2,-3 0 1,-3-2-1,-2 0 0,-3-3 0,0 0-2,-2-3-2,0-2-2,-2-1 0,-4-2 1,-2 0 0,-3-1 1,-5 0-1,-6 3-4,-5 1-4,-6 2-4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8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95904 17116 632,'10'-7'84,"3"2"-19,5 2-18,4 2-18,2 1-11,4 0-5,3 0-6,3 0-5,0 0-4,-3 0-2,-3 0-1,-3 0-2,-4 1-2,-3 4 1,-4 2-2,-4 3 0,-4 3 0,-3 0 2,-2 1-1,-4 1 2,-2 2 4,-5 1 8,-4 3 9,-4 2 7,-2 0 5,-3 2-2,-1 1-2,-3 1 0,0 1-3,-1-1-4,1 0-4,0 1-3,-1 0-4,1 1-1,-1 0-3,1 2-1,-1 2-5,-1 1-9,-1 2-8,-1 2-9,2-1-5,3-3-4,5-5-3,3-3-3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8"/>
    </inkml:context>
    <inkml:brush xml:id="br0">
      <inkml:brushProperty name="width" value="0.02805" units="cm"/>
      <inkml:brushProperty name="height" value="0.02805" units="cm"/>
      <inkml:brushProperty name="color" value="#00BFF3"/>
    </inkml:brush>
  </inkml:definitions>
  <inkml:trace contextRef="#ctx0" brushRef="#br0">97200 18350 784,'8'22'81,"0"-1"-20,-1-2-20,1-2-20,0-3-13,0-1-5,0-2-4,-1-2-4,1-3-12,0-3-17,0-2-17,0-4-17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21"/>
    </inkml:context>
    <inkml:brush xml:id="br0">
      <inkml:brushProperty name="width" value="0.02309" units="cm"/>
      <inkml:brushProperty name="height" value="0.02309" units="cm"/>
      <inkml:brushProperty name="color" value="#FED406"/>
    </inkml:brush>
  </inkml:definitions>
  <inkml:trace contextRef="#ctx0" brushRef="#br0">72539 14801 952,'-37'-76'3,"5"21"4,6 21 5,4 20 4,4 12-6,5 5-22,3 6-19,4 4-20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8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98260 17731 621,'-15'1'47,"2"2"-6,3 2-8,1 2-7,1 2-4,0 3 0,0 4-1,0 2 0,1 1-1,1-1-2,0-1-1,2-1-2,0-1-1,2-1 0,0 0 1,2-2 1,2-1-4,6-2-8,4-3-6,5-1-8,4-3-5,1-6-3,3-4-3,1-5-2,0-3-3,-3-2 1,-3 0-1,-2-1 0,-4 0 1,-1 1 4,-2 1 3,-2 1 4,-3 1 3,-3 1 1,-2 0 1,-4 2 3,-2 1 0,-1 2-1,-3 3 1,-2 1-1,-1 1 0,1 2-2,-1 0-1,0 2-2,1 0-2,0 0-3,2 0-5,1 0-3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9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99825 17146 588,'14'-8'0,"-1"2"0,-2 1 0,-2 0 0,-4 4 8,-4 6 15,-6 6 17,-4 6 15,-4 3 4,-1 0-9,-3 2-10,-2 1-8,-1 1-7,-3-1-3,-1 1-4,-3-1-4,-1 1-3,-1 1-3,-1 1-3,0 1-3,0-2-7,3-1-9,3-4-9,3-3-10,2-3-4,2-1 0,3-2 1,1-2-1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9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99650 17195 572,'1'-13'5,"2"4"10,2 6 11,2 5 10,1 4 5,1 5 0,1 5 1,2 5 0,-1 3-3,1 1-3,0 1-6,0 1-4,-1 1-5,-1 1-6,-1 1-6,0 1-6,-1-1-6,-1-2-8,1-1-8,0-3-8,0-1-4,0-3 2,-1-1 2,1-2 1,-1-3-5,0-1-10,-2-2-12,0-2-10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9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101287 16927 580,'-3'-10'9,"-2"10"19,-5 12 19,-4 10 18,-1 5 3,-1 1-13,0-1-13,1 0-13,-1 0-8,2 1-2,1-1-3,1 1-3,0-2-6,2 0-10,1-1-10,1-1-11,0-2-7,2-3-3,0-3-5,2-2-4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0:59"/>
    </inkml:context>
    <inkml:brush xml:id="br0">
      <inkml:brushProperty name="width" value="0.0426" units="cm"/>
      <inkml:brushProperty name="height" value="0.0426" units="cm"/>
      <inkml:brushProperty name="color" value="#00BFF3"/>
    </inkml:brush>
  </inkml:definitions>
  <inkml:trace contextRef="#ctx0" brushRef="#br0">101941 17216 516,'-2'-12'37,"-2"8"-1,-3 8 1,-3 8 0,-2 4 0,2 1-1,0 1-1,2 1 0,0 1-3,-2 1-4,0 1-4,-1 1-4,0-1-3,2-1-1,3-3-3,1-1 0,1-2-3,2-1-1,0 0-2,2-2-2,3-2-6,7-4-7,8-4-9,6-4-8,2-4-3,0-4 2,0-4 2,-2-3 2,-2-3 0,-3-1 1,-3-1-2,-3-1 0,-2 0 1,-2 1 1,-3 1 2,-1 1 1,-2 2 3,-4 2 4,-2 4 4,-3 3 4,-4 2 1,-2 2-1,-3 2-3,-3 2-1,-2 2-1,1 2 0,-1 2 1,1 2 0,0 0-4,4-1-8,3 0-7,3-2-8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0"/>
    </inkml:context>
    <inkml:brush xml:id="br0">
      <inkml:brushProperty name="width" value="0.03309" units="cm"/>
      <inkml:brushProperty name="height" value="0.03309" units="cm"/>
      <inkml:brushProperty name="color" value="#00BFF3"/>
    </inkml:brush>
  </inkml:definitions>
  <inkml:trace contextRef="#ctx0" brushRef="#br0">102300 16250 664,'22'20'123,"-3"-5"-32,-3-6-32,-3-6-31,0-3-17,0 2-1,1 0-2,1 2-3,1-1-7,1-1-13,2 0-15,0-1-14,-1-1-6,-1 0-1,-2 0 1,-3 0-1,-1-1 5,-2-1 6,-2 0 9,-2-1 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1"/>
    </inkml:context>
    <inkml:brush xml:id="br0">
      <inkml:brushProperty name="width" value="0.03676" units="cm"/>
      <inkml:brushProperty name="height" value="0.03676" units="cm"/>
      <inkml:brushProperty name="color" value="#00BFF3"/>
    </inkml:brush>
  </inkml:definitions>
  <inkml:trace contextRef="#ctx0" brushRef="#br0">103628 15542 598,'5'-3'16,"-6"8"16,-6 9 15,-5 10 14,-3 2 3,2 0-12,2-1-12,3 0-11,1-3-7,2 0-6,2-1-4,2 0-4,2-3-6,4-1-3,2-2-6,4-3-5,2-1-7,3-2-11,3-2-11,3-2-10,2-3-5,1-4 4,1-4 2,1-4 3,-2-1 5,-5 2 6,-5 2 8,-4 3 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1"/>
    </inkml:context>
    <inkml:brush xml:id="br0">
      <inkml:brushProperty name="width" value="0.03531" units="cm"/>
      <inkml:brushProperty name="height" value="0.03531" units="cm"/>
      <inkml:brushProperty name="color" value="#00BFF3"/>
    </inkml:brush>
  </inkml:definitions>
  <inkml:trace contextRef="#ctx0" brushRef="#br0">103817 15550 623,'-30'1'65,"5"4"-7,3 2-7,5 3-8,0 4-5,0 2-4,-1 3-4,-1 3-4,-1 4-6,-1 5-9,-1 4-10,-1 6-10,-2 4-2,-1 4 3,-2 4 4,-2 4 4,0-2 1,3-7 0,3-6-1,3-7-1,3-6-13,2-3-24,4-5-24,3-3-25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1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95515 21594 564,'0'-14'8,"0"1"16,0 2 16,0 2 16,-1 8 5,-1 14-6,0 13-6,-1 15-7,-3 5-6,-2 1-9,-3 0-7,-3 0-9,-2-1-6,1-2-3,-1-2-6,0-1-3,1-3-6,1 0-9,1-2-8,1 0-8,1-2-4,2-3 0,2-3 1,3-3 0,1-5 1,3-5-2,4-6 1,2-6-2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2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96956 21760 573,'-1'-14'6,"-2"6"11,-2 5 12,-1 4 12,-2 5 4,0 6-3,0 4-4,0 5-4,1 3-3,1-1-3,0 1-5,2-1-3,0 0-2,0-1-2,0-1-2,0-1-1,2-1-4,4-3-6,4-1-7,4-2-6,3-5-4,5-8-1,3-8-3,5-8-2,1-5-1,1-3 2,-1-3-1,1-3 1,-3-1 1,-3 2 0,-5 0 1,-3 1 1,-3 1 1,-2 3 3,-3 1 4,-1 3 2,-3 2 2,-6 5 1,-4 2 0,-5 6 2,-4 1-1,-1 2 0,-3 0-1,-1 2-1,-2 0-2,3 2-6,0 0-5,0 2-5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6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41874 9468 561,'-1'-25'41,"0"13"2,-2 12 0,0 14 2,-1 6-3,0 3-8,0 1-7,0 3-9,0 0-3,-2 0-1,0 1 0,-1-1-2,-1 0-4,0 1-10,1-1-11,-1 1-9,0-3-8,2-1-6,1-4-4,0-3-7,4-6 0,6-6 1,6-10 2,6-6 2,1-4 6,0 0 10,0 2 10,-2 1 11,-2 1 6,-1 2 6,-2 2 3,-2 3 6,-2 1 5,-1 4 6,0 2 6,-2 4 5,-1 2 2,0 3-4,-1 3-5,-2 3-4,0 1-4,-2-3-3,-1-1-4,0-2-4,-1-1-2,0 1-2,0 1-2,1 2-2,2-6-7,7-9-16,7-9-15,8-11-14,2-4-6,-1 1 5,-2 1 6,1 1 4,-3 1 6,-1 1 6,-2 1 7,-3 1 7,-1 1 5,-2 2 5,-2 2 5,-2 3 4,-3 2 13,-1 6 20,-2 4 19,-1 5 21,-2 4 2,0 2-15,0 1-14,0 3-15,1 0-10,0-1-5,2-1-6,0 0-6,2-2-3,0-1-1,2-1 0,0-1-1,2-3-2,2-4-4,1-6-5,3-4-4,2-5-4,2-3-6,1-5-5,3-3-4,-1-4-2,-3 0 5,-3-1 4,-2 0 4,-3-1 3,-1 3 5,-1 1 3,0 3 5,-2 2 2,-2 2 3,-2 4 2,-2 3 2,-2 2 0,0 0-3,-1 2-1,-1 1-3,0 1-2,2 3-2,2 4-3,2 2-3,3 2-3,6 0-7,4 0-6,5 0-7,2-1 3,-3-1 11,-1 0 10,-2-2 10,-2 2 6,-1 2 1,-1 3 1,0 3 1,-3 3 0,-3 3 1,-2 3 1,-3 3 0,-3 1-1,0-3-2,-2-1-2,0-3-2,0-1-2,2-3 1,2-1-1,2-2 0,3-2 0,2-3-1,4-1 1,2-2 0,2-1 1,1 0 1,1 0 3,2 0 1,-1 0 2,1 2 0,0 0 2,-1 1-1,-1 4 1,-2 6-1,-4 5-1,-3 7-1,-4 3-4,-8 4-8,-6 3-8,-7 2-7,-4 1-3,-1-2 1,-1-2 3,0-1 1,0-5-6,2-6-12,4-5-13,4-6-14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25"/>
    </inkml:context>
    <inkml:brush xml:id="br0">
      <inkml:brushProperty name="width" value="0.06226" units="cm"/>
      <inkml:brushProperty name="height" value="0.06226" units="cm"/>
      <inkml:brushProperty name="color" value="#FED406"/>
    </inkml:brush>
  </inkml:definitions>
  <inkml:trace contextRef="#ctx0" brushRef="#br0">5961 44737 353,'-14'1'7,"3"2"15,3 2 14,2 2 16,5 1 3,6 0-6,6-1-6,6 1-6,1-1-5,1-2-5,-2-2-6,-1-2-4,0-1-3,0 0-1,-1 0 0,1 0-1,0 0-2,1 0 0,1 0-1,1 0-1,0 0 0,-1 0-1,0 0 2,-2 0-1,0-1-1,1 0-5,1-2-3,2 0-5,0-1-3,2 0 1,3 0-1,2 0-1,-1 0 0,0 1 1,-1-2-1,0 2 0,-2-1 2,1 2 3,-1 0 4,1 2 2,-2 0 3,0 0-1,-1 0 0,0 0 1,-1 0 0,3 0-1,1 0 1,3 0 0,2-1 1,5 0-1,3-2 0,4 0 1,1-1-1,0 0 1,-1 0 0,-1 1-1,-2-1 0,-2 2-1,-2 0-1,-1 2-2,-2 0 1,0 0 0,1 0 0,-1 0 2,0 0-1,-1 0 0,-2 0-1,1 0-1,-2 0 1,1 0-1,-1 0 1,0 0 1,0 0-1,-3 0 0,-1 0-2,-2 0 0,-2 0 0,1 0-1,-1 0 1,1 0 0,0 0 0,1 0 1,1 0 1,1 0 0,3 0 2,5 0 0,5 0 2,4 0 2,6-2 0,4-2 0,6-4 0,4-2 0,5-3 0,3-3 0,5-3-1,3-3 0,3 1-1,-1 3 0,0 4-1,1 5 0,-2 2-1,-3 2 0,-4 2-1,-1 2 0,-3 2-1,-1 2-1,-1 2-1,0 2-1,-2 0 0,1 1 0,0 0-1,-1 0 0,0-2-1,-2-1 1,-3-2 1,0-2 0,-3 0 1,-1 0-1,-1 2 2,0 0-1,-1 0 1,0 0 0,0-2 0,0 0-1,0-1 1,0 2-1,0 0 1,0 2-1,-1 0 0,-2 0 0,-2-1-1,-2 1-1,-1 0 1,0 0 0,0 0 0,0 0 0,-1-1 1,-1 0-1,-3-2 0,-2 0 1,0-1-1,3 0 1,1 0-1,2 0 0,1 0 1,0 0 0,0 0 2,0 0-1,0 0 2,-2 2-1,0 0 0,-1 2 0,-2-1 0,-2 1 0,-1 0-1,-3 0 0,0 1-1,1 0 0,1 1-1,0 2 0,2-1 0,-1-1 0,0-1 0,1 0 1,-1-1 0,2 0 0,1 0 1,0 0-1,2-1 0,-1-1 0,0 0 0,0-1-1,0-1 1,1 0 0,-1 0 1,0 0-1,0 0 1,-2 1 1,0 2-1,-1 0 1,-1 1 0,1 0-1,-1 0 0,0 0 1,0 0-1,-2 0 0,0 0 1,-1 0-1,1-1 0,3-1 1,3 0-1,2-2 1,3 0 0,0 0 1,2 0 0,1 0 1,-1 0 0,-1 0 1,0 0-1,-1 0 2,-1 0-1,0 0 0,0 0-1,0 0 1,0 1-1,1 0 0,-1 2 1,0 0-1,1 1 0,2 0-2,2 0-2,2 0-2,1-1-1,2-1 0,0 0 0,2-1 1,-2-2 0,-1-1 1,-2 0 1,-2-1 0,-1-1 1,0 2 0,1 0 1,-1 2 0,-1 0 0,-1 0 0,0 0 1,-1 0 0,-2 0 0,-2 2-2,-2 0 0,-1 2 0,-2 0-2,2 0 1,1-1-1,1 1 0,0 0 0,2 0 0,1 0 1,0 0 0,1 0 0,-2 0-1,0 0 1,-1 0-1,-1 0 1,2 1 2,1 2 1,0 0 3,2 0 0,1-1-1,0 0 1,2-2-2,0 0 0,0-2 0,0 0-1,0-2 1,1 0-2,2 0 1,2 0-1,2 0 1,1 0-2,3 0 1,2 0-1,2 0-1,-1 0 1,-3 0-1,-3 0 1,-2 0 0,-2 0 0,0 0 0,0 0 0,0 0 0,-1 1 0,0 0-1,-2 2 0,0 0-1,0 0 1,4 0 0,2-2 0,4 0 2,2-2-1,5-2-1,3-2 1,5-2-2,1 0 1,1 1-1,-1 0 1,1 2 0,-1 0 1,-1 0 0,-1 0 1,-1 0 1,0 1 1,1 2 0,1 2 0,1 2 1,-1 1-1,-1 0 0,-2 0-1,-3 0-1,-1 0 0,-3 0 0,-1-1 0,-2 1 0,0 0 0,2-2 0,1 0 0,3-2-1,0 0 1,-1 0 0,-1 0 1,0 0 0,-1 0 0,1 0-1,1 0 0,1 0 0,1 0 0,2 0 0,0 0 0,1 0 0,0 1-1,1 0 0,-1 2-1,1 0 0,-2 1-1,-1 0 0,-2 0-1,-3 0 0,1-1 0,4-1 1,2 0 0,3-2 0,0 1 1,-1 0 0,-3 2 1,-1 0 0,-1 1 0,1 0 1,1 0 0,1 0 0,2-1 1,1 0-1,3-2 0,1 0-1,0-1 0,-3 0 0,-3 0 1,-3 0 0,-3 0 0,-2 0 0,-4 0 0,-3 0 1,-1 0-1,0 0 0,0 0 0,0 0 0,-1-1-1,-1 0 0,0-2 0,-2 0 0,1-1-1,2 0-1,2 0 0,2 0-2,0 0 1,-1 0 2,0 0 0,-2 1 1,0-1 1,2 0 0,0 0-1,2 0 1,0 0-1,1 0 0,1 0 1,2 0 0,-1 0-1,1 1 1,0-1 0,-1 0 0,1-1 0,-2 0-1,-1-1 1,0-2 0,-1 2-1,1 1 1,1 2 1,2 2-1,-2 0 1,-1 0-1,-2-2 0,-2 0 0,-3 0 0,-1 0-1,-2 2 1,-2 0-1,0 1 0,-1 0 0,0 0 0,0 0 1,0 1-1,2 0 0,0 2 0,2 0 0,0 1 0,1 0 0,2 0 0,0 0 0,1-1 0,0-1 0,0 0 0,0-2 0,0 0 0,1 0-2,2 0-2,0 0 0,-1 0-1,-4 0 2,-4 0 0,-4 0 2,-4 0 0,-4-2 0,-3 0-1,-5-1 0,-3-1 0,-3 2 1,-3 0-1,-3 2 1,-1-1 1,0 0-1,-1-2 0,1 0 1,0 0-2,-1 0-4,1 2-2,0 0-4,-6 1-5,-11 0-7,-10 0-8,-11 0-7,-7 2-3,-3 4 2,-2 4 4,-4 3 1,2 1-2,5-2-9,7-4-9,5-3-8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2"/>
    </inkml:context>
    <inkml:brush xml:id="br0">
      <inkml:brushProperty name="width" value="0.03283" units="cm"/>
      <inkml:brushProperty name="height" value="0.03283" units="cm"/>
      <inkml:brushProperty name="color" value="#00BFF3"/>
    </inkml:brush>
  </inkml:definitions>
  <inkml:trace contextRef="#ctx0" brushRef="#br0">98050 21350 670,'22'0'99,"-1"0"-19,-3 0-20,-1 0-19,0 0-15,2 0-9,1 0-10,3 0-11,0 0-6,-1 0-6,-1 0-6,-1 0-5,-2 0-4,-1 0-4,-2 0-2,-2 0-4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3"/>
    </inkml:context>
    <inkml:brush xml:id="br0">
      <inkml:brushProperty name="width" value="0.03393" units="cm"/>
      <inkml:brushProperty name="height" value="0.03393" units="cm"/>
      <inkml:brushProperty name="color" value="#00BFF3"/>
    </inkml:brush>
  </inkml:definitions>
  <inkml:trace contextRef="#ctx0" brushRef="#br0">98715 20831 648,'8'-7'2,"1"1"3,2 0 5,0 2 3,1 0 4,1 2 6,1 0 5,2 2 5,-1 1 2,-1 2-3,-1 2-1,0 2-3,-3 1-3,-1 3-4,-2 2-5,-2 2-4,-2 1-3,-2 1-3,-2 1-2,-2 1-3,-4 1-1,-4 1-1,-5 1-2,-5 1-1,-3 0-1,-1-1-2,-1-1 0,-1-1-2,1-1 1,1-3 2,3-1 3,1-2 3,3-3 1,3-1 0,3-2 2,3-2-1,4-2 0,8-2-2,6-2-1,7-2-3,5-2-1,3-2-1,3-2-1,3-1-2,0-2-2,-2 2-3,-1 1-5,-3 1-3,-1-1-4,-3 0-5,-1-2-5,-2 0-5,-2 0 1,-1 1 5,-1 0 5,-1 2 6,-1 1 3,-2 1 3,-2 0 3,-2 2 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3"/>
    </inkml:context>
    <inkml:brush xml:id="br0">
      <inkml:brushProperty name="width" value="0.03011" units="cm"/>
      <inkml:brushProperty name="height" value="0.03011" units="cm"/>
      <inkml:brushProperty name="color" value="#00BFF3"/>
    </inkml:brush>
  </inkml:definitions>
  <inkml:trace contextRef="#ctx0" brushRef="#br0">100100 21150 730,'0'16'81,"0"-1"-19,0 1-18,0 0-19,0-1-9,0-1-2,0-1-2,0-1-2,0-1-4,0 0-9,0-2-8,0 0-8,1-3-10,2-3-13,2-2-12,2-4-14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3"/>
    </inkml:context>
    <inkml:brush xml:id="br0">
      <inkml:brushProperty name="width" value="0.04001" units="cm"/>
      <inkml:brushProperty name="height" value="0.04001" units="cm"/>
      <inkml:brushProperty name="color" value="#00BFF3"/>
    </inkml:brush>
  </inkml:definitions>
  <inkml:trace contextRef="#ctx0" brushRef="#br0">100351 20800 549,'0'30'114,"2"-3"-26,0-3-25,2-3-26,-1-2-15,-1-1-3,0-1-3,-1-1-3,-1 1-2,0 3 0,0 4 0,0 2 0,0 0-1,0-2-1,0-1-3,0-2-1,-1-3-2,-1-1-2,0-3 0,-1-1-3,-2-2-5,-2-1-10,-2 0-11,-2-2-10,-1 0-6,-1-2 0,-1-1 0,-1 0 0,-2-2 1,-2-1 2,-2 0 2,-1-1 4,0-1 3,5 0 5,3 0 5,4 0 6,3 0 3,-1 0 1,0 0 3,0 0 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4"/>
    </inkml:context>
    <inkml:brush xml:id="br0">
      <inkml:brushProperty name="width" value="0.02427" units="cm"/>
      <inkml:brushProperty name="height" value="0.02427" units="cm"/>
      <inkml:brushProperty name="color" value="#00BFF3"/>
    </inkml:brush>
  </inkml:definitions>
  <inkml:trace contextRef="#ctx0" brushRef="#br0">100400 21144 906,'16'-15'0,"1"2"0,1 3-1,1 1 1,0 2-2,-2 2 0,-3 2-2,-1 2-1,1 1 3,5-2 7,5 0 9,5-2 7,2 0 1,1 1-4,-1-1-6,0 0-5,-2 0-3,-7 2-1,-5 0-1,-6 2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4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88482 25377 725,'-19'0'4,"9"0"8,8 0 7,10 0 9,4 0 3,1 0-1,1 0-1,1 0-1,3 0-2,5-2-4,5 0-3,5-1-4,1 0-5,-3 3-9,-3 4-7,-3 2-8,-3 2-6,-3 2-5,-3 0-5,-3 2-4,-3-2 0,-2 1 5,-4-2 5,-2 0 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4"/>
    </inkml:context>
    <inkml:brush xml:id="br0">
      <inkml:brushProperty name="width" value="0.03077" units="cm"/>
      <inkml:brushProperty name="height" value="0.03077" units="cm"/>
      <inkml:brushProperty name="color" value="#00BFF3"/>
    </inkml:brush>
  </inkml:definitions>
  <inkml:trace contextRef="#ctx0" brushRef="#br0">88050 26215 714,'60'0'93,"-5"-2"-19,-4 0-19,-6-1-20,-3-1-15,-2 2-12,-1 0-11,-3 2-13,-2 1-9,-2 2-5,-1 2-7,-3 1-5,-3 2-3,-5-2 0,-5-1 2,-4 0-1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5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90066 24800 626,'17'0'75,"3"2"-14,4 0-13,2 2-14,2 0-10,0 2-6,2 0-6,1 1-7,-1 1-6,-3-2-5,-3-1-6,-3 0-4,-3 0-2,-3 1 4,-2 3 2,-4 2 4,-4 2 4,-4 3 4,-6 3 4,-4 4 5,-4 1 1,-3 2 0,-3 3 0,-3 1-1,-2 2 1,-2-1 3,0 0 3,0 1 3,-3 0 0,-3 4-1,-3 3-3,-2 2-1,-2 4-5,3 4-7,2 4-5,1 4-7,3 2-4,1 1-1,3 1-3,2 2 0,2-5-5,5-7-5,3-8-6,4-7-5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5"/>
    </inkml:context>
    <inkml:brush xml:id="br0">
      <inkml:brushProperty name="width" value="0.02656" units="cm"/>
      <inkml:brushProperty name="height" value="0.02656" units="cm"/>
      <inkml:brushProperty name="color" value="#00BFF3"/>
    </inkml:brush>
  </inkml:definitions>
  <inkml:trace contextRef="#ctx0" brushRef="#br0">91433 26450 828,'-6'9'6,"4"1"11,4 3 12,4 2 12,3 0-1,1-1-14,3-1-13,2 0-14,1-2-12,-1-1-10,1-1-10,0 0-10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5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92597 25897 604,'-21'23'108,"7"-1"-23,5-2-22,6 1-23,3-3-14,0 1-3,0-2-5,0-1-3,1-2-5,2-1-4,2-2-4,2-2-6,1-3-2,1-4-4,2-4-2,0-4-3,1-3-1,1-2 0,1-2 0,2-1 1,-2-2 0,-1-1 2,-2-2 1,-2 1 2,-2-1 1,-1 2 1,0 3 1,-2 1 2,-1 2 0,-4 1-1,-2 0 0,-3 2-1,-2 1 0,0 0-1,0 2 0,0 1-1,0 0-3,-2 2-3,0 0-3,-1 2-3,0 1-4,0 2-4,2 2-3,1 2-3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26"/>
    </inkml:context>
    <inkml:brush xml:id="br0">
      <inkml:brushProperty name="width" value="0.0433" units="cm"/>
      <inkml:brushProperty name="height" value="0.0433" units="cm"/>
      <inkml:brushProperty name="color" value="#FED406"/>
    </inkml:brush>
  </inkml:definitions>
  <inkml:trace contextRef="#ctx0" brushRef="#br0">5550 41569 508,'0'-22'3,"0"3"7,0 3 6,0 3 7,0 4 4,0 6 5,0 6 2,0 6 3,0 4 1,2 5-4,0 3-3,1 5-4,0 1-3,0 1-1,-2-1-3,0 1 0,-1 0-3,2 0-1,0 2-3,1 1 0,0 0-3,0 1-1,-2-1-2,0 0-2,-1 1-3,0 1-3,0 0-5,0 2-4,0 2-4,0 2-6,0 4-6,0 3-5,0-2-3,0-2 0,0-6 1,0-2 0,0-4 1,0-3 3,0-4 3,0-1 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6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94427 25441 529,'12'-4'11,"-8"8"22,-8 8 21,-8 7 23,-4 4 2,-1-1-17,-2-1-16,1-1-16,-3 0-10,-2-1-2,-1 1-3,-2-1-1,-1 1-5,1 1-7,1 1-6,1 1-8,1-1-6,1-3-6,1-3-5,1-2-5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6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94150 25450 583,'30'38'148,"-3"-4"-34,-3-2-35,-3-3-34,-2-1-24,-1 3-12,-1 1-11,-1 2-11,0 1-11,-2-1-8,-1-1-9,-1-1-8,-2-3-3,-2-4 3,-4-3 2,-2-4 3,-2-4 4,2-3 5,0-3 4,2-2 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7"/>
    </inkml:context>
    <inkml:brush xml:id="br0">
      <inkml:brushProperty name="width" value="0.03895" units="cm"/>
      <inkml:brushProperty name="height" value="0.03895" units="cm"/>
      <inkml:brushProperty name="color" value="#00BFF3"/>
    </inkml:brush>
  </inkml:definitions>
  <inkml:trace contextRef="#ctx0" brushRef="#br0">95838 25200 564,'-15'15'109,"4"-1"-24,3-1-24,3 0-22,-1 1-13,-2 7-2,-4 5-2,-2 7-1,-2 1-4,-1-2-3,-1-1-4,-1-3-5,0 0-2,2-1-4,3 0-1,1 1-4,2-2-1,1-3-2,0-3-2,2-3-2,2-4-10,6-6-17,4-6-18,6-6-17,1-3-3,-1 0 13,0 0 14,-2 1 12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7"/>
    </inkml:context>
    <inkml:brush xml:id="br0">
      <inkml:brushProperty name="width" value="0.04057" units="cm"/>
      <inkml:brushProperty name="height" value="0.04057" units="cm"/>
      <inkml:brushProperty name="color" value="#00BFF3"/>
    </inkml:brush>
  </inkml:definitions>
  <inkml:trace contextRef="#ctx0" brushRef="#br0">96644 25766 542,'-21'16'99,"5"3"-20,4 1-20,6 3-20,2 0-11,-2-1-3,0-1-2,-1-1-4,0 0-2,2-1-2,2 1-2,2 0-2,1-2-2,2-1-1,0-3-1,2-1-3,1-3-1,1-2-5,3-4-4,2-2-3,2-4-2,3-2 1,4-4 1,2-2 1,1-3-2,-1-1-5,-1-3-6,-1-1-5,-2-3-1,-3 0 2,-2-1 3,-4-1 2,-2 0 2,-2 1 3,-3 1 3,0 1 3,-4 2 2,0 3 2,-3 2 3,-2 4 1,-2 2 0,-2 1-2,-2 0-3,-1 2-2,-2 0-4,1 2-4,-1 0-5,0 2-3,1 0-4,3 0 0,1 0-2,2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7"/>
    </inkml:context>
    <inkml:brush xml:id="br0">
      <inkml:brushProperty name="width" value="0.03269" units="cm"/>
      <inkml:brushProperty name="height" value="0.03269" units="cm"/>
      <inkml:brushProperty name="color" value="#00BFF3"/>
    </inkml:brush>
  </inkml:definitions>
  <inkml:trace contextRef="#ctx0" brushRef="#br0">97600 25055 672,'8'-8'0,"2"2"0,0 1 0,1 0 0,3 1 7,3 1 15,5-1 13,3 0 14,3 1 5,-1 2-6,0 2-5,1 2-5,-2 1-13,-1 0-19,-3-1-18,-1 1-20,-3 0-7,-3-2 9,-3 0 6,-2-2 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7"/>
    </inkml:context>
    <inkml:brush xml:id="br0">
      <inkml:brushProperty name="width" value="0.04147" units="cm"/>
      <inkml:brushProperty name="height" value="0.04147" units="cm"/>
      <inkml:brushProperty name="color" value="#00BFF3"/>
    </inkml:brush>
  </inkml:definitions>
  <inkml:trace contextRef="#ctx0" brushRef="#br0">99105 24150 530,'-2'24'75,"0"1"-7,-3 1-7,-2 1-7,-1 1-6,-2 2-8,0 2-6,-1 3-7,0-1-5,0 0-5,2-1-4,1-1-5,-1-2-6,0-2-7,-1-1-9,-1-3-7,-1-1-7,0-3-7,1-1-5,-1-2-7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8"/>
    </inkml:context>
    <inkml:brush xml:id="br0">
      <inkml:brushProperty name="width" value="0.03353" units="cm"/>
      <inkml:brushProperty name="height" value="0.03353" units="cm"/>
      <inkml:brushProperty name="color" value="#00BFF3"/>
    </inkml:brush>
  </inkml:definitions>
  <inkml:trace contextRef="#ctx0" brushRef="#br0">99700 25250 656,'14'16'100,"-3"-1"-22,-2 1-21,-4-1-23,-1 1-13,0 0-1,0-1-2,0 1-3,0-2-15,0-1-31,0-2-30,0-2-30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8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100319 24300 492,'1'23'130,"0"1"-29,2-1-28,0 1-28,1 0-16,0 1-5,0 1-3,0 1-5,0-1-2,2-2-3,0-1-2,1-3-2,1 0-1,-2 0 0,-1-1 0,0 1 0,-2-2-3,-1-1-3,0-3-3,-1-1-5,-3 0-5,0 1-7,-3 3-7,-2 2-7,-2-2-1,-2-3 4,-2-4 3,-1-4 5,-3-2 2,-3 0 0,-3-1 2,-3 1 1,-1 0-1,3 0-4,1 0-5,3 0-3,2 0-2,2 0 0,4 0 1,3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08"/>
    </inkml:context>
    <inkml:brush xml:id="br0">
      <inkml:brushProperty name="width" value="0.02577" units="cm"/>
      <inkml:brushProperty name="height" value="0.02577" units="cm"/>
      <inkml:brushProperty name="color" value="#00BFF3"/>
    </inkml:brush>
  </inkml:definitions>
  <inkml:trace contextRef="#ctx0" brushRef="#br0">101100 24061 853,'44'-21'0,"-6"5"0,-6 4 0,-5 6 0,0 2 7,9 0 13,7 0 14,8 1 13,-2-1-10,-10 0-36,-12 0-33,-9 0-35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1:10"/>
    </inkml:context>
    <inkml:brush xml:id="br0">
      <inkml:brushProperty name="width" value="0.03892" units="cm"/>
      <inkml:brushProperty name="height" value="0.03892" units="cm"/>
      <inkml:brushProperty name="color" value="#00BFF3"/>
    </inkml:brush>
  </inkml:definitions>
  <inkml:trace contextRef="#ctx0" brushRef="#br0">50050 46524 565,'1'-12'6,"4"9"13,2 6 12,4 9 14,1 6 4,1 5 0,1 5-1,1 5-1,0 0-5,-2-2-9,-3-3-8,-1-3-9,-1-3-6,0-4-2,0-5-3,0-3-3,2-5-3,5-6-3,5-6-2,5-6-3,4-7-2,1-9 0,2-8-1,3-10 0,2-7-2,2-7-6,4-7-4,3-7-4,-4 4-1,-6 15 5,-9 14 5,-7 15 5,-4 8-3,-1-1-14,1 0-12,0 1-13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29"/>
    </inkml:context>
    <inkml:brush xml:id="br0">
      <inkml:brushProperty name="width" value="0.05121" units="cm"/>
      <inkml:brushProperty name="height" value="0.05121" units="cm"/>
      <inkml:brushProperty name="color" value="#FED406"/>
    </inkml:brush>
  </inkml:definitions>
  <inkml:trace contextRef="#ctx0" brushRef="#br0">5950 41478 429,'8'14'49,"2"-2"-10,0-4-10,1-3-10,1-1-5,0 0-3,-1 0-1,1 0-3,1-1 0,3 0 0,4-2-1,2 0 0,2-1-1,1 0 0,1 0 0,1 0-1,1 0-1,0 2-1,2 0-1,1 2-1,1-1-1,1 1 0,1 0-1,1 0-1,0-1 0,0 0 0,0-1 0,1-2 0,-1 0 0,0 0 1,0 0 0,1 0 0,-1 0 0,2 0 1,1 0-1,1 0 1,0 0 1,2 0 2,1 0 1,0 0 3,1 0 1,1 0 0,-2 0 1,2 0-1,-2 0 0,-2 0-1,-2 0 0,-1 0-1,-3-1-1,0-2-2,-1-2 0,-1-2-1,-1 0-1,-2 1 0,0 0 0,-1 2 0,-1 1-1,-1 0 0,-1 2-1,-1 0-1,0 1 0,1 0 3,1 0 1,1 0 1,0 1 2,1 0-1,-1 2 0,1 0 0,-1 0 0,1 0 0,-1-2 0,1 0 0,0-1 0,0 0 0,2 0-1,1 0 0,1 0 0,-1 0 1,0 0 0,1 0 1,0 0 0,2 0 0,3 0 2,1 0 0,2 0 0,2 0 0,2 0-2,2 0 0,2-2-1,0-2 0,2-4-1,0-2 0,0-1-1,-2 1-1,-2 0-1,-2 2-1,-2 1-1,-1 0 0,-3 2 0,-2 1 0,-2 0-1,-1 2 1,-3 0 0,-1 2 0,-3 0 1,-2 2-1,-1 0 1,-2 2 0,-3-1 1,-1-1 0,-2 0 0,-3-1 0,0-1 1,0 1 0,-1 2 0,1 0 0,1 2 0,2 0 1,1 1 1,3 2 0,0-2 1,-1-1-1,-1-2 0,0-1 0,-1-2 0,1 1-1,1 2-1,1 0 1,2 0-2,3-2 1,3-2-1,3-2 0,2-1 0,3-2 0,1 0 0,2-1 1,2-1 0,1 0 0,0 0 0,2 1-1,-1-1 1,0 2 1,-1 1 1,-2 0 1,1 1 0,1 0 0,0 0 0,2 0-1,-1 1-1,-2 1 0,-1 0 0,-3 2-2,0 0 0,0 0 1,2 0 0,1 0 1,-1-1-1,-2-1 2,-2 0 0,-1-1 0,-2-1 1,1 2 0,-1 0-1,0 2 2,1 0-1,-1 0 2,0 0 1,1 0 1,-1 0 0,0 0 0,1 0-1,-1 0-1,1 0 0,3 0 0,1 0-1,2 0-1,2 0 0,1 0-1,0 0-2,2 0 0,-1 0-1,0 0-1,-1 0-2,-1 0 0,-1 0-1,0 0 1,0 0 1,0 0 0,1 0 1,-1 0 0,0 0-1,0 0 1,0 0-1,-2 2 1,0 0 1,-1 2-1,-1 0 1,1 0 1,-1-1-1,0 1 1,0 1 0,1 0 0,-1 1 0,0 2 0,0-1 0,1-1 0,-1 0 0,0-2 0,1 0 0,1-2 1,0 0-1,2-2-1,0 0 1,-2 0-2,0 0 0,-1 0-2,-2 0 1,-1 0 0,-3 0 0,-1 0 1,-4 1 0,-1 2-3,-4 2-1,-3 2-1,-1 0-1,-1-1 2,1 0 1,0-2 1,0 0 3,1 0 1,1 0 3,1 0 2,1-1 1,1 0 0,1-2-1,1 0 0,2-2-1,3 0 1,3-2-1,3 0 1,2-1 0,0 0-2,2 0 0,1 0 0,1 0-2,2-2-1,2 0 0,2-1-1,2 0 0,0 2 0,2 2 0,0 2 1,1 1-1,-2 0-1,0 0-1,-2 0 0,0 0-1,0 0 0,0 0 2,0 0-1,0 0 2,-2 0-1,0 0 2,-1 0-1,-1 0 1,0 0 1,0 0 1,0 0 0,0 1 1,0 0-1,0 2 0,1 0 0,-2 1 0,0 0 1,-2 0-1,0 0 2,0-1-1,1-1-1,0 0 1,2-1-1,1-1-1,0 1 1,1 2-1,2 0 1,1 1 0,0 0 0,2 0 0,0 0 0,2 0 0,0 0 1,1 0 0,2 0 0,1-1-1,1 1 1,3 0-1,2 0-1,2-1 0,3 0 1,3-1-1,3-2 0,1 0 0,-1 0-1,-1 0-1,-1 0-1,1 0 0,1 2 0,3 1 1,1 0 0,1 1 0,-1 0-1,-1 0-2,-1 0 0,-1 0-1,-1 1 0,-1 2 1,-1 0 0,-2 0 0,-3 0 2,-3-2 0,-2 0 0,-1-2 2,3-1 1,3 0 1,3-2 1,1 0 0,-1 0 0,-1 0-1,0 0 0,-1 0 0,3 0-1,1 0 1,3 0-1,-1 0 1,-3 0 1,-3 0-1,-3 0 2,-2 1-1,0 0 0,-2 2-1,-1 0 0,0 0-1,0 0 0,0-2-1,0 0 1,0-1-1,1 0 1,1 0 0,2 0 1,1 0 0,3 0 0,3 0 0,3 0 0,2-1-1,1 0 0,1-2 0,1 0 0,1-1-1,2 0 2,3 0 0,1 1 0,1-2 1,0 2-1,1-1 0,-1 0 0,-1 0 0,-4 2-1,-2 0 0,-3 2-1,-1 0 0,3 0-1,1 0 0,3 0 0,-1 0-1,0 0 1,-1 0 0,-1 0 0,-1 0 0,-1 2 1,-1 0 1,-1 2 0,-1 0 1,1 0 1,-1-1 1,1 2 0,-2-2 2,1 1-2,-2 0 0,-1 0-1,-1-1 0,1 0-1,0-2 0,-1 0-1,1-1-1,-1 0 1,1 0 0,-1 0 0,1 0 0,-1 0-1,1 0-1,-1 0 1,-1 0-2,-2 0 1,-4 0 0,-3 0 0,-2 0 0,-2 0 1,-2 0-1,-2 0 0,-2 0 1,-1 0 0,0 0 2,-1 0 0,-3 0 0,0 0 0,-3 0 0,-2 0-1,-1 0 0,0 2-1,1 0 1,-1 2 0,1-1-1,2-1 1,2 0-1,2-1 0,2-1 0,0 0 0,2 0-1,0 0 1,0-1-1,0-1 0,-1 0-1,-2-1 1,0-1-1,0 2 0,0 0 1,0 2 0,-1 0-1,-3 0 1,-4 0 1,-2 0-1,-3 0 1,-3 0 0,-3 0 0,-3 0 0,-3 0 1,-1 0-1,-3 0-1,-1 0 1,0 0-2,1 0 1,3 0-2,1 0 0,2 0 0,-1 0 0,1 0 1,-1 0 0,-1 0 0,-2 0 0,-4 0 0,-3 0-2,1-2 2,7-4 0,5-4 2,7-3 2,6-2-1,8 2 0,8 3-2,8 1-1,1 1-1,-5 2 0,-4 1 0,-6 0-1,-6 2 1,-10 0 0,-7 2 1,-10 0 0,-2 1 1,5 0 1,5 0 0,5 0 1,0 1 0,-3 0-1,-5 2-1,-3 0-1,-6 2 3,-6 2 4,-8 2 6,-6 2 5,-4 0 1,0-1-3,1-1-3,-1 0-3,0 0-1,0 1-2,1 3-1,-1 2-1,1 1-3,0 1-2,2 1-3,1 1-3,0 0-1,2-3 3,1-1 2,0-2 3,1-2 1,0 1-1,0 0 1,1 0-1,-2 0 3,2 3 3,-1 1 4,0 3 3,0 1 0,2 1-3,0 1-5,2 1-4,0 1-2,0-1 2,0 1 1,0-1 1,0 1 1,0 1 0,0 1 0,0 1-1,0 0 0,0-1 0,0-1-2,0-1 0,-1-2-1,0 0 1,-2-1 0,0 0 0,0-1 1,0 1 0,2 1 0,0 1 0,1 0-2,-2-1-1,0-1-3,-2-1-3,-1-3-2,-1-3-3,-3-4-3,-2-4-3,0-4-1,0-4 3,2-4 2,1-4 3,-1-2 2,-2 1 1,-2-1 2,-1 0 1,-3 1 0,-3 1-2,-4 0-2,-1 2-2,-8 1-4,-9 0-4,-10 2-5,-9 1-5,-5 0 0,4 2 5,3 0 5,3 2 5,3 0-2,7 2-11,6 0-9,6 2-11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10"/>
    </inkml:context>
    <inkml:brush xml:id="br0">
      <inkml:brushProperty name="width" value="0.02709" units="cm"/>
      <inkml:brushProperty name="height" value="0.02709" units="cm"/>
      <inkml:brushProperty name="color" value="#F2395B"/>
    </inkml:brush>
  </inkml:definitions>
  <inkml:trace contextRef="#ctx0" brushRef="#br0">71906 6042 812,'-5'-26'8,"-10"-3"17,-9-4 17,-10-4 17,0 4-12,9 13-40,11 13-40,9 13-40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20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37800 32500 472,'24'7'88,"1"-2"-22,1-3-23,1 0-21,1-2-12,3 0 0,1 0-2,2 0 0,2 0-1,3 1-2,1 2-1,2 0-1,0 1-1,0-2 0,-1 0 0,-1-2-1,-2 1 0,0 0 1,-1 2 0,-1 0 1,-1 1 1,0 0 1,0 0 2,1 0 2,-1 0 0,0 1-1,0 2 1,1 0-2,-2 1 1,-2 0 1,-1-1 0,-3 1 2,0-1-1,1-2-1,1-2-1,1-2 0,0-1-2,2 0-1,1 0-1,1 0-1,0-1-1,1-2 1,-1-2 0,0-2 0,1-1 0,0 1-1,2-1 0,1 0-1,0 0 0,-2 0-1,0 1 0,-1-1-2,-2 1 1,-2 2-1,-1 2 1,-3 2-1,0 1 2,-1 0 0,0 0 2,1 0 1,-1 1 1,-1 2 0,-1 2-1,-1 2 1,-1 1 0,-1-1 0,-1 1 1,-1 0 1,0-1-1,-1-2 0,1-3 0,0 0-1,0-2 1,1 0-1,1 0 0,1 0 0,1 0-2,1 0-1,1 0-1,1 0-2,-1 0-2,0 0 1,-1 0-2,0 0 1,-2 0-2,1 2-1,-1 0-1,1 1-2,-2 2 0,0 2 2,-1 2 1,0 2 1,-3 0-12,-3-1-27,-3-1-25,-2 0-28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2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63350 8709 999,'82'-54'-24,"-22"18"-5,-23 18-4,-21 17-4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0"/>
    </inkml:context>
    <inkml:brush xml:id="br0">
      <inkml:brushProperty name="width" value="0.04442" units="cm"/>
      <inkml:brushProperty name="height" value="0.04442" units="cm"/>
      <inkml:brushProperty name="color" value="#00BFF3"/>
    </inkml:brush>
  </inkml:definitions>
  <inkml:trace contextRef="#ctx0" brushRef="#br0">32457 14090 495,'0'-19'27,"0"10"11,0 10 12,0 10 11,0 6 0,0 3-11,0 3-10,0 3-11,-2 4-7,-2 6-2,-4 6-3,-2 6-2,-2 1-2,1-4-1,-1-4-2,0-4-2,0-2-3,1 1-4,-1-1-5,0 0-4,1-1-4,2-2-3,3-2-4,1-1-2,1-4-4,2-3 0,0-5-2,2-3-1,1-7-4,2-10-6,2-10-6,2-9-7,1-9 1,3-7 8,2-6 8,2-7 7,0-3 6,-1 4 3,-1 3 3,-1 2 3,-1 4 3,0 4 1,-2 4 3,0 4 2,-3 3 2,-1 2 2,-2 4 3,-2 4 2,0 1 4,0 4 8,2 3 6,0 3 7,2 3 8,2 7 9,1 6 9,3 6 9,0 4-1,-2 2-12,-2 4-11,-2 3-13,-1 0-6,1-1-4,2-3-2,0-1-3,0-1-2,0 2-1,-2 3 0,0 1-1,-2 0-3,2-3-5,-2-3-4,1-3-5,1-3-4,0-3-1,1-3-2,2-2-1,0-5 2,0-5 5,-1-4 7,1-5 5,1-6 2,3-6-3,4-5-4,2-6-2,1-4-1,1-2 0,0-2 1,-1-2 1,0-1-2,-3 3-4,-1 2-4,-2 2-4,-2 3-3,-3 2-1,-1 3-3,-2 3 0,-1 3-4,0 3-2,0 3-4,0 3-3,-1 3-2,-2 6-1,-2 4-1,-2 6-2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0"/>
    </inkml:context>
    <inkml:brush xml:id="br0">
      <inkml:brushProperty name="width" value="0.04252" units="cm"/>
      <inkml:brushProperty name="height" value="0.04252" units="cm"/>
      <inkml:brushProperty name="color" value="#00BFF3"/>
    </inkml:brush>
  </inkml:definitions>
  <inkml:trace contextRef="#ctx0" brushRef="#br0">34548 15400 517,'-7'8'75,"2"0"-5,2-1-7,3 1-6,0 1-7,0 1-8,0 3-8,0 2-8,0 1-6,0 1-4,0 1-4,0 1-4,0-1-3,0-1-2,0-3-1,0-1-3,-1-1-4,-1-1-5,0 1-7,-1 0-6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1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35000 13950 531,'14'29'203,"-3"-4"-59,-3-3-58,-3-5-58,-2-2-29,0-1 2,-2-1 2,0 0 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2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32878 17081 561,'1'-13'9,"2"3"18,2 4 18,2 4 17,2 2 4,3 2-11,3 0-12,3 2-11,2 1-9,-1 1-2,1 3-5,-1 2-4,-1 1-2,-2 1-4,-4 1-3,-3 2-2,-2 0-3,-2 1-1,-3 1-2,0 1-2,-4 1-2,-2 1-1,-4 1-1,-2 1-3,-2 0 1,-1-1 0,-1-1 2,-1-1 1,-1-2-2,0-1-4,1-2-5,-1-2-4,1-3-2,1-3 0,1-3-1,1-2 1,0-4 1,0-2 2,0-3 3,1-3 2,0-3 1,2 0 2,2-1 1,2-1 1,2 0 4,0 0 5,2 2 6,1 1 6,0 4 13,1 8 20,2 8 20,0 8 20,1 3 2,-2-1-18,0-1-17,-2-1-17,0 2-12,-2 3-6,0 5-6,-2 3-7,0 3-3,1 4-3,-1 3-2,0 2-2,0 1-6,2-2-11,0-2-10,2-1-9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3"/>
    </inkml:context>
    <inkml:brush xml:id="br0">
      <inkml:brushProperty name="width" value="0.04186" units="cm"/>
      <inkml:brushProperty name="height" value="0.04186" units="cm"/>
      <inkml:brushProperty name="color" value="#00BFF3"/>
    </inkml:brush>
  </inkml:definitions>
  <inkml:trace contextRef="#ctx0" brushRef="#br0">34347 17289 525,'-7'-5'53,"2"6"4,2 6 4,2 6 2,1 4-3,0 5-13,0 3-11,0 4-13,-1 3-7,-2-1-1,-2 0-2,-1 1-2,-1-1-2,2 0-3,2 0-3,2 1-1,1-3-3,0-4-1,0-3-2,0-5 0,0-1-2,2-2-2,0-1-3,2-1-1,1-2-4,3-2-6,3-4-7,4-2-5,0-4-3,-1 0-1,-1-3 1,-1-2-1,-1-1 2,0 0 3,-2 1 3,-1-1 4,-1 0 1,0 0 0,-2 0 0,0 0-1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3"/>
    </inkml:context>
    <inkml:brush xml:id="br0">
      <inkml:brushProperty name="width" value="0.03936" units="cm"/>
      <inkml:brushProperty name="height" value="0.03936" units="cm"/>
      <inkml:brushProperty name="color" value="#00BFF3"/>
    </inkml:brush>
  </inkml:definitions>
  <inkml:trace contextRef="#ctx0" brushRef="#br0">33867 18000 558,'-28'6'6,"5"-1"12,7-2 12,5-2 11,6-1 8,6 0 1,6 0 2,6 0 1,5 0-3,6 0-11,7 0-11,5 0-10,3 0-11,0 0-10,0 0-12,0 0-11,-3 0-3,-8 0 5,-6 0 4,-6 0 6,-5 0-7,-1 2-18,-1 0-18,0 2-18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5"/>
    </inkml:context>
    <inkml:brush xml:id="br0">
      <inkml:brushProperty name="width" value="0.03431" units="cm"/>
      <inkml:brushProperty name="height" value="0.03431" units="cm"/>
      <inkml:brushProperty name="color" value="#00BFF3"/>
    </inkml:brush>
  </inkml:definitions>
  <inkml:trace contextRef="#ctx0" brushRef="#br0">31055 20900 641,'-28'14'59,"6"-1"-10,5-2-11,7-2-11,1 0-4,0 1 0,-1 3-1,-1 2 1,0 1-2,2 1-4,2 1-4,3 1-4,0 0-2,2-1 1,0-1 0,2-1 1,1 0-7,2 2-10,2 0-11,2 1-11,1-1-6,1-1-1,1-3 0,1-1 0,2-3 0,1-4 1,3-4 2,1-4 0,0-3 3,-3 0 2,-3-1 4,-2-2 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3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76292 37350 488,'-17'39'139,"-2"0"-27,-1 0-29,-2 1-29,-3 0-16,-1 2-8,-3 2-7,-1 2-6,0-1-7,2-2-5,2-4-5,1-2-5,4-4-6,3-6-4,4-3-4,5-6-5,3-6-6,4-7-9,4-6-8,4-7-9,3-5 1,1 0 10,3-1 10,2-1 10,-1 0 8,-1 4 5,-3 3 4,-1 3 5,-1 2 5,0 2 5,0 2 5,0 2 6,-2 2 5,-1 3 4,-2 3 5,-2 4 5,-1 2 1,-2 3-2,0 3-1,-2 3-2,0 2-4,-2 1-5,0 0-4,-1 2-6,-1 1-2,0-1-1,1 0 0,-1 0 0,0-1-5,2-3-8,1-3-9,0-3-8,2-5-11,2-8-17,2-8-14,2-8-16,1-4-3,0 0 12,0 0 11,0 1 10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5"/>
    </inkml:context>
    <inkml:brush xml:id="br0">
      <inkml:brushProperty name="width" value="0.03413" units="cm"/>
      <inkml:brushProperty name="height" value="0.03413" units="cm"/>
      <inkml:brushProperty name="color" value="#00BFF3"/>
    </inkml:brush>
  </inkml:definitions>
  <inkml:trace contextRef="#ctx0" brushRef="#br0">32139 20631 644,'-5'-7'25,"6"0"10,6 2 11,6 1 10,3 0 1,3 2-9,1 0-9,3 2-8,0 0-14,-2 0-15,0 0-17,0 0-16,-4 2-12,-5 4-11,-5 3-9,-4 5-9,-5 0 2,0-3 16,-3-3 15,-2-2 16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5"/>
    </inkml:context>
    <inkml:brush xml:id="br0">
      <inkml:brushProperty name="width" value="0.03851" units="cm"/>
      <inkml:brushProperty name="height" value="0.03851" units="cm"/>
      <inkml:brushProperty name="color" value="#00BFF3"/>
    </inkml:brush>
  </inkml:definitions>
  <inkml:trace contextRef="#ctx0" brushRef="#br0">32175 20900 571,'-22'0'1,"5"0"3,3 0 3,4 0 2,3 1 5,-1 2 8,0 2 6,0 2 8,1 2 1,2 3-4,3 3-3,1 3-5,1 2-2,0 1-1,0 1-1,0 2-1,-1 0-2,-1 4-1,0 3-2,-1 3-2,-1 1-2,2 0-2,0 0-2,2 1-2,0-3-3,0-2-8,0-3-6,0-3-6,0-3-11,0-3-14,0-3-14,0-2-15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5"/>
    </inkml:context>
    <inkml:brush xml:id="br0">
      <inkml:brushProperty name="width" value="0.03875" units="cm"/>
      <inkml:brushProperty name="height" value="0.03875" units="cm"/>
      <inkml:brushProperty name="color" value="#00BFF3"/>
    </inkml:brush>
  </inkml:definitions>
  <inkml:trace contextRef="#ctx0" brushRef="#br0">32000 21368 567,'44'-6'110,"-4"1"-28,-5 2-29,-5 2-29,-4 0-15,0-2-6,-1-2-4,-1-2-4,-1-1-2,-3 1 0,-1-1-1,-2 0 1,-3 0-2,-1 0-4,-3 1-5,-1-1-3,-1 0-3,-2 0 0,-1 0 0,0 1-1,-2-2 3,-2 0 4,-2-1 4,-2-1 5,-2-1 4,-2 2 3,-2 1 4,-1 1 3,-2 1 3,2 2 1,1 2 1,1 2 0,0 1 2,0 0 3,0 0 3,0 0 3,0 1 3,-2 2 2,0 2 3,-1 2 2,0 2 0,1 3-3,0 3-4,2 3-2,1 2-3,0-1-2,2 1-2,1-1-1,0 0-3,2-3-3,0-1-4,2-2-2,0-2-5,2 1-5,0 0-4,2-1-5,1 0-4,3 0-7,3-2-4,4-1-7,1 0-1,1-2 0,1-1 0,1 0 2,-1-2 0,-3 0 1,-3-2 0,-2 0 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34075 21975 333,'49'20'167,"16"14"-1,15 14 1,17 16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6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32320 23450 572,'-9'16'146,"-2"1"-33,-2 1-34,-1 1-35,-1 1-21,1 1-7,1 1-10,0 1-7,1 1-8,-1 1-6,-1 1-8,-1 1-6,1-2-5,2-4 1,4-3-2,3-4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6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32433 23539 532,'8'-5'34,"0"6"14,0 6 13,0 6 13,-1 3-1,-1 3-15,-1 1-14,0 3-16,-2 0-9,0-1-5,-2-1-4,0-1-5,-1-1-6,0-1-5,0-1-6,0-1-5,0 0-4,0 0-2,0-1-3,0 1-1,-2-2-5,-4-3-4,-4-3-5,-3-2-5,-3-3 1,0-2 5,1-2 7,-1-2 6,1-2 5,1-2 5,1-2 6,0-1 4,2-2 6,3 2 5,1 1 6,2 1 6,2 0 8,2 0 11,2 0 12,2 0 11,3 0 0,4 1-11,3-1-10,5 0-12,2 0-10,1-2-13,1 0-11,1-1-13,0 0-9,-1 0-6,-1 2-8,-1 1-7,-2 0-1,-3 0 5,-3 0 5,-2 0 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7"/>
    </inkml:context>
    <inkml:brush xml:id="br0">
      <inkml:brushProperty name="width" value="0.0429" units="cm"/>
      <inkml:brushProperty name="height" value="0.0429" units="cm"/>
      <inkml:brushProperty name="color" value="#00BFF3"/>
    </inkml:brush>
  </inkml:definitions>
  <inkml:trace contextRef="#ctx0" brushRef="#br0">33531 23100 512,'0'16'146,"0"1"-35,0 1-35,0 1-34,0 2-20,0 1-2,0 2-2,0 3-4,0 0-2,-2 1-2,0-1-3,-2 0-1,0-1-3,1-1-3,-1-3-1,0-1-3,0-3-3,2-1-1,0-3-2,2-1-2,3-3-7,6-4-8,5-4-11,7-4-9,2-4-4,1-4 3,-1-4 4,0-3 3,-1-2 2,-5 3 1,-3 1 1,-4 3 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38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34516 22100 519,'15'15'76,"1"-1"-11,-1-1-12,1 0-11,0-1-8,1 3-2,1 1-3,1 3-3,0 1-2,-3-1-3,-1 1-2,-2-1-2,-3 1-3,-1 0-2,-2-1-3,-2 1-3,-3 2-5,-4 6-6,-4 6-7,-4 7-7,-5 4-6,-9 5-5,-7 5-6,-8 6-6,-1-4-5,8-9-7,6-10-6,7-9-7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5"/>
    </inkml:context>
    <inkml:brush xml:id="br0">
      <inkml:brushProperty name="width" value="0.03139" units="cm"/>
      <inkml:brushProperty name="height" value="0.03139" units="cm"/>
      <inkml:brushProperty name="color" value="#00BFF3"/>
    </inkml:brush>
  </inkml:definitions>
  <inkml:trace contextRef="#ctx0" brushRef="#br0">43618 24350 700,'-15'44'36,"2"-4"-3,3-5-1,1-5-1,1-4-2,0 0-3,0-1-2,1 0-2,-1-2-3,2 1-3,1-1-3,0 1-2,1-1-5,0 0-5,0 1-5,1-1-6,-1 0-3,0-1-1,0-1-2,0 0-2,0-3 0,0-1 0,0-3-1,0-1 0,2-4-4,2-4-10,4-6-9,2-4-9,1-3 1,0-2 11,-2 0 11,0-1 10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5"/>
    </inkml:context>
    <inkml:brush xml:id="br0">
      <inkml:brushProperty name="width" value="0.03579" units="cm"/>
      <inkml:brushProperty name="height" value="0.03579" units="cm"/>
      <inkml:brushProperty name="color" value="#00BFF3"/>
    </inkml:brush>
  </inkml:definitions>
  <inkml:trace contextRef="#ctx0" brushRef="#br0">44050 24337 614,'7'52'97,"-2"-6"-21,-3-6-23,0-6-21,-2-2-12,0 2-2,0 3-2,0 1-2,0-1-2,0-2-2,0-3-4,0-3-1,0-4-2,0-3 1,0-5 2,0-3 0,1-6 0,5-8-4,4-8-4,4-8-3,1-6-1,1-5-1,0-4 1,-1-6-1,1-3 0,1-2-2,1-2-3,1-2-2,-1 1 0,-2 6 2,-4 4 1,-3 5 2,-2 5-2,-2 5-4,-3 5-5,0 5-5,-2 4-4,0 6-4,0 4-4,0 6-4,-1 0 0,0-1 5,-2-2 6,0-2 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3"/>
    </inkml:context>
    <inkml:brush xml:id="br0">
      <inkml:brushProperty name="width" value="0.04685" units="cm"/>
      <inkml:brushProperty name="height" value="0.04685" units="cm"/>
      <inkml:brushProperty name="color" value="#F2395B"/>
    </inkml:brush>
  </inkml:definitions>
  <inkml:trace contextRef="#ctx0" brushRef="#br0">76698 38296 469,'8'-8'1,"0"2"1,-1 1 2,1 0 2,0 4-2,2 6-4,0 6-6,1 6-4,0 0-2,-1-1 1,0-4 2,-2-3 1,-1-1 3,-2 0 6,-3 0 4,0 0 5,-2-1 6,0 1 6,0 0 6,0 0 7,0 1 2,0 1-3,0 3-2,0 2-3,0 1-2,0 3-1,0 1-3,0 3-1,0 0-1,0 1-1,0-1-1,0 1 1,0 0-2,0 1-1,0 1-1,0 1-2,-1 0-1,0 2 0,-2 1 0,0 1-1,-1 0-1,2-2-2,0 0-3,2-1-3,0-2-1,0-1-2,0-3 1,0-1-2,-1-7-8,-4-12-16,-2-12-16,-3-12-16,-2-6-4,0-2 8,1-3 7,-1-1 7,1 0 6,1 3 6,0 4 5,2 2 6,1 2 3,0 3 1,2 1 0,1 3 2,0 1 3,0 2 7,0 3 5,0 1 7,2 1 5,2 2 1,3 1 3,4 0 2,1 1 0,1 1-3,2-2-2,0 2-3,0 1-2,1 6-3,0 4-2,0 5-3,-4 5-1,-7 3-1,-6 5-1,-7 3-1,-4 2-1,1-2 0,-1 0-2,0-1-1,1-1 1,1-3 0,1-1 1,1-3 2,1-2 0,0-5 1,2-3 2,1-4 1,3-4 2,6-4 3,6-4 3,6-4 2,3-3-5,2-3-14,3-3-15,1-3-15,-1 0-5,-5 5 1,-5 3 2,-4 5 2,-3 1 2,2 0-2,0 0 1,1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5"/>
    </inkml:context>
    <inkml:brush xml:id="br0">
      <inkml:brushProperty name="width" value="0.03581" units="cm"/>
      <inkml:brushProperty name="height" value="0.03581" units="cm"/>
      <inkml:brushProperty name="color" value="#00BFF3"/>
    </inkml:brush>
  </inkml:definitions>
  <inkml:trace contextRef="#ctx0" brushRef="#br0">45112 25100 614,'-14'16'49,"5"1"0,3 1 0,4 1-1,2 1-4,0-1-7,0 1-7,0-1-8,-1 1-5,0-1-2,-2 1-3,0-1-3,-1 0-5,0-1-5,0-1-7,1 0-5,-1-2-12,2-1-16,0-1-17,2-1-15,0-2-2,2-4 13,0-4 12,2-4 14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6"/>
    </inkml:context>
    <inkml:brush xml:id="br0">
      <inkml:brushProperty name="width" value="0.02716" units="cm"/>
      <inkml:brushProperty name="height" value="0.02716" units="cm"/>
      <inkml:brushProperty name="color" value="#00BFF3"/>
    </inkml:brush>
  </inkml:definitions>
  <inkml:trace contextRef="#ctx0" brushRef="#br0">45500 23950 809,'0'16'55,"0"-1"-9,0 1-8,0-1-8,0 1-12,0 0-14,0-1-15,0 1-13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6"/>
    </inkml:context>
    <inkml:brush xml:id="br0">
      <inkml:brushProperty name="width" value="0.03074" units="cm"/>
      <inkml:brushProperty name="height" value="0.03074" units="cm"/>
      <inkml:brushProperty name="color" value="#00BFF3"/>
    </inkml:brush>
  </inkml:definitions>
  <inkml:trace contextRef="#ctx0" brushRef="#br0">45881 23950 715,'21'14'129,"-3"-1"-39,-5-2-38,-3-2-39,-4 0-19,-2 1-3,-4 3-3,-2 2-1,-3 1-3,-2 1-1,-2 1-1,-1 1-1,-3-1 0,0-1-1,-1-3 1,0-1 1,2-3 5,8-2 10,8-4 10,8-2 11,2-3 2,0 0-2,-1-2-4,0 0-4,-1-2-9,1 0-18,1-1-18,1-2-16,-1 1-5,-1 1 10,-2 0 8,-2 2 10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6"/>
    </inkml:context>
    <inkml:brush xml:id="br0">
      <inkml:brushProperty name="width" value="0.02735" units="cm"/>
      <inkml:brushProperty name="height" value="0.02735" units="cm"/>
      <inkml:brushProperty name="color" value="#00BFF3"/>
    </inkml:brush>
  </inkml:definitions>
  <inkml:trace contextRef="#ctx0" brushRef="#br0">46350 24229 804,'22'-14'83,"-3"5"-22,-3 3-24,-3 4-23,0 1-14,3 0-8,3-2-6,3 0-7,-1 0-5,-3 1-4,-5 0-3,-3 2-3,-2-1-1,-2 0 2,-1-2 3,0 0 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6"/>
    </inkml:context>
    <inkml:brush xml:id="br0">
      <inkml:brushProperty name="width" value="0.03315" units="cm"/>
      <inkml:brushProperty name="height" value="0.03315" units="cm"/>
      <inkml:brushProperty name="color" value="#00BFF3"/>
    </inkml:brush>
  </inkml:definitions>
  <inkml:trace contextRef="#ctx0" brushRef="#br0">46779 23750 663,'-14'1'77,"5"4"-14,3 2-13,4 3-13,2 4-9,0 1-2,0 5-3,0 2-3,0 2-8,0 2-13,0 3-13,0 1-14,-1-1-4,0-6 7,-2-4 7,0-4 6,-1-4-5,1 1-15,-1 0-14,0 0-17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7"/>
    </inkml:context>
    <inkml:brush xml:id="br0">
      <inkml:brushProperty name="width" value="0.02266" units="cm"/>
      <inkml:brushProperty name="height" value="0.02266" units="cm"/>
      <inkml:brushProperty name="color" value="#00BFF3"/>
    </inkml:brush>
  </inkml:definitions>
  <inkml:trace contextRef="#ctx0" brushRef="#br0">46750 25900 970,'14'7'28,"-1"-1"-26,-3-1-27,-1 0-25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7"/>
    </inkml:context>
    <inkml:brush xml:id="br0">
      <inkml:brushProperty name="width" value="0.03513" units="cm"/>
      <inkml:brushProperty name="height" value="0.03513" units="cm"/>
      <inkml:brushProperty name="color" value="#00BFF3"/>
    </inkml:brush>
  </inkml:definitions>
  <inkml:trace contextRef="#ctx0" brushRef="#br0">48200 24200 626,'16'0'128,"1"0"-28,1 0-30,1 0-28,0 0-20,-1 0-11,-1 0-11,-1 0-9,-2 0-11,-1 2-8,-2 0-9,-2 2-8,-3 1-3,-3 3 1,-2 3 1,-3 3 2,-3 0 4,2-2 7,-1-4 6,0-3 6,0-1 5,0 0 2,0 0 2,0 0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8"/>
    </inkml:context>
    <inkml:brush xml:id="br0">
      <inkml:brushProperty name="width" value="0.03686" units="cm"/>
      <inkml:brushProperty name="height" value="0.03686" units="cm"/>
      <inkml:brushProperty name="color" value="#00BFF3"/>
    </inkml:brush>
  </inkml:definitions>
  <inkml:trace contextRef="#ctx0" brushRef="#br0">48043 24450 596,'-15'9'28,"4"3"6,3 4 7,3 2 7,2 2 0,0 1-7,2 1-7,0 1-7,1 1-6,-2 4-2,0 3-4,-1 3-4,-1 0-1,0 0-1,0-1-2,0-1 0,0-1-4,0 0-5,0 1-6,1-1-6,-1-2-2,2-3 1,0-5 1,2-3 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8"/>
    </inkml:context>
    <inkml:brush xml:id="br0">
      <inkml:brushProperty name="width" value="0.03873" units="cm"/>
      <inkml:brushProperty name="height" value="0.03873" units="cm"/>
      <inkml:brushProperty name="color" value="#00BFF3"/>
    </inkml:brush>
  </inkml:definitions>
  <inkml:trace contextRef="#ctx0" brushRef="#br0">48250 25019 568,'16'-7'91,"1"2"-20,1 2-19,1 2-20,1 1-11,1 0-6,1 0-4,1 0-5,-1 0-4,-1 0-4,-3 0-4,-1 0-4,-3-1-3,-1 0-4,-2-2-4,-2 0-3,-2-2-2,-1-2 1,-1-1 0,0-3 2,-2-2-1,0 0 1,-2-1 1,0-1-1,-2 0 1,0 1 3,-2 1 0,0 1 3,-2 0 1,0 2 2,-1 1 1,-1 1 2,-2 1 6,0 2 14,-1 2 12,-1 2 12,-1 2 5,2 2-5,1 2-4,1 2-5,-1 2 0,0 3 5,-1 3 4,-1 3 5,0 2 0,0 1-5,2 1-4,1 1-6,1 0-3,2-1-2,2-1-2,2-1-1,1-1-4,0-1-4,0-1-5,0-1-6,1-1-1,4-1 1,2 0 0,4-2 2,1-1-6,1-1-12,1 0-12,1-2-12,1-1-4,1-2 3,1-3 4,1 0 4,0-3 1,-3 0-3,-1-2-3,-2 0-1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8"/>
    </inkml:context>
    <inkml:brush xml:id="br0">
      <inkml:brushProperty name="width" value="0.03284" units="cm"/>
      <inkml:brushProperty name="height" value="0.03284" units="cm"/>
      <inkml:brushProperty name="color" value="#00BFF3"/>
    </inkml:brush>
  </inkml:definitions>
  <inkml:trace contextRef="#ctx0" brushRef="#br0">49699 23900 669,'15'0'83,"-3"0"-13,-1 0-14,-2 0-13,-2 1-11,-1 4-8,0 2-9,-2 3-9,-2 3-4,-2 2-4,-3 1-1,-4 3-2,-2 1-4,-3 1-5,-3 0-6,-3 3-5,-1-3-2,3-2 2,1-3 1,3-2 2,2-4 3,6-1 6,4-2 4,6-2 5,4-2 2,3 0 0,5-2-2,3 0 0,3-2-3,-1 0-5,0-2-6,1 0-5,-4-1-2,-4 0 2,-4 0 2,-6 0 2,-2 0 1,0 1 0,0-2 2,0 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4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78605 37650 688,'7'9'89,"-1"3"-15,-1 4-15,0 2-16,-2 2-14,0 2-14,-2 3-12,0 1-14,-2 1-7,-2-3 0,-2-2 0,-2-1 0,-2-1-1,-3 1-1,-4 1-1,-1 1 0,-3-1 0,1-1 4,-1-3 4,0-1 3,2-3 3,3-1 1,3-2 3,3-2 1,3-3 5,4-1 9,4-2 9,4-2 9,4-2 2,5-2-3,5-2-4,5-1-4,2-2-4,-1 0-6,-1 0-6,-1 1-5,-3-1-3,-3 2 1,-5 1 0,-3 0 1,-3 3-1,-2 2-5,-3 3-4,0 4-4,-4 2-8,0 1-12,-3 3-10,-2 2-12,-1-1-1,0-1 10,1-2 11,-1-2 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9"/>
    </inkml:context>
    <inkml:brush xml:id="br0">
      <inkml:brushProperty name="width" value="0.02736" units="cm"/>
      <inkml:brushProperty name="height" value="0.02736" units="cm"/>
      <inkml:brushProperty name="color" value="#00BFF3"/>
    </inkml:brush>
  </inkml:definitions>
  <inkml:trace contextRef="#ctx0" brushRef="#br0">50400 24065 804,'29'-1'94,"-4"0"-30,-3-2-30,-5 0-31,-2 0-19,-1 1-11,-1 0-11,0 2-11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9"/>
    </inkml:context>
    <inkml:brush xml:id="br0">
      <inkml:brushProperty name="width" value="0.02697" units="cm"/>
      <inkml:brushProperty name="height" value="0.02697" units="cm"/>
      <inkml:brushProperty name="color" value="#00BFF3"/>
    </inkml:brush>
  </inkml:definitions>
  <inkml:trace contextRef="#ctx0" brushRef="#br0">50765 23600 815,'-7'31'94,"3"-2"-33,1 0-31,2-1-33,1-1-16,0-1-2,0-1-1,0-1-1,0-2-5,0-2-5,0-1-7,0-2-6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9"/>
    </inkml:context>
    <inkml:brush xml:id="br0">
      <inkml:brushProperty name="width" value="0.02525" units="cm"/>
      <inkml:brushProperty name="height" value="0.02525" units="cm"/>
      <inkml:brushProperty name="color" value="#00BFF3"/>
    </inkml:brush>
  </inkml:definitions>
  <inkml:trace contextRef="#ctx0" brushRef="#br0">50900 25800 871,'8'14'49,"-1"-1"-11,1-3-12,0-1-11,0-2-15,-1-1-21,1-1-20,0 0-21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49"/>
    </inkml:context>
    <inkml:brush xml:id="br0">
      <inkml:brushProperty name="width" value="0.04283" units="cm"/>
      <inkml:brushProperty name="height" value="0.04283" units="cm"/>
      <inkml:brushProperty name="color" value="#00BFF3"/>
    </inkml:brush>
  </inkml:definitions>
  <inkml:trace contextRef="#ctx0" brushRef="#br0">52014 24100 513,'-16'4'73,"2"8"-3,1 7-3,1 9-3,0 5-6,-2 6-10,0 4-11,-1 6-9,-1 1-8,-1 1-7,-1 0-6,-1 0-6,0-2-5,1-2-6,1-4-6,1-2-5,2-5-4,2-8-1,4-6-1,3-6-2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50"/>
    </inkml:context>
    <inkml:brush xml:id="br0">
      <inkml:brushProperty name="width" value="0.04934" units="cm"/>
      <inkml:brushProperty name="height" value="0.04934" units="cm"/>
      <inkml:brushProperty name="color" value="#00BFF3"/>
    </inkml:brush>
  </inkml:definitions>
  <inkml:trace contextRef="#ctx0" brushRef="#br0">52309 24300 445,'0'18'124,"2"3"-26,0 4-24,1 5-24,1 1-15,-2 2-4,0 1-5,-2 1-3,1 1-4,0 0-1,2 2-2,0 1-2,0-2-2,-2 0-4,-2-3-3,-2-2-4,-1-3-9,0-3-19,0-5-17,0-3-18,-2-7-8,-7-8 2,-6-10 0,-5-8 2,-2-3 6,5 1 14,3 2 14,5 3 12,2-1 11,0 0 8,2-1 6,1-1 8,2 0 6,6 1 7,4 0 6,6 2 5,3 1 0,3 1-9,3 0-8,3 2-7,2 0-10,1-2-8,1 0-9,0-1-9,-1 0-3,-5 2-1,-5 2 1,-4 3 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50"/>
    </inkml:context>
    <inkml:brush xml:id="br0">
      <inkml:brushProperty name="width" value="0.05105" units="cm"/>
      <inkml:brushProperty name="height" value="0.05105" units="cm"/>
      <inkml:brushProperty name="color" value="#00BFF3"/>
    </inkml:brush>
  </inkml:definitions>
  <inkml:trace contextRef="#ctx0" brushRef="#br0">53468 24000 430,'-15'38'142,"2"-2"-31,3-2-29,1-1-31,1-1-17,0 4-4,0 3-3,1 3-4,-1 0-3,2-1-4,0 0-2,2-1-4,1-3-3,2-2-4,2-3-5,2-3-3,2-4-1,2-3 0,1-5 2,3-3 1,2-4-8,0-2-20,1-4-18,1-2-19,2-5-6,1-6 7,3-6 5,1-5 8,-1-2 5,-3 2 7,-4 4 7,-4 3 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50"/>
    </inkml:context>
    <inkml:brush xml:id="br0">
      <inkml:brushProperty name="width" value="0.03493" units="cm"/>
      <inkml:brushProperty name="height" value="0.03493" units="cm"/>
      <inkml:brushProperty name="color" value="#00BFF3"/>
    </inkml:brush>
  </inkml:definitions>
  <inkml:trace contextRef="#ctx0" brushRef="#br0">54043 23900 629,'14'2'114,"-3"6"-22,-3 4-23,-2 5-22,-4 2-18,-4 1-13,-4 0-13,-3-1-12,-3-1-8,2-3-1,1-2-1,1-4-1,0-1 1,2 0 0,1-1 2,0 1 1,4 0 3,4 0 6,5 0 6,6 0 5,1-1 4,-1 1 2,-1 0 3,-1 0 3,-1 0-1,-1-1-2,0 1-3,-2 0-3,-2 0-1,-4 2-1,-4 0 0,-4 1-2,-3 2 0,-2 1-3,-1 3-3,-3 2-1,-1-1-5,-1-1-4,-1-3-5,-1-1-5,1-3 0,3-2 5,3-4 3,3-2 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50"/>
    </inkml:context>
    <inkml:brush xml:id="br0">
      <inkml:brushProperty name="width" value="0.03" units="cm"/>
      <inkml:brushProperty name="height" value="0.03" units="cm"/>
      <inkml:brushProperty name="color" value="#00BFF3"/>
    </inkml:brush>
  </inkml:definitions>
  <inkml:trace contextRef="#ctx0" brushRef="#br0">54700 24315 733,'29'-1'7,"-3"0"15,-5-2 15,-4 0 15,0 0 1,1 1-13,3 0-13,1 2-12,0 0-8,-5 0-2,-3 0-3,-4 0-3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51"/>
    </inkml:context>
    <inkml:brush xml:id="br0">
      <inkml:brushProperty name="width" value="0.03667" units="cm"/>
      <inkml:brushProperty name="height" value="0.03667" units="cm"/>
      <inkml:brushProperty name="color" value="#00BFF3"/>
    </inkml:brush>
  </inkml:definitions>
  <inkml:trace contextRef="#ctx0" brushRef="#br0">55113 23900 599,'-14'1'37,"5"2"3,3 2 4,5 2 5,1 2-1,0 5-4,0 4-4,0 3-4,0 5-7,0 7-9,0 5-9,0 6-8,0 1-6,0-4 2,0-4-1,0-4 1,-1-3-13,-1-3-27,0-4-26,-1-1-27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5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61679 10243 999,'-21'-35'-6,"5"8"-12,5 7-12,5 9-12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4"/>
    </inkml:context>
    <inkml:brush xml:id="br0">
      <inkml:brushProperty name="width" value="0.04962" units="cm"/>
      <inkml:brushProperty name="height" value="0.04962" units="cm"/>
      <inkml:brushProperty name="color" value="#F2395B"/>
    </inkml:brush>
  </inkml:definitions>
  <inkml:trace contextRef="#ctx0" brushRef="#br0">78463 38711 443,'-15'-5'7,"4"3"14,3 4 15,3 3 13,1 5 4,2 2-8,0 3-8,2 3-7,0 2-7,0-1-3,0 1-3,0 0-5,-1-1-2,-1 1-1,0-1-2,-1 1-1,-1-1-1,2-1 1,0-1 1,2-1 1,2-1-1,6-1-3,4-1-3,5 0-2,3-3-1,-1-3 0,1-2 0,0-4 1,1 0 0,6 2 2,5 2 1,5 2 2,-1 0 0,-6 0 0,-5-2 0,-6 0 0,-1-1 1,7 1-1,5 2 2,6 0 0,0 0-1,-7-2-1,-7-3-1,-7 0-1,-5-5 0,-2-4 5,-4-6 2,-2-3 5,-2-6 0,0-3-2,0-5-1,0-3-2,0-3-2,0-2-4,0-3-5,0 0-3,0-5-3,0-2 0,0-5 1,0-4-1,0 2 0,0 8-1,0 8-1,0 8 0,0 4-13,0 3-26,0 1-26,0 3-26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58"/>
    </inkml:context>
    <inkml:brush xml:id="br0">
      <inkml:brushProperty name="width" value="0.04038" units="cm"/>
      <inkml:brushProperty name="height" value="0.04038" units="cm"/>
      <inkml:brushProperty name="color" value="#F2395B"/>
    </inkml:brush>
  </inkml:definitions>
  <inkml:trace contextRef="#ctx0" brushRef="#br0">50045 15347 544,'2'-14'29,"4"2"2,4 4 1,4 3 4,1 1-3,-1 2-5,-1 0-4,-1 2-6,1 2-2,0 4-1,1 4 1,1 3-1,0 3-1,-3 2 0,-1 0-2,-2 1-1,-2 0-1,-2-1-3,-3-1-2,0-1-2,-2 1-3,0 3 0,0 3-3,0 3 0,-2 1-2,-2-1-2,-4-1-3,-2-1-1,-3-1-2,-1-1-1,-3-1-2,-1-1 0,-1-2-2,0-3 0,2-2 0,1-4-1,1-3 0,-1-2 2,0-4 2,1-2 1,0-5 0,4-4-1,3-5-1,3-5-1,1-2 0,2-1 2,0 1 3,2-1 2,0 2 2,2 3 4,0 3 3,2 3 2,0 3 12,1 4 18,2 4 19,0 4 18,0 6 3,-2 8-12,-3 7-12,0 8-12,-2 5-9,0 3-8,0 1-6,0 2-6,-1 3-4,0 4 2,-2 3 0,0 5 0,-1 3-6,0 0-16,0 1-16,0 1-15,0-3-7,0-6 2,0-8 2,1-6 1,-1-7 4,0-4 3,0-4 4,0-6 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59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51262 16000 518,'-1'26'153,"-2"5"-37,-2 4-36,-1 6-37,-2 2-20,0 2-3,0 0-3,1 2-4,0-2-4,2-4-3,2-4-4,2-4-5,1-3-2,0-3 0,0-3-2,0-3-1,2-4-1,6-3-3,4-4-1,5-4-3,3-5-4,1-6-9,1-6-7,1-6-9,-1-3-1,-2-1 3,-1-1 3,-2-1 5,-4 1 3,-3 1 1,-4 3 2,-4 1 2,-4 3 3,-2 3 3,-4 2 3,-2 4 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2:59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50609 16637 586,'-14'-2'3,"3"0"8,3-3 6,2-2 7,4-1 9,4-2 8,4 0 11,4-1 9,5 0-2,7 1-12,6 0-13,8 2-12,5 0-13,4-1-12,4-2-13,4 0-14,-1 1-6,-6 1-4,-6 2-2,-6 2-3,-5 1-2,-3-2 0,-5 0-2,-3-1-1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10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72166 19300 524,'-12'0'28,"8"2"3,8 0 4,8 2 4,3-1-2,-1 2-5,-1-2-5,0 1-6,-1-1-5,1 0-3,1-2-3,1 0-4,1-1-2,0 0 0,-1 0-1,1 0 0,0 0 0,-1 2 0,1 0 0,0 2 1,0 0 0,1 0-1,1-1 1,1 1 0,0-1 0,-3 0 0,-1-2 0,-2 0 0,0-1-1,1 2 1,3 0-2,2 2 1,-1 0-1,-1 0 0,-2-1 1,-3 1-1,1 0 1,0 0 1,1 0 1,1 0 1,1-1 1,0 0-2,-1-2 0,1 0 0,0-1-1,1 0 0,1 0 0,1 0 0,1 0 0,0 0 0,-1 0-1,1 0 0,-1 0-1,1 0-1,-1 0 0,1 0-1,0 0 1,-1 0 0,1 0 2,0 0 1,-1 0 0,1 0-1,-1 0 0,1 0 0,-1 0-2,1 0 0,0 0 0,-1 0-2,1 0 1,0 0 0,-1 0 1,1 0 0,0-1 0,1 0 0,1-2-2,1 0 0,0 0 0,-1 0 0,-1 1 0,-1 2 1,0 0 0,1 0-1,1 0 1,1 0 0,1 0 0,1 0-1,1 0 1,1 0-1,1 0 0,1 0 1,1 0-1,1 0 0,0 0 0,2-2 0,1 0 0,1-2 1,1 0-1,0-2 1,2 0-1,1-1 1,1 0 1,2 0-1,2 2 2,2 1 0,1 0-1,0 0 1,0 0-2,0 0 0,-1 1 0,-2 0-1,-2 2 1,-1 1-1,-4 0-1,-2 0 0,-3 0-2,-3 0-2,-2 0 2,-1 1 0,-1 2 3,-1 0 1,0 2 1,3 0 1,1 1 2,3 2 1,0-1-1,0-1 0,1-1-1,-1 0-1,0-2-1,-1-1 0,-2 0-1,1-1-1,-2-1 0,2 0 0,1 0 0,1 0 1,1 0-2,-1 0-1,0 0-2,1 0-2,-1 0-2,0 0 0,1 0-2,-1 0-1,1 0-2,1 0-2,0 0-1,2 0-3,1 0-2,1 0-1,0 0-3,2 0-1,0 0-2,0 0-2,1 0-2,-1 0-1,-3 0 0,-8 2-1,-6 0 0,-6 1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37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78050 38448 513,'8'9'110,"2"3"-24,0 4-23,1 2-23,0 2-14,-1 3-3,0 1-4,-2 3-3,0 1-2,0 0-1,0 2-2,0 1-2,-1 1-1,-1 1-1,-1 0-1,0 2-2,0-2 0,0-5-2,1-5 0,2-5-1,0-5-1,3-5 2,2-4 0,2-6 0,6-9 1,10-17 1,12-15-1,11-15 1,7-11-1,5-3-6,5-5-3,5-3-5,1-3-6,0-1-9,-1 0-9,-1-2-9,-7 8-3,-13 13 2,-12 16 1,-13 14 2,-9 10 1,-3 5-1,-4 5 1,-4 5-1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39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58999 37565 504,'-15'0'6,"1"0"11,1 0 12,1 0 11,2 0 7,6 0 2,4 0 4,6 0 2,4 0-4,5 0-8,5 0-9,5 0-9,2-1-7,1 0-5,-1-2-3,1 0-6,-2 0-2,-2 1-4,-1 0-2,-3 2-2,-1 0-2,-3 0 1,-1 0 1,-2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39"/>
    </inkml:context>
    <inkml:brush xml:id="br0">
      <inkml:brushProperty name="width" value="0.03747" units="cm"/>
      <inkml:brushProperty name="height" value="0.03747" units="cm"/>
      <inkml:brushProperty name="color" value="#F2395B"/>
    </inkml:brush>
  </inkml:definitions>
  <inkml:trace contextRef="#ctx0" brushRef="#br0">59509 37071 587,'-9'-8'3,"0"0"5,-1 0 7,-1 1 6,1 2 8,2 8 10,4 6 12,3 7 10,1 5 0,0 3-12,0 3-13,0 3-12,-2 2-11,0 2-10,-3 2-12,-2 2-9,0 0-8,0-2-5,2-2-4,1-1-5,0-4-3,2-6 1,0-4-1,2-4 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0"/>
    </inkml:context>
    <inkml:brush xml:id="br0">
      <inkml:brushProperty name="width" value="0.0366" units="cm"/>
      <inkml:brushProperty name="height" value="0.0366" units="cm"/>
      <inkml:brushProperty name="color" value="#F2395B"/>
    </inkml:brush>
  </inkml:definitions>
  <inkml:trace contextRef="#ctx0" brushRef="#br0">60431 36994 601,'-7'-8'0,"0"2"0,2 1 0,1 0 0,0 3 10,2 4 23,0 4 21,2 4 22,0 2 2,2 1-19,0 1-18,2 1-19,0 1-11,0 1-3,-1 1-3,1 1-4,2 0-3,2-3-5,3-1-4,3-2-5,2-3-5,1-1-6,1-2-6,1-2-6,0-2-2,-3 0-1,-1-2 1,-2 0 0,-2-2 3,-1 0 2,-1-2 3,0 0 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0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61087 36713 533,'-15'-21'67,"2"8"1,3 7 1,1 7 0,1 5-5,0 7-13,1 5-12,-1 7-13,0 4-12,-2 2-15,0 4-12,-1 3-14,0-1-5,1-4 2,0-4 2,2-3 2,0-4-5,1-2-14,-1-1-13,0-2-13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1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34231 37689 656,'-14'-5'57,"5"4"-5,3 6-3,4 4-5,2 3-5,0 1-6,0 1-7,0 1-6,1 0-6,2-3-6,2-1-7,1-2-5,2-4-4,0-6-2,-1-6-1,1-5-2,-1-4 0,-1 2 1,-1 1 0,0 1 2,-2 1 1,0 1 1,-2 0 3,0 2 1,-3 1-5,-2 1-9,-3 0-12,-3 2-10,-1 1-5,1 2 2,0 2 2,2 2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6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82299 36500 615,'-6'17'90,"2"3"-12,4 3-13,3 3-12,1 1-12,1 1-11,2-1-11,0 0-11,0-1-8,-2-3-3,-3-3-5,0-3-4,-4-2-10,0 0-15,-3-2-15,-2-1-16,-1-2-2,-2-4 9,0-4 10,-1-4 10,-2-4 8,0-2 8,-1-3 7,-1-3 7,0-2 5,1 2 1,1 1 1,0 1 2,2 1 1,1 0 0,0 2 0,2 1 0,2 3 14,2 6 24,4 6 26,3 6 26,0 2 1,1 1-21,0-1-22,0 1-20,1 0-15,0-1-6,1 1-6,2 0-7,-1-2-12,1-3-20,0-3-18,0-2-19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1"/>
    </inkml:context>
    <inkml:brush xml:id="br0">
      <inkml:brushProperty name="width" value="0.04122" units="cm"/>
      <inkml:brushProperty name="height" value="0.04122" units="cm"/>
      <inkml:brushProperty name="color" value="#F2395B"/>
    </inkml:brush>
  </inkml:definitions>
  <inkml:trace contextRef="#ctx0" brushRef="#br0">35665 35000 533,'-7'17'122,"3"3"-28,1 3-26,2 3-27,1 7-15,0 12-3,0 12-4,0 12-3,0 3-1,0-3-2,0-5-1,0-3-1,0-2-4,0 3-9,0 1-7,0 3-7,0 0-11,0-1-11,0-1-12,0 0-12,0-7-1,0-11 11,0-10 9,0-11 10,0-7 6,0-3-2,0-3 1,0-2-1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1"/>
    </inkml:context>
    <inkml:brush xml:id="br0">
      <inkml:brushProperty name="width" value="0.03351" units="cm"/>
      <inkml:brushProperty name="height" value="0.03351" units="cm"/>
      <inkml:brushProperty name="color" value="#F2395B"/>
    </inkml:brush>
  </inkml:definitions>
  <inkml:trace contextRef="#ctx0" brushRef="#br0">35356 34889 656,'-8'-18'63,"0"9"-5,0 10-6,1 10-6,-2 6-7,0 5-9,-1 3-9,-1 4-9,-1 3-4,0-1-2,0 0-1,1 0-2,0-2-7,2-6-17,2-4-16,3-4-17,0-4-6,2-1 2,0-1 2,2 0 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2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36000 34600 644,'37'24'184,"-2"2"-65,-3 3-67,-3 1-65,-5-1-38,-4-6-9,-5-4-8,-4-4-8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3"/>
    </inkml:context>
    <inkml:brush xml:id="br0">
      <inkml:brushProperty name="width" value="0.03437" units="cm"/>
      <inkml:brushProperty name="height" value="0.03437" units="cm"/>
      <inkml:brushProperty name="color" value="#F2395B"/>
    </inkml:brush>
  </inkml:definitions>
  <inkml:trace contextRef="#ctx0" brushRef="#br0">36991 35874 640,'-9'-11'78,"0"10"-11,-2 10-12,0 9-11,0 6-9,-1-1-7,0 1-7,1-1-7,0 0-5,2-1-3,2-2-4,2 1-2,1-3-2,1-1 1,-1-3-1,0-1 1,0-1-2,2-1-1,0 1-3,2 0-2,1-2 0,4-1 0,2-2 0,3-2 0,4-2 0,1 0-1,5-2-1,2 0-1,0-1-2,0 0-2,-1 0-2,0 0-2,-3-1-4,0 0-6,0-2-5,-2 0-5,-2-1 0,-1 0 3,-2 0 6,-2 0 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3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37440 35850 595,'-15'38'149,"4"0"-36,3-1-37,3-1-35,0 0-24,-2 4-9,-2 2-9,-1 4-9,-1-1-8,0-4-6,2-4-4,1-4-7,0-3-6,1-1-9,-1-3-8,0-1-10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4"/>
    </inkml:context>
    <inkml:brush xml:id="br0">
      <inkml:brushProperty name="width" value="0.03038" units="cm"/>
      <inkml:brushProperty name="height" value="0.03038" units="cm"/>
      <inkml:brushProperty name="color" value="#F2395B"/>
    </inkml:brush>
  </inkml:definitions>
  <inkml:trace contextRef="#ctx0" brushRef="#br0">45022 37894 724,'-24'-14'31,"13"3"9,14 3 9,14 3 9,6 1-6,0 2-19,1 0-20,-1 2-20,-2-1-14,-3 0-9,-4-2-8,-4 0-9,-3-1-3,1 1 3,0-1 1,0 0 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4"/>
    </inkml:context>
    <inkml:brush xml:id="br0">
      <inkml:brushProperty name="width" value="0.03492" units="cm"/>
      <inkml:brushProperty name="height" value="0.03492" units="cm"/>
      <inkml:brushProperty name="color" value="#F2395B"/>
    </inkml:brush>
  </inkml:definitions>
  <inkml:trace contextRef="#ctx0" brushRef="#br0">45328 37339 630,'-21'-5'21,"5"6"15,5 6 15,4 6 13,4 4 2,0 5-14,2 3-14,1 4-12,-1 0-13,-1-3-10,0-5-13,-1-3-10,-1-2-12,2-1-11,0 1-10,2 0-12,1-2 0,2-3 9,2-3 10,2-2 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4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45708 37300 558,'-14'8'53,"4"1"2,4 2 2,4 0 2,3 1-4,0 1-9,2 1-10,0 2-10,1-1-6,2 1-5,0 0-4,2-1-5,-1 0-4,-1-1-3,-1-1-5,0 0-3,-2-2-5,0 1-3,-2 0-4,0 0-3,-3-2-1,-4-1 0,-4-2 2,-3-2 1,-3-2 1,0 0-1,1-2 1,-1 0-1,2-3 2,1 0 2,2-3 4,2-2 2,2-1-3,1 0-8,0 1-8,2-1-9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4"/>
    </inkml:context>
    <inkml:brush xml:id="br0">
      <inkml:brushProperty name="width" value="0.02231" units="cm"/>
      <inkml:brushProperty name="height" value="0.02231" units="cm"/>
      <inkml:brushProperty name="color" value="#F2395B"/>
    </inkml:brush>
  </inkml:definitions>
  <inkml:trace contextRef="#ctx0" brushRef="#br0">46050 37300 986,'15'6'7,"-1"-1"-2,-1-2-4,-1-2-1,-1-1-8,-1 0-12,-1 0-12,0 0-12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5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66889 37715 561,'-5'-7'98,"6"3"-12,6 1-13,5 2-12,5 1-12,1 0-13,3 0-12,1 0-13,0 0-12,-1 0-12,-3 0-14,-1 0-13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6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81976 36939 508,'5'-5'48,"-4"6"2,-6 6 1,-4 6 3,-4 3-7,-1 1-14,-3 1-15,-1 1-15,-3 0-10,0 1-7,-1 0-7,-1-1-6,-1 0-3,-3-3 1,-1-1 2,-2-2 1,-2-2 0,-1 1-1,-1 0-2,0 0-1,-2-1 2,1-1 3,0-1 4,0 0 5,1-2 3,3-1 3,3 0 2,3-2 4,2-1 2,-1 0 2,1-1 1,-1-2 3,3 0 8,5-2 15,5-1 15,5 0 15,3 1 4,3 2-5,4 4-7,2 2-6,2 4-5,0 4-3,0 3-5,0 5-3,-2 2-4,-1 2-1,-2 3-3,-2 1-1,-2 2-3,-2 1-3,-2 0-3,-1 2-3,-2-2-5,0-3-6,0-5-7,0-3-7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5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67295 37189 632,'-21'-5'97,"5"6"-15,5 6-14,4 6-16,4 3-14,1 4-15,0 3-15,2 3-16,0 1-10,0-1-6,0-1-7,0-1-7,-1-2-2,0-2 2,-2-1 3,0-2 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6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68100 37150 609,'21'9'162,"-5"1"-44,-5 3-43,-4 2-45,-5 1-25,-1 3-5,-2 1-7,-1 2-6,-3 1-2,0-3 1,-2-2 2,0-1 1,2-2 0,6-3-3,6-1-2,6-2-4,4-3-1,3-4-1,3-4-1,3-4-1,-1-2-4,-4 0-7,-3 1-8,-4-1-6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6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47346 34691 604,'-7'-4'7,"2"8"15,2 8 15,2 7 14,1 8 4,-2 5-7,0 6-7,-1 6-7,-1 3-6,0-2-3,0-1-4,1 0-4,-1 2-7,2 4-14,0 5-12,2 5-14,0 0-5,0-8 2,0-7 0,0-6 2,1-6-2,2-6-2,2-3-4,1-6-3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7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46900 36613 543,'0'30'96,"2"-2"-20,0-2-22,2-1-22,0-2-11,0-1-1,-1-1-3,1-1-2,0 0-1,-2 3 0,0 1-1,-2 3 0,1-2-1,2-1-1,2-4-3,2-3 0,1-2-2,0-1 0,-1-1 1,1-1-1,1-4-1,3-10-3,4-8-2,2-9-2,3-8-5,3-5-8,3-6-8,3-6-8,0-3-5,-2-2-4,-2 0-4,-1-1-5,-4 3-1,-3 10 1,-4 8 0,-4 9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47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48461 35695 595,'14'-13'92,"-1"4"-18,-2 6-19,-2 5-17,-2 2-14,-1 3-7,-1 2-8,0 2-8,-1 2-6,0 3-4,0 3-4,0 3-4,-2 1-1,-4-1 2,-4-1 1,-4-1 3,-2-1 0,1-3 0,-1-1-1,0-2 1,3-2 6,6-1 13,6-1 13,6 0 13,3-2 4,0-1-5,-1 0-5,1-2-5,-1 1-5,-1 0-1,0 1-3,-2 2-1,-1 2-4,-2 5-2,-3 5-2,0 5-3,-5 2-4,-4-1-2,-5-1-3,-5-1-3,-4 0-1,-1 4 0,-3 3 1,-1 3 1,0-2-11,5-6-19,3-5-21,5-6-21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52"/>
    </inkml:context>
    <inkml:brush xml:id="br0">
      <inkml:brushProperty name="width" value="0.03245" units="cm"/>
      <inkml:brushProperty name="height" value="0.03245" units="cm"/>
      <inkml:brushProperty name="color" value="#00BFF3"/>
    </inkml:brush>
  </inkml:definitions>
  <inkml:trace contextRef="#ctx0" brushRef="#br0">49603 35750 678,'-22'31'124,"3"-2"-32,3 0-31,3-1-32,1 0-19,0 3-4,0 1-7,1 2-5,-1 1-5,0-2-8,1 0-6,-1-1-7,1-3-4,0-3-4,2-5-2,1-3-4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53"/>
    </inkml:context>
    <inkml:brush xml:id="br0">
      <inkml:brushProperty name="width" value="0.03352" units="cm"/>
      <inkml:brushProperty name="height" value="0.03352" units="cm"/>
      <inkml:brushProperty name="color" value="#00BFF3"/>
    </inkml:brush>
  </inkml:definitions>
  <inkml:trace contextRef="#ctx0" brushRef="#br0">50713 34966 656,'-8'-7'6,"0"2"11,0 2 11,0 2 13,1 3 3,2 6-4,3 4-3,1 5-4,0 4-5,-1 5-4,0 3-6,-1 5-5,-1 0-4,2 0-4,0-1-5,2-2-3,0 0-2,0-1 2,0-1 1,0-1 2,1-3-1,2-1-1,2-4-1,2-3-1,2-3-4,5-3-4,4-3-5,3-2-4,4-4-5,3-4-6,3-4-4,2-4-6,-1-1 1,-7 2 8,-7 3 7,-7 1 8,-3 0 2,0 0-4,0-1-2,0-2-4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53"/>
    </inkml:context>
    <inkml:brush xml:id="br0">
      <inkml:brushProperty name="width" value="0.03847" units="cm"/>
      <inkml:brushProperty name="height" value="0.03847" units="cm"/>
      <inkml:brushProperty name="color" value="#00BFF3"/>
    </inkml:brush>
  </inkml:definitions>
  <inkml:trace contextRef="#ctx0" brushRef="#br0">51086 35048 571,'-15'-7'35,"2"1"-5,3 0-4,1 2-4,0 4 1,0 10 7,-1 8 7,-1 9 7,0 6-1,0 6-9,2 4-9,1 6-8,-1 4-5,0 3 0,-1 5 1,-1 4 0,0-4-3,2-11-7,2-11-9,3-10-6,0-6-15,0-3-22,0-1-22,0-2-21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54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49491 35528 498,'-16'-1'2,"2"0"4,1-2 4,1 0 3,2 1 12,4 4 17,4 4 19,4 4 17,4 4 1,2 5-15,3 5-15,3 5-16,3 2-11,1 0-9,3 0-8,1 1-9,3-1-11,1 2-13,2 1-13,3 0-14,-2-1-9,-6-6-1,-4-3-3,-4-6-2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54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38258 35777 624,'6'-10'39,"-3"10"4,-2 12 5,-3 10 4,-3 6-1,0 2-8,-2 2-9,0 3-8,-1 0-7,-2 0-6,0 0-6,-1 0-7,-1 0-3,1-3-4,-1-2-4,0-1-2,1-4-3,3-4-3,1-3-4,2-4-2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7"/>
    </inkml:context>
    <inkml:brush xml:id="br0">
      <inkml:brushProperty name="width" value="0.04574" units="cm"/>
      <inkml:brushProperty name="height" value="0.04574" units="cm"/>
      <inkml:brushProperty name="color" value="#F2395B"/>
    </inkml:brush>
  </inkml:definitions>
  <inkml:trace contextRef="#ctx0" brushRef="#br0">81750 37931 480,'31'-43'6,"0"8"10,0 7 11,1 9 11,2 4 5,6 2-4,6 2-2,6 3-4,1 0-3,-1 0-7,-2 0-5,-2 0-6,-3 2-4,-6 2 0,-4 4-3,-5 3 0,-6 1-2,-5 3-2,-6 2-2,-7 2-1,-4 1-1,-6 3 2,-4 2 1,-5 1 2,-3 1 2,-2-1 1,0 0 0,0-2 2,-2-1 0,0-1 0,1-1 0,-1 0 0,1-2-4,1-1-6,1-1-7,1 0-6,-1-3-7,-1-1-8,-3-2-8,-1-2-7,-1-2-2,3-4 4,1-2 4,2-3 5,2-1 4,1 2 4,1 2 5,1 3 5,2 0 10,4 0 18,4 0 17,4 0 18,4 0 7,4 2-1,3 0-3,5 2-1,0 0-5,-1 0-6,-2 0-7,-2 0-6,-3 1-5,-3 4-1,-3 2-2,-2 4-1,-3 1-3,-2 3-3,-2 1-4,-2 3-3,-2 1-6,-1-1-6,-3 1-7,-2-1-6,0-1-7,1-4-10,1-5-8,1-3-9,3-4 2,6-6 10,6-4 12,6-5 10,3-2 8,3 0 5,2 2 3,1 1 4,0 2 4,-3 2 2,-2 4 3,-4 3 2,-3 2 2,-2 3-1,-4 4-1,-2 2 1,-4 4-1,-4 3 1,-4 5 0,-3 3 0,-4 2-1,-3-1-5,-3-1-3,-3-1-5,0-2-3,1-3-1,3-3-1,2-3-2,0-1 1,-1 0 3,-1 0 5,-1-1 3,1-1 2,5-2 3,3-4 2,5-2 2,3-3 3,6 0 4,4-2 3,6 0 5,5-3 1,7-2 2,7-3 1,7-3 0,5-2-1,4-2-3,4 0-3,4 0-4,1-1-3,-2 4-4,-2 3-3,-2 3-4,-4 2-2,-6 2 0,-5 2-1,-7 2-1,-7 4-1,-9 6-4,-8 5-3,-9 7-5,-6 1 0,-3-1 2,-4-3 2,-1-1 2,-2-1 2,1 0 0,1-1 1,1 1 0,0 0 3,-1-1 2,-1 1 3,-1 0 3,1-1 2,1-1 3,3-1 2,2-1 1,1 0 2,2 0-1,2-1 0,3 1 0,3-2 0,6-2 0,6-4 2,6-2 0,4-3-4,3-1-5,3 0-8,3-1-5,2-2-6,-1 0-2,1-1-3,-1-2-2,1 1-5,-1 1-8,1 0-6,-1 2-8,1-1-4,-1 0-1,1-1-3,-1-2-1,-1 1 4,-1-1 6,-3 0 9,-1 0 7,-3 0 6,-2 1 6,-4-1 4,-3 0 6,-2 0 7,0 0 8,-1 0 8,-2 1 9,0 1 9,0 4 14,0 4 11,0 4 13,1 2-1,4 1-10,2 1-12,4 2-12,0 0-9,-1 1-7,-1 1-6,0 1-7,-2 0-6,-1 0-8,0-2-6,-2-1-8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55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38000 35820 596,'2'-12'59,"4"10"-1,3 8-2,5 10-2,1 3-4,-1 1-9,-1-1-8,0 1-9,-1 1-7,1 2-8,1 4-7,1 3-6,0 0-8,-2-1-6,-3-3-6,-1-1-7,-2-2-4,0-2 0,-2 0-3,0 0-1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3:55"/>
    </inkml:context>
    <inkml:brush xml:id="br0">
      <inkml:brushProperty name="width" value="0.04666" units="cm"/>
      <inkml:brushProperty name="height" value="0.04666" units="cm"/>
      <inkml:brushProperty name="color" value="#00BFF3"/>
    </inkml:brush>
  </inkml:definitions>
  <inkml:trace contextRef="#ctx0" brushRef="#br0">38889 34745 471,'2'-13'69,"2"4"-11,3 6-12,4 5-11,0 3-10,-1 5-7,-1 4-8,0 4-8,-3 2-3,-1 4-2,-2 3 1,-1 3-2,-2 0-1,0-3-1,0-3-2,0-3-1,0-3-1,0-1 2,0-2-1,0-2 2,1-3 1,5 1 2,4-2 1,4 0 3,2-2 3,3-1 8,2-1 6,1 0 7,0-1 3,-1 2 0,-3 0-1,-1 2-1,-3 1-1,-2 5-2,-4 4-3,-3 3-1,-3 5-3,-6 3 0,-4 4-1,-5 4-1,-5 4 0,-5 4-2,-5 4 0,-5 4-1,-3 2-5,-2 2-7,-2 0-8,-2 1-8,2-3-5,7-8-5,7-8-2,7-8-5,3-4-7,-1 1-13,-1-1-11,-1 1-13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4:1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50200 41360 999,'0'-28'-62,"2"7"12,0 7 13,2 7 13,-1 3 8,1 1 2,0-1 3,0 0 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4:12"/>
    </inkml:context>
    <inkml:brush xml:id="br0">
      <inkml:brushProperty name="width" value="0.02833" units="cm"/>
      <inkml:brushProperty name="height" value="0.02833" units="cm"/>
      <inkml:brushProperty name="color" value="#00BFF3"/>
    </inkml:brush>
  </inkml:definitions>
  <inkml:trace contextRef="#ctx0" brushRef="#br0">50700 40800 776,'38'6'77,"-2"-2"-18,-2-4-18,-1-2-19,-1-2-10,1 2-4,0 0-4,2 2-3,2 1-4,2 2-4,4 2-3,3 2-3,1 1-6,2 1-8,0 1-9,2 1-9,-5-1-1,-9-2 4,-8-4 4,-8-2 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4:44"/>
    </inkml:context>
    <inkml:brush xml:id="br0">
      <inkml:brushProperty name="width" value="0.04197" units="cm"/>
      <inkml:brushProperty name="height" value="0.04197" units="cm"/>
      <inkml:brushProperty name="color" value="#00BFF3"/>
    </inkml:brush>
  </inkml:definitions>
  <inkml:trace contextRef="#ctx0" brushRef="#br0">32550 47741 524,'22'36'157,"-3"-5"-38,-3-7-37,-2-5-38,-4-4-21,1 1-4,-2 0-6,0-1-4,-1 0-3,1 0-3,2-2-2,0-1-3,0-2-1,1-2 2,0-4 1,0-2 1,0-4 1,1-2-1,1-4 0,2-2-1,0-5-5,3-9-6,1-7-9,3-8-7,4-10-7,6-12-6,8-12-7,7-10-6,-1 0-2,-6 15 1,-7 14 1,-7 16 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05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77105 2900 590,'-30'58'127,"3"-9"-33,3-8-33,3-9-34,2-5-17,-1 1-4,0-1-4,1 0-4,0-1-4,1-3-5,1-3-5,1-3-4,3-4-8,6-6-9,6-6-10,6-6-10,4-4 1,3-4 8,4-2 10,2-3 9,1-1 8,-1-1 6,-1 0 7,-1 1 5,-1 0 7,-3 3 4,-1 1 5,-2 3 4,-1 1 4,0 2 3,0 2 2,-1 2 3,1 2 4,0 2 5,0 2 4,0 2 5,-1 3-2,-1 4-7,-1 3-6,0 5-8,0 1-5,0-1-2,1-1-3,2 0-2,-2-2-3,-1 1-3,-2-1-1,-2 1-3,0-1-4,2-3-3,2-1-3,2-2-5,2-4-4,1-4-5,3-6-7,2-4-5,0-5-1,-1-3 3,-1-5 2,0-3 3,-2-3 3,1-3 4,0-1 5,0-2 4,-2 1 4,-1 5 4,-2 5 4,-2 5 4,-1 5 8,2 7 13,0 5 14,1 6 13,0 4 1,-2 5-11,-2 4-10,-2 3-12,-2 3-7,0 1-4,-2 1-4,0 1-3,-2-1-4,0 0-4,-1-1-2,-1-1-4,-1-2-5,2-4-8,1-5-7,0-3-7,3-5-4,2-4-3,3-6-2,4-4-2,1-4 2,2-1 9,0-3 7,1-1 7,0-1 8,-1 2 6,0 3 7,-2 1 7,-1 2 6,0 2 7,-2 3 7,0 1 7,-1 0 4,3 0 1,2-1 1,2-2 1,0 1-6,-1 2-11,0 3-11,-2 1-11,0 1-9,0 0-7,0 0-6,-1 0-8,1-1-3,0 0-2,0-2-2,0 0-2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05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79093 2448 499,'7'-17'11,"-2"11"25,-3 12 23,0 11 24,-3 10 3,0 5-15,-2 6-17,0 6-16,-2 4-11,0 2-8,-1 2-7,-1 2-7,-1 1-6,0 1-3,0 1-3,1 2-2,-1 0-8,2 1-10,1 1-10,0 1-10,1-3-4,1-8 0,-2-9 3,2-6 0,-1-7 2,2-3 4,0-5 1,2-3 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05"/>
    </inkml:context>
    <inkml:brush xml:id="br0">
      <inkml:brushProperty name="width" value="0.03357" units="cm"/>
      <inkml:brushProperty name="height" value="0.03357" units="cm"/>
      <inkml:brushProperty name="color" value="#00BFF3"/>
    </inkml:brush>
  </inkml:definitions>
  <inkml:trace contextRef="#ctx0" brushRef="#br0">79670 3342 655,'-9'-3'128,"-3"8"-32,-3 9-31,-3 10-32,-1 2-20,1-2-5,0-1-6,2-3-7,2-1-2,1-1 4,2 0 2,2-2 3,2-1 1,1-1-1,0-1-1,2 0-1,4-3-3,8-1-4,7-2-5,9-2-4,3-2-3,-2-1 2,0 0-1,0-1 2,-3-1-2,-2 0-2,-1 0-2,-2 0-4,-3 0-1,-1 0-3,-2 0 0,-2 0-3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05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80126 3498 646,'-8'-7'9,"2"1"18,1 0 18,0 2 17,2 4 3,1 10-12,0 8-13,2 9-12,-2 5-11,0 2-9,-3 2-11,-2 2-10,-1 2-3,1 0 3,-1 2 4,0 1 4,1-3-10,1-6-21,0-6-20,2-5-23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06"/>
    </inkml:context>
    <inkml:brush xml:id="br0">
      <inkml:brushProperty name="width" value="0.02557" units="cm"/>
      <inkml:brushProperty name="height" value="0.02557" units="cm"/>
      <inkml:brushProperty name="color" value="#00BFF3"/>
    </inkml:brush>
  </inkml:definitions>
  <inkml:trace contextRef="#ctx0" brushRef="#br0">80700 2400 860,'31'0'73,"0"0"-27,1 0-26,-1 0-26,-2 0-16,-6 0-4,-4 0-4,-4 0-5,-4 0-2,-1 0 3,-1 0 0,0 0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2"/>
    </inkml:context>
    <inkml:brush xml:id="br0">
      <inkml:brushProperty name="width" value="0.0297" units="cm"/>
      <inkml:brushProperty name="height" value="0.0297" units="cm"/>
      <inkml:brushProperty name="color" value="#F2395B"/>
    </inkml:brush>
  </inkml:definitions>
  <inkml:trace contextRef="#ctx0" brushRef="#br0">42514 14777 740,'-8'-6'-18,"2"2"19,1 4 22,0 3 20,1 2 6,-2 3-9,0 3-8,-1 4-8,-1 1-7,-2 3-1,0 1-4,-1 3-2,-1 0-3,1 1-4,-1-1-3,1 0-3,-1 0-3,2-3-1,1-1-1,1-2-2,0-2 0,2-1 1,1-1 0,0-1 1,3-2-7,2-4-11,4-4-13,2-4-12,2-4-2,0-2 8,0-3 8,-1-3 8,0-1 7,0 2 5,-2 3 5,0 1 4,-2 1 4,1 0 1,0 0 0,0 1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7"/>
    </inkml:context>
    <inkml:brush xml:id="br0">
      <inkml:brushProperty name="width" value="0.0268" units="cm"/>
      <inkml:brushProperty name="height" value="0.0268" units="cm"/>
      <inkml:brushProperty name="color" value="#F2395B"/>
    </inkml:brush>
  </inkml:definitions>
  <inkml:trace contextRef="#ctx0" brushRef="#br0">85800 37250 820,'35'15'44,"-8"-1"-4,-8-1-4,-7 0-4,-5 0-10,0 5-17,-2 3-16,0 5-17,-3-1-7,-3-4 5,-2-3 5,-3-4 4,-2-3-1,0-1-4,0-1-5,1 0-4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06"/>
    </inkml:context>
    <inkml:brush xml:id="br0">
      <inkml:brushProperty name="width" value="0.03729" units="cm"/>
      <inkml:brushProperty name="height" value="0.03729" units="cm"/>
      <inkml:brushProperty name="color" value="#00BFF3"/>
    </inkml:brush>
  </inkml:definitions>
  <inkml:trace contextRef="#ctx0" brushRef="#br0">81029 1700 590,'-14'9'153,"5"1"-37,3 3-37,4 2-36,2 6-26,0 10-16,0 12-15,0 10-15,-1 4-9,0-3-1,-2-2-2,0-4-1,-1-5-1,1-6-4,-1-7-2,0-7-2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06"/>
    </inkml:context>
    <inkml:brush xml:id="br0">
      <inkml:brushProperty name="width" value="0.0241" units="cm"/>
      <inkml:brushProperty name="height" value="0.0241" units="cm"/>
      <inkml:brushProperty name="color" value="#00BFF3"/>
    </inkml:brush>
  </inkml:definitions>
  <inkml:trace contextRef="#ctx0" brushRef="#br0">75832 2700 912,'16'0'-10,"1"2"12,1 0 10,1 2 13,0 1 1,-2 1-7,-3 3-9,-1 2-7,-2 3-4,-3 3-1,-1 5-2,-2 3-2,-3 4 1,-6 3 0,-4 2 0,-5 4 1,-4 1-3,-3-2-3,-3 0-4,-3-1-5,-2-3 0,1-2 1,0-3 2,-1-3 2,2-3 3,3-3 4,3-3 4,3-3 4,3-3 5,1-2 6,2-4 6,2-2 6,7-2-4,10 0-14,11 0-15,11 0-13,9-2-6,8-4 1,8-4 1,7-4 1,1 0 3,-6 3 4,-8 3 4,-6 2 4,-7 2 3,-2 1 1,-5-2 2,-3 2 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07"/>
    </inkml:context>
    <inkml:brush xml:id="br0">
      <inkml:brushProperty name="width" value="0.0254" units="cm"/>
      <inkml:brushProperty name="height" value="0.0254" units="cm"/>
      <inkml:brushProperty name="color" value="#00BFF3"/>
    </inkml:brush>
  </inkml:definitions>
  <inkml:trace contextRef="#ctx0" brushRef="#br0">81800 3780 865,'58'-7'41,"-11"1"-7,-8 1-6,-11 0-6,-4 2-13,3 1-17,1 0-18,2 2-17,-1 0-7,-5 2 5,-5 0 5,-5 1 5,-3 1 6,-2 0 7,-2-1 6,-2 1 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07"/>
    </inkml:context>
    <inkml:brush xml:id="br0">
      <inkml:brushProperty name="width" value="0.02921" units="cm"/>
      <inkml:brushProperty name="height" value="0.02921" units="cm"/>
      <inkml:brushProperty name="color" value="#00BFF3"/>
    </inkml:brush>
  </inkml:definitions>
  <inkml:trace contextRef="#ctx0" brushRef="#br0">82314 3129 753,'-7'-9'5,"2"12"19,2 13 18,2 14 19,1 6-2,-2 2-21,0 2-20,-2 2-22,1 2-18,1 4-14,0 2-15,2 4-14,-1-5-1,0-10 13,-2-12 12,0-9 13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85525 3125 333,'49'20'167,"16"14"-1,15 14 1,17 16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1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85816 2150 533,'22'0'34,"-2"2"-6,-1 0-5,-2 2-6,-3 0-2,0 2 1,0 0 2,-2 1 1,0 1 1,-1 2-1,1 0-1,0 1-1,-2 1-1,-1 0-3,-2-1-3,-2 1-2,-2 1-3,-2 2-3,-2 1-3,-2 3-3,-2 1-1,-2 1 1,-2 1-1,-1 1 0,-2-1 0,0-1 0,1-3-2,-1-1-1,0-3-1,1-2-2,-1-4-2,0-3-1,1-1-1,1-2 0,0 0 0,2-2 0,1-2 0,-1-4 0,0-4 1,0-3 0,1-3 0,2-2-1,3 0 0,1-1-2,1 1 1,0 1 4,0 2 4,0 3 3,0 1 4,1 2 4,2 2 5,0 3 4,2 3 10,0 7 18,1 7 16,2 8 18,-2 3 1,-1 4-14,-2 3-15,-2 3-14,-1 2-10,-2 0-6,0 2-4,-1 1-6,-2-1-6,0 0-5,-2-2-5,0 0-7,0-2-6,0-3-7,2-3-7,1-3-6,0-3-5,2-3 1,0-3-2,2-3 1,1-3 2,2-4 5,2-4 5,2-4 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1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86881 2450 520,'7'9'127,"-2"3"-29,-3 4-30,0 2-29,-3 5-15,-1 8-1,0 8-1,-1 8 0,-2 2-3,0-4-4,-1-4-3,-1-4-5,0-4-4,2-3-5,2-5-5,2-3-7,2-4-7,2-1-10,2-3-12,2-1-10,1-3-2,3-4 4,2-4 6,1-4 6,1-4 3,-1-2 3,-1-3 3,0-3 3,-3-2 2,-1 2 4,-2 1 3,-2 1 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1"/>
    </inkml:context>
    <inkml:brush xml:id="br0">
      <inkml:brushProperty name="width" value="0.03679" units="cm"/>
      <inkml:brushProperty name="height" value="0.03679" units="cm"/>
      <inkml:brushProperty name="color" value="#00BFF3"/>
    </inkml:brush>
  </inkml:definitions>
  <inkml:trace contextRef="#ctx0" brushRef="#br0">86566 3247 597,'-12'0'12,"8"0"21,8 0 22,8 0 22,5 0 2,3 0-16,3 0-19,3 0-17,1 0-15,0 0-12,1 0-13,-1 0-13,1-1-11,1 0-10,0-2-9,2 1-10,-2-2 1,-7 2 13,-5 1 12,-6 0 11,-3 1 8,1-2 2,1 0 2,2-1 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2"/>
    </inkml:context>
    <inkml:brush xml:id="br0">
      <inkml:brushProperty name="width" value="0.04931" units="cm"/>
      <inkml:brushProperty name="height" value="0.04931" units="cm"/>
      <inkml:brushProperty name="color" value="#00BFF3"/>
    </inkml:brush>
  </inkml:definitions>
  <inkml:trace contextRef="#ctx0" brushRef="#br0">87934 2154 446,'-8'-12'23,"-1"7"14,-2 6 12,0 8 12,-1 5 1,-1 5-12,-1 5-10,-1 5-13,-1 2-6,0 2-3,1 1-4,-1 1-2,1-1-3,1-2-1,1-2-2,0-1-3,3-4-1,3-3-3,2-5-2,4-3-2,4-3-5,6-1-9,5 0-9,7-2-8,4-3-4,2-6 2,4-6 2,3-5 1,1-9 3,0-8 1,0-8 3,1-9 3,-3-6 1,-2-2 3,-3-2 2,-3-1 2,-3 0 1,-3 6 2,-3 4 1,-3 6 0,-3 4 2,-2 5 2,-4 5 2,-2 6 1,-4 5 18,0 10 32,-3 9 32,-2 8 32,-1 9 4,-2 9-23,0 8-23,-1 10-25,-1 3-13,1-1-3,-1 0-5,0-2-3,1 0-7,2-2-10,3-1-9,1 0-12,1-3-3,2-6 1,0-4 2,2-5 1,0-4-6,0-3-14,0-3-13,0-2-15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2"/>
    </inkml:context>
    <inkml:brush xml:id="br0">
      <inkml:brushProperty name="width" value="0.04943" units="cm"/>
      <inkml:brushProperty name="height" value="0.04943" units="cm"/>
      <inkml:brushProperty name="color" value="#00BFF3"/>
    </inkml:brush>
  </inkml:definitions>
  <inkml:trace contextRef="#ctx0" brushRef="#br0">89733 2742 445,'6'-3'12,"-4"8"27,-4 9 25,-4 10 26,-3 5 3,-2 4-17,-1 4-18,-3 4-18,0 1-12,-1-2-6,1-2-6,-1-1-7,1-3-4,3-2-2,1-2-4,2-1-3,3-4-9,2-3-14,4-5-17,2-3-14,4-4-3,2-4 8,3-4 10,3-4 8,2-4 7,0-2 3,-1-3 4,1-3 4,-2-2 4,-1 2 2,-3 1 4,-1 1 3,-2 1 4,-2 0 5,-2 2 5,-2 1 5,-3 0 2,-2 2 1,-3 1 1,-3 0 0,-3 2-4,0 0-11,-1 2-10,-1 1-10,0 0-4,3 1 1,1 2 3,2 0 2,2 0-2,-1 0-7,0-1-8,0-2-6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8"/>
    </inkml:context>
    <inkml:brush xml:id="br0">
      <inkml:brushProperty name="width" value="0.04852" units="cm"/>
      <inkml:brushProperty name="height" value="0.04852" units="cm"/>
      <inkml:brushProperty name="color" value="#F2395B"/>
    </inkml:brush>
  </inkml:definitions>
  <inkml:trace contextRef="#ctx0" brushRef="#br0">84527 38840 453,'-10'-8'58,"10"0"-10,12 0-11,10 1-10,7-1-6,2 0-4,4 0-2,3 0-2,-1 2-4,-6 2-1,-4 4-2,-5 3-2,-4 2 1,-4 5 2,-5 4 4,-3 3 3,-4 4 3,-6 1 2,-4 3 4,-5 1 3,-3 2 0,1 1-3,-1 1-2,0 1-3,2-2-1,1-2 0,2-3 0,2-3 1,4-5-13,4-8-26,6-8-24,4-8-26,2-3-6,-2 0 14,-3 2 13,-1 1 13,-1-1 5,0 0-4,0-1-4,0-1-5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3"/>
    </inkml:context>
    <inkml:brush xml:id="br0">
      <inkml:brushProperty name="width" value="0.04755" units="cm"/>
      <inkml:brushProperty name="height" value="0.04755" units="cm"/>
      <inkml:brushProperty name="color" value="#00BFF3"/>
    </inkml:brush>
  </inkml:definitions>
  <inkml:trace contextRef="#ctx0" brushRef="#br0">90525 1866 462,'16'-7'99,"-1"2"-27,1 2-27,-1 2-27,0 1-14,-1 2-1,0 0-1,-2 2-1,-1 0-2,-1 2-4,0 0-3,-2 1-5,-1 2 1,-2 2 6,-3 2 6,0 1 6,-2 3 4,0 1 4,0 3 2,0 2 3,-2 0 2,0 2 4,-3 1 4,-2 1 2,0 1 0,2 3-4,2 1-5,2 3-3,1 1-4,-2 2-1,0 2-4,-1 2-2,-1 0-1,2-2-2,0-2 0,2-1-2,0-3-2,0 0-1,0-1-1,0-1-1,0-2-2,0 0-1,0-1-1,0-1-1,-1-2 0,0-1 1,-2-3 0,0-1 1,-2-3 0,0-1-2,-1-2-1,-1-2-2,-5-3-2,-8-1-3,-7-2-4,-8-2-3,-2-2-11,4-1-16,3 0-17,5-1-16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3"/>
    </inkml:context>
    <inkml:brush xml:id="br0">
      <inkml:brushProperty name="width" value="0.04269" units="cm"/>
      <inkml:brushProperty name="height" value="0.04269" units="cm"/>
      <inkml:brushProperty name="color" value="#00BFF3"/>
    </inkml:brush>
  </inkml:definitions>
  <inkml:trace contextRef="#ctx0" brushRef="#br0">84928 1681 515,'-9'-13'97,"-2"3"-21,-2 4-21,-1 4-20,-2 2-16,1 0-10,-1 0-9,0 0-11,1 0-3,1 0 0,1 0 2,1 0 1,1 0 0,0 2-1,2 0 0,1 2-1,0 0 1,2 2 3,1 0 3,0 1 3,2 2 3,1 2 1,0 2 1,2 1 2,0 3 0,0 3 0,0 3-1,0 3 0,0 4 4,0 7 8,0 5 9,0 6 9,-2 5 2,0 5-3,-3 5-4,-2 6-4,-1-1-3,-2-2-2,0-3-4,-1-2-2,0-6-3,2-7-2,2-6-3,3-7-2,0-5-1,2-4 0,0-2 1,2-2 1,0-4-1,0-1 0,0-3-1,0-1 0,3-3-11,7-4-20,8-4-19,6-4-20,2-3-8,-2-2 5,-1-2 5,-3-1 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4"/>
    </inkml:context>
    <inkml:brush xml:id="br0">
      <inkml:brushProperty name="width" value="0.03607" units="cm"/>
      <inkml:brushProperty name="height" value="0.03607" units="cm"/>
      <inkml:brushProperty name="color" value="#00BFF3"/>
    </inkml:brush>
  </inkml:definitions>
  <inkml:trace contextRef="#ctx0" brushRef="#br0">92000 1266 609,'15'-7'91,"-1"2"-14,-1 2-14,-1 2-14,-1 2-11,0 4-8,-2 2-8,-1 3-8,-1 3-7,-4 1-8,-3 3-6,-2 2-6,-3-1-3,-2 0 2,-1 0 2,-3-2 2,0-2 3,1-1 3,0-3 3,2 0 3,3-3 0,8-1-3,6-1-3,7 0-3,4-2-7,-1 0-11,1-2-10,-1 0-11,-1-2-5,-3 0 2,-3-2 2,-2 0 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4"/>
    </inkml:context>
    <inkml:brush xml:id="br0">
      <inkml:brushProperty name="width" value="0.03681" units="cm"/>
      <inkml:brushProperty name="height" value="0.03681" units="cm"/>
      <inkml:brushProperty name="color" value="#00BFF3"/>
    </inkml:brush>
  </inkml:definitions>
  <inkml:trace contextRef="#ctx0" brushRef="#br0">92900 1350 597,'44'7'176,"-5"-1"-50,-4-1-50,-5 0-51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4"/>
    </inkml:context>
    <inkml:brush xml:id="br0">
      <inkml:brushProperty name="width" value="0.03574" units="cm"/>
      <inkml:brushProperty name="height" value="0.03574" units="cm"/>
      <inkml:brushProperty name="color" value="#00BFF3"/>
    </inkml:brush>
  </inkml:definitions>
  <inkml:trace contextRef="#ctx0" brushRef="#br0">94300 2679 615,'54'-1'95,"-2"0"-17,-3-2-16,0 0-15,3-2-13,13 0-6,11-1-6,12-1-7,1 0-12,-10 2-15,-9 3-18,-10 1-16,-10 0-10,-10 0-3,-10-2-3,-9 0-4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72594 11592 999,'-3'-16'0,"-4"-2"0,-5 0 0,-5 0 0,-1 0-6,2 5-12,4 3-12,3 4-12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8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51009 41483 460,'-7'-6'83,"2"4"-18,2 4-18,2 4-18,1 5-8,-2 9 4,0 7 4,-2 9 3,0-1 0,1-6-5,-1-7-5,0-7-4,0-1-2,0 5 0,0 5 0,0 5 0,0 3-1,1 1-3,-1 0-3,0 2-2,-1 1-5,0 0-4,-1 2-6,-1 1-5,0 0-7,2 2-5,2 0-7,2 2-7,1-3-5,2-4-6,0-5-5,2-5-5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19"/>
    </inkml:context>
    <inkml:brush xml:id="br0">
      <inkml:brushProperty name="width" value="0.04949" units="cm"/>
      <inkml:brushProperty name="height" value="0.04949" units="cm"/>
      <inkml:brushProperty name="color" value="#F2395B"/>
    </inkml:brush>
  </inkml:definitions>
  <inkml:trace contextRef="#ctx0" brushRef="#br0">52195 42205 444,'7'-13'35,"-1"6"11,0 6 13,-2 6 12,0 3 0,-2 1-12,0 2-11,-2 0-12,0 2-7,-2 3-4,0 3-4,-2 3-4,0 1-3,-2-1-4,0-1-2,-1-1-4,0-1-2,0 1-2,2-1 0,1 1-2,2-2-1,5-1-3,6-3-1,4-1-3,4-4 1,3-6 3,3-6 2,3-6 2,2-2 2,1 3 0,0 1-1,2 2 1,-1 1-3,-1 0-4,-3 0-4,-1 0-4,-3 1-5,-1 0-6,-3 2-5,-1 1-7,-2 0-6,-1 1-10,-1 2-9,0 0-8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0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32028 41494 509,'-7'-18'61,"2"10"-4,2 11-3,2 12-3,1 7-5,-2 5-7,-1 4-7,0 6-6,-1 2-4,-2-2-1,0 0 0,-1-1-2,0-2-1,0 0-6,2-1-4,1-1-5,0 0-6,2 4-9,0 3-8,2 2-9,0-1-8,0-7-7,0-7-8,0-7-8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0"/>
    </inkml:context>
    <inkml:brush xml:id="br0">
      <inkml:brushProperty name="width" value="0.047" units="cm"/>
      <inkml:brushProperty name="height" value="0.047" units="cm"/>
      <inkml:brushProperty name="color" value="#F2395B"/>
    </inkml:brush>
  </inkml:definitions>
  <inkml:trace contextRef="#ctx0" brushRef="#br0">32840 42036 468,'0'-15'4,"2"2"8,0 3 8,2 1 7,-1 4 9,-1 6 8,0 6 7,-2 6 7,-1 3-1,-2 4-11,-2 4-10,-1 1-12,-3 3-6,0-1-3,-1 0-4,-1 1-2,0-3-3,2-2-1,2-3-1,3-2-1,1-3 0,3-1 1,4-1 0,2-1 1,5-2 0,6-4 1,5-4-1,6-4 0,4-4 0,1-2-3,1-3 0,0-3-3,0-1-2,-3 2-4,-3 3-3,-3 1-4,-3 2-6,-2 2-10,-1 2-9,-2 2-9,-3 2-7,-1 0-6,-2 2-5,-2 0-5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8"/>
    </inkml:context>
    <inkml:brush xml:id="br0">
      <inkml:brushProperty name="width" value="0.04122" units="cm"/>
      <inkml:brushProperty name="height" value="0.04122" units="cm"/>
      <inkml:brushProperty name="color" value="#F2395B"/>
    </inkml:brush>
  </inkml:definitions>
  <inkml:trace contextRef="#ctx0" brushRef="#br0">86150 38040 533,'11'-14'43,"5"4"10,7 5 9,5 3 9,6 1-1,5 0-13,4-2-13,6 0-12,3-3-12,5-2-8,4-3-10,4-3-8,-3 0-9,-9 3-9,-8 3-9,-9 3-10,-14 4-7,-15 7-8,-18 7-7,-15 7-8,-7 1 5,5-5 14,5-5 16,5-5 15,3-2 10,2 0 2,3 0 3,1 0 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2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87031 7216 529,'-1'36'143,"-2"-4"-34,-2-6-34,-1-3-35,-1-4-17,2 1-2,2-1-1,2 1-1,2-3-5,2-1-8,2-4-7,2-3-8,2-4-5,3-8-5,3-6-3,3-7-4,2-4 0,-1 1 2,0-1 3,1 1 2,-2 0 3,-3 1 5,-3 1 3,-2 1 3,-4 0 4,-3 2 2,-2 1 3,-3 1 3,-3 1 1,-2 2 0,-2 2 1,-2 3 0,-1 0-2,-1 2-1,-1 0-3,-1 2-2,-1 0-4,1 2-6,-1 0-8,0 2-5,2 0-9,3 1-10,3 2-11,2 0-10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2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88500 7300 624,'21'36'160,"-3"-6"-44,-5-5-44,-3-7-45,-2-3-29,0-2-15,0-3-16,0-1-15,-1-2-8,1 0-3,0-2-1,0 0-2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2"/>
    </inkml:context>
    <inkml:brush xml:id="br0">
      <inkml:brushProperty name="width" value="0.06064" units="cm"/>
      <inkml:brushProperty name="height" value="0.06064" units="cm"/>
      <inkml:brushProperty name="color" value="#F2395B"/>
    </inkml:brush>
  </inkml:definitions>
  <inkml:trace contextRef="#ctx0" brushRef="#br0">89406 6411 362,'-1'-14'0,"0"3"0,-2 3 0,0 2 0,-2 5 15,0 6 30,-1 6 30,-1 6 30,-1 4 3,2 4-21,1 5-23,0 3-22,1 4-13,-2 2-4,0 3-5,-1 4-4,-1 4-9,0 6-13,0 5-12,1 7-13,-1 1-9,0-2-7,0-1-5,1-2-7,0-8-3,2-9-3,2-11-2,2-11-2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3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76875 7312 503,'-8'-5'106,"2"3"-17,1 4-18,1 3-17,-1 5-12,-2 4-8,-2 3-8,-2 5-7,0 1-5,1-1-2,0-1-2,2-1-2,1-1-2,0-1-2,2-1-2,1-1-4,0 0 0,2-1-1,0 1 0,2 0-1,3-2-4,6-3-6,5-3-8,7-2-7,3-6-2,1-8 2,0-8 4,2-7 2,0-5 3,-3-1 1,-2-1 4,-1 0 1,-3 0 3,-5 3 0,-3 3 2,-4 3 1,-3 2 2,0 3 4,-2 1 5,0 3 3,-3 1 3,-2 2 0,-4 2 0,-2 2 2,-2 1-1,1 1 0,-1-1 0,0 0 0,1 0-3,-1 2-6,0 0-7,1 2-7,0 1-6,2 4-6,2 2-8,2 3-6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4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77950 7750 635,'14'14'7,"-1"-1"12,-2-2 15,-2-2 12,-1-1 5,-1 1-4,1 2-4,0 0-4,0 2-6,0 3-9,-1 3-9,1 3-9,-1-1-6,0-3-4,-2-4-6,0-4-3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4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78921 6863 509,'9'-22'46,"1"6"-5,3 5-4,2 5-4,0 2-2,-1 2 2,-1 0 2,-1 2 1,-1 1 0,0 4-5,-2 2-4,-1 3-4,-1 4-3,-2 2-6,-2 3-4,-2 3-5,-5 2-1,-6 3 2,-7 1 2,-7 2 1,-2 1-4,1-1-10,3-1-11,2-1-10,1-3-5,1-1 3,0-4 2,2-3 2,2-3 5,3-1 5,3-2 6,3-2 5,2-3 4,3-3 2,4-2 0,2-4 2,4-1-1,4-2-3,3 0-3,5-1-3,1-1-4,0 0-6,1 1-7,-1-1-6,0 0-4,-1 2 0,-1 1-1,-1 0 0,-2 1 0,-3 0 1,-3 0 0,-2 1 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5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80360 7439 595,'-15'-5'65,"1"6"-2,1 6-3,0 6-2,2 2-8,-1 1-14,0-1-14,0 1-13,5-3-17,9-5-22,8-5-20,9-4-21,4-4-3,-1-2 14,-1-2 14,-1-1 14,-2 0 7,-3 2 3,-3 4 2,-2 3 2,-4 1 7,-3 3 14,-2 2 12,-4 2 12,-1 1 10,-2 1 6,0 2 4,-1 0 6,-1 0 1,0-1-3,1-1-3,-1 0-4,3-3-6,6-3-11,6-2-11,5-3-11,5-4-10,1-2-14,3-3-12,1-3-12,1-1-6,-3 4 0,-1 3 1,-2 3 0,-5 3 13,-5 4 28,-6 3 27,-6 5 27,1 1 8,6-2-10,7-3-10,8-1-10,1-2-11,-1-2-11,-3-2-13,-1-2-12,-3-2-6,-4-1 0,-4-3 0,-4-2 1,-3 1 3,0 1 8,-1 2 7,-2 2 8,1 1 5,-1 1 2,0-1 2,0 0 1,2 1-5,6 2-13,5 2-13,4 2-12,2-1-6,-3-2 3,-1-4 3,-2-2 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5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82114 6924 496,'-1'-11'13,"0"10"25,-2 10 26,0 10 26,-1 5 3,0 2-20,0 3-20,0 1-19,1 3-13,1 6-7,0 5-6,2 4-5,-1-1-20,0-6-30,-2-7-31,0-7-31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26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90596 7227 492,'6'-6'61,"-2"6"-4,-4 4-6,-2 5-5,-4 3-6,-2 0-8,-3-1-7,-3 1-8,-2-1-4,2 0 0,1-2-1,1-1-1,5-2-9,10-4-18,10-4-19,9-4-19,4-1-3,-3 1 11,-3 0 11,-3 2 11,-2 1 10,-2 0 6,-3 1 7,-1 2 7,-2 1 8,-4 2 10,-3 2 10,-2 2 9,1 0-5,4-1-22,5 0-21,6-2-22,1-2-9,1-2 3,0-3 3,-1-4 2,0 1 5,-3 1 6,-1 2 6,-2 2 6,-2 2 10,-2 3 12,-2 4 14,-2 2 13,0 2 0,2 0-13,2-1-12,2 1-13,1-2-9,3-4-8,2-4-8,1-4-6,1-2-4,-2 0 1,-3 0-1,-1 0 1,-2-1 1,-2-2 4,-2-1 4,-2-3 4,-1 0 2,0 0 3,0 2 2,0 1 2,2-2 1,4-2-3,4-3 0,3-3-3,2-1 1,0 1 1,-2 1 2,-1 1 3,-1 1 1,0 2 4,-2 3 4,-1 1 2,-1 3 18,-2 4 31,-2 4 33,-2 4 32,-1 4 0,2 7-31,0 6-30,2 5-32,-1 4-17,-1 2-6,0 3-6,-1 1-5,-1 0-10,0 0-14,0-2-15,0 0-14,0-3-8,0-3 0,0-5-1,0-3 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1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79360 11893 539,'-11'-8'5,"-6"2"11,-5 1 9,-6 1 12,-3 1 1,5 3-6,2 4-7,3 2-7,2 2-4,2-2-6,3-1-4,1 0-4,2-2-3,1-1-2,0 0-2,2-1-2,2 0 4,2 3 9,4 4 10,2 2 10,2 3 4,-2 1-2,0 3-2,-2 2-2,0 2-1,-2 2-1,0 4-2,-2 3 0,0 2-3,-2-1-2,0 0-4,-1 1-2,-1-2-3,0 0-3,0-1-4,1-1-4,0-2-2,2-3-1,2-3-3,2-3-1,2-3-4,4-1-5,2-2-5,3-2-5,5-6-4,4-10-2,4-10-1,6-9-3,0-3 3,-5 7 7,-5 5 7,-5 7 8,-3 2 3,0 0-4,-2 0-3,0 0-2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8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86389 38700 554,'-16'8'0,"-1"2"0,-1 0 0,-1 1 0,-1 1 1,-1-1 3,-1 1 3,-1 0 2,1-1 5,3-3 8,3-1 8,3-2 8,6-3 4,10-4-1,10-4 0,9-3 0,7-4-4,2 0-8,4-1-8,3-1-7,-1 0-4,-4 4 0,-4 3 1,-3 3-1,-9 6-2,-11 11-4,-12 11-5,-11 11-4,-8 4-3,-1-4 0,-3-2 0,0-3 0,-2-3 0,3-1-1,2-3-1,1-1 0,2-3 1,-1-1 1,1-3 3,-1-1 2,6-3 6,9-4 9,10-4 10,10-4 9,7-4-5,5-4-19,5-4-19,4-3-19,3-3-11,-2 1-1,0-1-1,-1 1-2,-3 0 2,-3 1 4,-5 0 4,-3 3 4,-4-1 1,-1 2 1,-2 1 0,-2 1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2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80302 12072 499,'7'-19'39,"0"7"5,-2 8 4,0 8 5,-4 6-2,-5 5-10,-4 5-9,-5 5-10,-3 2-5,-1-1-5,-1-1-2,-1-1-4,-1-1-2,1-1-2,-1-1-2,1-1-1,2-5-10,6-9-20,6-8-18,6-9-18,6-6-4,6-1 15,5-3 13,7-1 13,0 0 11,-3 5 7,-5 3 6,-3 4 7,-3 3 7,-1 0 6,0 2 7,-2 1 7,-1 2 6,0 7 5,-2 6 7,0 6 5,-2 2 0,-1 1-8,0-1-7,-2 1-7,1-1-7,0-1-3,2-1-5,0-1-3,2-1-8,2-2-8,2-3-9,1-1-9,3-3-4,2-6 1,1-4 0,3-5 0,1-5 1,1-4 2,1-3 1,1-5 2,-1-1 1,-1 2 1,-3 0 2,-1 1 1,-3 1 4,-2 3 6,-4 1 6,-3 3 7,-1 3 11,0 6 17,0 6 16,0 6 16,-1 5 1,0 3-17,-2 5-16,0 4-18,-2 1-11,-2 2-7,-2 1-7,-2 1-7,-1 1-3,-2 1 1,0 0 1,-1 2 2,0-2-3,2-3-8,3-5-7,1-3-8,1-6-4,2-6-1,0-8-2,2-6-1,1-5 4,4-3 9,2-3 8,3-3 10,3-1 7,0 4 6,1 3 5,1 3 6,0 2 4,-3 1 1,-1 0 2,-2 2 2,-1 1-1,0 2-3,0 3-3,-1 1-3,1 1-5,0 0-8,0 0-7,0 0-8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2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82036 11501 473,'6'-31'50,"-3"17"7,-2 17 8,-3 16 6,-3 10-3,-2 6-11,-2 5-14,-2 4-11,-1 4-9,-1 4-3,-1 2-3,-1 4-4,-1 1-5,0 3-5,1 1-8,-1 3-5,2 0-9,1-1-10,2-1-11,2-1-11,3-7-3,1-12 5,2-13 4,2-13 6,0-7 1,0 1-2,-2 0-3,0 0-1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2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82762 12577 636,'-14'-6'5,"1"2"10,2 4 10,3 2 10,1 4 6,2 4 1,2 3 2,2 5 0,2 1-3,2-1-10,2-1-10,2-1-9,1-1-7,1-1-2,1-1-4,2 0-2,0-2-6,1-1-7,1-1-9,1 0-8,1-2-6,0-1-4,-1-1-5,1 0-5,-2-2 2,-1-2 7,-2-2 6,-2-2 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2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83070 12631 576,'-29'-14'108,"7"5"-20,5 3-19,7 4-21,2 4-12,2 6-8,1 4-6,0 5-7,1 3-7,-2 3-7,0 1-5,-1 3-7,-1 1-5,-2 4-3,0 3-5,-1 2-3,0-1-9,3-7-13,1-8-12,2-5-13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3"/>
    </inkml:context>
    <inkml:brush xml:id="br0">
      <inkml:brushProperty name="width" value="0.02882" units="cm"/>
      <inkml:brushProperty name="height" value="0.02882" units="cm"/>
      <inkml:brushProperty name="color" value="#F2395B"/>
    </inkml:brush>
  </inkml:definitions>
  <inkml:trace contextRef="#ctx0" brushRef="#br0">83533 11797 763,'-6'-15'7,"4"4"14,4 3 15,4 3 14,4 1 1,3 2-15,5 0-13,3 2-14,3 0-7,-1 2-1,1 0 0,-1 2-2,-1 0-6,-3 0-13,-3-1-13,-2 1-13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3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83828 11394 622,'-8'-8'8,"0"2"16,0 1 16,1 0 17,-1 3 3,2 4-9,1 4-7,0 4-10,2 3-7,0 3-9,2 3-8,1 3-7,0 3-5,0 1 2,0 2 1,0 3 2,-1-3-7,-1-4-12,0-5-12,-1-4-13,-1-4-9,2-1-5,0-1-6,2 0-6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3"/>
    </inkml:context>
    <inkml:brush xml:id="br0">
      <inkml:brushProperty name="width" value="0.04803" units="cm"/>
      <inkml:brushProperty name="height" value="0.04803" units="cm"/>
      <inkml:brushProperty name="color" value="#F2395B"/>
    </inkml:brush>
  </inkml:definitions>
  <inkml:trace contextRef="#ctx0" brushRef="#br0">83710 11175 458,'2'-21'3,"2"5"7,4 4 6,2 6 8,3 4 1,3 4-3,3 4-2,3 4-2,0 2-5,-4 3-4,-5 2-5,-3 1-4,-3 1-2,-2-1 3,-3 0 2,0-2 3,-3 0 2,-1 1 3,0 1 1,-1 1 2,-2 2 4,0 3 4,-1 3 5,-2 3 4,1 1 1,1 1-4,0-1-4,2 0-3,0 0-3,2-1-1,0-2-2,2 1-1,0-2-1,0 0-1,0 1 0,0-1 0,-1-1-4,0-1-8,-2-3-6,0-1-8,-2-2-4,0-1 2,-1-1 0,-1-1 1,-2-1 1,0-2 1,-2-3 1,1-1 2,-4-1 0,-4-2 1,-3-1 2,-5 0-1,-3-2-2,-4-1-6,-5 0-8,-3-1-6,1-3-3,6 0 1,5-3 0,7-2 0,4-1-1,2-2-3,4 0-2,3-1-3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3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85800 10331 621,'8'-7'6,"0"1"12,-1 0 11,1 2 13,0 0 2,0 2-6,0 0-5,0 2-7,0 1-2,1 2 1,1 2-1,2 2 1,-2 2-3,-3 3-7,-2 3-8,-4 3-6,-2 2-5,-4 1-2,-2 1 0,-3 1-2,-2 0-2,2-3-3,1-1-4,1-2-3,1-3-1,4-1 1,2-2 1,4-2 2,3-3 0,5-3-1,5-2-3,6-4-1,1-1-3,2-2-5,1 0-4,1-1-6,-2 0 1,-5 0 7,-5 2 7,-4 1 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4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87531 11556 451,'5'-35'70,"-6"9"-8,-6 9-10,-6 9-9,-3 5-9,-3 3-11,-1 4-10,-3 2-10,0 2-5,1 0 0,1 0 2,1 0 0,2-1-3,3 1-6,3 0-7,3 0-6,2 1-1,2 3 4,2 4 3,2 2 3,1 1 7,0 1 7,0-1 7,0 1 7,0-1 5,0 1 1,0-1 0,0 1 2,0 0 1,-2-1-1,0 1 0,-2-1-1,0 2 0,1 1 0,-1 3-2,0 1 0,0 1-2,2-1-1,0-1-1,2-1-2,0-2-3,0-1-2,0-3-3,0-1-2,0-1-11,2-1-15,0 1-16,2 0-16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5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88667 11716 521,'9'-7'7,"1"2"16,3 2 15,2 2 15,0 3 3,-1 4-11,-1 4-11,-1 3-11,-2 3-7,-2 1-2,-4 2-3,-2 0-3,-3 0-3,0 1-2,-2-1-4,0 1-2,-3-1-1,-4-1 0,-3-1-1,-5-1 1,-1-1-3,1-2-5,1-3-6,1-1-6,1-2-2,1-2-1,1-2-1,1-2 0,1-2 1,2-2 2,2-2 2,3-2 1,0-2 2,2-3 2,0-4 1,2-2 3,0 0 1,2 1 5,0 2 3,2 3 3,-1 1 6,1 2 5,0 2 7,0 3 7,-1 1 7,0 3 8,-2 4 9,0 2 9,-1 3 1,2 2-7,0 2-6,2 1-7,-1 3-5,-1 3-7,0 3-7,-1 3-5,-1 2-5,0-1-2,0 0-2,0 1-2,-2 0-1,-1 1 1,-2 0 0,-1 2 1,-2-1-10,2-1-22,1-3-22,1-1-22,0-3-7,0-3 6,0-3 8,0-3 7,1-3 10,2-4 10,2-4 11,2-4 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38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87291 36844 490,'-4'-18'33,"8"10"7,8 11 6,7 12 7,4 7 1,-3 7-6,-1 5-7,-3 6-6,0 7-3,2 10-3,0 8-3,1 9-1,0 6-5,1 6-5,-1 4-6,1 6-6,0 1-7,3-1-10,1 0-10,3-2-9,-2-6-5,-1-13 1,-4-13 0,-3-13 1,-3-8-4,-1-7-7,-2-6-9,-2-5-6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5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89831 12000 525,'-1'44'161,"-2"-4"-39,-2-6-37,-2-4-39,1-4-23,1-3-5,2-3-5,2-3-7,2-1-10,4-1-19,2 1-18,3-1-17,2-1-6,1-4 5,1-4 6,1-4 5,0-3 5,-3 0 3,-1-2 3,-2 0 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6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89216 12328 575,'-12'-8'68,"8"0"-2,8 0-3,8 1-2,5-1-6,7 0-11,3 0-9,6 1-12,3 0-14,1 2-19,0 2-20,2 2-20,-3 1-7,-8 0 5,-6 0 4,-6 0 5,-5 0 3,1 0 0,0 0 0,0 0 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6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90950 11897 543,'-21'-21'9,"3"7"20,4 5 18,5 6 19,0 5 2,0 4-14,-1 4-15,-1 3-14,-2 4-8,0 1-1,-1 3-1,-1 1 0,-1 2-1,1 1-1,-1 1-3,0 1 0,3-1-4,3-1-2,4-3-5,4-1-4,2-3-2,0-1-5,0-3-2,0-1-4,3-3-3,6-2-3,5-4-5,7-2-3,4-5-1,5-6 0,3-6 3,4-5 0,0-4 0,-4-1-3,-4-1-2,-3-1-2,-5 2 1,-3 5 6,-4 5 4,-4 5 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6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91944 11365 461,'0'-16'0,"0"2"0,0 1 0,0 1 0,0-1 2,2-3 3,0-4 5,2-1 3,-2 2 11,-3 10 17,-2 10 16,-3 10 16,-2 7 2,0 7-14,0 5-14,0 6-14,1 4-9,-1 1-3,0 0-3,0 2-2,1-1-5,0-2-5,2-2-4,1-2-6,0-2-8,2-1-10,0-3-11,2-2-10,0-2-6,0-5-4,0-3-2,0-4-2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6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92383 11726 456,'6'-24'12,"-3"15"21,-2 14 23,-4 16 22,-3 7 4,-5 4-15,-5 3-15,-5 2-15,-3 3-10,1-1-3,0 0-3,-1 0-4,3-2-3,3-4-3,4-4-4,5-3-2,6-5-9,9-3-18,11-5-16,9-3-17,5-5-6,-1-8 4,-1-6 5,-1-7 4,-4-3 6,-4 1 5,-4 0 6,-6 3 6,-4-1 5,-4 2 5,-4 1 6,-4 1 4,-5 1 6,-6 2 7,-5 2 6,-6 3 6,-3 0 4,-1 2-3,1 0-1,0 2-1,2 1-5,5 2-6,5 2-7,5 1-7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7"/>
    </inkml:context>
    <inkml:brush xml:id="br0">
      <inkml:brushProperty name="width" value="0.05558" units="cm"/>
      <inkml:brushProperty name="height" value="0.05558" units="cm"/>
      <inkml:brushProperty name="color" value="#F2395B"/>
    </inkml:brush>
  </inkml:definitions>
  <inkml:trace contextRef="#ctx0" brushRef="#br0">92775 10497 395,'1'-14'1,"2"2"2,2 4 1,2 3 2,1 1 0,0 2-2,-1 0-1,1 2-3,1 0 4,4 2 8,2 0 10,3 2 8,1 1 0,-1 3-8,-1 4-7,-1 2-9,-2 3-4,-4 1-2,-5 3-2,-2 1 0,-4 2 0,-1 1 6,0 1 4,-1 1 5,-2 1 4,-2 2 3,-2 3 4,-1 1 4,-1 1 1,2-2 1,2 0 0,2-1 0,1 0 0,0 1-4,0 0-1,1 2-4,-1-1-1,2-2-4,0-1-1,2-3-4,0 0-1,2-1-1,0 0-1,2 1-1,-1-2-2,-1 0-2,0-1-2,-2 0-1,-1-2-3,-3 1-3,-4-1-2,-2 0-3,-4-1-3,-3-3-3,-5-3-4,-3-2-2,-5-3-3,-3-1 0,-4 0-1,-4-2 1,-1-1-3,2-2-4,2-3-2,2 0-5,3-4-3,5 0-3,5-3-3,5-2-4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7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94651 9947 579,'0'-15'0,"2"4"0,0 3 0,2 3 0,1 1 3,3 2 5,3 0 7,4 2 6,-1 0 1,-1 0-4,-3 0-4,-1 0-4,0 1 5,4 2 14,2 2 14,3 2 14,-1 2 1,-3 5-13,-4 4-12,-4 3-13,-5 3-11,-6 1-9,-6 1-8,-5 1-10,-6-1-6,-1 0-1,-4-1-3,-3-1-1,1-2 0,4-3 2,3-3 4,5-3 2,5-3 0,10-2-1,8-4-2,10-2-2,3-4 2,0 0 2,1-3 5,-1-2 2,0-1 1,-3 0-4,-1 1-3,-2-1-4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95500 10046 999,'8'-7'0,"0"2"0,-1 2 0,1 2 0,2 0-2,6-1-4,4-3-5,4-2-4,1 1-1,-5 1 2,-5 2 3,-4 2 1,-1 1 2,7 0 0,5 0 0,7 0 1,0 0-3,-6 2-3,-4 0-3,-4 2-5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8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96500 11055 634,'28'-14'102,"-5"4"-26,-7 5-26,-5 3-25,0 1-11,7 0 4,7-2 5,7 0 3,4 0-4,1 2-12,0 2-14,2 2-13,-2 1-10,-5 2-9,-6 0-9,-3 1-9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8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96011 12163 660,'-16'0'9,"14"0"17,15 0 17,15 0 18,9-1 2,4 0-11,4-2-12,4 0-11,2-1-13,0 1-16,0-1-14,0 0-16,-6 1-4,-8 0 7,-11 2 7,-9 1 7,-6-1-3,1-1-16,0 0-14,0-1-15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0"/>
    </inkml:context>
    <inkml:brush xml:id="br0">
      <inkml:brushProperty name="width" value="0.05106" units="cm"/>
      <inkml:brushProperty name="height" value="0.05106" units="cm"/>
      <inkml:brushProperty name="color" value="#F2395B"/>
    </inkml:brush>
  </inkml:definitions>
  <inkml:trace contextRef="#ctx0" brushRef="#br0">89241 36906 430,'16'0'5,"0"0"10,-1 0 9,1 0 10,3-1 4,7-1-5,7 0-4,6-1-4,3-1-5,-4 0-6,-2 0-6,-3 0-5,-4 1-4,-5 0 1,-5 2 2,-5 0 0,-8 4-1,-10 6-4,-11 6-3,-11 5-4,-6 4-3,-1-1 0,-1 1-1,0-1-1,-2 1-2,-1-1-1,0 1-1,-2-1-1,0 1 0,0-1 0,0 1 1,0-1 1,0-1 4,3-1 7,2-3 7,2-1 6,2-2 7,3-3 4,3-1 6,3-2 5,6-3 5,12-6 4,11-5 5,10-4 4,10-4-2,10-5-9,10-4-8,10-3-9,6-1-6,3 1-3,3 3-3,3 1-2,0 3-2,-1 3-3,-3 2-1,-1 4-3,-6 3-1,-9 2-2,-8 4-2,-9 3-1,-8 2 0,-6 3 0,-5 3 0,-6 4 1,-5 0 0,-4 1 0,-4 0-1,-4-1 1,-4 1 2,-2 2 5,-3 0 6,-3 1 6,-2 0 2,-1 1 0,-1-1-1,-1 1-1,-2 0 0,-3 1-1,-3 1-2,-3 1-1,-2-1-4,0-3-5,-2-3-7,0-2-5,0-5-7,3-3-6,3-4-7,4-4-7,2-5 0,2-5 4,4-7 6,4-5 5,1-7 3,2-7 1,2-6 2,3-8 1,1-2 4,2 1 3,2 0 4,2 2 4,1 1 2,0 4 1,0 2 1,0 4 1,0 3 1,0 5-1,0 5 1,0 5-1,0 4 4,0 1 4,0 2 6,0 3 5,0 5 12,0 10 17,0 10 19,0 9 17,0 5 3,0 1-16,0-1-15,0 1-14,-1 6-10,0 14-2,-2 13-3,0 15-3,-1 7-4,0 2-6,0 2-7,0 2-5,-1 3-2,-2 2 1,-1 3 3,-3 4 2,0 1-10,0-1-19,2 1-20,1 0-21,1-9-5,2-16 8,2-17 7,2-16 8,1-12 5,0-6-1,0-5 0,0-6-1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8"/>
    </inkml:context>
    <inkml:brush xml:id="br0">
      <inkml:brushProperty name="width" value="0.05146" units="cm"/>
      <inkml:brushProperty name="height" value="0.05146" units="cm"/>
      <inkml:brushProperty name="color" value="#F2395B"/>
    </inkml:brush>
  </inkml:definitions>
  <inkml:trace contextRef="#ctx0" brushRef="#br0">99091 10116 427,'-7'-12'10,"2"8"21,2 8 20,2 8 21,0 7 4,-2 9-12,-2 7-11,-2 8-12,0 6-8,1 4-5,0 3-2,2 5-5,-1 3-3,-2 3-1,-2 3-3,-1 3-1,-2-2-8,2-7-17,1-7-16,1-6-16,1-8-6,2-6 1,2-7 4,2-7 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8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99566 10877 468,'1'-21'3,"0"5"6,2 5 6,0 4 7,-4 6 9,-10 6 14,-9 6 14,-10 6 13,-7 4 1,-1 6-13,-2 5-14,-2 5-14,1 0-8,4-2-6,3-3-6,5-3-4,3-3-6,5 0-2,3-1-5,5 0-3,3-3-2,4-2 1,4-1 0,4-2 0,5-2 0,7-1 0,7-1 0,8 0-1,3-3 0,4-1 1,3-2 1,2-2 1,1-2-6,-2-1-12,-1 0-11,-3-1-11,-4-1-2,-4 0 7,-4 0 7,-6 0 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9"/>
    </inkml:context>
    <inkml:brush xml:id="br0">
      <inkml:brushProperty name="width" value="0.05334" units="cm"/>
      <inkml:brushProperty name="height" value="0.05334" units="cm"/>
      <inkml:brushProperty name="color" value="#F2395B"/>
    </inkml:brush>
  </inkml:definitions>
  <inkml:trace contextRef="#ctx0" brushRef="#br0">101145 11152 412,'7'-22'0,"0"4"0,-2 5 0,0 3 0,-7 5 10,-8 6 19,-11 6 20,-9 6 20,-4 4 4,2 3-11,1 3-11,3 3-11,3 0-9,5-1-5,5-3-7,5-1-6,3-3-5,4-1-3,2-2-2,4-3-4,5-1-3,7-2-2,9-2-4,7-2-2,5-2-5,0-1-5,2 0-5,1-2-6,-3 1 0,-2 2 5,-5 2 4,-4 2 5,-4 1 5,-5 2 2,-4 0 4,-6 1 3,-7 1 2,-10 2 1,-9 0 2,-10 1 1,-6 1 2,1-1 1,0 1 3,0 0 1,1-1 2,2-1 2,1-1 1,3 0 2,2-3 0,5 1-1,3-2 0,5 0-1,5-2-2,6-1-4,7-1-4,8 0-3,5-4-5,7-4-4,5-5-4,6-5-5,2-3-3,-2 0 0,-2 1-3,-1-1 0,-3-1-1,0-1 3,-1-3 2,-1-1 1,-2-2 3,-3 1 1,-3-1 2,-3 1 2,-3 0 2,-3 3 2,-3 1 2,-2 3 3,-3 0 4,-1 2 5,0 1 6,-1 1 5,-3 3 10,0 8 13,-3 6 14,-2 8 13,0 4 1,0 5-12,2 3-11,1 4-12,-1 5-8,-2 3-4,-2 4-5,-2 4-4,-1 5-5,-1 7-3,-1 8-6,-1 6-4,-1 4-6,2 2-10,1 2-9,1 3-8,0-2-7,1-2-3,-1-3-4,0-3-3,2-9 4,2-14 9,4-16 11,3-13 10,1-9 2,0-1-7,0-1-5,0 0-7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39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102194 11752 498,'43'-35'67,"-6"9"-10,-8 9-9,-5 9-9,-5 5-6,1 2-1,-1 2-1,1 2-1,-1 3-2,1 4-3,-1 3-3,1 5-4,-3 2-1,-3 1-2,-4 1-1,-4 1-1,-6 0-4,-8 1-5,-8-1-7,-7 1-5,-10-1-7,-10 1-8,-12-1-7,-9 0-8,-1-1-9,12-3-11,12-3-10,12-2-11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3"/>
    </inkml:context>
    <inkml:brush xml:id="br0">
      <inkml:brushProperty name="width" value="0.04443" units="cm"/>
      <inkml:brushProperty name="height" value="0.04443" units="cm"/>
      <inkml:brushProperty name="color" value="#00BFF3"/>
    </inkml:brush>
  </inkml:definitions>
  <inkml:trace contextRef="#ctx0" brushRef="#br0">82849 23000 495,'-10'10'139,"-2"5"-30,-3 5-31,-3 5-29,-2 2-18,-1 1-6,-1-1-5,-1 1-6,-1-2-3,1 0-2,0-1-1,-1-1-1,2-2-3,1-1-4,2-3-3,3-1-5,1-3-9,2-1-16,3-2-14,1-2-16,4-3-4,6-4 4,6-4 5,6-4 5,2-3 6,1-4 7,0-2 9,-1-3 7,0 0 6,-1 1 3,-1 2 3,0 3 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4"/>
    </inkml:context>
    <inkml:brush xml:id="br0">
      <inkml:brushProperty name="width" value="0.04823" units="cm"/>
      <inkml:brushProperty name="height" value="0.04823" units="cm"/>
      <inkml:brushProperty name="color" value="#00BFF3"/>
    </inkml:brush>
  </inkml:definitions>
  <inkml:trace contextRef="#ctx0" brushRef="#br0">83500 23199 456,'7'-7'6,"-1"1"11,0 0 13,-2 2 11,0 2 2,0 4-7,0 4-7,0 4-7,0 3-3,0 3 2,0 3 2,0 3 1,0 1-1,0-1-3,-1-1-5,1-1-4,0-1-1,-2-1-1,0-1 1,-2-1 0,2-2-4,4-4-6,4-5-6,4-2-7,2-7-5,3-4-5,1-7-4,3-5-6,-1-4 1,-1-1 6,-3-1 4,-1-1 5,-3 1 5,-1 1 1,-2 3 3,-2 1 2,-2 3 3,-1 1 2,0 2 4,-2 3 2,0 2 7,0 6 14,0 4 13,0 6 13,-1 4 1,0 3-9,-2 5-10,0 3-10,-1 4-6,0 1-2,0 3-3,0 1-3,-2 1-2,-2 2-1,-4 1-1,-2 1-1,-1-1-3,-1-2-6,0-2-4,0-1-5,2-7-10,3-9-17,2-10-16,4-10-16,3-9-4,6-7 12,4-8 10,5-8 11,2-3 9,-1 6 7,-1 2 7,0 5 7,-2 3 4,-1 5 0,-1 3 1,-1 5 0,-1 2 3,0 2 7,-2 2 7,-1 3 5,1 0 7,0 2 7,1 0 8,2 2 6,-1 0-4,-1 2-17,-1 0-15,0 2-17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4"/>
    </inkml:context>
    <inkml:brush xml:id="br0">
      <inkml:brushProperty name="width" value="0.04562" units="cm"/>
      <inkml:brushProperty name="height" value="0.04562" units="cm"/>
      <inkml:brushProperty name="color" value="#00BFF3"/>
    </inkml:brush>
  </inkml:definitions>
  <inkml:trace contextRef="#ctx0" brushRef="#br0">85087 22150 482,'7'-26'10,"-2"10"19,-3 12 20,0 11 20,-2 8 3,0 7-10,0 6-13,0 8-10,-1 4-8,0 0-3,-2 2-4,0 1-4,-3 2-3,-2 5-6,-3 6-5,-3 4-4,-3 7-5,-3 9-3,-3 8-3,-3 10-3,2-3-7,5-12-14,6-13-12,7-13-13,2-10-2,2-10 10,0-8 11,2-8 10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4"/>
    </inkml:context>
    <inkml:brush xml:id="br0">
      <inkml:brushProperty name="width" value="0.0396" units="cm"/>
      <inkml:brushProperty name="height" value="0.0396" units="cm"/>
      <inkml:brushProperty name="color" value="#00BFF3"/>
    </inkml:brush>
  </inkml:definitions>
  <inkml:trace contextRef="#ctx0" brushRef="#br0">85718 23624 555,'-2'-21'66,"0"5"-7,-3 5-9,-2 4-7,-1 5-7,2 2-2,1 4-4,1 2-4,-1 4-4,-2 6-4,-2 4-5,-2 4-4,0 3-3,3-1 1,1-1 0,2-1 0,2-2-1,2-3-2,2-3-2,2-3-3,2-2-4,4-1-7,2 0-7,3-2-6,3-1-3,1-2 1,3-3 1,1 0 1,2-4-2,-1 0-4,1-3-5,-1-2-4,-1-1-2,-3-2 2,-3 0 1,-3-1 2,-3 0 4,-2 1 7,-4 0 6,-2 2 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4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86000 23944 590,'-16'-15'1,"2"2"4,1 3 2,1 1 4,1 2 4,1 0 5,0 2 6,2 1 5,0 3 5,-2 7 5,0 7 3,-1 8 5,-1 3-3,1 4-10,-1 3-11,0 3-11,1 1-11,1 2-15,0 0-13,2 2-14,1-4-3,0-8 6,2-7 7,1-9 7,0-3-3,2 0-10,0 0-11,2 0-10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4"/>
    </inkml:context>
    <inkml:brush xml:id="br0">
      <inkml:brushProperty name="width" value="0.02911" units="cm"/>
      <inkml:brushProperty name="height" value="0.02911" units="cm"/>
      <inkml:brushProperty name="color" value="#00BFF3"/>
    </inkml:brush>
  </inkml:definitions>
  <inkml:trace contextRef="#ctx0" brushRef="#br0">86316 22124 755,'-12'-21'8,"8"5"16,8 5 15,8 4 17,4 5-2,5 2-16,2 4-17,3 2-17,0 2-12,0 1-11,-1 2-8,-1 0-10,-3-1-4,-3-1 3,-4-2 1,-4-2 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0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91300 35828 594,'0'-22'4,"0"3"8,0 3 9,0 3 8,1 5 8,2 8 10,2 8 8,2 7 8,1 9-3,3 7-17,2 8-17,1 8-18,1 1-10,-2-4-5,-3-5-6,-1-6-4,-2-4-12,0-7-19,-2-5-18,0-6-19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5"/>
    </inkml:context>
    <inkml:brush xml:id="br0">
      <inkml:brushProperty name="width" value="0.03582" units="cm"/>
      <inkml:brushProperty name="height" value="0.03582" units="cm"/>
      <inkml:brushProperty name="color" value="#00BFF3"/>
    </inkml:brush>
  </inkml:definitions>
  <inkml:trace contextRef="#ctx0" brushRef="#br0">86607 21592 614,'-9'-15'9,"0"3"17,-1 1 19,-1 2 17,0 7 5,2 12-11,3 11-10,1 13-10,0 6-11,0 3-12,-1 4-12,-1 2-14,-1-2-8,2-10-5,1-8-6,0-9-5,1-5-6,1-1-6,-1-1-7,0 0-6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5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86987 21516 478,'15'-7'66,"-2"2"-17,-3 2-17,-1 2-17,0 1-9,3 2-2,4 0-1,2 2-3,0 1 0,-1 1-1,-3 3 0,-1 2 0,-3 2 3,-2 1 4,-4 3 6,-2 2 4,-3 2 5,0 5 5,-2 3 6,0 4 5,-1 3 1,0 3-3,0 1-5,0 2-4,0 1-4,-2 0-4,0 0-6,-1 0-4,0 0-3,2 0-2,2 0-2,2 0-3,1 0 0,-2 0 0,0 0-1,-2 0 0,0-1-1,1-3 0,-1-4 0,0-2-1,0-4 1,0-3-2,0-5 0,0-3 0,-1-4 0,-2-1-1,-1-2 0,-3-2 0,-2-2-3,-3-2-5,-3-3-5,-3 0-5,-2-3-6,1-1-3,-1 0-6,1-1-3,1-1-4,1 0 0,3 0-2,1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6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82336 22063 501,'-8'-22'1,"2"6"3,1 5 1,0 5 3,0 2 10,-4 2 16,-2 0 18,-3 2 18,-3 0-1,-3 0-18,-3 0-18,-3 0-18,0 0-12,3 2-5,3 0-5,3 2-5,2 4-2,2 7-1,2 9-1,3 7 0,0 5 3,2 2 9,1 2 7,0 3 9,-1 2 3,-3 4 1,-5 3 0,-4 5 1,-1 0 0,3-2 0,1-4 1,2-2-1,2-4 0,1-2-2,0-4-1,2-2-3,1-2-1,1 1-2,0-1-2,2 0-2,0-1-3,2-1-1,0-3-2,2-1-2,0-4-4,2-2-4,0-2-4,2-4-5,1-3-8,3-3-9,4-3-9,2-2-11,1-3 1,-1-2 11,-1-2 9,0-2 11,-2-1 4,1 0-5,0 0-2,0 0-5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6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88900 22766 606,'16'-7'134,"-1"2"-32,1 2-32,-1 2-33,2 1-18,3 0-5,3 0-3,3 0-4,1 0-8,-3 0-9,-2 0-9,-1 0-9,-3 1-8,-5 2-3,-3 2-5,-4 2-3,-3 1 0,-2 3 5,-2 2 4,-2 1 6,-2 0 3,0-1 3,-1-2 2,-1-2 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7"/>
    </inkml:context>
    <inkml:brush xml:id="br0">
      <inkml:brushProperty name="width" value="0.03378" units="cm"/>
      <inkml:brushProperty name="height" value="0.03378" units="cm"/>
      <inkml:brushProperty name="color" value="#00BFF3"/>
    </inkml:brush>
  </inkml:definitions>
  <inkml:trace contextRef="#ctx0" brushRef="#br0">88820 23650 651,'-12'0'44,"10"2"3,8 0 4,10 2 3,5-1-3,2-1-10,4 0-11,3-2-10,1 1-10,-1 0-10,-2 2-8,0 0-9,-2 1-10,-5 0-7,-3-1-9,-4 1-8,-3 0-2,-1 0 2,-1 0 3,0 0 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8"/>
    </inkml:context>
    <inkml:brush xml:id="br0">
      <inkml:brushProperty name="width" value="0.05078" units="cm"/>
      <inkml:brushProperty name="height" value="0.05078" units="cm"/>
      <inkml:brushProperty name="color" value="#00BFF3"/>
    </inkml:brush>
  </inkml:definitions>
  <inkml:trace contextRef="#ctx0" brushRef="#br0">90150 21179 433,'22'-1'94,"-3"-2"-22,-3-2-21,-2-2-21,-2-2-13,3-2-2,1-1-3,3-3-4,0 0-2,-3-1-2,-1 0-4,-2 1-1,-2-1-3,-1 2-1,0 1-2,-2 1-2,0 0 1,0 2 5,0 1 4,0 1 4,0 3 5,1 7 7,1 8 6,2 6 7,-1 5 1,-1 5-4,-1 3-3,0 5-5,-2 2-2,-1 2-3,0 2-2,-2 2-3,0 2-1,0 0 0,0 2-1,0 0-1,0-1 1,0-6-1,0-4 0,0-5 1,0-10-6,3-16-12,2-16-11,2-15-11,2-13-5,1-9 4,3-8 3,2-9 3,0-6 2,-1-3 0,-1-3 2,-1-2 1,0-5 0,0-5 0,-1-4 0,1-5-1,0-1 2,-1 4 5,1 4 3,0 4 5,-2 6 3,-1 11 4,-2 9 2,-2 11 5,-2 5 3,-1 5 4,0 4 5,-2 4 4,1 3 4,0 1 2,1 3 2,2 1 3,-1 2-1,-1 1-2,0 1-3,-2 1-2,1 1-3,0 3-4,1 1-3,2 2-3,0 2-1,1 1 2,2 0 1,0 2 2,3 1-1,5 2-3,5 3-2,5 1-4,4 1-1,1 0-4,2 0-2,2 0-3,6 0-1,8 0 1,9 0 2,10 0 0,5 0 2,2 0-1,4 0 0,3 0 0,4-1-1,4-1-2,6 0-2,4-1-1,3-1-2,0 2-1,0 0-1,-1 2-1,-2 0-1,-6 2 0,-6 0 1,-5 2 0,-8 0-1,-7 2-3,-9 0-1,-7 1-4,-7 1-2,-8 0-1,-6 0-2,-7 0-3,-7-1-3,-7 1-5,-6 0-7,-8 0-5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8"/>
    </inkml:context>
    <inkml:brush xml:id="br0">
      <inkml:brushProperty name="width" value="0.04086" units="cm"/>
      <inkml:brushProperty name="height" value="0.04086" units="cm"/>
      <inkml:brushProperty name="color" value="#00BFF3"/>
    </inkml:brush>
  </inkml:definitions>
  <inkml:trace contextRef="#ctx0" brushRef="#br0">92600 22781 538,'42'-1'56,"6"0"-1,6-2-2,6 0 0,2-1-5,-1 0-6,-1 0-6,0 1-7,6-1-5,16 2-4,16 0-3,16 2-4,4 0-4,-5 0-4,-6 0-4,-6 0-3,-9 2-6,-8 4-8,-11 3-7,-9 5-8,-9 0-4,-6-1 0,-8-3 0,-6-1-1,-9-3-2,-11-4-7,-10-4-5,-12-4-7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8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94406 20230 526,'-1'-9'12,"0"14"23,-2 13 22,0 15 24,-2 6 4,0 0-17,-1 0-16,-1 0-16,-2 4-12,-2 8-8,-2 8-9,-1 7-7,-1 2-8,2-3-9,3-5-10,1-3-8,2-4-8,0-4-6,2-4-6,1-4-5,0-6 0,2-8 10,0-7 9,2-8 10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9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95265 20597 554,'-2'-14'4,"0"2"8,-3 4 8,-2 3 9,-2 1 3,-2 2-1,-1 0-2,-3 2-1,-3 2 0,-3 6-1,-4 4 1,-5 5-1,-1 3-1,0 1-6,0 1-4,0 1-4,1-1-3,3-1 1,3-3 2,3-1 0,3-1-1,3 0-1,2-1-3,4 1-3,3-1-3,2 1-5,4 0-6,3-1-5,2 1-4,5 0-1,4-1-2,3 1-1,4-2-3,3-3-2,3-3-3,3-2-3,1-3-2,-2-2 0,0-2 0,-1-2 0,-3-1 1,-5 0 2,-5 0 3,-5 0 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9"/>
    </inkml:context>
    <inkml:brush xml:id="br0">
      <inkml:brushProperty name="width" value="0.04699" units="cm"/>
      <inkml:brushProperty name="height" value="0.04699" units="cm"/>
      <inkml:brushProperty name="color" value="#00BFF3"/>
    </inkml:brush>
  </inkml:definitions>
  <inkml:trace contextRef="#ctx0" brushRef="#br0">96384 20716 468,'-10'-7'3,"0"2"8,-3 2 7,-1 2 7,-3 2 4,0 2-1,-1 2 0,-1 2 0,-1 2-2,1 3-3,-1 3-2,1 3-3,1 1-2,4-2-1,4-3 0,5-1-3,4-1-3,6 0-8,5-1-9,7 1-7,3-2-5,1-2-1,1-4-1,1-3-2,-1 0 0,-3 0 2,-3 2 3,-2 0 1,-5 2 3,-3 2 2,-4 2 3,-4 2 2,-5 1 4,-7 3 2,-7 1 4,-7 3 3,-3 0 2,-1-1-1,1-1 1,0 0-1,1-3 0,3-1 0,3-2-1,3-2 0,8-4 1,14-5 1,14-4 2,13-5 2,8-4-1,1-2-1,0-1-1,2-3-2,-1 0-5,-2 3-9,-2 1-7,-1 3-10,-4 0-1,-3 0 2,-5 0 5,-3 1 2,-4-2 4,-1 0 2,-2-1 1,-2-1 4,-4 0 4,-2 2 10,-6 3 8,-2 1 10,-3 2 5,0 2 0,0 2 0,1 2 2,-1 4 1,2 6 3,0 6 2,2 5 4,0 6-2,0 3-4,0 4-6,0 4-5,1 4-6,0 2-6,2 4-8,1 2-6,-1 1-4,-1 0 0,0-2 0,-1 0-1,-1-3-6,2-4-15,0-4-13,2-3-14,0-6-8,0-4-2,0-5-1,0-4-2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0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93143 36692 517,'-7'-3'120,"2"8"-19,2 9-19,2 10-19,0 3-16,-2 2-12,-2 1-12,-1 1-12,-2-1-11,0 0-9,1-1-11,-1-1-10,0-2-3,0-1 4,1-3 3,-1-1 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49"/>
    </inkml:context>
    <inkml:brush xml:id="br0">
      <inkml:brushProperty name="width" value="0.03581" units="cm"/>
      <inkml:brushProperty name="height" value="0.03581" units="cm"/>
      <inkml:brushProperty name="color" value="#00BFF3"/>
    </inkml:brush>
  </inkml:definitions>
  <inkml:trace contextRef="#ctx0" brushRef="#br0">97261 21055 614,'29'-14'6,"-6"2"12,-4 4 12,-4 3 13,-3 2 4,1 2-4,1 2-3,1 2-3,0 3-4,-2 4-5,-3 3-4,-1 5-5,-4 3-7,-8 3-7,-6 2-7,-7 4-8,-7 2-10,-7 1-13,-6 0-11,-8 2-13,2-3-4,8-6 4,9-5 3,9-6 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0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97450 23100 659,'42'0'102,"-10"0"-24,-9 0-26,-10 0-25,-2 1-13,9 2 1,7 2-2,9 1 1,11 1-2,17-2-4,17-3-3,17 0-5,3-2-6,-7 0-14,-7 0-11,-9 0-12,-11 0-3,-13 2 6,-14 0 7,-13 1 7,-9 1 1,-3 0-6,-3 0-3,-2 0-6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6"/>
    </inkml:context>
    <inkml:brush xml:id="br0">
      <inkml:brushProperty name="width" value="0.0398" units="cm"/>
      <inkml:brushProperty name="height" value="0.0398" units="cm"/>
      <inkml:brushProperty name="color" value="#00BFF3"/>
    </inkml:brush>
  </inkml:definitions>
  <inkml:trace contextRef="#ctx0" brushRef="#br0">94343 24000 552,'-15'60'141,"1"-5"-32,1-5-33,1-4-32,1-5-19,2-2-5,2-3-6,3-4-4,0-1-4,2-1-3,0-1-4,2-1-4,0-3-5,0-2-9,0-3-10,0-2-8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6"/>
    </inkml:context>
    <inkml:brush xml:id="br0">
      <inkml:brushProperty name="width" value="0.03145" units="cm"/>
      <inkml:brushProperty name="height" value="0.03145" units="cm"/>
      <inkml:brushProperty name="color" value="#00BFF3"/>
    </inkml:brush>
  </inkml:definitions>
  <inkml:trace contextRef="#ctx0" brushRef="#br0">94950 25100 699,'8'21'154,"-1"-3"-53,1-5-55,0-3-55,-1-2-30,-1-1-6,-1 1-7,0 0-6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7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95559 24466 595,'-7'7'0,"0"-1"0,2-1 0,1 0 0,-2 1 8,-2 6 14,-3 4 14,-3 5 15,-1 2 4,4 1-6,3-1-6,3 1-6,1-2-6,2-3-6,0-3-5,2-3-7,2-2-4,4-1-4,3 0-5,5-2-3,2-3-4,1-4-4,1-6-5,1-4-3,1-4-3,-1-3 1,1-3 0,-1-3 1,-1-2 1,-3 1 3,-3 0 3,-2-1 2,-4 2 2,-3 1-1,-2 2 0,-3 3-1,-3 2 3,-2 2 3,-2 4 4,-2 3 5,0 1 0,-1 2-4,0 0-2,1 2-3,0 1-6,2 2-6,2 2-8,2 2-7,2 0-2,2-1 2,2-1 1,2 0 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7"/>
    </inkml:context>
    <inkml:brush xml:id="br0">
      <inkml:brushProperty name="width" value="0.03945" units="cm"/>
      <inkml:brushProperty name="height" value="0.03945" units="cm"/>
      <inkml:brushProperty name="color" value="#00BFF3"/>
    </inkml:brush>
  </inkml:definitions>
  <inkml:trace contextRef="#ctx0" brushRef="#br0">96578 24250 557,'-17'52'158,"0"-7"-37,-1-5-39,-1-5-37,-1-4-24,-3 0-9,-1 1-8,-2-1-10,-1-1-7,1-2-3,1-1-5,1-3-4,3-3-5,3-3-8,5-4-8,3-4-7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7"/>
    </inkml:context>
    <inkml:brush xml:id="br0">
      <inkml:brushProperty name="width" value="0.04127" units="cm"/>
      <inkml:brushProperty name="height" value="0.04127" units="cm"/>
      <inkml:brushProperty name="color" value="#00BFF3"/>
    </inkml:brush>
  </inkml:definitions>
  <inkml:trace contextRef="#ctx0" brushRef="#br0">96550 24350 533,'16'38'157,"-1"-2"-38,1-2-40,-1-1-40,0-2-20,-3 2-2,-1 1-2,-2 1-3,-1-1-4,0-2-7,0-2-6,-1-1-8,0-4-15,0-4-23,-2-3-23,0-4-23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7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97761 24420 528,'0'-11'94,"0"8"-14,0 9-13,0 10-14,-1 5-10,0 2-7,-2 4-6,0 3-6,-2 2-6,0-1-5,-1 0-4,-1 1-5,-1-3-4,0-2-5,0-3-4,0-3-6,1-2-7,1-1-11,0-1-12,2 0-10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8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98325 24666 510,'-15'0'43,"2"0"2,3 0 4,1 0 2,1 1-1,0 5-6,1 4-6,-1 4-6,0 2-5,2 1-5,1 1-4,0 1-4,1 1-4,1 1 0,-1 1-2,0 1 0,0-1-2,2-3 0,0-3-1,2-3-2,4-4-3,9-6-10,9-6-7,9-6-10,2-4-5,-3-1-5,-5-3-3,-4-1-4,-3-2 1,-3 1 5,-2-1 6,-4 1 5,-3 0 6,-4 1 5,-4 0 6,-4 2 5,-3 2 5,-4 1 4,-2 2 4,-3 3 4,-1 1 0,-1 2-4,1 2-4,-1 2-4,2 1-3,3 0 2,3 0 0,3 0 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8"/>
    </inkml:context>
    <inkml:brush xml:id="br0">
      <inkml:brushProperty name="width" value="0.03233" units="cm"/>
      <inkml:brushProperty name="height" value="0.03233" units="cm"/>
      <inkml:brushProperty name="color" value="#00BFF3"/>
    </inkml:brush>
  </inkml:definitions>
  <inkml:trace contextRef="#ctx0" brushRef="#br0">99300 24200 680,'50'7'157,"-11"-1"-51,-8-1-52,-11-1-51,-5-1-32,-1 0-11,-1-2-12,0 0-11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1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94124 36465 539,'32'-28'9,"0"5"16,2 7 16,1 5 18,-2 5 5,-3 6-6,-5 4-5,-4 6-6,-4 2-7,-6 3-10,-6 2-10,-6 1-9,-6 2-7,-4 1-5,-5 1-3,-5 1-3,-4 1-5,-1-1-4,-2 1-4,-3-1-5,0-1-1,2-1-1,0-2-1,1-3 0,2-1 3,3 0 5,3-2 5,3-1 6,8-3 8,14-4 9,13-6 9,15-4 9,5-3-1,-4 0-11,-2 1-13,-3-1-12,-4 0-11,-3 2-7,-5 1-10,-3 0-7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8"/>
    </inkml:context>
    <inkml:brush xml:id="br0">
      <inkml:brushProperty name="width" value="0.04864" units="cm"/>
      <inkml:brushProperty name="height" value="0.04864" units="cm"/>
      <inkml:brushProperty name="color" value="#00BFF3"/>
    </inkml:brush>
  </inkml:definitions>
  <inkml:trace contextRef="#ctx0" brushRef="#br0">99516 24000 452,'-1'37'144,"-1"-4"-32,0-4-31,-1-3-31,-1-3-18,2 1-4,0-1-5,2 1-5,1-1-3,2-2-1,2 0-3,2 0-1,0-3-4,-1-1-2,-1-3-5,0-1-3,-2-1-3,-2 1-5,-2 1-4,-2 2-4,-3-2-2,-4-1 0,-3-2 1,-5-2 0,-3-2 0,-1-1 2,-2-1 0,-3 0 1,1-2-3,1 0-9,3-2-9,2 0-7,2-1-4,2 2 4,4 0 2,3 2 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5:58"/>
    </inkml:context>
    <inkml:brush xml:id="br0">
      <inkml:brushProperty name="width" value="0.02921" units="cm"/>
      <inkml:brushProperty name="height" value="0.02921" units="cm"/>
      <inkml:brushProperty name="color" value="#00BFF3"/>
    </inkml:brush>
  </inkml:definitions>
  <inkml:trace contextRef="#ctx0" brushRef="#br0">100200 24123 753,'16'-1'5,"1"0"12,1-1 10,1-1 11,1 0 5,3 2-2,1 2-2,3 2-2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00"/>
    </inkml:context>
    <inkml:brush xml:id="br0">
      <inkml:brushProperty name="width" value="0.03708" units="cm"/>
      <inkml:brushProperty name="height" value="0.03708" units="cm"/>
      <inkml:brushProperty name="color" value="#00BFF3"/>
    </inkml:brush>
  </inkml:definitions>
  <inkml:trace contextRef="#ctx0" brushRef="#br0">88461 29277 593,'-13'-6'8,"8"2"16,7 4 15,6 2 17,6 2 4,5-2-6,5 0-7,5-2-6,2 0-7,-2 2-10,0 0-10,-1 2-9,-1 0-5,-1 0 0,-1-1-1,-1 1-1,-4 1-12,-5 2-24,-6 1-25,-6 3-24,-5-1-4,-2-1 18,-4-2 17,-2-2 19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00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87893 30250 616,'-16'0'4,"0"0"10,1 0 8,-1 0 10,7 0 6,14 2 3,13 0 5,15 2 4,6 0-4,0 1-9,0 2-10,0 0-10,-1 1-8,-1-1-8,-3 1-9,-2 0-8,-2-1-9,-3-1-11,-3 0-10,-3-2-11,-3 0-2,-3 0 6,-3 0 7,-2 0 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26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91377 28889 463,'-6'-7'3,"2"1"6,4 0 6,3 2 6,4-3 2,7-4-1,7-5-1,7-5-2,2-1-3,-1 3-4,-3 3-4,-1 3-3,-4 2-3,-3 2 0,-5 2 1,-3 2-1,-1 4 1,0 4 3,1 5 1,2 6 3,-1 2 2,-1 3 1,-1 2 3,0 1 1,-2 0 1,-1-1-3,0-2-1,-2-3-3,0-1 0,0 0-3,0-2-1,0-1-1,1-3-4,3-4-6,4-6-5,2-4-6,1-6-2,-1-7 2,-1-7 2,0-7 1,1-10 1,5-14-1,5-14-1,5-13-1,0 0 0,-5 14 1,-5 13 3,-5 14 1,-4 9 2,-2 7 0,-4 5 2,-2 7 1,-1 1 1,2-2 3,2-1 2,1-3 1,1 0 3,-2 1 1,-2 1 2,-2 1 1,-1 1 2,2 2 1,0 3 0,2 1 2,2 1 2,5 2 3,5 1 4,6 0 4,1 1 0,1 1-3,-1-1-3,1 0-4,1 0-2,2 2-1,4 0-1,3 2-2,4-1-1,6-2 0,6-2-1,6-2-1,5-1-1,1-2-3,5 0-4,2-1-2,1 0-2,-1 2 0,-1 3-2,-1 1 0,-3 1-2,-7 2-7,-5 0-5,-6 2-5,-5 0-5,-7 2-4,-6 0-3,-5 2-5,-7 0-2,-7 2-3,-6 0-3,-8 1-2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27"/>
    </inkml:context>
    <inkml:brush xml:id="br0">
      <inkml:brushProperty name="width" value="0.03589" units="cm"/>
      <inkml:brushProperty name="height" value="0.03589" units="cm"/>
      <inkml:brushProperty name="color" value="#00BFF3"/>
    </inkml:brush>
  </inkml:definitions>
  <inkml:trace contextRef="#ctx0" brushRef="#br0">94226 29650 613,'-1'17'104,"-2"1"-24,-2 3-24,-1 1-24,-3 1-13,0-1-3,-1-1-1,-1-1-3,0 0-2,2 1-1,2 1-1,3 1-2,0-1 0,0-3-1,0-4-1,0-1-1,4-6-2,10-8-3,8-8-5,9-8-3,2-4-3,0-3 0,-3-1 0,-1-2-1,-3-1 1,-2 3 2,-1 1 1,-2 3 2,-4 1 1,-3 3-2,-4 1 1,-4 3-2,-4 1 1,0 2 1,-3 2 2,-2 2 2,-3 2-1,-3 0-5,-5 2-4,-3 1-5,-2 1-4,1 3-4,1 4-4,1 2-5,2 1 1,5-3 3,3-1 3,4-2 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27"/>
    </inkml:context>
    <inkml:brush xml:id="br0">
      <inkml:brushProperty name="width" value="0.02925" units="cm"/>
      <inkml:brushProperty name="height" value="0.02925" units="cm"/>
      <inkml:brushProperty name="color" value="#00BFF3"/>
    </inkml:brush>
  </inkml:definitions>
  <inkml:trace contextRef="#ctx0" brushRef="#br0">95300 29900 752,'8'8'22,"0"1"2,-1 2 4,1 0 1,0 1 2,0 1-1,-1 1-2,1 1 1,0-1-9,0-1-13,0-2-16,-1-2-13,1-2-11,0-1-5,0-1-5,-1 0-6,1-2 0,-2-2 7,-1-2 6,0-2 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27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95948 29200 526,'-8'9'140,"2"3"-32,1 4-32,0 2-32,2 1-18,0 1-5,2-1-4,1 1-5,0 0-2,1 1-3,2 1-1,0 1-3,1 0 0,0 1-3,0-1 0,0 1-2,-1-2-1,0-1-1,-2-3-2,0-1-1,-1-2-1,0-1-4,0-1-2,0 0-3,-2-2-1,0-1 0,-3-1 0,-2 0 0,-2-2 0,-3-1-1,-4 0 1,-1-2 0,-4 0-2,-1 0-4,-3 0-4,-1 0-4,1-1-1,3-2 0,5-2 1,3-2 1,3-2 2,3 0 4,1-1 2,2-2 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28"/>
    </inkml:context>
    <inkml:brush xml:id="br0">
      <inkml:brushProperty name="width" value="0.03037" units="cm"/>
      <inkml:brushProperty name="height" value="0.03037" units="cm"/>
      <inkml:brushProperty name="color" value="#00BFF3"/>
    </inkml:brush>
  </inkml:definitions>
  <inkml:trace contextRef="#ctx0" brushRef="#br0">96550 29350 724,'15'0'48,"-1"0"-4,-1 0-4,0 0-3,-1 0-5,1 0-5,1 0-5,1 0-6,1 0-6,2 2-11,0 0-8,1 1-10,-1 1-8,-3 0-9,-3-1-8,-3 1-8,-1-1-1,0 0 7,0-2 6,0 0 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28"/>
    </inkml:context>
    <inkml:brush xml:id="br0">
      <inkml:brushProperty name="width" value="0.0465" units="cm"/>
      <inkml:brushProperty name="height" value="0.0465" units="cm"/>
      <inkml:brushProperty name="color" value="#00BFF3"/>
    </inkml:brush>
  </inkml:definitions>
  <inkml:trace contextRef="#ctx0" brushRef="#br0">97088 28981 473,'2'-13'23,"5"3"5,5 4 2,6 4 4,1 3-2,1 2-8,-1 2-8,1 2-8,-2 0-5,-1 1-2,-3 0-3,-1 0-1,-3 0 0,-2 0 4,-4-1 4,-2 1 4,-3 0 5,-1 2 4,0 0 5,-1 1 5,-2 3 2,-2 2 1,-2 3 0,-1 3 0,-3 4-2,-2 5-5,-1 4-3,-3 6-4,-1 5-5,-1 6-4,-1 5-5,-1 7-3,0 2-8,-1 1-9,1-1-11,-1 1-10,2-4-5,3-7-3,3-6-1,3-8-3,2-5 0,1-3-2,0-5 1,2-3-2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1"/>
    </inkml:context>
    <inkml:brush xml:id="br0">
      <inkml:brushProperty name="width" value="0.05115" units="cm"/>
      <inkml:brushProperty name="height" value="0.05115" units="cm"/>
      <inkml:brushProperty name="color" value="#F2395B"/>
    </inkml:brush>
  </inkml:definitions>
  <inkml:trace contextRef="#ctx0" brushRef="#br0">93961 37047 430,'-28'-21'17,"5"7"9,7 5 10,5 6 9,4 4 4,0 4-4,2 2-2,1 3-4,-2 5-2,-2 6-4,-3 5-3,-4 6-4,1 3-2,1 1-3,2-1-3,3 0-3,1 0-2,2-2-2,2 0-1,2-1-1,3-2-3,4-3-2,3-3-2,5-3-3,3-3-4,3-1-7,3-2-7,3-2-5,1-2-4,1 1 2,-1 0 2,1 0 2,-4-1 1,-4-1 4,-4-1 3,-6 0 3,-3 0 4,-2 3 5,-3 3 6,0 3 6,-4 1 4,-2-2 3,-4-3 3,-2-1 3,-2-1 1,-1 0-2,-1-1-1,-2 1-3,-1 0 0,-3 1-2,-3 1-1,-3 2-2,-1-1-5,0-1-9,-1-1-10,1 0-9,0-3-9,1-1-9,1-2-8,1-2-9,2-2-3,3-1 3,3 0 3,3-1 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29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99150 29678 521,'36'-21'65,"-6"5"-15,-5 5-15,-6 4-14,-3 3-8,4 1-2,4-1-3,2 0-3,0 0 1,0 2 2,-1 0 1,-1 2 3,-1 1 0,-1 2 2,-1 2-1,-1 2 1,0 1 1,1 1 0,1 1 2,1 2 0,0-2 1,-1 1-1,-1-2-1,-1-1 0,-1 0-2,-1 0-3,-1 0-3,0 0-3,-3-1-2,-1 1 1,-2 0-1,-2 0 0,-3 0-15,-3 1-31,-2 1-33,-4 2-30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30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98959 30697 551,'-14'-8'0,"3"2"0,3 1 0,2 0 0,4 1 4,4 1 6,4-1 8,4 0 7,4 0 6,7 2 5,5 0 4,7 2 5,2 0-3,0 0-8,0 0-10,1 0-10,-3 1-4,-2 4-1,-3 2-1,-3 3-2,-4 2 1,-3 2 1,-4 0 1,-4 1 0,-4 0 1,-1-1 0,-2-1 0,-2-1-1,0 0-1,2 0-2,2-1-2,2 1-2,1-2-2,2-1-3,0-2-3,1-2-3,2-2-6,3-2-10,3-2-8,4-2-9,-1-1-4,-1 0 3,-3 0 1,-1 0 3,-2 0 1,-1-2-2,-1 0 1,0-1-1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30"/>
    </inkml:context>
    <inkml:brush xml:id="br0">
      <inkml:brushProperty name="width" value="0.04614" units="cm"/>
      <inkml:brushProperty name="height" value="0.04614" units="cm"/>
      <inkml:brushProperty name="color" value="#00BFF3"/>
    </inkml:brush>
  </inkml:definitions>
  <inkml:trace contextRef="#ctx0" brushRef="#br0">101946 30059 476,'-15'0'4,"-1"2"7,0 0 7,1 1 8,-1 3 5,1 2 4,-1 3 5,0 4 3,1 2 1,1 5-3,1 3-3,0 4-3,2 2-4,1-1-5,0-1-4,2-1-6,2-3-2,2-3 0,4-5-1,3-3 0,1-3-4,3-2-10,2-3-8,2-1-9,2-3-5,3-6 0,3-4 0,3-5-1,2-4 0,1-3 1,1-3-1,1-3 1,-2-2 1,-3-1 2,-5-1 3,-3-1 3,-4 1 2,-2 4 2,-4 2 2,-2 3 2,-5 3 2,-2 2 0,-5 4 1,-4 3-1,-3 1-1,-1 2-5,-3 1-4,-1 1-5,0 1-3,3 3-1,3 4-1,3 2-1,2 2 0,2-2 1,2-1 1,2 0 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30"/>
    </inkml:context>
    <inkml:brush xml:id="br0">
      <inkml:brushProperty name="width" value="0.03881" units="cm"/>
      <inkml:brushProperty name="height" value="0.03881" units="cm"/>
      <inkml:brushProperty name="color" value="#00BFF3"/>
    </inkml:brush>
  </inkml:definitions>
  <inkml:trace contextRef="#ctx0" brushRef="#br0">102750 30650 566,'8'8'1,"1"0"3,2-1 1,0 1 2,0 0 7,-3 0 12,-1-1 10,-2 1 12,1 0 4,4 2-3,3 0-2,5 1-4,1 1-5,-1-1-8,-1 1-10,-1 0-8,-1-1-11,-1-1-11,-1-1-12,0 0-11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31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103236 29300 458,'31'0'103,"-1"2"-23,-2 0-21,0 2-22,-2 0-13,-3 2-5,-3 0-5,-3 1-5,-2 2-4,0 2-3,-2 2-4,-1 1-4,-2 3 2,-2 1 4,-4 3 6,-2 2 4,-5 2 5,-6 4 1,-6 5 2,-5 3 2,-4 3 1,-1 2-1,-1 2-1,-1 2 0,0 1-3,-1 2-4,1 0-5,0 2-5,-1-1-2,1-1-3,-1 0-1,1-2-2,1-1-9,5-2-14,3-2-15,5-2-15,2-3-4,2-5 7,2-5 5,3-5 7,0-4 3,0-3 0,0-3 2,0-2-1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31"/>
    </inkml:context>
    <inkml:brush xml:id="br0">
      <inkml:brushProperty name="width" value="0.05353" units="cm"/>
      <inkml:brushProperty name="height" value="0.05353" units="cm"/>
      <inkml:brushProperty name="color" value="#00BFF3"/>
    </inkml:brush>
  </inkml:definitions>
  <inkml:trace contextRef="#ctx0" brushRef="#br0">104634 29550 410,'6'12'148,"-3"7"-31,-2 8-32,-3 9-30,-4 3-18,0 2-6,-3 0-4,-2 2-6,1-2-3,2-2-4,4-3-2,3-4-3,1-2-2,0-1-3,0-3-1,0-1-2,1-3-2,1-3-3,3-3-3,2-3-3,-3-1-4,-8 0-3,-8-1-6,-7 1-3,-7-1-3,-5-1 0,-5 0-1,-4-2 0,-2-1 0,2-2 1,2-3 1,2 0 0,3-2 3,5 0 3,5 0 4,5 0 3,2 0-2,2 0-10,1 0-9,1 0-9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31"/>
    </inkml:context>
    <inkml:brush xml:id="br0">
      <inkml:brushProperty name="width" value="0.0381" units="cm"/>
      <inkml:brushProperty name="height" value="0.0381" units="cm"/>
      <inkml:brushProperty name="color" value="#00BFF3"/>
    </inkml:brush>
  </inkml:definitions>
  <inkml:trace contextRef="#ctx0" brushRef="#br0">105600 29481 577,'17'-7'8,"3"0"16,3 2 17,3 1 15,2 0 5,1 2-8,0 0-8,2 2-8,1 1-6,-1 2-5,0 2-3,1 1-5,-4 2-20,-4-2-32,-5-1-35,-4 0-33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0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88803 34283 548,'-24'-7'115,"-1"16"-22,-1 17-23,0 17-24,1 4-15,7-7-4,5-6-6,6-7-6,3-4-3,0 0-3,0 1-2,1-1-2,2-2-4,7-5-6,7-5-5,8-4-5,3-8-3,2-8 1,3-9-1,1-9 1,0-4 1,-3 2 2,-4 0 3,-1 1 2,-5 1 1,-3 2 0,-4 0 0,-5 1 1,-2 2 1,-4 5 3,-2 3 3,-3 5 4,-4 1 2,-2 2-2,-3 1-1,-3 0-1,-1 2-3,1 2-7,1 2-6,1 2-7,1 2-5,4 2-4,3 2-5,3 1-4,2 1 0,3 0 1,4-2 3,2-1 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0"/>
    </inkml:context>
    <inkml:brush xml:id="br0">
      <inkml:brushProperty name="width" value="0.03449" units="cm"/>
      <inkml:brushProperty name="height" value="0.03449" units="cm"/>
      <inkml:brushProperty name="color" value="#F2395B"/>
    </inkml:brush>
  </inkml:definitions>
  <inkml:trace contextRef="#ctx0" brushRef="#br0">89750 34750 637,'22'15'136,"-3"-1"-35,-3-1-34,-3-1-35,-2 0-18,1 1-6,0 1-4,0 1-4,-2 0-11,-1-1-17,-2-1-16,-2 0-18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1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90199 33695 460,'-1'-21'2,"0"3"2,-2 5 4,0 3 3,3 4 7,8 4 10,8 4 9,7 4 11,4 2-1,-1-1-10,-1 1-10,-1 0-10,-2 0-8,-3 2-4,-3 0-4,-3 1-4,-3 1-1,-2 0 3,-4-1 4,-2 1 4,-3 0 2,0 2 4,-2 0 3,0 1 3,-2 2 1,-2 1 1,-2 3 0,-1 1-1,-3 3 1,-2 3-3,-2 3-1,-1 3-2,-3 4-3,-1 8-3,-3 6-4,-1 7-3,-2 5-4,-1 1-6,-1 3-6,0 1-6,-1 0-5,3-5-2,2-3-4,1-4-3,3-7-3,5-10-1,3-10-3,4-9-2,3-7-2,1-1 0,0-2-2,2-2-1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3"/>
    </inkml:context>
    <inkml:brush xml:id="br0">
      <inkml:brushProperty name="width" value="0.03118" units="cm"/>
      <inkml:brushProperty name="height" value="0.03118" units="cm"/>
      <inkml:brushProperty name="color" value="#F2395B"/>
    </inkml:brush>
  </inkml:definitions>
  <inkml:trace contextRef="#ctx0" brushRef="#br0">42750 14845 705,'7'-19'-29,"-2"7"27,-3 8 27,0 8 26,-2 4 8,1 0-12,2-1-10,0 1-11,1 1-7,0 2-2,0 1-4,0 3-1,0 1-4,0-1-3,0 1-3,0 0-3,-1-1-2,1 1 0,0 0 0,0-1 0,0 0-1,0-3-1,0-1-2,0-2 0,0-4 1,2-4 1,0-6 2,1-4 3,1-4 0,0-1 1,0-3 0,0-1 0,0-3 0,1-1 0,1-3 0,2-1 0,-1-1 0,-1 3 0,-1 2 0,0 1 0,-2 2 1,-1 1 2,-1 1 1,0 1 3,-2 1 0,0 2-1,-2 3-2,0 1-1,-1 4-10,0 6-19,0 6-21,0 6-19,0 1-4,2-1 9,0-3 10,2 0 10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1"/>
    </inkml:context>
    <inkml:brush xml:id="br0">
      <inkml:brushProperty name="width" value="0.03085" units="cm"/>
      <inkml:brushProperty name="height" value="0.03085" units="cm"/>
      <inkml:brushProperty name="color" value="#F2395B"/>
    </inkml:brush>
  </inkml:definitions>
  <inkml:trace contextRef="#ctx0" brushRef="#br0">92505 39365 713,'-13'-7'7,"6"3"16,6 1 16,6 2 15,8 1 1,13 0-11,11 0-12,12 0-12,5 0-10,-1 0-8,-1 0-6,0 0-9,-6 0-11,-8 2-17,-10 0-17,-7 1-15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1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91481 34190 482,'1'-19'9,"0"10"16,2 10 17,0 10 17,0 5 4,0 3-11,-2 2-9,0 1-11,-1 1-6,0 1-3,0-1-4,0 1-2,0 0-3,2 1 0,0 0-1,2 2-2,-1 0 1,-1-1-1,0-1 1,-1-1 0,-2-1-4,-1 1-8,0-1-8,-1 1-8,-2-2-3,-2-3 0,-2-3 3,-1-3 0,-3-2 1,-2-1-2,-1 0-1,-3-2-2,-2-1-3,-1-2-5,-2-3-4,-3 0-5,2-5-2,3-6 2,5-6 0,3-5 2,3-2 1,1 3 2,0 3 2,2 2 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1"/>
    </inkml:context>
    <inkml:brush xml:id="br0">
      <inkml:brushProperty name="width" value="0.02956" units="cm"/>
      <inkml:brushProperty name="height" value="0.02956" units="cm"/>
      <inkml:brushProperty name="color" value="#F2395B"/>
    </inkml:brush>
  </inkml:definitions>
  <inkml:trace contextRef="#ctx0" brushRef="#br0">92150 33827 744,'23'-21'5,"1"3"11,-1 5 12,1 3 10,-2 4 3,-1 1-4,-3 2-3,-1 2-4,0 1-10,1 2-13,3 0-15,1 2-14,0 0-5,-3 1 2,-3 1 4,-2 2 3,-3-1-3,-1 1-10,-1 0-11,0-1-10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2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93389 34461 538,'-2'-13'10,"0"8"21,-3 7 20,-2 6 21,-2 5 3,-4 5-14,-2 4-16,-3 3-14,-3 2-8,-3 1-3,-3-1-2,-3 1-3,-1 0-6,0 0-9,-1 2-8,1 1-10,2-2-9,3-5-9,5-5-10,3-5-10,3-5-4,2-4 1,3-6 1,1-4 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2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93400 34600 595,'36'31'59,"-6"-2"4,-5 0 4,-7-1 5,-3 0-7,0 1-20,-2 1-19,-1 1-18,-1-1-17,-1-2-13,0-2-12,-2-1-13,-1-4-6,0-3 5,-2-4 2,0-4 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2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95150 34275 539,'1'-21'3,"3"5"7,4 4 5,2 6 7,3 4 8,3 4 8,3 4 10,3 4 8,0 2-1,-3 3-10,-3 2-10,-2 1-9,-4 3-9,-3 1-3,-2 2-5,-4 3-4,-4 1-1,-7 1 1,-8 0 3,-5 2 1,-4-1-3,1-1-7,1-3-8,1-1-8,2-4-3,3-3 1,3-5 2,3-3 1,6-5 1,11-4-1,12-6-1,10-4-1,5-2-1,2 3-2,1 1-2,1 2-1,-2 2-2,-2 0-2,-3 2-2,-3 0-2,-4 1 2,-3 0 3,-5 0 3,-3 0 4,-2 0 3,0-2-1,0 0 0,0-2 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2"/>
    </inkml:context>
    <inkml:brush xml:id="br0">
      <inkml:brushProperty name="width" value="0.04779" units="cm"/>
      <inkml:brushProperty name="height" value="0.04779" units="cm"/>
      <inkml:brushProperty name="color" value="#F2395B"/>
    </inkml:brush>
  </inkml:definitions>
  <inkml:trace contextRef="#ctx0" brushRef="#br0">97111 34230 460,'7'-15'5,"-2"2"9,-3 3 11,0 1 9,-1 3 5,1 4 0,3 4 0,2 4-1,0 3 0,0 3-2,-2 3-3,0 4-2,-2 1-4,-2 1-4,-2 1-5,-2 1-4,-3 1-3,-2 3 0,-3 1-2,-3 2 0,-2 2-1,0-1 1,1 0 1,-1 1 0,2-3-2,2-2-7,4-3-5,3-2-6,5-5-4,8-3-4,7-4-2,9-5-3,4-2-4,1-4-4,0-2-4,2-3-4,-1-2-2,-1 2-2,-3 1-1,-1 0-2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3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98566 34750 595,'-12'0'8,"8"0"14,8 0 15,8 0 16,4 0 3,1 0-7,1 0-6,1 0-8,4 0-6,7 0-4,6 0-5,8 0-5,2 0-6,-4 0-6,-2 0-5,-3 0-7,-5 0-7,-4 0-8,-4 0-6,-6 0-8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3"/>
    </inkml:context>
    <inkml:brush xml:id="br0">
      <inkml:brushProperty name="width" value="0.04334" units="cm"/>
      <inkml:brushProperty name="height" value="0.04334" units="cm"/>
      <inkml:brushProperty name="color" value="#F2395B"/>
    </inkml:brush>
  </inkml:definitions>
  <inkml:trace contextRef="#ctx0" brushRef="#br0">99339 34030 507,'-1'-15'6,"0"2"11,-2 3 11,0 1 12,-1 3 6,2 4-1,0 4-1,2 4 1,0 4-3,0 7-5,0 6-3,0 5-4,-1 3-4,-4 1-6,-2-1-4,-3 0-5,-3 2-6,0 5-6,-1 3-6,-1 4-7,0 1-6,3-1-4,1 0-5,2-1-4,2-4-5,1-6-5,0-6-4,2-5-5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4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101738 34533 498,'-8'-6'47,"0"4"-4,0 4-5,0 4-3,-1 3-1,-1 5 1,-3 4 1,-2 3 1,0 3-1,-1 1-4,1 1-6,-1 1-3,2-1-5,2 0-2,4-1-4,3-1-2,1-2-3,2-3 0,0-3-2,2-3-1,2-3-3,4-2-5,4-4-5,3-2-4,4-5-4,3-4-3,3-5-2,3-5-4,1-4 0,-1-1-1,-1-3 1,-1-1-1,-3-1 2,-5 1 3,-5 1 3,-4 2 3,-5 0 2,-3 3 5,-2 1 3,-3 3 3,-4 1 3,-4 4 1,-4 3 0,-3 3 0,-2 1 0,1 2-5,1 0-3,1 2-4,2 1-3,3 3-3,3 4-1,3 2-3,1 1-3,2-1-2,0 0-2,2-2-2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4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102500 35050 576,'14'7'5,"-1"-2"9,-2-3 10,-2 0 9,-2-1 5,1 3 0,0 4 1,0 2-1,-1 2-2,-1 1-6,-1 1-5,0 1-5,-2 1-4,0-1 1,-2 1-1,0 0-1,-1-1-3,0-1-5,0-1-6,0-1-7,-1 0-7,0-1-9,-2 1-11,0 0-9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2"/>
    </inkml:context>
    <inkml:brush xml:id="br0">
      <inkml:brushProperty name="width" value="0.05314" units="cm"/>
      <inkml:brushProperty name="height" value="0.05314" units="cm"/>
      <inkml:brushProperty name="color" value="#F2395B"/>
    </inkml:brush>
  </inkml:definitions>
  <inkml:trace contextRef="#ctx0" brushRef="#br0">97296 37000 413,'7'38'167,"-2"0"-40,-3-1-38,0-2-39,-4 3-21,0 4-4,-3 6-3,-2 4-4,0 2-3,-1-2-1,0-3 0,0-1-3,2-3-5,1-4-14,2-4-11,2-3-13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7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103947 34381 562,'22'-13'0,"0"3"0,-1 4 0,0 4 0,-1 2 7,3 2 16,1 0 15,3 2 15,-3 1 4,-4 5-7,-4 4-6,-6 4-7,-4 2-6,-4 3-6,-4 1-4,-4 3-6,-4 1-4,-6 0-2,-4 2-2,-4 1-2,-4 0-2,1-2-2,-1 0-1,1-1-2,2-2-1,5-3-1,5-3 0,5-3-1,8-2 0,13 0 3,13-2 0,13-1 3,6-3-5,2-4-10,0-6-10,2-4-10,-2-2-6,-4 2 1,-4 2 0,-4 2 0,-4 1 2,-7 0 3,-5 0 4,-6 0 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8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91159 38616 582,'-14'-1'0,"3"-1"0,3 0 0,2-1 0,4-1 9,4 2 15,4 0 16,4 2 17,4 0 4,7 0-8,5 0-8,7 0-8,1 0-7,0 0-7,-2 0-6,0 0-7,-1 0-4,-1 2-2,-2 0-2,0 2-3,-3 0-6,-5 3-10,-5 2-10,-4 2-10,-5 1-8,-3 1-7,-2 1-6,-3 1-6,-3-1 2,0-1 11,-2-2 11,0-2 12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8"/>
    </inkml:context>
    <inkml:brush xml:id="br0">
      <inkml:brushProperty name="width" value="0.03317" units="cm"/>
      <inkml:brushProperty name="height" value="0.03317" units="cm"/>
      <inkml:brushProperty name="color" value="#F2395B"/>
    </inkml:brush>
  </inkml:definitions>
  <inkml:trace contextRef="#ctx0" brushRef="#br0">91009 39415 663,'-25'-6'53,"11"1"-6,12 2-7,12 2-5,11 1-4,13 2 0,11 0-1,11 2 0,5-1-6,-4 1-10,-5 0-12,-3 0-12,-4 0-8,-6 0-8,-4 0-7,-5 0-8,-4-1-2,-1 1 1,-3 0 1,-1 0 3,-3-1 1,-3 0 4,-3-2 3,-2 0 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9"/>
    </inkml:context>
    <inkml:brush xml:id="br0">
      <inkml:brushProperty name="width" value="0.04393" units="cm"/>
      <inkml:brushProperty name="height" value="0.04393" units="cm"/>
      <inkml:brushProperty name="color" value="#F2395B"/>
    </inkml:brush>
  </inkml:definitions>
  <inkml:trace contextRef="#ctx0" brushRef="#br0">93953 38176 500,'6'-21'5,"-3"5"10,-2 5 10,-4 5 10,-2 4 6,-3 5 3,-4 6 3,-2 4 3,-1 5-2,1 5-6,1 5-7,1 5-6,-1 2-5,0 0-4,-1 0-4,-1 0-4,-1 0-4,1 0-4,-1 0-6,0 1-5,1-2-6,1-2-7,1-2-8,1-1-7,2-4-10,6-4-12,4-3-12,6-4-13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9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94750 39500 632,'0'22'121,"2"-3"-26,0-3-26,2-3-26,0-2-19,3-1-11,2 0-11,2-2-10,0-1-12,1 0-12,0-2-10,0 0-11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49"/>
    </inkml:context>
    <inkml:brush xml:id="br0">
      <inkml:brushProperty name="width" value="0.05316" units="cm"/>
      <inkml:brushProperty name="height" value="0.05316" units="cm"/>
      <inkml:brushProperty name="color" value="#F2395B"/>
    </inkml:brush>
  </inkml:definitions>
  <inkml:trace contextRef="#ctx0" brushRef="#br0">95277 38060 413,'-5'-36'4,"4"9"9,6 7 7,4 9 9,5 4 0,5 2-7,5 2-8,5 2-6,1 3 0,-1 4 7,-3 4 8,-1 3 7,-3 3-1,-3 2-7,-3 0-9,-3 1-8,-2 1-2,-2 1 1,-3 1 3,-1 1 2,-3 1 4,-6 1 5,-4 1 5,-5 1 5,-4 1 2,-1 2-2,-3 2-1,-1 3-3,-3 2-1,-3 4-3,-3 4-3,-3 4-3,-2 5-4,0 7-5,-2 7-7,0 7-5,-1 5-8,3 3-9,2 2-10,2 4-10,2-5 0,5-14 6,3-11 8,5-14 7,1-8-4,2-3-15,1-5-13,1-3-15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50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98336 39582 561,'-3'-19'6,"-7"9"13,-8 8 12,-5 9 12,-4 7 4,1 2-5,1 3-5,1 3-6,3-1-5,5-3-6,4-5-4,6-3-6,6-4-9,8-2-10,7-4-13,9-2-10,4-3-5,1 0 4,0-1 4,2-1 4,-1 0 3,-5 2 4,-3 2 3,-5 2 4,-3 2 4,-4 4 5,-5 2 4,-2 3 4,-5 2 5,0 0 4,-3-1 5,-2 1 3,-1-1 3,0 0-1,1-2-1,-1-1 0,3-1-6,6-4-9,6-3-10,5-2-10,5-3-4,3-2 0,3-1 1,3-3 0,0 0-2,-3 2-4,-3 2-5,-2 3-4,-6 2 4,-7 6 16,-6 4 14,-8 5 15,-3 1 9,-1-1 6,-1-2 3,-1-2 5,2-2-1,8-3-10,6-1-7,8-1-9,5-4-10,5-1-13,5-1-11,5-3-12,2 0-7,-2 2 0,0 2 0,-1 2-1,-3 2 1,-5 0 5,-5 2 3,-4 0 4,-5 2 5,-3 0 6,-2 1 5,-3 2 8,-4-1 6,-4 1 9,-4 0 9,-3 0 8,-2-2 6,2-1 3,3-2 3,1-2 3,5 1-7,10 2-18,8 4-17,9 2-18,3 1-10,-4-1-2,-5-1-2,-3 0-3,-3-3 0,-2-4 0,-2-4 0,-2-4 1,-2-3 3,0-4 4,-2-2 6,0-3 4,0-1 3,0 1 4,1 1 3,2 1 3,0 1 3,0 1 4,0 0 3,0 2 4,0 3 9,2 5 16,1 4 14,0 5 15,1 3 0,0 0-13,0 0-14,0 0-15,0 0-7,3-1 0,2 1-2,2 0-1,1-1-9,1-3-20,1-1-18,2-1-19,-2-3-12,-1-1-2,-2 0-4,-2-1-2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50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100996 40000 599,'-14'2'82,"3"6"-11,3 4-9,3 5-11,1 1-8,2 0-6,0 0-7,2-2-6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51"/>
    </inkml:context>
    <inkml:brush xml:id="br0">
      <inkml:brushProperty name="width" value="0.05637" units="cm"/>
      <inkml:brushProperty name="height" value="0.05637" units="cm"/>
      <inkml:brushProperty name="color" value="#F2395B"/>
    </inkml:brush>
  </inkml:definitions>
  <inkml:trace contextRef="#ctx0" brushRef="#br0">101842 39461 390,'0'-13'29,"2"8"13,0 7 12,2 6 14,-1 5 2,1 1-9,0 3-9,0 2-9,-1 0-7,0 1-6,-2-1-7,0 1-5,-3 2-4,-2 4 0,-3 6 2,-3 5-1,-2 0-1,0-2-6,0-3-6,1-3-4,0-2-3,2 0 1,2 1 0,3-1 0,2-1-1,5-3-6,6-3-5,4-3-6,4-5-6,5-6-7,3-8-9,5-6-8,0-5 0,0-3 7,-2-3 7,1-3 7,-5 0 1,-4 5-6,-5 3-6,-4 4-5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51"/>
    </inkml:context>
    <inkml:brush xml:id="br0">
      <inkml:brushProperty name="width" value="0.03243" units="cm"/>
      <inkml:brushProperty name="height" value="0.03243" units="cm"/>
      <inkml:brushProperty name="color" value="#F2395B"/>
    </inkml:brush>
  </inkml:definitions>
  <inkml:trace contextRef="#ctx0" brushRef="#br0">102950 39105 678,'1'-14'6,"2"2"11,2 4 12,2 3 12,1 2 4,3 2-4,2 2-5,2 2-3,1 1-6,1 2-6,1 0-7,1 1-6,0 1-5,1 0-3,-1 0-2,1-1-2,-1 1-13,-3-2-22,-1-1-22,-2 0-21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2"/>
    </inkml:context>
    <inkml:brush xml:id="br0">
      <inkml:brushProperty name="width" value="0.05002" units="cm"/>
      <inkml:brushProperty name="height" value="0.05002" units="cm"/>
      <inkml:brushProperty name="color" value="#F2395B"/>
    </inkml:brush>
  </inkml:definitions>
  <inkml:trace contextRef="#ctx0" brushRef="#br0">97328 36581 439,'1'-13'7,"2"3"12,1 4 13,3 4 13,1 4 5,2 4-4,0 4-3,1 3-3,0 3-4,-2 1-4,-3 2-5,-1 0-4,-1 1-1,0 3 1,0 1 0,0 2 2,-1 2-3,0-1-3,-2 0-6,0 1-4,-3 0-4,-4 2-6,-4 3-5,-3 1-5,-4 2-2,0 0-2,-1 2 0,0 1-1,0-3-1,2-4 0,4-5-1,3-5 0,1-4-10,1-3-20,-1-3-20,0-2-19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6:51"/>
    </inkml:context>
    <inkml:brush xml:id="br0">
      <inkml:brushProperty name="width" value="0.04623" units="cm"/>
      <inkml:brushProperty name="height" value="0.04623" units="cm"/>
      <inkml:brushProperty name="color" value="#F2395B"/>
    </inkml:brush>
  </inkml:definitions>
  <inkml:trace contextRef="#ctx0" brushRef="#br0">104019 37900 475,'-14'2'84,"4"6"-7,4 4-6,4 5-7,1 7-6,-2 7-8,-2 8-8,-1 8-8,-3 5-9,-2 3-10,-2 3-10,-1 4-11,-2 2-6,-1 6-6,-2 5-4,1 5-5,0-4-11,2-14-18,4-11-17,3-13-17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03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71850 44713 608,'24'7'6,"-1"17"10,1 15 12,-1 16 12,-3 3 2,-5-9-5,-6-8-6,-6-9-5,-2-5-3,2-1-2,2-1-1,2-1-2,2-3-2,3-3-1,3-5-3,4-3-1,3-5-2,5-8-3,4-6-1,6-7-2,5-8-2,8-7 1,6-8 0,8-8 0,5-5-8,5 0-13,4-1-13,6-1-15,-5 3-8,-15 8-3,-14 7-3,-15 9-4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12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63211 51016 513,'1'-12'7,"0"8"13,2 8 15,0 8 13,0 6 7,0 6-2,-2 7-2,0 5-1,-3 3-4,-2 2-9,-3 1-7,-3 0-8,-1-2-6,1-4-5,0-5-6,2-5-4,2-4-7,1-1-6,2-3-7,2-1-5,1-5-10,2-8-10,0-8-11,2-8-11,0-4-1,1-1 7,1-2 7,2 1 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12"/>
    </inkml:context>
    <inkml:brush xml:id="br0">
      <inkml:brushProperty name="width" value="0.05449" units="cm"/>
      <inkml:brushProperty name="height" value="0.05449" units="cm"/>
      <inkml:brushProperty name="color" value="#F2395B"/>
    </inkml:brush>
  </inkml:definitions>
  <inkml:trace contextRef="#ctx0" brushRef="#br0">63975 50344 403,'8'-9'2,"0"-2"4,0-2 4,-1-1 3,2 0 3,2 2 1,2 4 0,1 3 2,3 1-1,1 2-2,3 0-2,1 2-2,1 0-2,-1 0-3,-1 0-3,-1 0-3,-1 0-2,-3 0-1,-1 0-2,-2 0-1,-2 0-1,-1 2 2,0 0 2,-2 2 0,-1 1 7,-2 1 8,-3 3 11,0 2 9,-2 2 4,0 3-3,0 3-3,0 4-2,-1 1-2,-1 2-3,0 3-3,-1 1-1,-1 2-3,0 1-2,0 0-1,0 2-2,0 1-1,0 2 0,0 2-2,1 3 0,-1-1 0,0-1-2,0 0 0,0-1-1,0-3 0,0-4-2,0-4-1,0-3-1,-2-7-12,-3-9-25,-5-8-24,-4-10-24,-1-6-6,-1-7 13,1-5 13,-1-6 13,1-5 9,-1-1 3,0-2 5,1-2 3,0 0 5,3 2 6,1 2 4,3 2 6,0 2 4,2 3 0,1 3 2,0 3 1,3 3 4,1 3 5,2 3 6,2 3 7,2 2 1,2 2 0,2 2 0,1 3-1,2 4-1,-2 9-1,-1 9 0,0 9-2,-3 3-2,-4-1-4,-4-3-5,-4-1-4,-1-3-3,3-3 1,1-3-1,2-3-1,3-3-1,6-2-2,4-4-4,5-2-3,2-2 1,-2 2 4,-3 0 4,-1 2 3,-2 0 3,-2 1 0,-2 2 1,-2 0 0,-4 2 1,-4 3-1,-5 4-1,-5 2-1,-3 0 0,1-1-3,-1-2-1,1-3-2,1-2-2,2-2-3,4-4-3,3-2-4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13"/>
    </inkml:context>
    <inkml:brush xml:id="br0">
      <inkml:brushProperty name="width" value="0.03282" units="cm"/>
      <inkml:brushProperty name="height" value="0.03282" units="cm"/>
      <inkml:brushProperty name="color" value="#F2395B"/>
    </inkml:brush>
  </inkml:definitions>
  <inkml:trace contextRef="#ctx0" brushRef="#br0">66170 49887 670,'-5'-6'6,"8"6"14,6 4 13,8 6 14,0 2-1,-1 3-14,-4 2-13,-3 1-15,-3 2-8,-4-1-6,-4 1-5,-4 0-5,-3-2-2,-3-1 2,-4-3 1,-1-1 2,-2-2 0,4-3 1,3-1-1,3-2 1,5-2 2,8-2 8,7-2 5,9-2 8,2-1 3,-3 1 1,-3-2 2,-3 2 0,-1-1 1,0 2 3,-1 0 0,1 2 2,-3 1 1,-4 4 1,-6 2 1,-4 3 0,-5 3-2,-3 2-3,-5 1-3,-3 3-4,-3 0-2,1-1 1,-1-1 1,1-1 0,0-1-3,-1-2-9,1-3-8,-1-1-8,3-2-6,3-2-4,4-2-3,5-2-3,3-2-1,4-2 3,4-2 4,4-2 4,4-2 3,5-1 5,5-3 5,5-2 4,1 1 5,-1 3 8,-3 3 8,-1 2 6,-3 2 4,1 0-3,-2 0-1,-1 1-3,-2 0 2,-3 3 4,-3 4 4,-2 2 4,-4 3 1,-2 0-4,-4 1-3,-2 1-4,-3 2-6,-3 2-9,-4 1-10,-1 3-8,-2-1-8,0-1-8,2-2-8,1-2-7,2-3-4,1-1 3,2-2 1,2-2 2,2-2 4,-1-1 5,0 0 5,0-1 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13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65558 51450 622,'-15'17'46,"1"3"-3,1 3-2,0 3-3,2 1-3,1 1-7,0-1-7,2 1-6,0-2-6,0-2-4,1-1-3,-1-3-4,2-2-9,4-4-14,4-5-13,4-3-13,3-5-4,1-8 6,3-6 6,2-7 7,1-3 5,3 1 6,2 1 5,1 1 6,3 1 4,1 1 2,2 1 3,3 1 1,0 1 6,2 2 7,1 3 7,1 1 8,-1 1 3,0 0 0,-1 0-1,-1 1-1,-2 1 3,-1 4 4,-3 4 4,-1 4 5,-4 2 0,-3 1-4,-5 1-5,-3 2-5,-2 0-5,-2 1-5,-1 1-7,0 1-6,-2 1-1,-2 2 2,-2 0 2,-2 1 4,-3 0-2,-4 1-5,-4-1-6,-3 1-4,-3-1-3,-1-1 1,-1-1-1,-1-1 1,-1-1 1,1-2 0,-1-3 0,1-1 2,0-1-2,3-2 0,1-1-2,2 0-1,3-3-3,3-4-4,3-4-5,2-4-4,3-5-3,2-7 0,2-7-1,2-7 1,3-2-1,2 0 2,3 2 1,3 0 2,2 2 3,-2 3 7,-1 3 5,-1 4 6,-1 2 6,-2 6 6,-2 5 7,-2 5 5,-3 3 4,-3 2 1,-2 2-1,-3 2 2,-4 3 1,-4 5 2,-4 5 2,-3 6 3,-2 1-1,1 2-6,1 1-4,1 1-5,2-1-5,5-3-3,3-3-4,4-3-4,5-3-3,8-2-4,6-4-5,7-3-3,4-3-8,-1-6-11,1-4-12,-1-5-11,-2-2-3,-3 2 7,-4 3 8,-4 1 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14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67800 51125 503,'23'-15'0,"-1"-1"0,-1 0 0,-1 1 0,-1 0 2,-3 2 2,-1 2 4,-2 3 2,-2 1 6,1 2 7,0 2 6,0 2 7,-2 2 2,-1 2-5,-2 2-5,-2 2-4,0 2-3,2 3 2,1 3 0,3 3 2,0 3-2,0 1-1,-2 3-1,-1 1-3,0 2-1,0 1-4,0 1-2,0 1-4,-1 0-1,-1 0-1,0 1 0,-2-1-1,-2-1-2,-6-3-8,-4-3-5,-5-3-7,-4-3-4,0-3-1,-1-3-2,-1-2-2,-1-4-1,-1-3 1,-1-2 0,-1-4 0,2-2 3,5-1 5,5-3 5,4-2 4,5-4 3,2-5 1,4-7 2,2-5 2,5-4-1,5 0-2,7-2-1,6-1-1,2 2-2,2 2 2,1 3-1,1 3 2,-3 4-3,-6 5-2,-5 5-4,-6 5-3,-4 2-3,-1 0-2,-1 0-3,0 1-3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15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69812 49778 553,'8'-28'0,"0"7"0,-1 7 0,1 7 0,1 3 6,2 2 15,2 0 13,1 2 13,2 2 4,1 6-7,2 4-7,0 5-7,-2 3-10,-3 3-10,-4 1-13,-4 3-10,-5-1-5,-2-1 2,-5-3 2,-4-1 4,-4-2-6,-2-1-10,-3-1-11,-2-1-12,-3-1-1,1-4 8,-1-3 8,1-2 9,0-3 5,4 1 4,3 0 4,3 0 5,6-1 11,10-2 20,10-2 20,10-2 21,3-1 2,0 0-14,-1 0-15,-1 1-14,-3-1-8,-3 4-2,-4 0-2,-4 4-2,-2 0-1,-1 3-1,1 2-1,0 2-1,-1 0 2,0 1 5,-2 0 4,0 0 5,-1-1 1,1 1-1,2 0-2,0 0-1,1-2-10,2-1-15,0-2-16,1-2-16,-2-2-9,-6-2-1,-6-2-1,-6-2-2,-3-1 3,-2 0 7,0 0 6,-1 0 7,0 0 7,1 1 5,1-1 7,1 0 6,0 0 2,0 2 0,0 0-2,1 2-1,-1 0 6,0 2 12,0 0 13,1 2 13,-2 1 3,0 3-4,-1 4-4,-1 2-5,0 2-6,2-1-8,3 1-9,1 0-8,4-3-10,8-3-9,6-4-10,8-4-10,3-4-1,1-2 9,0-4 7,3-2 8,-2-1 7,-2 3 7,-1 1 7,-2 2 6,-4 4 8,-5 4 9,-4 5 10,-6 6 9,-4 2 0,-6 3-6,-4 1-8,-4 3-7,-5 1-7,0 1-7,-1 1-8,0 1-6,-1-1-3,1-2 1,1-1 2,1-2 1,1-4-8,1-3-15,1-4-17,1-5-15,2-2-4,3-4 7,2-2 9,4-3 7,3-4 8,2-2 9,4-3 7,3-3 7,2-2 6,5 1 3,4-1 2,3 1 2,3 1 6,0 4 7,-1 4 8,1 5 7,0 2 6,1 2 2,1 2 3,1 2 2,-1 2-1,-3 3-7,-3 3-7,-3 4-6,-2 0-6,-1 1-3,0 0-3,-2-1-4,1-1-15,2-6-25,1-5-25,3-4-26,0-5-4,-3-2 14,-1-3 16,-2-3 15,-1-2 10,0 2 6,0 1 7,-1 1 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15"/>
    </inkml:context>
    <inkml:brush xml:id="br0">
      <inkml:brushProperty name="width" value="0.04169" units="cm"/>
      <inkml:brushProperty name="height" value="0.04169" units="cm"/>
      <inkml:brushProperty name="color" value="#F2395B"/>
    </inkml:brush>
  </inkml:definitions>
  <inkml:trace contextRef="#ctx0" brushRef="#br0">71056 50710 527,'11'-19'3,"7"-5"5,7-7 5,7-5 5,1 1 2,-7 6 1,-6 7-2,-5 7 1,-5 6 4,-2 6 8,-4 6 10,-2 6 8,-4 4-1,-2 3-9,-4 3-9,-2 3-10,0 0-6,2-1 0,4-2-2,3-3-1,2-1-5,3-1-12,4 0-11,2-2-10,2-1-6,0-1 0,-1 0 0,1-2 0,-1-1 3,-1 0 4,0-2 6,-2 0 5,-2 0 5,-4 5 4,-4 4 4,-4 4 5,-4 1 3,-5 1 2,-6-1 1,-3 1 2,-4 0 0,-1 1 1,-1 1 0,0 1 0,-1-1-2,3-3-5,1-3-5,3-3-4,2-2-7,1-3-7,2-1-7,3-2-8,2-3-4,2-6-3,4-4-3,3-5-3,1-5 2,2-3 8,0-5 5,2-3 8,1-2 5,2 1 4,2 2 3,2 0 5,1 3 7,3 5 12,2 4 12,2 6 11,0 4 7,1 2 1,-1 4 0,1 3 1,1 3-1,3 5-3,3 5-4,3 5-2,1 4-8,-1 3-10,-1 3-12,-1 3-10,-1 0-11,2 0-7,1-1-8,1-1-9,-2-4-6,-5-6-3,-5-5-4,-4-6-4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15"/>
    </inkml:context>
    <inkml:brush xml:id="br0">
      <inkml:brushProperty name="width" value="0.04417" units="cm"/>
      <inkml:brushProperty name="height" value="0.04417" units="cm"/>
      <inkml:brushProperty name="color" value="#F2395B"/>
    </inkml:brush>
  </inkml:definitions>
  <inkml:trace contextRef="#ctx0" brushRef="#br0">72065 50080 498,'15'-15'1,"-1"2"3,-1 3 3,-1 1 3,-1 3 0,-2 4-5,-2 4-3,-2 4-3,-3 4-4,-4 3-4,-4 5-3,-4 3-4,-4 3-2,-5-1 2,-5 1-1,-5-1 1,-2 0 3,1-3 3,1-1 6,1-2 3,2-3 6,1-1 3,3-2 5,1-2 5,6-3 4,9-1 7,8-2 6,10-2 5,6-1 1,7 0-7,5 0-7,6 0-6,3-1-6,-2-2-5,0-2-6,-1-1-5,-3-2-2,-3 2-1,-5 1 0,-3 0 0,-6 1 4,-7 0 7,-6 0 7,-8 1 8,-4 0 3,-3 3 0,-4 4-2,-2 2-1,-1 3-2,1 2-1,1 2-1,1 1-3,-1 3-1,-1 3-2,-3 3-2,-1 3-2,-3 5 0,-1 7 0,-3 6 1,-1 8 1,-4 5-5,-3 5-6,-4 5-9,-4 5-8,-2 0-2,0-3 2,0-4 4,0-5 2,1-1-4,0 2-8,2 0-10,0 1-10,3-3-1,6-7 8,4-6 5,5-7 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2"/>
    </inkml:context>
    <inkml:brush xml:id="br0">
      <inkml:brushProperty name="width" value="0.03953" units="cm"/>
      <inkml:brushProperty name="height" value="0.03953" units="cm"/>
      <inkml:brushProperty name="color" value="#F2395B"/>
    </inkml:brush>
  </inkml:definitions>
  <inkml:trace contextRef="#ctx0" brushRef="#br0">97250 40081 556,'0'15'71,"0"-1"-8,0-1-10,0 0-8,0-2-7,2 1-5,0-1-4,2 1-4,0-1-4,1-1-3,2 0-4,0-2-4,1-1-3,1-2-4,2-3-3,0 0-5,0-4 0,1-4-1,0-4 1,-1-3 0,0-3 1,-1 0-1,0 1 1,-2-1 0,-1 1 1,-2 1 4,-3 1 2,0 1 3,-4 1 1,-2 2-1,-4 2-2,-2 3-2,-3 0 0,-3 2 1,-3 0 1,-2 2 0,-1 1 1,5 2-1,3 2 1,5 2-1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7:16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72592 51759 482,'2'-15'6,"2"4"12,4 3 12,2 3 11,2 2 3,-1 3-6,1 4-6,0 2-6,0 2-5,-1 0-5,1 0-5,0 0-4,-1 0-5,-3 1-4,-1 2-4,-2 0-4,0 0-5,0-1-4,1-1-3,2 0-5,1-2-1,1-2 0,3-3 2,2 0 0,1-3 1,1-1 1,1 0 2,1-1 1,1-2 1,0-2 4,-1-2 3,1-2 4,-3 0 4,-3 3 8,-4 1 8,-4 2 8,-2 3 9,0 2 10,-1 3 11,1 4 10,-1 1-4,-2 0-19,-2-1-18,-2 1-19,-2 0-10,-1 2-1,-3 0 1,-2 1-1,-3 3 0,-5 2-1,-5 3 0,-5 3 0,-2 0 0,-1-1 4,1-3 3,0-1 3,-1-2 3,3-1 3,0-1 2,1 0 3,3-2 3,5-3 4,4-1 5,6-2 4,7-1 4,8 0 6,9 0 4,10 0 5,6-1-1,8-2-9,6-2-7,8-2-8,6-2-4,6 0-1,5-1-1,7-2-1,1 2-7,-2 2-13,-1 4-15,-3 3-14,-7 0-14,-12 1-11,-13 0-13,-13 0-12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28:1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76411 24063 999,'-23'-1'-4,"-13"-2"-9,-14-2-9,-13-1-9,2-1-2,22 2 4,20 2 3,21 3 3,9-1 5,-1-1 4,-1 0 3,0-1 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09"/>
    </inkml:context>
    <inkml:brush xml:id="br0">
      <inkml:brushProperty name="width" value="0.03748" units="cm"/>
      <inkml:brushProperty name="height" value="0.03748" units="cm"/>
    </inkml:brush>
  </inkml:definitions>
  <inkml:trace contextRef="#ctx0" brushRef="#br0">37747 58066 586,'28'-7'63,"-5"2"-10,-7 2-12,-5 2-9,1 5-4,7 8 7,9 7 6,7 9 5,-2 0-5,-10-4-16,-10-5-17,-12-4-16,-7-3-10,-3 3-3,-5 1-4,-4 3-4,-1 0 1,-1-1 2,1-1 3,-1 0 2,1-3 3,1-3 2,1-3 2,1-2 2,1-3 3,2-1 4,3 0 3,1-1 5,3-1 3,6 0 3,4 0 5,6 0 3,2-1 2,1-1-1,1 0 1,1-1 0,1-1-1,2 2-1,0 0-2,1 2-2,0 1 0,-1 2-1,-1 2-1,-1 2 1,-1 0-2,-3 1-2,-1 0-2,-2 0-2,-2 0-2,-2 1-1,-3 2-2,0 0 0,-4 1-2,0 3 1,-3 2 0,-2 2-1,-1 0 0,-2 1-2,0-1-1,-1 1-3,-2-2 0,-2 1 0,-1-2-1,-3-1 0,0-1-1,-1-3-1,1-1-1,-1-2-1,1-2-1,-1-2-3,0-3-2,1 0-2,2-5-5,5-4-4,4-6-6,6-3-5,3-3 0,2 4 5,2 3 5,2 3 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09"/>
    </inkml:context>
    <inkml:brush xml:id="br0">
      <inkml:brushProperty name="width" value="0.04439" units="cm"/>
      <inkml:brushProperty name="height" value="0.04439" units="cm"/>
    </inkml:brush>
  </inkml:definitions>
  <inkml:trace contextRef="#ctx0" brushRef="#br0">39291 58289 495,'-10'-5'9,"0"6"11,-3 6 10,-1 6 13,-3 3 1,0 1-4,-1 1-7,-1 1-5,-1 1-3,1 1-1,-1 1 0,1 1 0,0 1-2,1 1-2,0 1-2,2 1-3,2 0-1,1 1 0,2-1 0,2 0-1,3 1-1,2-1-3,4 1-3,3-1-2,2-1-6,5-1-5,4-3-8,3-1-6,4-3-5,1-5-4,3-3-3,1-4-5,2-3-1,1-2-1,1-2 0,1-2-1,-2-2 3,-3 0 7,-5-1 6,-3-2 7,-3 0 1,-1-1-4,-1-2-3,0 0-5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0"/>
    </inkml:context>
    <inkml:brush xml:id="br0">
      <inkml:brushProperty name="width" value="0.0501" units="cm"/>
      <inkml:brushProperty name="height" value="0.0501" units="cm"/>
    </inkml:brush>
  </inkml:definitions>
  <inkml:trace contextRef="#ctx0" brushRef="#br0">40108 58590 439,'7'-9'0,"-2"-3"0,-3-3 0,0-3 0,-4 3 9,0 12 17,-3 10 19,-2 12 18,-2 4 2,-2 0-12,-2 1-13,-1-1-12,-3 2-9,-3 1-5,-3 2-6,-3 3-5,-1 0-6,1 0-7,1 0-6,1 1-7,2-4-2,3-4 1,3-5 1,3-5 0,5-7 0,6-12-4,7-10-4,8-11-3,4-5 1,5 0 3,3 0 6,5-1 3,0 2 5,-2 2 3,-2 2 3,-1 1 4,-2 3 4,-1 1 6,-1 3 5,-1 1 6,-2 3 5,-3 2 5,-2 4 4,-4 3 5,-2 4 4,-1 8 5,0 6 3,-2 7 4,0 3-1,-2-1-7,0-1-7,-2-1-6,0 0-6,0 1-5,0 1-3,0 1-5,0-1-1,0-1-1,0-3 1,0-1 0,2-6-9,6-9-17,4-8-17,5-9-18,3-5-5,-1-3 8,1-1 8,0-3 8,-2 1 5,-1 2 5,-3 1 4,-1 3 4,-1 0 7,0 1 11,-1-1 10,1 1 10,-1 1 9,-1 4 5,0 4 5,-2 5 7,0 4-1,2 6-7,0 5-5,1 7-7,-1 3-6,-2 1-6,-4 1-5,-2 1-6,-4 0-5,0 1-6,-3-1-4,-2 1-6,-1-2-4,0-2-3,1-1-5,-1-2-3,1-6-3,2-9-3,2-8-1,2-9-3,3-4 4,4 1 7,4 1 9,3 1 8,3 0 7,0 2 5,-1 1 6,1 1 5,-1 2 3,-1 2 0,-1 4-1,0 3-1,-2 1-2,1 0-4,0 0-4,0 0-5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0"/>
    </inkml:context>
    <inkml:brush xml:id="br0">
      <inkml:brushProperty name="width" value="0.05253" units="cm"/>
      <inkml:brushProperty name="height" value="0.05253" units="cm"/>
    </inkml:brush>
  </inkml:definitions>
  <inkml:trace contextRef="#ctx0" brushRef="#br0">42665 57858 418,'0'-57'9,"0"10"5,0 12 6,0 10 6,0 7 3,2 2-1,0 4 1,1 3-1,0 4 3,0 6 6,-2 6 5,0 6 5,-1 5 0,0 7-6,0 5-7,0 6-5,-1 4-6,0 2-2,-2 2-3,0 2-3,-1 3-4,1 2-8,-1 3-8,0 4-6,1 3-8,1 5-10,0 4-8,2 6-10,0 1-2,0-5 5,0-4 3,0-3 5,0-8-1,0-12-7,0-12-6,0-11-6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1"/>
    </inkml:context>
    <inkml:brush xml:id="br0">
      <inkml:brushProperty name="width" value="0.0354" units="cm"/>
      <inkml:brushProperty name="height" value="0.0354" units="cm"/>
    </inkml:brush>
  </inkml:definitions>
  <inkml:trace contextRef="#ctx0" brushRef="#br0">43286 58955 621,'-2'-13'8,"-2"6"14,-4 6 16,-2 6 15,-2 3 2,1 1-12,-1 2-12,0 0-12,0 1-7,-1 1-4,-1 1-4,-1 2-3,0-1-2,0 1 0,2-1 2,1 1 0,1-2 1,3-1 2,1-2 0,2-2 2,6-3 1,10-1 2,9-2 2,10-2 1,3-1 0,-3 0-3,-5 0-3,-3 0-3,-4 0-4,0 0-2,0 0-3,-2 0-3,-1 1-4,-1 0-6,-1 2-4,-1 0-6,-1 2-7,-2 0-8,-2 1-9,-2 2-9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1"/>
    </inkml:context>
    <inkml:brush xml:id="br0">
      <inkml:brushProperty name="width" value="0.03952" units="cm"/>
      <inkml:brushProperty name="height" value="0.03952" units="cm"/>
    </inkml:brush>
  </inkml:definitions>
  <inkml:trace contextRef="#ctx0" brushRef="#br0">43660 58861 556,'-8'-14'7,"2"3"16,1 3 13,1 2 16,0 5 4,2 6-3,0 6-5,2 6-5,-1 3-4,0 2-8,-2 3-6,0 1-7,-1 2-8,1 3-7,-1 1-9,0 2-8,0 2-8,0 2-8,0 2-9,0 2-8,1-2-1,1-9 6,0-8 6,2-7 6,-1-5 2,0 1-5,-2 0-3,0 0-4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2"/>
    </inkml:context>
    <inkml:brush xml:id="br0">
      <inkml:brushProperty name="width" value="0.04022" units="cm"/>
      <inkml:brushProperty name="height" value="0.04022" units="cm"/>
    </inkml:brush>
  </inkml:definitions>
  <inkml:trace contextRef="#ctx0" brushRef="#br0">44425 57287 547,'9'-6'20,"3"6"10,4 4 9,2 6 10,1 3 2,1 3-5,-1 3-7,1 3-6,-2 2-4,-1 1-6,-3 1-3,-1 1-6,-2-1-2,-2 0 0,-2-1-1,-2 0 0,-3-2-2,-3 2-5,-2 1-3,-3 1-5,-4 1-5,-2 1-7,-3 1-6,-3 1-6,-3 0-2,-3 2 2,-3 1 3,-3 1 3,0-2-3,0-2-6,1-3-8,1-3-6,3-4-2,5-5 4,5-5 4,5-4 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2"/>
    </inkml:context>
    <inkml:brush xml:id="br0">
      <inkml:brushProperty name="width" value="0.03669" units="cm"/>
      <inkml:brushProperty name="height" value="0.03669" units="cm"/>
    </inkml:brush>
  </inkml:definitions>
  <inkml:trace contextRef="#ctx0" brushRef="#br0">45477 58795 599,'8'-8'0,"0"2"0,0 1 0,-1 1 0,2 2 11,0 5 21,1 6 22,1 4 21,-1 4 2,-4 3-16,-4 3-17,-4 3-16,-3 0-14,-2 0-9,-2-1-11,-1-1-8,-1-1-5,0-1 1,2-1 2,1-1 1,0-2 2,2-3 3,1-3 4,0-3 4,3-1 3,2-2 2,4-1 4,2 0 4,3-2-1,2 0-1,1-2-3,3 0-2,1-1-5,1 0-9,1 0-8,1 0-9,-1-2-6,-3 0-6,-3-3-5,-2-2-6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9:43"/>
    </inkml:context>
    <inkml:brush xml:id="br0">
      <inkml:brushProperty name="width" value="0.02512" units="cm"/>
      <inkml:brushProperty name="height" value="0.02512" units="cm"/>
      <inkml:brushProperty name="color" value="#F2395B"/>
    </inkml:brush>
  </inkml:definitions>
  <inkml:trace contextRef="#ctx0" brushRef="#br0">97300 37060 875,'0'-12'6,"2"7"12,0 7 11,2 6 12,-1 2-10,1 0-32,0 0-32,0-2-31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3"/>
    </inkml:context>
    <inkml:brush xml:id="br0">
      <inkml:brushProperty name="width" value="0.0478" units="cm"/>
      <inkml:brushProperty name="height" value="0.0478" units="cm"/>
    </inkml:brush>
  </inkml:definitions>
  <inkml:trace contextRef="#ctx0" brushRef="#br0">46812 57328 460,'8'-21'0,"-2"3"0,-1 4 0,0 5 0,0 2 2,3 2 6,3 2 5,4 2 5,0 1 1,-1 0-5,-1 0-4,-1 0-3,0 2 0,2 6 9,0 4 6,1 5 8,-1 3 2,-3 3-3,-3 1-4,-2 3-2,-4 1-4,-4 3-3,-4 1-2,-4 2-2,-3 1-3,-1-2-1,-3 0-1,-1-1-1,-1-2-3,1-1-4,1-3-6,1-1-4,0-3-6,2-3-6,1-3-5,1-3-8,1-3 0,1-2 2,0-4 4,2-2 3,1-5 1,0-4 1,2-6 1,1-4 0,0-3 2,2-3 1,0-1 2,2-2 2,0-1 4,2 3 3,0 1 6,2 3 4,0 2 6,0 2 6,-1 4 7,1 3 6,0 3 11,0 6 13,0 4 15,0 6 14,0 3 0,0 5-11,0 3-13,0 5-13,-1 2-9,-1 1-6,0 0-8,-2 2-5,0 1-7,-2 1-5,0 1-4,-1 0-6,-1 1-2,0 1 1,0-1 1,0 0 1,1-2-10,2-3-19,2-5-21,2-3-19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3"/>
    </inkml:context>
    <inkml:brush xml:id="br0">
      <inkml:brushProperty name="width" value="0.04672" units="cm"/>
      <inkml:brushProperty name="height" value="0.04672" units="cm"/>
    </inkml:brush>
  </inkml:definitions>
  <inkml:trace contextRef="#ctx0" brushRef="#br0">48462 57478 470,'-14'-21'8,"3"5"14,3 5 16,2 5 15,3 5 2,0 7-7,2 7-10,1 8-8,0 2-6,0 3-2,0-1-4,0 2-2,0 1 0,0 1 1,0 1 2,0 1 1,-1-1 0,-1 0-2,0-1-3,-1-1-3,-1-2-2,2 0-4,0-1-2,2 0-3,0-3-5,2-2-3,0-1-4,2-2-4,2-3-6,5-3-11,5-3-9,5-2-9,1-4-5,-1-4 2,-3-4 0,-1-4 2,-3-1 3,-1 1 5,-2 0 5,-2 2 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3"/>
    </inkml:context>
    <inkml:brush xml:id="br0">
      <inkml:brushProperty name="width" value="0.03815" units="cm"/>
      <inkml:brushProperty name="height" value="0.03815" units="cm"/>
    </inkml:brush>
  </inkml:definitions>
  <inkml:trace contextRef="#ctx0" brushRef="#br0">47797 58283 576,'-15'-8'0,"4"2"0,3 1 0,3 0 0,1 1 2,2-2 6,0 0 3,2-1 6,1-1 6,2 1 9,2-1 9,2 0 9,3 0 1,7-2-7,5 0-7,7-1-6,2 0-7,0 1-3,0 0-4,1 2-4,-1 2-11,0 2-19,0 4-18,1 2-18,-4 2-9,-6 0-2,-5 0-1,-6 0-2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4"/>
    </inkml:context>
    <inkml:brush xml:id="br0">
      <inkml:brushProperty name="width" value="0.04998" units="cm"/>
      <inkml:brushProperty name="height" value="0.04998" units="cm"/>
    </inkml:brush>
  </inkml:definitions>
  <inkml:trace contextRef="#ctx0" brushRef="#br0">50019 57308 440,'-7'-8'1,"0"1"4,2-1 2,1 0 4,-1 0 5,0 0 10,-2 1 9,0-1 10,-2 2 2,-3 4-6,-4 4-4,-2 4-6,0 4-4,1 5-3,2 5-3,3 5-4,0 2-2,2 1 0,1-1-1,1 1-1,1-1-1,2 0-2,2 1-2,2-1-1,1-1-2,2-3 0,0-3-2,2-3-1,1-2-2,1-3-2,3-1-4,2-2-2,2-2-3,1-2-4,3-3-4,2 0-3,1-5-2,3-2 0,1-5 0,3-4 0,-1-3-1,-2-3-3,-1-3-3,-3-3-2,0-3-1,0-4 4,-1-4 3,1-4 2,-2-4 4,-1-4 3,-3-4 2,-1-4 4,-2 0 2,0 5 2,-2 3 3,-1 4 1,0 5 4,-2 5 6,-1 7 4,0 6 6,-2 4 5,-1 2 3,0 4 3,-1 3 4,-2 4 3,-1 6 4,0 6 3,-1 6 3,-2 5-1,0 7-3,-1 5-4,-2 6-5,1 3-3,1 0-4,0 0-3,2 1-4,-1-1-3,0 0-4,-1 0-3,-2 0-5,2-1-1,1-4-3,2-2 0,2-3-2,1-2-6,0-1-12,0-1-10,0-1-12,1-2-6,2-2-4,2-1-2,1-2-2,2-3 0,0-3 5,0-3 4,0-2 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4"/>
    </inkml:context>
    <inkml:brush xml:id="br0">
      <inkml:brushProperty name="width" value="0.05339" units="cm"/>
      <inkml:brushProperty name="height" value="0.05339" units="cm"/>
    </inkml:brush>
  </inkml:definitions>
  <inkml:trace contextRef="#ctx0" brushRef="#br0">52122 57203 412,'0'-18'9,"0"14"19,0 12 18,0 13 20,-2 9 3,-4 3-10,-4 4-11,-3 4-10,-3 2-6,2-2-3,1 0-2,1-1-1,0-2-4,1 0-2,-1-2-3,0 0-3,2-1-2,2-1-2,4-1-3,3-2-1,1 0-3,0-1-4,0-1-2,0-1-4,1-3-4,3-3-5,4-5-6,2-3-5,2-3-3,1-2-3,2-3-1,0-1-2,1-3-1,-1-6 2,1-4 1,-1-5 1,0-5 4,0-3 3,-2-5 5,-1-3 3,-1-1 5,-2 3 5,-3 3 4,-1 3 4,-2 3 4,-4 3 1,-2 3 3,-3 2 1,-4 4 2,-2 1 4,-3 2 3,-3 2 3,-2 3 0,1 6-4,-1 4-4,1 5-4,0 2-2,2-1 0,3-1 0,1-1-1,2-1-10,1-2-22,0-3-22,2-1-21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6"/>
    </inkml:context>
    <inkml:brush xml:id="br0">
      <inkml:brushProperty name="width" value="0.03549" units="cm"/>
      <inkml:brushProperty name="height" value="0.03549" units="cm"/>
    </inkml:brush>
  </inkml:definitions>
  <inkml:trace contextRef="#ctx0" brushRef="#br0">54250 58462 619,'10'-8'53,"3"2"-5,5 1-5,4 1-4,1 0-6,3 0-3,0 0-4,0 0-4,3 1-4,1 0-2,2 2-4,3 0-3,1 1-1,4-2-1,3 0 0,2-1-1,2-1-3,-2 2-4,0 0-6,-2 2-4,-1 1-7,-2 2-7,-1 2-6,-3 1-8,-3 2-4,-3-2-3,-5-1-1,-3 0-2,-5-2 2,-3 1 7,-4 0 7,-4 0 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6"/>
    </inkml:context>
    <inkml:brush xml:id="br0">
      <inkml:brushProperty name="width" value="0.03361" units="cm"/>
      <inkml:brushProperty name="height" value="0.03361" units="cm"/>
    </inkml:brush>
  </inkml:definitions>
  <inkml:trace contextRef="#ctx0" brushRef="#br0">54020 59130 654,'-11'0'9,"8"0"16,9 0 17,10 0 16,5-1 4,5 0-12,3-2-11,4 0-12,3 0-9,2 1-7,3 0-7,1 2-6,2-1-7,2 0-5,2-2-6,2 0-6,-1 0-4,-2 1-4,-4 0-3,-2 2-4,-6 0-1,-8 0 0,-7 0 1,-8 0-1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7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58634 57433 527,'24'-6'7,"2"4"13,3 4 14,1 4 13,-2 2 4,-7-1-7,-7 1-7,-7 0-7,-3 1-4,0 2-4,0 1-2,0 3-3,-3 2-6,-6 3-8,-6 3-10,-5 3-8,-5 1-4,-2-1 0,-1-1 1,-2-1-1,-1-2 2,3-3 0,2-3 1,1-3 1,6-2 5,7-2 8,8-2 8,8-2 9,4-2 4,3-1-1,1 0 0,3-2 0,0 1-1,-3 0 1,-1 2-1,-2 0 1,-3 2-1,-1 2-1,-2 2-2,-2 1-1,-3 3-1,-2 0-2,-4 1-1,-2 1-2,-3 1-2,-2 1 0,-2 2-2,-1 0-1,-1-1-1,-1 1-4,0-2-2,1-1-3,0-2-8,2-1-16,3-2-15,1-2-15,3-4-3,6-6 7,4-6 9,6-6 8,0-2 5,-1 1 2,-2 1 3,-2 1 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7"/>
    </inkml:context>
    <inkml:brush xml:id="br0">
      <inkml:brushProperty name="width" value="0.05386" units="cm"/>
      <inkml:brushProperty name="height" value="0.05386" units="cm"/>
    </inkml:brush>
  </inkml:definitions>
  <inkml:trace contextRef="#ctx0" brushRef="#br0">60039 57020 408,'7'-12'11,"-2"10"24,-3 8 22,0 10 23,-2 4 4,0 1-15,0 0-13,0 3-15,-1 0-9,0 2-5,-2 3-3,0 1-6,-2 1-2,0 0-4,-1 1-1,-1-1-4,-1 0-1,0-2-3,0 0-1,1-1-2,-1-2-1,2-3-1,1-3 0,0-3-2,3-5-8,2-6-19,4-8-18,2-6-18,1-4-6,-2 1 5,-3-1 4,0 0 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8"/>
    </inkml:context>
    <inkml:brush xml:id="br0">
      <inkml:brushProperty name="width" value="0.04644" units="cm"/>
      <inkml:brushProperty name="height" value="0.04644" units="cm"/>
    </inkml:brush>
  </inkml:definitions>
  <inkml:trace contextRef="#ctx0" brushRef="#br0">60047 56797 473,'7'-8'0,"-1"2"0,0 1 0,-2 0 0,1 1 3,2 1 5,2-1 6,2 0 6,1 0 4,3 2 5,2 0 3,1 2 5,1 1-1,-3 4-2,-1 2-5,-2 3-2,-2 3-3,-1 0 0,0 1 1,-2 1-1,-1 2-1,-2 3-1,-3 3-1,0 3-1,-2 2-3,0 1-3,0 1-4,0 1-3,-2-1-4,-2 0-5,-4-1-4,-2-1-5,-3-1-1,-3 1 0,-3-1 2,-3 1 1,-3-1-5,-1 0-9,-3 1-10,-1-1-10,2-2-1,5-5 8,7-5 8,5-4 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4"/>
    </inkml:context>
    <inkml:brush xml:id="br0">
      <inkml:brushProperty name="width" value="0.05155" units="cm"/>
      <inkml:brushProperty name="height" value="0.05155" units="cm"/>
      <inkml:brushProperty name="color" value="#F2395B"/>
    </inkml:brush>
  </inkml:definitions>
  <inkml:trace contextRef="#ctx0" brushRef="#br0">59744 48600 426,'-41'14'75,"12"-1"-11,11-3-10,12-1-11,8-1-5,4-2-3,4-1-2,3 0-2,3-2-3,0-1-2,-1 0-5,1-2-2,1 1-3,1 2-1,3 2-1,1 2-1,2 0-2,-1-1-3,1-1-2,-1 0-3,3-2-1,3 0-1,4-2-1,5 0 0,1-2-1,2 0 1,1-2 0,0 0 0,0 0 0,-2 0 0,-2 2 1,-1 0-1,-4 1 0,-3 0 0,-5 0 0,-3 0 0,-2 0 0,1 0 0,0 0-1,3 0 1,0 0 0,2 0 0,3 0 1,1 0 0,0 0 0,-3 0 1,-3 0-1,-3 0 0,0 0 1,5-2 0,3 0 0,5-1 0,1-2 0,0 2-1,0-1 0,1 0-2,-3 0-1,-2 0-2,-3 0-3,-3 1-3,-2-1 0,-3 2-1,-1 0 0,-2 2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8"/>
    </inkml:context>
    <inkml:brush xml:id="br0">
      <inkml:brushProperty name="width" value="0.04181" units="cm"/>
      <inkml:brushProperty name="height" value="0.04181" units="cm"/>
    </inkml:brush>
  </inkml:definitions>
  <inkml:trace contextRef="#ctx0" brushRef="#br0">55562 56505 526,'-9'-13'6,"-2"6"13,-2 6 12,-1 6 13,-1 3 2,2 0-8,3-1-8,1 1-9,0 1-5,-4 2-2,-2 1-3,-3 3-2,-1-1-2,3-1 1,1-2 0,3-2 1,1 0-1,2 3-3,2 3-3,3 3-2,1 0-2,3-2 0,4-4 0,2-3 0,4-2 0,4-2 0,3-3 0,5 0 0,1-2 0,1 0 0,-1 0-2,1 0 0,-2-1 0,-2 0 2,-1-2 0,-2 0 1,-2-2 2,-1 0 1,-1-1 0,-1-2 2,-2 0 3,-2-1 6,-4-2 5,-2 0 7,-4 0 0,-2 1-6,-4 1-4,-2 0-6,-2 1-1,1-1 0,-1-2 0,0 0 2,1 0-6,1-1-8,0 0-11,2 1-10,1-1-13,2 0-18,3 0-17,1 1-18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9"/>
    </inkml:context>
    <inkml:brush xml:id="br0">
      <inkml:brushProperty name="width" value="0.04005" units="cm"/>
      <inkml:brushProperty name="height" value="0.04005" units="cm"/>
    </inkml:brush>
  </inkml:definitions>
  <inkml:trace contextRef="#ctx0" brushRef="#br0">59990 58032 549,'-8'-19'48,"2"9"0,1 8-1,0 10-2,2 5-3,1 3-5,0 3-7,2 3-5,-1 2-4,-1 3-1,0 1-1,-1 2-1,-2 3-2,0 3-2,-1 3-4,-1 2-2,-2 5-5,0 6-9,-1 5-6,-1 7-8,0 2-11,2-1-11,2-1-13,3-1-13,0-6 1,2-12 12,0-12 12,2-11 12,0-7 7,0-1 0,0-1 2,0 0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9"/>
    </inkml:context>
    <inkml:brush xml:id="br0">
      <inkml:brushProperty name="width" value="0.04844" units="cm"/>
      <inkml:brushProperty name="height" value="0.04844" units="cm"/>
    </inkml:brush>
  </inkml:definitions>
  <inkml:trace contextRef="#ctx0" brushRef="#br0">61094 57982 454,'0'-19'9,"0"9"18,0 8 20,0 9 17,-2 8 5,-1 4-10,-2 4-10,-1 6-10,-2 2-7,0-1-5,1-2-4,-1 0-5,0 0-2,0-1 0,0 0 0,1 1-1,0-3-3,2-2-6,2-3-4,2-3-7,2-2-7,4-4-9,2-3-9,3-2-9,3-4-5,0-3 0,1-2 1,1-3-1,0-3 1,-1-2 0,-1-2 0,0-1 2,-3-1 1,-1 2 6,-2 3 3,-2 1 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19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60485 58597 553,'-35'-1'0,"7"0"0,9-2 0,7 0 0,8-1 11,8 0 23,8 0 21,7 0 23,7 0 3,3 1-14,4-1-16,5 0-14,1 0-14,0 2-14,0 0-12,0 2-13,-3 0-5,-8 0 5,-6 0 4,-6 0 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0"/>
    </inkml:context>
    <inkml:brush xml:id="br0">
      <inkml:brushProperty name="width" value="0.0435" units="cm"/>
      <inkml:brushProperty name="height" value="0.0435" units="cm"/>
    </inkml:brush>
  </inkml:definitions>
  <inkml:trace contextRef="#ctx0" brushRef="#br0">63195 58230 505,'-2'-6'9,"12"1"16,11 2 16,13 2 18,6 1 4,2-2-6,2 0-7,2-1-7,0-1-6,-2 2-4,-2 0-4,-2 2-4,-3 0-7,-6 0-13,-4 0-10,-4 0-12,-6 1-12,-3 3-12,-4 4-14,-5 2-13,-2 0-4,-4-3 7,-2-3 5,-3-2 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0"/>
    </inkml:context>
    <inkml:brush xml:id="br0">
      <inkml:brushProperty name="width" value="0.04691" units="cm"/>
      <inkml:brushProperty name="height" value="0.04691" units="cm"/>
    </inkml:brush>
  </inkml:definitions>
  <inkml:trace contextRef="#ctx0" brushRef="#br0">64107 57114 468,'-15'-14'8,"2"2"15,3 4 14,1 3 16,2 5 5,2 8-5,3 7-5,1 9-5,0 5-5,0 2-4,-2 4-6,0 3-4,-1 2-3,0 2-2,0 2-1,0 2-1,0 1-8,-1 0-13,-2 0-14,0 0-13,0-2-6,1-1 3,0-2 2,2-1 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1"/>
    </inkml:context>
    <inkml:brush xml:id="br0">
      <inkml:brushProperty name="width" value="0.04562" units="cm"/>
      <inkml:brushProperty name="height" value="0.04562" units="cm"/>
    </inkml:brush>
  </inkml:definitions>
  <inkml:trace contextRef="#ctx0" brushRef="#br0">65792 57231 482,'3'-13'6,"4"3"11,5 4 13,6 4 11,2 3 7,1 4 2,1 2 1,1 3 3,-2 4-4,-5 2-8,-5 3-7,-5 3-9,-4 3-5,-6 2-4,-4 4-3,-5 3-4,-6 1-5,-5 1-7,-7-1-9,-5 0-7,-2-2-4,0-2-2,1-3-1,2-3-1,1-3 1,3-3 4,3-3 3,3-2 3,3-4 4,3-1 4,3-2 4,3-2 4,5-2 6,6-1 7,7 0 8,8-1 7,5-2 1,7-1-4,5 0-5,6-1-5,2-1-7,-1 0-8,-3 0-10,-2 0-9,-1 0-10,-1 0-12,-2 0-13,1 1-12,-4-2-3,-4 0 6,-3-2 7,-4 0 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1"/>
    </inkml:context>
    <inkml:brush xml:id="br0">
      <inkml:brushProperty name="width" value="0.05531" units="cm"/>
      <inkml:brushProperty name="height" value="0.05531" units="cm"/>
    </inkml:brush>
  </inkml:definitions>
  <inkml:trace contextRef="#ctx0" brushRef="#br0">67786 57228 397,'0'-14'0,"-2"3"0,-1 2 0,0 4 0,-1 2 12,1 2 22,-2 2 22,2 2 24,-2 4 3,-2 7-14,-2 7-15,-2 7-15,-1 4-9,-3 1-7,-2 1-7,-1 0-5,-2 1-6,-1-1-5,-1-2-5,-1 0-6,0-2-5,3-3-6,1-3-6,3-3-5,3-5-6,6-7-7,6-6-6,6-8-7,5-6 0,3-7 7,5-7 8,4-7 6,0-2 7,-2 0 7,-1 1 7,-2 1 6,-2 2 7,1 4 4,0 2 7,-1 3 4,0 3 6,-2 2 5,-3 4 6,-1 3 6,-1 2 3,0 2 4,0 2 3,0 2 3,0 3-1,1 4-3,1 4-4,2 4-3,-2 3-4,-1 3-3,-2 3-3,-2 3-2,-2 1-2,0 0-3,-2 1-1,0-1-3,-1 0-1,0-1-3,0-1-2,0-1-1,4-8-5,9-15-7,9-14-6,9-15-6,2-7-3,-6 0 2,-3 0 1,-6 0 2,-2-1 0,1-1-4,1 0-1,1-2-4,-1 3-1,-3 5 1,-3 7-1,-2 6 1,-4 6-5,-4 8-10,-4 8-9,-4 8-9,-2 3-2,0-1 9,0-1 8,1-1 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2"/>
    </inkml:context>
    <inkml:brush xml:id="br0">
      <inkml:brushProperty name="width" value="0.04178" units="cm"/>
      <inkml:brushProperty name="height" value="0.04178" units="cm"/>
    </inkml:brush>
  </inkml:definitions>
  <inkml:trace contextRef="#ctx0" brushRef="#br0">69500 58181 526,'16'-1'0,"-1"-2"0,1-2 0,0-1 0,-1-1 7,-1 2 16,-1 2 13,-1 2 16,0 1 4,0 2-6,-1 0-6,1 2-6,-1 1-5,-2 3-5,-2 4-6,-2 2-4,-3 2-4,-2-1-3,-4 1-2,-2 0-3,-3 0-1,0 1-1,-1 1 1,-1 1 0,0-1-1,4-1-2,2-2 0,4-2-3,2-3-1,4-1-5,2-2-3,4-2-3,1-2-6,3-2-7,2-2-8,1-2-6,1-2-4,-1 0-1,-1-1-1,0-2 0,-3 1 1,-1 1 2,-2 0 4,-2 2 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2"/>
    </inkml:context>
    <inkml:brush xml:id="br0">
      <inkml:brushProperty name="width" value="0.03951" units="cm"/>
      <inkml:brushProperty name="height" value="0.03951" units="cm"/>
    </inkml:brush>
  </inkml:definitions>
  <inkml:trace contextRef="#ctx0" brushRef="#br0">70500 57712 556,'112'-27'137,"-27"7"-30,-25 9-30,-28 7-30,-10 4-18,3 2-7,5 0-7,3 2-6,0-1-8,-6 1-9,-3 0-9,-6 0-8,-4 0-8,-1 2-8,-2 0-6,-2 1-8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4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64041 48211 561,'-1'-13'45,"-1"8"1,0 7 3,-1 6 1,-4 8-1,-6 7-5,-5 8-7,-7 8-4,-2 3-6,2-2-4,0-2-6,1-1-5,-1 0-5,-1 4-9,-3 4-6,-1 4-8,2-2-5,5-8-4,7-8-3,5-8-4,4-5-4,1-3-2,0-2-3,2-4-3,0-4 0,2-4 1,0-6 1,2-4 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2"/>
    </inkml:context>
    <inkml:brush xml:id="br0">
      <inkml:brushProperty name="width" value="0.04546" units="cm"/>
      <inkml:brushProperty name="height" value="0.04546" units="cm"/>
    </inkml:brush>
  </inkml:definitions>
  <inkml:trace contextRef="#ctx0" brushRef="#br0">71226 56664 483,'-15'-14'3,"4"2"7,3 4 5,3 3 6,2 5 10,0 10 14,2 8 13,0 9 14,1 6 1,0 4-14,0 4-11,0 4-14,0 2-10,-2 2-8,0 0-8,-2 2-9,0-1-3,-1-1 0,-2 0 2,0-2 0,0-4 0,1-10 0,0-8 1,2-8-1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4"/>
    </inkml:context>
    <inkml:brush xml:id="br0">
      <inkml:brushProperty name="width" value="0.06569" units="cm"/>
      <inkml:brushProperty name="height" value="0.06569" units="cm"/>
    </inkml:brush>
  </inkml:definitions>
  <inkml:trace contextRef="#ctx0" brushRef="#br0">74018 56508 334,'0'-15'0,"0"2"0,0 3 0,0 1 0,5 2 8,9 2 13,11 2 15,9 2 14,2 2 2,-7 2-10,-7 2-9,-7 2-11,-3 3-7,0 4-4,-1 3-3,1 5-4,-2 1-1,-2 2-1,-4 1 0,-2 1-1,-6 2-1,-4 1-4,-7 2-4,-5 3-4,-5-1-1,-2-2-1,-1-2 1,-2-1 0,-1-4 1,3-2 1,2-2 2,1-4 1,3-3 1,1-1 1,3-2 0,1-2 0,6-3 2,10-1 1,10-2 1,10-2 2,6-2 0,4-2-3,5-2-2,3-1-3,2-2-2,0 2-5,0 1-3,1 0-5,-2 0 0,0-4 1,-2-2 2,0-3 2,-1-3 2,-1-1 2,-1-3 3,-2-1 2,-1-2 1,-5 1 3,-3-1 1,-5 1 1,-2 0 2,-4 3 1,-3 1 2,-2 3 1,-3 1 4,-1 2 8,0 3 6,-2 1 7,0 3 6,-2 4 3,0 4 4,-1 4 4,-4 5-1,-4 7-6,-5 7-5,-5 7-6,-3 2-5,1 0-4,-1-1-2,1-1-4,-1-2-2,1-2-3,-1-1-1,1-3-2,1-2-1,2-5 2,4-3-1,3-4 1,7-8-8,12-12-19,12-11-18,11-13-18,7-6-4,1-2 10,0-2 11,2-2 11,-3 4 8,-7 8 4,-7 9 4,-7 9 5,-2 3 7,5 0 10,4-1 8,3-1 9,1 1 6,-5 5 3,-3 3 1,-4 4 2,-4 3-1,-1 4-4,-2 2-5,-2 3-4,-2 3-4,0 3 0,-2 4-2,0 2-2,-1 2 0,0 2 0,0 3 1,0 1 0,-1 0-2,-2-3-3,-2-3-5,-2-3-3,2-6-12,6-9-17,6-8-19,6-9-17,3-7-4,3-6 11,2-3 11,1-6 12,1-2 8,-1 0 4,-1-1 6,-1 1 4,0 1 5,-1 4 4,1 2 5,0 3 3,-2 3 5,-1 5 4,-3 3 5,-1 4 5,-2 5 3,0 4 2,-2 6 3,-1 4 2,-1 5-2,-4 3-6,-3 5-8,-2 3-6,-3 4-4,-2 3-3,-1 3-2,-3 2-3,-1 1-1,0-3-2,0-4-1,1-2-2,0-2-1,2-3-2,2-1-2,3-3-1,3-4-5,7-6-6,7-8-5,8-6-6,1-5-1,-1 0 6,-3-1 6,-1-1 6,-2-1 3,-1 0 0,-1 0 1,0 1 1,-2-1-1,-3 0 1,-1 0-1,-2 1-1,-2-2 0,0 0-1,-2-1 0,0-1-1,-1-1-1,0-2-1,0 0 0,0 0-2,-1-2 2,0 0 1,-2 1 3,0-1 3,0 1 1,2 1 2,2 1 2,2 1 1,2 0 2,0 1 0,1-1 0,2 0 0,-1 1 3,-1-1 5,-1 0 4,0 1 6,-1 0 3,0 2 4,0 3 4,0 1 4,-1 3 8,-1 4 15,0 4 13,-1 4 14,-1 4 1,0 3-15,0 5-15,0 3-13,-2 6-10,0 5-6,-3 6-4,-2 6-6,-1 5-4,-2 6-2,0 4-2,-1 5-3,-2 2-4,0 1-8,-1-1-9,-1 1-7,0-2-7,2-3-6,3-3-7,1-2-6,2-4-4,2-3 1,2-3-1,2-2 1,1-6 1,-2-7 4,0-9 3,-1-7 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4"/>
    </inkml:context>
    <inkml:brush xml:id="br0">
      <inkml:brushProperty name="width" value="0.04434" units="cm"/>
      <inkml:brushProperty name="height" value="0.04434" units="cm"/>
    </inkml:brush>
  </inkml:definitions>
  <inkml:trace contextRef="#ctx0" brushRef="#br0">78699 57090 496,'1'-15'2,"0"1"6,2 1 6,0 1 5,2 2 8,2 4 13,2 4 11,1 4 12,0 4 1,-6 6-11,-4 4-11,-6 5-9,-3 3-9,-3 2-3,-4 3-5,-1 1-4,-4 0-3,0-1-5,-1-3-2,0-2-5,0-2-1,5-3 0,3-3-1,4-2 0,7-3-2,10-1-5,9-1-5,11 0-4,4-3-1,1-3 3,-1-2 4,0-4 2,-2 0 1,-3 1-3,-5 0-2,-3 2-4,-4-1-7,-1 0-13,-2-2-13,-2 0-14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5"/>
    </inkml:context>
    <inkml:brush xml:id="br0">
      <inkml:brushProperty name="width" value="0.04613" units="cm"/>
      <inkml:brushProperty name="height" value="0.04613" units="cm"/>
    </inkml:brush>
  </inkml:definitions>
  <inkml:trace contextRef="#ctx0" brushRef="#br0">79107 57463 476,'-8'-15'6,"2"4"13,1 3 11,0 3 13,1 4 8,1 7 4,-1 7 6,0 8 3,0 3-2,0 2-13,0 3-12,0 1-11,0 1-11,-1 0-9,-2 1-10,0-1-8,-1-1-10,1-2-9,-1-1-9,0-3-9,1-3-8,1-3-5,0-4-5,2-4-5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5"/>
    </inkml:context>
    <inkml:brush xml:id="br0">
      <inkml:brushProperty name="width" value="0.05492" units="cm"/>
      <inkml:brushProperty name="height" value="0.05492" units="cm"/>
    </inkml:brush>
  </inkml:definitions>
  <inkml:trace contextRef="#ctx0" brushRef="#br0">80156 56639 400,'-1'-13'9,"-3"5"16,-4 4 18,-2 6 16,-3 4 4,0 5-9,-1 5-10,-1 5-10,1 3-6,1 1-2,2 1-3,2 1-2,2 0-2,1-1-2,0-1-1,2-1-1,0-2-2,2 0-2,0-1 0,2 0-2,1-4-3,4-1-2,2-4-4,3-3-2,3-2-6,2 0-7,1-2-8,3 0-8,0-2-1,1-3 2,0 0 4,-1-3 3,0-2 0,-1-2-4,-1-2-4,0-2-5,-1-4-1,1-7-3,1-7 0,1-6-2,0-5 3,-1-2 7,-1-2 6,0-2 6,-3 1 6,-1 4 5,-3 4 5,-1 4 4,0 3 2,0 3 3,1 3 0,2 3 2,-2 3 0,-1 3 0,-2 2 0,-2 4 1,-2 1 6,-1 1 14,0-1 14,-1 0 14,-1 3 6,0 6 0,0 6-2,0 6-1,0 4-5,0 5-7,0 3-8,0 4-9,-1 6-6,-1 6-6,0 8-7,-1 6-5,-1 3-11,0-1-12,0 0-12,0-2-13,0-2-7,-2-3-1,0-2 1,-1-4-1,-1-5-2,2-7-2,1-9-3,0-7-3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7"/>
    </inkml:context>
    <inkml:brush xml:id="br0">
      <inkml:brushProperty name="width" value="0.03472" units="cm"/>
      <inkml:brushProperty name="height" value="0.03472" units="cm"/>
    </inkml:brush>
  </inkml:definitions>
  <inkml:trace contextRef="#ctx0" brushRef="#br0">82700 57439 633,'18'0'114,"5"0"-27,5 0-25,5 0-25,1 0-16,-2-2-3,-2 0-4,-1-2-4,0 0-6,4 1-9,4-1-8,4 0-9,-1 1-5,-8 2-3,-6 2-2,-7 2-3,-5 2-2,-4 1 1,-4 3 0,-4 2 1,-2 0 1,0-1 3,0-1 4,0 0 3,-1-2 3,0-1 3,-2-1 3,0 0 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8"/>
    </inkml:context>
    <inkml:brush xml:id="br0">
      <inkml:brushProperty name="width" value="0.03552" units="cm"/>
      <inkml:brushProperty name="height" value="0.03552" units="cm"/>
    </inkml:brush>
  </inkml:definitions>
  <inkml:trace contextRef="#ctx0" brushRef="#br0">83394 56800 619,'-15'-26'24,"4"10"6,3 12 8,3 11 8,1 7-1,2 5-5,0 5-7,2 5-5,0 3-5,0 4-3,0 3-3,0 2-2,-1 2-4,-2 0-4,-2 0-4,-2 0-3,0-1-8,0-1-10,2-3-8,1-2-11,0-3-4,2-6-2,0-3-2,2-6-1,0-4 1,0-1 3,0-2 3,0-2 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8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85437 57057 556,'0'-17'52,"0"14"2,0 14 2,0 13 2,-2 9-3,0 1-9,-3 2-9,-2 2-10,-1 1-6,-2-2-7,0 0-6,-1-1-6,0-2-1,0-2 1,2-1 2,1-3 2,0-2-6,2-1-13,1-3-15,1-1-14,1-3-9,3-5-4,4-3-3,2-4-3,2-3 2,0-2 9,0-2 8,0-2 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8"/>
    </inkml:context>
    <inkml:brush xml:id="br0">
      <inkml:brushProperty name="width" value="0.04942" units="cm"/>
      <inkml:brushProperty name="height" value="0.04942" units="cm"/>
    </inkml:brush>
  </inkml:definitions>
  <inkml:trace contextRef="#ctx0" brushRef="#br0">86964 56459 445,'6'-25'9,"-4"11"18,-4 12 19,-4 12 17,-3 7 4,-4 3-11,-2 3-13,-3 3-12,-1 3-5,-1 2-2,1 4-1,-1 3 0,1 1-2,1 0-2,1 0-2,1 1-2,1-1-3,2 0-2,3 0-3,1 0-2,2-2-1,0-6-2,2-4 1,1-5-2,2-4-5,7-3-12,6-2-12,6-4-12,2-4-3,1-4 4,-1-6 6,1-4 5,-2-4 4,-1-1 3,-2-3 2,-3-1 3,-1-1 1,-2 0 1,-2 2 2,-2 1 0,-3 1 1,-1-1 4,-2 0 3,-1 1 3,-4 0 2,-2 4 1,-3 3 1,-3 3 0,-3 1 1,0 3-1,-1 2-1,-1 3-2,0 1-1,1 3-4,1 3-3,1 4-4,2 0-3,2-1-3,4-1-4,3-1-4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9"/>
    </inkml:context>
    <inkml:brush xml:id="br0">
      <inkml:brushProperty name="width" value="0.04454" units="cm"/>
      <inkml:brushProperty name="height" value="0.04454" units="cm"/>
    </inkml:brush>
  </inkml:definitions>
  <inkml:trace contextRef="#ctx0" brushRef="#br0">88598 56911 493,'-1'-14'7,"0"3"14,-2 3 14,0 2 14,-1 5 7,0 6-1,0 6-1,0 6 0,0 4-6,1 4-8,-1 4-9,0 5-8,-1 1-7,0 0-6,-1 0-4,-1 1-4,-2-2-5,0 0-2,-1-1-3,-1-2-2,0-2-6,2-3-10,3-5-10,1-3-9,2-6-9,2-6-6,2-8-5,2-6-8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5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63777 48427 548,'-6'-6'9,"2"2"19,4 4 17,3 3 19,3 4 4,5 7-11,5 7-11,5 7-12,3 5-6,1 4-4,1 4-2,1 4-4,0 3-9,2 4-19,1 2-17,1 3-17,-2-4-13,-6-10-6,-4-12-7,-4-9-6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9"/>
    </inkml:context>
    <inkml:brush xml:id="br0">
      <inkml:brushProperty name="width" value="0.03708" units="cm"/>
      <inkml:brushProperty name="height" value="0.03708" units="cm"/>
    </inkml:brush>
  </inkml:definitions>
  <inkml:trace contextRef="#ctx0" brushRef="#br0">88600 57690 593,'8'-29'9,"1"5"5,2 5 5,0 5 5,1 3 3,-1 1 3,1 1 2,0 1 3,0 1 0,3 2-3,2 2-1,1 2-3,1 1-3,-1 0-3,-1 0-4,0 0-4,-3 1-5,-1 2-6,-3 2-8,-1 2-6,-1 0-10,0 1-15,0 0-14,0 0-14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9"/>
    </inkml:context>
    <inkml:brush xml:id="br0">
      <inkml:brushProperty name="width" value="0.04837" units="cm"/>
      <inkml:brushProperty name="height" value="0.04837" units="cm"/>
    </inkml:brush>
  </inkml:definitions>
  <inkml:trace contextRef="#ctx0" brushRef="#br0">89655 56841 454,'6'-14'0,"-1"1"0,-2 2 0,-2 2 0,-2 7 13,-2 10 26,-2 11 26,-1 11 26,-2 5 4,0 1-17,1-1-18,-1 0-17,0 0-14,0 0-9,1 0-9,-1 1-9,0-3-11,2-2-10,1-3-12,0-3-11,3-3-3,2-3 5,4-3 4,2-3 5,4-3 0,5-4-6,5-4-5,5-4-6,0-3 0,-3 0 6,-5-1 5,-3-2 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29"/>
    </inkml:context>
    <inkml:brush xml:id="br0">
      <inkml:brushProperty name="width" value="0.06057" units="cm"/>
      <inkml:brushProperty name="height" value="0.06057" units="cm"/>
    </inkml:brush>
  </inkml:definitions>
  <inkml:trace contextRef="#ctx0" brushRef="#br0">90916 56671 363,'6'-23'5,"-4"4"9,-4 3 11,-4 3 10,-2 2 3,-2 3-3,0 1-3,-1 2-3,-1 3-3,-2 6-1,0 4-2,-1 5-2,0 4-1,-1 3 0,0 4-1,1 1-1,-1 4-1,2 1 0,1 2-1,1 3-1,1-1 0,0 0-2,2-1 0,1-1-1,1-3-1,2-2-2,2-3-1,2-3-2,3-3-2,4-3-4,4-2-4,3-4-2,5-3-5,3-1-5,5-2-5,3-1-5,3-5-5,1-4-3,1-6-4,0-4-4,1-4 0,-3-3 6,-2-2 4,-1-4 5,-4-2 5,-1-1 3,-4-1 4,-3 0 3,-1-4 5,3-5 4,2-4 5,1-5 4,-1 0 4,-3 8 4,-4 6 4,-4 8 3,-3 4 4,-1 5 1,0 3 2,-2 5 1,0 7 6,0 14 8,0 12 8,0 12 9,-1 11-2,-2 6-11,-2 7-12,-2 7-12,-2 5-14,-2 3-20,-2 3-18,-1 3-19,-1-4-7,2-10 3,2-9 3,2-10 3,1-7-1,-2-5-7,0-6-6,-1-3-6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3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91900 49200 333,'49'20'167,"16"14"-1,15 14 1,17 16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48"/>
    </inkml:context>
    <inkml:brush xml:id="br0">
      <inkml:brushProperty name="width" value="0.03362" units="cm"/>
      <inkml:brushProperty name="height" value="0.03362" units="cm"/>
      <inkml:brushProperty name="color" value="#00BFF3"/>
    </inkml:brush>
  </inkml:definitions>
  <inkml:trace contextRef="#ctx0" brushRef="#br0">61097 55328 654,'-8'-6'2,"0"4"5,0 4 4,1 4 5,0 2 5,2 1 5,2 2 5,2 0 4,1 0 1,0 1-5,0 0-4,0 0-5,1-2-4,2-1-4,2-2-4,2-2-5,1-2-1,1 0 1,1-2 2,1 0 2,1-3-2,0 0-5,-1-3-7,1-2-6,-1-1-1,-1-2 0,-1 0 2,0-1 2,-2-1 0,-1-1 2,-1-1 0,0-1 1,-2-1 2,0 2 0,-2 1 2,0 1 1,-3 1 1,0 2 2,-3 2 0,-2 3 1,-1 0 0,-2 2 0,0 0-2,-1 2-1,0 1-4,-1 2-5,0 2-6,1 2-6,0 1-8,0 1-13,2 1-10,1 2-13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55"/>
    </inkml:context>
    <inkml:brush xml:id="br0">
      <inkml:brushProperty name="width" value="0.03594" units="cm"/>
      <inkml:brushProperty name="height" value="0.03594" units="cm"/>
      <inkml:brushProperty name="color" value="#00BFF3"/>
    </inkml:brush>
  </inkml:definitions>
  <inkml:trace contextRef="#ctx0" brushRef="#br0">45978 55596 612,'-21'-14'1,"5"3"4,5 3 4,5 3 3,5 1 8,7 2 15,7 0 14,8 2 15,2 0-1,3 0-12,-1 0-14,2 0-13,1 0-11,-1 0-9,0 0-8,1 0-9,-3 0-3,-1 0 0,-4 0 2,-3 0 1,-3 0-7,-1 2-14,-2 0-15,-2 2-14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55"/>
    </inkml:context>
    <inkml:brush xml:id="br0">
      <inkml:brushProperty name="width" value="0.03322" units="cm"/>
      <inkml:brushProperty name="height" value="0.03322" units="cm"/>
      <inkml:brushProperty name="color" value="#00BFF3"/>
    </inkml:brush>
  </inkml:definitions>
  <inkml:trace contextRef="#ctx0" brushRef="#br0">46446 55076 662,'-20'-24'51,"5"15"2,7 14 1,5 16 2,3 6-6,2 2-12,0 1-14,2 1-13,-1-1-11,-1 0-8,0-1-11,-2-1-8,1-3-5,0-4 1,2-3-1,0-4 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55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47405 54427 602,'6'-6'8,"-4"2"18,-4 4 18,-4 2 16,-1 5 4,0 6-12,2 5-11,1 7-10,0 3-8,0 2-5,0 2-3,0 3-5,1-3-5,2-4-6,2-5-8,2-5-7,2-3-1,3-3 1,4-1 4,2-2 1,2-2-1,1-2-8,1-3-8,1 0-6,1-4-4,1 0 2,1-3 1,1-2 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55"/>
    </inkml:context>
    <inkml:brush xml:id="br0">
      <inkml:brushProperty name="width" value="0.02926" units="cm"/>
      <inkml:brushProperty name="height" value="0.02926" units="cm"/>
      <inkml:brushProperty name="color" value="#00BFF3"/>
    </inkml:brush>
  </inkml:definitions>
  <inkml:trace contextRef="#ctx0" brushRef="#br0">47806 54633 751,'-22'-6'5,"3"4"8,3 4 9,3 4 9,2 4 3,2 3-2,2 5-2,2 3-2,1 5-4,-1 3-9,-2 4-6,0 4-8,0 2-3,0-2 2,2 0 2,1-1 3,0-4-12,2-6-23,0-5-23,2-6-23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56"/>
    </inkml:context>
    <inkml:brush xml:id="br0">
      <inkml:brushProperty name="width" value="0.04234" units="cm"/>
      <inkml:brushProperty name="height" value="0.04234" units="cm"/>
      <inkml:brushProperty name="color" value="#00BFF3"/>
    </inkml:brush>
  </inkml:definitions>
  <inkml:trace contextRef="#ctx0" brushRef="#br0">49012 52080 519,'-8'-8'0,"0"0"0,1 0 0,-1 0 0,0 1 4,2 1 8,1 0 8,1 2 8,0 5 8,2 11 7,0 12 8,2 9 8,0 7-1,0 1-12,0 0-9,0 2-11,0 0-8,0 2-4,0 0-5,0 2-5,0 1-1,0 5 0,0 4 1,0 4 1,0 3-8,0 3-17,0 3-17,0 3-17,0-3-5,2-6 6,0-6 7,2-8 6,-1-8 3,1-10-3,0-9-1,0-10-2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6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60385 50399 542,'-22'-22'24,"5"3"-3,3 3-1,4 3-3,3 1-2,-1 2-3,0 1-2,0 1-3,0 0-1,-2 2 1,0 0 1,-1 2 1,-2 1-1,-1 2 0,-3 2-2,-2 2 0,0 2-1,1 2 0,1 1 1,1 3 1,1 2-1,1 2 1,0 1 0,2 3-1,-1 3 1,-1 7 1,-3 5 0,-1 6 1,-1 2 0,2 0-1,3-2 0,1 0-2,2-1-1,2-2-1,3 0-1,1-1-2,1-3 0,2-2-1,0-3 0,2-3-1,1-4-1,4-3-2,2-4-2,3-4-2,4-4-2,2-3 0,3-2-1,3-4 0,2-3-2,3-7-1,1-6-2,2-5-3,1-4 0,-1 1-2,-1 0 0,-1-1-1,-4 2 1,-3 1 3,-6 3 3,-5 2 2,-3 1 5,0 4 3,-2 3 5,0 3 5,-2 3 6,-1 6 9,0 4 9,-2 6 9,0 3 2,0 3-3,0 3-4,0 3-3,0 0-4,0-1-4,0-3-4,0-1-4,1-2-6,0-1-6,2-1-8,0 0-6,2-3-5,2-3-3,2-2-4,2-4-3,1-4-2,3-5-1,1-7-2,3-6 0,1-3 1,-1-2 3,1-3 4,-1-1 3,0 0 4,-1 1 2,0 3 4,-2 2 2,-2 1 2,-3 2-1,-3 3 0,-2 1-1,-3 5 12,0 9 26,-2 6 26,0 9 25,-3 5 6,0 3-14,-3 3-14,-2 3-13,0 2-11,2 1-8,2 1-8,2 1-8,1-1-7,0 0-5,0-1-5,0-1-6,1-2-7,2-1-7,2-3-8,2-1-8,1-4 0,0-5 7,0-5 7,-1-4 7,1-3-2,0 2-8,0 0-9,0 2-9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56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48359 54766 521,'-14'-15'2,"3"4"5,3 3 5,2 3 4,4 3 8,4 4 10,4 3 11,4 5 10,1 4 0,-1 2-8,-1 3-8,0 3-9,-1 2-5,0 1-5,-1 1-5,1 0-3,0 1-3,0-3-2,0-1-2,-1-3-1,1-1-2,-2-3 2,-1-1 0,0-2 1,1-5-5,7-8-8,6-8-10,5-8-8,3-7-6,-1-7 1,-1-6-1,-1-8 0,0-4-1,1-2-3,1-2-4,0-1-3,0 3 1,-5 8 6,-3 9 7,-4 9 5,-3 5 3,-1 1 1,-1 1 0,0 1-1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56"/>
    </inkml:context>
    <inkml:brush xml:id="br0">
      <inkml:brushProperty name="width" value="0.04362" units="cm"/>
      <inkml:brushProperty name="height" value="0.04362" units="cm"/>
      <inkml:brushProperty name="color" value="#00BFF3"/>
    </inkml:brush>
  </inkml:definitions>
  <inkml:trace contextRef="#ctx0" brushRef="#br0">50228 53133 504,'-7'-6'8,"0"4"15,2 4 17,1 4 15,-1 4 4,0 5-6,-2 5-7,0 5-7,0 2-5,1 1-6,0-1-4,2 1-6,0-2-2,2-2-2,0-1-2,2-3-2,0-1-1,2-3-4,0-1-2,2-2-4,1-2-4,5-1-6,4 0-6,4-2-5,2-1-3,1-2 4,1-3 3,1 0 3,0-4-5,1-4-11,-1-4-13,1-4-11,-3 0-2,-3 1 8,-5 2 9,-3 3 8,-3 0 5,0 2 2,-2 0 2,0 2 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56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50770 53240 563,'-8'-8'2,"0"2"6,0 0 4,1 2 6,-1 1 5,0 2 7,0 2 7,0 2 6,1 3 2,-1 6-3,0 4-4,0 5-2,1 4-5,1 5-4,0 3-6,2 4-4,-1 5-10,0 8-16,-1 6-15,-1 7-15,-1 1-6,0-5 2,0-5 4,0-4 2,1-6-1,1-6-4,0-6-4,2-5-6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1:59"/>
    </inkml:context>
    <inkml:brush xml:id="br0">
      <inkml:brushProperty name="width" value="0.03488" units="cm"/>
      <inkml:brushProperty name="height" value="0.03488" units="cm"/>
      <inkml:brushProperty name="color" value="#00BFF3"/>
    </inkml:brush>
  </inkml:definitions>
  <inkml:trace contextRef="#ctx0" brushRef="#br0">38850 56462 630,'44'-21'129,"-4"5"-29,-6 5-29,-4 5-28,-3 2-22,-1 2-15,-1 0-17,-1 2-14,-3 0-7,-3 2 5,-5 0 4,-3 2 4,-3 0-2,0 1-11,-2 1-10,0 2-9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00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39950 55694 582,'0'-29'4,"2"7"8,0 5 8,2 7 8,1 3 4,1 2 0,3 2 1,2 2 0,1 1-3,0 0-4,-1 0-5,1 0-5,-1 2-4,-1 4 0,0 4-2,-2 3-1,-1 3-2,-2 1-4,-3 2-3,0 0-4,-4 1-4,-2 1-1,-4 1-3,-2 1-2,-2-1-1,1-2 2,-1-1 1,0-2 2,3-3 2,5-1 1,4-2 3,6-2 1,3-3 4,3-1 5,3-2 6,3-2 5,2-1 3,-1 0-1,1 0-1,-1 0-1,0 2 0,-3 2-1,-1 4-1,-2 2-1,-5 3-1,-6 3-5,-8 3-4,-6 3-5,-5 2-3,-1 1-4,-3 1-4,-1 1-3,-1 0-5,1 1-7,1-1-7,1 0-7,2-2-5,3-5-5,2-5-4,4-4-5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01"/>
    </inkml:context>
    <inkml:brush xml:id="br0">
      <inkml:brushProperty name="width" value="0.03248" units="cm"/>
      <inkml:brushProperty name="height" value="0.03248" units="cm"/>
      <inkml:brushProperty name="color" value="#00BFF3"/>
    </inkml:brush>
  </inkml:definitions>
  <inkml:trace contextRef="#ctx0" brushRef="#br0">68500 56355 677,'0'21'103,"0"-3"-20,0-5-23,0-3-21,1-2-16,2-2-11,2-1-10,2 0-10,1-3-5,1-4 0,1-4-1,2-4 1,-1-2-1,1 1 0,0-1-2,0 0 0,-2 1 0,-1 1 3,-2 1 3,-2 0 1,-3 2 1,-4 1-2,-4 0-3,-4 2-1,-2 1-6,1 2-8,-1 2-8,0 2-8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07"/>
    </inkml:context>
    <inkml:brush xml:id="br0">
      <inkml:brushProperty name="width" value="0.04251" units="cm"/>
      <inkml:brushProperty name="height" value="0.04251" units="cm"/>
      <inkml:brushProperty name="color" value="#00BFF3"/>
    </inkml:brush>
  </inkml:definitions>
  <inkml:trace contextRef="#ctx0" brushRef="#br0">41062 52150 517,'-2'17'5,"-2"1"10,-4 3 10,-1 1 11,-2 3 4,2 1 0,2 2 0,3 3 0,0-1-3,2-2-5,0-1-5,2-3-4,0 2-4,0 3-3,0 4-1,0 5-2,0 2-2,0 4 0,0 2-2,0 4 0,0 3-2,2 5-1,0 5-2,2 5-1,-1 2-5,1-3-5,0-1-6,0-3-6,-1-3-2,0-6-1,-2-6 1,0-6-1,-1-5 1,0-4 0,0-3 1,0-5 0,0-7-6,0-12-11,0-12-12,0-12-11,0-4 0,0 3 12,0 3 11,0 3 12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07"/>
    </inkml:context>
    <inkml:brush xml:id="br0">
      <inkml:brushProperty name="width" value="0.03941" units="cm"/>
      <inkml:brushProperty name="height" value="0.03941" units="cm"/>
      <inkml:brushProperty name="color" value="#00BFF3"/>
    </inkml:brush>
  </inkml:definitions>
  <inkml:trace contextRef="#ctx0" brushRef="#br0">40712 52127 558,'-15'-21'5,"2"5"12,2 5 10,3 4 11,-1 6 6,0 6-1,-1 6 1,-1 6 0,-1 3-3,0 2-7,0 3-6,1 1-6,-2 2-5,0 1-3,-1 1-3,-1 1-3,-1 0-4,0 0-4,1 1-5,-1-1-4,1-2-4,1-3-3,1-5-2,0-3-2,2-4-7,3-1-9,1-2-10,2-2-10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07"/>
    </inkml:context>
    <inkml:brush xml:id="br0">
      <inkml:brushProperty name="width" value="0.0383" units="cm"/>
      <inkml:brushProperty name="height" value="0.0383" units="cm"/>
      <inkml:brushProperty name="color" value="#00BFF3"/>
    </inkml:brush>
  </inkml:definitions>
  <inkml:trace contextRef="#ctx0" brushRef="#br0">41000 52716 574,'8'-7'3,"0"2"8,-1 2 6,1 2 7,0 2 4,0 2 2,0 2 3,-1 2 1,3 1 1,2 1-1,3 1-1,3 1 0,2 2-2,1 0-4,1 1-3,1 1-4,0 0-12,-1 1-19,-1 0-20,-1-1-20,-2-1-11,-3-1-3,-3-2-1,-2-2-3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09"/>
    </inkml:context>
    <inkml:brush xml:id="br0">
      <inkml:brushProperty name="width" value="0.04962" units="cm"/>
      <inkml:brushProperty name="height" value="0.04962" units="cm"/>
      <inkml:brushProperty name="color" value="#00BFF3"/>
    </inkml:brush>
  </inkml:definitions>
  <inkml:trace contextRef="#ctx0" brushRef="#br0">42816 52613 443,'0'-15'0,"0"2"0,0 2 0,0 3 0,-1 1 7,-2 2 14,-2 2 14,-2 2 14,0 2 2,0 2-8,2 2-9,1 2-9,-1 2-5,-2 5-1,-2 4 0,-2 3-1,0 3-2,-1-1 0,0 1-2,1-1-2,-1 1 0,2 3-1,1 1 0,0 3-1,2 0 0,1 0 0,0 0 1,2 1 0,1-1 1,0 0-1,1 1-1,2-1 0,0 0-1,0 0-2,0 1-1,0-1-2,1-2-2,4-3-2,2-5-4,4-3-3,0-4-1,1-1-2,0-2 0,0-2-1,0-3-3,3-4-2,1-4-5,3-4-2,-1-4-1,-3-4 5,-3-3 4,-2-5 4,-2-3 3,-1-3 1,1-3 3,0-2 2,-1-1 1,-2 3 2,-3 3 2,0 4 2,-2 1 0,0 4 2,0 3 0,0 3 1,-3 2 0,-4 3 2,-6 1 1,-3 2 0,-3 2-1,0 4-4,2 2-5,1 4-4,0 3-3,-1 5-2,-1 5-3,-1 5-2,0 4-4,1 3-7,0 2-5,3 4-6,0-1-3,2-3 3,2-5 2,3-4 2,1-3-1,2-3-1,2-3-3,2-2-3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6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63400 51037 564,'-23'-6'-5,"2"6"16,3 4 18,2 6 17,0 1 6,0 1-6,1 0-5,-1 0-5,1 1-5,1 3-2,1 3-4,1 3-2,0 3-3,2 3-3,1 3-2,1 2-4,1 2-4,2-2-5,2 0-8,2-1-5,3-3-6,4-5-4,3-5-5,5-5-5,3-3-3,1-2 1,3-3-2,1 0 1,2-4 0,-1-3 3,0-2 2,1-3 3,-3-3 3,-5 0 4,-5-1 4,-5-1 4,-1-1 1,0 0-5,1 0-3,2 1-4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14"/>
    </inkml:context>
    <inkml:brush xml:id="br0">
      <inkml:brushProperty name="width" value="0.02702" units="cm"/>
      <inkml:brushProperty name="height" value="0.02702" units="cm"/>
      <inkml:brushProperty name="color" value="#00BFF3"/>
    </inkml:brush>
  </inkml:definitions>
  <inkml:trace contextRef="#ctx0" brushRef="#br0">52326 53300 814,'-19'5'3,"-7"9"8,-7 11 7,-7 9 8,1 2 1,10-5-6,8-7-4,9-5-5,3-3-3,0 1 0,-2 1 0,0 1 0,0-1-2,3-3-2,1-2-2,2-4-4,-1 2-2,-2 7-4,-3 7-2,-3 7-4,-1 1-3,2-3-2,3-5-4,1-3-2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15"/>
    </inkml:context>
    <inkml:brush xml:id="br0">
      <inkml:brushProperty name="width" value="0.03288" units="cm"/>
      <inkml:brushProperty name="height" value="0.03288" units="cm"/>
      <inkml:brushProperty name="color" value="#00BFF3"/>
    </inkml:brush>
  </inkml:definitions>
  <inkml:trace contextRef="#ctx0" brushRef="#br0">51844 53796 669,'-8'-8'-1,"2"2"0,1 1-1,0 0-2,3 4 10,4 6 18,4 6 18,4 6 19,2 3 4,1 2-13,1 3-13,2 1-11,-1 1-12,3 1-11,0-1-10,1 1-12,0-3-8,1-2-4,-1-3-5,1-2-4,-1-5-1,-3-3 3,-1-4 4,-2-4 3,-2-2 1,-1 2-1,-1 0 0,0 2-2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15"/>
    </inkml:context>
    <inkml:brush xml:id="br0">
      <inkml:brushProperty name="width" value="0.03694" units="cm"/>
      <inkml:brushProperty name="height" value="0.03694" units="cm"/>
      <inkml:brushProperty name="color" value="#00BFF3"/>
    </inkml:brush>
  </inkml:definitions>
  <inkml:trace contextRef="#ctx0" brushRef="#br0">53300 52063 595,'0'-15'0,"0"2"0,0 2 0,0 3 0,2 1 6,6 2 12,4 2 12,5 2 12,2 2 3,-3 4-6,-1 2-6,-2 3-7,-2 3-5,-1 2-6,-1 1-5,0 3-5,-2 1-3,-1 1 0,0 1-1,-2 1 0,-2 0-1,-4-1-3,-4-1 0,-3-1-3,-3-1 0,0-1 3,0-1 1,1 0 3,-1-2 0,2-1 1,1-1-1,1 0 0,2-2 2,6-1 4,4-1 3,5 0 4,5-3 1,2-1-4,3-2-2,3-2-4,1-1-1,-1 0-2,-1 0-2,-1 0 0,-2 0-1,-1 0 1,-2 0 0,-2 0 2,-3 2 0,-1 2 1,-2 4 0,-2 2 1,-2 1 1,-1 1 0,0 0 0,-1 0 1,-3 1-1,-2 5-1,-4 3-2,-2 5-1,-3 4-5,-3 5-5,-3 4-6,-3 6-6,-3 4-6,-1 4-9,-3 3-7,-1 5-8,2-5 1,7-12 9,7-13 9,7-13 10,2-7 2,0 1-4,-1 0-3,-2 0-3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16"/>
    </inkml:context>
    <inkml:brush xml:id="br0">
      <inkml:brushProperty name="width" value="0.0481" units="cm"/>
      <inkml:brushProperty name="height" value="0.0481" units="cm"/>
      <inkml:brushProperty name="color" value="#00BFF3"/>
    </inkml:brush>
  </inkml:definitions>
  <inkml:trace contextRef="#ctx0" brushRef="#br0">58141 57074 457,'-6'-14'7,"6"1"14,4 2 14,6 2 15,3 3 3,5 2-7,3 4-6,5 3-8,-1 1-4,-3 3-5,-5 2-2,-3 2-4,-3 1-4,-3 3-2,-1 2-3,-2 1-2,-2 1-3,-2-1-3,-2 0-2,-2-2-2,-1-1-1,-2 1 1,0 0-1,-1-1 1,-2 1 0,-2 2-2,-2 0 0,-1 1-2,-2 0 0,-2 1 1,0-1 0,-1 1 1,-1-1-1,-1 1 2,-1 0-1,-1-1 1,1 0 0,3-1 2,3-1 2,3 0 1,6-4 3,8-5 4,9-5 5,10-4 4,3-4 1,2 0-2,1-1-2,1-1-2,-1 0-2,-3 2 0,-3 2-1,-3 2 0,-2 2-1,-1 2 0,-1 2-1,0 2 1,-2 1 0,-1 1 1,0 2 0,-2 0 0,-1 0 0,-2 1-1,-3 0-1,0 0-2,-4-1 0,0 1 0,-3 0 1,-2 0 0,-1 0-1,-2 1-2,0 1 0,-1 1-3,-1 1 0,0 0 1,1-1 0,-1 1 1,-1 1-2,-3 3-2,-3 3-4,-3 3-3,-1 1-1,1-1 1,1-1 0,1-1 1,1-2-1,0-1-3,2-3-3,1-1-2,3-5-11,3-8-20,4-8-21,4-8-19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22"/>
    </inkml:context>
    <inkml:brush xml:id="br0">
      <inkml:brushProperty name="width" value="0.0546" units="cm"/>
      <inkml:brushProperty name="height" value="0.0546" units="cm"/>
      <inkml:brushProperty name="color" value="#00BFF3"/>
    </inkml:brush>
  </inkml:definitions>
  <inkml:trace contextRef="#ctx0" brushRef="#br0">65521 56866 402,'37'-7'89,"-6"2"-18,-4 2-16,-5 2-17,-2 1-10,-1 0-4,1 0-4,0 0-3,-2 1-4,-1 2-1,-3 2-1,-1 2-3,-2 1-1,-1 1-1,0 1-1,-2 2-1,-1 0-1,-2 3-1,-2 2 0,-2 1-2,-2 2 0,0 1-3,-2 1-2,0 1-2,-3 2-2,-2 1 1,-3 2 1,-3 3 0,-2-1 0,-2 0 1,0-1 1,0-1 1,-3-2 0,0-1 0,-1-3 0,0-1 0,-2-2-1,1-1 2,-1-1-1,1-1 1,0-1 0,1-1 1,1-1 1,1 0 1,0-2 1,1-3 1,-1-1 1,0-2 2,2-1 0,1 0 3,2 0 2,3 0 3,5-1 3,10 0 6,10-2 6,9 0 6,5-1 0,-1 0-6,-1 0-7,-1 0-7,0-1-3,1 0-1,1-2-1,1 0-2,0-2-2,0 0-4,0-1-3,1-2-5,-1 1-5,-1 1-5,-1 0-5,-1 2-5,3-1-6,8-2-6,8-2-7,8-1-6,-1-2-4,-8 2-3,-9 1-3,-9 1-2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3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62350 26250 333,'49'20'167,"16"14"-1,15 14 1,17 16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2"/>
    </inkml:context>
    <inkml:brush xml:id="br0">
      <inkml:brushProperty name="width" value="0.03977" units="cm"/>
      <inkml:brushProperty name="height" value="0.03977" units="cm"/>
      <inkml:brushProperty name="color" value="#F2395B"/>
    </inkml:brush>
  </inkml:definitions>
  <inkml:trace contextRef="#ctx0" brushRef="#br0">14300 57511 553,'0'-13'104,"2"8"-18,0 7-20,2 6-18,-1 6-13,-1 5-6,0 5-6,-2 5-5,0 1-5,0 0-2,0-1-3,0-1-3,0-3-5,0-1-7,0-5-7,0-1-8,0-3-11,0-1-14,0-1-16,0-1-13,0-3-1,2-4 13,0-6 14,2-4 13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2"/>
    </inkml:context>
    <inkml:brush xml:id="br0">
      <inkml:brushProperty name="width" value="0.03881" units="cm"/>
      <inkml:brushProperty name="height" value="0.03881" units="cm"/>
      <inkml:brushProperty name="color" value="#F2395B"/>
    </inkml:brush>
  </inkml:definitions>
  <inkml:trace contextRef="#ctx0" brushRef="#br0">15065 57150 566,'0'37'151,"0"-4"-36,0-4-34,0-3-36,0-3-22,0 1-9,0-1-9,0 0-10,-1 0-6,0-1-3,-2-1-3,0-1-3,0-1-4,1-3-6,0-1-5,2-2-7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2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15800 56950 517,'8'7'97,"0"-1"-23,-1 0-21,1-2-22,1 0-12,2 0-5,1 0-3,3 0-3,0-1-4,-1 0 0,-1-2-2,0 0-1,-2 0-1,1 2-1,-1 2-1,1 2-2,-2 1 3,-2 1 6,-4 1 7,-2 2 6,-4-1 2,0-1-2,-3-1-2,-2 0-2,0-1-2,0 3 1,2 2-1,1 2 1,-1 1-3,-2 1-3,-2 1-4,-1 1-4,-1 1-4,2 3-3,2 1-5,2 3-4,1-1-3,1-1-5,-2-3-2,2-1-5,-1-2 0,0 1 0,0-1 0,0 1 1,0-2-1,0-1 0,0-2-3,1-3 0,-1-1 0,0-2 2,0-2 4,0-2 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3"/>
    </inkml:context>
    <inkml:brush xml:id="br0">
      <inkml:brushProperty name="width" value="0.02803" units="cm"/>
      <inkml:brushProperty name="height" value="0.02803" units="cm"/>
      <inkml:brushProperty name="color" value="#F2395B"/>
    </inkml:brush>
  </inkml:definitions>
  <inkml:trace contextRef="#ctx0" brushRef="#br0">16800 57850 784,'8'15'118,"1"-1"-46,1-2-46,1 1-47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4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43786 14396 527,'14'-1'0,"-1"-2"6,-2-2 7,-2-1 5,-3-2 2,-1 0-3,-2 0-4,-2 0-4,-1 0-2,-2-1-2,0-2-2,-1 0-2,-2 1-1,0 3 0,-2 2-1,0 4-1,-1 1 0,-2 2 1,0 0 0,-1 2 1,-1 0 1,1 1 1,-1 2 0,0 0 0,0 3 2,1 4 3,-1 3 3,0 5 2,1 0 1,1-1-3,0-3-1,2-1-3,1-3 0,0-1-1,2-2 2,1-2-1,2-3-1,5-2-5,6-4-3,4-2-5,4-4-3,1-2-3,3-3-1,1-3-4,1-2 0,-1 0 0,-1 1 0,-1-1 0,-2 2 2,-2 2 2,-4 4 2,-3 3 3,-2 3 7,0 6 11,-2 4 13,0 5 11,-2 3 4,-1 0-5,0-1-4,-2 1-5,0-2-4,0-1 0,0-2-2,0-2-1,2-3-6,4-2-11,4-4-11,4-2-12,2-4-5,1-2 0,1-3-1,1-3 0,0-2 1,-1 0 2,-1 1 3,0-1 2,-3 1 2,-3 1 2,-3 1 1,-2 0 1,-3 2 6,2 3 7,-2 1 9,1 2 8,-1 3 8,-4 2 11,-2 3 10,-3 4 10,-2 1 2,2 1-8,0 2-6,2 0-8,0 1-6,0 1-4,0 1-6,0 2-5,1-1-4,0 1 0,2 0-1,1-1-2,1-1-3,5-4-5,4-5-5,4-2-6,2-6-3,-1-2-3,1-5-1,0-4-3,-2-1 2,-1 1 3,-3 1 4,-1 1 4,-2 0 2,-2 0 0,-2 0 0,-2 1 1,-1-1 4,2 2 7,0 1 7,2 0 8,0 2 4,2 1 2,0 0 1,1 2 1,2 2-1,2 2-3,2 3-3,1 4-5,0 1-2,-2 1-4,-4 2-3,-2 0-3,-3 1-3,-1 1 0,0 1-1,-2 2-2,0-1-1,0 1 0,0 0-3,0-1 0,0 0-1,-2-3 0,0-1 1,-1-2 1,-2-3-1,2-4-2,-1-4-2,0-4-2,1-3 1,4-2 3,2-1 4,4-3 4,1 1 1,3 1 1,2 2 1,2 2 0,0 2-1,-1-1-1,-1 0-2,-1 0-1,0 1-3,0 0-4,-1 2-5,1 1-3,-1 0-2,0 2-2,-2 0-1,-1 2-2,0-1 2,-2 0 2,-1-2 4,0 0 3,-2-2 3,0-2 2,-2-2 4,0-1 3,-1-4 1,2-2 1,0-3 0,2-3 2,-1-1-1,-1-1 1,0 1-1,-2-1 1,1 1 2,0 1 2,2 1 4,0 1 3,1 2 4,0 1 3,0 2 3,0 3 4,-1 1 5,0 0 7,-2 2 6,0 1 8,-1 3 0,0 8-7,0 6-6,0 7-6,0 5-5,0 5-1,0 3-4,0 5-1,-1 2-3,0 4-1,-2 2-2,0 4-2,-1 2-5,2 2-5,0 1-5,2 3-7,1 5-10,4 7-15,2 9-15,4 7-14,0-4-6,-1-13 4,-1-16 3,0-14 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7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63999 51295 556,'12'-39'-17,"-5"16"31,-6 15 28,-6 16 30,-4 9 7,-3 5-15,-4 3-16,-2 5-14,-1 1-9,-1 0-3,1 0-2,-1 1-2,1-2-6,1-2-8,1-2-8,1-1-9,3-8-12,8-13-17,7-12-17,6-13-17,5-6-1,3-1 12,3 1 15,3 0 12,1 1 12,-3 3 8,-1 3 10,-2 3 8,-3 2 8,-1 4 6,-2 3 6,-2 3 7,-2 3 7,-1 6 10,-1 4 9,0 5 10,-2 3-1,0 1-12,-2 1-10,0 2-11,-2-1-7,0 1-6,-2-1-3,0 1-5,-1-2-4,0-1-4,0-3-3,0-1-4,3-5-9,6-8-16,6-8-15,6-7-16,2-6-1,1-2 12,-1-1 11,1-2 13,-2-1 9,-1 3 5,-2 1 5,-3 3 6,-1 2 5,-2 3 2,-2 2 3,-2 4 4,-1 2 6,1 1 10,2 0 11,0 2 10,0 1 1,0 4-10,-2 2-9,0 4-9,-2 2-7,-1 5-2,0 4-3,-1 3-3,-2 3-3,-1 1-3,0 1-1,-1 1-3,-2-1-3,0 0-6,-2-1-4,0-1-5,0-2-1,0-5 1,2-3 2,1-4 3,2-7-1,4-10-3,3-10-4,5-9-2,2-3 1,0 3 7,-1 5 6,1 3 6,0 4 6,0 1 2,-1 2 4,1 2 3,-1 2 0,0 2 0,-2 3-2,-1 1-1,0 1-5,0 0-9,0 0-7,0 0-9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3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17516 57089 637,'1'23'102,"1"-3"-24,3-1-22,2-2-25,0-3-11,0-1-4,-2-3-1,0-1-4,-1-1-1,1-2-1,2-1-1,0 0-2,2-4-6,3-6-9,4-6-11,2-5-10,-1-4-2,-5 2 5,-5 1 5,-4 1 5,-3 2 4,0 1 2,0 2 2,0 2 3,-2 2 0,-4 1-3,-4 0-2,-4 2-3,-2 1-4,-3 2-5,-1 2-6,-3 2-4,2 1-2,3 0 4,5 0 5,3 0 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4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13100 58853 592,'26'0'86,"5"0"-18,4 0-19,6 0-18,4-2-10,2 0-2,3-3-2,4-2-1,2-2-2,3-2-1,4-1-2,2-3-1,1 0 0,1-1 0,-1 1 2,1-1 1,-3 1-6,-3 3-10,-4 1-11,-4 2-11,-5 2-8,-4 0-5,-5 2-5,-6 1-5,-4 0-1,-7 2 1,-5 0 2,-6 2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4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14815 59750 699,'-6'31'126,"1"-2"-34,2 0-34,2-1-35,1-1-22,0-1-10,0-1-10,0-1-11,1-2-8,2-3-4,2-3-5,1-3-5,2-2 1,-2-2 8,-1-2 7,0-2 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4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15683 59528 571,'0'-14'4,"0"1"5,0 2 7,0 2 6,-2 2 5,0 1 4,-3 0 4,-2 2 3,-1 0-4,-2 2-9,0 0-12,-1 2-10,-1 1-4,1 2 2,-1 2 1,1 2 1,-1 0 3,2 1 3,1 0 1,1 0 3,0 0-1,2 0-3,1-1-5,0 1-4,3 0-5,2 0-6,4 0-6,2 0-6,3-2-3,2-3-1,1-2-1,3-4-1,-1-1 2,-1 1 5,-2-2 5,-2 2 4,-3 3 14,-1 8 20,-2 7 22,-2 9 21,-2 5 5,0 6-12,-2 4-12,0 6-12,-1 2-17,1 2-22,-2 0-22,2 2-21,-1-6-8,2-8 6,0-11 4,2-9 6,-1-5 3,0 1-2,-2 1-1,0 2-1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5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16577 59500 551,'0'29'148,"1"-3"-35,2-5-35,0-3-35,1-3-21,0 1-4,0 0-6,0-1-5,0 0-3,0-1-2,0 0-1,0-2-1,0 0-1,1-1-4,2 1-1,0 0-3,0-1-1,0 1-1,-2 0 1,0 0 0,-3 0 0,-3 1 1,-2 1 1,-3 2 2,-3-2 0,0-1 0,-1-3 0,-1-1-1,-3-1 0,-2-2-3,-3-1-2,-3 0-2,0-2-2,3 0 1,3-2 0,3 0-1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5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16800 59431 666,'16'-7'72,"-1"2"-8,1 2-7,0 2-8,-1 1-9,1-2-11,0 0-12,-1-1-11,1-1-12,-1 2-9,1 0-10,0 2-10,-2 0-8,-1 0-7,-2 0-7,-2 0-7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6"/>
    </inkml:context>
    <inkml:brush xml:id="br0">
      <inkml:brushProperty name="width" value="0.04202" units="cm"/>
      <inkml:brushProperty name="height" value="0.04202" units="cm"/>
      <inkml:brushProperty name="color" value="#F2395B"/>
    </inkml:brush>
  </inkml:definitions>
  <inkml:trace contextRef="#ctx0" brushRef="#br0">19197 57700 523,'-16'24'167,"0"1"-39,1 1-40,-1 1-40,1 1-24,-1 2-9,0 2-8,1 3-10,-1-1-2,-2 0 0,0-1 1,0-1 1,-1-2-5,2-2-12,3-2-12,1-1-13,2-4-7,0-3-2,2-4-4,1-4-3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6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18850 58000 522,'8'9'164,"1"3"-38,2 3-39,0 4-38,1 0-24,1 2-8,1 1-8,2 1-8,-1 0-9,1-1-8,0-1-8,-1-1-9,1-1-6,-1 1-5,1-1-5,0 1-5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6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20350 57801 596,'0'-14'3,"2"2"6,0 4 6,2 3 5,1 1 8,5 1 9,4-1 9,4 0 9,2 0-1,1 0-11,1 0-11,1 0-11,-1 0-7,0 1-2,-1-1-4,0 0-2,-3 1-8,-1 2-14,-3 2-14,-1 2-14,-2 2-6,-1 1 4,0 3 2,-2 2 4,-1 0 1,0-1 1,-2-1-2,0-1 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7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20812 58531 574,'9'-13'116,"2"3"-27,2 4-28,1 4-26,-1 4-20,-4 6-12,-6 4-10,-4 5-12,-3 1-4,0-1 5,0-2 5,0-2 5,2-3 3,2 1 3,3-2 2,4 0 2,1-2 3,1-1 3,2-1 2,0 0 3,0-1 1,-1 0 0,0 0 1,-2 0 1,-1 1 0,0 5 0,-2 4 0,0 4 1,-3 1-2,-3 1-4,-2-1-5,-3 1-3,-3-1-2,-2 1 0,-2-1 0,-1 1 0,-2-2-4,1-1-8,-1-3-10,0-1-8,1-3-7,-1-2-5,0-4-4,1-2-5,0-4-2,2 0 3,3-3 2,1-2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7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65689 50579 497,'0'-22'4,"0"3"7,0 3 8,0 3 7,-1 5 9,0 10 8,-2 8 8,0 9 9,-1 5 0,0 3-11,0 1-9,0 2-9,-1 5-8,-2 7-4,-1 6-4,-3 7-4,-1 6-6,1 4-4,-1 3-7,0 4-5,1 0-2,3-5 2,1-5 2,2-4 2,1-7-7,0-5-14,0-6-14,1-5-14,-1-7-4,0-4 5,0-5 6,0-4 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7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20600 56081 593,'9'-13'49,"3"3"5,4 4 5,2 4 4,1 2-3,-1 2-14,-1 0-12,-1 2-13,-1 1-9,-2 3-5,-3 4-5,-1 2-6,-2 2-2,-4 3-3,-3 2-1,-2 1-1,-3 2-2,-2-1-1,-2 0 0,-1 1-1,-1-2 0,2-3-1,2-3 0,2-3-1,4-3 2,4-2 4,5-4 5,6-2 4,4-4-1,5 0-6,5-3-8,5-2-6,-1-1-7,-6 0-6,-5 1-5,-6-1-6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8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22150 58265 606,'14'-6'109,"-1"1"-19,-2 2-21,-2 2-19,1 1-16,5 0-10,5 0-10,5 0-10,1 0-9,-1 0-5,-3 0-6,-1 0-6,-3 1-5,-1 2-8,-3 2-6,-1 1-7,-3 2 0,-2-1 9,-4 1 7,-2 0 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8"/>
    </inkml:context>
    <inkml:brush xml:id="br0">
      <inkml:brushProperty name="width" value="0.03822" units="cm"/>
      <inkml:brushProperty name="height" value="0.03822" units="cm"/>
      <inkml:brushProperty name="color" value="#F2395B"/>
    </inkml:brush>
  </inkml:definitions>
  <inkml:trace contextRef="#ctx0" brushRef="#br0">22250 58743 575,'45'-8'125,"-2"0"-28,-4 1-27,-2-1-28,-3 0-15,0 0-3,-1 1-3,-1-1-3,-3 0-18,-6 0-34,-4 1-34,-4-1-35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8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23862 57721 499,'-8'7'11,"1"-2"20,-1-3 22,0 0 20,1 1 5,0 5-14,2 7-14,1 6-13,0 1-10,2 0-4,0-1-6,2 0-4,0-3-4,0-1-2,0-3-2,0-1-3,2-2-8,6-3-18,4-1-17,5-2-17,2-4-5,1-8 10,-1-6 8,1-7 10,-3-3 7,-1-1 6,-4 1 5,-3 0 6,-2-1 3,-2 1 4,-3-1 3,0 1 4,-3 1 1,0 2 3,-2 5 1,0 1 1,-2 3 1,0 1-1,-1 0-2,-1 2-1,-2 2-2,0 2-3,-1 4-2,-1 3-3,-1 2-4,0 3-6,1 3-5,-1 4-5,1-1-3,2-1-1,3-3-1,1-1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9"/>
    </inkml:context>
    <inkml:brush xml:id="br0">
      <inkml:brushProperty name="width" value="0.03292" units="cm"/>
      <inkml:brushProperty name="height" value="0.03292" units="cm"/>
      <inkml:brushProperty name="color" value="#F2395B"/>
    </inkml:brush>
  </inkml:definitions>
  <inkml:trace contextRef="#ctx0" brushRef="#br0">24650 58300 668,'15'16'152,"-1"-1"-46,-1 1-46,-1-1-47,-1-1-29,-1-1-12,-1-2-14,0-2-12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9"/>
    </inkml:context>
    <inkml:brush xml:id="br0">
      <inkml:brushProperty name="width" value="0.04489" units="cm"/>
      <inkml:brushProperty name="height" value="0.04489" units="cm"/>
      <inkml:brushProperty name="color" value="#F2395B"/>
    </inkml:brush>
  </inkml:definitions>
  <inkml:trace contextRef="#ctx0" brushRef="#br0">25297 57200 490,'-14'1'83,"2"2"-9,4 2-10,3 2-8,1 1-9,2 3-9,0 2-7,2 1-9,0 2-5,0 1-1,0 2-1,0 0 0,1 0-3,2 1-2,2-1-4,2 1-3,1-1-5,3 1-8,2-1-8,2 1-8,1-3-7,3-1-6,1-4-7,3-3-6,-1-2 2,-2-2 8,-1-3 8,-2 0 10,-3-2 1,-1 0-6,-2 0-5,-2 0-5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49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25922 56750 505,'-22'0'10,"2"0"21,5 0 21,1 0 19,3 0 6,-1 2-11,0 0-11,1 2-12,-3 4-8,-2 9-9,-3 9-8,-3 9-8,-1 7-9,-1 8-11,1 6-10,0 7-10,-1 2-5,3-1 1,0-2 0,1-3 2,2-4-5,2-10-10,4-8-10,3-9-10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1"/>
    </inkml:context>
    <inkml:brush xml:id="br0">
      <inkml:brushProperty name="width" value="0.03501" units="cm"/>
      <inkml:brushProperty name="height" value="0.03501" units="cm"/>
      <inkml:brushProperty name="color" value="#F2395B"/>
    </inkml:brush>
  </inkml:definitions>
  <inkml:trace contextRef="#ctx0" brushRef="#br0">26281 53570 628,'-14'-4'8,"5"6"15,3 8 17,4 6 15,3 7 3,2 6-10,2 8-10,2 7-11,0 1-6,-1-1-4,-1-2-3,0-1-5,-1-4-2,2-2-3,0-3-1,1-3-4,1-4-2,0-3-4,0-5-4,0-3-4,0-6 1,1-8 5,1-8 4,2-8 6,0-7 2,1-7 0,1-6 1,1-8-1,1-5-1,-1-3-3,1-5-5,0-4-3,-1 3-1,-1 7-1,-1 8-1,-1 8 0,-2 5 0,-2 5 0,-4 3-1,-2 5 0,-4 4-7,0 8-14,-3 7-13,-2 6-14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1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27600 54200 674,'37'0'129,"-4"2"-33,-4 0-33,-3 2-33,-4-1-23,0 1-11,-1 0-12,-1 0-12,-1 0-6,-3 1 0,-1 1 1,-2 2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2"/>
    </inkml:context>
    <inkml:brush xml:id="br0">
      <inkml:brushProperty name="width" value="0.03304" units="cm"/>
      <inkml:brushProperty name="height" value="0.03304" units="cm"/>
      <inkml:brushProperty name="color" value="#F2395B"/>
    </inkml:brush>
  </inkml:definitions>
  <inkml:trace contextRef="#ctx0" brushRef="#br0">27505 55115 665,'-13'-1'10,"6"0"19,6-2 19,6 0 19,5 0 2,3 1-17,5 0-17,3 2-17,3 0-12,-1 0-7,1 0-9,-1 0-8,0 0-8,1 0-6,-1 0-7,1 0-7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8"/>
    </inkml:context>
    <inkml:brush xml:id="br0">
      <inkml:brushProperty name="width" value="0.03207" units="cm"/>
      <inkml:brushProperty name="height" value="0.03207" units="cm"/>
      <inkml:brushProperty name="color" value="#F2395B"/>
    </inkml:brush>
  </inkml:definitions>
  <inkml:trace contextRef="#ctx0" brushRef="#br0">65961 51473 685,'9'-22'7,"3"1"13,3 3 14,3 1 14,0 4 2,-3 4-7,-2 6-8,-4 5-6,-3 5-9,-4 7-6,-4 7-9,-4 7-6,-3 4-6,-4 2-4,-2 3-4,-3 1-4,0-2-1,3-4 2,3-5 3,3-5 1,3-4 2,4-5 2,4-3 1,4-4 3,2-3 2,3 0 5,2-2 3,2 0 4,-1-1 2,1 0-1,-2 0 0,-1 0 0,-3 2 1,-4 5 5,-6 6 3,-4 4 5,-5 3-1,-3 1-6,-5 1-5,-3 1-6,-2 0-5,2-1-5,3-1-6,2-1-6,0-2-5,2-3-8,1-3-7,1-2-7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2"/>
    </inkml:context>
    <inkml:brush xml:id="br0">
      <inkml:brushProperty name="width" value="0.02912" units="cm"/>
      <inkml:brushProperty name="height" value="0.02912" units="cm"/>
      <inkml:brushProperty name="color" value="#F2395B"/>
    </inkml:brush>
  </inkml:definitions>
  <inkml:trace contextRef="#ctx0" brushRef="#br0">29343 53981 755,'-14'1'14,"1"4"4,2 2 3,3 4 5,0 1-1,2 3-3,1 1-4,0 3-4,1 1-2,1 3 2,-2 1 0,2 3 0,-1-2-1,2-3-4,0-5-3,2-3-5,0-3-1,0-1 1,0-1 0,0 0 1,2-3-6,4-4-10,3-4-10,5-4-10,2-3-5,-1-2 4,1-2 3,-1-1 3,-1-2 3,-1-1 6,-2-1 5,-2-1 5,-2-1 4,-1 1 3,-1-1 4,0 1 3,-2 0 1,0 1 1,-2 0-1,0 2 0,-1 2 1,0 1-1,0 2 1,0 3-1,-2 1 1,0 2-3,-3 2 0,-2 2-2,-1 1-4,1 2-6,-1 0-8,0 2-7,1 1-2,0 3 2,2 3 2,1 4 3,0-1 3,0-3 3,0-3 4,0-2 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3"/>
    </inkml:context>
    <inkml:brush xml:id="br0">
      <inkml:brushProperty name="width" value="0.02816" units="cm"/>
      <inkml:brushProperty name="height" value="0.02816" units="cm"/>
      <inkml:brushProperty name="color" value="#F2395B"/>
    </inkml:brush>
  </inkml:definitions>
  <inkml:trace contextRef="#ctx0" brushRef="#br0">29416 53491 781,'0'-15'-1,"0"0"-1,0 2-1,0 1-2,-1 1 1,0 0 5,-2 2 4,0 1 4,-2 0 2,0 2 0,-1 1 0,-1 0-1,-2 1 0,0 1-1,-1-1 0,-1 0-2,-1 0 0,2 2-1,1 0 0,0 2-1,2 0 0,-1 2-2,0 0-2,0 2-2,0 0 1,1 2 0,-1 0 0,0 1 2,1 2 0,2 2 0,2 2 1,2 1 0,2 2 0,0 1 2,2 2 0,0 0 2,0-1 0,0-3-2,-2-3 0,0-3-2,0 0 0,2 2 0,2 2 1,2 1 1,1 2-1,1 0 1,1-1 0,2 1 0,-1-1-1,1-1 0,0-1 0,0 0 0,-1-2-2,-1 1 0,-1 0-2,0 0-2,-1-1-1,-1 1-1,1 0-1,0 0-2,-1-1 0,-2 1 0,-3 0 1,0 0 0,-4 0 0,-2 1-1,-4 1 1,-2 1-1,-2 1 0,-1 0-1,-2-1-1,0 1-1,-1-2 0,-1-1 1,-1-2 1,-1-2 1,0-2 2,3-2 3,1-3 4,2 0 3,2-4 2,-1 0 2,0-3 2,0-2 2,2-2 0,3-4 1,2-2-2,4-3 1,2-4-1,4-5-1,2-5 0,3-4 0,4-3-5,4 1-6,3 2-6,5 0-8,2 2-6,0 1-3,2 3-5,1 2-4,-1 2-4,-3 5-1,-4 3-3,-1 5-2,-5 2 3,-3 2 9,-4 2 8,-4 2 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3"/>
    </inkml:context>
    <inkml:brush xml:id="br0">
      <inkml:brushProperty name="width" value="0.02929" units="cm"/>
      <inkml:brushProperty name="height" value="0.02929" units="cm"/>
      <inkml:brushProperty name="color" value="#F2395B"/>
    </inkml:brush>
  </inkml:definitions>
  <inkml:trace contextRef="#ctx0" brushRef="#br0">30300 54300 751,'9'22'88,"1"-3"-19,3-3-20,2-3-19,0-1-18,1 1-12,-1 1-14,1 2-14,-1-2-4,-1-1 4,-1-3 5,0 0 4,-3-3-1,-1 1-10,-2 0-8,-2 0-8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3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31181 53241 535,'-8'-15'1,"0"2"3,1 2 3,-1 3 1,-1 0 5,0 2 6,-1 1 5,-1 0 5,-2 3 1,-2 4-3,-1 4-4,-3 4-5,0 2-1,-1 3-1,1 2-1,-1 1 0,2 1 0,3-1 1,3 0 2,3-2 0,2-1 0,2 1-5,2 0-2,2-1-5,4 0-10,7-4-16,8-3-17,6-2-16,2-5-7,0-2 5,-1-5 5,-1-4 3,-2-3 6,-1 0 6,-3-1 7,-1-1 5,-2 1 6,-3 2 3,-1 4 5,-2 3 3,-4 2 16,-4 2 27,-6 2 27,-4 2 28,-2 4 5,1 5-19,0 7-19,2 6-17,0 3-12,-2 4-4,0 3-5,-1 3-4,-1 5-7,1 9-12,-1 9-11,0 10-10,1 4-13,1 2-12,0 2-13,2 2-12,1-2-1,2-9 10,3-7 12,1-9 11,1-8 9,0-10 7,0-9 7,0-10 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4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32511 53050 555,'-15'1'5,"1"4"13,1 2 12,1 3 12,0 4 3,0 4-5,0 3-4,1 5-6,-1 2-2,0 2-2,0 2-1,1 3-1,0-1-3,2-2-2,2-2-3,3-1-3,0-3-3,0-2-2,0-1-2,0-2-4,1-3-4,2-1-8,2-3-7,2-1-8,2-2-4,2-2-1,1-3 0,3-1 0,2-3-1,1-6-4,3-4-3,2-5-4,-1-4 2,1-1 6,-2-3 5,-1-1 5,-2-1 4,-3 3 3,-3 1 2,-2 3 3,-3 1 3,-2 4 4,-2 3 3,-2 3 4,-3 1 3,-4 2 0,-3 0 0,-5 2 2,-2 3-3,-1 7-5,-1 7-5,-1 7-5,1 2-2,3-5 2,3-3 1,3-4 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5"/>
    </inkml:context>
    <inkml:brush xml:id="br0">
      <inkml:brushProperty name="width" value="0.04479" units="cm"/>
      <inkml:brushProperty name="height" value="0.04479" units="cm"/>
      <inkml:brushProperty name="color" value="#F2395B"/>
    </inkml:brush>
  </inkml:definitions>
  <inkml:trace contextRef="#ctx0" brushRef="#br0">34087 55050 491,'-43'36'131,"9"-6"-24,9-5-24,9-7-24,3 2-16,-5 7-8,-4 8-10,-3 9-9,-2 2-8,-1-1-6,1 0-8,0-2-7,1-1-7,2-2-7,4-1-7,3-3-7,3-3-3,1-2 1,2-3 1,2-3 0,2-4 0,1-3-1,0-4-2,2-4-1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2:55"/>
    </inkml:context>
    <inkml:brush xml:id="br0">
      <inkml:brushProperty name="width" value="0.05003" units="cm"/>
      <inkml:brushProperty name="height" value="0.05003" units="cm"/>
      <inkml:brushProperty name="color" value="#F2395B"/>
    </inkml:brush>
  </inkml:definitions>
  <inkml:trace contextRef="#ctx0" brushRef="#br0">33648 55748 439,'-7'-7'10,"1"1"21,0 0 19,2 2 21,4 4 6,8 8-6,7 7-6,9 9-7,4 6-9,2 4-12,3 6-12,1 5-11,0-1-11,-3-2-10,-4-5-8,-2-4-9,-2-3-16,-3-3-20,-1-4-21,-2-1-22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8"/>
    </inkml:context>
    <inkml:brush xml:id="br0">
      <inkml:brushProperty name="width" value="0.03334" units="cm"/>
      <inkml:brushProperty name="height" value="0.03334" units="cm"/>
      <inkml:brushProperty name="color" value="#F2395B"/>
    </inkml:brush>
  </inkml:definitions>
  <inkml:trace contextRef="#ctx0" brushRef="#br0">66761 50850 659,'28'1'72,"-4"4"-12,-5 2-13,-5 3-12,-3 3-8,-2 2-4,-2 1-5,-2 3-3,-3 3-4,-3 5 0,-2 4-2,-3 6-1,-4 3-3,-2 0-6,-3 2-5,-3 0-6,-1 0-4,-1-2-4,1-1-5,-1-3-4,3-4-1,3-6 1,4-5 1,5-6 2,1-4-2,0-1-5,0-1-5,0 0-5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8"/>
    </inkml:context>
    <inkml:brush xml:id="br0">
      <inkml:brushProperty name="width" value="0.03789" units="cm"/>
      <inkml:brushProperty name="height" value="0.03789" units="cm"/>
      <inkml:brushProperty name="color" value="#F2395B"/>
    </inkml:brush>
  </inkml:definitions>
  <inkml:trace contextRef="#ctx0" brushRef="#br0">67442 52078 580,'-1'-10'9,"-4"12"19,-2 12 18,-3 11 18,-1 5 4,2-3-13,2-4-12,3-1-13,0-4-8,0-1-3,0-3-3,0-1-3,3-1-7,6-1-9,6 1-10,5 0-9,4-2-4,-1-1 4,0-2 4,1-2 3,-1-2-4,-1 0-12,-1-2-12,-1 0-13,-2-1-2,-1 2 9,-2 0 8,-2 2 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8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67876 52248 610,'-1'-29'-12,"0"4"2,-2 3 4,0 5 3,0 4 12,0 6 22,2 6 21,0 6 21,1 5 4,-2 5-15,0 5-15,-2 5-14,0 3-12,-1 3-9,-2 1-8,0 2-11,-1 0-9,1-1-10,-1-3-12,0-2-10,1-3-7,1-5-1,0-5-1,2-4-1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0:59"/>
    </inkml:context>
    <inkml:brush xml:id="br0">
      <inkml:brushProperty name="width" value="0.04923" units="cm"/>
      <inkml:brushProperty name="height" value="0.04923" units="cm"/>
      <inkml:brushProperty name="color" value="#F2395B"/>
    </inkml:brush>
  </inkml:definitions>
  <inkml:trace contextRef="#ctx0" brushRef="#br0">67850 49425 446,'-1'-21'0,"0"3"0,-2 4 0,0 5 0,0 0 2,2 0 2,2-2 3,2 0 3,2 1 2,4 3 3,2 2 3,3 4 2,2 2-1,-1 4-6,1 2-5,0 3-6,-2 3-2,-1 0 2,-3 1 2,-1 1 2,-1 1-1,-2 0-2,-1-1-3,0 1-3,-2 0 1,0 1 7,-2 1 5,0 1 7,-1 2 4,0 1 3,0 3 3,0 1 3,0 2 2,0 3-3,0 1-1,0 2-2,0 2-3,0-1-2,0 0-4,0 0-3,0 1-3,0 3 0,0 1-2,0 2-1,0 1-1,0 2 0,0 0 1,0 2 1,-1-2-2,0-2-2,-2-4-3,0-2-1,-1-3-3,0-3-2,0-3-1,0-3-2,0-2-1,-2-2-1,0 0-2,-1 0-1,-2-3-1,0-3 0,-1-3-2,-1-2 0,-3-3-1,-2-1-1,-3-1-1,-2 0-1,-4-2-4,-3 0-4,-3-2-6,-3 0-5,2-1 0,6 0 7,5 0 6,7 0 7,1 0 0,0 2-7,-1 0-8,-1 2-7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00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59560 49375 541,'-1'-15'2,"0"-1"3,-2 0 2,0 1 4,-2 0 2,0 2 4,-1 2 2,-2 3 3,0 1 1,-1 2-2,-2 2-1,0 2 0,-2 1-3,-3 2-4,-3 0-3,-3 2-4,-1 0-1,1 2 0,1 0 1,1 1 0,1 1-1,3-2-2,1-1-3,2 0-3,2-1-1,3 1 0,1 2-1,2 0-1,2 2 2,0 2 3,2 2 5,0 1 3,1 3 4,0 3 1,0 3 2,0 3 2,0 3 1,-2 1-1,0 2-1,-2 3-1,0 1 0,1 4 1,-1 2 0,0 4 2,0 2-2,2 2-3,0 2-3,2 1-5,0 2-1,0-2-4,0-1-1,0 0-3,1-3-2,2-2-2,2-4-3,2-2-3,1-4-2,1-2-2,1-3-3,2-3-2,1-3-3,5-1-3,3-3-2,5-1-3,-1-4-3,-3-3-5,-5-4-3,-3-4-4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00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69681 49394 554,'0'-15'2,"0"2"3,0 3 4,0 1 4,0 1 4,0 0 5,0 0 4,0 1 6,1 0 1,3 2-1,4 2 0,2 2-2,2 2-2,-1 2-3,1 2-2,0 2-4,-2 2-1,-1 3-2,-2 3-1,-2 3-1,-2 3-2,-2 1-3,-2 2-1,-2 3-4,-4 0-3,-4 1-4,-5-1-5,-5 0-6,-2 0-2,1-3-2,2-2-1,0-1-2,1-3-1,4-5-1,3-3-1,3-4-1,3-3 4,6 0 11,4-2 10,6 0 9,3-3 6,5 0-1,3-3-2,5-2 0,1 0-1,0 2-2,1 2-2,-1 2-2,-1 2-4,-3 0-9,-3 2-8,-3 0-9,-3 1-9,-1 0-9,-2 0-11,-2 0-10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00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70527 49993 707,'-6'-22'6,"2"3"12,4 3 13,3 3 13,3 3 3,7 3-6,5 2-4,7 4-6,2 1-7,1 0-12,-1 0-11,0 0-10,0 0-6,-3 2-2,-2 0 0,-1 2-1,-3-1-3,-3-1-7,-3 0-6,-2-2-6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5"/>
    </inkml:context>
    <inkml:brush xml:id="br0">
      <inkml:brushProperty name="width" value="0.02917" units="cm"/>
      <inkml:brushProperty name="height" value="0.02917" units="cm"/>
      <inkml:brushProperty name="color" value="#F2395B"/>
    </inkml:brush>
  </inkml:definitions>
  <inkml:trace contextRef="#ctx0" brushRef="#br0">43923 22322 754,'-1'-19'21,"0"7"1,-2 8 2,0 8 2,-1 6 0,0 3-4,0 5-2,0 4-3,0 0-1,-2 0-1,0-1-2,-1-1 0,-2 2-4,-2 3-7,-1 4-9,-3 5-7,1-1-6,1-4-2,2-4-2,3-3-4,2-6-3,4-7-6,4-6-6,4-8-6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00"/>
    </inkml:context>
    <inkml:brush xml:id="br0">
      <inkml:brushProperty name="width" value="0.03631" units="cm"/>
      <inkml:brushProperty name="height" value="0.03631" units="cm"/>
      <inkml:brushProperty name="color" value="#F2395B"/>
    </inkml:brush>
  </inkml:definitions>
  <inkml:trace contextRef="#ctx0" brushRef="#br0">71044 49350 605,'-13'-26'79,"5"10"-9,5 12-9,4 11-8,3 7-8,0 7-10,-1 5-8,1 6-9,-1 5-11,0 2-13,-2 4-12,0 2-13,-1-2-4,0-8 7,0-8 5,0-7 6,0-5-4,0-1-15,0-1-13,0 0-15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11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75838 12887 470,'20'-32'63,"-5"14"-3,-7 16-5,-4 14-3,-7 9-6,-4 3-8,-6 3-8,-4 3-7,-3 2-7,-3 4-2,-1 3-4,-3 2-3,1 0-3,1-2-4,3-3-3,1-4-4,3-3-1,1-3 2,2-5 1,3-3 2,2-6-8,6-8-18,4-8-18,6-8-19,4-6-4,3-5 9,5-5 9,4-4 10,0-2 8,-1 3 6,-3 3 9,-1 4 6,-3 1 5,-1 4 3,-2 3 2,-2 3 4,-1 2 2,0 1 6,-1 0 3,1 2 5,0 3 6,2 4 6,0 6 8,1 4 8,0 4 0,-2 1-4,-2 3-5,-2 2-5,-2 1-3,2 0-3,-2 2-3,1 1-3,1 0-2,0-1-3,1-1-2,2-1-2,-1-1-2,-1-3-3,0-1-3,-2-2-2,2-5-4,4-5-5,3-6-6,5-5-5,3-9-2,1-11 0,3-11-1,1-10 2,0-4-1,-3 2 2,-3 4 1,-3 3 1,-2 4 3,-2 8 5,-3 6 5,-1 7 6,-1 8 10,-2 8 17,-1 9 17,0 10 17,-1 2 1,0-1-12,0-3-14,0-1-12,-2 1-9,-1 5-1,-2 5-2,-1 5-2,-3 2-4,0 2-7,-2 1-6,0 1-7,-1-2-3,0-2 0,1-3 1,-1-3 0,1-10-5,4-17-13,2-16-11,4-16-12,2-7-1,2 7 10,1 6 8,3 6 9,1 4 9,0 2 9,-1 4 7,1 3 8,0 2 7,2 2 4,0 3 5,1 1 5,0 1 1,-1 0-4,-1 0-3,0 0-3,-1 0-6,1 0-7,1 0-8,2 0-7,-2-2-9,-3-2-10,-3-4-10,-2-2-10,-3-1 0,0 1 10,-2 0 11,0 2 11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11"/>
    </inkml:context>
    <inkml:brush xml:id="br0">
      <inkml:brushProperty name="width" value="0.05464" units="cm"/>
      <inkml:brushProperty name="height" value="0.05464" units="cm"/>
      <inkml:brushProperty name="color" value="#F2395B"/>
    </inkml:brush>
  </inkml:definitions>
  <inkml:trace contextRef="#ctx0" brushRef="#br0">78428 11740 402,'7'-37'2,"-2"7"3,-3 6 4,0 5 3,-2 10 10,0 14 15,0 13 17,0 15 15,0 6 2,0-2-11,0 0-12,0-1-11,-1-1-8,0 2-4,-2 1-4,0 1-3,-1 0-2,0 2-2,0 0-2,0 2-1,0 2-1,0 6-3,0 4-2,1 5-2,-1 3-3,0 0-5,0-1-5,0 1-5,-1-3-2,0-3 1,-1-4 0,-1-4 1,0-5-6,2-4-11,2-5-12,2-5-11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11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78594 13366 527,'22'-7'4,"-3"2"8,-3 2 7,-3 2 8,-1 1 4,0 2-2,-1 0-1,1 2 0,-1 1-6,-2 1-8,-2 3-9,-2 2-8,-3 2-4,-1 1 1,-2 3 0,-1 2 2,-3 0-1,-2 1 1,-2-1 1,-2 1 1,1-1 2,2-1 6,4-1 5,3-1 5,1-1 2,0-1-1,0-1 0,0 0-2,1-2 0,3-1-3,4 0-1,2-2-2,3-1-1,0-1-2,1 0-1,1-2-2,1 0 0,-1 0 0,1 0-1,0 0 1,-2 1 0,-1 2 1,-2 1 2,-2 3 0,-3 2 1,-3 2 1,-2 1-1,-3 3 2,-4 1 0,-4 3 1,-4 1 1,-3 3 0,-4-1 0,-2 0-4,-1-1-3,-2-1-4,-3-1-4,-3-3-6,-3-1-6,-2-2-5,0-3-13,7-3-19,5-3-19,7-2-18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15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83750 15029 999,'14'-21'-10,"-1"5"-11,-3 5-10,-1 5-10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29"/>
    </inkml:context>
    <inkml:brush xml:id="br0">
      <inkml:brushProperty name="width" value="0.04039" units="cm"/>
      <inkml:brushProperty name="height" value="0.04039" units="cm"/>
      <inkml:brushProperty name="color" value="#FED406"/>
    </inkml:brush>
  </inkml:definitions>
  <inkml:trace contextRef="#ctx0" brushRef="#br0">54359 11358 544,'-8'-8'4,"0"2"6,0 1 7,0 0 6,0 2 5,1 0-1,-1 2 1,0 0 1,0 1-4,-2-2-5,0 0-7,-1-1-6,-1-1-3,2 0 0,1 0-1,1 0 0,0 0 0,0 0-1,0 0 0,0 0 0,0 1-1,-2 0 1,0 2 0,-1 1 0,0-1 0,0-1-1,2 0 0,1-1 0,-1-1 0,-2 2 0,-2 0 0,-1 2 1,-3-1 0,0 0 0,-1-2-1,-1 0 1,-1 0-1,-3 0 1,-1 1-1,-3 2 1,0 0 0,-1 0 0,1 0 1,-1 0 0,1 0 0,0-2 0,-1-1 0,1 0 0,0-1 0,1 1 0,1-2 0,1 2 0,0-1 0,1 0 0,-1 0-1,1 0 0,-1 0 0,1 0 0,-1 0 0,1 0 0,-1 0 0,1 1-1,-1-2-1,1 2 0,-1-1 2,2 0 5,1 0 5,1 0 4,-2-1 0,-7 0-6,-5-1-7,-6-1-7,-4 0-3,-1 2-3,0 2-1,-1 2-2,-1 1 1,1 0 2,2 0 3,0 0 3,0 0 1,-2 0-2,-2 0 0,-2 0-2,-1-1 0,0 0 3,0-2 2,0 0 2,0-1 3,-2 0 0,0 0 1,-1 0 2,0 0-1,2-2-1,2 0-1,2-1-2,1-1 0,2 0-1,0 0-1,2 1 0,-1-1 0,1 0 1,0 0-1,0 0 1,0 0 0,0-2 0,0 0-2,0-1 0,-1 0 0,-1 0-1,0 2 1,-2 1 1,1 0-1,0 0 1,2 0-1,0 1 1,-1-1 0,-2 0 0,-4 0 1,-2 0-1,-2 1 1,0 1 0,0 0 1,1 2-1,-3 0 1,0 0 0,-3 0 0,-2 0 0,0-1 0,1 0 0,1-1-1,0-1-1,1-1 0,-1 2 0,-2 1 0,0 0 0,-2 0 0,-1 0 0,-3-1 1,-1-1-1,-2-1 0,1 2 0,-1 1-1,1 0 0,-2 1-1,0 0-1,-1 0-1,0 0 0,-3 0 0,0 1 1,0-1 2,-2 0 1,-1 0 1,1 2-1,0 0-1,-1 2 0,0 0 0,-1 0 0,-1 0 1,0 0-1,-3 0 1,-1 0 1,-2 0-1,-2 0 1,0 0 1,3 2 1,4 0 2,2 2 1,1 0 0,-1 0-1,-1-1-2,-1 1-2,1 0 0,2 0 0,1 0 1,3 0 1,1-1-1,1 0-2,1-2-1,1 0-2,1-1 0,3 0 0,1 0 0,2 0 1,2 0 0,1 0 1,1 0 0,0 0 1,3 0-1,2 0 1,4 0 0,3 0 0,1 0 0,1 0 0,2 0 0,0 0 1,2 0-1,2 0 0,2 0-2,2 0-1,1 0 1,3 0-1,1 0 1,3 0 1,1 0 0,1 0 1,1 0 1,1 0 1,2-1 0,1 0-1,2-2-1,3 0 0,0 0 0,-2 0 1,0 2 0,-1 0 1,0 1 0,-1-2-1,0 0 0,1-2-1,0 1 1,2 1-1,3 0 1,1 2-1,1 0 1,1 0 1,-1 0 0,0 0 0,1 0 1,1 0 1,0 0 0,2 0 1,-1 0 0,0 0 0,-1 0 2,-1 0-1,-1 0 2,0 2 0,0 0 0,1 1 1,-1 2 0,0 2-1,0 2-2,1 2-1,-1 0-1,2 1-1,1 0 1,0 0-1,2 0 1,-1 1 1,0 1 0,0 2 1,0-1 0,0 1 0,1 0 0,-1-1 0,0 0 0,2-1-1,1 0 1,0-2 0,2 0 0,0 1-1,2 2 0,0 0-1,1 1 0,0 1-1,0 1 0,0 1 0,0 1 0,0 1-1,0 1 0,0 2 0,0-1 1,0 1-1,0-1 1,0 1-1,0-1 1,0 0 1,0 1-1,0-1 1,0 2 0,0 1 0,0 3-1,0 1 0,-1 3 1,-2 2 0,-2 4 2,-1 3 1,-2 1 0,0 0-2,0 0 0,0 0-2,1-1 0,-1-4-1,0-2-2,0-3 0,1-3-1,0-3 1,2-4 0,1-1 0,0-3 1,2-1-2,0-1 1,2-1-1,0-1 0,0-1 1,0 0-1,0-2 2,-2-3-15,0-6-28,-3-6-29,-2-6-27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29"/>
    </inkml:context>
    <inkml:brush xml:id="br0">
      <inkml:brushProperty name="width" value="0.04559" units="cm"/>
      <inkml:brushProperty name="height" value="0.04559" units="cm"/>
      <inkml:brushProperty name="color" value="#FED406"/>
    </inkml:brush>
  </inkml:definitions>
  <inkml:trace contextRef="#ctx0" brushRef="#br0">43537 14058 482,'-6'-6'24,"6"4"9,4 4 10,6 4 10,1 4 0,1 5-9,0 5-8,0 5-9,-1 3-6,-1-1-2,-1 0-3,0 1-3,-2 0-2,-1 0-2,0 2-2,-2 1-3,0-1 0,0-3-2,0-3-1,0-3-1,0-2 0,0-1-1,0-1 0,0-1-1,-1-1 1,2-1 1,-2-1 2,1 0 1,3-5 3,4-6 2,5-8 4,5-6 2,3-6 1,1-3-2,1-5-3,1-3-1,1-3-2,3-2-4,1-3-3,2 0-2,3-5-7,5-3-12,2-4-12,5-3-10,-2 1-3,-7 10 9,-9 8 7,-8 9 8,-3 5-2,0-1-14,-1 0-13,1 1-14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38"/>
    </inkml:context>
    <inkml:brush xml:id="br0">
      <inkml:brushProperty name="width" value="0.04575" units="cm"/>
      <inkml:brushProperty name="height" value="0.04575" units="cm"/>
      <inkml:brushProperty name="color" value="#FED406"/>
    </inkml:brush>
  </inkml:definitions>
  <inkml:trace contextRef="#ctx0" brushRef="#br0">52950 52159 480,'8'-6'141,"0"6"-30,0 4-29,-1 5-28,1 3-19,-2 0-7,-1-1-6,0 1-8,-1 1-4,2 0-2,0 1-3,1 1-1,1 1-2,0 1-3,0 1-1,0 2-1,-1-2-2,-1-1 0,-1-3 1,0-1 0,-1-1 1,0 2-1,0 0 0,0 1 0,0 0 1,0-1-1,-1-1 1,2 0 0,-1-2 0,1-1 0,1-1 0,2 0 0,0-4 1,2-2 2,0-6 2,1-2 1,2-5 2,1-6 3,3-4 1,2-5 2,2-4-1,3-4-1,3-4-2,3-4-3,2-3-2,2-1-5,2 0-3,3-1-4,-1-2-7,0-1-13,-2 0-11,1-1-12,-5 3-1,-6 10 9,-5 8 9,-6 9 10,-5 4 1,1 2-9,-2 1-8,0 1-8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40"/>
    </inkml:context>
    <inkml:brush xml:id="br0">
      <inkml:brushProperty name="width" value="0.04078" units="cm"/>
      <inkml:brushProperty name="height" value="0.04078" units="cm"/>
      <inkml:brushProperty name="color" value="#FED406"/>
    </inkml:brush>
  </inkml:definitions>
  <inkml:trace contextRef="#ctx0" brushRef="#br0">61600 39463 539,'0'-21'-7,"0"3"10,0 4 10,0 5 10,1 2 4,2 2-2,2 2-2,2 2-2,1 1-1,-1 0-1,1 0-3,0 0 0,0 2-1,2 6 2,0 4 2,1 5 1,0 5 1,-2 5-2,-3 5-2,0 5-1,-3 2 0,1 0 0,0 0 2,0 0 0,1-1-1,0-4-4,1-2-3,2-3-3,0-4-4,1-3-4,2-5-2,0-3-3,1-4-2,3-2 2,2-4 1,2-2 2,4-10-1,8-14 1,9-14-1,7-16-1,5-10-1,5-9-3,4-7-4,4-8-3,2-3-6,1 4-6,0 2-7,3 4-6,-8 7-1,-13 14 9,-14 14 7,-13 14 8,-7 8 1,-1 1-9,1 3-8,0 1-7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48"/>
    </inkml:context>
    <inkml:brush xml:id="br0">
      <inkml:brushProperty name="width" value="0.04308" units="cm"/>
      <inkml:brushProperty name="height" value="0.04308" units="cm"/>
      <inkml:brushProperty name="color" value="#FED406"/>
    </inkml:brush>
  </inkml:definitions>
  <inkml:trace contextRef="#ctx0" brushRef="#br0">12676 53300 510,'-10'17'139,"-2"3"-31,-3 3-31,-3 3-30,-3 4-18,-1 5-5,-3 4-5,-1 6-4,-3 5-4,-3 7-2,-2 7-3,-4 7-2,-1 4-2,0-1-5,0 0-4,0 1-3,1-4-4,5-7-3,4-7-3,4-6-4,3-7-2,6-2-3,5-5-2,5-4-2,2-4 0,2-5 3,0-5 4,2-5 3,0-5-1,2-4-8,0-6-6,2-4-8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6"/>
    </inkml:context>
    <inkml:brush xml:id="br0">
      <inkml:brushProperty name="width" value="0.03287" units="cm"/>
      <inkml:brushProperty name="height" value="0.03287" units="cm"/>
      <inkml:brushProperty name="color" value="#F2395B"/>
    </inkml:brush>
  </inkml:definitions>
  <inkml:trace contextRef="#ctx0" brushRef="#br0">44200 22048 669,'0'-12'18,"2"7"7,0 6 7,2 8 7,0 3-1,0 1-5,-1 1-7,1 1-7,1 3-3,0 3 2,1 5 0,2 3 1,-1 1-3,-1-2-6,0-1-6,-2-3-8,1-2-2,0-3-2,1-3-1,2-2-1,0-4-1,1-1 1,2-2-1,0-2 0,0-4 2,1-6 1,0-6 2,0-5 2,-2-3 2,-1 4-1,-2 3 2,-2 3 0,1-4 0,4-8 1,3-8 1,5-10 1,-1-2 0,-3 4 0,-4 4 1,-4 4 1,-3 3 1,-1 3 0,0 3 2,-1 3 0,-1 2 1,0 2-2,0 3 0,0 1-1,0 4-7,0 6-16,0 6-14,0 6-16,0 2-4,0 1 4,0-1 5,0 1 5,0-2 5,0-1 4,0-2 4,0-2 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49"/>
    </inkml:context>
    <inkml:brush xml:id="br0">
      <inkml:brushProperty name="width" value="0.04858" units="cm"/>
      <inkml:brushProperty name="height" value="0.04858" units="cm"/>
      <inkml:brushProperty name="color" value="#FED406"/>
    </inkml:brush>
  </inkml:definitions>
  <inkml:trace contextRef="#ctx0" brushRef="#br0">11937 53594 452,'-6'-18'11,"6"10"21,4 11 21,6 12 21,1 5 5,1 3-13,0 1-13,0 3-12,0 1-9,1 2-5,1 2-4,2 3-5,-1 3-4,3 8-3,0 6-3,1 8-4,2 4-2,3 5-5,3 3-4,3 4-4,2 5-7,2 4-10,2 6-12,3 4-9,-3-2-5,-4-12 6,-5-10 4,-5-11 4,-4-8 1,-3-8-3,-3-6-2,-2-7-2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1:52"/>
    </inkml:context>
    <inkml:brush xml:id="br0">
      <inkml:brushProperty name="width" value="0.03429" units="cm"/>
      <inkml:brushProperty name="height" value="0.03429" units="cm"/>
      <inkml:brushProperty name="color" value="#FED406"/>
    </inkml:brush>
  </inkml:definitions>
  <inkml:trace contextRef="#ctx0" brushRef="#br0">22800 56113 641,'1'-11'27,"2"10"7,2 10 7,2 9 8,0 5 0,1-1-9,0-1-8,0-1-8,0 0-6,0-1-5,-1 1-4,1-1-4,0 0-3,-2-3 1,-1-1-2,0-2 0,-1-2 0,0-1-2,-1 0 0,1-2-2,1-1 0,2-2 2,2-3 1,2 0 2,3-7 1,5-8-1,5-9 0,5-9-1,7-7 0,10-8 1,10-6 1,10-7 0,3-2-5,0 5-9,-1 3-9,0 4-10,-7 6-9,-11 8-11,-10 7-11,-11 9-10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2:57"/>
    </inkml:context>
    <inkml:brush xml:id="br0">
      <inkml:brushProperty name="width" value="0.03469" units="cm"/>
      <inkml:brushProperty name="height" value="0.03469" units="cm"/>
      <inkml:brushProperty name="color" value="#00BFF3"/>
    </inkml:brush>
  </inkml:definitions>
  <inkml:trace contextRef="#ctx0" brushRef="#br0">16249 57100 634,'-63'71'145,"18"-15"-38,16-14-38,17-15-39,9-9-22,0 1-3,2-2-4,0-1-3,1-1-2,0-1-1,0-1 0,0 0 0,1-1-1,2 1-2,2 1-1,2 2-2,0-1 1,-1-1 1,0-1 2,-2 0 2,0-2 0,0 1 2,0 0 0,0 0 1,-1 0-1,-2 3-1,-2 1-2,-2 3-1,-2 0-2,-2-1-3,-2-1-1,-1 0-2,-3-2 0,0-1 1,-1-1 1,-1-1 1,0 0-1,1 0-5,0-1-6,2 1-4,1-1-4,3-2 2,1-2-1,2-2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2:57"/>
    </inkml:context>
    <inkml:brush xml:id="br0">
      <inkml:brushProperty name="width" value="0.03377" units="cm"/>
      <inkml:brushProperty name="height" value="0.03377" units="cm"/>
      <inkml:brushProperty name="color" value="#00BFF3"/>
    </inkml:brush>
  </inkml:definitions>
  <inkml:trace contextRef="#ctx0" brushRef="#br0">16000 59450 651,'7'8'29,"-1"2"5,0 0 6,-2 1 6,0 1-1,0 0-7,0-1-7,0 1-7,-1 1-5,1 3-3,0 3-3,0 3-4,-1 3-5,0 3-6,-2 3-6,0 3-8,-1 2-5,0 2-7,0 2-5,0 2-6,0-3-4,0-10-4,0-8-3,0-8-3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0"/>
    </inkml:context>
    <inkml:brush xml:id="br0">
      <inkml:brushProperty name="width" value="0.03007" units="cm"/>
      <inkml:brushProperty name="height" value="0.03007" units="cm"/>
      <inkml:brushProperty name="color" value="#00BFF3"/>
    </inkml:brush>
  </inkml:definitions>
  <inkml:trace contextRef="#ctx0" brushRef="#br0">11291 58196 731,'-4'-8'3,"8"2"17,8 1 15,7 1 16,5 0 3,1 0-12,1 0-11,1 1-11,0-1-10,1 2-7,-1 0-9,0 2-6,0 0-5,-3 2-3,-2 0-1,-1 2-2,-3 0-6,-3 1-8,-3 1-9,-2 1-10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0"/>
    </inkml:context>
    <inkml:brush xml:id="br0">
      <inkml:brushProperty name="width" value="0.02438" units="cm"/>
      <inkml:brushProperty name="height" value="0.02438" units="cm"/>
      <inkml:brushProperty name="color" value="#00BFF3"/>
    </inkml:brush>
  </inkml:definitions>
  <inkml:trace contextRef="#ctx0" brushRef="#br0">11977 58400 902,'-21'8'-3,"5"0"-7,5-1-5,5 1-7,2 0 6,0 2 19,0 0 20,1 1 18,-1 2 4,2 1-14,0 3-14,2 2-13,0 0-9,0 1-4,0-1-3,0 1-3,0-2-5,0 0-4,0-1-4,0 0-5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0"/>
    </inkml:context>
    <inkml:brush xml:id="br0">
      <inkml:brushProperty name="width" value="0.03238" units="cm"/>
      <inkml:brushProperty name="height" value="0.03238" units="cm"/>
      <inkml:brushProperty name="color" value="#00BFF3"/>
    </inkml:brush>
  </inkml:definitions>
  <inkml:trace contextRef="#ctx0" brushRef="#br0">13230 57843 679,'-8'-8'2,"2"2"5,1 1 4,0 1 4,2 1 4,0 3 4,2 4 2,0 2 5,3 4-1,2 4-4,3 3-3,4 5-4,-1 2-2,-1 3-1,-2 1-2,-2 3 0,-2 1-3,0 2-2,-2 2-3,0 2-3,-2 3 0,0 2 1,-2 4 0,0 2 1,-2 1-4,-2-2-9,-2-2-9,-1-2-10,-1-3-4,2-3 0,2-5 1,3-4 0,0-4 1,0-5 2,0-5 2,0-4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1"/>
    </inkml:context>
    <inkml:brush xml:id="br0">
      <inkml:brushProperty name="width" value="0.02888" units="cm"/>
      <inkml:brushProperty name="height" value="0.02888" units="cm"/>
      <inkml:brushProperty name="color" value="#00BFF3"/>
    </inkml:brush>
  </inkml:definitions>
  <inkml:trace contextRef="#ctx0" brushRef="#br0">13070 57498 761,'-2'-17'8,"-2"11"14,-4 12 16,-2 11 15,-2 8-1,-1 3-14,-1 3-17,-1 3-15,0-1-10,1-4-6,0-4-6,2-3-5,1-4-5,1-1-3,0-2-3,2-3-3,1-1-1,1-2 0,0-2 0,2-2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1"/>
    </inkml:context>
    <inkml:brush xml:id="br0">
      <inkml:brushProperty name="width" value="0.03285" units="cm"/>
      <inkml:brushProperty name="height" value="0.03285" units="cm"/>
      <inkml:brushProperty name="color" value="#00BFF3"/>
    </inkml:brush>
  </inkml:definitions>
  <inkml:trace contextRef="#ctx0" brushRef="#br0">13600 57900 669,'16'22'105,"-1"-1"-21,1-3-21,-1-1-22,0-3-16,-1 0-13,-1-1-11,0 0-13,-2-2-15,-1-1-18,-1-1-17,0 0-18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13800 57900 999,'7'21'-25,"-1"-3"-4,-1-5-4,0-3-4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6"/>
    </inkml:context>
    <inkml:brush xml:id="br0">
      <inkml:brushProperty name="width" value="0.0325" units="cm"/>
      <inkml:brushProperty name="height" value="0.0325" units="cm"/>
      <inkml:brushProperty name="color" value="#F2395B"/>
    </inkml:brush>
  </inkml:definitions>
  <inkml:trace contextRef="#ctx0" brushRef="#br0">45205 22725 676,'7'-8'1,"-1"0"-1,0 1 2,-2-1-1,0 0 3,0 0 4,0 0 4,0 1 5,-1-1 2,0 0 4,-2 0 2,0 0 3,-2 1 0,-2 1-4,-2 0-3,-2 2-3,-1 0-4,0 2-3,1 0-4,-1 2-3,0 1-2,0 4 1,0 2 0,1 3-1,-3 4 1,0 2 1,-3 3 0,-1 3 1,-2 2 1,2 1-1,1 1 0,1 1 1,1-2-2,0-4-1,2-3-2,1-4-1,2-5-3,4-3-6,4-4-5,4-4-5,3-3-2,1-2 2,3-1 1,2-3 1,-1-1 1,-1 1-3,-2-1-1,-2 0-2,-2 3 7,1 6 16,0 6 18,0 6 16,0 2 5,0-2-7,-1-3-8,1-1-6,0 0-5,0 2-5,0 2-4,-1 2-5,1 0-1,-2 1-2,-1 0 0,0 0 0,-1-2-6,2-1-11,0-2-10,1-2-11,1-2-7,0-2-1,0-2-2,0-2-3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7"/>
    </inkml:context>
    <inkml:brush xml:id="br0">
      <inkml:brushProperty name="width" value="0.03047" units="cm"/>
      <inkml:brushProperty name="height" value="0.03047" units="cm"/>
      <inkml:brushProperty name="color" value="#00BFF3"/>
    </inkml:brush>
  </inkml:definitions>
  <inkml:trace contextRef="#ctx0" brushRef="#br0">18813 56650 722,'14'21'42,"-1"-3"-9,-2-4-9,-2-4-9,-1-4-6,-1-1-4,1-2-3,0-2-3,1-1-2,1 0-3,3 0-1,2 0-1,-3 2-4,-8 4-5,-8 4-4,-8 3-5,-4 2 1,1-2 7,-1-3 6,0-1 7,2-1 5,1 0 3,2 0 5,3 0 3,0-1 3,2 1 2,1 0 2,0 0 2,4-2-2,6-2-5,6-4-6,5-2-5,3-2-4,-3 0-2,-1 0-1,-2 0-1,-2 1-1,-1 0-1,0 2 0,-2 0-1,-2 3-1,-2 4-3,-4 4-3,-2 4-4,-4 1 1,-4 1 3,-4-1 2,-3 1 3,-3-1 2,1-1 2,-1-1 2,1 0 2,0-2 1,1-1 1,0 0 0,2-2 1,1 0 2,-1 0 3,1-1 3,-1 1 4,1 0 3,2 0 3,3 0 5,1 0 2,5-2 3,8-3-1,8-2 1,7-4-1,3-1-3,-5 1-6,-3-2-7,-4 2-7,0-2-3,7-2-2,5-2-1,7-2-2,2-1-1,-2-1-3,0-1-2,-1-1-2,-2 0-2,-1 2 0,-3 3 0,-1 1-1,-2 0 0,1 0-3,-1-1-1,1-1-1,-3-1 4,-5 2 13,-4 1 11,-6 1 12,-2 3 8,2 7 7,0 8 5,2 6 5,-1 3-1,0-1-12,-2-1-9,0-1-12,-1 0-9,0 2-7,0 0-9,0 1-9,-1 0-5,0 1-5,-2-1-4,0 1-5,-1-2-1,0-3 1,0-3 3,0-2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7"/>
    </inkml:context>
    <inkml:brush xml:id="br0">
      <inkml:brushProperty name="width" value="0.02371" units="cm"/>
      <inkml:brushProperty name="height" value="0.02371" units="cm"/>
      <inkml:brushProperty name="color" value="#00BFF3"/>
    </inkml:brush>
  </inkml:definitions>
  <inkml:trace contextRef="#ctx0" brushRef="#br0">19400 58163 927,'15'0'48,"-1"0"-24,-1 0-23,-1 0-24,1-1-12,0-2 0,1-2-1,1-1 0,-1-2 3,-3 2 6,-3 1 6,-2 1 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8"/>
    </inkml:context>
    <inkml:brush xml:id="br0">
      <inkml:brushProperty name="width" value="0.0284" units="cm"/>
      <inkml:brushProperty name="height" value="0.0284" units="cm"/>
      <inkml:brushProperty name="color" value="#00BFF3"/>
    </inkml:brush>
  </inkml:definitions>
  <inkml:trace contextRef="#ctx0" brushRef="#br0">18911 58759 774,'-13'0'8,"8"-2"-2,7-1-1,6 0 0,4-1-3,-1 1-1,1-1-4,0 0-2,-1 0-2,-1 0 0,-1 0-2,0 0 0,-3 2 6,-1 4 12,-2 4 12,-2 4 12,-1 1 3,0 1-4,0 0-6,0 0-6,0-1-3,0 1-4,0 0-2,0-1-3,0 0-2,0 0-2,0-2-1,0-1-1,1 0-2,0 0-2,2 0-4,0 0-3,1-1-2,2-1-1,0-1-1,1 0 0,2-2-5,0-2-7,1-2-7,1-2-8,0-2-1,0-2 4,-2-2 4,-1-1 4,-1-1 5,0 0 5,-2 2 4,0 1 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8"/>
    </inkml:context>
    <inkml:brush xml:id="br0">
      <inkml:brushProperty name="width" value="0.02925" units="cm"/>
      <inkml:brushProperty name="height" value="0.02925" units="cm"/>
      <inkml:brushProperty name="color" value="#00BFF3"/>
    </inkml:brush>
  </inkml:definitions>
  <inkml:trace contextRef="#ctx0" brushRef="#br0">19375 58695 752,'0'-13'9,"2"4"12,0 6 12,2 5 13,-1 3 1,-1 3-11,0 3-9,-1 4-11,-2 1-7,-1 3-6,0 1-4,-1 3-6,-2 0-7,-2-1-6,-2-1-7,-1-1-8,-3-2-2,0-1 1,-1-2 1,-1-3 2,0-1 1,2-2 3,3-2 2,1-2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8"/>
    </inkml:context>
    <inkml:brush xml:id="br0">
      <inkml:brushProperty name="width" value="0.02709" units="cm"/>
      <inkml:brushProperty name="height" value="0.02709" units="cm"/>
      <inkml:brushProperty name="color" value="#00BFF3"/>
    </inkml:brush>
  </inkml:definitions>
  <inkml:trace contextRef="#ctx0" brushRef="#br0">18787 58990 812,'-6'-15'23,"6"4"0,4 3-1,6 3-1,2 1-1,3 0-1,1 0 0,3 0-2,5 0-3,7-2-6,8 0-6,8-1-7,1-1-7,-5 1-8,-4-1-8,-5 0-9,-5 0-4,-6 1 0,-4-1 0,-4 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9"/>
    </inkml:context>
    <inkml:brush xml:id="br0">
      <inkml:brushProperty name="width" value="0.03659" units="cm"/>
      <inkml:brushProperty name="height" value="0.03659" units="cm"/>
      <inkml:brushProperty name="color" value="#00BFF3"/>
    </inkml:brush>
  </inkml:definitions>
  <inkml:trace contextRef="#ctx0" brushRef="#br0">20441 57839 601,'7'-5'7,"-4"6"15,-3 6 15,-2 6 14,-1 4 4,0 5-9,2 3-7,0 4-9,1 1-5,0-1-3,0-3-3,0-1-4,0-2-3,0 1-3,0-1-3,0 0-3,0 0-4,0-3-5,0-1-6,0-3-4,-1-1-8,-2-2-8,-2-3-9,-1-1-8,-3-4-2,-2-8 6,-2-6 5,-1-7 5,-2-3 6,2 1 5,1 1 6,1 1 5,1-1 3,2 0 2,2-1 2,3-1 1,0 1 5,2 1 8,0 2 9,2 3 8,0 1 2,2 0-2,0 2-4,2 1-3,0 0-2,1 2-1,2 1-1,0 0-1,0 3-2,0 4-3,-2 4-1,0 4-3,-4 3-1,-6 3 0,-6 3-1,-6 3 0,-2 1-1,1-1-2,1-1-1,1-1-2,1-2-1,2-5-3,3-3-2,1-4-1,5-4-4,8-2-3,8-4-3,7-2-4,7-4 0,5-5 3,5-5 2,4-5 4,1-1 2,-4 5 4,-3 3 4,-5 5 2,-4 2 4,-5 2 3,-5 2 2,-5 3 4,-3 0 5,-4 4 11,-3 0 10,-2 4 10,-3 0 2,-2 3-6,-1 2-6,-3 2-6,1 0-6,2 1-5,4 0-4,2 0-5,3-1-3,2 1-1,2 0 0,2 0-2,2-2-4,3 1-9,4-2-7,2 0-10,3-2-4,3-1-3,2-1-2,4 0-2,-1-2 0,-7 0 0,-5-2 1,-6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9"/>
    </inkml:context>
    <inkml:brush xml:id="br0">
      <inkml:brushProperty name="width" value="0.02906" units="cm"/>
      <inkml:brushProperty name="height" value="0.02906" units="cm"/>
      <inkml:brushProperty name="color" value="#00BFF3"/>
    </inkml:brush>
  </inkml:definitions>
  <inkml:trace contextRef="#ctx0" brushRef="#br0">21850 58177 757,'9'-15'52,"3"3"-9,4 1-11,2 3-10,2 0-7,2 2-2,3 1-2,1 1-2,1 0-1,-3 2 2,-2 0 1,-1 2 1,-3 0-7,-3 0-20,-3 0-17,-2 0-19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9"/>
    </inkml:context>
    <inkml:brush xml:id="br0">
      <inkml:brushProperty name="width" value="0.03356" units="cm"/>
      <inkml:brushProperty name="height" value="0.03356" units="cm"/>
      <inkml:brushProperty name="color" value="#00BFF3"/>
    </inkml:brush>
  </inkml:definitions>
  <inkml:trace contextRef="#ctx0" brushRef="#br0">22118 57621 655,'-8'-15'1,"-2"-1"0,0 0 2,-1 1 1,0 0 3,1 4 7,0 3 5,2 3 5,1 2 5,2 3 1,3 4 2,1 2 1,1 4 0,0 4-4,0 3-5,0 5-4,0 3-3,0 2-5,0 4-4,0 3-3,0 1-6,0-2-3,0 0-6,0-1-4,0-1-4,0-2-3,0 0-3,0-1-3,-2-2-2,0-5-1,-3-3-1,-2-4-1,-1-4 0,0-1 5,1-2 3,-1-2 4,-1-2 4,0-1 4,-1 0 4,-1-1 5,0-3 2,2 0 4,2-3 2,3-2 3,0-1 3,2 0 0,0 1 2,2-1 0,1-2 1,4-2-1,2-3 0,3-3-2,3-2-2,3 1-6,3-1-5,3 1-5,1 0-5,-1 1-4,-1 0-3,-1 2-5,-2 2-1,-3 1 0,-3 2 1,-2 3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09"/>
    </inkml:context>
    <inkml:brush xml:id="br0">
      <inkml:brushProperty name="width" value="0.02607" units="cm"/>
      <inkml:brushProperty name="height" value="0.02607" units="cm"/>
      <inkml:brushProperty name="color" value="#00BFF3"/>
    </inkml:brush>
  </inkml:definitions>
  <inkml:trace contextRef="#ctx0" brushRef="#br0">22827 57250 843,'0'37'34,"0"-4"-4,0-4-6,0-3-4,0-4-3,-2 0-4,0-1-2,-1-1-4,1-5-10,4-8-21,3-10-21,5-8-19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10"/>
    </inkml:context>
    <inkml:brush xml:id="br0">
      <inkml:brushProperty name="width" value="0.02893" units="cm"/>
      <inkml:brushProperty name="height" value="0.02893" units="cm"/>
      <inkml:brushProperty name="color" value="#00BFF3"/>
    </inkml:brush>
  </inkml:definitions>
  <inkml:trace contextRef="#ctx0" brushRef="#br0">22920 57091 760,'6'-4'7,"-4"8"13,-4 8 14,-4 7 13,-4 6 2,-4 1-12,-3 2-10,-5 3-13,0-2-9,3-2-12,3-3-10,3-3-11,5-6-7,8-9-4,8-8-4,8-9-3,2-4 2,-1 2 8,-3 3 8,-1 1 8,-2 1 5,-2 2 2,-3 1 0,-1 1 3,-3 2 5,-6 7 13,-4 6 11,-5 6 12,-3 3 2,-1 1-5,-1 0-5,-1 3-6,-1-3-4,1-2-1,-1-3-1,1-2-2,0-3 0,1 1 1,1 0 0,1 0 1,3-2 1,6-1-2,6-2-1,6-2-1,5-3-1,5-4-4,5-4-3,5-4-2,0-1-2,-5 3 1,-5 1 1,-5 2 1,-1 0-1,2 0-5,2-1-3,1-1-3,2-1-4,-1 0-3,1 0-3,0 0-4,-3 1 0,-3-1-1,-4 0 1,-4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7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46498 21697 558,'-3'-21'27,"-4"7"5,-5 5 3,-5 6 5,-2 5-3,1 6-8,0 4-8,3 5-8,-1 2-6,2-3-5,1-1-3,1-2-5,1-3-2,0-1-2,2-2 0,1-2-2,2 0 2,4 2 4,4 1 5,4 3 5,1 1 4,-1 0 2,0-1 5,-2 1 2,-1 1 2,0 3 1,-1 3 1,-2 4 0,0 0 1,-2 2-2,-1 1 0,0 1-2,-1 0-2,-2 1-3,0-1-3,-1 1-4,0-2-3,2-2-4,2-1-3,2-2-4,1-3-3,-2-1-6,0-3-4,-1-1-6,1-3-6,5-4-8,6-4-9,4-4-8,1-3-1,-1 0 6,-2-1 7,-2-2 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10"/>
    </inkml:context>
    <inkml:brush xml:id="br0">
      <inkml:brushProperty name="width" value="0.02946" units="cm"/>
      <inkml:brushProperty name="height" value="0.02946" units="cm"/>
      <inkml:brushProperty name="color" value="#00BFF3"/>
    </inkml:brush>
  </inkml:definitions>
  <inkml:trace contextRef="#ctx0" brushRef="#br0">23120 57781 746,'-14'-14'4,"1"5"10,2 3 8,2 4 10,2 4 2,1 6-4,0 4-5,2 5-5,-1 3-3,-2 1-2,-1 1-2,-3 1-2,0 0-3,2-1-2,2-2-4,3 1-2,0-3-1,0-3-3,0-3-1,0-3-2,3-1-5,6-2-12,6-1-12,5 0-10,4-3-3,-1-4 7,1-4 6,-1-4 6,0-1 5,-3 1 2,-1 0 2,-2 2 2,-3 1 3,-1 0 3,-2 2 4,-2 1 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10"/>
    </inkml:context>
    <inkml:brush xml:id="br0">
      <inkml:brushProperty name="width" value="0.03129" units="cm"/>
      <inkml:brushProperty name="height" value="0.03129" units="cm"/>
      <inkml:brushProperty name="color" value="#00BFF3"/>
    </inkml:brush>
  </inkml:definitions>
  <inkml:trace contextRef="#ctx0" brushRef="#br0">23427 58027 703,'-21'-6'-23,"5"2"23,5 4 23,5 3 23,2 2 7,0 3-8,0 3-8,1 4-8,-1 0-6,2 1-3,0 0-4,2-1-3,0 4-4,0 7-4,0 7-5,0 7-3,0 4-6,0 3-8,0 4-8,0 2-8,0 2-3,0 2 5,0 0 4,0 1 3,0-5 0,2-10-6,0-12-5,2-9-6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10"/>
    </inkml:context>
    <inkml:brush xml:id="br0">
      <inkml:brushProperty name="width" value="0.02487" units="cm"/>
      <inkml:brushProperty name="height" value="0.02487" units="cm"/>
      <inkml:brushProperty name="color" value="#00BFF3"/>
    </inkml:brush>
  </inkml:definitions>
  <inkml:trace contextRef="#ctx0" brushRef="#br0">22450 58859 884,'11'-7'50,"5"2"-14,7 2-14,5 2-15,4 0-9,1-2-7,0-2-7,2-1-6,1-3-4,0 0-1,2-1-1,1-1-1,-4 0 1,-8 0 1,-7 2 2,-8 1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11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24297 57566 674,'-1'14'102,"0"-1"-26,-2-3-27,0-1-27,-1 1-14,0 2-1,0 3-2,0 3-2,0 1-1,1-1 0,-1-1 0,0-1 0,0-1-2,2-2-4,0-3-5,2-1-3,3-2-4,7-2-4,8-2-3,6-2-4,3-2 1,0-2 3,1-2 4,-1-2 5,-1 0 0,-3-1 0,-3 0-2,-3 0 0,-2 0-1,-3-2 0,-1 0-1,-2-1 0,-2-1 0,-2-2 2,-3 0 0,0-1 1,-4 0 3,-2 1 3,-4 1 3,-2 1 3,-1 0 3,1 2 1,0 1 3,2 1 1,0 1 10,1 2 17,-1 2 18,0 2 18,0 3 3,2 6-11,1 4-10,0 5-11,1 4-9,1 3-9,-1 3-8,0 3-8,-1 1-9,-2 2-5,-2 1-8,-1 0-6,-2 0-6,2-1-5,1-3-4,0-2-4,2-2-1,1-5 2,0-3 4,2-5 2,-1-2 4,0-2 5,-1-2 5,-1-2 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11"/>
    </inkml:context>
    <inkml:brush xml:id="br0">
      <inkml:brushProperty name="width" value="0.02947" units="cm"/>
      <inkml:brushProperty name="height" value="0.02947" units="cm"/>
      <inkml:brushProperty name="color" value="#00BFF3"/>
    </inkml:brush>
  </inkml:definitions>
  <inkml:trace contextRef="#ctx0" brushRef="#br0">24400 58766 746,'15'-22'-44,"-1"3"17,-1 3 19,0 3 18,-1 1 9,3 1 0,1-1 0,3 0 0,0 1 0,1-1-2,-1 0-2,1 1-2,-2 0-1,-1 2 0,-3 2 0,-1 3-1,-3 2 2,-4 5 2,-4 6 3,-4 4 3,-4 3 0,-2 1-4,-3 1-2,-3 1-4,-2-1-7,1-1-8,-1-3-9,0-1-9,1-2-6,-1-1-3,1 0-3,-1-2-3,1-1-1,3-2 2,1-3 1,2 0 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11"/>
    </inkml:context>
    <inkml:brush xml:id="br0">
      <inkml:brushProperty name="width" value="0.03279" units="cm"/>
      <inkml:brushProperty name="height" value="0.03279" units="cm"/>
      <inkml:brushProperty name="color" value="#00BFF3"/>
    </inkml:brush>
  </inkml:definitions>
  <inkml:trace contextRef="#ctx0" brushRef="#br0">24450 58895 670,'10'-14'51,"3"6"-3,5 5-2,4 5-3,2 3-3,2 3-6,3 3-4,1 3-5,1 2-13,2-1-18,1 1-21,1-1-18,-4-1-11,-6-3-1,-7-3-2,-6-2-1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12"/>
    </inkml:context>
    <inkml:brush xml:id="br0">
      <inkml:brushProperty name="width" value="0.02752" units="cm"/>
      <inkml:brushProperty name="height" value="0.02752" units="cm"/>
      <inkml:brushProperty name="color" value="#00BFF3"/>
    </inkml:brush>
  </inkml:definitions>
  <inkml:trace contextRef="#ctx0" brushRef="#br0">25500 56650 799,'28'36'82,"-6"-8"-21,-5-6-21,-6-7-22,-4-3-23,1 1-21,0 1-22,0 2-23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4"/>
    </inkml:context>
    <inkml:brush xml:id="br0">
      <inkml:brushProperty name="width" value="0.03376" units="cm"/>
      <inkml:brushProperty name="height" value="0.03376" units="cm"/>
      <inkml:brushProperty name="color" value="#00BFF3"/>
    </inkml:brush>
  </inkml:definitions>
  <inkml:trace contextRef="#ctx0" brushRef="#br0">30996 58450 651,'22'0'83,"-1"2"-22,-3 0-22,-1 2-22,-2 0-12,-1 0-3,-1-1-3,0 1-3,-2 0-3,-1 0 0,-1 0-1,0 0-1,-3 1-1,-2 2 0,-4 1-1,-2 3 0,-4 1 1,-4 2 1,-4 0 2,-3 1 1,-4 1 1,1 1-2,-2 1-1,-1 1-1,0 0 0,1-3 1,1-1 2,1-2 1,1-3 1,1-1 3,1-2 1,1-2 2,1-1 3,2 0 3,2-1 5,3 2 3,3-2 0,8-1-4,6 0-3,7-2-5,4 0-2,1-2-1,1 0-3,1-1-1,-1-2-2,-1 2-1,-3-1-2,-1 0-1,-1 0-2,1 0-3,1 0-1,2 0-3,-2 0-2,0-2-1,0 0 0,-2-1 0,-2-1 0,-1 0 2,-2 0 3,-2 1 3,-2-1 1,-1 0 4,-1 0 1,0 0 4,-2 3 11,0 4 22,-2 6 22,0 4 22,-1 3 1,0 1-20,0 2-21,0 0-19,0-1-13,0-1-3,0-2-4,0-2-4,1-5-5,4-5-8,2-5-9,3-7-7,3-2 0,0 1 7,1 1 8,1 0 7,-1 2 4,-3 1 2,-2 1 1,-4 0 1,0 3 12,0 5 22,1 2 22,2 5 22,-2 2 3,-1 0-15,-2 0-14,-2 0-14,-1 0-9,0 3-3,0 2-2,0 1-4,0 1-11,0 0-22,0-2-20,0-1-21,1-3-6,0-6 10,2-6 10,0-6 10,1-2 6,0 1 3,0 0 4,0 2 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5"/>
    </inkml:context>
    <inkml:brush xml:id="br0">
      <inkml:brushProperty name="width" value="0.02967" units="cm"/>
      <inkml:brushProperty name="height" value="0.02967" units="cm"/>
      <inkml:brushProperty name="color" value="#00BFF3"/>
    </inkml:brush>
  </inkml:definitions>
  <inkml:trace contextRef="#ctx0" brushRef="#br0">32800 57675 741,'7'-9'3,"-1"0"4,0-1 5,-2-1 6,2 1 4,2 4 4,3 4 5,3 4 5,1 4-2,-2 2-7,-3 3-7,-1 3-6,-2 2-7,-2 1-5,-2 2-6,-2 0-4,-3 0-3,-4 1-1,-4-1-2,-3 1-1,-2-2 0,2-1 0,3-3-1,1-1 1,1-3 1,0-2 0,0-4 2,1-2 1,1-2 5,6 0 8,4 0 8,5 0 8,4 0 2,0 0-4,1 0-3,1 0-4,0 0-6,-1 0-9,-1 0-9,0 0-8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5"/>
    </inkml:context>
    <inkml:brush xml:id="br0">
      <inkml:brushProperty name="width" value="0.02774" units="cm"/>
      <inkml:brushProperty name="height" value="0.02774" units="cm"/>
      <inkml:brushProperty name="color" value="#00BFF3"/>
    </inkml:brush>
  </inkml:definitions>
  <inkml:trace contextRef="#ctx0" brushRef="#br0">33200 57996 793,'10'-8'47,"3"2"-5,5 1-5,3 1-6,1 0-6,-5 0-9,-3 0-7,-4 1-10,-2-1-3,-1 2 2,1 0 0,0 2 2,1 0-2,1 0-3,3 0-5,2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0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35110 12877 553,'-2'-10'41,"-1"10"1,-2 12 2,-1 10 1,-2 6-3,0 0-7,0 2-7,1 1-7,-1 0-6,0 1-3,0-1-5,0 0-3,1-1-2,1-1 1,0-3 1,2-1 0,0-3-2,2-1-4,0-3-5,2-1-6,0-5-7,0-6-13,0-8-13,0-6-12,1-7-1,4-7 9,2-7 9,3-7 10,1-2 6,0 2 5,-2 2 4,0 1 4,-2 3 4,-1 3 3,-1 4 3,0 2 2,-1 2 4,0 2 4,0 3 3,0 1 5,-1 2 2,2 2-1,-2 2 0,1 3 1,1 1 5,0 4 11,1 2 12,2 4 11,-2 2 2,-1 3-12,-2 3-9,-1 3-10,-2 2-7,1 1-3,2 1-3,0 1-3,0 1-3,0 1 0,-1 1-3,-2 1 0,0 0-2,0-1-2,0-1-1,0-1-3,1-5-1,4-9-4,2-8-3,4-10-4,0-7-1,-1-7 2,-1-7 1,0-6 1,-1-3 2,-1 3 0,1 3 1,0 4 1,0 2 0,0 3-1,0 2-1,-1 5-1,1 0-7,-2 2-13,-1 1-13,0 1-13,-2 2-3,-1 6 8,0 4 8,-1 6 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7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46886 22150 633,'-15'18'106,"2"5"-23,3 5-25,1 5-23,0 1-14,-2 0-5,-2-1-4,-1-1-4,-2-1-2,1 0 0,-1 0 0,1 1 1,0-3-5,2-2-6,3-3-8,1-3-7,3-6-11,4-8-13,4-10-14,4-8-14,1-4 0,-1 1 13,0 1 13,-2 0 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5"/>
    </inkml:context>
    <inkml:brush xml:id="br0">
      <inkml:brushProperty name="width" value="0.03251" units="cm"/>
      <inkml:brushProperty name="height" value="0.03251" units="cm"/>
      <inkml:brushProperty name="color" value="#00BFF3"/>
    </inkml:brush>
  </inkml:definitions>
  <inkml:trace contextRef="#ctx0" brushRef="#br0">33663 57250 676,'-7'17'88,"2"3"-21,3 3-21,1 3-21,1 3-11,0 4 0,0 4 0,0 4 0,-1-1-1,0-9-2,-2-8-1,0-7-2,-1-5-15,1 1-26,-1 0-27,0 0-27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7"/>
    </inkml:context>
    <inkml:brush xml:id="br0">
      <inkml:brushProperty name="width" value="0.03108" units="cm"/>
      <inkml:brushProperty name="height" value="0.03108" units="cm"/>
      <inkml:brushProperty name="color" value="#00BFF3"/>
    </inkml:brush>
  </inkml:definitions>
  <inkml:trace contextRef="#ctx0" brushRef="#br0">37291 57822 707,'7'-16'6,"-2"2"12,-2 1 11,-2 1 12,-1 0 1,0 1-11,0-1-9,0 0-12,-1 1-4,-2 1-1,-2 0-1,-2 2 0,-1 1-3,0 0-5,1 2-7,-1 1-5,-1 0-1,-2 2 3,-2 0 5,-1 2 3,-2 1 3,1 2 1,-1 2 2,0 2 2,1 2 0,-1 3 1,0 3 0,1 3-1,-1 3 2,0 3 1,1 3 1,-1 3 1,1 0 1,-1 0 2,0-1 0,1-1 2,0-2 0,2-2 0,2-1-1,3-2-1,1-4 0,2-1-1,2-4-1,2-3-1,3-2-4,6-2-11,4-2-9,5-2-9,3-3-4,1-4 1,1-4 1,1-3 2,-1-2 1,-3 4 3,-3 3 3,-2 3 2,-4 2 9,-1 6 17,-2 2 15,-2 5 15,-2 2 6,-1 1-8,0 1-6,-1 2-7,0-2-7,1-3-10,3-3-9,2-2-9,2-4-6,4-4-4,2-4-4,3-4-3,1-2-2,-3 1 2,-1-1 2,-2 0 2,-2 1 2,-1 1 4,-1 0 3,0 2 3,-2 3 14,-1 6 27,0 6 25,-2 6 25,-1 3-3,0-1-33,-2 1-34,0-1-33,0-2-21,2-6-7,2-6-7,2-6-7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7"/>
    </inkml:context>
    <inkml:brush xml:id="br0">
      <inkml:brushProperty name="width" value="0.03206" units="cm"/>
      <inkml:brushProperty name="height" value="0.03206" units="cm"/>
      <inkml:brushProperty name="color" value="#00BFF3"/>
    </inkml:brush>
  </inkml:definitions>
  <inkml:trace contextRef="#ctx0" brushRef="#br0">38768 57262 686,'7'-14'0,"-1"1"0,0 2 0,-2 3 0,1 1 6,2 2 11,2 2 12,2 2 12,0 3 4,-1 4-3,-1 3-1,0 5-3,-3 3-8,-1 1-12,-2 3-11,-2 1-14,-3 1-3,-6 1 3,-4-1 4,-5 1 3,-1-3-3,1-2-10,2-3-9,3-2-11,1-4-3,0-3 6,2-2 5,1-4 5,2-1 7,6 0 10,4 0 9,6 0 10,2 0 2,3 0-6,1 0-5,3 0-5,-1 1-3,-1 2 0,-2 2 0,-3 2 0,-1 0-5,0-1-11,-2-1-11,-1 0-10,-1-1-3,0 0 3,-2 0 5,0 0 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7"/>
    </inkml:context>
    <inkml:brush xml:id="br0">
      <inkml:brushProperty name="width" value="0.02933" units="cm"/>
      <inkml:brushProperty name="height" value="0.02933" units="cm"/>
      <inkml:brushProperty name="color" value="#00BFF3"/>
    </inkml:brush>
  </inkml:definitions>
  <inkml:trace contextRef="#ctx0" brushRef="#br0">39350 57612 750,'1'-15'35,"4"3"-1,2 1-1,3 2-2,3 3-1,1 1-3,3 2-2,2 2-3,-1 1-10,-2 2-14,-1 0-17,-2 2-15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8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39612 56900 616,'-14'1'8,"2"2"15,4 2 15,3 2 16,2 3 3,0 7-8,2 5-10,0 7-8,1 3-7,-2 4-6,0 2-7,-1 4-5,-1 0-2,2-2 1,0-2 2,2-2 3,0-4-16,0-6-29,0-5-30,0-6-31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8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40600 57816 752,'8'-7'4,"0"2"9,-1 2 9,1 2 9,0 1 1,0 0-4,-1 0-5,1 0-5,0 1-3,1 4 2,2 2 0,0 3 2,-1 2-11,-1 0-18,-2-1-20,-2 1-19,-2-1-8,-2 1 5,-2 0 4,-2 0 4,-2-2 6,0-1 8,-1-2 7,-1-2 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8"/>
    </inkml:context>
    <inkml:brush xml:id="br0">
      <inkml:brushProperty name="width" value="0.02701" units="cm"/>
      <inkml:brushProperty name="height" value="0.02701" units="cm"/>
      <inkml:brushProperty name="color" value="#00BFF3"/>
    </inkml:brush>
  </inkml:definitions>
  <inkml:trace contextRef="#ctx0" brushRef="#br0">40155 58550 814,'-30'0'11,"17"2"11,18 0 13,18 2 10,8-1-2,2-1-19,1 0-19,1-2-17,-2 1-12,-2 0 0,-3 2-3,-3 0-1,-4 1-3,-3 0-3,-4 0-3,-4 0-3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29"/>
    </inkml:context>
    <inkml:brush xml:id="br0">
      <inkml:brushProperty name="width" value="0.03901" units="cm"/>
      <inkml:brushProperty name="height" value="0.03901" units="cm"/>
      <inkml:brushProperty name="color" value="#00BFF3"/>
    </inkml:brush>
  </inkml:definitions>
  <inkml:trace contextRef="#ctx0" brushRef="#br0">42196 56950 563,'-7'9'100,"2"3"-21,2 4-20,2 2-21,1 3-11,-2 5-2,0 3-3,-1 4-2,-2 3-3,2 3-2,-1 1-2,0 2-3,0 0-2,0 0-5,0-1-2,0-1-5,1-3-4,0-4-4,2-4-4,0-3-5,1-5-2,-2-3 0,0-4-1,-1-4 0,-1-7-3,0-9-5,0-8-5,0-9-6,-1-5 0,0-1 5,-1 0 5,-2-2 4,1 0 4,1 1 5,0 1 4,2 1 4,1 2 4,0 1 3,2 3 4,0 1 4,1 3 3,0 3 3,0 3 2,0 3 2,0 2 1,-2 4-3,-1 2-2,0 4-3,-1 1-1,1 2-2,-2 0-2,2 1-2,-1 0 0,0 0-1,0-2-1,0 0 0,1-2-1,2-2 0,2-2-2,2-2 0,2-2 1,2 0 3,1-2 3,3 0 3,0 0 2,0 2 1,-2 3 1,-1 1 0,0 2 3,0 3 3,0 4 4,0 2 3,-2 1 2,-1-1-2,-2 0 0,-2-2-1,0 0-2,0 0-3,2 0-3,0 0-2,2-1-4,0 1-5,1 0-4,2 0-5,0-1-3,-1-2-3,1-3-3,0 0-2,1-3-2,1-1 0,3 0 0,2-1 0,1-3-1,-1-4 2,1-4 1,0-3 0,-1-4 2,-1 0 1,-1-1 4,-1 0 1,-2-1 3,-2 4 3,-4 3 3,-2 3 3,-2 2 3,0 1 4,0 0 3,0 2 4,0 0 4,0 0 7,0 0 6,0 1 6,1 0 0,2 2-6,2 2-7,1 2-6,2 1-6,0 0-4,0 0-6,0 0-4,0 0-5,-1 0-5,1 0-4,0 0-6,0 0-1,0 0 1,0 0 1,-1 0 0,1 0 0,0 0-4,0 0-3,0 0-4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0"/>
    </inkml:context>
    <inkml:brush xml:id="br0">
      <inkml:brushProperty name="width" value="0.03348" units="cm"/>
      <inkml:brushProperty name="height" value="0.03348" units="cm"/>
      <inkml:brushProperty name="color" value="#00BFF3"/>
    </inkml:brush>
  </inkml:definitions>
  <inkml:trace contextRef="#ctx0" brushRef="#br0">43453 56400 657,'14'9'81,"-4"3"-17,-4 4-18,-4 2-18,-4 1-12,-4 1-4,-4-1-5,-4 1-5,-1-2-4,1-1 0,1-2-1,1-2-1,0-3-2,2-1-2,1-2-3,1-2-1,3-1-4,6 0-4,5-1-5,7 1-6,3-1 1,1-4 3,2-2 3,0-3 5,-1-2 2,-1 2 4,-3 1 3,-1 0 4,-5 3 7,-6 2 12,-7 3 13,-8 4 12,-2 1 5,-1 2-4,0 0-3,1 1-3,0 0-3,2-2-1,3-3-1,1-1-2,2 0-8,4 2-17,3 2-16,2 2-17,2 0-6,2-1 4,0-1 5,2 0 3,-1-1 5,-1-1 2,-1 1 3,0 0 3,-2 1 2,-2 3-1,-2 4-1,-2 2 0,-3 1 1,-2-1 2,-3-1 2,-3-1 3,-2-1 1,-2-1 2,0 0 2,-1-2 2,1-1 2,3-1 5,3 0 4,3-2 4,2 0 0,2 2-6,2 0-6,2 1-6,4-4-3,7-8-1,8-9-2,6-9-1,2-5-3,-1 1-3,-3-1-3,-1 1-2,-3 0 0,1 1 7,-2 1 7,-1 1 6,-1 1 6,-3 1 5,-1 0 5,-2 2 6,-1 2-6,0 3-14,0 3-15,-1 2-15,1 2-3,0 1 8,0-2 8,0 2 8,1-2 6,3 0 3,3-2 3,3 0 3,0 0 5,-4 0 5,-5 2 4,-3 1 5,-4 2 4,-4 4 1,-4 3 1,-3 5 1,-5 4-4,-4 4-12,-3 3-11,-4 5-11,-1 0-7,2-2-4,4-1-2,3-2-4,4-4-1,3-1 1,4-4 1,4-3 1,4-2 3,4-4 7,4-3 5,3-2 6,3-3 6,2-2 3,0-2 4,1-1 4,-1-1 2,-3 2-2,-3 2-2,-2 3-1,-7 2-5,-6 7-7,-9 6-8,-8 6-7,-3 2-5,-1 1 1,1-1-2,-1 1 1,1-1 0,-1-1 1,1-1 2,0-1 2,0-1 4,2 0 7,3-2 7,1-1 6,6-2 7,8-2 7,10-4 7,8-2 8,6-4-1,5-2-10,3-4-8,5-2-10,0-2-7,0 1-9,-1-1-6,-1 0-8,-3 1-4,-2 3-1,-3 1-2,-3 2 0,-4 0-7,-6 0-11,-6-1-11,-6-1-10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0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44292 57688 642,'-1'-15'2,"-2"2"5,-2 3 4,-1 1 6,0 5 7,2 8 11,4 8 11,2 7 11,1 8 0,0 7-13,-2 6-12,0 8-13,-1 4-12,0 5-15,0 4-12,0 3-14,0-3-4,2-12 7,0-12 6,1-12 6,0-5-3,0 0-10,-2-1-13,0 1-11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7"/>
    </inkml:context>
    <inkml:brush xml:id="br0">
      <inkml:brushProperty name="width" value="0.0405" units="cm"/>
      <inkml:brushProperty name="height" value="0.0405" units="cm"/>
      <inkml:brushProperty name="color" value="#F2395B"/>
    </inkml:brush>
  </inkml:definitions>
  <inkml:trace contextRef="#ctx0" brushRef="#br0">47154 21900 543,'0'17'89,"2"3"-19,0 3-20,2 3-19,-1 2-8,1 1 2,0 0 3,0 2 2,0 1 0,0-1-6,0 0-4,0 0-6,-1 1-3,-1 1-4,0 1-3,-1 0-3,-3 0-5,0-3-3,-3-3-5,-2-3-4,-1-5-7,-2-5-9,0-6-10,-1-6-10,-1-6-1,1-6 5,-1-6 5,0-5 5,1-3 6,-1 1 5,0 1 4,1 1 5,0 1 5,2 2 7,2 3 6,3 1 6,2 2 11,5 1 13,6 0 13,4 2 14,3 1-1,1 2-18,1 2-17,1 2-17,0 1-11,-1-2-5,-1 0-3,-1-1-5,-1-1-5,-1 0-6,-1 0-5,0 0-5,-3 0-1,-1 0 8,-2 0 5,-2 0 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1"/>
    </inkml:context>
    <inkml:brush xml:id="br0">
      <inkml:brushProperty name="width" value="0.03111" units="cm"/>
      <inkml:brushProperty name="height" value="0.03111" units="cm"/>
      <inkml:brushProperty name="color" value="#00BFF3"/>
    </inkml:brush>
  </inkml:definitions>
  <inkml:trace contextRef="#ctx0" brushRef="#br0">45900 56822 707,'37'-19'106,"-4"7"-24,-4 8-26,-4 8-24,-4 6-19,-5 3-10,-5 5-10,-4 3-11,-4 1-8,0-1-5,-2-3-5,0-1-4,-3-2-3,0-1 0,-3-1 0,-2 0-1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1"/>
    </inkml:context>
    <inkml:brush xml:id="br0">
      <inkml:brushProperty name="width" value="0.03164" units="cm"/>
      <inkml:brushProperty name="height" value="0.03164" units="cm"/>
      <inkml:brushProperty name="color" value="#00BFF3"/>
    </inkml:brush>
  </inkml:definitions>
  <inkml:trace contextRef="#ctx0" brushRef="#br0">45124 57761 695,'-14'0'0,"1"0"0,2 0 0,2 0 0,3-1 6,2 0 13,4-2 13,3 0 13,5-2 3,9 0-6,9-1-6,9-1-6,5-1-6,2 2-9,2 1-8,2 0-7,-1 1-8,-4 0-9,-4 0-8,-3 1-8,-6-1-3,-4 0 1,-5 0 0,-4 0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1"/>
    </inkml:context>
    <inkml:brush xml:id="br0">
      <inkml:brushProperty name="width" value="0.03483" units="cm"/>
      <inkml:brushProperty name="height" value="0.03483" units="cm"/>
      <inkml:brushProperty name="color" value="#00BFF3"/>
    </inkml:brush>
  </inkml:definitions>
  <inkml:trace contextRef="#ctx0" brushRef="#br0">46027 57200 631,'-21'5'33,"5"9"8,5 11 9,5 9 10,3 7-2,0 2-11,2 4-11,0 2-12,1 2-9,-2 0-11,0-1-8,-1 1-11,-1-1-8,2-2-8,0-2-6,2-2-8,0-5-4,0-10-1,0-8-2,0-8-1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2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45720 57844 616,'-2'-16'3,"-2"0"7,-4 1 7,-2-1 6,-2 2 7,1 5 7,-1 3 7,1 4 8,-1 5-1,0 6-11,0 5-9,1 7-10,-3 3-8,-2 2-5,-3 3-5,-2 1-4,-3 0-2,3-1 0,0-3 2,1-1 0,7-7-8,14-9-18,14-10-18,13-10-18,4-4-2,-4 3 13,-5 1 15,-5 2 12,-2 1 6,0-2-5,-1 0-3,1-1-4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2"/>
    </inkml:context>
    <inkml:brush xml:id="br0">
      <inkml:brushProperty name="width" value="0.03251" units="cm"/>
      <inkml:brushProperty name="height" value="0.03251" units="cm"/>
      <inkml:brushProperty name="color" value="#00BFF3"/>
    </inkml:brush>
  </inkml:definitions>
  <inkml:trace contextRef="#ctx0" brushRef="#br0">46761 56805 676,'0'-13'8,"0"6"16,0 6 15,0 6 17,2 3 2,2 0-8,3-1-10,4 1-9,2-1-13,3-2-20,3-2-18,3-2-20,0-2-4,-1 0 6,-3-2 8,-1 0 6,-7 2 12,-10 8 14,-12 6 13,-10 7 15,-4 4 2,0-1-9,1 1-9,1-1-9,2-1-8,3-1-4,3-3-5,3-1-4,6-4-7,10-5-5,10-4-8,9-5-6,4-3 1,-1 0 5,-3 0 8,-1 0 6,-6 2 12,-7 6 18,-8 4 17,-8 5 19,-5 2 4,-1 0-8,-3-2-8,-1-1-8,-3 0-6,-1 2-5,-3 0-3,-1 1-4,1-1-2,3-1 1,5-2 0,3-2 0,5-3-3,5-1-7,4-2-8,5-2-6,5-1-2,4-2 4,3 0 3,5-1 3,1-1 5,-1 2 3,-2 0 4,1 2 4,-4 0 3,-1 0 1,-4 0 2,-3 0 2,-2 1 0,0 2 0,-2 2 0,0 1-1,-3 3-1,-4 0-1,-4 1-1,-4 2-2,-2-1-1,-1-1 1,-2-1 0,0 0 0,-1-2-6,-1 1-9,-1 0-11,-1 0-9,1-1-6,3-2 2,3-3 0,3 0 1,3-2 3,4 0 4,4 0 4,4 0 4,3-1 6,3-1 5,3 0 7,3-1 6,0-1 3,-3 2 1,-2 0 0,-4 2 0,-4 1 1,-2 4 3,-6 2 2,-2 3 2,-5 2-2,-4 0-5,-3-1-6,-5 1-6,0-1-4,1 0-1,3-2-1,1-1-2,3 0 2,1-2 2,2-1 3,3 0 4,3-2 5,7-1 8,8 0 10,6-1 7,3-1 2,1 0-7,-1 0-7,1 0-6,1 0-11,3 0-15,3 0-15,2 0-15,2-1-7,-1-1 4,-2 0 2,0-1 3,-3-1 1,-5 0 1,-5 0 2,-4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3"/>
    </inkml:context>
    <inkml:brush xml:id="br0">
      <inkml:brushProperty name="width" value="0.03156" units="cm"/>
      <inkml:brushProperty name="height" value="0.03156" units="cm"/>
      <inkml:brushProperty name="color" value="#00BFF3"/>
    </inkml:brush>
  </inkml:definitions>
  <inkml:trace contextRef="#ctx0" brushRef="#br0">48364 56512 697,'29'-27'7,"-3"8"17,-5 7 15,-3 8 16,-2 4 2,-1 0-12,1 0-10,-1 0-11,-1 2-11,-4 4-10,-4 3-9,-4 5-11,-5 2-8,-4 1-6,-6 1-6,-3 1-5,-5 0-2,-2-1 1,-1-1 3,-2 0 2,1-4 3,5-3 6,4-4 6,6-4 6,3-2 3,1 2 4,0 0 3,2 2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3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47911 57040 526,'-13'-1'2,"6"0"1,6-2 2,6 0 3,4-2 1,3-2 2,4-2 0,2-1 1,0-1-1,-1 2-3,-3 2-3,-1 3-3,-3 1-1,-2 3 4,-4 4 4,-2 2 2,-4 2 2,0 2 1,-3 0 1,-2 1 0,-1 4 3,0 4 5,1 4 6,-1 6 4,0 3 1,0-1-5,0 0-3,1 1-4,-1-1-5,2 2-2,1 1-3,0 1-4,1-1-1,0 0 0,0-1 2,1-1 0,-2-3-3,0-2-9,-2-3-7,0-3-8,-1-2-9,1-1-11,-1-1-11,0 0-10,0-3-5,-2-3 4,0-3 2,-1-2 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3"/>
    </inkml:context>
    <inkml:brush xml:id="br0">
      <inkml:brushProperty name="width" value="0.02892" units="cm"/>
      <inkml:brushProperty name="height" value="0.02892" units="cm"/>
      <inkml:brushProperty name="color" value="#00BFF3"/>
    </inkml:brush>
  </inkml:definitions>
  <inkml:trace contextRef="#ctx0" brushRef="#br0">47500 57884 760,'31'-31'3,"1"3"5,-1 2 6,0 2 4,1 1 5,1 3 3,0 1 3,2 3 3,-2 1-3,-2 4-5,-3 3-6,-3 3-7,-3 1-7,-3 2-6,-3 0-9,-2 2-6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3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48755 57200 636,'-22'24'99,"5"1"-19,4 1-16,3 0-19,3 1-12,1-3-10,0-2-8,2-1-10,2-5-18,4-7-26,4-6-25,4-8-27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4"/>
    </inkml:context>
    <inkml:brush xml:id="br0">
      <inkml:brushProperty name="width" value="0.03278" units="cm"/>
      <inkml:brushProperty name="height" value="0.03278" units="cm"/>
      <inkml:brushProperty name="color" value="#00BFF3"/>
    </inkml:brush>
  </inkml:definitions>
  <inkml:trace contextRef="#ctx0" brushRef="#br0">48548 57266 671,'6'-7'4,"-4"2"11,-4 2 9,-4 2 9,-2 3 4,0 4-3,1 4-2,-1 3-3,-1 3-3,0 0-4,-1-1-3,-1 1-4,0-1-6,4-1-10,3-1-9,2-1-10,4-2-11,2-2-11,3-4-12,4-2-11,0-2 2,-1 0 15,-1 0 14,0 0 15,-5 2 11,-5 4 7,-5 3 7,-7 5 8,-3 2 3,-1 1-1,-1 1 0,-1 1-2,0 0-2,1-3-2,1-1-2,1-2-2,1-2-1,2-1 1,3 0 0,1-2 2,1-1 0,0-1 3,1 0 1,-1-2 3,2 0 2,4 0 2,4 0 4,4 0 2,3-1 1,3-2-5,3-2-4,3-2-4,2-2-6,-1 0-7,1-1-8,-1-1-8,0-1-4,-3 0 2,-1 0 1,-2 0 0,-2 1 5,-1 1 7,-1 0 8,0 2 6,-3 1 6,-3 4 4,-2 2 4,-3 4 5,-3 1 0,0-1-8,-2 1-5,0 0-7,-2 0-4,-2 0 0,-1-1-1,-3 1-1,0 0-3,-1 2-4,1 0-3,-1 1-5,0 0-4,1 0-4,-1-2-5,1-1-4,0 0-4,2 0-5,3 0-4,1 0-4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8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47812 21765 463,'8'-37'-2,"0"6"3,0 4 5,-1 5 3,0 4 6,-2 2 6,-2 4 7,-2 3 7,-2 6 3,0 10 1,-2 9 1,0 11 1,-2 6-2,-2 4-5,-1 4-5,-3 4-4,-1 1-4,1-2-1,-1-2-2,0-2-3,2-2-1,3-3-1,2-4-1,4-2-1,1-2-2,0-3-4,0-2-4,0-1-4,2-3-8,4-3-12,3-3-12,5-2-12,2-4-5,1-4 3,1-4 4,1-4 2,-1-2 5,-3 2 7,-3 1 8,-2 0 7,-3 1-1,1-2-6,0 0-8,0-1-7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34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48050 58245 553,'1'-13'89,"2"4"-19,2 6-18,2 5-18,3 3-9,5 3 1,5 3 2,5 4 1,3 1-1,0 2-6,2 3-4,1 2-5,-1 0-5,-2 2-4,-1 1-3,-3 1-5,-3-2-15,-3-1-27,-4-4-27,-4-3-26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41"/>
    </inkml:context>
    <inkml:brush xml:id="br0">
      <inkml:brushProperty name="width" value="0.04304" units="cm"/>
      <inkml:brushProperty name="height" value="0.04304" units="cm"/>
      <inkml:brushProperty name="color" value="#00BFF3"/>
    </inkml:brush>
  </inkml:definitions>
  <inkml:trace contextRef="#ctx0" brushRef="#br0">50874 56988 511,'-1'-15'0,"0"2"0,-2 3 0,0 1 0,0 5 9,2 8 21,2 8 19,2 7 19,0 8 5,-2 7-10,-2 6-10,-2 8-10,-1 3-10,0 0-6,0-1-8,1 1-6,-2-2-7,0-2-4,-2-4-4,0-2-4,-1-2-3,-1 0-1,-2 0 0,1 1-1,-1-4-3,2-6-6,2-6-6,3-5-7,0-7-6,2-8-9,0-8-8,2-8-8,0-3 1,2 1 10,0 1 12,2 0 10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41"/>
    </inkml:context>
    <inkml:brush xml:id="br0">
      <inkml:brushProperty name="width" value="0.03721" units="cm"/>
      <inkml:brushProperty name="height" value="0.03721" units="cm"/>
      <inkml:brushProperty name="color" value="#00BFF3"/>
    </inkml:brush>
  </inkml:definitions>
  <inkml:trace contextRef="#ctx0" brushRef="#br0">50783 56590 591,'-1'-22'25,"0"5"6,-2 3 6,0 4 6,-2 4 2,0 2-3,-1 4-3,-2 2-3,-1 5-4,-3 4-4,-3 5-6,-3 5-4,-2 4-8,1 2-10,-1 4-11,1 3-11,0-1-6,2-4 0,3-3-1,1-5 0,2-3-1,3-3-3,1-3-1,2-2-3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42"/>
    </inkml:context>
    <inkml:brush xml:id="br0">
      <inkml:brushProperty name="width" value="0.03668" units="cm"/>
      <inkml:brushProperty name="height" value="0.03668" units="cm"/>
      <inkml:brushProperty name="color" value="#00BFF3"/>
    </inkml:brush>
  </inkml:definitions>
  <inkml:trace contextRef="#ctx0" brushRef="#br0">51240 56740 599,'-5'-5'102,"7"7"-15,8 8-15,6 6-15,2 4-14,-2 1-16,-1 1-15,-2 1-14,-4-2-7,-1-2 4,-4-3 2,-2-2 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4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57482 57729 999,'-1'-15'-71,"0"1"15,-1 1 16,-1 1 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44"/>
    </inkml:context>
    <inkml:brush xml:id="br0">
      <inkml:brushProperty name="width" value="0.03511" units="cm"/>
      <inkml:brushProperty name="height" value="0.03511" units="cm"/>
      <inkml:brushProperty name="color" value="#00BFF3"/>
    </inkml:brush>
  </inkml:definitions>
  <inkml:trace contextRef="#ctx0" brushRef="#br0">56190 55947 626,'7'-14'1,"-1"2"3,-1 4 3,0 3 2,0 1 3,2 2 4,1 0 3,3 2 4,2 0 0,0 0-2,1 0-2,1 0-2,0 1-2,-1 2-3,-1 2-3,0 2-2,-3 1-3,-1 3-4,-2 2-4,-2 2-3,-3 0-3,-2 1-2,-3 0-2,-4-1-2,-3 1-3,-3 1 0,-5 2-3,-3 0-1,-2-1 1,1-1 1,1-3 3,1-1 1,1-2 3,2-2 4,3-2 3,1-2 4,5-3 3,6-1 4,7-2 5,8-1 3,1-2-1,-1 2-6,-2 0-6,-2 2-6,-4-2-5,-5 0-4,-4-3-2,-5-2-5,-3-1 2,1 0 4,-1 1 4,0-1 5,1 0 3,2 2 1,2 1 2,3 0 0,0 2 8,0 2 14,0 2 15,0 2 15,0 3 3,0 2-8,0 3-8,0 3-7,0 2-7,1 0-4,-1-1-5,0 1-5,0-2-3,2-1-3,0-2-3,2-2-4,3-2-2,6-1-2,5 0-1,7-2-3,2-1 0,1-2 2,-1-2 1,1-2 2,-2 0 1,-1 1 1,-3 0 1,-1 2 0,-5 2-2,-8 5-3,-8 6-4,-8 4-5,-6 2-1,-3 1 0,-5-1 1,-3 1 0,-2-1 2,1 1 1,2 0 2,0-1 1,1 0 3,1-3 1,1-1 1,1-2 1,1-2 4,1-1 5,1 0 5,1-2 5,2-1 3,2-2 3,4-3 3,3 0 2,7-4 5,12-2 5,11-4 7,13-2 7,6-1-3,2 1-8,2 0-11,2 2-9,0 1-6,-2 0-2,-2 2-2,-2 1-2,-3 0-6,-3 2-9,-5 0-9,-4 2-8,-7 0-8,-10 0-3,-12 0-5,-10 0-5,-6-1 4,1-2 12,-1-2 13,1-2 11,1 0 7,2 2 2,4 2 1,3 2 2,2 3 7,0 2 16,2 4 14,1 2 15,0 3 2,2 3-11,0 3-10,2 3-11,0 2-7,0 1-2,0 1-2,0 1-3,0 0-3,0 1-5,0-1-4,0 1-4,-1-3-7,0-2-5,-2-2-8,0-4-7,-2-3-1,0-3 4,-1-3 2,-1-2 4,-3-3 2,-2-1 0,-3 0-1,-3-1 1,-2-4 0,1-2-1,-1-5 1,0-4-1,2-1 5,3-1 8,3 0 10,3 1 9,2-1 6,2 0 3,2 1 2,2-1 4,4 1 0,6-1-4,5 0-2,7 1-4,3-1-4,3 2-4,1 1-6,3 1-5,-1 1-6,0 0-5,-1 2-7,-1 1-5,-3 0-5,-5 2-4,-5 1-3,-5 0-3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45"/>
    </inkml:context>
    <inkml:brush xml:id="br0">
      <inkml:brushProperty name="width" value="0.03515" units="cm"/>
      <inkml:brushProperty name="height" value="0.03515" units="cm"/>
      <inkml:brushProperty name="color" value="#00BFF3"/>
    </inkml:brush>
  </inkml:definitions>
  <inkml:trace contextRef="#ctx0" brushRef="#br0">57902 56597 625,'8'-8'3,"1"0"5,2 0 4,0 1 6,1 0 4,1 2 2,1 2 2,2 2 3,-2 2-1,-1 4-3,-2 2-4,-2 3-4,-2 2-6,-1 0-6,0 0-7,-2-1-7,-2 2-4,-2 2-1,-3 1-2,-4 3-1,-2 1 1,-1 1 0,-3 1 2,-2 1 0,-1-1 1,-1-1-3,-1-2-1,-1-2-1,1-3 0,2-3 4,4-3 4,3-2 3,2-3 2,0 1 4,2 0 2,1 0 2,1-1 2,3 0 1,4-1 1,2-2 0,4 0 0,2-2 1,3-1-1,3 0 1,1-1-1,-3 0 0,-1 0-1,-2 1-1,-4 1-1,-5 7-3,-4 6-2,-5 6-2,-5 3-2,-4 1 0,-4 1 0,-3 1-1,-2 0 1,-1-1 0,1-1 0,-1-1 0,2-1 1,1-3 1,2-1 1,3-2 1,3-3 1,8-3 3,7-2 1,6-4 2,5-3 0,1-3 0,3-6-2,2-2-1,1-3-2,1-1-3,1-2-4,1 1-4,-3-1-2,-5 2-1,-6 2-2,-6 3-2,-4 1 2,0 0 3,-2 2 3,0 1 5,-2 1 3,0 2 3,-1 2 3,-2 2 4,0 2 0,-1 4-1,-2 2-2,0 4-1,0 1 3,1 3 9,0 1 8,2 3 8,1 1 2,0-1-1,2 1-3,1 0-2,0-1-4,0 1-4,0-1-5,0 1-4,1-2-5,2-3-4,2-3-4,2-2-5,3-5-3,4-5-2,3-4-2,5-5-2,3-6 0,5-6 0,3-5 2,5-6 1,0-5-2,-2-3-4,-2-2-5,-1-4-5,-3 1 1,-1 2 3,-3 4 4,-1 2 5,-4 4 5,-3 5 9,-4 5 7,-4 5 7,-3 5 11,-1 7 10,0 5 11,-1 6 10,-2 3 0,-1 3-12,0 2-13,-1 2-12,-1 0-8,2-1-4,0-1-4,2-1-4,1 0-1,4 0-1,2-1-1,4 1 0,0 1 1,1 0 0,0 1 1,-1 1 1,0 1 2,-2-1 1,-2 1 2,-2 0 2,-3 0 2,-4 3 0,-4 2 1,-4 1 0,-3 2 1,-3 1-2,-3 1-2,-3 1 0,-2-1-5,1-3-3,-1-3-6,1-3-5,0-3-4,4-1-6,3-2-5,3-2-6,2-2-3,1-1-1,0 0-2,2-2-1,1-2 2,2-6 3,2-4 4,2-5 4,1-2 4,0 1 5,0 0 5,0 2 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45"/>
    </inkml:context>
    <inkml:brush xml:id="br0">
      <inkml:brushProperty name="width" value="0.03293" units="cm"/>
      <inkml:brushProperty name="height" value="0.03293" units="cm"/>
      <inkml:brushProperty name="color" value="#00BFF3"/>
    </inkml:brush>
  </inkml:definitions>
  <inkml:trace contextRef="#ctx0" brushRef="#br0">58600 58102 668,'0'-42'-44,"0"9"24,0 11 24,0 9 24,3 10 17,7 8 9,8 9 10,6 10 8,4 4-6,1 4-23,0 3-24,2 2-22,2 1-14,1-1-6,2-3-5,2-2-5,-3-4-1,-7-5 7,-9-7 5,-7-5 7,-4-3-3,0 0-10,0 0-10,0 0-10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47"/>
    </inkml:context>
    <inkml:brush xml:id="br0">
      <inkml:brushProperty name="width" value="0.044" units="cm"/>
      <inkml:brushProperty name="height" value="0.044" units="cm"/>
      <inkml:brushProperty name="color" value="#00BFF3"/>
    </inkml:brush>
  </inkml:definitions>
  <inkml:trace contextRef="#ctx0" brushRef="#br0">60459 56777 500,'-13'0'5,"6"-2"11,6 0 10,6-1 11,4 0 2,0 3-7,1 4-8,2 2-7,0 2-3,1 2-2,1 0 1,1 1-1,-1 2-3,-2 0-4,-4 1-5,-3 1-5,-1 1-1,-2-1 0,0 1 1,-2 0 1,-1 0 1,-4 3 2,-2 1 1,-3 3 1,-4 1-1,-4 1-5,-3 1-5,-4 1-6,-4-1-1,1 0 1,-2-1 1,-1-1 2,1-1 1,1-3 1,3-1 2,2-2 0,1-3 2,2-1 2,3-3 0,1-1 2,7-1 3,10-2 3,12-1 4,10 0 5,6-3-1,0-2-5,2-4-5,1-2-4,-1-1-3,-3 0-1,-3 2-1,-3 1 0,-3 0-1,-1 0 0,-2 0 1,-2 0 0,-4 3 6,-3 6 15,-4 5 14,-4 7 13,-1 2 4,0-3-7,2-1-8,0-2-7,5-5-11,8-8-13,7-8-14,9-8-15,2-4-5,-1-1 3,-3-1 2,-1-1 2,-4 1 4,-3 3 5,-5 3 5,-3 3 5,-3 3 11,0 6 15,-2 4 17,0 6 16,-3 3 3,-1 3-6,-2 4-9,-1 2-8,-2 0-6,2-1-6,0-3-5,2-1-6,1-2-7,2 0-12,2-2-10,1-1-10,3-2-6,2-4-1,2-4 0,1-4-1,2-3 2,2-3 4,0-4 5,1-1 3,-1-3 5,-1 1 4,-2-1 6,-3 0 4,-1 1 4,0-1 1,-2 1 2,0-1 0,-3 2 6,-1 3 7,-2 3 7,-2 2 8,-1 5 9,0 5 11,0 4 11,0 5 10,-1 4 0,-4 2-11,-2 1-11,-3 3-11,-1 0-8,2-1-5,2-1-6,2-1-4,2-1-3,0-1-2,2-1 0,1 0-3,2-2-4,7-1-9,6 0-9,6-2-8,1-2-5,-2-2 2,-1-4 0,-2-2 2,-1-4 2,1-4 3,1-3 3,1-5 3,-1-2 3,-3-1 1,-2-1 2,-4-1 0,-2-1 3,-2-1 3,-3-1 2,0-1 3,-3 1 2,-1 1 4,0 3 1,-1 1 3,-2 3 1,-2 3-2,-2 3-1,-1 3-1,-3 2-3,0 4-5,-1 2-4,-1 4-4,-1 2-6,0 3-6,1 4-7,-1 2-5,2 0-5,3-1-1,2-2-1,4-2-2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47"/>
    </inkml:context>
    <inkml:brush xml:id="br0">
      <inkml:brushProperty name="width" value="0.03199" units="cm"/>
      <inkml:brushProperty name="height" value="0.03199" units="cm"/>
      <inkml:brushProperty name="color" value="#00BFF3"/>
    </inkml:brush>
  </inkml:definitions>
  <inkml:trace contextRef="#ctx0" brushRef="#br0">63992 58504 687,'-7'-14'11,"1"3"20,1 3 21,0 3 21,3 2-1,2 2-24,4 2-23,2 2-24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8"/>
    </inkml:context>
    <inkml:brush xml:id="br0">
      <inkml:brushProperty name="width" value="0.0412" units="cm"/>
      <inkml:brushProperty name="height" value="0.0412" units="cm"/>
      <inkml:brushProperty name="color" value="#F2395B"/>
    </inkml:brush>
  </inkml:definitions>
  <inkml:trace contextRef="#ctx0" brushRef="#br0">48525 22450 533,'-15'0'31,"2"0"4,3 0 3,1 0 5,1 2 1,0 4-2,1 4-3,-1 3-2,0 4-3,0 3-6,0 3-5,1 3-4,0 1-5,2-1 0,2-1-3,2-1-2,1-2-4,0-3-7,0-3-7,0-2-7,1-4-7,4-1-7,2-2-6,3-2-7,3-3-3,0-4 0,1-4 1,1-4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0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66992 56891 546,'14'-15'36,"-3"2"-4,-3 3-4,-2 1-5,-3 0-3,-1 0-4,0-1-4,-1-1-4,-3 0-4,-2 2-5,-4 2-3,-2 2-6,-2 1-1,-2 1 1,0-1 1,-1 0 2,0 0 0,-1 2 2,0 0 2,1 2 1,-2 1 2,0 4 1,-1 2 1,-1 3 2,-1 3 1,1 0 2,-1 1 1,1 1 2,0 2 0,2 1-1,3 3-1,1 1 0,1 2-1,1 1 2,-1 1 1,0 1 2,1-1 0,2-1 0,3-3 1,1-1 0,1-3 0,2-1-3,0-2 0,2-3-3,0 1-2,2 0-3,0 1-4,2 1-4,1-1-3,1-3-5,3-2-3,2-4-5,1-2-2,0 0 1,-1-2 0,1 0 1,-1-1 2,-1 0 3,0 0 4,-2 0 3,0 0 5,0 2 6,0 0 7,0 2 5,-2 0 4,-1 2 0,-2 0 0,-2 1 0,0 1-1,2 0-5,2 0-3,2 0-4,1-2-5,0-1-5,-1-2-7,1-2-5,1-1-3,2-2 3,2 0 1,1-2 2,2 0 0,0-2 0,-1 0-1,1-1-2,-2-1 0,-1 0 1,-2 1 0,-2-1 0,-2 0 2,-1 2 2,0 1 3,-2 0 3,0 1 4,-2-2 6,0 0 6,-2-1 6,0-1 1,0 0-2,0 0-4,0 0-2,1 1-2,0-1-2,2 0-2,0 0 0,1 0-2,0 1-1,0-1 0,0 0-1,-1 2 7,-1 4 16,0 4 15,-1 4 16,-2 2 1,-1 0-11,0-1-12,-1 1-12,-1 0-6,2 2-1,0 0 0,2 1-1,0 1-2,0 0-2,0-1-2,0 1-3,0 0-5,2 0-6,0-1-6,2 1-8,0-2-1,1-4 3,2-4 3,0-4 3,2-3 2,2 0 1,2-1 0,1-2 1,2-2-1,1-3 0,2-5-1,0-3-2,-1-2 1,-1 1 3,-2 1 3,-3 1 2,-1 1 3,0 1 3,-2 0 2,0 2 4,-3 5 9,-1 7 18,-2 8 17,-2 7 18,-1 6 3,-2 1-14,0 3-14,-2 2-12,1-1-10,0 0-6,2-1-5,1 0-6,0-3-5,0 0-4,0 0-4,0-2-3,1-2-8,5-1-10,4-2-10,4-2-10,2-3-4,1-4 2,1-4 4,1-4 3,-1-2 4,-2 2 7,-4 1 8,-3 0 7,-2 1 4,0-2 1,-2 0 3,0-1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0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69486 57778 510,'6'-26'7,"-4"11"19,-4 10 21,-4 12 20,-1 6 3,-1 3-11,0 3-13,0 3-13,1 1-6,0-1-4,2-1-3,1-1-2,0 0-4,0-1-2,0 1-2,0-1-3,1 0-4,2-3-4,2-1-4,2-2-5,2-3-2,2-1 0,1-2 2,3-2 0,2-2-2,0-2-8,1-2-6,1-2-7,1-3-2,1-4 2,1-3 2,1-5 2,-1-3 3,-3-1 5,-2-2 4,-4-3 4,-2 0 3,-1 0 2,0-1 1,-2 1 1,-1 1 3,-4 3 2,-2 3 4,-3 3 1,-4 3 2,-2 5 0,-3 3 0,-3 4 0,-2 4-5,-1 6-9,-1 4-8,-1 5-10,2 1-4,5-3 0,5-3 1,4-2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1"/>
    </inkml:context>
    <inkml:brush xml:id="br0">
      <inkml:brushProperty name="width" value="0.03132" units="cm"/>
      <inkml:brushProperty name="height" value="0.03132" units="cm"/>
      <inkml:brushProperty name="color" value="#00BFF3"/>
    </inkml:brush>
  </inkml:definitions>
  <inkml:trace contextRef="#ctx0" brushRef="#br0">71150 56695 702,'3'-13'8,"6"4"14,5 6 16,7 5 14,1 1 3,-3 1-9,-3 0-10,-3 0-9,-1 1-13,1 4-18,1 2-16,2 3-17,-3 2-6,-3 1 2,-4 1 4,-4 1 3,-5 1 1,-6 1-1,-6 1-2,-5 1-1,-2-2 4,5-5 6,3-5 8,5-4 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1"/>
    </inkml:context>
    <inkml:brush xml:id="br0">
      <inkml:brushProperty name="width" value="0.02871" units="cm"/>
      <inkml:brushProperty name="height" value="0.02871" units="cm"/>
      <inkml:brushProperty name="color" value="#00BFF3"/>
    </inkml:brush>
  </inkml:definitions>
  <inkml:trace contextRef="#ctx0" brushRef="#br0">70822 57750 766,'-19'0'23,"7"2"2,8 0 1,8 2 2,5-1 0,3 1-2,4 0-2,2 0-3,2-1-4,3 0-6,1-2-7,3 0-6,1-1-7,0 0-9,2 0-7,1 0-9,-3 0 0,-5 0 5,-7 0 6,-5 0 5,-3 0 0,0 2-6,0 0-6,0 2-7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1"/>
    </inkml:context>
    <inkml:brush xml:id="br0">
      <inkml:brushProperty name="width" value="0.03075" units="cm"/>
      <inkml:brushProperty name="height" value="0.03075" units="cm"/>
      <inkml:brushProperty name="color" value="#00BFF3"/>
    </inkml:brush>
  </inkml:definitions>
  <inkml:trace contextRef="#ctx0" brushRef="#br0">73150 55955 715,'0'-14'6,"2"2"12,0 4 11,2 3 13,0 2 3,3 2-4,2 2-5,2 2-4,1 3-9,1 4-11,1 3-11,2 5-13,-3 2-4,-3 3 4,-4 1 2,-4 3 2,-4-2 0,-2-4-7,-4-3-4,-2-4-7,-1-3-6,1-1-6,0-1-7,2 0-7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1"/>
    </inkml:context>
    <inkml:brush xml:id="br0">
      <inkml:brushProperty name="width" value="0.03965" units="cm"/>
      <inkml:brushProperty name="height" value="0.03965" units="cm"/>
      <inkml:brushProperty name="color" value="#00BFF3"/>
    </inkml:brush>
  </inkml:definitions>
  <inkml:trace contextRef="#ctx0" brushRef="#br0">72914 57050 554,'-7'8'5,"4"0"8,3-1 10,2 1 8,2 1 4,2 3-3,0 4-3,1 2-2,0 2-3,-2 3-1,-2 1-1,-2 3-1,-2 0-2,-2 0-1,-2 1 0,-2-1-2,0 0 0,-1-1-3,0-1-2,0-1-1,1-3-1,1-1 0,0-5 2,2-1 0,5-11-14,10-18-29,9-17-28,10-18-28,2-4-7,-8 8 17,-5 10 15,-8 8 17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3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73955 55427 633,'6'-33'36,"-2"15"2,-4 13 3,-2 14 2,-2 7-4,0-1-8,0 1-9,0 0-9,5-4-13,10-7-17,10-6-18,9-8-17,3-2-3,-4 1 9,-3 0 9,-5 2 10,-2 1 9,-3 1 9,-1 0 8,-2 2 8,-5 3 6,-8 6 3,-8 5 4,-8 7 4,-5 3 2,-3 1 0,-3 1 2,-2 1 0,-2 0-4,3-1-9,2-1-9,1-1-9,4-2-6,3-3-4,4-2-3,5-4-4,5-4-4,9-4-3,10-6-4,8-4-4,3-2 2,0 1 7,-1 0 8,-1 2 7,-2 1 6,-5 0 2,-3 2 3,-4 1 2,-6 2 4,-6 7 3,-8 6 4,-6 6 4,-4 2-1,-3-1-5,-1-1-4,-2-1-6,0-1-4,2-2-3,4-3-4,4-1-3,1-2-1,2 0 1,2-2 3,3 0 0,2-2 3,4-1 1,4 0 2,4-1 1,1-2 3,1-1 3,0 0 3,0-1 3,-2 1 5,-1 6 6,-2 4 7,-1 5 7,-4 2 2,-2-1-5,-4-1-4,-2 0-4,-2-1-4,1-1-3,-1 1-4,0 0-3,1-1-3,1-1-4,0 0-2,2-2-4,5-4-3,10-6-4,9-8-5,11-5-3,3-4-1,-2 2 2,-1 2 2,-3 3 2,-1 1 1,-3 0 2,-1 2 0,-2 1 1,0 0 2,3 0 3,3 0 2,3 1 4,-2-1 2,-3 2 1,-6 0 2,-5 2 2,-5 3 0,-6 4-1,-6 5-1,-5 6-2,-6 2-2,-4 3-6,-3 1-6,-4 3-6,-2 1-3,3 1-2,2 1-2,1 0-2,1 2 2,-1-1 3,-1 0 4,-1 1 4,1-1 4,3-1 2,3-1 3,3-1 3,2-2 3,1-3 6,1-3 4,1-3 4,6-4 8,14-6 9,12-6 8,12-6 9,8-4-1,1-3-14,0-3-11,2-3-14,-2-1-7,-2 1-3,-4 1-3,-2 1-3,-4 1 0,-3 4 1,-5 3 1,-3 3 2,-6 4 6,-6 8 11,-8 6 10,-6 7 11,-5 4 1,0 1-7,-1 1-7,-1 1-9,-2 1-5,-3-1-5,-3 1-6,-3-1-5,-1 0-5,-1-1-7,1-1-5,0-1-7,0-2-4,1-3-4,1-2-3,1-4-3,1-2 0,3-2 3,1-3 4,3 0 3,1-3 4,4-1 6,3 0 5,3-1 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3"/>
    </inkml:context>
    <inkml:brush xml:id="br0">
      <inkml:brushProperty name="width" value="0.03239" units="cm"/>
      <inkml:brushProperty name="height" value="0.03239" units="cm"/>
      <inkml:brushProperty name="color" value="#00BFF3"/>
    </inkml:brush>
  </inkml:definitions>
  <inkml:trace contextRef="#ctx0" brushRef="#br0">73600 58014 679,'7'-8'1,"-1"0"3,0 1 3,-2-1 3,3 2 7,6 4 10,5 4 10,7 4 11,4 3-1,2 3-12,4 3-11,3 3-12,2 2-6,2-1 0,2 1 1,2-1 0,-4-1 0,-8-4 0,-9-5-1,-9-3 0,-4-2-14,1 0-26,1 0-26,2 0-26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3"/>
    </inkml:context>
    <inkml:brush xml:id="br0">
      <inkml:brushProperty name="width" value="0.02728" units="cm"/>
      <inkml:brushProperty name="height" value="0.02728" units="cm"/>
      <inkml:brushProperty name="color" value="#00BFF3"/>
    </inkml:brush>
  </inkml:definitions>
  <inkml:trace contextRef="#ctx0" brushRef="#br0">75900 56278 806,'7'-8'0,"-1"2"0,0 1 0,-2 0 0,2 1 0,4-2-1,4 0-1,3-1 0,4 0 7,3 0 16,3 2 15,3 1 17,0 0-3,-3 2-23,-3 0-21,-3 2-21,-3 1-13,-3 2 0,-3 2-3,-2 2-1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3"/>
    </inkml:context>
    <inkml:brush xml:id="br0">
      <inkml:brushProperty name="width" value="0.03258" units="cm"/>
      <inkml:brushProperty name="height" value="0.03258" units="cm"/>
      <inkml:brushProperty name="color" value="#00BFF3"/>
    </inkml:brush>
  </inkml:definitions>
  <inkml:trace contextRef="#ctx0" brushRef="#br0">75859 56550 675,'-28'14'51,"7"-1"-4,7-2-6,7-2-5,3-1-3,0 3-4,0 2-3,0 1-2,0 2-5,1-1-7,-2 1-6,2 0-6,-1-1-6,2 1-7,0-1-5,2 1-6,1-2-8,2-3-13,2-3-12,2-2-12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8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48828 22661 519,'-8'-12'9,"0"8"17,1 8 18,-1 8 17,0 3 4,0 1-10,0 0-11,1-1-10,0 1-7,2-1-3,2 1-3,2 0-3,1-1-3,0-1-2,0-1-1,0-1-3,2-2-6,4-2-8,3-4-9,5-2-9,1-5-3,-3-2 4,-1-5 3,-2-4 5,-1-2-2,0-1-7,-1-1-6,1-1-7,-1 0 1,-2 1 8,-2 1 7,-2 1 8,-1 1 6,0 3 6,0 1 6,0 2 5,1 2 8,2 2 10,2 3 9,1 1 10,2 2 0,0 5-11,0 4-10,0 4-11,-2 1-8,-1 1-8,-2 0-6,-2-1-8,-1 0-5,0-1-3,0-1-2,0 0-3,0-2-1,-2-1-3,0-1-1,-2 0-2,2-3 1,4-2 2,4-4 3,4-2 2,2-3 3,-1-2 4,1-2 3,0-2 4,-1 0 3,-1-1 0,-1 0 2,0 1 0,-2-2 1,-1 0 0,0-1 0,-2-1 0,0-1-1,0 1 1,0-1 1,0 1 0,-1 0 2,0 2 3,-2 3 4,0 1 3,-1 3 14,0 4 23,0 4 24,0 4 25,0 2 0,0 1-20,0 2-20,0 0-21,0 2-13,0 3-6,0 3-4,0 3-7,0 1-3,0-1-2,0-1-3,0-1-1,0-1-2,0-1 0,0-1 1,0-1-2,-1-1-10,0-1-25,-2-1-23,0 0-24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3"/>
    </inkml:context>
    <inkml:brush xml:id="br0">
      <inkml:brushProperty name="width" value="0.03926" units="cm"/>
      <inkml:brushProperty name="height" value="0.03926" units="cm"/>
      <inkml:brushProperty name="color" value="#00BFF3"/>
    </inkml:brush>
  </inkml:definitions>
  <inkml:trace contextRef="#ctx0" brushRef="#br0">76329 56466 560,'0'-12'47,"0"8"4,0 8 5,0 8 3,0 5-2,0 5-10,0 3-9,0 5-9,0 5-8,0 10-4,0 8-6,0 9-4,-1 5-8,0 1-10,-2 1-8,0 1-9,0-2-6,0-3 0,2-4-1,0-4 0,1-4-2,-2-1-3,0-2-1,-1-2-3,-1-4 2,0-6 6,0-6 5,0-5 6,0-6 4,1-3 5,-1-4 2,0-4 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4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75482 57155 568,'8'-85'2,"1"18"4,2 17 4,0 18 4,1 10 4,-1 7 3,1 3 3,0 6 3,-1 3 0,1 2-5,0 2-4,0 2-3,-2 3-4,-3 6-2,-2 3-4,-4 7-1,-4 3-3,-7 4-1,-8 5-2,-5 3-2,-5 0-1,1-2-4,-1-4-2,1-1-4,1-5 1,3-4 0,3-3 3,3-4 1,2-4 3,2-1 3,3-2 4,1-2 2,5-3 1,8-4-3,8-4-3,7-4-3,8-4-2,7-5-3,6-5-2,8-5-2,2-2-2,-2 2 1,-2 0-1,-2 1 1,-2 1 0,0 1 0,-2 1 1,0 2 0,-3 0 6,-6 4 11,-4 3 11,-5 3 10,-4 3 9,-3 2 8,-2 4 7,-4 3 7,-2 2 0,-2 3-7,-3 4-7,0 2-7,-3 3-6,-1 3-5,0 3-4,-1 4-5,-4 0-3,-6 2-2,-5 1-3,-7 1-2,-4 0-3,-4 1-8,-5-1-6,-3 1-7,0-3-7,4-2-6,4-3-7,4-3-6,4-3-4,5-4 2,4-4 0,6-4 1,3-4 5,2 0 7,3-3 7,1-2 9,1-1 4,0-2 5,0 0 2,0-1 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4"/>
    </inkml:context>
    <inkml:brush xml:id="br0">
      <inkml:brushProperty name="width" value="0.03678" units="cm"/>
      <inkml:brushProperty name="height" value="0.03678" units="cm"/>
      <inkml:brushProperty name="color" value="#00BFF3"/>
    </inkml:brush>
  </inkml:definitions>
  <inkml:trace contextRef="#ctx0" brushRef="#br0">76250 57606 598,'15'-29'-1,"-1"5"-2,-1 5 0,0 5-3,-2 2 3,1 1 7,0-1 6,0 0 7,-1 2 5,-1 3 4,-1 2 3,0 4 5,0 2-1,3 4-2,3 2-3,4 3-4,1 3-1,1 3 0,1 3 0,1 3-1,0 1-2,1-1-1,-1-1-4,1-1-2,-1-2-12,2-3-21,1-3-21,1-3-22,-2-1-8,-5-2 4,-5-1 5,-4 0 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4"/>
    </inkml:context>
    <inkml:brush xml:id="br0">
      <inkml:brushProperty name="width" value="0.0323" units="cm"/>
      <inkml:brushProperty name="height" value="0.0323" units="cm"/>
      <inkml:brushProperty name="color" value="#00BFF3"/>
    </inkml:brush>
  </inkml:definitions>
  <inkml:trace contextRef="#ctx0" brushRef="#br0">78750 55002 681,'16'-29'2,"-1"3"5,1 5 6,-1 3 4,-1 4 4,-1 3 2,-2 3 2,-2 2 3,-1 4 3,1 2 2,1 4 3,1 2 3,-1 5-8,-2 5-19,-4 7-17,-2 5-19,-5 2-10,-4-1-4,-5-3-4,-5-2-3,-1-2-1,3-5 1,3-3 2,3-4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5"/>
    </inkml:context>
    <inkml:brush xml:id="br0">
      <inkml:brushProperty name="width" value="0.03339" units="cm"/>
      <inkml:brushProperty name="height" value="0.03339" units="cm"/>
      <inkml:brushProperty name="color" value="#00BFF3"/>
    </inkml:brush>
  </inkml:definitions>
  <inkml:trace contextRef="#ctx0" brushRef="#br0">77780 55942 658,'17'-8'2,"3"-2"3,3 0 3,3-1 3,2 0 1,1 1 0,0 0 0,2 2-1,-1 0-1,-3 0-3,-3 1-2,-3-1-3,-5 2-3,-7 4-2,-6 4-2,-8 4-4,-6 4 1,-7 5 2,-7 5 2,-7 5 2,-3 2 3,0 1 4,0-1 3,0 1 4,1-2 2,5-2 0,3-1 0,5-3 0,3-2-1,5-2-2,3-4-1,4-3-1,4-2-2,4-2-2,4-2 0,4-2-2,5-3-3,9-2-5,7-4-5,8-2-4,3-2-3,0-1-2,-1-1-2,-1-1-2,-4 0 1,-6 4 6,-6 3 5,-5 3 5,-7 2 3,-8 3 3,-8 4 3,-8 2 2,-5 3 3,-1 2 3,-3 2 4,-1 1 4,-3 2 1,-1 1 0,-3 2-1,-1 0 1,1-1-2,5-1-1,5-3-3,5-1-2,6-3-3,8-2-7,8-4-5,8-2-5,4-4-3,3 0-1,1-3 1,3-2-1,-1-1 1,-2 2 2,-1 1 3,-2 1 1,-5 2 2,-7 5-3,-7 6 0,-6 4-1,-7 4-2,-7 3 0,-7 3-1,-7 3-1,-3 1 1,2-1 0,0-1 1,1-1 1,1-2 0,1-2 0,2-1 0,0-2-1,2-3 3,3-3 4,3-3 4,3-2 5,4-3 7,6 0 7,6-2 8,6 0 7,6-3 2,5 0-6,7-3-4,5-2-6,4 0-4,-1 0 0,0 2-2,0 1 0,0-1-4,-1 0-4,-1-2-6,-1 0-4,-2 0-7,-2 2-12,-1 2-11,-2 3-11,-4-2-6,-3-1-4,-4-2-2,-4-1-3,-3-2 4,-1 0 13,0 0 11,-2 1 12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5"/>
    </inkml:context>
    <inkml:brush xml:id="br0">
      <inkml:brushProperty name="width" value="0.03463" units="cm"/>
      <inkml:brushProperty name="height" value="0.03463" units="cm"/>
      <inkml:brushProperty name="color" value="#00BFF3"/>
    </inkml:brush>
  </inkml:definitions>
  <inkml:trace contextRef="#ctx0" brushRef="#br0">78611 57150 635,'-15'0'0,"2"0"0,3 0 0,1 0 0,2 1 6,2 2 14,2 2 13,2 2 14,1 3 3,0 7-4,0 5-6,0 7-5,0 5-6,0 6-5,0 6-5,0 6-7,0 3-9,-2 2-11,0 0-13,-1 1-12,-1-5-11,0-10-9,0-12-9,0-9-9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6"/>
    </inkml:context>
    <inkml:brush xml:id="br0">
      <inkml:brushProperty name="width" value="0.03956" units="cm"/>
      <inkml:brushProperty name="height" value="0.03956" units="cm"/>
      <inkml:brushProperty name="color" value="#00BFF3"/>
    </inkml:brush>
  </inkml:definitions>
  <inkml:trace contextRef="#ctx0" brushRef="#br0">81530 55228 556,'0'-10'8,"1"12"17,2 12 16,0 11 17,1 6 4,0-1-12,0-1-10,0-1-11,-1-3-7,0-3-3,-2-5-4,0-3-4,-1 3-2,0 9 1,0 10 1,0 10 0,-2 8-1,0 4-3,-3 5-3,-2 5-2,-1 1-5,1-1-6,-1-3-5,0-1-6,0-5-1,2-6 3,1-8 3,1-6 3,0-7-5,0-4-14,0-4-14,0-6-14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3:56"/>
    </inkml:context>
    <inkml:brush xml:id="br0">
      <inkml:brushProperty name="width" value="0.0388" units="cm"/>
      <inkml:brushProperty name="height" value="0.0388" units="cm"/>
      <inkml:brushProperty name="color" value="#00BFF3"/>
    </inkml:brush>
  </inkml:definitions>
  <inkml:trace contextRef="#ctx0" brushRef="#br0">80927 57795 566,'0'-21'0,"-2"5"0,0 5 0,-1 5 0,0 3 8,3 3 15,4 4 15,2 2 16,3 4 3,2 4-9,2 3-10,1 5-8,0 2-7,-2 3-2,-4 1-2,-3 2-4,-2 1-2,-2-1 0,-2-2-3,-2 1 0,-1-4-3,1-2-2,-1-3-4,0-2-2,3-4-2,6-3-3,5-3-3,7-2-2,8-8-2,11-10-2,10-11 0,11-11-2,10-8-4,9-6-8,9-5-6,8-7-8,-3 3-4,-17 10-1,-17 12-2,-16 10-1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27"/>
    </inkml:context>
    <inkml:brush xml:id="br0">
      <inkml:brushProperty name="width" value="0.03828" units="cm"/>
      <inkml:brushProperty name="height" value="0.03828" units="cm"/>
      <inkml:brushProperty name="color" value="#00BFF3"/>
    </inkml:brush>
  </inkml:definitions>
  <inkml:trace contextRef="#ctx0" brushRef="#br0">44850 15974 574,'1'-11'9,"2"10"19,2 10 19,2 10 18,0 5 4,-1 2-12,-1 3-13,0 1-11,-1 2-9,0 3-7,0 1-5,0 2-7,0 0-4,0-2-1,-1-1-1,1-3-2,0-2-1,0-1 0,0-3 0,0-1 0,-1-3 0,0-3 3,-2-3 0,0-3 2,0-4 2,2-4 1,2-6 1,2-4 2,1-6 0,3-7-2,2-7-1,2-7-1,0-4-2,1-1 0,0 0-3,-1-2 0,1 0-2,2 0 1,0 0-2,1 0 0,-1 2 0,-3 7-1,-3 5 1,-2 7 0,-4 5-13,-3 8-24,-2 7-24,-4 6-24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28"/>
    </inkml:context>
    <inkml:brush xml:id="br0">
      <inkml:brushProperty name="width" value="0.04146" units="cm"/>
      <inkml:brushProperty name="height" value="0.04146" units="cm"/>
      <inkml:brushProperty name="color" value="#00BFF3"/>
    </inkml:brush>
  </inkml:definitions>
  <inkml:trace contextRef="#ctx0" brushRef="#br0">45850 16646 530,'15'-8'-7,"-1"2"14,-1 1 14,0 0 14,-3 4 3,-1 4-9,-2 5-9,-2 6-9,-2 2-7,-2 1-2,-2 1-3,-2 1-2,-2 0-2,0-1 0,-1-1 0,-1 0 0,-1-3 1,2-1 2,1-2 0,0-2 2,1-1 1,0-1 3,0 1 1,0 0 2,2-1 2,2-2-1,4-3 1,2 0-1,3-5 1,2-2-1,2-5-1,1-4 0,2-2-3,1-1-3,2-1-5,0-1-5,0 0-2,-1 1-1,-1 0-1,-1 2-1,-1 0 0,-1-1 0,-1-1 0,0-1 1,-1-1 1,0 1 1,-1-1 0,1 1 3,-1-1 0,-1 2 3,0 1 1,-2 1 2,-1 3 10,-2 6 16,-2 6 18,-2 6 16,-2 6 4,-2 8-10,-2 6-10,-2 7-10,0 0-7,0-6-6,2-5-5,1-6-5,0-2-3,0 3 0,0 3 0,0 3 0,1 0-1,0-3 0,1-3-1,2-2-1,0-2-1,0 1 0,0 1-1,0 1-1,3-1 0,6-6-3,5-5-1,7-4-2,2-5-2,-1-4-1,-1-4-3,-1-3-1,-1-4-2,-3-1 0,-1-3-1,-2-1 0,-2-2 1,-1-1 3,0-1 2,-2-1 3,-1 0 2,-2 2 1,-3 0 2,0 1 1,-3 2 3,-1 3 2,0 3 4,-1 3 2,-4 2-2,-4 4-10,-5 3-9,-5 3-9,-2 3-7,1 5-1,1 6-4,1 4-1,2 1-4,5-1-2,3-2-3,4-2-3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9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49928 21483 532,'16'-6'73,"-1"4"-7,1 4-7,0 4-8,-1 4-6,-1 3-6,-1 5-5,-1 3-7,-2 4-4,-2 3-5,-4 3-4,-2 3-5,-4 2-3,0 2-3,-3 2-3,-2 2-1,-3 0-6,-3-2-6,-5-2-6,-3-1-8,-3-4-6,3-2-8,0-3-7,1-3-8,2-4-1,2-5 2,4-5 4,3-4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29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47740 17200 519,'0'29'102,"2"-3"-21,0-5-20,1-3-22,1-2-11,-2 3-2,0 2-3,-2 1-1,0 0-4,0-1-2,0-3-3,0-1-4,1-2-1,0-1 1,2 0 0,0-2 0,2-1-2,0-1-6,1 0-7,2-2-4,-2 0-7,-3 2-4,-2 0-5,-4 1-4,-3 1-3,-7 0 3,-6-1 1,-5 1 2,-3-2 0,3-2-4,1-4-3,3-2-3,1-2 0,2 0 3,3 0 4,1 0 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29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48250 17363 634,'9'-8'45,"1"0"-4,3 0-1,2 0-4,1 1-1,-1 2-3,1 3-1,0 1-2,-1 0-4,-1-1-4,-1 0-5,0-1-5,-2-1-8,1 2-10,0 0-10,0 2-12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31"/>
    </inkml:context>
    <inkml:brush xml:id="br0">
      <inkml:brushProperty name="width" value="0.03617" units="cm"/>
      <inkml:brushProperty name="height" value="0.03617" units="cm"/>
      <inkml:brushProperty name="color" value="#00BFF3"/>
    </inkml:brush>
  </inkml:definitions>
  <inkml:trace contextRef="#ctx0" brushRef="#br0">45079 19510 608,'0'-22'1,"0"4"7,0 5 8,0 3 6,-1 2 5,0 0 0,-2 0 1,0 1 0,-2 0-2,0 2-7,-1 2-8,-1 2-6,-2 1-4,0 0 1,-2 0 1,0 0 0,0 1 0,-1 2 1,0 2-1,1 2 0,-2 2 1,-2 3 1,-2 3 2,-1 3 2,-1 2 0,1 0 0,0-1-1,2 1 1,2-1-1,1-1-1,2-1-1,2-1 0,2 0 0,1 2-1,0 0 1,2 1-1,0 0 0,2-1-1,0-1-1,2-1-1,0-1-1,2-1 2,0 0 0,2-2 1,0-1-2,2-1-2,0 0-5,1-2-3,1-1-2,2-2 0,0-2-2,1-2 0,1-3-1,0-2 0,0-4-1,0-2-1,0-2-1,3-3 0,1-2-1,3-1 0,1-3 1,-1 0 2,1-1 2,-1 0 2,0 0 4,-1 4 6,0 5 4,-2 3 6,-2 5 6,-1 6 4,-2 6 6,-2 6 6,-2 3 0,-2 3-4,-3 1-4,0 3-4,-4 0-4,0 1-4,-3-1-4,-2 1-4,-1-2-5,-2-3-2,0-3-5,-1-3-3,2-6-3,8-12-3,6-10-1,8-11-2,2-5 0,1 1 3,0 2 2,-1 0 3,1 1 5,2 1 4,0 1 6,1 1 4,-1 3-1,-3 5-8,-3 4-10,-2 6-8,-4 4-9,-3 4-9,-2 4-9,-4 4-10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32"/>
    </inkml:context>
    <inkml:brush xml:id="br0">
      <inkml:brushProperty name="width" value="0.0464" units="cm"/>
      <inkml:brushProperty name="height" value="0.0464" units="cm"/>
      <inkml:brushProperty name="color" value="#00BFF3"/>
    </inkml:brush>
  </inkml:definitions>
  <inkml:trace contextRef="#ctx0" brushRef="#br0">46500 19695 474,'1'-15'35,"2"4"0,2 3 0,2 2-1,1 2-2,1 1-5,2-1-3,0 0-4,0 1-3,-1 2-1,0 2-1,-2 2-1,-1 2-3,-2 3-3,-2 4-5,-2 2-3,-2 2-4,0-1-4,-2 1-3,0 0-4,-2-1 0,-2 1 1,-2 0 3,-1-1 1,-1 0 1,2-2 2,2-3 1,2-1 2,5-4 1,6-8 5,7-6 3,7-7 4,3-3 0,-3 1-2,-1 0-4,-2 2-2,0 0-4,3-1-4,3-1-5,3-1-3,0-1-4,-5 1-1,-3-1-2,-4 0-2,-3 2 0,1 1 4,0 2 2,0 3 3,-2 0 1,-1 0 1,-2 0 0,-2 1 0,-2 2 13,0 6 24,-2 6 25,0 6 24,-2 4 5,0 3-15,-2 3-14,0 3-16,-1 2-8,0-1-3,0 1-3,0-1-2,0 0-3,1-3-3,-2-1-1,2-2-3,-1-2-1,2-1 2,0-1 0,2-1 1,2-2-3,4-2-4,3-4-7,5-2-5,2-5-4,1-8-2,2-6-1,0-7-2,-1-3 0,-1-1 0,-2 1 0,-2-1 2,-3 1 0,-1 0 0,-2-1 1,-2 1 1,-2 0 3,-2 1 5,-2 1 4,-2 1 6,-2 2 3,0 3 1,-1 3 1,-2 2 1,0 4 1,-1 3-1,-2 2-1,0 4-1,-1 1-2,1 0-4,-1 0-3,0 0-3,1 1-6,0 4-6,2 2-7,1 3-6,0 1-4,2 0-2,1-2-2,0 0-1,2-2 0,0 1 2,2 0 2,1 0 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33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48345 19650 583,'8'7'34,"0"-1"-2,0 0-3,0-2-2,-1 0-3,1 0-3,0 0-3,0 0-3,0-1-1,1 0-2,2-2-1,0 0-1,0-1 0,-1 2 3,0 0 2,-2 2 2,-1 1 0,-2 3-1,-3 4-2,0 2-2,-4 3-2,-2 3-1,-4 3-2,-2 3-2,-2 1-1,1-1 1,-1-1 1,0-1 0,1-3-2,1-3-5,0-5-4,2-3-3,3-2-2,4-2 2,6-1 2,4 0 3,3-1 1,1 0 2,1 0 0,2 0 2,-3 0 0,-3 3-2,-4 2-1,-4 2-1,-3 2-1,-2 5-3,-2 4-2,-2 3-2,-3 4-2,-3 5 2,-5 3 0,-3 4 0,-2 0-2,3-2-2,1-3-5,3-3-3,0-3-7,2-3-11,1-4-10,1-1-12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34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45290 26000 597,'-8'17'117,"0"1"-26,0 3-27,0 1-26,-1 2-16,-3 1-3,-3 1-3,-3 1-4,-2 2-4,1 3-1,-1 2-2,1 4-2,-1 1-2,2 0-5,1 1-3,1-1-4,2-2-1,3-4 2,2-4 1,4-3 1,2-7-7,2-9-20,2-8-18,2-10-18,1-3-3,2 1 12,0 0 13,2 2 12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34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45950 26324 536,'7'-11'7,"-2"10"16,-3 10 14,0 10 16,-2 4 2,0 1-7,0-1-9,0 1-9,0-2-5,2-3-3,0-3-2,1-3-3,2-2-1,0-1 0,1 0 1,2-2 0,1-3-6,1-6-14,3-6-14,2-5-13,0-5-7,-1 0 1,-1-1 0,0-1 2,-3 0 2,-1 3 1,-2 1 4,-2 2 2,-1 3 10,2 5 20,0 3 19,2 4 19,-2 3 7,-1 5-6,-2 4-6,-2 4-6,-1 2-5,0 1-5,0 1-5,0 1-6,0 0-3,-2 1-2,0-1-2,-2 1-1,1-2-5,0-1-4,2-3-5,1-1-5,0-4-12,3-6-16,2-6-18,2-6-17,0-3-2,0 0 13,-2 0 14,0 1 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5:35"/>
    </inkml:context>
    <inkml:brush xml:id="br0">
      <inkml:brushProperty name="width" value="0.05233" units="cm"/>
      <inkml:brushProperty name="height" value="0.05233" units="cm"/>
      <inkml:brushProperty name="color" value="#00BFF3"/>
    </inkml:brush>
  </inkml:definitions>
  <inkml:trace contextRef="#ctx0" brushRef="#br0">47300 26659 420,'7'9'83,"-2"4"-19,-3 2-19,0 3-19,-2 2-9,0-1-2,0 1-1,0-1-1,0 0-3,0-2-5,0-3-4,0-1-5,1-4-5,1-4-7,3-6-7,2-4-7,2-5-1,4-4 3,2-3 5,3-5 4,1 0 3,-3 3 2,-1 3 3,-2 3 2,-2 2 3,-1 2 5,0 2 4,-2 3 5,-1 1 4,0 3 3,-2 4 3,0 2 3,-2 3 2,-1 2-1,0 2 1,-2 1-1,0 2 0,0 0-2,0-1-1,0 1-2,0-1-2,0-1-3,0-1-2,0 0-3,2-3-8,2-5-11,4-3-14,2-4-11,2-3-5,-1-1 6,1-3 5,0-2 4,0 0 5,-1 1 4,1 0 3,0 2 4,0-1 2,1-2 2,1-2 0,2-1 2,-1-1 2,-1 1 0,-1 0 1,0 2 1,-2 0 3,-1 1 3,-1-1 2,0 0 4,-3 3 9,-2 4 15,-4 6 15,-2 4 16,-3 4 1,0 4-10,-2 2-11,0 3-10,0 1-9,0-1-4,2-1-6,1 0-5,0 0-2,2 3 0,0 3 1,2 3 0,1-1 0,2-3-3,2-5-2,2-3-1,1-4-7,3-4-10,2-4-9,2-4-11,0-4-3,1-2 3,0-3 2,-1-3 3,0-3 2,-2-2 4,-3-1 2,-1-3 3,-1 0 2,-2 1 0,-1 1 2,0 1 0,-1 1 3,0 1 4,-1 1 4,1 1 4,-1 1 2,-4 2 2,-2 2 1,-3 3 1,-3 0 1,-2 2-1,-2 1 0,-1 0-1,-4 3-6,-2 4-12,-3 4-13,-3 4-13,1 1-7,3-1-3,5 0-2,3-2-3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01"/>
    </inkml:context>
    <inkml:brush xml:id="br0">
      <inkml:brushProperty name="width" value="0.03778" units="cm"/>
      <inkml:brushProperty name="height" value="0.03778" units="cm"/>
      <inkml:brushProperty name="color" value="#00BFF3"/>
    </inkml:brush>
  </inkml:definitions>
  <inkml:trace contextRef="#ctx0" brushRef="#br0">24065 21347 582,'-23'-1'-6,"3"-2"5,1-2 5,3-2 4,1 0 2,2 1 2,2 0 2,3 2 1,3 0 4,8 2 7,6 0 9,7 2 6,3 0 1,-1 2-9,-1 0-8,0 2-8,-1 0-5,1 2-2,1 0-4,1 1-2,0 0-2,-1-2 0,-1-2-2,0-2 0,-1-1-1,1 0-1,1 0-1,1 0 0,1-1 0,-1 0 0,1-2 0,0 0 0,-1-1 0,1 0-1,-1 0 1,1 1-1,-1-2 1,-1 2 1,-1-1 0,-1 0 1,-1 0 1,0 2 1,-2 0 1,-1 2 1,0 0 1,0 2 1,-1 0 0,1 2 1,0 0 2,0 0 1,-1-1 3,1 2 2,0-2 0,0-1-2,-1 0-3,1-2-2,0 0-1,2-2-2,0 0 0,1-1-2,1-1 0,1 2-1,1 0-1,2 2 0,-2 0-1,-1 0 1,-3 0-1,-1 0 0,-1 0 0,2 0 0,0 0 0,1 0 1,1 0-1,1 0 0,1 0 0,2 0 0,-2 0-1,-1 0 0,-3 0 0,-1 0 0,-1 0 0,2 2-1,0 0 0,1 2 0,1-1-3,1 1-6,1 0-7,2 0-7,-1 0-2,1 0 0,-1 0 0,1 0 0,-2-1-4,-3-1-8,-3 0-8,-2-1-7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05"/>
    </inkml:context>
    <inkml:brush xml:id="br0">
      <inkml:brushProperty name="width" value="0.02837" units="cm"/>
      <inkml:brushProperty name="height" value="0.02837" units="cm"/>
      <inkml:brushProperty name="color" value="#00BFF3"/>
    </inkml:brush>
  </inkml:definitions>
  <inkml:trace contextRef="#ctx0" brushRef="#br0">56763 17883 775,'-7'-6'-25,"0"4"10,2 4 10,1 4 11,0 2 6,2 0 3,0-1 5,2 1 2,0 0 1,2 0-5,0 0-5,2 0-4,0-1-2,1-1-2,2-1 0,0 0-1,1-2 0,0 0-1,0-2 0,-1 0-1,1-1-3,0 2-6,0 0-6,0 2-5,-2 0-2,-1 1 0,-2 2 2,-2 0 1,-1 0 3,-2 0 2,0-2 4,-2 0 3,-1-1 2,-1 3 0,-3 2 0,-2 2 1,-1 1 0,1 0 0,-1-1 1,0 1-1,0-1 1,1-1 0,-1 0-1,0-2 1,4-2 1,6-4 5,8-4 4,6-4 5,3-1 0,-1 0-3,-1 2-2,0 1-3,-3 2-4,-3 7-5,-2 6-5,-4 6-5,-2 2-2,-4-1 4,-2-1 2,-3 0 3,-3-1 0,0 3 1,-1 1 0,-1 3 0,0-1 0,-1-3 0,0-3-1,1-3 1,-1-2 1,2 0 3,1-2 2,1 0 4,3-4 3,6-5 5,6-4 4,6-5 5,3-3 0,3 0-3,2 0-4,1 1-4,1-1-3,-1 2-2,0 1-4,-2 1-3,-2 0-3,-1 2-4,-2 0-3,-2 2-3,-4-1-4,-2-2-5,-6-2-5,-2-1-5,-3-1 2,2 2 7,1 2 8,0 2 7,1 1 7,0 1 6,0-1 6,1 0 6,-2 2 5,0 6 4,-2 4 4,0 5 4,0 2 0,0-1-4,2 0-3,1-2-4,0 1-2,0 1-3,0 3-1,0 2-3,0 0-1,0-1 1,0-1 0,0-1 0,1-1-1,0-1-4,2 0-4,1-2-3,1-2-4,5-4-4,4-4-3,4-4-3,2-5-3,-1-4-4,1-5-2,-1-5-3,1-2-4,0 1-1,-1 1-4,1 1-2,-2 2 1,-3 2 5,-3 4 4,-2 3 5,-2 1 4,0 0 4,0 0 4,0 1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9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50600 22500 519,'0'36'146,"0"-4"-36,0-5-36,0-5-36,0-3-19,0 1-2,0-1-1,0 1-3,1-2-1,2-1 0,2-3-1,2-1-1,1-2-8,1-1-16,1 0-16,1-2-17,2-1-8,0-2 2,1-3 1,1 0 1,-1-3 2,-1 0 3,-2-2 1,-2 0 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05"/>
    </inkml:context>
    <inkml:brush xml:id="br0">
      <inkml:brushProperty name="width" value="0.02841" units="cm"/>
      <inkml:brushProperty name="height" value="0.02841" units="cm"/>
      <inkml:brushProperty name="color" value="#00BFF3"/>
    </inkml:brush>
  </inkml:definitions>
  <inkml:trace contextRef="#ctx0" brushRef="#br0">57531 18644 774,'8'-8'-19,"-2"2"10,-1 1 10,0 0 9,-2 3 8,-2 4 6,-2 4 5,-2 4 6,-2 2-1,0 3-5,-1 2-7,-2 1-6,1 1-4,1-1-3,0 0-2,2-2-3,0-1-1,2-1-2,0-1-2,2 0-1,0-2-2,0 1-1,0 0-3,0 0-1,0-1-5,0-1-10,0-1-8,0 0-10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06"/>
    </inkml:context>
    <inkml:brush xml:id="br0">
      <inkml:brushProperty name="width" value="0.02743" units="cm"/>
      <inkml:brushProperty name="height" value="0.02743" units="cm"/>
      <inkml:brushProperty name="color" value="#00BFF3"/>
    </inkml:brush>
  </inkml:definitions>
  <inkml:trace contextRef="#ctx0" brushRef="#br0">57650 18463 801,'14'-15'-27,"-1"4"8,-2 3 11,-2 2 9,-1 2 5,0 1 1,-1-1 2,1 0 0,0 0 1,0 2 0,0 0-1,0 2-1,-1 1 1,-1 4 0,-1 2 1,0 3 0,-2 3 1,-2 0-1,-2 1 0,-2 1 1,-1 1-1,0 1-1,0 2 0,0 0 0,0 0-1,1 1 1,-1-1-1,0 1 1,0-1 0,2 1-1,0-1-2,2 1 0,0-1-3,2-1-3,0-1-5,2-1-4,0-1-3,1-2 0,2-3 0,0-1-1,1-1-2,0-2-3,0-1-3,0 0-3,-1-2-3,1-1-3,0 0-2,0-1-2,0-2 1,0-1 6,-1 0 7,1-1 6,-1-1 4,0 0 2,-2 0 2,0 0 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06"/>
    </inkml:context>
    <inkml:brush xml:id="br0">
      <inkml:brushProperty name="width" value="0.02388" units="cm"/>
      <inkml:brushProperty name="height" value="0.02388" units="cm"/>
      <inkml:brushProperty name="color" value="#00BFF3"/>
    </inkml:brush>
  </inkml:definitions>
  <inkml:trace contextRef="#ctx0" brushRef="#br0">57595 18927 921,'-13'0'-29,"4"-2"19,6 0 19,5-1 18,3 0 6,3 3-9,3 4-7,4 2-10,1 2-7,3 2-7,1 0-7,3 1-7,-2 0-6,-3-2-5,-4-2-3,-4-2-5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08"/>
    </inkml:context>
    <inkml:brush xml:id="br0">
      <inkml:brushProperty name="width" value="0.02795" units="cm"/>
      <inkml:brushProperty name="height" value="0.02795" units="cm"/>
      <inkml:brushProperty name="color" value="#00BFF3"/>
    </inkml:brush>
  </inkml:definitions>
  <inkml:trace contextRef="#ctx0" brushRef="#br0">57079 20444 787,'3'-15'-15,"4"0"15,5 2 16,5 1 15,2 1 2,-1 2-11,-1 3-10,0 1-11,-2 1-6,-1 2-2,-1 0-1,-1 2-2,-2 1-6,-2 2-9,-4 2-9,-2 2-9,-4 1 0,-2 1 9,-4 2 11,-2 0 8,-1-1 7,1-1 1,0-2 2,2-2 2,1-1 3,-1 0 0,0 0 3,0 0 2,0-1 2,0 2 3,1-2 3,-1 1 2,0 1 5,2 2 5,1 2 6,0 2 4,1 1 2,1 1-5,-1 1-3,0 1-4,0 1-3,0 0-2,0-1-3,0 1-2,0-2-3,0-1-2,0-2-1,1-2-3,1-4-6,5-4-11,6-6-12,4-4-12,3-4-3,-1-3 5,1-3 4,-1-3 5,0 0 2,0 2 0,-2 5 0,-1 1-1,-1 3 5,-2 3 7,-3 1 9,-1 2 8,-1 3 7,0 2 8,0 3 7,0 4 7,-1 1 2,-2 1-4,-2 2-5,-2 0-4,-1 0-4,0-1-5,0 0-3,0-2-4,0 0-3,1 0-5,-1 0-4,0-1-4,0-2-7,0-8-11,0-6-12,0-7-11,0-3-2,0 3 11,0 1 9,1 2 10,-1 2 5,2 1 2,0 0 0,2 2 2,-1 2 7,0 4 16,-2 4 15,0 4 15,-1 2 3,0 0-8,0 0-8,0 0-8,0 0-5,-2 1-1,0 1-1,-1 2-1,2-3-6,8-5-10,6-4-9,7-6-9,3-2-4,-3-1 1,-1-2 1,-2 0 3,-2 0 1,-1 3 3,-1 1 3,0 2 3,-1 2 6,-1 2 9,1 2 9,0 2 9,-1 1 4,-2 2-3,-3 0-3,0 2-2,-2 0-2,0 1-1,0 1-2,0 2 0,0-1-4,0-1-3,0-1-5,0 0-5,-2-3-7,0-1-10,-3-2-11,-2-2-10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09"/>
    </inkml:context>
    <inkml:brush xml:id="br0">
      <inkml:brushProperty name="width" value="0.02868" units="cm"/>
      <inkml:brushProperty name="height" value="0.02868" units="cm"/>
      <inkml:brushProperty name="color" value="#00BFF3"/>
    </inkml:brush>
  </inkml:definitions>
  <inkml:trace contextRef="#ctx0" brushRef="#br0">57881 20400 767,'-14'15'42,"2"-1"-11,4-1-11,3 0-12,0-2-5,0-1-3,-1-1 0,-2 0-3,3-3-1,6 0-4,6-4-4,6 0-2,2-3-1,-1-1 4,-1 0 3,0-1 4,-2 1 3,-3 4 3,-1 3 3,-2 5 2,-2 2 2,-2 0 1,-2-1 1,-2 1 1,-2-1 1,-2 0-1,-1-2-1,-3-1 0,0 0-1,0 0-2,2 0-1,1 0-2,0-1-2,0-1 0,0 0-2,0-2-1,1 1-2,-1 0-3,0 1-2,0 2-2,0-2-2,0-1-2,1-2-2,-1-2-1,0-1 0,0 0-1,0 0 0,0 0 0,1-1 0,-1-4 2,0-2 0,0-3 2,0-1 1,2 0 3,1 2 3,1 1 2,1 1 8,3 2 15,4 2 13,2 2 14,3 2 3,2 4-8,2 2-7,1 4-7,2 0-7,2 1-5,0 0-4,1 0-6,-1-1-3,-1-1-5,-2-1-4,-2 0-5,-2-1-4,1-1-8,0 1-7,0 0-7,-2-1-4,1-2 1,-2-3 0,0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09"/>
    </inkml:context>
    <inkml:brush xml:id="br0">
      <inkml:brushProperty name="width" value="0.02612" units="cm"/>
      <inkml:brushProperty name="height" value="0.02612" units="cm"/>
      <inkml:brushProperty name="color" value="#00BFF3"/>
    </inkml:brush>
  </inkml:definitions>
  <inkml:trace contextRef="#ctx0" brushRef="#br0">58927 20363 842,'-6'-8'-7,"2"2"11,4 1 13,3 0 12,2 2 2,3 0-7,3 2-6,4 0-7,0 1-4,1-2 1,0 0-1,-1-1 0,0-1-5,-2 2-11,-3 0-11,-1 2-9,-1-2-8,0 0-2,0-3-4,0-2-2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09"/>
    </inkml:context>
    <inkml:brush xml:id="br0">
      <inkml:brushProperty name="width" value="0.02942" units="cm"/>
      <inkml:brushProperty name="height" value="0.02942" units="cm"/>
      <inkml:brushProperty name="color" value="#00BFF3"/>
    </inkml:brush>
  </inkml:definitions>
  <inkml:trace contextRef="#ctx0" brushRef="#br0">59163 19781 747,'-8'-13'1,"0"3"0,0 4 1,0 4 1,1 3 5,1 2 9,0 2 8,2 2 9,0 2 3,2 3-6,0 3-5,2 3-5,0 1-4,0-1-4,0 0-4,0-2-4,0 3-3,2 7-2,0 7-1,2 6-2,-1 6-3,-1 2-5,0 3-5,-1 4-4,-1-1-3,0-1-3,0-2-2,0-2-1,0-5-3,2-7-1,0-9-2,2-7-2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10"/>
    </inkml:context>
    <inkml:brush xml:id="br0">
      <inkml:brushProperty name="width" value="0.02773" units="cm"/>
      <inkml:brushProperty name="height" value="0.02773" units="cm"/>
      <inkml:brushProperty name="color" value="#00BFF3"/>
    </inkml:brush>
  </inkml:definitions>
  <inkml:trace contextRef="#ctx0" brushRef="#br0">59024 20463 793,'-15'-7'5,"1"4"-3,0 2-3,2 4-3,0 2 2,-1 3 8,-2 4 9,0 2 7,0 2 2,1 1-4,1 1-4,1 1-5,0 0-1,2-3-2,1-1-1,0-2 0,2-2-3,-1-3-1,0-1-3,0-2-2,3-4-2,6-4-5,6-5-3,6-5-3,3-4-4,1-2-3,1-1-3,1-2-4,1-1 1,-1 2 3,1 3 3,0 1 2,-2 3 5,-1 1 5,-3 2 6,-1 2 5,-2 2 6,0 1 4,-2 0 6,-1 2 5,0 0 5,0 2 5,0 0 4,0 2 5,0 2-2,-1 4-9,1 4-9,0 3-10,-3 3-7,-4 0-6,-6-1-4,-4 1-5,-3-1-4,-1-1 1,-1-1-2,-2 0 1,2-3-2,1-1-2,2-2-1,2-2-2,3-3 0,1-2 2,2-4 1,2-2 2,1-3 2,2-3 0,0-4 1,2-2 1,0 0 0,1 3 1,2 3 0,0 3 1,0 1 2,0 2 5,-2 1 3,0 0 5,-2 3 4,-1 2 1,0 3 3,-2 4 1,-1 2 2,-2 1-2,-2 3 0,-1 2-1,-3 0-1,0-1-1,-1-1-2,-1 0 0,-1-2-1,2-1 0,1-1-1,0 0 1,3-1 1,2-1 3,4 1 4,3 0 2,0 0 2,-1 0-2,0 0-1,-2-1-1,1 2-2,0 0 0,2 1 0,0 2-2,0-1 0,0 1-2,-2 0-1,0-1-1,1-1-3,4-6-6,4-4-5,3-6-6,3-4-3,0-3-5,-1-5-2,1-3-4,0-3-1,-1 1 2,1-1 2,0 1 2,-2 1 3,-1 5 5,-2 3 4,-2 4 4,-4 4 7,-2 4 10,-6 4 8,-2 4 10,-4 3 2,0 2-5,-1 1-6,-1 3-5,-2 0-3,0-1 1,-1-1-2,-1 0 1,-1-2-4,2-3-8,1-1-9,1-2-7,1-2-5,0 0 1,2-2 1,1 0 0,2-1 7,6 2 13,4 0 12,6 2 14,2 2 3,3 4-6,1 3-7,3 5-6,0 1-3,-1 1-1,0-1 0,-2 1-2,-2-1-10,-1-3-21,-2-1-21,-2-2-22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17"/>
    </inkml:context>
    <inkml:brush xml:id="br0">
      <inkml:brushProperty name="width" value="0.02976" units="cm"/>
      <inkml:brushProperty name="height" value="0.02976" units="cm"/>
      <inkml:brushProperty name="color" value="#00BFF3"/>
    </inkml:brush>
  </inkml:definitions>
  <inkml:trace contextRef="#ctx0" brushRef="#br0">57476 24194 739,'0'-15'51,"0"0"-6,0 2-6,0 1-7,-1 1-6,-2 2-5,-2 3-6,-2 1-4,-2 1-6,-3 2-3,-4 0-4,-2 2-3,-1 1-2,-1 4 0,1 2 2,-1 3 0,0 3 1,1 0-2,-1 1 0,1 1 0,0 2 0,1 1 2,0 3 2,2 1 1,2 2 3,1 1 0,2 1 1,2 1 1,2 0 1,1-3 0,0-2 0,2-1 0,0-1 0,2-1 1,0 1-1,2-1 1,0 0-1,0-3 1,0-1-2,0-2 1,0-2-1,2-1-2,0 0-1,2-2-2,0-1-1,2-2-2,0-3-1,1 0-1,2-4-1,2-4-2,2-4-1,1-4-1,2-1-1,0-1 2,-1 0 2,1 1 1,0 0 1,-1 2 3,1 3 2,0 1 1,-1 1 2,-1 2 0,-1 1 1,-1 0-1,-1 2 1,0 0 2,-2 2 0,0 1 2,-3 1 1,-1 3-1,-2 4 0,-2 2 0,-1 2-1,0 1-1,0 2 0,0 0-2,-1 1 1,-4 1-1,-2 1-1,-3 1 0,-1 0-1,2-3-1,2-1-2,2-2-1,3-5-1,2-8-2,4-8-2,2-8-1,4-6-2,4-5 0,3-5-2,5-4 0,1-2 0,1 1 3,-1 3 2,1 2 3,-3 3 1,-3 5 3,-4 5 1,-4 5 2,-4 5-1,-3 6-5,-2 6-6,-4 6-4,-1 2-5,1-1-3,-1 0-4,0-2-3,0-1-1,0 0 1,0-2 2,0 0 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17"/>
    </inkml:context>
    <inkml:brush xml:id="br0">
      <inkml:brushProperty name="width" value="0.03293" units="cm"/>
      <inkml:brushProperty name="height" value="0.03293" units="cm"/>
      <inkml:brushProperty name="color" value="#00BFF3"/>
    </inkml:brush>
  </inkml:definitions>
  <inkml:trace contextRef="#ctx0" brushRef="#br0">58864 23831 668,'8'-7'3,"0"1"9,0 0 7,-1 2 8,2 0 2,0 2-2,1 0-3,2 2-2,-2 2-3,-1 6 0,-2 4-1,-2 5-1,-3 2-1,-4-1-1,-4-1 0,-4 0-2,-2-3-5,1-1-11,-1-3-10,0-1-11,3-1-4,4-2 2,6-1 2,4 0 1,3-2 5,0 0 7,0-2 7,0 0 7,-1 1 5,-1 4 4,-1 3 5,0 5 4,-3 2 0,-4 1-2,-4 1-2,-3 1-3,-4 1-2,0 0 0,-1-1-1,-1 1-1,-1-3 0,2-3-3,1-4-2,1-4-1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9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50926 22850 521,'-15'2'82,"2"4"-9,3 3-10,1 5-8,1 4-9,1 5-7,-1 5-9,0 4-7,1 3-4,1 1-2,0-2-1,2 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17"/>
    </inkml:context>
    <inkml:brush xml:id="br0">
      <inkml:brushProperty name="width" value="0.02984" units="cm"/>
      <inkml:brushProperty name="height" value="0.02984" units="cm"/>
      <inkml:brushProperty name="color" value="#00BFF3"/>
    </inkml:brush>
  </inkml:definitions>
  <inkml:trace contextRef="#ctx0" brushRef="#br0">59350 24166 737,'14'-1'4,"-1"-1"7,-2 0 6,-2-1 8,0-1 3,1 2-2,3 0 0,2 2-1,1 0-2,-1 0 0,1 0-1,0 0-1,-1 0-10,-1 0-15,-1 0-17,0 0-17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18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59778 23587 590,'-7'-6'75,"2"6"-9,2 4-9,2 6-9,1 3-9,-2 5-7,-1 3-6,0 5-8,-1 2-4,1 1-3,-1 0-1,0 2-2,0 1-3,0-1-4,0 0-5,0 1-4,0-4-14,-2-4-24,0-5-23,-1-4-23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19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57106 26400 621,'-16'9'61,"2"1"-10,1 3-11,1 2-10,0 2-4,0 3 0,1 3 0,-1 3 2,0 3-2,0 5-5,1 3-5,-1 4-4,-1 3-4,0 0-3,-1 2-3,-1 0-2,0 0-2,1-2-2,1-2-2,0-1-1,2-5-3,3-4-5,1-5-5,2-5-5,2-6-8,2-8-13,2-8-13,2-8-11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19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57400 27059 552,'0'30'93,"2"-2"-19,0-1-19,2-3-19,0-2-12,0-1-3,-1-2-5,2-2-4,-1-2-4,3 1-2,2-1-3,2 1-4,2-4-4,3-8-6,3-8-8,3-8-7,1-6-6,-1-5-6,-1-5-5,0-5-7,-2 0 1,-1 2 6,-1 3 7,-1 3 5,-2 3 8,-4 5 6,-5 3 7,-2 4 6,-5 4 13,0 2 17,-3 4 18,-2 3 17,0 1 4,2 3-7,2 2-9,2 2-8,1 3-7,0 5-5,0 5-3,0 5-6,0 1-2,0-2-2,0-1-1,0-2-2,1-3-3,0 0-6,2-1-8,0 0-6,0-2-6,0 1-5,-2-1-7,0 1-6,-1-2 0,0-1 4,0-2 4,0-2 4,0-2-3,0-1-11,0-1-12,0 0-10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20"/>
    </inkml:context>
    <inkml:brush xml:id="br0">
      <inkml:brushProperty name="width" value="0.03778" units="cm"/>
      <inkml:brushProperty name="height" value="0.03778" units="cm"/>
      <inkml:brushProperty name="color" value="#00BFF3"/>
    </inkml:brush>
  </inkml:definitions>
  <inkml:trace contextRef="#ctx0" brushRef="#br0">58831 27300 582,'-7'31'73,"2"1"-17,3-1-15,1 0-16,1-1-11,0-1-5,0-3-5,0-1-6,-1-4-2,-1-2 0,0-3 1,-1-2 1,-1-5-3,2-5-3,0-4-6,2-5-3,2-7-4,6-6-2,4-7-1,5-6-2,2-4 1,-1 3 2,-1 2 4,-1 2 2,-1 3 1,-3 6 0,-1 7 0,-2 5 0,-2 7 13,-2 8 26,-3 8 25,0 7 27,-2 4 6,0-1-11,0-1-13,0-1-12,-1-1-10,0 1-8,-2-1-6,0 0-9,-1-1-6,2-3-7,0-3-7,2-2-5,0-3-15,0 1-20,0 0-21,0 0-22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20"/>
    </inkml:context>
    <inkml:brush xml:id="br0">
      <inkml:brushProperty name="width" value="0.02967" units="cm"/>
      <inkml:brushProperty name="height" value="0.02967" units="cm"/>
      <inkml:brushProperty name="color" value="#00BFF3"/>
    </inkml:brush>
  </inkml:definitions>
  <inkml:trace contextRef="#ctx0" brushRef="#br0">59572 26377 741,'9'-6'85,"3"2"-19,4 4-20,2 3-19,-1 1-12,-3 3-4,-4 2-4,-4 2-6,-4 1-2,-1 3-5,-2 1-3,-1 3-3,-4 0-1,-2-1 3,-3-1 4,-3 0 3,-2-2 1,2-1-4,1-1-1,1-1-4,1-2 2,1-2 4,0-4 4,2-2 5,4-2 3,8 0 3,8 0 3,7 0 3,3-1-4,-1 0-7,-3-2-9,-1 0-8,-1-1-8,-1 0-6,1 0-6,0 0-6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20"/>
    </inkml:context>
    <inkml:brush xml:id="br0">
      <inkml:brushProperty name="width" value="0.02954" units="cm"/>
      <inkml:brushProperty name="height" value="0.02954" units="cm"/>
      <inkml:brushProperty name="color" value="#00BFF3"/>
    </inkml:brush>
  </inkml:definitions>
  <inkml:trace contextRef="#ctx0" brushRef="#br0">60100 26550 744,'30'0'86,"-1"0"-17,-3 0-20,-1 0-17,-2 0-16,-1 0-13,-1 0-12,-1 0-13,-1 0-8,-1 0-2,-1 0-3,0 0-3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20"/>
    </inkml:context>
    <inkml:brush xml:id="br0">
      <inkml:brushProperty name="width" value="0.03303" units="cm"/>
      <inkml:brushProperty name="height" value="0.03303" units="cm"/>
      <inkml:brushProperty name="color" value="#00BFF3"/>
    </inkml:brush>
  </inkml:definitions>
  <inkml:trace contextRef="#ctx0" brushRef="#br0">60581 25966 665,'-14'-12'59,"5"8"-3,3 8-3,4 8-2,2 5-7,2 5-11,0 3-10,2 5-11,-1 2-8,-1 2-9,0 2-6,-2 3-7,0-4-2,0-8 3,0-7 3,0-8 4,0-4-7,0 1-17,0 1-17,0 2-17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54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33750 43948 565,'19'34'18,"7"-11"3,7-11 3,7-10 3,2-6-1,0 0-2,-2 0-3,0 0-3,-1 2-2,1 2-3,-1 3-1,0 4-2,0 1-2,-2 1 1,0 2-1,-1 0 0,-2 0-1,-2 1-1,-1 0-1,-3 0-2,-1-1 0,-1-1-2,-1-1 1,-1 0-1,0-2-1,-1-1 0,1 0-1,-1-2 0,0 0 1,-1 0 0,-1 0 3,0 0 0,-3-1 2,1-1 1,-2 0 1,-1-1 1,0-1 1,-1 0-1,1 0 0,0 0 0,0-2-1,1 0 0,1-3 0,1-2 0,1-1-2,1-2 0,1 0-2,2-1-1,-1 0-2,2 0-1,1 2-3,1 1-1,0 0-1,-1 2 2,-1 1 0,-1 1 2,0 0 1,-1 2 1,1 0 0,-1 2 0,0 0 1,-3 0 0,-1 0 1,-2 0 0,-2 0 1,1 0 1,0 0 0,0 0 1,-1 0 0,3 0-2,0 0 0,1 0-1,1-1-1,1 0-1,1-2-1,1 0-1,1-1 0,-1 0 0,1 0-1,-1 0 1,1 1-1,-1 0 3,1 2 0,-1 1 3,1 0 0,-1 0 0,1 0 0,-1 0 0,0 0 1,-1 3-1,-1 2-1,0 2 0,-2 0 0,1 0 0,-1-2 1,1 0-1,0-2 1,1 1-1,1 0 0,1 0-1,1-1-1,-1 0-1,1-2-2,-1 0-2,2-1 0,1 0-1,3 0-1,1 0 1,1 0 0,1 0 1,-1 0 2,1 0 1,-1 0 2,0 2 1,1 0 2,-1 2 1,0 0 0,-2 0-1,0-1-1,0 1 0,-2 0-2,0-2 1,1 0-1,-1-2 0,1 0-1,1-2 0,1 0-1,1-2-1,1 0-1,0-2 1,2 0-1,1-1 1,0-1-1,1 0-1,-1 1-2,0-1-2,0 0-1,1 0-5,-1 0-3,0 1-4,0-2-3,1 0-1,-1-2-2,0 0-1,-1 0-3,-3 1-1,-3 1-2,-3 0-2,-4 2 1,-3 1 4,-4 0 4,-4 2 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54"/>
    </inkml:context>
    <inkml:brush xml:id="br0">
      <inkml:brushProperty name="width" value="0.05068" units="cm"/>
      <inkml:brushProperty name="height" value="0.05068" units="cm"/>
      <inkml:brushProperty name="color" value="#F2395B"/>
    </inkml:brush>
  </inkml:definitions>
  <inkml:trace contextRef="#ctx0" brushRef="#br0">58050 41975 434,'16'1'97,"1"4"-21,1 2-22,2 4-22,-2 1-13,1 1-2,-2 1-2,-1 2-3,-2-1-2,-1 1 0,-2 0 0,-2-1-1,0 1 0,2 0-2,1-1 0,3 1-1,2-3 1,1-5 2,3-4 3,1-6 3,2-5 0,-1-7-1,1-7-2,0-7-2,-1-3-1,2-1 0,1 1 0,1 0-1,2-1 1,1-1 0,2-1 1,3-1 0,2-1-3,6-2-5,4-2-7,6-2-5,3-4-3,1-6 2,3-6 1,2-6 1,-5 4-13,-10 11-28,-11 11-27,-11 13-29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49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50939 21450 456,'28'0'52,"-5"2"-15,-7 0-13,-5 2-14,-4 0-7,0 2-1,-2 0 1,0 1-1,-2 3 4,1 4 9,0 3 10,0 5 8,-1 3 3,0 2-2,-2 4-3,0 3-4,-1 2-2,0 2-4,0 2-4,0 3-4,0-2-1,0-2-1,0-4 1,0-2 0,0-1-1,2-1-1,0 0 0,2 0-2,-1 0-1,0-1 0,-2-1 0,0-1-1,-2-2-1,0-1 0,-2-3-2,0-1-1,-2-3-3,-2 1-4,-2-2-3,-1-1-4,-4-2-4,-4-3-3,-3-2-5,-4-4-4,-2-1-2,1 0 2,1 0 2,1 0 0,1-1-5,1-1-13,1 0-13,1-1-13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59"/>
    </inkml:context>
    <inkml:brush xml:id="br0">
      <inkml:brushProperty name="width" value="0.03356" units="cm"/>
      <inkml:brushProperty name="height" value="0.03356" units="cm"/>
      <inkml:brushProperty name="color" value="#F2395B"/>
    </inkml:brush>
  </inkml:definitions>
  <inkml:trace contextRef="#ctx0" brushRef="#br0">68375 19720 655,'-8'-7'0,"0"-1"-2,0 0 0,0 0-2,1 3 7,-1 6 15,0 6 13,0 6 15,0 4 4,-2 3-8,0 3-7,-1 3-8,-1 2-4,0 1-2,1 0-3,-1 2-2,-1 1-3,-2 1-6,-1 1-4,-3 0-7,1 1-2,1-3-1,2-2 0,3-1-2,1-4-1,2-3-5,2-5-4,3-3-5,1-6-6,3-6-9,4-8-9,2-6-9,2-3 0,-2 3 10,-1 1 11,0 2 10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6:59"/>
    </inkml:context>
    <inkml:brush xml:id="br0">
      <inkml:brushProperty name="width" value="0.03612" units="cm"/>
      <inkml:brushProperty name="height" value="0.03612" units="cm"/>
      <inkml:brushProperty name="color" value="#F2395B"/>
    </inkml:brush>
  </inkml:definitions>
  <inkml:trace contextRef="#ctx0" brushRef="#br0">68900 19895 609,'0'-18'18,"0"9"6,0 10 6,0 10 6,0 5-1,2 3-7,0 1-5,2 3-7,0-1-4,2-1-1,0-3-1,1-1-2,0-2 0,0-1-3,-2-1-1,0 0-2,-1-3-2,3-1-4,2-2-3,2-2-4,0-4-1,-1-4 3,0-5 3,-2-5 2,2-5-3,4-6-6,3-3-7,5-6-7,-1 0-1,-3 3 2,-5 5 3,-3 4 4,-2 2 2,-2 4 2,-1 3 3,0 3 1,-2 3 9,0 4 13,-2 4 15,0 4 14,-1 4 5,0 3-4,0 5-4,0 3-4,-1 2-3,0-1-4,-2-1-4,0-1-3,-1 0-2,0-1-3,0 1-1,0 0-1,0-2-5,0 0-6,0 0-8,1-2-6,-2-1-5,2-1-4,-1-1-5,0 0-3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00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70005 20250 655,'0'16'81,"0"1"-16,0 1-15,0 2-16,-1 0-10,0 1-4,-2 1-6,0 1-4,-1-1-2,0-1-2,0-3-2,1-1 0,-1-2 0,0-1-1,0 0 1,0-2 0,1-3-5,2-6-10,2-6-10,2-6-10,2-4-5,3-3-2,4-4 0,2-1-2,2-2 3,-1 2 7,1 3 6,0 1 7,-2 3 5,-3 2 5,-3 4 4,-2 3 5,-2 2 8,1 2 11,2 2 11,0 2 12,0 2 3,-2 3-4,-3 4-4,0 2-4,-2 1-6,0-1-5,0-1-6,0 0-7,0-1-12,0 1-20,0 2-21,0 0-19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00"/>
    </inkml:context>
    <inkml:brush xml:id="br0">
      <inkml:brushProperty name="width" value="0.02823" units="cm"/>
      <inkml:brushProperty name="height" value="0.02823" units="cm"/>
      <inkml:brushProperty name="color" value="#F2395B"/>
    </inkml:brush>
  </inkml:definitions>
  <inkml:trace contextRef="#ctx0" brushRef="#br0">70674 19183 779,'7'-6'33,"0"4"3,-2 4 2,-1 4 2,0 3-4,-2 1-12,0 3-11,-2 2-12,-1 1-7,-2 1-3,-2 1-2,-1 1-2,-3-1-1,0-3 0,-1-3 1,-1-2-1,0-2 3,2-1 3,2 1 4,3 0 4,1-1 2,3-2 3,4-3 2,2 0 3,3-2-1,2 0-4,1 0-3,3 0-4,0-1-1,-1 0 0,-1-2-1,0 0 1,-2-1-1,-1 2-4,-1 0-2,0 2-3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00"/>
    </inkml:context>
    <inkml:brush xml:id="br0">
      <inkml:brushProperty name="width" value="0.02613" units="cm"/>
      <inkml:brushProperty name="height" value="0.02613" units="cm"/>
      <inkml:brushProperty name="color" value="#F2395B"/>
    </inkml:brush>
  </inkml:definitions>
  <inkml:trace contextRef="#ctx0" brushRef="#br0">71000 19447 841,'8'-8'3,"0"2"-3,-1 1-3,1 0-3,0 1 3,2 1 9,0-1 8,1 0 8,2 0 5,0 2-1,1 0 0,1 2 0,1 0-8,-1 0-15,1 0-15,0 0-15,-2 0-7,-1 0 3,-2 0 0,-2 0 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01"/>
    </inkml:context>
    <inkml:brush xml:id="br0">
      <inkml:brushProperty name="width" value="0.03119" units="cm"/>
      <inkml:brushProperty name="height" value="0.03119" units="cm"/>
      <inkml:brushProperty name="color" value="#F2395B"/>
    </inkml:brush>
  </inkml:definitions>
  <inkml:trace contextRef="#ctx0" brushRef="#br0">71581 18850 705,'-8'9'5,"2"1"12,1 3 10,1 2 12,0 2 4,2 1-4,0 3-3,2 1-3,0 1-6,2-1-9,0-1-8,2-1-9,-1 1-10,-1 5-9,0 3-10,-2 5-10,-1-3-7,-2-6-3,-2-7-4,-1-6-4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03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68185 23104 643,'7'-36'48,"0"7"-5,-2 7-6,0 7-5,-2 4-5,2 0-6,-2 2-6,1 1-5,-1 0-3,0 0-1,-1 0 0,-2 0-2,-1 1 0,-2 1-1,-2 0 0,-1 2-1,-2 0 0,0 2 0,0 0 2,0 2 0,0 1 0,-2 2 0,0 2 1,-1 2 0,-2 2 1,0 3-2,-1 3 1,-1 4-2,-1 0 1,1 1 0,-1-1 0,0 1 0,2 0 0,1 1 0,2 1 0,2 1 0,2 0 0,1-1-2,0-1 0,2-1-1,0-1-2,2-1 1,0 0 0,2-2 0,1-2 0,2-1-2,2-2 0,2-2-1,1-2-2,1-2-3,2-3-2,0 0-3,1-5-1,1-2 1,1-5-1,2-4 0,-1-1 0,1 1-1,0 1 0,-1 0-1,0 1 1,0 1 4,-2-1 2,-1 0 3,-1 2 3,0 3 2,-2 2 2,0 4 3,-2 3 4,-1 6 4,-1 4 6,0 5 6,-2 3 0,-2 1-2,-2 1-2,-2 1-4,-1 0-2,0-3-2,0-1-4,0-2-2,2-7-3,2-11-6,4-10-4,2-11-5,4-5-2,4 1 2,3 1 0,5 1 1,1 0 1,1-1 0,-1-1 0,1-1 0,-2 2 0,-3 5 3,-3 5 2,-2 5 1,-4 2-7,1 2-17,-2 1-18,0 0-17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04"/>
    </inkml:context>
    <inkml:brush xml:id="br0">
      <inkml:brushProperty name="width" value="0.03061" units="cm"/>
      <inkml:brushProperty name="height" value="0.03061" units="cm"/>
      <inkml:brushProperty name="color" value="#F2395B"/>
    </inkml:brush>
  </inkml:definitions>
  <inkml:trace contextRef="#ctx0" brushRef="#br0">69711 22359 718,'1'-15'13,"4"4"8,2 3 8,3 3 7,1 2 1,-2 3-6,-2 4-6,-2 2-7,-2 3-5,-1 2-3,0 2-2,-2 1-5,0 2-1,-2 2-3,0 0-2,-1 1-2,-2-1-1,-2-3 0,-2-3 0,-2-2 1,3-3 1,6-1 4,8-1 3,6 0 4,3-1 1,-3 0-1,-1 0-1,-2 0-2,-2 0 0,-2 1 1,-3 2 1,0 0 0,-5 2 1,-4 2-3,-6 2-1,-3 1-2,-4 2-2,1 1-4,-1 2-4,1 0-4,0-2-1,2-3 2,3-4 3,1-4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04"/>
    </inkml:context>
    <inkml:brush xml:id="br0">
      <inkml:brushProperty name="width" value="0.02801" units="cm"/>
      <inkml:brushProperty name="height" value="0.02801" units="cm"/>
      <inkml:brushProperty name="color" value="#F2395B"/>
    </inkml:brush>
  </inkml:definitions>
  <inkml:trace contextRef="#ctx0" brushRef="#br0">70250 22900 785,'30'0'96,"-3"0"-29,-3 0-27,-3 0-28,-3 0-18,-1 0-8,-2 0-7,-2 0-7,-3 0-6,1 0-3,-2 0-4,0 0-3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04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70580 22339 654,'-21'-5'50,"6"6"2,7 6 2,5 6 1,3 4-5,0 5-11,0 3-13,0 4-11,0 2-11,0-3-8,0-2-8,0-1-10,0-1-3,0 3-1,0 1 0,0 2 0,-1-1-5,0-7-9,-2-5-8,0-6-10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1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48577 27550 593,'-15'29'24,"4"-5"1,3-5 3,3-5 3,0 0-1,-2 3 0,-2 5-2,-1 3-1,-3 3-1,0 1 0,-1 1-2,-1 1 0,0 0-2,1 0-5,1 1-3,0-1-5,2-1-3,-1 0 0,0-1-1,1-1 0,0-2-6,2-3-7,2-3-9,2-3-8,3-6-11,2-8-14,4-10-13,2-8-14,1-3 1,0 1 16,-2 2 16,0 3 14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1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78889 13285 685,'-21'-35'23,"6"7"-1,6 9-1,7 7-3,1 3-3,-1-2-2,0-2-4,-1-1-3,-1-1-1,0 2 0,0 3 1,0 1 0,-1 1-1,0 2 1,-1 1-2,-1 1 0,-1-1 0,0 2 1,0-1 2,0 0 2,0 0 0,1 2 0,-1 0 0,0 2-1,-1 0 0,0 2-1,-1 0-1,-1 2 0,-1 1-2,0 1 0,0 3-2,1 2 0,-1 1 0,0 2-1,0 0 1,1 1 1,-1 2 0,0 3-1,0 3 1,1 3 0,0 1 0,0 1 0,2-1-2,1 1 1,0-1-2,0 1 0,0-1 0,0 1-1,1-2-1,1-2 2,0-1 0,2-2 1,0-3-1,2-1-2,0-3-2,2-1-2,1-3-4,2-2-5,2-4-6,2-2-6,1-5 0,3-2 4,2-5 4,2-4 4,0-1 3,1-1 2,0 0 2,-1 1 3,1-2 1,2 0 2,0-1 2,1-1 2,-1 0 2,-1 3 2,-2 1 1,-3 3 2,0 1 0,0 4 0,0 2 0,-1 4-1,0 4 3,-2 6 5,-2 5 6,-2 7 6,-2 2 0,-3-1-7,0-1-5,-3-1-6,-2-1-4,0-1-1,-2-1-2,0 0 0,0-6-6,0-7-7,2-8-8,1-7-9,2-7-1,8-3 3,4-5 5,7-3 3,3-2 2,1 3-1,1 1 0,1 3 0,-1 1-3,-1 3-3,-2 1-3,-2 3-5,-3 1 0,-3 4 2,-3 3 2,-2 3 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1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80104 13250 612,'-16'8'45,"2"2"-3,1 0-5,1 1-4,0 2-4,0 3-3,0 3-3,1 4-3,-1 1-2,0 2 0,0 3-1,1 1-1,0 2-1,0 1-3,2 0-2,1 2-4,1-1-1,2-3 0,2-4 0,2-2 1,2-3-10,4-4-17,2-5-17,4-3-18,0-3-7,1-2 1,0-3 2,0 0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2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80623 13735 561,'-16'-4'29,"2"6"5,1 8 4,1 6 4,1 3 0,2-1-7,2-1-6,2-1-6,1 0-4,-2 2-2,0 0-2,-1 1-2,-1 0-2,2-1 0,1-1-2,0-1-1,1-1-2,0 0-3,0-2-4,1-1-2,2-1-5,7-2-3,7-2-4,8-2-4,2-5-4,-1-5-2,-1-5-3,-1-7-1,-1-3-2,-3 1 3,-1-1 1,-2 1 3,-3 0 3,-1 1 4,-2 0 6,-2 2 4,-2 1 4,-2 1 1,-2 1 1,-2 1 1,-2 0 7,0 2 12,-1 1 13,-1 0 11,2 2 2,5-1-9,7 0-9,6 0-9,2 2-7,-1 6-3,0 5-3,-2 4-4,-2 3-1,-2 3 0,-4 2-1,-2 2 1,-3 0 1,-1 1 0,0-1 0,-1 1 1,-2-1 0,0-1-1,-2-1-2,0-1 0,1-2-6,4-6-10,4-5-10,4-4-10,3-4-2,4 0 5,2-1 6,3-2 5,1 0 3,-3-1 2,-1-2 1,-2 0 0,-2 0 2,1 1 2,0 0 0,0 2 1,-2 0 1,-1-2-1,-2 0 1,-2-1-1,-1-2 1,0-2 1,0-1 1,0-3 1,-1 0 3,-1 1 4,0 1 5,-1 1 5,-2 5 13,-1 8 24,0 9 24,-1 10 24,-1 4 1,0 3-20,0 1-20,0 3-20,-1 0-13,0 2-6,-1 1-5,-1 1-7,-1 0-5,2-1-8,1-2-6,0 1-7,1-4-6,0-2-4,0-3-4,0-2-4,0-4-2,1-1 4,-1-2 1,0-2 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2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81743 13186 582,'7'-14'0,"1"1"0,0 2 0,0 3 0,0 0 5,0 2 13,-1 0 10,1 2 13,0 1 3,2 2-2,0 2-3,1 2-3,0 3-4,0 6-6,-2 4-4,0 5-6,-3 3-4,-3 3-2,-2 1-3,-4 2-3,-2 3 1,-5 3 1,-4 2 3,-4 4 2,-2 1-7,-1 0-13,-1 0-14,-1 0-13,0-3-10,1-4-3,1-5-4,1-5-3,2-5 1,5-3 5,3-4 7,4-4 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3"/>
    </inkml:context>
    <inkml:brush xml:id="br0">
      <inkml:brushProperty name="width" value="0.03146" units="cm"/>
      <inkml:brushProperty name="height" value="0.03146" units="cm"/>
      <inkml:brushProperty name="color" value="#F2395B"/>
    </inkml:brush>
  </inkml:definitions>
  <inkml:trace contextRef="#ctx0" brushRef="#br0">82095 14566 699,'28'-7'77,"-5"2"-17,-6 2-18,-7 2-18,-2 2-9,0 2 0,0 2-1,0 2-1,-2 1-1,-1 1-3,-2 2-2,-2 0-3,-1 1-2,-2 1-2,0 1-2,-1 2-3,-3-1-1,-2-1-1,-3-1 0,-4 0-1,1-3 0,1-1 2,2-2 1,3-2 2,3-1 1,7 0 4,8-1 3,6 2 3,2-2 0,-1 1 0,-2 0-2,-2 0 0,-3 1-2,-1 2 0,-2 2-1,-2 2 0,-3 1-1,-4 3 0,-4 1 0,-4 3 0,-3 2-2,-3 1 0,-3 3-2,-3 1-1,-1 1-4,1-1-4,1-1-5,1-1-5,2-3-8,5-3-13,3-4-12,4-4-13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5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83400 13300 683,'0'24'75,"0"1"-12,0 1-14,0 1-12,0 1-10,2 1-5,0 0-5,2 2-6,-1 2-3,-1 1-3,0 2-3,-1 2-2,-1 1-5,0-2-7,0 0-8,0-1-6,0-2-6,0-3-6,0-4-5,0-1-6,0-5 1,0-3 5,0-5 6,0-3 7,-1-3 4,-1 0 5,0-2 5,-1 0 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5"/>
    </inkml:context>
    <inkml:brush xml:id="br0">
      <inkml:brushProperty name="width" value="0.03461" units="cm"/>
      <inkml:brushProperty name="height" value="0.03461" units="cm"/>
      <inkml:brushProperty name="color" value="#F2395B"/>
    </inkml:brush>
  </inkml:definitions>
  <inkml:trace contextRef="#ctx0" brushRef="#br0">83074 14333 635,'-1'-12'7,"0"7"13,-2 6 13,0 8 14,0 3 2,2 1-8,2 1-9,2 1-9,1 1-5,0 0-3,0-1-2,0 1-2,-1-1-2,-1-1-3,0-1-1,-1 0-3,-1-2 0,1-1 1,2 0 2,0-2 1,3-3 0,4-6-1,4-6-1,3-6-2,4-5-1,3-5-3,3-5-1,3-4-3,2-7-3,1-5-7,1-6-6,0-5-7,-2 1-8,-7 10-10,-7 9-11,-6 11-11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8"/>
    </inkml:context>
    <inkml:brush xml:id="br0">
      <inkml:brushProperty name="width" value="0.05233" units="cm"/>
      <inkml:brushProperty name="height" value="0.05233" units="cm"/>
      <inkml:brushProperty name="color" value="#F2395B"/>
    </inkml:brush>
  </inkml:definitions>
  <inkml:trace contextRef="#ctx0" brushRef="#br0">81761 11066 420,'-13'0'41,"8"0"3,7 0 3,6 0 3,4 0-3,0 2-9,-1 0-7,1 2-9,2-1-4,3 1-1,5 0-1,3 0-1,3-1-2,1-2-1,1-2-3,1-2-3,0-2 0,-1 0 1,-2-1 0,1-1 2,-2 0-2,2 2-2,1 2-2,1 2-2,-1 1-2,-3 0 0,-3 0 0,-3 0-1,-2 0 0,-3 2 1,-1 0-1,-2 2 1,-2 0-1,1 2 2,0 0-1,0 1 2,-1 1 0,1-2 1,0-1 1,0 0 1,0-2 1,1-1-2,1 0 0,2-1-1,-1-1 0,1 0 0,0 0 1,-1 0-1,1 0 1,2 0 1,0 0 0,1 0 2,1 0-1,3 0-1,1 0 0,3 0-1,0 0-1,1 0 0,-1 0 0,1 0-1,-1-2 1,1 0-1,-1-3 1,0-2 0,0-1 0,-1 0 0,-1 1 0,-1-1-1,-1 1 0,-1 2 0,-1 2 0,0 2-1,-3 1 0,1 0 0,-2 0 1,-1 0 0,0 0 0,-1 0 0,1 0 0,0 0 0,1 0 0,3 0 1,3 0 1,3 0 0,1 0 0,-1 0 0,-1 0 1,-1 0-1,0 0-1,1 0 0,1 0-1,1 0-2,-1 0 0,1 2-1,-2 0-1,-1 2 0,-2-1-3,-1-1-2,-3 0-5,-1-1-2,-1-1-2,-1 2 0,1 0 0,0 2 0,-1-1-8,-1-1-17,-1 0-16,0-2-17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8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81347 8003 592,'-15'-2'4,"4"0"7,3-3 8,3-2 7,1 1 4,2 6-1,0 4 0,2 6 0,0 4-1,2 5-1,0 5-2,2 5-1,-1 3-2,-1 0-2,0 2-2,-1 1-2,-1 1-3,0 0-1,0 2-2,0 1-2,0-1-2,0 0-4,0-2-5,0 0-3,0-1-2,0-1-1,0-1-2,0-1-1,0-2-2,0 0-3,0-1-4,0-1-2,0-3-3,0-3 0,0-5-1,0-3 0,0-5-4,0-4-7,0-6-5,0-4-7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19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81850 7941 480,'0'-15'4,"2"4"6,0 3 8,2 3 7,1 1 2,6 0-2,2 0-1,5 0-2,2 1-3,3 0-2,1 2-3,3 0-3,2 1-2,5 0-2,3 0 0,4 0-2,2 0 0,0 0 3,0 0 2,0 0 2,1 0 1,1 0-1,0 0 0,2 0-2,-1 0 0,0-2 1,-2 0 0,0-2 0,0 0 1,2 1-1,2-1 2,2 0-1,-1 0-3,-4 0-6,-4 0-7,-3 0-6,-3 1-3,0 0 0,0 2 1,1 0 0,-1 1 1,0 0 4,0 0 1,1 0 3,-1 0 2,0 0 1,1 0 0,-1 0 1,0 0 1,0 0 1,1 0 1,-1 0 1,1 0 0,0-2-2,2 0-2,1-2-1,0 1-2,-2 1 0,0 0-1,-1 2-1,-3-1-1,-2-1 1,-3 0 0,-3-1 0,-3-1 0,-2 2-1,-4 0 0,-3 2-1,-1 0 1,0 0 1,-1 0 3,1 0 1,0 0 1,0 0 2,-1 0 2,1 0 0,0 0 0,2 0-3,0 0-3,1 0-2,-1 1-2,-1 2 1,-2 2-1,-2 2 1,-2 2 5,-2 5 10,-3 4 10,0 3 10,-3 1 2,-1-1-4,0-2-4,-1-2-5,-1-1-4,0 3-3,0 1-4,0 3-4,0 0-2,0 1-3,0-1-1,0 1-2,1-1-2,1-2-1,0 0-1,2 0 0,0-1-2,0 1-2,0 1-1,0 1-1,0 0-1,2 1 1,0-1 1,1 1 1,1 0-4,-2 3-11,0 1-10,-2 2-10,0 2-3,0-1 4,0 0 4,0 1 5,0-4 2,0-4 2,0-5 0,0-4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0"/>
    </inkml:context>
    <inkml:brush xml:id="br0">
      <inkml:brushProperty name="width" value="0.03449" units="cm"/>
      <inkml:brushProperty name="height" value="0.03449" units="cm"/>
      <inkml:brushProperty name="color" value="#F2395B"/>
    </inkml:brush>
  </inkml:definitions>
  <inkml:trace contextRef="#ctx0" brushRef="#br0">36250 13300 637,'7'14'4,"-1"-3"4,0-2 6,-2-4 4,0 0 3,0 0 1,0 1 1,0 2 1,-1-1 0,0 1 1,-2 0 1,0 0-1,-1 1 0,0 3-3,0 4-2,0 2-3,0 2-2,0 3-3,0 1-2,0 3-4,0-1-5,0 0-6,0-1-7,0-1-6,-1-2-5,0-4-3,-2-5-1,0-3-2,-1-5-5,2-4-9,0-6-8,2-4-8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1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48640 27850 523,'7'-9'0,"0"0"0,-2-1 0,0-1 0,-2 4 9,-1 11 20,0 12 19,-2 10 20,1 5 2,0 0-11,2 0-13,0 1-12,1-2-8,0 0-3,0-1-5,0-1-3,0-1-3,0 0-3,-1 1-3,1-1-2,0-1-3,-2-1-4,0-3-4,-2-1-2,-2-4-7,-4-3-9,-4-4-8,-3-4-9,-4-5-3,-1-6 1,-3-6 3,-1-5 2,-1-4 4,1 2 7,1 1 6,1 1 6,1 1 4,3 1 3,1 1 3,3 1 2,5 0 10,11 2 15,12 1 16,10 0 16,4 2 2,0 1-15,-1 0-13,-1 2-13,-2 0-9,0 0-1,-1 0-3,-1 0-2,-1 0-8,-1-2-17,-1 0-16,-1-1-16,-1-1-4,-3 0 9,-1 1 8,-2-1 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37"/>
    </inkml:context>
    <inkml:brush xml:id="br0">
      <inkml:brushProperty name="width" value="0.0307" units="cm"/>
      <inkml:brushProperty name="height" value="0.0307" units="cm"/>
      <inkml:brushProperty name="color" value="#F2395B"/>
    </inkml:brush>
  </inkml:definitions>
  <inkml:trace contextRef="#ctx0" brushRef="#br0">93766 13338 716,'8'-21'-24,"-2"5"6,-1 4 6,0 6 7,-1 1 6,0 0 5,0-1 6,0-1 7,-1-2 3,-1 0 3,0-2 3,-1 0 3,-3 0-3,-1 1-7,-2 0-8,-1 2-7,-3 1-5,0 1-3,-1 0-1,-1 2-3,-1 0 0,2 2 1,1 0 1,0 2 3,2 0 0,-1 0 1,0 0 0,0 0 2,0 1 1,-2 2 2,0 2 2,-1 2 3,0 1 1,2 1-3,2 2-1,3 0-2,-1 0-1,2 1-2,-1 0 1,0 0-2,0 0 0,0 3 1,0 2 1,0 1 0,0 3 0,-2 0 1,0 0-1,-1 3-1,-1-1 0,2-2-1,1 0 0,0 0-1,1-2-1,0 1 0,0-1 1,1 1-1,-2-1 1,2-1-1,-1-1 1,0 0-1,0-2 1,2 1-1,0 0 1,2-1-1,0 0 1,0-2 0,0-3-1,0-1 1,0-1 0,0 0 0,0 0-1,0 0 1,2-2-3,6-1-6,4-2-7,5-2-6,2-3-2,-1-6 5,-1-4 4,0-5 3,-1-3 5,1 1 2,1-1 3,1 1 3,-1 1 2,-2 2 1,-4 4 2,-3 3 1,-1 1 4,0 2 6,0 1 6,-1 0 6,2 3 0,0 2-6,1 4-6,2 2-7,-2 2-4,-3 2-2,-2 0-2,-4 1-2,-1 2-2,0 0-2,0 1-1,0 1-3,-1 0 2,-2-1 2,-2 0 4,-1-2 3,-2-1 2,2-1 0,0 0 0,2-2 0,2-3 0,2-8-1,3-6 1,4-7-1,2-5-1,3-1-3,4-3-2,2-1-2,2-2-2,1 1 2,1-1 2,1 1 0,-1 0 1,-3 1 0,-3 1-2,-3 1 0,-1 2 0,0 3 2,0 3 1,-1 3 2,0 2-2,0 0-3,-2 2-4,0 1-3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38"/>
    </inkml:context>
    <inkml:brush xml:id="br0">
      <inkml:brushProperty name="width" value="0.03585" units="cm"/>
      <inkml:brushProperty name="height" value="0.03585" units="cm"/>
      <inkml:brushProperty name="color" value="#F2395B"/>
    </inkml:brush>
  </inkml:definitions>
  <inkml:trace contextRef="#ctx0" brushRef="#br0">95704 13133 613,'5'-6'34,"-2"4"8,-6 4 7,-2 4 8,-4 4-3,-2 7-10,-2 6-11,-1 5-10,-3 4-8,0 2-2,-1 3-2,-1 1-3,0 0-4,3-2-7,1-2-7,3-1-5,1-3-6,4-3-4,2-4-3,4-1-4,1-3-4,0 1-2,0-1-2,0 1-2,1-3 0,4-3 5,2-4 5,4-4 5,-1-3 3,1-1 4,-2 0 4,0-1 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39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96320 13583 525,'-22'30'93,"3"-3"-21,3-3-22,3-3-21,2-2-12,0 1-4,2-1-3,1 1-4,0-1-2,2-1-2,1-1-1,0 0-3,1-3-2,0-1-3,0-2-3,1-2-4,1-3-4,5-3-4,6-2-6,4-3-4,3-4 2,-1-4 7,1-4 7,0-3 8,-2-4 4,-1 0 1,-2-1 2,-2-1 1,-3 1 1,-1 1 1,-2 3 1,-2 1 2,-1 2 0,0 2 3,0 3 0,0 1 2,0 1 0,0 0 0,0 1-2,0-1 0,1 0-2,2 0 0,2 0-1,2 0-1,2 1-1,1 1 0,3 0 0,2 2 0,0 0 0,-1 2-2,-1 0 0,0 2 0,-2 1-1,1 2 0,0 2 0,0 2 1,-2 1 0,-1 3-1,-2 2 1,-2 2-1,-2 1 2,0 1 1,-2 1 1,0 1 3,-2 1 0,-2-1-1,-2 1-1,-2 0 0,-1-2-2,-2 0 1,0 0-2,-1-2 1,0-2-1,0-3 0,2-2 0,1-4-1,3-3-4,8-2-9,6-3-7,7-4-9,3 0-2,-1-1 5,0 0 4,-2 0 4,-1-2 1,-1-3 0,-1-5-2,0-4-1,-2-1 0,-1 1 1,-1 1 1,0 1 2,-2-1 0,-1-3 1,-1-3 1,0-3 2,-1 2 1,0 5 4,0 7 3,0 5 3,-1 6 14,-1 6 22,0 6 24,-1 6 22,-1 5 5,0 7-14,0 5-14,0 6-14,-1 3-9,-1-2-5,0 0-6,-1-1-4,-1-1-7,0-2-10,0 0-11,0-1-9,1-2-7,0-1-4,2-3-3,0-1-5,1-3-2,-2-1 1,0-3-1,-1-1 1,-2-3 0,0-4 2,-2-5 1,0-2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39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97943 12566 633,'14'-7'5,"-1"2"12,-2 2 11,-2 2 11,-1 2 4,1 4-3,2 2-5,0 3-3,0 3-5,-1 2-4,0 1-6,-2 3-4,-1 2-2,-2 3-2,-3 3 0,0 3 0,-4 2-3,-2 2-3,-4 3-2,-2 1-4,-3 0-4,-3 0-4,-3-2-5,-3 1-4,-2-3-5,2 0-4,1-1-5,1-1-5,1-4-2,-1-4 0,0-5 1,1-4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39"/>
    </inkml:context>
    <inkml:brush xml:id="br0">
      <inkml:brushProperty name="width" value="0.03889" units="cm"/>
      <inkml:brushProperty name="height" value="0.03889" units="cm"/>
      <inkml:brushProperty name="color" value="#F2395B"/>
    </inkml:brush>
  </inkml:definitions>
  <inkml:trace contextRef="#ctx0" brushRef="#br0">97698 13966 565,'14'-7'2,"-1"2"2,-2 2 4,-2 2 3,-2 2 5,1 2 5,0 2 7,0 2 6,-1 2 0,-2 3-5,-3 3-5,0 3-6,-3 1-3,-1-1-3,0 0-4,-1-2-2,-2 0-3,0-1-4,-2 1-4,0 0-3,0-2-1,2-1 0,3-2 1,1-2 0,1-2 1,0 1 0,0 0 2,0 0-1,1-1 2,3-1 3,4 0 2,2-2 3,2 1 2,0 2 2,-1 2 1,1 2 3,-1 1 0,-2 3 0,-3 2 0,-1 1 0,-3 4 2,-6 3 2,-4 5 3,-5 3 4,-3 1-1,1-2-3,-1-1-5,0-3-2,-1 0-5,-1 1-2,-3 1-4,-1 1-4,-4 2-6,-3 4-9,-4 4-9,-4 4-8,1-2-3,7-9 7,7-9 6,7-9 6,2-4-3,0 1-13,-1 1-13,-1 2-13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52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85476 25300 622,'-24'60'117,"1"-5"-27,-1-4-27,1-5-26,0-4-15,1 0-4,1-2-5,1 0-4,-1 1-3,0 2-3,-1 4-4,0 2-3,-1 1-4,2-2-4,3-2-5,1-2-5,4-4-1,3-9-1,4-8 0,4-7 0,3-7-2,2-6-7,2-6-5,2-6-6,1-5 0,3-5 5,2-5 6,2-5 5,-1 0 5,-1 5 5,-3 5 4,0 5 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52"/>
    </inkml:context>
    <inkml:brush xml:id="br0">
      <inkml:brushProperty name="width" value="0.0358" units="cm"/>
      <inkml:brushProperty name="height" value="0.0358" units="cm"/>
      <inkml:brushProperty name="color" value="#F2395B"/>
    </inkml:brush>
  </inkml:definitions>
  <inkml:trace contextRef="#ctx0" brushRef="#br0">86000 25765 614,'8'-19'6,"0"11"13,0 9 13,-1 10 12,1 5 3,-2 3-7,-1 1-8,0 3-6,-2-1-5,0-1-3,-2-3-2,0-1-3,-1-2-1,2-1-3,0 0 0,2-2-3,0-1-2,1-2-4,2-3-3,0 0-5,2-5-3,2-5-4,1-4-3,3-5-3,2-5-4,1-3-1,3-5-1,2-3-3,-1-2 2,-1 1 3,-3 1 5,-1 1 3,-3 3 5,-3 5 4,-2 5 6,-4 5 4,-1 4 9,0 6 12,0 4 11,0 6 11,-1 2 3,-2 3-7,-2 2-7,-2 1-8,-1 3-5,2 0-4,0 0-5,2 3-4,-1-1-4,0-2-3,-2 0-2,0 0-4,-1-2-5,0 1-4,0-1-6,1 1-4,-2-1-2,2-1 3,-1-1 3,0 0 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52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87355 26150 554,'0'29'93,"0"-3"-20,0-5-21,0-3-20,0-2-12,0 1-1,0 1-3,0 1-2,-1 2-1,-2 0 0,-2 0 0,-1 3 1,-2-2-3,2-3-5,0-3-5,2-3-4,1-4-6,2-6-7,2-6-6,2-6-6,3-5-4,4-5-1,3-5 0,5-5-1,2-1 1,-1 1 2,1 3 2,-1 1 3,-1 4 4,-2 3 7,-4 4 6,-3 5 7,-1 4 11,-2 7 20,-1 8 17,0 6 20,-2 4 2,-1 1-11,0 1-12,-1 1-12,-1 0-7,0-3-6,0-1-4,0-2-4,0-2-7,0 1-6,0 0-9,0-1-6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53"/>
    </inkml:context>
    <inkml:brush xml:id="br0">
      <inkml:brushProperty name="width" value="0.03265" units="cm"/>
      <inkml:brushProperty name="height" value="0.03265" units="cm"/>
      <inkml:brushProperty name="color" value="#F2395B"/>
    </inkml:brush>
  </inkml:definitions>
  <inkml:trace contextRef="#ctx0" brushRef="#br0">88337 24883 673,'15'-6'86,"-1"4"-17,-1 4-16,-1 4-17,-2 3-10,-2 5-6,-4 4-4,-2 3-6,-3 1-3,-1-1-4,0-3-3,-1-1-2,-2-2-3,-2-1-1,-2 0-1,-1-2-1,-2-1 0,0-1 1,0 0 0,1-2 1,-1-1 2,2-2 5,1-3 4,1 0 4,3-2 2,8 0 0,6 0-1,7 0-1,3 0-5,1 0-10,0 0-11,-1 0-9,0 0-5,-3 0 2,-1 0 0,-2 0 1,-2 0 0,1 0-3,0 0-1,-1 0-3,0-1 0,-2 0 3,-2-2 3,-2 0 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53"/>
    </inkml:context>
    <inkml:brush xml:id="br0">
      <inkml:brushProperty name="width" value="0.02879" units="cm"/>
      <inkml:brushProperty name="height" value="0.02879" units="cm"/>
      <inkml:brushProperty name="color" value="#F2395B"/>
    </inkml:brush>
  </inkml:definitions>
  <inkml:trace contextRef="#ctx0" brushRef="#br0">89141 25281 764,'-4'-8'48,"8"2"-3,8 1-3,7 1-3,4 0-6,-1 2-13,-1 0-11,-1 2-13,-1 0-7,-1 0-5,-1 0-5,0 0-5,-3 0-6,-1 0-7,-2 0-8,-2 0-6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1"/>
    </inkml:context>
    <inkml:brush xml:id="br0">
      <inkml:brushProperty name="width" value="0.04848" units="cm"/>
      <inkml:brushProperty name="height" value="0.04848" units="cm"/>
      <inkml:brushProperty name="color" value="#F2395B"/>
    </inkml:brush>
  </inkml:definitions>
  <inkml:trace contextRef="#ctx0" brushRef="#br0">49909 27360 453,'-1'-49'44,"-2"15"2,-2 14 3,-1 13 2,-2 11-1,2 10-8,1 7-8,0 10-7,1 4-4,-2 1 1,0-1-1,-1 0-1,-1 1 0,0 0-4,0 2-2,1 1-3,0-2-2,2-2-1,2-3-1,2-3-1,1-3-3,0 0-6,0-1-5,0-1-6,2-2-4,4-4-4,3-5-4,5-3-3,4-5-9,3-4-14,5-6-13,3-4-14,0-3 1,-6 1 16,-4-1 14,-4 0 16,-4 0 8,1 1 3,0-1 2,0 0 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53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89511 24250 537,'-7'39'159,"2"0"-37,2 0-37,2 1-36,0 1-23,0 4-11,-2 4-8,0 4-11,-2 2-13,-2 1-17,-1 1-16,-3 2-17,0-7-5,3-10 4,1-13 6,2-11 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55"/>
    </inkml:context>
    <inkml:brush xml:id="br0">
      <inkml:brushProperty name="width" value="0.05657" units="cm"/>
      <inkml:brushProperty name="height" value="0.05657" units="cm"/>
      <inkml:brushProperty name="color" value="#F2395B"/>
    </inkml:brush>
  </inkml:definitions>
  <inkml:trace contextRef="#ctx0" brushRef="#br0">84355 36454 388,'-13'0'8,"6"0"13,6 0 15,6 0 14,6 0 3,5 0-11,7 0-9,5 0-10,3-1-9,-3-1-6,-2 0-6,-1-1-6,-1-2-2,-1-2 2,1-2 1,-1-1 2,0-1 0,-3 2-3,-1 2-3,-2 2-4,-3 1 1,-1 0 3,-2 0 2,-2 1 3,0-1 5,1 3 5,3 2 5,2 3 6,0-1 3,1 1-1,0 0 0,-1 0-1,1-1 0,2 0-3,0-2-2,1 0-2,1-1-1,3 0-4,1 0-1,3 0-2,0 0-1,1 0-1,-1 0 1,1 0-1,0-1 0,1 0-2,0-2-1,2 0-2,1-1 0,1 0-2,1 0-2,1 1-1,-1-3 1,0 0 0,-1-3 2,-1-2 1,-2 0 2,-1 2 1,-3 3 2,-1 1 1,-3 1 1,-3 2 1,-3 0 2,-3 2 1,-2 1 1,0 4 1,-2 2 1,0 4 1,-1-1 0,1 1 0,2-2 0,0 0-1,1-1 0,3-1-2,2 1 0,2 0-1,1-1-1,1-2-1,1-3 0,1 0-2,1-2 0,1 0-2,1 0-1,1 0-1,-1-1-1,0-1-2,-1 0-2,0-1-1,-2-1-1,1 2 2,-1 0 0,1 2 2,-1 0 0,1 0 0,-1 0-1,1 0-1,-2 0 0,-1 0 0,-3 0-1,-1 0 0,-6-4-8,-8-8-17,-10-7-17,-8-9-16,-3 0-8,3 5 2,3 7 2,2 5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59"/>
    </inkml:context>
    <inkml:brush xml:id="br0">
      <inkml:brushProperty name="width" value="0.05679" units="cm"/>
      <inkml:brushProperty name="height" value="0.05679" units="cm"/>
      <inkml:brushProperty name="color" value="#FED406"/>
    </inkml:brush>
  </inkml:definitions>
  <inkml:trace contextRef="#ctx0" brushRef="#br0">83591 35997 387,'-53'-21'20,"21"7"7,21 5 5,20 6 6,11 3 3,1 2-1,1 0-1,2 2 0,0 0-1,2 0-3,3-1-3,1 1-2,2 0-2,-1-2-4,0 0-4,1-2-3,0 0-3,4 0 0,3 0-2,3 0 0,1 0-2,2 0-2,0 0-1,2 0-1,-1 0-3,-2-2-1,-2 0-3,-2-2-2,-2 2-1,-1 2-1,-3 4 0,-1 2-1,-3 2 1,-2 0 0,-1 0 2,-3-1 1,0 0-1,-1-2 0,1-2-1,-1-2 0,2-2-1,3 0 0,3-2 1,3 0-1,2-2 1,2-2-2,2-1 0,3-3-2,-2 0 3,-2 2 4,-3 2 4,-3 3 5,-4 1 2,-2 2 0,-3 2 0,-2 2 1,-4 1-1,-1 1 1,-3 2 1,-1 0-1,-1 1 0,0 0-2,-1 0-3,1-1-2,0 1-4,2-2-9,0-1-7,1 0-8,1-2-2,-1 0 2,1-2 3,0 0 2,-1-2 2,-1 0-1,-1-2-1,0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7:59"/>
    </inkml:context>
    <inkml:brush xml:id="br0">
      <inkml:brushProperty name="width" value="0.05879" units="cm"/>
      <inkml:brushProperty name="height" value="0.05879" units="cm"/>
      <inkml:brushProperty name="color" value="#FED406"/>
    </inkml:brush>
  </inkml:definitions>
  <inkml:trace contextRef="#ctx0" brushRef="#br0">83551 36233 374,'-23'-1'0,"1"0"2,1-2 1,1 0 1,-1-1 4,0 0 4,-1 0 5,-1 0 6,1 1 0,3 0-1,3 2-1,3 1-3,5-3 4,8-4 9,8-5 9,8-5 9,5-1 1,5 5-8,3 3-6,4 4-7,3 3-6,3 2-1,1 2-4,2 2-1,3 1-3,4 2 0,4 0-2,4 1-1,4 0-2,5-2-2,5-2-3,5-2-2,3-1 0,1 0 1,1 0 2,1 0 1,-1 0-2,0 0-4,-1 0-4,-1 0-4,-1 0-2,-1 0 0,-2 0 1,1 0 0,-4 0 1,-1 0 0,-4 0 0,-3 0 1,-2-1 0,-1 0 1,0-2 0,-2 0 1,-2 0 1,-4 0-1,-4 2 1,-4 0 1,-4 1 0,-2 0-2,-3 0-1,-3 0 0,-3 1-1,-2 0 1,-1 2 0,-2 0 0,-3 2-1,-3 0-3,-3 1-4,-3 1-3,-3 2-11,-4 0-19,-4 1-18,-4 1-19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8:00"/>
    </inkml:context>
    <inkml:brush xml:id="br0">
      <inkml:brushProperty name="width" value="0.05472" units="cm"/>
      <inkml:brushProperty name="height" value="0.05472" units="cm"/>
      <inkml:brushProperty name="color" value="#FED406"/>
    </inkml:brush>
  </inkml:definitions>
  <inkml:trace contextRef="#ctx0" brushRef="#br0">89254 30256 402,'-29'-14'0,"7"3"0,5 3 0,6 2 0,4 3 1,-1 0 5,0 2 2,0 0 5,5 0 7,10-2 12,9-2 11,11-1 13,6-2 1,5 2-10,3 1-10,4 0-10,3 2-6,2 0 0,2 2 0,2 1-1,2 1-1,3 1-2,3 3-2,4 2-2,0 0-1,1 0 0,-1-2-1,1 0-1,-1-2-2,-1 1 0,-1 0-3,0 0-1,-5-1-2,-5 0-3,-6-2-4,-5 0-3,-7-1-1,-6 0-2,-5 0 0,-7 0-1,-8-2 1,-12-4 1,-12-4 1,-11-3 2,-9-2-1,-3 4-1,-4 3-2,-4 3-3,-6 1-1,-8 2-2,-7 0-3,-9 2-1,-5 1-2,-2 2 2,-4 2 0,-3 2 1,1 1 2,2 1 3,3 1 2,3 2 4,5-2 2,5-1 3,6-2 4,7-2 2,5-2 3,6 0 2,6-2 2,5 0 2,12-4 3,15-4 4,16-5 3,15-5 4,12-2 1,7 2-2,6 3 0,8 1-3,5 2 0,7 2-3,5 3-1,7 1-2,3 1-1,2 2 1,2 0-1,3 2 1,-1 1-2,0 2-1,-1 2-2,-2 2-1,-3 0-3,-5 1-2,-7 0-2,-5 0-4,-9-1-2,-10-1-4,-11 0-4,-11-2-5,-11 0-2,-11 0-2,-10 0-3,-11 0-1,-11-1-1,-13-2 1,-11-2 2,-11-2 2,-10 0 1,-5 0 0,-6 2 2,-6 0 0,-3 1 1,0 0 2,0 0 1,-1 0 2,5 0 0,6-2 2,7 0 0,7-2 0,7 0 5,6 1 5,8-2 6,6 2 7,15-1 6,21 2 8,22 0 8,21 2 7,17 0 0,10 2-8,11 0-8,10 2-7,9-1-5,6-1-2,6 0-3,6-1-1,3 0-3,-1 1-3,1 3-3,0 2-3,-6 2-7,-11 3-11,-10 4-11,-11 2-12,-13 0-9,-14-3-6,-15-3-7,-15-2-6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8:47"/>
    </inkml:context>
    <inkml:brush xml:id="br0">
      <inkml:brushProperty name="width" value="0.04524" units="cm"/>
      <inkml:brushProperty name="height" value="0.04524" units="cm"/>
      <inkml:brushProperty name="color" value="#FED406"/>
    </inkml:brush>
  </inkml:definitions>
  <inkml:trace contextRef="#ctx0" brushRef="#br0">46204 55066 486,'-3'-12'11,"-2"8"22,-5 8 22,-4 8 22,-4 7 3,-5 9-17,-5 7-15,-5 8-16,-3 3-11,-2 0-2,-2-2-4,-2 0-3,-1-1-2,1 0 0,2 0 1,0 0-1,2 2-4,2 2-6,1 4-8,3 2-7,3-1-7,3-6-5,5-6-5,3-5-6,4-7-8,2-4-10,4-5-10,3-4-10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38:47"/>
    </inkml:context>
    <inkml:brush xml:id="br0">
      <inkml:brushProperty name="width" value="0.04875" units="cm"/>
      <inkml:brushProperty name="height" value="0.04875" units="cm"/>
      <inkml:brushProperty name="color" value="#FED406"/>
    </inkml:brush>
  </inkml:definitions>
  <inkml:trace contextRef="#ctx0" brushRef="#br0">45927 55705 451,'-6'-13'11,"2"6"22,4 6 22,3 6 23,1 4 3,3 3-13,2 4-15,2 2-13,1 2-10,1 3-3,1 1-5,2 3-4,0 1-4,3 4-4,2 3-4,1 3-3,3 3-8,1 6-9,2 4-11,3 5-9,-2 0-7,-3-6-5,-5-6-4,-3-6-5,-3-5-1,-1-3-1,-1-5 2,0-3-1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5:39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43611 44533 529,'-12'0'22,"8"-2"8,8 0 6,8-2 8,6-1 1,2-2-7,3-2-8,4-2-6,1 0-5,0 0-3,0 2-3,0 0-4,-1 2-3,0 0-3,-2 2-4,0 0-3,-3 2-4,-3 0-2,-2 2-2,-4 0-3,-1 1-5,-2-2-6,0 0-7,-2-2-6,-1-1-3,-4-2 1,-2-2 0,-4-2 2,-1-2 4,-2-2 7,0-2 7,-2-2 6,0 0 5,-1 0 2,-2 2 3,-1 0 2,0 3 1,0 0 2,1 3 2,-2 2 0,1 2 3,1-2 3,-1 2 2,-1-2 3,2 2 3,3 1 0,0 0 3,3 2 1,3 2 6,1 5 11,2 6 11,1 4 10,3 6 2,0 2-10,2 5-7,1 4-10,-2 3-5,-1 2-4,-1 2-3,-3 2-4,-1 1-3,0 0-4,0 0-2,0 0-4,0-1-2,0 0-5,0-2-3,0 0-4,0-2-2,0 0-1,0-2 1,0 0-1,-2-4-2,-2-4-3,-4-6-5,-3-4-4,-2-7 1,-3-8 3,-4-8 4,-2-8 4,-2-4 1,2 0 1,0 0 1,2 0-1,0 0 3,2 2 2,0 0 3,2 2 2,3 1 6,6 2 6,6 2 6,6 2 8,5 1 1,4 2-2,4 0-3,4 2-2,2 0-2,2 2-2,0 0-2,2 2-2,-2 0-4,-2 0-8,-4 0-7,-2 0-7,-4 1-3,-2 2 0,-4 2 1,-3 2 0,-2 1-4,-3 0-8,-4 0-9,-2 0-9,-4 0 0,-2 0 8,-4 0 7,-3 0 7,1-1 6,3-2 5,2-2 5,4-2 4,0-1 3,0 2 0,-2 0 2,0 2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5:39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42692 46466 582,'-9'7'0,"-2"0"0,-2-2 0,-2 0 0,-3-1 0,-4 2 0,-4 0 1,-4 2-1,0-1 3,4 0 2,4-2 5,4 0 3,3-2 4,2 0 3,2-2 3,2 0 4,3 0 1,4 2 2,4 2-1,4 2 1,5 2 0,6 4-2,6 2-2,6 3-2,5 3-2,4 2-4,4 2-4,4 2-4,3 1-4,2-2-2,2-1-5,2 0-3,1-4-5,2-4-6,1-6-7,0-4-6,1-4-7,0-2-7,0-2-5,0-2-7,-6-1 0,-12 0 4,-12 0 5,-12 0 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5:39"/>
    </inkml:context>
    <inkml:brush xml:id="br0">
      <inkml:brushProperty name="width" value="0.03408" units="cm"/>
      <inkml:brushProperty name="height" value="0.03408" units="cm"/>
      <inkml:brushProperty name="color" value="#F2395B"/>
    </inkml:brush>
  </inkml:definitions>
  <inkml:trace contextRef="#ctx0" brushRef="#br0">45986 44288 645,'0'-29'5,"0"6"9,0 6 9,0 6 11,2 6 1,2 4-5,3 6-4,4 4-5,0 6-5,-2 6-8,-2 6-5,-2 6-7,-3 3-7,-2 0-4,-4 0-6,-2 0-6,-3-2-1,0-3 2,-2-2 1,0-4 3,0-2 1,2-4 2,2-2 1,2-4 2,3-1 5,4-2 9,4 0 8,4-2 10,1 0 5,0 0 2,-2 0 1,0 0 1,-2 1 3,0 2 2,-2 2 4,0 2 3,-2 3-1,0 4-6,-2 4-6,0 4-6,-2 2-4,-2 0-1,-2 0-2,-2 0-1,-1-2-5,2-4-5,0-4-6,2-4-7,1-7-12,2-10-20,2-10-18,2-10-20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2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50869 28050 517,'-44'1'8,"7"2"13,8 2 16,6 2 13,4 2 7,3 5-3,1 4-4,2 3-1,3 2-6,3-1-7,2-1-8,4-1-6,1-1-7,0-1-6,0-1-6,0-1-5,1-1-6,4-3-4,2-1-5,3-2-4,3-2-5,2-2-7,1-3-6,3 0-7,0-4 0,1-4 4,-1-4 6,1-4 4,-2 0 2,-3 1-2,-3 2-3,-2 3-1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5:40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46760 43223 616,'15'-8'34,"0"2"0,-2 0 1,0 2-1,0 1-3,2 2-9,2 2-9,2 2-8,0 1-6,-2 0-3,-2 0-2,-2 0-4,-4-1-7,-6-2-14,-6-2-12,-6-2-14,-3-3 1,0-4 12,0-4 12,0-4 13,0-2 10,2 0 4,0 0 7,2 0 5,1 1 5,2 4 6,2 3 6,2 2 5,1 4 5,0 4 6,0 4 7,0 4 5,0 5-2,0 6-12,0 6-11,0 6-11,-3 3-9,-4 2-6,-6 0-7,-4 2-7,-3 0-2,0-1 1,0 1 1,0 0 2,0-1-2,2-4-3,0-2-3,2-4-4,1-3 2,4-4 8,2-4 6,4-4 7,6-5 7,10-8 5,10-6 6,10-8 5,4-3 1,0-2-4,-2 0-4,0-2-4,-1 1-3,2 0-2,0 2-2,2 0-3,-4 4-3,-6 4-4,-8 6-6,-6 4-4,-8 7-6,-8 5-6,-8 5-6,-8 7-7,-4 2 0,2-4 5,0-2 6,2-4 4,0-1 4,2-2 4,0 0 3,2-2 3,0 0 7,2-2 7,0 0 9,2-2 9,0 1 5,2 0 6,0 2 4,2 0 5,1 3 1,2 2-2,2 4-3,2 2-2,0 4-3,0 4-4,-2 4-4,0 4-4,-3 5-3,-2 8-3,-4 6-3,-2 7-2,-3 6-6,0 3-6,-2 2-9,0 3-7,0 0-6,4-6-6,2-5-7,4-4-5,2-8-2,2-10 0,2-10 2,2-10 0,0-7 4,0 0 5,-2-3 6,0-2 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5:40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47576 44564 573,'0'-15'2,"0"2"3,0 2 4,0 2 4,-1 4 4,0 6 5,-2 6 7,0 6 5,-1 4 1,0 4-4,0 2-3,0 4-3,0 0-3,2 0-2,0-2-2,2 0-1,0-3-3,0-3-4,0-2-3,0-4-4,2-2-4,6-1-5,4-4-5,6-1-5,2-3-4,2-4-4,0-4-5,2-4-5,-1-2-2,-2-3-2,-2-2-2,-2-2-1,-3-2 1,-2 0 5,-4-2 5,-2 0 5,-3 0 6,0 2 8,-2 2 6,0 2 9,-2 2 6,-2 2 7,-2 2 7,-2 2 6,-1 2 3,0 2-1,0 2-3,0 2-1,-1 4 2,0 4 3,-2 6 4,0 4 4,-2 4-1,0 4-5,-2 2-6,0 4-5,-2 1-5,0 2-5,-2 0-4,0 1-4,-2 1-4,0-2-6,-2 0-5,0-2-5,-1 0-6,2-2-6,0-1-7,2 0-6,1-3-4,2-4-1,2-4 0,2-4-2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5:41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47258 46108 630,'-44'16'6,"10"-2"14,8 0 14,10-2 12,5 2 7,4 2-1,3 4-1,2 2 0,4 2-12,2 0-22,3 0-21,4 0-21,1-2-14,2-2-3,1-4-5,0-2-3,1-4-1,0-4 3,0-4 4,0-4 4,-1-3 5,-2 0 6,-2-2 8,-2 0 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5:41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48032 46224 503,'8'-7'0,"2"0"0,1 2 1,0 0-1,0 2 4,0 2 3,-2 2 5,0 2 5,-1 2 3,2 2 0,0 2 1,2 2 0,-1 2 1,0 0 1,-2 2-1,0 0 0,-1 2 1,2 0 1,0 2 2,2 0 0,-1 0 0,-2 0-2,-2-2-3,-2 0-1,-1-6-1,2-8-1,0-10 1,2-8-1,-1-9-3,-2-6-10,-2-8-7,-2-6-9,-1-2-4,2 2 1,1 4 1,0 3 0,2 3 2,2 6 4,2 4 3,2 6 4,2 3 4,4 4 3,2 3 3,4 2 4,0 4-1,-2 4-3,-2 4-4,-2 4-3,-2 2-5,0 0-4,-2 0-4,0 0-5,-2 0-5,-2 0-6,-2 0-5,-2 0-6,-2-1-4,0 2-4,-2-1-3,0-1-4,-2 1 2,-2-2 5,-2 0 6,-2-1 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5:41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48640 46070 566,'-22'-1'6,"6"0"13,4-2 12,6 0 13,2-2 5,0 0-3,0-2-4,0 0-2,4 0-4,8 0-3,8 1-4,8 2-2,4 1-7,0 0-10,0 2-9,0 0-9,-2 2-16,-4 0-25,-4 2-23,-4 0-23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5:59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89582 51126 517,'-6'-15'47,"4"4"-9,4 2-8,4 4-9,2 1-2,0 2 5,0 0 3,0 2 6,0 0-2,0 2-5,0 0-5,0 2-6,0 1-4,0 4-6,0 2-3,0 4-5,0 0-2,0-2 3,0-3 2,0 0 1,0-2 1,-2 1 1,-1 2 0,0 0 0,-2 2 1,0-2-1,-2 1 1,0 0-1,-1 1 0,2-2 0,0 1-1,2 0-1,0 0 0,0 0-1,0 0 1,0 0 0,0 1-1,2 0 0,0 2-1,2 0 0,1-1 0,2-6 2,2-4 3,2-6 1,1-4 2,2-4 0,0-4 1,2-4 0,4-7 0,10-10 1,8-10 1,10-10-1,-2 1 0,-10 12-1,-12 13-3,-11 11-1,-4 6-1,0 0-1,2 0-2,0 0 1,10-7-5,18-12-5,18-14-6,18-12-5,4-3-7,-12 10-5,-11 9-7,-10 8-5,-9 7-5,-4 4-5,-6 4-4,-4 4-5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6:19"/>
    </inkml:context>
    <inkml:brush xml:id="br0">
      <inkml:brushProperty name="width" value="0.03276" units="cm"/>
      <inkml:brushProperty name="height" value="0.03276" units="cm"/>
      <inkml:brushProperty name="color" value="#FED406"/>
    </inkml:brush>
  </inkml:definitions>
  <inkml:trace contextRef="#ctx0" brushRef="#br0">76407 1912 671,'-1'-20'21,"0"8"6,-2 8 5,0 8 6,-2 6 0,-2 6-6,-2 4-7,-2 6-5,-1 2-5,0 2-3,0 0-3,0 2-2,0-1-2,2-2 1,0-2 1,2-2 0,0-2-1,2-2-1,0-2-2,2-2-2,0-1-1,2 0 0,1-1 0,0 1-1,2 0 0,2-2 0,2 0-1,2-2 0,1 0-1,0-2 2,0 0 0,0-2 0,-1 0 2,0 0-1,-2 0 1,0 0 1,-2 1 0,0 0 0,-2 2 1,0 0-1,-1 1 1,0 0-1,0 0 0,0 0 0,-1 0 0,0 0-1,-2 0-1,0 0 0,-2 1 0,-2 2-3,-2 2 0,-2 2-2,-1 1-2,0 0-1,0 0-1,0 0-2,-1-1-2,0 0-2,-2-2-2,0 0-2,1-2-1,2-2 0,3-2-1,4-2 1,1-4-5,2-4-7,1-6-8,0-4-8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6:21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76386 1137 493,'-43'-20'49,"10"6"-2,10 8-2,10 6-2,5 5-4,0 0-7,0 2-7,0 0-7,-1 2-5,0 2 0,-2 2-2,0 2 0,-1 1-1,0 0-1,0 0 0,0 0-2,0 1 0,2 0 1,0 2 0,2 0 1,0 2-1,0 0-1,0 2-2,0 0-1,0 2 0,2 0-1,0 2-1,2 0 0,0 0 1,0 0 0,0-2 1,0 0 1,0-2 0,2 0-1,0-2 1,2 0-1,0-2-1,0 0 1,0-2 0,0 0 0,0-1 0,2 2-1,0 0-1,2 1-1,0 1-1,0-2 0,0 0 0,0-1-1,-1-1 1,0-1-1,-2 1 1,0 0 1,-1 0-1,0 0 0,0 0 0,0 0-1,0 0 1,0 0-2,0 0 0,0 0 0,0 0-1,0-2-1,0 0 0,0-2 0,-2 2-2,-2 2-3,-4 4-4,-2 2-3,-3 2-2,0-2-2,-2 0-3,0-2-2,-2 0-2,0 0-2,-1 0-1,-2 0-1,0-1-1,0-2 0,0-2 0,0-2 1,1-2 1,4-2 1,2-2 3,4-2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6:22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76084 5408 536,'14'15'72,"-2"0"-13,-4-1-15,-2-2-13,-2 0-8,0 2-1,0 0 0,0 2-1,-1 1-2,0 2 0,-2 2-2,0 2-1,-1 0-2,0 2 0,0-2-1,0 2-1,0-1-1,0 1-2,0 2-1,0 0-2,0 1-1,0 0-2,0 0 0,0 0-3,0 0 0,0-2 0,0 0-1,0-2-1,-1 2 0,0 4 1,-2 4-1,0 4 2,-1 3-3,0 2-3,0 1-4,0 3-4,0 1-3,2 0-1,0 0-2,2 0-2,0-2 0,0-6 0,0-5 0,0-4 1,0-5-2,0-2-5,0-4-3,0-2-4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8:1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64774 10826 999,'-22'-36'-6,"4"10"-12,4 8-12,4 10-12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2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51406 28028 461,'-15'-7'6,"-1"4"12,1 2 12,-1 4 12,1 2 5,0 1-3,2 3-2,1 2-4,1 1-2,2 1-3,3 2-4,1 0-2,1 0-3,2-1-6,0-1-3,2 0-5,2-2-5,4 1-7,4 0-5,3 0-6,2-3-6,-1-3-3,0-4-4,-2-4-4,0-3-2,0-4 0,-1-2 0,1-3 0,-1-3 1,-1-1 4,0-3 4,-2-1 4,0-2 3,0-1 6,0-1 4,-1-1 4,0 2 3,-2 3 0,-2 4 1,-2 5 1,-1 2 6,0 0 12,0 2 13,0 1 12,0 4 6,2 8 0,0 8 0,2 7-1,0 4-6,2-1-10,0-1-12,1-1-11,0 0-13,-2 1-18,-2 1-16,-2 1-16,2-3-8,7-7 4,8-6 2,6-8 4,1-3 4,-1-2 7,-4 0 8,-3-1 6,-3-1 4,-1 0 0,-2 0 1,-2 1-1,-2-3 2,-1-2 1,0-3 3,-2-3 1,0-2 3,0 1 2,0-1 2,0 1 3,-1 1 2,-1 2 2,0 4 3,-1 3 2,-2 3 10,-1 6 18,0 4 19,-1 6 17,-1 4 6,0 5-5,0 5-6,0 5-6,1 1-7,0 0-9,2-1-8,0-1-10,1-1-7,0 1-6,0-1-7,0 1-7,0-2-2,0-2 2,0-1 2,0-3 1,0-1-11,0-1-26,0-1-26,0 0-26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8:19"/>
    </inkml:context>
    <inkml:brush xml:id="br0">
      <inkml:brushProperty name="width" value="0.06478" units="cm"/>
      <inkml:brushProperty name="height" value="0.06478" units="cm"/>
      <inkml:brushProperty name="color" value="#FED406"/>
    </inkml:brush>
  </inkml:definitions>
  <inkml:trace contextRef="#ctx0" brushRef="#br0">27123 25319 339,'-14'-15'0,"2"4"0,3 2 0,4 4 0,0 0 4,0-2 9,-1-2 9,-2-2 8,3 2 7,6 6 8,6 6 6,6 6 7,3 2-2,0 0-9,0-1-11,0-2-10,0-1-7,2-2-1,0-2-3,2-2-2,0 0-2,2 0-1,0 2-1,2 0 0,1 1-1,2 0 1,2 0-1,2 0 1,1 0-2,0 0-2,0 0-2,0 0-3,0 1-1,0 2 1,0 2 1,0 2-1,0 0 2,0-2-1,0-2 0,0-2 0,1-2 0,3 0 1,4-2 1,2 0 0,3-2 0,0 0 1,2-2 0,0 0 1,1-1 0,-2 0-1,0 0-1,-2 0 0,-1 0 0,-4 2-1,-2 0 0,-4 2 0,-1 0 0,0 0-1,0 0 0,0 0-1,0 0 0,0 2-1,0 0 1,0 2-1,1-1 0,2 0 0,2-2 0,2 0 0,1-1 1,2 0 0,0 0 0,2 0 1,0 0 1,2 0 1,0 0 1,2 0 1,0-1 0,2 0-1,0-2-1,2 0-1,-2-1-1,0 2 0,-4 0-2,-1 2 0,-2-1 0,-2 0-1,-2-2-1,-2 0 0,-1-1 0,0 0 0,0 0 1,0 0 0,-1 1 0,-2 0 0,-2 1 1,-2 2-1,-1 0 1,0 0 0,0 0-1,0 0 1,0 0-1,0 0 0,0 0 0,0 0 0,0 0 0,0 0-1,0 0 0,0 0-1,0 0 1,2 0-1,0 0 1,2 0-1,0 0 1,2 0 0,0 0 0,2 0 0,0 0 0,0 0 1,0 0 1,0 0 0,-1 0 1,-2 0-1,-2 0 0,-2 0-1,-3 0-2,-3 0-3,-2 0-4,-3 0-3,-6 0-11,-8-2-19,-8-1-17,-8 0-18,-3-1-4,1 0 11,4 0 10,1 0 10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8:20"/>
    </inkml:context>
    <inkml:brush xml:id="br0">
      <inkml:brushProperty name="width" value="0.07253" units="cm"/>
      <inkml:brushProperty name="height" value="0.07253" units="cm"/>
      <inkml:brushProperty name="color" value="#FED406"/>
    </inkml:brush>
  </inkml:definitions>
  <inkml:trace contextRef="#ctx0" brushRef="#br0">4390 35551 303,'-16'0'0,"0"0"-1,0 0 1,0 0-1,0 0 1,0 0 3,0 0 0,0 0 3,1 0 2,0 0 0,2 0 1,0 0 1,3 1 5,4 2 10,4 2 9,4 2 10,4 2 0,2 2-7,4 2-8,2 2-7,3 0-5,0-2-1,2-2-3,0-2-1,2-2-2,0 0 0,1-2 0,2 0-1,0-1 0,0 0-1,0 0 0,0 0-1,0-1-1,0 0 0,0-2 0,0 0-1,3-1-1,6 0 2,6 0-1,6 0 2,2-1-1,-2-2-1,-2-2 0,-2-2-1,-2-1 0,0 2 1,-2 0-1,0 2 1,-1 0 0,2 2 0,0 0 0,2 2-1,-1 0 1,0 2 0,-2 0-1,0 2 1,-1 0 0,0 0 0,0 0 2,0 0 0,-1 0 0,-2 0-1,-2 0-1,-2 0 0,-1 0-1,2 2 0,0 0 0,2 2-1,0-1 1,2 0 0,0-2 1,1 0 0,1-2 0,-2-1-1,0 0-1,-1-1-1,-1-1 0,-1 0 0,1 0-1,0 0 1,0-1-1,0-1 1,0 0-1,0-1 1,0-1-1,0 0 0,0 0 0,0 0 0,0 0 0,-2 0 0,0 0 0,-2 0 0,-1 0 0,-2 0 0,-2 0-1,-2 0 0,-1 0 0,0 2 0,0 0 1,0 2-1,1-1 1,0 0 0,2-2 0,0 0 0,2-1 0,0 0-1,2 0 1,0 0-1,2 0 0,0 0 1,2 0 0,0 0 1,2 0 0,0 0 0,1 0-1,2 0 1,0 0-1,0 2 1,0 0 1,0 2-1,0 0 1,0 0-1,0 0 0,0 0-1,-1 0-1,0 0 0,-2 0 0,0 0 0,-1 0-1,0 0 0,0 0 1,0 0-1,-2 0 0,-2 0 0,-4 0 1,-2 0 0,-2 0-2,2 2-1,0 0-2,2 2-2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34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77112 29293 625,'-8'-7'3,"0"2"6,0 2 5,0 2 7,-1 3 4,0 4 5,-2 4 5,0 4 4,-2 3 0,0 4-5,-2 2-5,0 4-6,-1 2-4,2 2-2,0 2-4,2 2-3,0 1-3,0-1-2,0 1-3,0 1-2,0-2-2,0-1 0,0 0-2,0-2 0,1-1-2,0-4-2,1-2-4,2-4-3,0-2-1,2-4 1,1-3 0,0-2 1,3-7-6,4-12-13,4-11-11,4-10-14,3-7 0,2-2 9,2-2 8,2-2 10,-1 3 8,-4 6 4,-4 8 6,-4 7 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34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77359 29795 559,'15'-15'-6,"-2"1"2,-2 0 2,-2 2 3,-2 1 3,0 1 3,-2 4 3,0 1 4,-1 3 2,0 5 3,0 6 2,0 4 2,0 6 1,-2 2 0,-1 5-2,0 4 0,-1 2-1,0 0 1,0 0 0,0 0-1,1-1 0,0-2-2,1-2-2,2-2-1,0-2-4,-2-2-2,-1-2-2,0-2-4,1-4-6,4-6-11,4-6-9,4-6-11,2-7-3,2-6 1,0-7 4,2-8 2,-1-3 3,0 0 3,-2 0 4,0 0 4,-3 3 1,-2 4 1,-4 6 1,-2 4-1,-3 6 11,0 6 18,-2 7 18,0 4 20,-1 6 4,0 4-10,0 4-9,0 4-10,0 3-6,0 2-2,0 2-3,0 2-2,-1 0-3,0-4-2,-2-3-4,0-2-4,-1-2-4,0 0-10,0 0-8,0 0-9,0-1-5,2-2-1,0-2-2,2-2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34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78988 30456 615,'0'-13'50,"0"6"-8,0 6-8,0 6-7,0 5-6,0 4-2,0 4-2,0 4-2,0 2 0,-2 0-2,0 0 0,-1 0-1,-2-1 0,1-2 0,0-2 2,1-2 0,2-5-9,8-8-18,6-8-19,7-8-17,3-5-5,-2 0 9,-2-2 11,-2 0 8,-3 3 15,-2 8 20,-4 8 18,-2 8 20,-3 4 6,0 2-8,-2 0-7,0 2-7,-1-1-7,0 0-6,0-2-4,0 0-6,1-3-13,4-3-20,2-2-19,4-3-20,0-4-6,-2 0 5,-2-3 6,-2-2 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35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80285 29445 580,'7'-8'3,"-4"0"6,-2 0 7,-4 0 6,-2 2 6,0 4 4,-1 4 5,-2 4 5,0 4-2,-2 4-5,0 4-7,-2 4-7,1 1-3,1 0-2,0-2 0,1 0-2,3-2-2,1-2-1,1-2-3,4-3-1,0 1-3,0 2-3,0 2-4,0 2-3,0 0-1,4-4 1,1-2 0,1-4 0,3-1 1,-2 0-2,2 0 0,-2 0-1,0 1 0,-2 0 1,-2 1 1,-2 2 1,-1 1 1,-2 2 1,0 2 2,-2 2 0,-1 0 1,-5 0 0,-5-2 1,-2 0-1,-2-2-2,2-2-6,2-2-5,2-2-5,1-2-6,2-2-2,0-3-5,2 0-2,1-4-3,2-3-1,2-2 0,2-3 0,2-2 1,2 2 6,2 0 5,2 2 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35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80953 29654 560,'8'-4'7,"-2"5"14,0 5 13,-2 7 15,-1 5 2,-2 4-8,-2 4-8,-2 4-9,-1 2-4,-2-2 0,0 0-1,-2-2 1,1 0-2,-2-2 0,2-1-2,-2 0-1,6-7-6,9-12-11,8-12-12,9-12-11,5-9-7,-2-4-2,0-6-3,-2-4-2,-1-2 1,-4 2 5,-3 2 6,-2 2 5,-4 3 5,-2 3 8,-4 2 6,-2 4 6,-3 3 4,-2 6-1,-2 4-1,-2 6-1,-2 2 3,0 0 4,-2 0 6,0 0 3,-1 2 0,-2 4-9,0 4-7,-2 4-8,1 2-7,2 2-6,2 0-7,2 2-7,3-1-3,2 0-3,4-2-1,2 0-1,2-2 1,0-2 7,0-3 6,0 0 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35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81997 30195 585,'-15'44'116,"4"-6"-27,2-8-26,4-6-28,2-4-14,0 0-1,2 0-3,0 0-2,1-1-2,0-2-2,0-2-4,0-2-2,2-2-3,2 0-1,3-2-4,4 0-1,2-2-8,2-2-13,2-3-12,2 0-13,0-2-4,0 0 4,-2 0 4,0 0 4,-3-2 4,-2 0 1,-4-3 3,-2-2 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35"/>
    </inkml:context>
    <inkml:brush xml:id="br0">
      <inkml:brushProperty name="width" value="0.03636" units="cm"/>
      <inkml:brushProperty name="height" value="0.03636" units="cm"/>
      <inkml:brushProperty name="color" value="#F2395B"/>
    </inkml:brush>
  </inkml:definitions>
  <inkml:trace contextRef="#ctx0" brushRef="#br0">82205 30076 605,'-16'-6'5,"2"4"13,0 4 12,2 4 12,0 4 6,2 6 0,0 4 2,2 6 0,-1 4-5,0 4-13,-2 4-13,0 4-12,-2 2-8,0 1-6,-1 2-6,-2 0-5,2-3-2,2-8 3,3-8 2,4-8 2,0-5-8,0 0-17,-1-2-18,-2 0-18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73972 22851 999,'-22'13'-51,"6"-5"13,5-4 13,4-6 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3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53200 26863 499,'14'-28'44,"-1"9"6,-2 7 8,-2 8 6,0 6-2,1 6-9,3 4-11,2 5-11,-1 3-7,-3 3-4,-3 1-5,-2 3-4,-3 2-4,-1 5 0,0 3-1,-1 4-1,-4 2-4,-2 0-4,-5 0-5,-4 0-6,-1-2-6,1-4-6,1-4-7,1-3-7,-1-4-5,0-2-2,-1-1-2,-1-2-2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3"/>
    </inkml:context>
    <inkml:brush xml:id="br0">
      <inkml:brushProperty name="width" value="0.02868" units="cm"/>
      <inkml:brushProperty name="height" value="0.02868" units="cm"/>
      <inkml:brushProperty name="color" value="#00BFF3"/>
    </inkml:brush>
  </inkml:definitions>
  <inkml:trace contextRef="#ctx0" brushRef="#br0">71698 19946 767,'15'7'38,"-2"-2"-8,-2-2-10,-2-2-8,1-1-5,4 0 1,4 0 1,4 0 1,2-1-1,0 0-2,0-2-2,0 0-3,0-1-2,2 0 0,0 0-2,2 0 0,-1 0 0,0 0 0,-2 0 1,0 0 2,-2 0-1,-1 2 0,0 0 0,-2 2 0,1 0 0,-1 0 0,-1 0 0,1 0-1,0 0 1,-2 0 1,0 0 0,-1 0 0,-2-1 1,-1 0 0,0-1-1,-2-2 1,1 0-1,0 2 2,2 0 0,0 2 0,1-1 1,0 0 1,0-1-1,0-2 1,1 0-1,0 0 0,2 0-1,0 0 1,1 0-1,0 0 0,0 0 0,0 0 0,0 1 0,-2 0-1,0 2-2,-2 0-1,0 1 0,-2 0 0,-1 0-1,0 0 1,-1 1 0,-2 0 2,0 2 2,-2 0 1,0 1 1,0-2-2,0 0-2,0-2-1,1 0 0,0 0 0,2 0 1,0 0 0,1 0 0,2 0 0,0 0-1,2 0 0,0 0 1,0-2-2,0 0 1,0-2-1,-1 1 0,0 0 0,-1 2 1,-2 0-1,0 1-1,0-2 0,0 0-1,0-2-1,-1 1 0,0-2 0,-2 1 2,0 0-1,-1 1 2,0-1-1,0 0 1,0-1 0,-2 3-9,-4 3-19,-4 2-19,-4 4-19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4"/>
    </inkml:context>
    <inkml:brush xml:id="br0">
      <inkml:brushProperty name="width" value="0.03464" units="cm"/>
      <inkml:brushProperty name="height" value="0.03464" units="cm"/>
      <inkml:brushProperty name="color" value="#00BFF3"/>
    </inkml:brush>
  </inkml:definitions>
  <inkml:trace contextRef="#ctx0" brushRef="#br0">76288 18632 635,'2'-17'116,"4"0"-28,4-2-28,4 0-28,2-1-15,0 0-1,0 0-1,0 0-2,1-1-6,0 0-7,1-1-9,2-2-8,0 1-3,-2 2 3,-1 2 3,0 2 4,-2 2 2,0 0 2,-2 2 2,0 0 2,-1 1 2,0 0 1,0 1 2,0-2 2,0 1 0,0 1 0,0-1-2,0-1 0,0 2-1,2-1 0,0-1-1,2 2 0,-1-1 0,0 2-2,-2 0 0,0 2-2,-2 0 0,0 2 1,-2 0-1,0 2 0,-2-1 2,0 0 4,-2-2 5,0 0 4,-1-1 0,0 0-4,0 0-4,0 0-5,-1 2-13,0 6-23,-2 4-22,0 6-23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4"/>
    </inkml:context>
    <inkml:brush xml:id="br0">
      <inkml:brushProperty name="width" value="0.03878" units="cm"/>
      <inkml:brushProperty name="height" value="0.03878" units="cm"/>
      <inkml:brushProperty name="color" value="#00BFF3"/>
    </inkml:brush>
  </inkml:definitions>
  <inkml:trace contextRef="#ctx0" brushRef="#br0">77467 17700 567,'-23'0'4,"2"0"8,2 0 8,2 0 8,7 0 4,10 0 2,12 0 1,10 0 1,6 0-3,-2 0-6,0 0-7,-2 0-7,0 0-5,0 0-1,0 0-1,0 0-2,-2 0-1,-2 0-2,-3 0-1,-4 0-2,-2 0-1,0 2 0,-2 0 0,0 2 0,-2 1 2,0 0 6,-2 1 4,0 2 5,-2 0 3,0 2-1,-2 0 0,0 2-1,-2 0-2,-2 2-3,-2 0-4,-2 2-2,-3 2-6,-2 6-7,-4 4-6,-2 5-8,-2 4-2,2 2 2,1 2 2,0 2 1,2-2 3,2-6 1,2-6 2,2-6 3,2-4-7,0-2-16,2-2-14,0-2-15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5"/>
    </inkml:context>
    <inkml:brush xml:id="br0">
      <inkml:brushProperty name="width" value="0.04034" units="cm"/>
      <inkml:brushProperty name="height" value="0.04034" units="cm"/>
      <inkml:brushProperty name="color" value="#00BFF3"/>
    </inkml:brush>
  </inkml:definitions>
  <inkml:trace contextRef="#ctx0" brushRef="#br0">75931 20403 545,'15'2'60,"-2"2"-14,-2 3-14,-2 4-13,-2 1-6,0 0 2,-2 0 1,0 0 2,0 0 0,0 2 0,1 0-2,2 2 0,0 0-1,0 2-4,0 0-1,0 2-4,0 0 0,2 0 0,0 0 0,2-1 0,-1 2 0,0 3-1,-2 0-2,0 3 0,-1 2-1,0 2-1,0 2 0,0 2 0,0 1 0,0 0 0,0 0 0,0 0 0,0-1 0,0-2 1,0-2 0,0-2 0,0-1 0,0 2 1,0 0 0,0 2 0,0-1 0,0 0 0,0-2-1,0 0 1,-1-1 0,0-1 0,-2 1 1,0 0 1,-1-1 0,0-2 0,0-2 0,0-2-1,0-1 1,0 0-2,0 0-1,0 0-1,0 0 0,0-2-1,0 0 0,0-2 0,0 0 0,0-2 0,0-1 0,0 0-1,0-1 1,0 0 0,0 0-1,0 0 2,-1 0-2,0 0 0,-2 0 0,0 0-2,-1 0-5,0 0-10,0 0-11,0 0-10,0-3-4,0-6 2,0-6 3,0-6 2,-1-5 0,-2-2-1,-2-4-2,-2-2-2,-1 0 2,2 4 6,0 4 6,2 4 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6"/>
    </inkml:context>
    <inkml:brush xml:id="br0">
      <inkml:brushProperty name="width" value="0.03733" units="cm"/>
      <inkml:brushProperty name="height" value="0.03733" units="cm"/>
      <inkml:brushProperty name="color" value="#00BFF3"/>
    </inkml:brush>
  </inkml:definitions>
  <inkml:trace contextRef="#ctx0" brushRef="#br0">76626 23919 589,'-14'0'3,"4"4"7,4 1 6,4 2 7,3 1 2,2 2-1,2 0-1,2 2-2,1 0-1,2-1-1,1 1 1,0 1-2,0-2 1,0 0-1,-2-2 0,0-1-1,-1 2 0,0 5-1,0 2 0,0 5-1,0 1-2,0-2 0,0-2-2,0-2-1,2-7-5,6-14-5,4-12-5,6-14-7,1-11-2,0-10 0,-2-9 1,0-11 1,-3-1-4,-2 10-8,-4 8-9,-2 10-7,-3 6-6,0 6-2,-2 4-4,0 6-3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6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78650 18465 592,'-2'32'104,"-2"0"-20,-4 0-20,-2 0-21,-2 1-13,0 2-4,0 1-5,0 3-6,0 1-4,-2 0-4,-1 0-5,0 0-3,0-1-3,2-2 2,2-2 1,2-2 2,2-4-4,0-4-9,2-6-8,0-5-8,3-4-10,2-7-11,4-6-10,2-7-12,2 0 2,0 1 13,0 2 14,0 2 13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7"/>
    </inkml:context>
    <inkml:brush xml:id="br0">
      <inkml:brushProperty name="width" value="0.04112" units="cm"/>
      <inkml:brushProperty name="height" value="0.04112" units="cm"/>
      <inkml:brushProperty name="color" value="#00BFF3"/>
    </inkml:brush>
  </inkml:definitions>
  <inkml:trace contextRef="#ctx0" brushRef="#br0">79093 18848 535,'7'-6'12,"-2"6"6,-2 4 8,-2 6 6,-1 4 1,0 4-2,0 4-2,0 4-4,1 2-2,0 0-2,1 0-1,2 0-2,0-2-2,0-2 0,0-4-1,0-2-1,0-3-2,2-2-4,0-2-4,2-2-3,0-4-6,0-6-4,0-6-6,0-6-6,0-4-2,1-2 1,2-2 1,1-2 1,0-4 0,2-6-1,0-6-1,1-6 0,0 0 0,-2 8 2,-2 6 1,-2 8 3,-2 8 11,-4 12 25,-2 11 24,-4 10 23,-1 6 5,2-2-13,1-1-14,0 0-14,1 0-10,0 4-5,0 2-6,0 4-7,0-1-2,0-2 1,0-4-1,0-2 1,0-3-7,0 0-11,0-2-13,0 0-11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7"/>
    </inkml:context>
    <inkml:brush xml:id="br0">
      <inkml:brushProperty name="width" value="0.03556" units="cm"/>
      <inkml:brushProperty name="height" value="0.03556" units="cm"/>
      <inkml:brushProperty name="color" value="#00BFF3"/>
    </inkml:brush>
  </inkml:definitions>
  <inkml:trace contextRef="#ctx0" brushRef="#br0">80159 19434 618,'0'38'103,"-2"-4"-22,0-4-19,-2-4-21,0-4-13,0-4-4,0-4-4,1-4-4,1-5-9,5-6-14,6-6-14,4-6-13,3-3-7,-2 0 1,0 0 1,-2 0 0,-1 2 5,0 2 8,-2 3 7,0 4 8,-2 2 15,0 4 20,-2 2 21,0 4 21,-2 2 1,0 2-17,-2 2-17,0 2-17,-1 1-15,2 0-11,0 0-13,2 0-12,0-1-7,2-2-5,0-2-3,2-2-5,-1-2 2,0 0 6,-2-2 7,0 0 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8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81245 18975 680,'-15'8'79,"4"0"-17,2 0-17,4 0-18,0 1-9,0 4-2,-2 2-2,0 4-2,-1 1-1,2 0-1,0 0-1,2 0 0,0 0-3,0 0-5,0 0-3,0 0-5,1-1-2,0-2 1,2-2 2,0-2 1,3-3-10,2-2-20,3-4-22,4-2-20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4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81337 19077 333,'50'20'167,"15"14"-1,15 15 1,17 15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3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53447 28263 530,'28'-21'9,"-6"8"17,-5 7 18,-6 7 18,-5 5 4,-1 5-10,-2 5-10,-2 5-9,-1 3-8,-2-1-7,0 1-6,-1-1-6,-2-1-6,0-3-3,-2-3-3,0-2-4,0-3-4,2 1-5,3 0-3,1 0-4,2-2-1,3-3 4,4-2 3,2-4 4,3-1 5,1 2 7,3 1 5,1 0 7,1 1 5,-1 2 6,0 0 4,-2 1 6,-2 3-2,-3 6-9,-3 4-7,-2 5-9,-5 6-6,-6 6-2,-6 8-3,-5 6-3,-5 3-5,-2-2-6,-1-3-6,-2 0-7,-1-6-2,3-4 1,2-7 1,1-6 2,2-3-5,1-3-6,1-1-9,1-2-7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50"/>
    </inkml:context>
    <inkml:brush xml:id="br0">
      <inkml:brushProperty name="width" value="0.02749" units="cm"/>
      <inkml:brushProperty name="height" value="0.02749" units="cm"/>
      <inkml:brushProperty name="color" value="#00BFF3"/>
    </inkml:brush>
  </inkml:definitions>
  <inkml:trace contextRef="#ctx0" brushRef="#br0">81197 18684 800,'-8'8'0,"2"-2"2,0 0 0,2-2 1,0 1-1,0 0-1,0 2-2,0 0-2,0 2 0,0 0 1,0 2 1,0 0 1,1 1 2,0 0 2,2 0 2,0 0 2,1 0 2,0 2 0,0 0 0,0 2 2,0-1 0,0 0 1,0-2 1,0 0 0,0-2 0,0 0-2,0-2-2,0 0-2,2-2-2,2 0-3,3-2-3,4 0-2,1-2-2,0-1 1,0 0 2,0-1-1,1-3 2,0-2-1,1-4 0,2-2 0,0-4-1,-2-2-2,-1-4-3,0-2-3,-2-2 0,0 2 0,-2 1 2,0 0 0,-2 1 2,-2 0 3,-2 0 2,-2 0 3,-1 1 1,2 0-1,0 2 0,2 0-1,-1 1 2,0 0 3,-2 0 3,0 0 3,-1 1 1,0 3-3,0 0-2,0 4-2,-1-1-1,0 2 0,-2-2 0,0 2 1,-2-2 0,0 2-1,-2-2-1,0 2-1,-1 0-4,0 4-4,0 2-6,0 4-5,-1 2-5,-2 5-2,-2 5-3,-2 2-2,0 3-1,2-4 4,2-1 3,2-2 4,1-1 0,2-2-3,0 0-2,2-2-3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51"/>
    </inkml:context>
    <inkml:brush xml:id="br0">
      <inkml:brushProperty name="width" value="0.03875" units="cm"/>
      <inkml:brushProperty name="height" value="0.03875" units="cm"/>
      <inkml:brushProperty name="color" value="#00BFF3"/>
    </inkml:brush>
  </inkml:definitions>
  <inkml:trace contextRef="#ctx0" brushRef="#br0">82029 19960 567,'16'-7'102,"-2"2"-24,0 2-22,-2 2-24,1 1-13,0 2-3,2 0-3,0 2-4,0 1-2,-2 0-2,-2 1-2,-2 2-2,-2 2-2,-2 4 0,-2 4 0,-2 4-1,-2 1 0,-4-2 0,-3-2 1,-2-2 1,-2-3-1,2-2 1,0-4 0,2-2 1,-1-2-1,-2 2-1,-2 0-1,-2 2-1,0 0 1,0 0-1,2 0 0,0 0 0,3 0 3,4 0 4,4 0 4,4 0 4,4-1 2,4-2-4,4-2-3,4-2-3,3-2-2,2-2 0,2-2 0,2-2 0,0-1 0,-2 2 1,-2 0 2,-2 2 0,-2 0 1,-2 2-1,-2 0 0,-2 2 0,-1-1-1,0 0 0,0-2 0,0 0-1,0-1-3,0 2-3,0 0-5,0 2-5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57"/>
    </inkml:context>
    <inkml:brush xml:id="br0">
      <inkml:brushProperty name="width" value="0.06019" units="cm"/>
      <inkml:brushProperty name="height" value="0.06019" units="cm"/>
      <inkml:brushProperty name="color" value="#FED406"/>
    </inkml:brush>
  </inkml:definitions>
  <inkml:trace contextRef="#ctx0" brushRef="#br0">77330 21066 365,'-54'7'58,"18"-4"-4,20-3-4,18-2-3,11-2-5,2 2-5,2 1-5,2 0-4,2 1-4,0 0-2,2 0-2,0 0-3,2 0-2,0 0-1,2 0-1,0 0-2,3 1 0,2 0-1,4 1 1,2 2 0,2 0-1,-2 0 0,0 0 0,-2 0-1,-1 0 0,-4 0 0,-2 0-1,-4 0 0,-1 0-1,-2 0 0,-1 0-1,0 0 0,-1 0-1,-2 0-2,0 0-3,-2 0-1,1-1-2,2 0 0,2-2-1,2 0-1,2-2 0,2 0 1,2-2 1,2 0 0,1-2 1,0 0 1,0-2-1,0 0 1,0 0 0,-2 2 0,-1 2 1,0 2-1,-2 0 1,-2 0-1,-2-1 0,-2-2 0,-2 0 0,0 2 0,-2 1 0,0 0 0,0 1 1,2 0 1,2 0 0,2 0 0,0 1 1,0 0 0,-2 1 0,0 2 0,-1 0 0,0-2 0,0-1-1,0 0 0,-1 0 0,0 0-2,-2 1 0,0 2-1,0 0 0,2 0-1,2 0-1,2 0 0,0-1-1,-2 0-1,-2-2 0,-2 0-2,-1-1 1,0 0 0,0 0 1,0 0 1,-4 1-8,-6 2-13,-8 2-16,-6 2-13,-4 0-2,0-2 12,0-2 11,0-2 12,-1-1 0,0 0-11,-2 0-11,0 0-10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59:59"/>
    </inkml:context>
    <inkml:brush xml:id="br0">
      <inkml:brushProperty name="width" value="0.04337" units="cm"/>
      <inkml:brushProperty name="height" value="0.04337" units="cm"/>
      <inkml:brushProperty name="color" value="#FED406"/>
    </inkml:brush>
  </inkml:definitions>
  <inkml:trace contextRef="#ctx0" brushRef="#br0">72224 20432 507,'-7'-8'5,"2"0"11,2 0 11,2 0 10,4 1 6,4 2-1,5 2 0,6 2 0,1 1-3,0 0-6,-2 0-5,0 0-6,0 0-4,2 0-2,2 0-3,2 0-3,0 0-1,0 0 0,-2 0 0,0 0-1,0-1 0,4-2-2,2-2-1,4-2-2,0 0-1,0 2-2,-2 2 0,0 2 0,-1 1-2,2 0 1,0 0 0,2 0 1,0 0 0,1 0 0,2 0 0,0 0 0,1 0 0,0 0-1,0 0-1,0 0-1,-1 0 0,-4 0 2,-2 0 0,-4 0 2,-2 0 0,-2 0 0,-2 0 1,-2 0 0,-1 0 0,-2 2 0,0 0-1,-2 2 1,2 0-1,2-2-3,4-1-3,2 0-3,1-2 0,-2 0 0,-2-1 2,-2-2 1,-2 0-1,0 2-2,-1 0-2,-2 2-3,0 1-1,-2 2-3,0 2-1,-2 2-2,0 1-2,0 0-1,0 0-2,0 0-1,2 0 0,6 0-1,4 0 1,6 0 0,2 0-1,2 0 0,1 0-2,0 0 0,-2-1 0,-4 0 3,-6-2 3,-4 0 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00"/>
    </inkml:context>
    <inkml:brush xml:id="br0">
      <inkml:brushProperty name="width" value="0.03117" units="cm"/>
      <inkml:brushProperty name="height" value="0.03117" units="cm"/>
      <inkml:brushProperty name="color" value="#FED406"/>
    </inkml:brush>
  </inkml:definitions>
  <inkml:trace contextRef="#ctx0" brushRef="#br0">77165 20607 705,'-14'0'6,"2"2"10,4 0 10,2 2 12,4 0 2,4 0-5,4 0-5,4 0-5,4 0-4,4 0-4,4 0-3,4 0-4,2 0-2,2 0-3,1 0-2,0 0-3,2 0-3,2 0-5,2 0-5,2 0-6,2 0-5,2 2-7,2 0-6,2 2-6,-3-1-2,-8 0 5,-8-2 3,-8 0 5,-5-2 4,-2 0 4,-2-2 4,-2 0 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35"/>
    </inkml:context>
    <inkml:brush xml:id="br0">
      <inkml:brushProperty name="width" value="0.04437" units="cm"/>
      <inkml:brushProperty name="height" value="0.04437" units="cm"/>
      <inkml:brushProperty name="color" value="#FED406"/>
    </inkml:brush>
  </inkml:definitions>
  <inkml:trace contextRef="#ctx0" brushRef="#br0">84550 19179 495,'8'8'20,"0"0"-3,0 0-3,0 0-2,1 0-2,0 0 0,1 0-1,2 0-1,0 0 0,-2 2 0,-1 0 0,0 2 0,-1 0-1,0 2 1,0 0-1,0 2 0,-1 0 0,0 0 0,-1 0-1,-2 0 0,0-1-1,0-1 1,0 0-1,0-2 1,0 1 0,0-1 0,0-1-1,0 1 0,0 1 0,0 0 0,0 2 0,0 0-1,-1 1 1,0-2 0,-2 0 0,0-2 0,-1 1 1,2 0-1,0 2 0,2 0 1,0 1-1,0-2 0,0 0-1,0-2 0,-1 0 0,0 0-1,-2 0 1,0 0 0,-1 1 0,2 0 0,0 2-2,2 0 1,-1 2-1,0 0 0,-2 1 1,0 2-1,-1 0 0,0-2 0,0-1 1,0 0 0,0-1-1,0 0 1,0 0 1,0 0-1,0 0 1,0 0-1,0 0 0,0 0 1,0 0-1,0 0 0,0 0 0,0 0 1,0 0-1,0 0 1,0 0 1,0 0-1,0-1 1,0 1-1,0 0 0,0 0 0,0 0-1,0 0 1,0 0 1,0 0 1,-1 0-1,0 0 0,-2 0-1,0 0-1,-1 0-1,2 0 1,0 0-1,2 0 0,0 0 0,0 0 0,0 0 0,0 0-1,-1 0 0,0 0 0,-2 0-1,0 0 1,-1 1 0,0 2 0,0 2 1,0 2 0,0 0 0,0 0-1,0-2 1,0 0 0,0-1-1,0 0 0,0 0 0,0 0-1,0-1 0,2 2 1,0-1-1,2 0 1,0-1-1,0 1 1,0 0-1,0 1 1,-1-2-1,0-1 1,-2 0-1,0-2 0,-1 0 0,2 0 0,0 0 0,2 0-1,0 0-1,0-2 1,0 0-1,0-2 0,0 1 0,0 0-1,0 2-1,0 0 0,0 1 0,0-2 0,0 0-1,0-2 1,-1 0-1,0 0-1,-2 0 0,0 0-1,0 0-1,0 0 0,1 0 0,2 0-2,0 0-5,0 0-11,0 0-12,0 0-11,0-3-3,0-4 7,0-6 5,0-4 7,0-4 3,-2 0-1,-1-2-2,0 0-1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36"/>
    </inkml:context>
    <inkml:brush xml:id="br0">
      <inkml:brushProperty name="width" value="0.04335" units="cm"/>
      <inkml:brushProperty name="height" value="0.04335" units="cm"/>
      <inkml:brushProperty name="color" value="#FED406"/>
    </inkml:brush>
  </inkml:definitions>
  <inkml:trace contextRef="#ctx0" brushRef="#br0">84499 24530 507,'1'-12'33,"0"8"10,2 8 11,0 8 11,1 6-1,0 2-12,0 4-12,0 2-11,1 2-8,0-2-2,2 0-2,0-2-3,1 0-2,0-2-2,0-1-2,0 0-2,0-2-2,0 0-3,0-1-1,0-2-2,-1-1-1,-2 0-1,-2-2 1,-2 0-1,0-1 1,0 0 0,2 0 1,0 0 0,1-3 1,2-6-2,1-6 1,0-6-2,4-6 0,4-6 0,6-6 1,4-6-1,4-5-2,2-4-4,2-4-5,2-4-3,1-3-6,2-4-8,0-2-7,2-4-7,-3 4-1,-6 9 8,-6 8 8,-6 10 6,-4 5 3,0 2-6,-2 2-3,0 2-5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37"/>
    </inkml:context>
    <inkml:brush xml:id="br0">
      <inkml:brushProperty name="width" value="0.0429" units="cm"/>
      <inkml:brushProperty name="height" value="0.0429" units="cm"/>
      <inkml:brushProperty name="color" value="#FED406"/>
    </inkml:brush>
  </inkml:definitions>
  <inkml:trace contextRef="#ctx0" brushRef="#br0">86729 3521 512,'-6'8'81,"4"2"-18,4 0-18,4 2-19,2 0-10,2 0-3,0 0-3,2 0-3,-1-1-3,0-2 0,-2-2-2,0-2 0,0-2-3,2 0-3,2-2-4,2 0-3,-1 1 1,-2 4 3,-4 4 3,-2 4 3,-5 3 3,-4 2 3,-6 2 2,-4 2 3,-3 0 0,0-1-1,0 0-2,0-2-1,-2 2-2,-2 2-2,-4 4-3,-2 2-1,0 1-1,4-4 1,4-2 1,4-4 2,6-5-5,10-6-8,8-8-9,10-6-8,4-5-1,2-2 5,0-2 6,2-2 7,-3 1 4,-4 2 3,-6 4 3,-4 2 4,-4 4 2,0 4 3,-2 4 2,0 4 4,-3 2 0,-2 0-2,-4 0-2,-2 0-1,1-2-6,8-6-10,6-5-10,8-4-11,2-3-1,0 2 6,-2 1 5,0 0 6,-2 4 6,-2 4 5,-2 6 4,-2 4 6,-2 2 4,-2 0 2,-2-1 3,-2-2 3,-2 0-1,0 0-3,-2 0-4,0 0-4,-2-1-4,-2-2-5,-2-2-6,-2-2-5,-2-1-3,0 0 0,-2 0 0,0 0-1,-3-2 0,-2-2-2,-4-4-1,-2-2 0,-2-4-1,0-4 0,0-4 0,0-4 1,1-2 2,2 0 5,2 0 4,2 0 6,1 1 2,2 4 3,0 2 3,2 4 1,1 4 10,2 4 16,2 6 18,2 4 15,2 6 4,2 6-12,2 6-12,2 6-10,1 4-8,2 2-3,0 2-2,2 2-3,1-1-2,4-2-4,2-4-2,4-3-2,2-3-2,4-4 1,2-4 1,4-4 0,2-3-5,4-2-12,2-2-11,4-2-11,2-3-7,2-6-5,2-4-4,2-6-4,1-5-1,2-6 4,0-6 3,2-5 3,-5-1 4,-8 6 2,-10 6 3,-8 6 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38"/>
    </inkml:context>
    <inkml:brush xml:id="br0">
      <inkml:brushProperty name="width" value="0.04127" units="cm"/>
      <inkml:brushProperty name="height" value="0.04127" units="cm"/>
      <inkml:brushProperty name="color" value="#FED406"/>
    </inkml:brush>
  </inkml:definitions>
  <inkml:trace contextRef="#ctx0" brushRef="#br0">89270 2785 533,'-5'-22'20,"8"4"2,7 4 1,6 4 2,5 3-1,0 2-4,1 2-3,2 2-5,-1 2-4,-2 2-5,-2 2-6,-2 2-5,-2 2-6,-2 2-6,-2 2-6,-2 2-6,-3 1-1,-4 0 2,-4 0 3,-4 0 3,-4 0 3,-2 0 4,-4 0 5,-2 0 4,-2-2 2,0-2 2,0-4 2,0-3 1,1 0 2,2-1 5,2 0 3,2-1 4,2 1 5,0-2 5,2 0 4,0-1 6,2 0 4,0 4 3,2 2 3,0 3 3,1 4-1,2 2-6,0 4-6,2 2-6,0 3-4,0 0 0,0 2-2,0 0-1,-1 6-1,-2 8-2,-2 9-1,-2 10-1,-1 3-2,0-2-5,0-3-5,0-1-3,1-1-7,2-2-7,2 0-9,2-2-8,1-2-6,0-4-4,0-4-3,0-4-5,0-5 1,0-4 6,0-6 5,0-4 6,0-5 3,-2-2 2,-1-4 1,0-2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39"/>
    </inkml:context>
    <inkml:brush xml:id="br0">
      <inkml:brushProperty name="width" value="0.03685" units="cm"/>
      <inkml:brushProperty name="height" value="0.03685" units="cm"/>
      <inkml:brushProperty name="color" value="#FED406"/>
    </inkml:brush>
  </inkml:definitions>
  <inkml:trace contextRef="#ctx0" brushRef="#br0">89430 4184 597,'23'0'68,"0"0"-11,-2 0-12,0 0-10,-3 1-11,-2 2-8,-4 2-9,-2 2-8,-3 2-5,0 2-3,-2 2-3,0 2-2,-3 1-1,-4 2-2,-4 0 0,-4 2-1,-3-1 0,-2-1-1,-2 0 0,-2-1-1,0-2 3,2-3 2,2-1 4,2-1 3,5-4 7,8-1 10,8-1 10,8-4 11,3 0 1,-2-1-4,-2-2-6,-2-1-5,-2 1-4,0 0-2,-2 2-3,0 1-3,-2 1 0,-2 3 0,-2 4 1,-2 2 1,-3 4-1,-2 4 0,-4 4 0,-2 4-1,-4 2-1,-2-2-1,-4 0-3,-2-2-1,-2-1-2,0-4-1,0-3-2,0-2-2,2-3 0,4-2 0,4-2 1,4-2 1,5-3-4,6-2-6,6-3-9,6-4-6,3-1 0,0 2 7,0 1 9,0 0 7,-1 1 5,-2 2 4,-2 1 4,-2 0 3,-1 2 4,0 2 4,0 2 5,0 2 4,0 2 3,0 2 2,0 2 2,0 2 2,-1 0 0,0 0-3,-2-2-2,0 0-2,0-2-4,2-2-4,2-2-3,2-2-5,2-2-4,2 0-4,2-2-3,2 0-4,2-6-4,4-10-4,2-10-3,4-10-3,0-7-7,0-4-7,-2-4-9,0-4-8,-4 2-3,-4 8 2,-6 8 3,-4 9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3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55405 28480 592,'-13'0'7,"6"0"14,6 0 15,6 0 13,6 0 5,7 0-8,7 0-6,7 0-7,6 1-5,4 0-6,6 2-3,4 0-6,4 0-2,4-2-1,2-2-2,3-2 0,0-2-6,-1 0-7,-2-1-9,-2-1-9,-5 1-5,-7 1-2,-6 2-3,-7 2-3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40"/>
    </inkml:context>
    <inkml:brush xml:id="br0">
      <inkml:brushProperty name="width" value="0.04174" units="cm"/>
      <inkml:brushProperty name="height" value="0.04174" units="cm"/>
      <inkml:brushProperty name="color" value="#FED406"/>
    </inkml:brush>
  </inkml:definitions>
  <inkml:trace contextRef="#ctx0" brushRef="#br0">90930 3159 527,'2'-14'9,"4"6"20,4 4 18,4 6 20,1 2 0,0 2-16,-2 0-17,0 2-17,-1 0-13,0 2-10,0 0-10,0 1-10,-1 3-4,-2 1 2,-2 2 2,-2 1 3,-5 4-1,-8 2-2,-8 4-2,-8 2-1,-4 1-2,0-4 2,0-2 2,0-4 0,0-3 4,2-2 5,0-3 5,2-4 5,1-2 5,4-2 4,2-2 4,4-2 4,6-2 8,10-2 11,10-2 10,10-2 12,5-1 1,2-2-11,0-1-9,2 0-10,-1 1-7,-2 2-4,-2 4-5,-2 2-4,-3 2-2,-4 0-2,-4 0 0,-4 0-1,-3 3 1,-2 4 2,-2 6 2,-2 4 3,-4 4 2,-4 2-2,-6 2 1,-4 2-1,-4 1-1,-2 0-2,-2 0-3,-2-1-2,-2 0-2,0-2-1,-2-2-2,0-2-1,0-3 0,2-4 1,2-4-1,2-4 2,2-2-1,4-2-1,2 0 0,4-2-1,3 0 1,6-2 0,4 0 3,6-2 0,4-1 2,6-2 0,4-2 0,6-2 1,3-1 3,4 0 6,2 1 7,4-2 7,-1 2 2,-2 3 0,-4 0-1,-2 3 0,-4 2-2,-4-1-3,-4 0-2,-4-1-3,-3 3-5,-2 3-11,-2 2-9,-2 4-9,-4 2-3,-6 4 4,-6 2 5,-6 3 5,-4 2 3,0 0 0,-2 0 1,0 0 1,-3 2 4,-4 2 6,-4 4 8,-4 2 6,1 1 5,6-4 2,6-3 3,6-2 2,6-4-2,8-4-7,6-4-7,8-4-7,7-6-6,8-8-5,8-8-5,8-8-4,2-4-3,-2 0 0,-4 0 0,-2 0 0,-5 3 1,-6 6 2,-6 6 2,-6 6 3,-4 5 6,-2 4 9,-2 4 10,-2 4 9,-2 3 4,0 2 1,-2 2-1,0 2 1,-1 1-2,0-2-5,0-1-4,0 0-4,2-6-12,6-10-16,4-10-19,6-10-17,2-5-5,2-2 9,0 0 9,2-2 9,-1 2 6,-2 4 7,-2 4 6,-2 4 6,-2 7 15,-2 8 22,-2 10 22,-2 8 24,-2 5 2,0-2-15,-2 0-18,0-2-16,-1-1-11,0-2-8,0-2-6,0-2-6,1-4-16,4-8-20,2-6-23,4-8-22,1-5-2,0-4 15,0-4 16,0-4 16,-1 0 7,0 2 1,-2 4-1,0 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40"/>
    </inkml:context>
    <inkml:brush xml:id="br0">
      <inkml:brushProperty name="width" value="0.05829" units="cm"/>
      <inkml:brushProperty name="height" value="0.05829" units="cm"/>
      <inkml:brushProperty name="color" value="#FED406"/>
    </inkml:brush>
  </inkml:definitions>
  <inkml:trace contextRef="#ctx0" brushRef="#br0">93527 3458 377,'8'-26'0,"0"0"1,0-3 1,0-2 1,-1 1 2,-2 4 4,-2 4 3,-2 4 4,-1 3 3,0 2 1,0 2 1,0 2 2,0 3 8,0 6 13,0 4 14,0 6 13,-1 5 0,0 8-11,-2 6-13,0 8-13,-1 3-8,2 2-5,1 0-7,0 1-4,2 5-6,0 6-4,1 8-3,2 6-5,0 6-6,0 6-8,0 4-7,0 5-7,0 5-4,0 4 2,0 4 2,0 4 1,-1 5 0,0 8-2,-2 6 0,0 7-2,-2-9-2,0-26 0,-2-26-2,0-26-2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48"/>
    </inkml:context>
    <inkml:brush xml:id="br0">
      <inkml:brushProperty name="width" value="0.06845" units="cm"/>
      <inkml:brushProperty name="height" value="0.06845" units="cm"/>
      <inkml:brushProperty name="color" value="#FED406"/>
    </inkml:brush>
  </inkml:definitions>
  <inkml:trace contextRef="#ctx0" brushRef="#br0">44977 51838 321,'-13'0'7,"6"0"16,6 0 14,6 0 15,4-1 3,2 0-11,2-2-10,2 0-11,1-1-5,0 2 0,0 0-2,0 2-1,-1 0-1,0 2-2,-1 0-2,-2 2-1,0-1-2,2 0 0,1-2-2,0 0 0,2-1 0,2 0 0,2 0-1,2 0 0,1 0 0,2 2 0,0 0 0,2 2-1,-1 0 0,-2 0 1,-2 0-1,-2 0 2,-1-1-1,0 0-1,0-2 0,0 0-1,0-1 1,0 0 0,0 0 0,0 0 1,0 0 0,0 0 0,0 0-1,0 0-1,0-1 0,0 0 2,0-2 0,0 0 1,0-1 0,0 2-1,0 0-1,0 2-2,0 0 1,1 0 0,2 0 0,1 0 1,0-1-1,2 0 0,0-2 0,2 0 0,1-2-1,3 0-1,4-2 1,2 0-1,3-2 0,1 0 1,0-2 0,1 0 0,1-1 0,-2 2 2,0 0 0,-2 2 1,0 0 0,-2 2 0,0 0 1,-2 2-1,-1 0-1,-2 2 1,-2 0-1,-2 2-1,-1 0 0,0 0 1,0 0-1,0 0 0,-1-1 1,0 0 0,-1-2 1,-2 0-1,0-1 1,0 2-1,0 0 0,0 2-1,2 0-1,2 0 0,4 0 0,2 0-1,1 0 0,0 0-1,-1 0 1,-2 0-2,-2 0 1,-4 2 0,-4 0 0,-4 2 0,-1-1 0,2 0 0,2-2 1,2 0 1,1-1 0,2 0 0,0 0 1,2 0-1,1 0 2,2 0-1,2 0 0,2 0 1,1 0 0,0 0-1,0 0-1,0 0 1,0 0-1,0 0 0,0 0 0,0 0-1,0 0 1,2 0-1,0 0 1,2 0 0,0 0 0,0 0-1,-1 0 0,2 0 0,-2 0 0,2 0-1,-2 0 1,2 0 0,-2 0 0,-1 0 0,0 0 0,-2 0 0,1 0 0,2 0 0,2 0 0,2 0 0,2 0 0,0 0 0,2 0 0,0 0 0,2-1 0,0 0 0,2-2 0,0 0 0,2-1 0,0 0 1,2 0 1,0 0 1,0 0 0,-4 2-1,-3 0 0,-2 2 0,-3 0-1,0 0 0,-2 0 0,0 0-1,-2 0 0,-2 2-1,-2 0 0,-2 2-2,-1-1 1,0 0-1,0-2 1,0 0-1,-1-1 1,-2 0 1,-2 0 1,-2 0 0,-1 0 1,2 0 1,0 0 0,2 0 1,0 0 0,0 0-1,0 0 0,0 0-1,0 0 0,0 0 0,-1 0 0,2 0-1,-1-1 0,1 0 0,2-2 0,0 0 0,2-1-1,0 0 1,2 0-1,1 0 1,-1 0-1,-1 2 0,0 0-1,-2 2 0,0-1-1,0 0 0,0-1 1,0-2 0,0 0 0,0 2 2,0 0 0,0 2 1,0 0 0,0 0 0,0 0 0,0 0-1,0-1 1,0 0-1,0-1 0,0-2 1,1 0-1,0 2 0,2 0 0,0 2 1,2 0-1,0 0 0,1 0 0,2 0 0,0-1 0,2 0-1,0-1 1,2-2 0,-1 0-1,0 2 0,-2 0 0,0 2 0,-1 0 0,0 0 0,0 0 0,0 0-1,0 0 1,0 0 0,0 0 0,0 0 0,0 0-1,2 0 0,0 0 0,2 0-1,0 0-1,-1 0 2,2 0-1,-1 0 1,0 0 0,2 0 0,0 0 0,2 0 1,0-1-1,1-2 0,2-2 0,0-2 1,1 0 0,0 2 1,0 2-1,0 2 1,-1 0 0,-2 0 1,-2-1-1,-2-2 0,-1 0 1,-2 2-1,0 0 0,-2 2 0,0 0 1,-2 0-1,0 0 0,-2 0 0,-1 0 0,0 0 0,-2 0-1,0 0 1,-1 0 1,0 0-1,0 0 1,0 0 0,0 0 0,0 2 1,0 0 0,0 2 0,0 0 1,2-2-1,0-1 1,2 0 0,0-1-1,0 2 1,0 0-1,0 2 0,1 0 0,2-2-1,2-1-1,2 0 1,0-1-1,0 0-1,-2 0 0,0 0 0,-1 0 0,1 0 0,2 0 0,0 0 0,3 0 1,2 2 0,4 0 1,2 2-1,1 0 2,-2-2-1,-2-1 0,-2 0 0,-1-1 0,0 0 0,0 0-1,0 0 0,0 0-1,0 2 1,0 0-1,0 2 1,1 0-1,0-2 1,2-1-2,0 0 1,1-1 0,-2 0 1,0 0 2,-2 0 1,0 0 0,0 0 0,0 0 0,0 0 1,0 0-1,-2 0 0,-1 0 0,0 0 1,-1 0-2,0 0 1,0 0-1,0 0-1,0 0 1,2 0-1,0 0 1,2 0 0,0 0 0,0 0-3,0 0-3,0 0-1,-1 0-1,0 0 1,-2 0 2,0 0 0,-1 0 1,2 2 1,0 0 2,1 2 0,0 0 1,-1-2-1,-4-1-1,-1 0 0,-1-1 0,-2 0 0,0 0-1,-2 0 1,0 0 0,0 0-1,0 0 1,0 0 0,0 0 0,0 0 0,0 0 2,0 0-1,0 0 1,0 0 0,0 0-1,0 0 0,0 0 0,0 0 0,0 0-1,0 0 1,-1 0 0,0 0-1,-2 0 1,0 0 1,0-1-1,2 0-1,2-1 0,2-2 0,0 0-2,-2 2 1,-2 0-1,-2 2-1,-1 0 1,2 0 0,0 0 0,2 0 1,0 0 1,0 0-1,0 0 0,0 0 1,-1-1-1,0 0 1,-2-1-1,0-2 1,-1 0 0,0 2 1,0 0 0,0 2 1,0-1 0,2 0-1,0-1 0,1-2 0,2 0-1,-1 2 0,0 0 0,-1 2-1,1 0 1,-4 0-2,-1 0 1,-2 0-1,0 0 0,0 0 1,2 0 0,0 0 0,1-1 1,-1 0 1,-2-1-1,-1-2 1,0 0-1,0 2 1,0 0 0,0 2 0,1 0-1,0 0-1,2 0 0,0 0-1,2 0-1,0 2 0,2 0 0,0 2 0,1 0 0,0-2 0,0-1 0,0 0 1,0-1-1,-2 0 1,0 0 0,-2 0 0,0 0 1,0 0 1,0 0 1,0 0 1,-1 0 0,-2 0 1,-2 0-1,-2 0 0,-2 0-1,0 0-1,-2 0 0,0 0-2,0 0-1,2 2 0,2 0 0,2 2 0,0 0 0,-2-2 0,-2-1 0,-2 0 0,-1-2 0,0 0 0,0-1-1,0-2-1,-1 0-1,0 2 1,-2 0-2,0 2 1,-5 1-16,-8 2-30,-8 2-29,-8 2-29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55"/>
    </inkml:context>
    <inkml:brush xml:id="br0">
      <inkml:brushProperty name="width" value="0.05513" units="cm"/>
      <inkml:brushProperty name="height" value="0.05513" units="cm"/>
      <inkml:brushProperty name="color" value="#F2395B"/>
    </inkml:brush>
  </inkml:definitions>
  <inkml:trace contextRef="#ctx0" brushRef="#br0">53540 57658 399,'0'-22'2,"0"2"6,0 4 6,0 2 5,1 5 6,2 6 8,2 6 7,2 6 8,0 5 0,-2 2-7,-2 4-7,-2 2-8,0 3-5,0 2-1,2 2-3,0 2-2,1 1-1,-2-1-3,0 1-1,-2 0-1,1-1-2,0-2-1,2-2-2,0-2 0,1-2-1,2-4-1,1-2-2,0-4 0,3-2-3,2-2-4,3-2-4,4-2-4,0-3-1,0-4 0,-2-4 0,0-4 1,-1-4-1,2-4-1,0-4-3,2-4-2,-1-4 0,0-6 1,-2-4 2,0-6 1,-2-1 2,0 3 2,-2 1 4,0 2 2,-3 4 3,-3 4 5,-2 5 5,-3 6 3,-4 8 8,0 10 12,-3 12 10,-2 10 11,-1 8 2,2 2-7,0 3-8,2 4-8,0 1-5,0 0-3,0 0-2,0 0-4,0-2-1,0 0-3,0-4-1,0-1-1,0-1-3,2-2-2,0 0-2,2-2-3,0-1-4,0-2-5,0-2-5,0-2-6,1-1-10,2 0-16,2 0-16,2 0-16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0:56"/>
    </inkml:context>
    <inkml:brush xml:id="br0">
      <inkml:brushProperty name="width" value="0.04929" units="cm"/>
      <inkml:brushProperty name="height" value="0.04929" units="cm"/>
      <inkml:brushProperty name="color" value="#F2395B"/>
    </inkml:brush>
  </inkml:definitions>
  <inkml:trace contextRef="#ctx0" brushRef="#br0">53324 57513 446,'-8'-8'0,"0"0"0,0 0 0,0 0 0,1 0 2,2-2 6,2-1 5,2 0 5,0 4 9,0 10 11,-2 10 12,0 10 11,-2 7 2,-2 4-10,-2 4-9,-2 4-8,-1 1-6,0 0-1,0-2-1,0-1-2,0 1-6,2 0-12,1 2-14,0 0-13,2-1-8,2-2-5,2-3-4,2-4-6,2-4-6,0-4-10,2-6-11,0-4-8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6"/>
    </inkml:context>
    <inkml:brush xml:id="br0">
      <inkml:brushProperty name="width" value="0.0512" units="cm"/>
      <inkml:brushProperty name="height" value="0.0512" units="cm"/>
      <inkml:brushProperty name="color" value="#F2395B"/>
    </inkml:brush>
  </inkml:definitions>
  <inkml:trace contextRef="#ctx0" brushRef="#br0">55421 58596 429,'-7'-4'11,"2"8"21,2 8 23,2 8 20,0 4 5,-2 0-16,-2 0-14,-2 0-14,0 0-11,0 2-5,1 0-5,2 2-6,0-1-4,0-2-4,0-2-4,0-2-3,3-7-7,6-10-9,6-12-8,6-10-9,4-8-2,2-2 5,2-4 4,2-2 6,-1-1 4,-2 4 4,-4 2 6,-2 4 4,-3 3 3,-2 6 2,-2 4 0,-2 6 2,-2 5 9,0 6 19,-2 6 18,0 6 18,-2 3 4,0 0-13,-2 0-12,0 0-12,-1 0-8,2 0-3,0 0-5,2 0-3,-1-1-4,0 0-3,-2-2-5,0 0-2,-1-1-8,0 0-10,0 0-11,0 0-11,1-3-11,4-6-11,2-6-11,4-6-12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6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56656 56637 533,'2'-21'25,"4"4"4,4 5 6,4 6 4,2 3 2,0 2-3,0 2-1,0 2-3,-1 2-5,-2 4-4,-2 2-7,-2 4-5,-3 2-3,-4 2 1,-4 2 1,-4 2 1,-4 1-3,-2 2-6,-4 0-5,-2 2-7,-2-2-3,0-2-3,0-4-2,0-2-3,1-4 0,2-2 0,2-4 2,2-2 1,4-3 6,6 0 11,6-2 11,6 0 12,4-1 4,2 0-2,2 0-1,2 0-2,1 0-3,0 0-4,0 0-5,0 0-3,-1 0-10,-2 2-13,-2 0-15,-2 2-13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6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57355 56988 609,'-5'-7'10,"6"2"19,6 2 19,6 2 19,5 1 3,4 0-15,4 0-14,4 0-15,1 0-9,0 0-4,-2 0-4,0 0-4,-3 0-5,-2 0-6,-4 0-8,-2 0-6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7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58002 56315 498,'-16'-8'0,"2"2"0,0 0 0,2 2 0,0 0 4,2 0 9,0 0 7,2 0 10,0 1 3,0 2 2,0 2 1,0 2 1,1 3 1,2 6 1,2 5 1,2 4 1,1 3-3,0 2-6,0 0-6,0 2-6,0 1-7,0 2-6,0 1-8,0 3-6,0 3-2,0 2 1,0 4 3,0 2 1,0-2-12,-2-8-30,-1-8-28,0-8-28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7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59022 58480 525,'-8'-8'7,"0"0"14,0 0 14,0 0 15,5 0 5,8 2-3,10 0-2,8 2-3,6 0-5,0 0-7,2 0-8,0 0-7,1 1-5,0 0-5,0 2-4,0 0-3,-1 3-4,-2 2-2,-2 3-1,-2 4-3,-3 1-5,-2 0-9,-4 0-11,-2 0-9,-3-1-8,0-2-3,-2-2-5,0-2-5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4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56502 26689 460,'-2'-10'33,"-4"10"9,-4 11 9,-3 12 9,-5 5 0,-2 4-11,-3 3-11,-2 3-10,-1-2-8,5-4-3,3-5-3,4-5-3,3-4-5,3-1-4,1-2-6,2-2-4,5-2-3,10-1 3,8-1 2,9 0 2,5-3 2,2-3 1,2-2 1,3-4 1,-2 0 2,-4 1-1,-4 0 1,-3 2 1,-4 0 1,-3 0 1,-3 0 2,-3 0 1,-3-5 4,-4-8 4,-4-9 5,-4-9 4,-3-6-3,0-4-13,-1-4-11,-2-4-14,1-1-11,2 2-13,3 2-13,1 2-11,1 5-6,0 8 1,0 8 3,0 7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8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59875 57692 507,'-22'-1'1,"4"-2"2,4-1 2,4-4 2,3 4 12,2 7 19,2 6 22,2 8 19,0 5 3,0 7-15,-1 6-15,-2 6-15,0 3-12,0 0-11,0 0-11,0 0-9,0 0-12,2 0-11,0 0-11,2 0-12,0-4-3,0-6 4,0-8 3,0-6 5,0-5 2,0-2 0,0-2 2,0-2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8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61832 57526 480,'-15'-7'0,"4"1"0,2 0 0,4 2 0,3 1 9,2 3 20,3 4 18,4 2 20,0 4 4,-2 4-9,-2 4-10,-2 4-10,-1 3-8,0 2-5,0 2-5,0 2-5,-2 1-5,-2 0-4,-4 0-3,-2 0-3,-1 0-7,2 0-6,2 0-8,2 0-7,1-2-7,2-4-9,1-4-7,0-4-8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8"/>
    </inkml:context>
    <inkml:brush xml:id="br0">
      <inkml:brushProperty name="width" value="0.03461" units="cm"/>
      <inkml:brushProperty name="height" value="0.03461" units="cm"/>
      <inkml:brushProperty name="color" value="#F2395B"/>
    </inkml:brush>
  </inkml:definitions>
  <inkml:trace contextRef="#ctx0" brushRef="#br0">62109 58275 635,'0'-29'6,"0"6"12,0 6 13,0 6 11,1 4 5,2 2-4,2 2-4,2 2-3,3 1-5,4 0-5,4 0-5,4 0-6,0 0-6,-2 0-8,-4 0-9,-2 0-7,-3 0-14,0-2-17,-2-1-19,0 0-17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8"/>
    </inkml:context>
    <inkml:brush xml:id="br0">
      <inkml:brushProperty name="width" value="0.05882" units="cm"/>
      <inkml:brushProperty name="height" value="0.05882" units="cm"/>
      <inkml:brushProperty name="color" value="#F2395B"/>
    </inkml:brush>
  </inkml:definitions>
  <inkml:trace contextRef="#ctx0" brushRef="#br0">62683 56905 374,'0'-15'4,"0"2"10,0 2 9,0 2 9,-1 4 10,0 4 9,-2 5 9,0 6 10,-1 4 0,0 4-11,0 4-12,0 4-10,0 3-7,0 4-5,0 2-4,0 4-5,0 2-4,0 3-4,0 4-4,0 3-4,0 0-3,2-1-5,1 0-4,0-2-4,1-1-4,0-2-8,0-2-5,0-2-7,0-3-2,0-2 2,0-4 3,0-2 2,1-4 1,0-4-1,1-4-2,2-4-1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9"/>
    </inkml:context>
    <inkml:brush xml:id="br0">
      <inkml:brushProperty name="width" value="0.05803" units="cm"/>
      <inkml:brushProperty name="height" value="0.05803" units="cm"/>
      <inkml:brushProperty name="color" value="#F2395B"/>
    </inkml:brush>
  </inkml:definitions>
  <inkml:trace contextRef="#ctx0" brushRef="#br0">62721 58299 379,'23'-46'4,"-4"6"8,-2 5 7,-4 4 9,0 5 4,2 2 0,2 4-1,2 2 1,0 6-1,-2 5 0,-2 5 0,-2 7 0,-4 7-3,-4 6-4,-5 8-3,-6 6-5,-3 3-3,0-2-3,-2-2-3,0-2-3,0-3-1,2-4-2,2-4-1,2-4-1,4-6-5,8-8-6,7-8-8,6-8-7,5-6-2,4-2 0,3-3 2,2-4 2,0 1 2,-4 2 3,-4 4 4,-4 2 3,-3 3 3,0 1 4,-1 0 4,-2 1 4,-3 6 11,-4 11 20,-6 9 19,-4 9 19,-3 6 3,0-2-15,0 0-13,0-2-15,0 1-9,2 2-5,0 2-3,2 2-5,3-2-6,8-8-9,6-7-8,8-6-8,2-7-3,-2-4 3,-2-5 4,-2-6 3,-1-4 2,2-6 1,0-4 2,2-6 1,-2-1 2,-4 1 1,-4 0 1,-4 2 2,-3 1 1,-2 4 0,-2 2 1,-2 4 0,-4 3 2,-4 4 2,-6 4 2,-4 4 3,-4 3 0,0 2-1,-2 2 0,0 2-2,-1 4-8,0 6-19,0 6-17,0 6-17,2 1-6,4-2 9,4-4 8,4-2 7,2-2 4,2 0 0,0 0-1,2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09"/>
    </inkml:context>
    <inkml:brush xml:id="br0">
      <inkml:brushProperty name="width" value="0.03391" units="cm"/>
      <inkml:brushProperty name="height" value="0.03391" units="cm"/>
      <inkml:brushProperty name="color" value="#F2395B"/>
    </inkml:brush>
  </inkml:definitions>
  <inkml:trace contextRef="#ctx0" brushRef="#br0">65195 58738 648,'3'-14'4,"3"4"5,4 4 8,3 4 5,2 2 3,-2 0-2,-2 0-2,-2 0-1,1 2-1,2 2 3,4 3 3,2 4 2,0 2 0,-6 0-4,-4 1-3,-6 2-4,-3 0-3,-2 0-3,-2 0-4,-2 0-3,-2-1-6,-4 0-5,-2-2-6,-4 0-6,-1-2-3,0-2 1,0-2 1,1-2 1,0-1 3,3 0 2,4 0 2,3 0 4,6 0 7,11-1 12,12 2 12,11-1 11,4-2 3,1 0-9,0-4-8,0 0-9,-1-2-14,-2 2-20,-2 0-22,-2 1-20,-3 1-6,-4 0 10,-4 0 10,-4 0 10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0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66765 58314 540,'-15'-1'3,"4"0"4,2-2 6,4 0 4,6 0 9,10 0 15,10 2 12,10 0 15,5 1-1,0 0-12,0 0-13,0 0-13,-2 0-10,-2 0-6,-4 0-7,-2 0-6,-3 0-5,0 0-3,-2 0-4,0 0-3,-3 1-10,-2 2-18,-4 2-19,-2 2-17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0"/>
    </inkml:context>
    <inkml:brush xml:id="br0">
      <inkml:brushProperty name="width" value="0.04907" units="cm"/>
      <inkml:brushProperty name="height" value="0.04907" units="cm"/>
      <inkml:brushProperty name="color" value="#F2395B"/>
    </inkml:brush>
  </inkml:definitions>
  <inkml:trace contextRef="#ctx0" brushRef="#br0">67423 57277 448,'-16'-8'6,"2"-2"11,1-1 12,0 0 12,2 4 9,4 10 7,2 10 7,4 10 6,1 8-2,-2 4-12,0 5-12,-2 6-13,0 2-14,0 4-15,0 0-17,0 3-16,1 0-9,0-2 1,2-2-1,0-2-1,1-6-4,0-8-8,0-10-9,0-8-9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1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69208 57171 465,'11'-13'10,"8"4"23,6 6 21,8 5 21,0 4 6,-4 7-12,-6 6-12,-4 6-11,-6 4-9,-6 0-8,-6 2-8,-6 0-7,-6 2-7,-4 2-6,-6 2-4,-4 2-6,-4-1-5,-2-2-5,-2-4-5,-2-2-5,0-4-2,2-4 1,2-4 2,2-4 2,1-3 2,2-2 4,1-2 4,0-2 4,6-3 9,10 0 16,10-4 15,10 0 15,7-2 4,6-1-8,4 2-8,6-1-8,4 0-8,2-1-7,3 2-8,4-1-6,-1 0-4,-2 2 2,-4 0 0,-2 2 2,-4-1-9,-4 0-16,-4-2-17,-4 0-17,-4-1-6,-3 2 6,-2 0 4,-3 2 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2"/>
    </inkml:context>
    <inkml:brush xml:id="br0">
      <inkml:brushProperty name="width" value="0.06349" units="cm"/>
      <inkml:brushProperty name="height" value="0.06349" units="cm"/>
      <inkml:brushProperty name="color" value="#F2395B"/>
    </inkml:brush>
  </inkml:definitions>
  <inkml:trace contextRef="#ctx0" brushRef="#br0">71071 57367 346,'0'-23'0,"0"4"0,0 2 0,0 4 0,0 1 7,0 2 14,0 0 14,0 2 15,-1 3 4,-2 8-5,-2 6-4,-1 8-5,-4 4-5,-1 4-2,-2 2-3,-1 4-3,-2 0-2,0 0-1,0-2-2,0 0-1,1-3-1,4 0-4,2-4-1,4-1-3,3-2-5,5-2-8,6-2-9,5-2-8,3-4-6,4-6-2,2-6-2,3-6-2,2-5 0,-2-4 3,0-4 2,-2-4 2,-1-3 3,-4-1 1,-2-4 1,-4 0 2,-2-2 1,-4 4 3,-2 1 2,-4 2 3,-2 2 2,-2 4 3,-2 2 2,-2 4 2,3 3 7,8 4 11,8 4 10,8 4 11,2 4 2,-2 4-7,-3 4-5,-4 4-6,-2 3-4,-2 2-4,-2 2-2,-2 2-2,-2 1-3,-2 2-3,-2 0-2,-2 2-3,-1-1-2,-2 0-1,0-2-2,-2-1-1,0-1-6,0-2-14,0-2-12,0-2-12,3-4-5,6-6 5,6-6 4,6-6 5,3-3 5,2-2 6,0 0 6,2-2 6,0 0 3,0 0 3,0 0 2,0 0 2,-2 1 1,-2 1 1,-4 0 0,-2 1 1,-2 2-1,0-2 0,0 2-1,0-2-1,0 1-1,0-1-2,0-2-1,0 0-3,-1-3-1,-2-2 1,-2-4-1,-2-2 0,-1-2 1,0 0 2,0 0 2,0 0 3,0 0 2,2 2 5,0 0 5,2 2 4,-1 1 1,0 2 0,-2 2 0,0 2-2,-1 2 4,2 0 10,0 1 9,2 2 9,-1 3 9,-1 6 9,0 6 9,-1 6 9,-2 9-2,-2 10-13,-2 11-13,-2 12-12,0 4-11,1 0-6,4-2-8,1-1-7,0 0-2,0-4 0,-2-1 1,0-2 1,-1-1-8,2-2-21,0-1-19,2 0-19,0-4-9,0-6 3,0-6 4,0-6 3,-1-4 3,0-2 4,-2-2 4,0-2 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54"/>
    </inkml:context>
    <inkml:brush xml:id="br0">
      <inkml:brushProperty name="width" value="0.0492" units="cm"/>
      <inkml:brushProperty name="height" value="0.0492" units="cm"/>
      <inkml:brushProperty name="color" value="#F2395B"/>
    </inkml:brush>
  </inkml:definitions>
  <inkml:trace contextRef="#ctx0" brushRef="#br0">58144 27700 447,'-13'2'57,"6"4"-3,6 4-2,6 3-3,5 2-4,4-1-6,3-1-7,5 0-6,1-1-3,1-1-2,-1 1-1,1 0-1,-2-1-2,-2 1-2,-1 0-2,-2 0-2,-2 1-1,-1 3 2,-1 3 0,0 3 1,-6 2-3,-9-1-7,-8 1-8,-9-1-6,-7 0-4,-5 1 2,-5-1 1,-4 1 0,0-3 2,6-3 3,5-5 1,7-3 3,2-2-13,-1 0-28,-1 0-27,-1 0-28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2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73868 56762 630,'-7'-16'0,"4"2"0,2 1 0,4 0 0,3 2 12,6 2 24,4 2 24,5 2 24,3 2 0,0 0-27,0 2-26,0 0-26,-2 2-18,-4 0-13,-4 2-13,-4 0-11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3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74946 58107 473,'-15'0'0,"2"-2"0,2-1 0,2 0 0,3-1 9,6 0 19,4 0 17,6 0 18,2 1 5,0 0-11,0 2-11,0 0-10,3 1-6,8-2-3,7 0-3,6-2-4,3 0-1,0 0-3,-2 0-2,0 0-1,-1 1-4,0 0-6,0 2-7,0 0-5,-3 2-8,-4 2-10,-6 2-11,-4 2-9,-5 2-7,-2 2 0,-4 2-1,-2 2-1,-3 0 2,-2-2 7,-2-2 4,-2-2 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3"/>
    </inkml:context>
    <inkml:brush xml:id="br0">
      <inkml:brushProperty name="width" value="0.03606" units="cm"/>
      <inkml:brushProperty name="height" value="0.03606" units="cm"/>
      <inkml:brushProperty name="color" value="#F2395B"/>
    </inkml:brush>
  </inkml:definitions>
  <inkml:trace contextRef="#ctx0" brushRef="#br0">74901 58961 610,'-27'0'9,"10"0"18,10 0 19,10 0 18,10 0 4,8 0-10,9 0-11,10 0-11,5 1-12,2 0-13,2 2-15,2 0-13,0 1-5,-2 0 3,-2 0 3,-2 0 3,-4 0 3,-6 0 2,-6 0 2,-6 0 1,-4 0-8,0 0-21,-2 0-18,0 0-21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3"/>
    </inkml:context>
    <inkml:brush xml:id="br0">
      <inkml:brushProperty name="width" value="0.05501" units="cm"/>
      <inkml:brushProperty name="height" value="0.05501" units="cm"/>
      <inkml:brushProperty name="color" value="#F2395B"/>
    </inkml:brush>
  </inkml:definitions>
  <inkml:trace contextRef="#ctx0" brushRef="#br0">78275 57297 399,'-7'-8'9,"2"0"17,2 0 18,2 0 17,0 3 4,0 4-9,-2 5-8,0 6-8,-2 5-7,-2 4-1,-2 5-2,-2 6-3,-2 4-2,-2 6-4,-2 4-3,-2 6-5,-1 1-1,0-1 0,0 0-1,0-2 0,0-1-5,2-4-7,1-3-9,0-2-8,3-4-3,4-6 1,4-5 2,4-4 2,4-5-6,2-2-12,3-4-14,4-2-12,1-4-5,0-4 1,0-4 2,0-4 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4"/>
    </inkml:context>
    <inkml:brush xml:id="br0">
      <inkml:brushProperty name="width" value="0.05903" units="cm"/>
      <inkml:brushProperty name="height" value="0.05903" units="cm"/>
      <inkml:brushProperty name="color" value="#F2395B"/>
    </inkml:brush>
  </inkml:definitions>
  <inkml:trace contextRef="#ctx0" brushRef="#br0">79297 57243 372,'0'-15'4,"0"2"6,0 2 6,0 2 7,0 3 8,0 4 8,0 4 8,0 4 8,0 5 0,0 6-5,0 6-7,0 6-6,0 4-6,0 2-5,0 2-5,0 1-5,1 0-4,0-6-4,1-4-2,2-6-4,3-5-7,8-6-13,6-6-13,8-6-12,3-7-6,-2-8 2,-1-8 1,0-7 2,-2-5 3,-2-1 5,-2 1 5,-2 1 6,-3 0 4,-2 4 6,-4 2 5,-2 4 5,-3 3 6,-2 4 7,-2 4 6,-2 4 7,-2 5 9,-2 4 12,-2 5 12,-2 6 11,-1 4 1,0 4-10,0 4-10,0 4-12,0 4-5,0 4-4,0 4-3,0 4-2,0 2-5,2-1-5,0 2-5,2-2-6,0 0-4,0-4-3,0-2-3,0-4-2,0-3-8,2-4-11,0-4-10,2-4-11,1-3-9,4-2-5,2-2-7,4-2-6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5"/>
    </inkml:context>
    <inkml:brush xml:id="br0">
      <inkml:brushProperty name="width" value="0.06792" units="cm"/>
      <inkml:brushProperty name="height" value="0.06792" units="cm"/>
      <inkml:brushProperty name="color" value="#F2395B"/>
    </inkml:brush>
  </inkml:definitions>
  <inkml:trace contextRef="#ctx0" brushRef="#br0">80936 57654 323,'1'-17'9,"0"11"17,2 12 18,0 11 17,0 9 4,-2 0-12,-2 3-10,-2 2-11,-1 0-8,-2-2-4,0-2-5,-2-2-3,4-6-11,8-8-15,8-9-16,8-10-16,4-6-5,-2-4 6,-1-4 7,0-4 5,-1 0 6,-2 2 4,0 4 5,-2 2 5,-2 5 12,-2 7 21,-4 4 19,-2 7 20,-2 6 5,-2 4-8,0 6-9,-2 4-10,0 2-5,-2-2-4,0-2-3,-2-2-4,3-4-15,8-6-25,7-6-26,6-6-26,4-7-7,2-6 9,0-8 10,2-6 10,-1-3 8,0 2 8,-2 2 6,0 2 8,-4 3 6,-4 5 4,-6 2 5,-4 5 3,-2 1 3,4-3 1,2-4 1,4-2 1,-1-2 2,-4 2 4,-4 0 3,-4 2 4,-2 1 4,0 2 6,0 2 4,0 2 6,-2 4 5,-4 4 1,-4 5 4,-4 6 2,-2 4-1,2 6-4,0 4-6,2 6-4,0 2-4,2 2-3,0 0-4,2 1-2,0 0-4,0-4-2,0-2-2,0-4-4,1-2-2,2 0-3,2-2-4,2 0-4,4-2-7,8-2-11,6-2-12,8-2-11,3-4-4,0-6 6,0-6 5,0-6 5,0-6 5,2-4 3,0-6 3,2-4 4,-1-6 2,0-6 1,-2-6 1,0-6 1,-4 0 1,-4 7 0,-6 5-1,-4 6 1,-5 5 2,-4 4 3,-4 4 4,-4 4 3,-4 4 3,-4 4 0,-4 4 0,-4 4 0,-3 4-2,0 4-7,-2 4-6,0 4-6,2 1-2,6-2 2,6-2 1,6-2 1,3-1-1,0 0-6,0 0-4,0 0-6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5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83399 58683 513,'23'-6'109,"-2"2"-21,-2 4-23,-2 3-22,-1 1-12,0 2-4,0 0-3,0 1-4,-2 2-2,-4 0-2,-4 2-2,-4 0-2,-4 2-3,-2 0-4,-4 2-3,-2 0-4,-4 1-3,-4-2-3,-4 0-3,-4-2-2,-2 1-3,2 0 1,0 2-1,2 0 0,1 0 2,2-4 3,2-3 4,2-2 3,5-2 5,6 2 6,8 0 5,6 2 7,7-1 2,6-2 0,6-2-1,6-2 1,3-2-5,0 0-13,0-2-10,0 0-11,-2-1-12,-4 0-10,-4 0-10,-4 0-11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6"/>
    </inkml:context>
    <inkml:brush xml:id="br0">
      <inkml:brushProperty name="width" value="0.02411" units="cm"/>
      <inkml:brushProperty name="height" value="0.02411" units="cm"/>
      <inkml:brushProperty name="color" value="#F2395B"/>
    </inkml:brush>
  </inkml:definitions>
  <inkml:trace contextRef="#ctx0" brushRef="#br0">78838 56921 912,'7'36'64,"0"-8"-41,-2-8-40,0-8-40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7"/>
    </inkml:context>
    <inkml:brush xml:id="br0">
      <inkml:brushProperty name="width" value="0.05346" units="cm"/>
      <inkml:brushProperty name="height" value="0.05346" units="cm"/>
      <inkml:brushProperty name="color" value="#F2395B"/>
    </inkml:brush>
  </inkml:definitions>
  <inkml:trace contextRef="#ctx0" brushRef="#br0">85928 56749 411,'1'-14'8,"2"4"16,2 4 15,2 4 16,0 4 5,0 2-8,-2 3-7,0 4-7,-2 4-5,0 4 1,-2 5 1,0 6-1,-1 4-2,0 4-4,0 4-4,0 4-4,0 3-6,0 3-4,0 4-6,0 3-6,0-1-4,0-1-5,0-2-3,0-2-4,0-3-4,0-4-5,0-4-4,0-4-4,0-3-2,2-2 1,0-2 1,2-2 1,-1-3 0,0-2-2,-2-4 0,0-2-2,-3-4 0,0-2 2,-3-4 2,-2-2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7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85604 59312 487,'-6'-8'8,"4"2"14,4 0 16,4 2 14,3 2 4,0 4-9,1 4-8,2 4-9,-1 3-5,-2 0-1,-2 1-1,-2 2-2,-2 0-1,0 2 0,-2 0-2,0 2-1,-1-1-1,0-2-3,0-2-3,0-2-3,3-2-2,4-2-3,5-2-4,6-2-2,1-3-3,0-4-1,-2-4-1,0-4-1,0-3-1,4-2 2,2-2 1,4-2 1,2-1-4,2-2-8,2-1-8,2 0-8,0-1-4,-2 2-1,-2 0 0,-2 2-1,-4 2-1,-4 2 0,-6 4-1,-4 2-1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15"/>
    </inkml:context>
    <inkml:brush xml:id="br0">
      <inkml:brushProperty name="width" value="0.02448" units="cm"/>
      <inkml:brushProperty name="height" value="0.02448" units="cm"/>
      <inkml:brushProperty name="color" value="#00BFF3"/>
    </inkml:brush>
  </inkml:definitions>
  <inkml:trace contextRef="#ctx0" brushRef="#br0">72477 3087 898,'-57'-6'5,"10"6"9,12 4 10,10 5 10,9 2-10,7-3-27,6-1-29,8-2-29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7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87705 58636 528,'-4'-8'9,"10"2"17,8 0 19,10 2 16,5 1 6,3 0-8,4 2-8,2 0-8,2 1-8,-2 0-6,0 0-7,-2 0-7,-2 0-6,-4 0-8,-4 0-8,-4 0-8,-4 1-14,-2 2-23,-4 2-23,-2 2-22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7"/>
    </inkml:context>
    <inkml:brush xml:id="br0">
      <inkml:brushProperty name="width" value="0.04928" units="cm"/>
      <inkml:brushProperty name="height" value="0.04928" units="cm"/>
      <inkml:brushProperty name="color" value="#F2395B"/>
    </inkml:brush>
  </inkml:definitions>
  <inkml:trace contextRef="#ctx0" brushRef="#br0">88451 57750 446,'-15'-8'0,"4"2"0,2 0 0,4 2 0,0 0 3,0 0 4,-2 0 7,0 0 4,-1 3 10,2 6 14,0 6 15,2 6 14,0 5 0,2 4-11,0 4-13,2 4-11,-1 3-10,0 1-6,-2 3-6,0 2-6,-2 0-3,0-2 2,-1-2 1,-2-2 2,1-3-8,0-6-18,2-5-16,0-4-17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8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89834 57648 498,'16'-21'2,"-2"4"4,0 5 4,-2 6 5,0 3 5,0 0 6,0 2 6,0 0 7,0 3 3,0 6 2,0 5 1,0 4 2,-1 3-4,-4 2-6,-3 0-8,-2 2-8,-5 1-4,-8 2-5,-7 1-4,-6 3-3,-5 1-4,-4 0 0,-2 0-3,-4 0 0,0-1-4,3-4-5,0-3-6,4-2-6,1-4-1,5-2 2,5-4 2,3-2 2,8-5 5,14-4 7,12-6 6,13-4 7,8-3 0,0 2-6,2 0-5,0 2-7,2 0-5,0 0-2,2 0-3,0 0-2,1 0-3,-2 0-2,-1 0-2,0 0-1,-5 0 0,-6 2 2,-8 1 2,-6 0 1,-5 1 2,0-2 1,-2 0 1,0-2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8"/>
    </inkml:context>
    <inkml:brush xml:id="br0">
      <inkml:brushProperty name="width" value="0.05742" units="cm"/>
      <inkml:brushProperty name="height" value="0.05742" units="cm"/>
      <inkml:brushProperty name="color" value="#F2395B"/>
    </inkml:brush>
  </inkml:definitions>
  <inkml:trace contextRef="#ctx0" brushRef="#br0">91677 57581 383,'0'-29'2,"0"4"6,0 6 6,0 5 5,0 7 12,0 11 19,0 12 19,0 10 18,0 7 3,0 0-16,0 2-15,0 0-16,-2 1-12,-2 0-8,-3 0-10,-4 0-10,-1-1-4,-2-2-1,0-2-2,-2-2-1,0-3-9,0-2-16,0-4-15,0-2-17,3-8-8,4-12-4,6-12-3,4-12-2,6-5 7,2 2 18,5 2 19,4 2 17,2 1 14,-2 2 10,0 1 10,-2 0 10,0 3 6,0 2 1,0 4 2,0 2 1,0 3-1,0 2-5,0 2-4,0 2-4,-1 1-6,0 0-4,-2 0-6,0 0-5,-2 1-11,0 2-17,-2 2-17,0 2-16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8"/>
    </inkml:context>
    <inkml:brush xml:id="br0">
      <inkml:brushProperty name="width" value="0.06723" units="cm"/>
      <inkml:brushProperty name="height" value="0.06723" units="cm"/>
      <inkml:brushProperty name="color" value="#F2395B"/>
    </inkml:brush>
  </inkml:definitions>
  <inkml:trace contextRef="#ctx0" brushRef="#br0">92380 57125 327,'0'-16'1,"0"0"3,0 0 2,0 0 2,0 1 4,0 2 3,0 2 4,0 2 3,-1 5 12,0 7 18,-2 6 18,0 7 19,-1 6 0,0 4-16,0 4-18,0 4-16,-1 4-11,0 6-8,-2 5-6,0 4-7,-2 2-3,0-2 0,-2-3-1,0-1 2,0-2-7,2-4-10,2-2-12,2-4-11,1-2-6,2-2-4,1-2-4,0-2-2,1-2-2,0-2 0,0-2 0,0-2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19"/>
    </inkml:context>
    <inkml:brush xml:id="br0">
      <inkml:brushProperty name="width" value="0.06321" units="cm"/>
      <inkml:brushProperty name="height" value="0.06321" units="cm"/>
      <inkml:brushProperty name="color" value="#F2395B"/>
    </inkml:brush>
  </inkml:definitions>
  <inkml:trace contextRef="#ctx0" brushRef="#br0">92609 58506 348,'15'-29'1,"-2"6"2,-2 6 2,-2 6 3,1 2 4,4 0 8,4-2 6,4 0 8,0 1 2,-4 6-3,-4 4-4,-4 6-3,-4 3-3,-4 4-2,-4 2-3,-4 4-2,-3 1-2,-2 0-1,-2 0-1,-2 0-1,0-1-2,0-2-1,1-2-2,2-2-1,6-4-7,14-6-10,12-6-11,14-6-11,5-4-4,-2-2 4,-2-2 3,-2-2 4,-2-1 3,0 2 1,-2 0 1,0 2 3,-2 0 4,-2 0 7,-2 0 7,-2 0 8,-3 1 8,-4 2 12,-4 2 9,-4 2 12,-4 4 4,-4 8-1,-4 6-2,-4 8-1,-3 3-4,0 2-5,-2 0-7,0 2-6,0-1-5,2 0-2,2-2-3,2 0-3,2-2-2,2 0-2,2-2-2,2 0-2,3-2-5,6 0-9,4-2-9,6 0-10,2-3-4,2-4 2,0-4 0,2-4 2,0-4 1,0-2 3,0-4 2,0-2 2,-1-3 4,0-2 4,-2-2 4,0-2 5,-2-2 1,0 0 0,-2-2-2,0 0 0,-3 0 3,-4 2 4,-4 2 5,-4 2 6,-7 4 1,-8 6-3,-10 6-3,-8 6-2,-6 6-8,0 6-14,-2 6-14,0 6-13,2 0-9,6-4-2,6-6-3,6-4-2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20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91844 57074 635,'7'45'151,"-2"-4"-40,-2-6-40,-2-4-39,-1-5-36,0-4-30,0-4-29,0-4-31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23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78956 56959 630,'-7'-5'4,"2"4"22,2 5 22,2 6 23,2 2 4,0 0-17,1 0-15,2 0-16,0-1-13,2 0-11,0-2-9,2 0-10,0-1-8,0 2-6,0 0-7,0 2-6,-1-1-5,0 0-1,-2-2-2,0 0-3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25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52878 57992 660,'-8'9'71,"2"2"-15,0 2-14,2 2-15,-1 2-8,0 0-2,-2 2-2,0 0-1,-1 1-3,0 0 0,0 0-1,0 0-2,1 0-1,0 0 1,1 0-1,2 0-1,0 0-1,2-1-1,0 2-3,2-1-1,-1 0-1,0-1-1,-2 1 0,0 0 0,-1 0 0,0 0 0,0 0 0,0 0 0,0 0 0,0-2 1,0 0 0,0-2 1,0 0 0,-2-2-1,-1 0 0,0-2-1,0 0-1,0 0 2,1 0-1,2 0 2,0 0-1,0-2 1,0-1-1,0 0 1,0-1 0,0 0-1,0 0 1,0 0 0,3 0-8,6 0-18,6 0-16,6 0-18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1:54"/>
    </inkml:context>
    <inkml:brush xml:id="br0">
      <inkml:brushProperty name="width" value="0.0525" units="cm"/>
      <inkml:brushProperty name="height" value="0.0525" units="cm"/>
      <inkml:brushProperty name="color" value="#F2395B"/>
    </inkml:brush>
  </inkml:definitions>
  <inkml:trace contextRef="#ctx0" brushRef="#br0">77390 36797 419,'-5'-14'89,"8"4"-7,6 4-7,7 5-6,6 1-10,5 0-11,5 0-11,5 0-11,3-1-7,2-1-2,2 0-4,2-1-2,1-1-2,0 2-1,0 0-1,0 2-2,0 0-1,0 0-2,0 0-2,0 0-1,-1 0-2,-4 0-1,-2 0 0,-3 0 0,-3 0-3,0 0-2,-1 0-3,-1 0-3,-1 0 0,-2 0 0,0 0 2,-1 0 1,-2 0 0,-3 2-3,-3 0 0,-2 2-3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0"/>
    </inkml:context>
    <inkml:brush xml:id="br0">
      <inkml:brushProperty name="width" value="0.02874" units="cm"/>
      <inkml:brushProperty name="height" value="0.02874" units="cm"/>
      <inkml:brushProperty name="color" value="#F2395B"/>
    </inkml:brush>
  </inkml:definitions>
  <inkml:trace contextRef="#ctx0" brushRef="#br0">36765 12483 765,'-6'-6'5,"1"4"10,2 4 10,2 4 10,1 3 3,0 1-4,0 3-3,0 2-4,0 0-9,2 1-11,0-1-13,2 1-13,0-2-10,1-1-13,1-2-10,2-2-12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1"/>
    </inkml:context>
    <inkml:brush xml:id="br0">
      <inkml:brushProperty name="width" value="0.0401" units="cm"/>
      <inkml:brushProperty name="height" value="0.0401" units="cm"/>
      <inkml:brushProperty name="color" value="#00BFF3"/>
    </inkml:brush>
  </inkml:definitions>
  <inkml:trace contextRef="#ctx0" brushRef="#br0">60383 14077 548,'-6'-6'9,"4"2"19,4 4 18,4 2 18,3 2 3,1 0-12,3 0-12,2 0-13,0-1-7,1 0-2,0-2-1,-1 0-3,1-1-3,-1 0-5,1 0-4,0 0-5,-1 0-5,-1 0-8,-1 0-8,-1 0-8,-2 1-7,-2 3-10,-4 4-7,-2 2-10,-4 2 1,-2-1 6,-4 1 8,-2 0 7,-1-2 8,3-1 7,1-2 7,2-2 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3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55733 33947 999,'-6'-15'-6,"4"2"-12,4 3-12,4 1-12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4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62950 19725 333,'49'20'167,"16"14"-1,16 15 1,16 15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46"/>
    </inkml:context>
    <inkml:brush xml:id="br0">
      <inkml:brushProperty name="width" value="0.04008" units="cm"/>
      <inkml:brushProperty name="height" value="0.04008" units="cm"/>
      <inkml:brushProperty name="color" value="#00BFF3"/>
    </inkml:brush>
  </inkml:definitions>
  <inkml:trace contextRef="#ctx0" brushRef="#br0">49423 21075 548,'0'-15'9,"-2"1"8,0 1 9,-1 1 8,-2 0 1,-2 2-6,-2 0-7,-2 2-7,-1 1-4,1 1-1,-1 0-3,0 2-1,1 0-1,1 2 1,0 0-1,2 2 0,0 0 0,-2 2-1,0 0-1,-1 2 0,-1 1-1,0 1 0,0 3 1,1 2 0,-2 1 0,0 2 0,-1 0-1,-1 1 1,0 2-1,2 1 1,3 3 1,1 1 0,0 2 0,0-1 0,-1 1 0,-1-1 0,0 1 0,2 1 0,2 1 1,2 1 1,1 1-1,0-1 0,0 0-1,1 1 0,-2-2 0,2-3 0,-1-3 1,0-3-1,0-2 0,2-1-3,0-1-3,2 0-2,1-2-3,4-1-4,2 0-5,4-2-3,0-1-2,1-2 2,0-2 1,0-2 2,0-3 1,3-2 0,1-4 1,3-2-1,0-2 2,-1-1 1,0-2 2,-2 0 2,-2 1 2,-1 1 3,-2 2 3,-2 2 3,-2 5 7,-1 6 9,0 8 9,-2 6 9,0 2 2,0-1-6,0-2-7,0-2-6,1-2-6,0 1-9,1 0-7,2 0-8,0-4-7,3-5-4,2-6-6,2-5-4,0-5-1,-1-2 6,-1-2 4,0-1 6,-2-1 3,-1 3 5,-1 1 3,0 2 4,-1 5 9,-1 6 17,1 8 16,0 6 16,-1 3 2,0-1-13,-2-1-13,0 0-13,-2-1-7,2-1-3,-2 1-1,1 0-3,1 0-12,0-1-19,1 1-21,2 0-20,1-4-6,3-6 11,4-8 9,2-6 9,0-3 7,-3 1 2,-3 1 2,-2 0 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47"/>
    </inkml:context>
    <inkml:brush xml:id="br0">
      <inkml:brushProperty name="width" value="0.04254" units="cm"/>
      <inkml:brushProperty name="height" value="0.04254" units="cm"/>
      <inkml:brushProperty name="color" value="#00BFF3"/>
    </inkml:brush>
  </inkml:definitions>
  <inkml:trace contextRef="#ctx0" brushRef="#br0">51463 20931 517,'1'-13'-2,"1"3"13,3 4 13,2 4 12,2 2 4,2 0-6,1 0-6,3 0-6,0 0-5,-1 0-4,-1 0-4,0 0-5,-2 1-6,-1 2-10,0 2-10,-2 2-10,-1 0-4,-2 1 1,-3 0 1,0 0 0,-5 0 3,-2 2 3,-5 0 5,-4 1 3,-1-1 4,1-2 4,1-4 3,1-2 4,0-2 2,2 0 2,1 0 2,1 0 1,0 0 3,0 0 3,0 0 3,0 0 3,1 0 4,0 2 7,2 0 6,1 1 6,0 2 1,2 2-3,0 2-2,2 2-4,-1 2-1,0 3 0,-2 3-1,0 3 0,0 2-1,0 1-2,2 1-1,0 1-2,1 2-1,-2 5-2,0 3-1,-2 4-3,0 2-1,1 0-2,-1 0-2,0 0-3,0-2-3,2-6-5,0-4-5,2-5-4,0-3-4,0-3-2,0-1-3,0-2-3,0-7-8,2-11-17,0-10-15,2-11-16,-1-4 0,-1 5 16,0 3 15,-1 5 17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47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51450 22179 521,'0'-15'0,"0"1"0,0 0 0,0 2 0,0 1 3,0 1 5,0 0 7,0 2 5,1 1 4,2 2 4,2 2 3,2 2 3,1 1 0,3 0-6,2 0-4,2 0-4,1 0-5,1-2-3,1 0-4,1-1-4,0-1-3,1 2-2,0 0-3,-1 2-2,0-1-1,-3-1-1,-1 0 0,-2-1 0,-2-1-4,-1 0-7,0 0-6,-2 0-7,-1-2-2,-2-3 2,-2-5 2,-2-4 2,-1-1 4,0 1 6,0 1 7,0 1 6,0 1 6,0 2 6,0 2 5,0 3 5,-1 1 8,-2 2 9,-2 2 8,-2 2 10,-1 1 0,0 2-7,1 0-9,-1 2-8,-1 1-6,0 6-3,-1 2-3,-1 5-5,-1 1-1,0 1 0,0-1-2,1 1 0,0 0 0,2 1-2,2 1 0,2 1-2,2 0-2,0-1-4,2-1-4,1 0-5,0-3-3,1 0-3,2 0-4,0-2-2,2-2-3,2-1-2,2-2-3,2-2-2,1-2-1,1-2 3,1-3 3,2 0 1,1-5 1,5-2-2,3-5-2,4-4-3,2-1 2,-3-1 3,-2 0 4,-1 1 5,-4-1 3,-3 2 3,-4 1 4,-4 1 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47"/>
    </inkml:context>
    <inkml:brush xml:id="br0">
      <inkml:brushProperty name="width" value="0.04263" units="cm"/>
      <inkml:brushProperty name="height" value="0.04263" units="cm"/>
      <inkml:brushProperty name="color" value="#00BFF3"/>
    </inkml:brush>
  </inkml:definitions>
  <inkml:trace contextRef="#ctx0" brushRef="#br0">53121 21290 516,'0'-27'28,"0"11"13,0 9 12,0 10 12,-2 6 0,-2 3-11,-4 4-11,-2 2-13,-1 1-6,3 1-3,1 0-4,2-1-2,1 1-4,0-1-2,0 1-4,0 0-3,1-2-3,0-1-4,2-3-4,0-1-4,2-1-1,2 0 1,2-1 3,2 1 1,1-1 0,0 0-2,0-2-2,-1-1-2,1 1 0,0 0 0,0 1 0,0 2 1,0-1 3,-1-1 5,1-1 7,0 0 5,-1-1 4,-2 1 1,-3 2 3,0 0 0,-2 1 1,0 1-1,0 1-1,0 2-1,-2-1 0,-2 1-1,-4 0 1,-2-1-1,-3 1-3,-3 0-9,-3-1-7,-3 1-9,-1-2-6,1-1-6,1-2-6,1-2-5,1-2-6,2-2-7,3-3-5,1 0-6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48"/>
    </inkml:context>
    <inkml:brush xml:id="br0">
      <inkml:brushProperty name="width" value="0.03373" units="cm"/>
      <inkml:brushProperty name="height" value="0.03373" units="cm"/>
      <inkml:brushProperty name="color" value="#00BFF3"/>
    </inkml:brush>
  </inkml:definitions>
  <inkml:trace contextRef="#ctx0" brushRef="#br0">54330 22400 652,'21'8'26,"-3"0"-2,-5-1-3,-3 1-4,-2 0-2,0 0-3,0 0-2,0 0-2,-1 0-2,-1 1 1,-1 1-2,0 2 1,-3 0-2,-4 3-2,-4 2-3,-3 1-3,-4 1-1,0-1-1,-1-1-1,-1 0-1,-1-2 0,2-1 1,1-1 0,1 0 1,1-3 3,0-1 6,2-2 5,1-2 5,2-2 6,4-1 5,4 0 6,4-1 5,4-2 0,5-1-7,5 0-6,5-1-7,3-1-5,-1 0-5,0 0-6,1 0-6,-1 0-8,1 0-16,-1 0-13,0 1-15,-1-2-4,-5 2 6,-3-1 5,-4 0 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52"/>
    </inkml:context>
    <inkml:brush xml:id="br0">
      <inkml:brushProperty name="width" value="0.03109" units="cm"/>
      <inkml:brushProperty name="height" value="0.03109" units="cm"/>
      <inkml:brushProperty name="color" value="#00BFF3"/>
    </inkml:brush>
  </inkml:definitions>
  <inkml:trace contextRef="#ctx0" brushRef="#br0">50532 27244 707,'0'-22'21,"-2"5"2,0 3 1,-2 4 2,0 3-1,-2 1-3,0 0-2,-1 2-4,-1 0-2,0 2 0,0 0-1,1 2-2,-2 1 0,0 2-3,-2 2-1,0 2-1,-1 1-2,-1 3 2,-2 2 1,0 2 0,0 1-1,-1 1-5,0 1-2,1 1-5,0 1-2,2 3 0,2 1 0,3 3 0,1-2 0,2-3 0,2-5 2,2-3 0,3-3 1,6-2 1,4-2 0,5-2 2,3-2 1,-1-1-1,1 0 1,0-2-1,-2 0 1,1 0 0,-2 0 1,-1 0-1,-2 1 1,-2 2 0,-4 2 0,-3 2-1,-2 1 2,-2 2 2,-2 0 1,-2 1 2,-2 1 1,-3 2-1,-4 0-2,-2 1 0,-1 0-1,1-1-1,1-1 1,0 0 0,2-3-1,1-1-1,0-2-1,2-2-2,3-2 1,8-2-1,6-2 1,8-2 0,3-2-1,1-2 0,1-2-1,1-1 0,0-1-1,-1 2-1,-1 2 0,-1 2 0,-1 1 0,-3 1 0,-1-1 2,-2 0 1,-2 2 1,-1 4 5,0 3 3,-2 5 4,-1 1 1,-2 0-2,-3-2-1,0 0-3,-2-1-3,0 1-9,0 1-7,0 2-9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52"/>
    </inkml:context>
    <inkml:brush xml:id="br0">
      <inkml:brushProperty name="width" value="0.03109" units="cm"/>
      <inkml:brushProperty name="height" value="0.03109" units="cm"/>
      <inkml:brushProperty name="color" value="#00BFF3"/>
    </inkml:brush>
  </inkml:definitions>
  <inkml:trace contextRef="#ctx0" brushRef="#br0">51400 27761 707,'1'-13'8,"4"8"16,2 7 16,4 6 17,-1 4 1,1 1-13,-2 1-13,0 2-12,-2-1-12,-1-1-9,-1-1-10,0-1-9,0-1-5,0-2 4,1-2 1,2-2 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53"/>
    </inkml:context>
    <inkml:brush xml:id="br0">
      <inkml:brushProperty name="width" value="0.04056" units="cm"/>
      <inkml:brushProperty name="height" value="0.04056" units="cm"/>
      <inkml:brushProperty name="color" value="#00BFF3"/>
    </inkml:brush>
  </inkml:definitions>
  <inkml:trace contextRef="#ctx0" brushRef="#br0">52131 27747 542,'7'18'108,"-4"3"-26,-3 4-26,-2 5-27,-2 0-12,0-1 1,0-3 1,1-1 1,-2-2 0,2 1-3,-1-1-1,0 1-2,0-3-1,2-1-3,0-4-1,2-3-3,3-5-2,7-6-7,8-8-5,6-6-6,2-5-4,-3-3-2,-3-3-2,-3-3-3,-2-2 1,-1-1 3,0-1 4,-2 0 3,-2-1 4,-2 3 3,-4 1 3,-2 3 4,-4 2 1,0 3 0,-3 3-1,-2 2-1,-1 4 2,-2 3 1,0 2 3,-1 4 1,-2 3-2,-2 4-6,-1 4-6,-3 3-7,0 4-6,3 1-5,1 3-6,2 2-5,2-2-2,1-3 0,0-5 2,2-3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2"/>
    </inkml:context>
    <inkml:brush xml:id="br0">
      <inkml:brushProperty name="width" value="0.04193" units="cm"/>
      <inkml:brushProperty name="height" value="0.04193" units="cm"/>
      <inkml:brushProperty name="color" value="#00BFF3"/>
    </inkml:brush>
  </inkml:definitions>
  <inkml:trace contextRef="#ctx0" brushRef="#br0">60293 14600 524,'-15'0'1,"3"0"0,1 0 1,2 0 1,2 3 10,1 6 15,1 5 18,0 7 17,2 2 3,0-1-12,2-1-11,0-1-10,1 0-8,-2 3-3,0 1-4,-1 3-2,-1-1-3,2 0-3,0-1-1,2-1-3,0 0-3,0 1-3,0 1-4,0 1-4,0-1-4,0-1-5,0-3-5,0-1-5,1-5-8,2-7-13,2-6-12,1-8-12,1-3 0,-2 1 15,-2-1 14,-2 0 14,-1 0 9,2 0 2,0 1 3,2-1 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53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53450 28500 563,'22'0'61,"-1"0"-11,-3 0-10,-1 0-10,-2 0-4,-1 2 1,-1 0 2,0 2 3,-2 2-2,-3 5-5,-1 5-3,-2 6-4,-3 0-4,-4-1-2,-4-3-2,-3-1-2,-4-1-6,0-1-5,-1 1-7,-1 0-7,-1-2-3,2-1 2,1-2 1,1-2 1,2-1 5,4-1 7,4 1 9,4 0 6,4-1 5,4-2-1,4-3 1,3 0-1,3-2-2,1 0-6,1 0-6,1 0-6,-1 0-7,-3 0-8,-3 0-7,-2 0-9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3:59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68710 23475 581,'7'-21'7,"-2"3"5,-2 4 6,-2 5 4,-2 1 0,-2 0-5,-2 0-4,-2 0-5,-1 1-2,0 1-1,1 0-1,-1 2 0,0 0 0,0 2-1,0 0 1,0 2 0,-1 0 0,-1 0 1,-3 0 1,-1 0 1,-2 0 1,2 0-1,1 0 1,1 0 0,0 1 0,0 2 1,0 2 0,1 2 0,-1 1 1,0 3 0,0 2-1,1 2 1,-1 1 0,2 3 0,1 1 0,1 3 0,0 0 0,0 1-2,0-1-1,0 1-1,1-1-1,1 1 0,0-1-2,2 1 0,0-2 0,2 0-2,0-1 0,2 0-1,1-3-1,2 1-3,2-2-2,2-1-2,1-3-1,1-5-1,2-4 1,0-5-1,1-4 1,1 0-1,1-2 1,2 0 0,1-2-1,3-3-2,3-4-1,3-2-1,-1-1-2,-1 1-1,-4 1 0,-3 1-1,-3 3 4,-3 6 10,-3 6 10,-2 6 11,-3 3 3,-2 0-2,-2 0-2,-2 0-2,0 0-1,0 3 0,1 2 0,2 2 1,0 0-1,0 1-2,0-1-1,0 1-2,0-1-3,0-1-3,0-1-3,0 0-4,3-5-6,6-8-10,5-8-10,7-8-9,0-3-3,-3 1 5,-4 1 5,-4 1 5,-2 1 4,-1 0 5,1 2 3,0 1 4,-1 1 5,0 0 3,-2 2 5,0 1 4,-2 3 10,-1 6 15,0 6 16,-2 6 16,0 2 2,0 1-11,0 0-12,0-1-11,0 1-8,0-1-4,0 1-4,0 0-5,1-1-4,0-1-4,2-1-6,0 0-4,2-2-14,0-1-24,1-1-23,2 0-22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4:00"/>
    </inkml:context>
    <inkml:brush xml:id="br0">
      <inkml:brushProperty name="width" value="0.04386" units="cm"/>
      <inkml:brushProperty name="height" value="0.04386" units="cm"/>
      <inkml:brushProperty name="color" value="#00BFF3"/>
    </inkml:brush>
  </inkml:definitions>
  <inkml:trace contextRef="#ctx0" brushRef="#br0">70475 23860 501,'-7'-8'8,"-1"0"6,0 0 6,0 0 5,0 2 3,0 2-1,0 4-1,1 2 0,-1 4-2,0 2-2,0 3-3,0 4-2,1 1-3,1 3 0,0 1-1,2 3-2,0 1 0,2 3-2,0 1-2,2 3 0,0-2-1,0-2 2,0-3 0,0-3 1,0-2-1,2-3-1,0-1-3,2-2-3,1-2-1,1-3-1,3-1-1,2-2-2,2-4-3,1-4-9,3-5-6,2-5-8,0-4-4,1-2-1,-1-1 1,1-3-1,-1-1 2,-3-1 4,-1-1 3,-2 0 4,-2-2 2,-1 1 2,0-1 1,-2 1 2,0 0 2,0 1 4,0 1 4,-1 1 3,1 2 1,-2 3 2,-1 3 0,0 3 0,-2 5 11,-1 8 23,0 8 21,-1 7 23,-2 5 3,-1 0-16,0-1-15,-1 1-16,-1 0-9,2 1-4,0 1-3,2 1-4,0 1-3,0 3-2,0 1-3,0 3-1,0-1-8,0 0-12,0-1-12,0-1-12,0 0-8,0 1-5,0 0-4,0 2-5,0-2 0,2-7 6,0-5 5,2-6 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4:01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69320 26631 535,'-2'-13'41,"0"3"-8,-3 4-7,-2 4-7,-1 2-3,0 0-1,1 0 0,-1 0-1,-1 0 0,-2 0-2,-2 0 0,-1 0-2,-3 0 0,0 2 2,-1 0 0,-1 2 2,1 0 0,1 2 1,2 0-1,3 1 0,0 1 1,0 2-2,0 0 0,1 1-1,0 2-2,4 0-1,2 1-3,4 1-1,1 1-2,0 0 0,0-1-1,0 1 0,1-1 0,4-1 0,2-1 1,4 0 1,1-2-2,3-1-3,2-1-3,1 0-2,1-1-2,-1 1 4,-1 2 1,0 0 2,-2 0 2,-1-1 1,-1 0 0,0-2 0,-3 0 1,-1 2 1,-2 0-1,-2 1 2,-2 1-1,0 0 1,-2-1 1,0 1 1,-4-1-1,-6 0-3,-6-2-2,-5-1-3,-3 0-4,1-2-4,1-1-4,1 0-4,-2-2-6,-3-1-10,-5 0-8,-3-1-9,-1-1-2,3 0 6,3 0 5,4 0 6,2 0 3,4 0 0,5 0 2,3 0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4:02"/>
    </inkml:context>
    <inkml:brush xml:id="br0">
      <inkml:brushProperty name="width" value="0.03637" units="cm"/>
      <inkml:brushProperty name="height" value="0.03637" units="cm"/>
      <inkml:brushProperty name="color" value="#00BFF3"/>
    </inkml:brush>
  </inkml:definitions>
  <inkml:trace contextRef="#ctx0" brushRef="#br0">69334 29581 604,'-22'-13'21,"3"3"2,3 4 3,3 4 3,1 3 0,0 2-3,0 2-3,1 2-2,-2 1-4,0 3-2,-1 2-2,-1 2-2,0-1-1,1-1 0,1-3 1,0 0 0,1-2-1,1 3-2,-1 2-4,0 2-2,2 0-1,5-1 0,3-1 1,4-1 1,3-1-1,3-2 0,3-2 0,4-2-1,0-2-1,-1 1 1,-1 0 0,0 0 0,-2 1 1,1 0-1,0 1 1,0 2 0,-2 0 0,-3 3 0,-3 2 0,-2 2 0,-4 1-2,-2 1-2,-3 1-2,-3 1-3,-3 0-1,0-1-1,-1-1-1,-1 0-1,-1-3-1,2-1 0,1-3 0,1 0 1,1-4 0,0-1 3,2-2 1,1-2 3,2-1 3,6 0 5,4 0 5,6 0 5,2-1 2,3-2-3,2-2-1,1-1-1,2-2-3,-1 0 0,1 0-3,0 0 0,-2 1-2,0 0 0,0 2-2,-2 1-1,-1 0 0,-1 0-1,-1 0-1,0 0-1,-1 1 1,1 2 3,1 2 4,1 2 4,-1 2 1,-4 4-1,-5 2 1,-2 3-2,-3 1 0,0-1-3,0-1-2,0 0-3,0-5-13,0-6-27,0-8-26,0-6-27,0-3-3,0 3 22,0 1 19,0 2 21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4:02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70300 29947 633,'7'-8'3,"-2"0"4,-3 1 6,0-1 5,-1 1 7,1 2 12,3 2 11,2 2 10,1 2 0,0 4-15,0 2-13,0 4-15,0 1-8,-1 3-3,1 1-4,0 3-2,-1 0-8,0-1-12,-2-1-10,0 0-12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4:03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71016 29894 502,'6'-5'7,"-1"6"14,-2 6 14,-2 6 14,-1 3 4,-2 3-4,0 1-7,-1 3-4,-2 1-4,2-1-4,-1 1-4,0-1-2,0 0-4,2-1-3,0-1-2,2-1-3,0-1-2,0-3-3,0-1-2,0-2-1,3-5-6,7-8-6,8-8-7,6-8-7,2-5-5,-3-3-1,-3-3-1,-3-3-2,-3-1 0,-1 0 3,-2-1 3,-2 1 2,-2 1 4,-1 1 5,0 3 6,-2 1 5,-1 4 3,-4 3 0,-2 4-1,-3 5 0,-3 2 0,0 2 3,-2 2 1,0 2 2,-1 3-6,-1 6-14,-1 4-14,-1 5-13,0 1-5,2-3 7,2-2 6,3-4 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4:03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72089 30281 546,'1'-13'17,"4"3"7,2 4 6,3 4 8,2 2 2,0 0-3,-1 0-2,1 0-2,-1 2-4,-2 4-3,-2 4-4,-2 3-3,-2 3-3,1 1 0,0 2 0,0 0-2,-1 1-1,-2 3-4,-2 1-3,-2 3-4,-2-1-4,-2-2-5,-1-1-3,-3-3-4,-1-1-4,1-3-2,-1-1-2,0-2-2,1-2 1,1-1 4,0 0 5,2-2 4,3-1 9,6-2 11,6-3 11,6 0 12,3-3 4,3-1-6,1 0-5,3-1-6,-1-1-6,-1 0-11,-3 0-8,-1 0-10,-2 0-16,-1 0-21,-1 0-21,0 1-21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4:1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73251 9400 999,'-110'97'-4,"32"-26"-13,31-25-14,31-25-11,17-15-3,2-3 11,2-2 9,2-4 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6:02"/>
    </inkml:context>
    <inkml:brush xml:id="br0">
      <inkml:brushProperty name="width" value="0.02285" units="cm"/>
      <inkml:brushProperty name="height" value="0.02285" units="cm"/>
      <inkml:brushProperty name="color" value="#00BFF3"/>
    </inkml:brush>
  </inkml:definitions>
  <inkml:trace contextRef="#ctx0" brushRef="#br0">60700 10598 962,'15'-2'33,"-1"-2"-28,-1-3-29,0-3-27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2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60350 15091 515,'1'-14'11,"4"4"7,2 4 7,3 4 7,3 3 1,0 0-4,1 2-4,1 0-5,1 0-3,1 0-3,1-2-2,1 0-3,1-1-1,-1 0 0,1 0-2,0 0 1,-2 0-3,-1 0-1,-3 0-2,-1 0-2,-2-1-1,-1 0 0,0-2-1,-2 0 1,-1-2-5,-2-4-7,-3-2-9,0-3-7,-4-1-2,0 3 8,-3 1 6,-2 2 7,-1 2 6,0 1 4,1 0 4,-1 2 5,0 0 3,0 2 1,0 0 1,1 2 2,-1 1 2,0 2 1,0 2 1,0 2 2,-1 2 1,-1 3-2,-3 3 0,-2 3-1,0 1-1,1-1-1,1-1 0,1 0-1,1-2-1,2-1 0,2-1-1,3-1 0,0 0-2,3 0-2,2-1-4,3 1-1,0 0-4,3 2-5,2 0-3,2 1-4,1 0-6,3-1-4,2-1-6,1 0-6,1-3-5,-1-1-4,-1-2-5,0-2-4,-3-2-1,-1 0 3,-3-2 4,-1 0 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6:2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67574 12945 999,'-57'-14'-6,"14"6"-12,12 5-12,13 5-12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8:49"/>
    </inkml:context>
    <inkml:brush xml:id="br0">
      <inkml:brushProperty name="width" value="0.04576" units="cm"/>
      <inkml:brushProperty name="height" value="0.04576" units="cm"/>
      <inkml:brushProperty name="color" value="#FED406"/>
    </inkml:brush>
  </inkml:definitions>
  <inkml:trace contextRef="#ctx0" brushRef="#br0">3862 1617 480,'-52'-17'3,"6"-1"6,6-3 6,6-1 6,11-6 6,18-9 6,18-9 6,17-8 6,13-6 1,6-1-5,8-3-6,6-1-5,2 1-4,-3 6-5,-3 6-4,-2 6-5,-4 7-3,-2 8-2,-4 7-3,-2 9-2,-3 5-3,-2 6-1,-2 4-1,-2 6-3,-1 4 1,-3 3 2,-2 5 3,-1 4 2,-4 2 2,-1 2 1,-4 3 1,-3 1 2,-3 2-1,-1 1-1,-2 1 0,-2 0-1,-2 2 0,-2 1 1,-3 0 0,0 2 0,-3 2 1,-1 4-2,0 4 0,-1 4 0,-2 2-2,-2 2-2,-2 0-3,-1 1-3,-2 0-2,0-2-4,0-3-4,0-1-3,0 3-5,-3 6-3,-2 7-4,-1 7-3,-1 3-4,2 0-4,3 1-3,1-1-3,3-6 1,2-13 6,4-12 5,3-13 6,0-9 4,-1-2 1,0-3 2,-1-2 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8:49"/>
    </inkml:context>
    <inkml:brush xml:id="br0">
      <inkml:brushProperty name="width" value="0.04013" units="cm"/>
      <inkml:brushProperty name="height" value="0.04013" units="cm"/>
      <inkml:brushProperty name="color" value="#FED406"/>
    </inkml:brush>
  </inkml:definitions>
  <inkml:trace contextRef="#ctx0" brushRef="#br0">6566 9400 548,'-7'8'77,"2"0"-18,2-1-16,2 1-18,1 0-9,0 2-3,0 0-1,0 1-2,0 1-2,0 0 0,0-1 0,0 1-1,1 0 0,2 0 1,2-1 0,2 1 1,4 5 3,9 11 6,7 11 7,9 10 5,0 2-2,-4-8-12,-5-8-11,-5-7-13,-2-7-10,0-3-10,-1-5-9,1-3-10,-2-5-8,-3-8-3,-3-6-4,-2-7-5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8:49"/>
    </inkml:context>
    <inkml:brush xml:id="br0">
      <inkml:brushProperty name="width" value="0.0445" units="cm"/>
      <inkml:brushProperty name="height" value="0.0445" units="cm"/>
      <inkml:brushProperty name="color" value="#FED406"/>
    </inkml:brush>
  </inkml:definitions>
  <inkml:trace contextRef="#ctx0" brushRef="#br0">3501 2114 494,'-18'-4'2,"-6"-4"4,-3-7 4,-6-5 5,-1-4-3,5-2-9,4 0-8,3 0-9,5-3 0,5-1 10,4-2 10,6-2 10,3-4 6,2-5 3,2-4 1,2-6 3,4-2 0,7-1-3,7-2-2,7 0-2,4-1-3,2 1-1,2-1-1,3 0-1,-1 2-1,0 5 0,-2 3-2,0 4 0,-1 4 0,1 7-2,-1 6 0,0 6-1,-1 4-2,0 4-1,-1 4-3,-1 5-1,-1 3-2,0 5 0,0 6-2,1 4 0,-2 3-1,0 1 0,-1 1-1,-1 2 0,-1-2 0,-1 0 1,-2 0 0,1-2 1,-3 1 1,-2 1 3,-1 3 3,-2 1 2,-2 2 1,-1-1 1,-1 1 1,-1-1-1,-1 1 0,-2 1-2,-3 1-1,-1 1-3,-1 2-1,-2 3-1,-1 2 0,0 4-1,-3 4-1,-4 4 0,-4 6-1,-4 4-1,-3 4-2,-3 3-4,-3 3-5,-3 3-3,-5 7-5,-5 11-5,-7 10-3,-4 11-5,0-5 1,9-20 6,9-21 6,9-20 7,4-9 2,0 2 0,1 4 1,-1 3-1,1-2 1,2-6 2,2-5 2,3-7 2,0-3-6,0-1-13,0-1-13,0 0-15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8:50"/>
    </inkml:context>
    <inkml:brush xml:id="br0">
      <inkml:brushProperty name="width" value="0.03943" units="cm"/>
      <inkml:brushProperty name="height" value="0.03943" units="cm"/>
      <inkml:brushProperty name="color" value="#FED406"/>
    </inkml:brush>
  </inkml:definitions>
  <inkml:trace contextRef="#ctx0" brushRef="#br0">6863 10200 557,'-8'7'0,"0"-2"0,0-3 0,0 0 0,1-2 0,1 2 0,0 0 0,2 2 0,0 0 6,2 1 13,0 1 11,2 2 12,2 0 4,4 2-4,4 0-3,3 1-4,5 2-2,4 3-2,3 3-1,4 4-2,1 1-3,-3 4-7,-3 3-6,-3 3-6,-2 0-5,-1-1-6,-1-3-4,0-1-5,-3-4-3,-1-2-4,-2-3-2,-2-2-3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8:50"/>
    </inkml:context>
    <inkml:brush xml:id="br0">
      <inkml:brushProperty name="width" value="0.04187" units="cm"/>
      <inkml:brushProperty name="height" value="0.04187" units="cm"/>
      <inkml:brushProperty name="color" value="#FED406"/>
    </inkml:brush>
  </inkml:definitions>
  <inkml:trace contextRef="#ctx0" brushRef="#br0">3618 1638 525,'-42'-15'0,"9"3"0,11 1 0,9 2 0,3-2-2,-3-7-3,-5-7-3,-3-7-4,-1-5 5,4-2 10,5-4 12,3-3 11,4-3 4,4-6-1,4-4-3,4-5-1,4-2-2,7-1 0,6 0 0,5 1-1,6-1 0,5 1-2,4-1-1,6 1-3,1 1-1,0 4-2,-2 4-2,0 5-2,-3 4 0,-2 7 0,-4 8 0,-2 6 1,-2 6-2,1 7-3,-1 5-4,0 6-3,0 4-2,-1 2-1,-1 2-1,-1 2 1,-2 2-1,0 3 3,-1 3 0,-1 3 3,-1 2 1,-1 0 2,-1-1 2,-1 1 1,-1 0 2,-1 1 1,-1 1 0,-1 1 0,-1 1 1,-1 1 0,0 1 0,-2 1 1,-1 1-2,-1 0-1,-1 2-2,0 1-2,-2 2-1,-1 5-3,0 3 0,-2 4-2,-1 4 0,-2 6 0,-3 4 0,0 5 0,-4 5-3,0 7-9,-3 5-8,-2 6-8,-2 4-5,-2 0-2,-2 2-1,-1 0-1,0-5-1,2-13 0,4-13 1,3-12 1,1-10 1,0-4 3,0-5 2,0-5 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08:50"/>
    </inkml:context>
    <inkml:brush xml:id="br0">
      <inkml:brushProperty name="width" value="0.04066" units="cm"/>
      <inkml:brushProperty name="height" value="0.04066" units="cm"/>
      <inkml:brushProperty name="color" value="#FED406"/>
    </inkml:brush>
  </inkml:definitions>
  <inkml:trace contextRef="#ctx0" brushRef="#br0">6894 10100 541,'-29'0'0,"7"0"0,5 0 0,7 0 0,3 1 1,2 2 4,2 2 3,2 2 2,2 2 6,4 3 5,2 3 7,4 3 5,3 3 6,5 1 4,5 3 4,5 1 5,2 1-3,2 1-8,1-1-9,1 1-8,1-1-15,0 0-20,2 1-21,1-1-21,-4-2-12,-8-7-2,-7-5-2,-8-6-4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19"/>
    </inkml:context>
    <inkml:brush xml:id="br0">
      <inkml:brushProperty name="width" value="0.03895" units="cm"/>
      <inkml:brushProperty name="height" value="0.03895" units="cm"/>
      <inkml:brushProperty name="color" value="#00BFF3"/>
    </inkml:brush>
  </inkml:definitions>
  <inkml:trace contextRef="#ctx0" brushRef="#br0">6447 37985 564,'-1'-25'42,"-2"12"4,-2 14 5,-2 12 5,0 6-2,1-1-9,0-1-10,2 0-10,0-2-5,2-1-2,0-1-2,2-1-3,2-1-3,4-2-6,4-2-4,3-2-5,4-6-3,2-8-3,1-9-2,3-9-2,-1-3-1,-1 1 1,-3 3 2,-1 1 1,-3 3 2,-4 3 3,-5 3 2,-2 3 3,-5 1 2,0 0 4,-3 0 2,-2 1 4,-3 1 0,-4 4 1,-3 4-1,-5 4 1,0 3-4,3 2-7,3 2-7,3 2-7,1 0-8,2 1-10,1 0-11,0-1-9,2 0-4,-1 0 3,0-2 3,0 0 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19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8728 37855 592,'-14'1'1,"1"0"12,2 2 13,2 0 13,2 2 6,1 3-3,0 4-3,2 2-2,0 2-3,2 1-1,0 1-2,2 2-2,2-4-6,6-3-10,4-6-10,5-4-11,2-6-5,-3-4-2,-1-6-2,-2-3 0,-2-4-2,-1 2 2,0 1 1,-2 1 1,-1 1 2,-2 1 5,-3 1 4,0 0 5,-4 2 3,0 3 3,-3 1 1,-2 2 3,-2 2-5,-2 2-12,-2 2-10,-1 2-13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20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10950 37728 502,'0'29'146,"0"-3"-33,0-5-34,0-3-34,0-3-18,0-1-5,0-1-4,0 0-4,1-2-3,2-1-2,2 0-2,2-2-2,1-1-4,1-2-3,2-3-4,0 0-5,1-5-2,1-2 0,1-5-1,2-4 1,-1-2-2,-1-1-2,-1-1-2,0-1-2,-3-1 0,-1-1 5,-2-1 2,-2-1 4,-1 1 4,0 3 4,0 3 4,0 2 4,-4 4 3,-8 3 1,-8 2 2,-7 4 2,-3 2-6,5 4-14,3 2-12,4 3-13,3 1-10,1 0-8,0-2-7,2 0-8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3"/>
    </inkml:context>
    <inkml:brush xml:id="br0">
      <inkml:brushProperty name="width" value="0.02535" units="cm"/>
      <inkml:brushProperty name="height" value="0.02535" units="cm"/>
      <inkml:brushProperty name="color" value="#00BFF3"/>
    </inkml:brush>
  </inkml:definitions>
  <inkml:trace contextRef="#ctx0" brushRef="#br0">61681 13547 867,'-6'-14'-47,"2"2"16,4 4 15,2 3 16,3 1 9,0 2 2,1 0 1,2 2 3,0 1 2,1 2 2,1 2 1,1 2 2,0 1-2,-2 3-7,-3 2-5,-1 2-6,-2 1-4,-4 1-3,-2 1-4,-3 1-2,-3 0-1,0 1 1,-1-1 1,-1 1 1,0-2 1,0-3 2,2-3 1,1-2 2,1-3 1,0-1 4,2 0 3,1-2 2,3-2 3,5-4 3,7-4 1,6-3 3,1-2 0,-1 4-2,-3 2-1,-1 4-2,-3 2-2,-1 2-3,-2 2-2,-2 2-3,-2 3-1,-2 3-1,-2 5 0,-2 3 0,-2 3 0,-2-1-1,-2 1 0,-1-1-1,-2-1-1,1-1-3,-1-2-3,0-3-3,1-2-7,1-2-10,1-4-12,1-2-9,1-4-1,2-3 12,2-2 11,2-3 11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25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18310 33467 575,'-1'-15'1,"-1"-1"4,0 0 3,-1 1 3,-1 2 7,0 6 8,0 6 10,0 6 9,0 4 0,0 3-6,0 4-7,1 2-8,-2 2-4,2 1-3,-1 1-2,0 1-3,0 0-1,0-1-1,0-1-1,0-1-2,1 0 0,0-1-1,2 1-2,0 0-1,1 0 0,-2 1-1,0 0 0,-1 3 1,-2 0-1,2 2-1,-1 3-1,0 1 0,0 3-1,2 1-1,0 2-1,2 2 0,0 2-1,0 1-2,0 0-3,0 2-2,0-1-1,0-2 1,0-2 1,0-1 0,0-4-3,0-2-4,0-3-6,0-3-5,0-3-4,2-3 0,0-3-2,2-2-1,-1-4-1,-2 1-1,-2-2-1,-2 0-1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25"/>
    </inkml:context>
    <inkml:brush xml:id="br0">
      <inkml:brushProperty name="width" value="0.03487" units="cm"/>
      <inkml:brushProperty name="height" value="0.03487" units="cm"/>
      <inkml:brushProperty name="color" value="#00BFF3"/>
    </inkml:brush>
  </inkml:definitions>
  <inkml:trace contextRef="#ctx0" brushRef="#br0">17424 36166 630,'-14'-8'1,"1"0"2,2 1 2,2-1 2,3 2 5,2 4 9,4 4 8,3 4 9,1 3 2,3 3-7,2 3-4,2 3-7,0 3-3,-1-1-2,0 2-1,-2 2-1,0-2-1,0 0-2,-1-1-1,1 0-1,0-3-3,0-1-1,0-3-4,0-1-1,0-3-3,3-2 0,2-4 0,2-2-1,1-6 1,3-8 0,1-8 0,3-7 1,2-6-4,5-2-8,3-4-7,4-3-9,1-1-5,-2 0-4,-1 0-4,-3 0-3,-3 4 0,-5 6 5,-5 7 5,-5 7 4,-3 4 5,-2 2 3,-2 3 3,-2 1 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25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20033 35177 542,'14'-6'16,"-1"2"10,-2 4 10,-2 3 8,-2 3 3,-2 5-4,-3 5-5,0 5-3,-4 5-6,0 3-4,-3 4-6,-2 5-4,-1 2-3,2 3 0,1 4 1,0 3 0,1 2-1,1 5-2,-2 4-2,2 3-4,-1-3-15,0-12-32,0-12-30,0-11-31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2"/>
    </inkml:context>
    <inkml:brush xml:id="br0">
      <inkml:brushProperty name="width" value="0.03614" units="cm"/>
      <inkml:brushProperty name="height" value="0.03614" units="cm"/>
      <inkml:brushProperty name="color" value="#00BFF3"/>
    </inkml:brush>
  </inkml:definitions>
  <inkml:trace contextRef="#ctx0" brushRef="#br0">26005 38131 608,'-13'-14'46,"6"5"4,6 3 4,6 4 4,5 3-2,4 2-10,3 2-11,5 1-10,1 1-10,-1-2-8,-1-3-10,-1 0-8,-1-2-7,-1 0-7,-1 0-5,0 0-7,-3 0-7,-1 0-6,-2 0-7,-2 0-6,-3-1 2,-3 0 14,-2-2 14,-4 0 13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2"/>
    </inkml:context>
    <inkml:brush xml:id="br0">
      <inkml:brushProperty name="width" value="0.03513" units="cm"/>
      <inkml:brushProperty name="height" value="0.03513" units="cm"/>
      <inkml:brushProperty name="color" value="#00BFF3"/>
    </inkml:brush>
  </inkml:definitions>
  <inkml:trace contextRef="#ctx0" brushRef="#br0">26444 37645 626,'-22'-21'22,"7"3"6,3 4 6,6 5 4,3 3 1,0 4-3,2 4-4,0 4-3,1 3-4,-2 5-5,0 4-3,-2 3-4,0 3-3,1-1 0,-1 1-1,0-1-1,0 0-5,2-1-9,0-1-12,2-1-9,0-2-8,0-3-6,0-3-6,0-2-5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2"/>
    </inkml:context>
    <inkml:brush xml:id="br0">
      <inkml:brushProperty name="width" value="0.037" units="cm"/>
      <inkml:brushProperty name="height" value="0.037" units="cm"/>
      <inkml:brushProperty name="color" value="#00BFF3"/>
    </inkml:brush>
  </inkml:definitions>
  <inkml:trace contextRef="#ctx0" brushRef="#br0">26980 37600 594,'-8'9'103,"2"1"-20,1 3-22,0 2-21,2 1-12,0 1-3,2 1-3,0 2-2,1 0-6,-2 4-6,0 3-6,-1 3-8,-1 0-8,2-1-8,0-3-10,2-1-9,-1-4-8,0-3-5,-2-4-6,0-4-6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3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33933 37816 574,'-6'-7'82,"4"2"-16,4 2-15,4 2-17,3 1-9,3 0-1,3 0-3,4 0-1,2 0-3,5 0-2,3 0-4,4 0-2,0 0-1,-5 0 0,-5 0 1,-5 0 1,-2 0-1,-1 0-4,1 0-3,0 0-5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4"/>
    </inkml:context>
    <inkml:brush xml:id="br0">
      <inkml:brushProperty name="width" value="0.03188" units="cm"/>
      <inkml:brushProperty name="height" value="0.03188" units="cm"/>
      <inkml:brushProperty name="color" value="#00BFF3"/>
    </inkml:brush>
  </inkml:definitions>
  <inkml:trace contextRef="#ctx0" brushRef="#br0">34581 37243 690,'-8'-8'2,"2"2"5,1 1 4,1 1 5,0 1 5,2 3 8,0 4 8,2 2 7,0 2-1,0 2-7,0 0-8,0 2-8,0 0-8,0 1-9,0 1-8,0 1-10,0 1-7,0 2-5,0 0-6,0 1-7,0-1 1,0-3 5,0-3 5,0-2 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4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35250 37213 646,'8'-8'0,"0"0"0,0 0 0,-1 0 0,1 1 3,0 1 6,0 0 6,0 2 6,0 0 3,1 2-1,2 0 1,0 2-1,0 1 1,-1 4 2,0 2 2,-2 3 3,-1 3-3,-2 2-6,-2 1-6,-2 3-6,-3 1-3,-2 1-1,-4 1-1,-2 1 1,-2 0-4,-1-1-4,-2-1-6,0-1-5,1-1-2,1-3 1,2-1 0,2-2 1,5-3 3,8-1 4,8-2 5,8-2 4,4-2 2,4-2 0,3-2 0,3-2 0,0-1-8,-1 0-17,-3 0-16,-1 0-18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5"/>
    </inkml:context>
    <inkml:brush xml:id="br0">
      <inkml:brushProperty name="width" value="0.03955" units="cm"/>
      <inkml:brushProperty name="height" value="0.03955" units="cm"/>
      <inkml:brushProperty name="color" value="#00BFF3"/>
    </inkml:brush>
  </inkml:definitions>
  <inkml:trace contextRef="#ctx0" brushRef="#br0">6150 40509 556,'14'-25'38,"-3"11"1,-3 12 0,-2 12 2,-3 9 0,0 7-1,-2 7 0,0 6-1,-2 4-3,0-2-6,-2 0-7,0-1-6,-1-2-6,2 0-4,0-1-4,2-1-5,0-3-2,2-2 2,0-3 0,2-3 1,-1-3-4,0-1-13,-2-3-11,0-1-11,-2-4-10,0-6-8,-2-6-7,0-6-8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62300 14065 999,'15'-7'-41,"-1"3"17,-1 1 18,-1 2 17,1 1 8,2 0-4,1 0-3,3 0-4,-1 0-5,-1 0-6,-3 0-7,-1 0-7,-2 0-5,-1 0-3,0 0-3,-2 0-4,-2 0 2,-4 0 7,-4 0 6,-4 0 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5"/>
    </inkml:context>
    <inkml:brush xml:id="br0">
      <inkml:brushProperty name="width" value="0.03376" units="cm"/>
      <inkml:brushProperty name="height" value="0.03376" units="cm"/>
      <inkml:brushProperty name="color" value="#00BFF3"/>
    </inkml:brush>
  </inkml:definitions>
  <inkml:trace contextRef="#ctx0" brushRef="#br0">5802 40560 651,'0'-29'11,"0"5"7,0 5 7,0 5 7,-2 3 5,-2 4 4,-4 2 4,-2 4 3,-3 4-5,-1 6-13,-3 5-14,-1 7-13,-2 3-11,1-1-5,-1 1-6,1-1-6,1-1-5,4-3-4,4-3-4,5-2-5,1-4 0,0 1 4,0-2 2,0 0 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5"/>
    </inkml:context>
    <inkml:brush xml:id="br0">
      <inkml:brushProperty name="width" value="0.02752" units="cm"/>
      <inkml:brushProperty name="height" value="0.02752" units="cm"/>
      <inkml:brushProperty name="color" value="#00BFF3"/>
    </inkml:brush>
  </inkml:definitions>
  <inkml:trace contextRef="#ctx0" brushRef="#br0">6450 40650 799,'30'14'85,"-3"-1"-23,-3-2-23,-3-2-25,-1 0-17,3 5-16,1 4-14,3 3-14,-2 0-5,-5-5 5,-5-5 3,-4-4 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5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7413 40950 551,'-21'2'12,"8"6"24,7 4 25,7 5 24,2 3 3,1 3-19,0 1-19,0 3-19,0 2-16,0 2-14,0 4-12,0 3-13,-1 1-5,0 2 2,-2 1 3,0 0 3,-1-3-7,2-7-15,0-9-15,2-7-15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38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9350 40900 618,'0'14'105,"0"-1"-25,0-2-25,0-2-24,0 3-13,0 7 0,0 9 0,0 7-1,0 4-1,0 2-4,0 1-5,0 0-3,0 1-7,2 0-13,0 0-12,2 0-12,-1 0-6,1-2 0,0 0 2,0-1 0,-1-5 3,0-6 7,-2-7 6,0-6 7,-1-5 3,2-1-1,0-1-1,2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40"/>
    </inkml:context>
    <inkml:brush xml:id="br0">
      <inkml:brushProperty name="width" value="0.02935" units="cm"/>
      <inkml:brushProperty name="height" value="0.02935" units="cm"/>
      <inkml:brushProperty name="color" value="#00BFF3"/>
    </inkml:brush>
  </inkml:definitions>
  <inkml:trace contextRef="#ctx0" brushRef="#br0">8955 40766 749,'-2'-12'37,"0"8"0,-3 8 1,-2 8 1,-2 5-3,-3 3-8,-4 3-8,-2 3-8,0 0-9,1 0-7,2-1-8,3-1-8,1-2-5,2-1-2,2-3 0,3-1-1,0-2 1,2-2 4,0-3 3,2-1 5,-1-2-2,0 0-5,-2-2-5,0 0-6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40"/>
    </inkml:context>
    <inkml:brush xml:id="br0">
      <inkml:brushProperty name="width" value="0.03247" units="cm"/>
      <inkml:brushProperty name="height" value="0.03247" units="cm"/>
      <inkml:brushProperty name="color" value="#00BFF3"/>
    </inkml:brush>
  </inkml:definitions>
  <inkml:trace contextRef="#ctx0" brushRef="#br0">9400 41000 677,'22'9'105,"-3"1"-23,-3 3-23,-3 2-22,0 1-15,2 3-9,1 1-9,3 3-7,-1-2-8,-5-3-6,-3-5-7,-4-3-6,-2-2-7,0 0-9,0 0-8,0 0-9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43"/>
    </inkml:context>
    <inkml:brush xml:id="br0">
      <inkml:brushProperty name="width" value="0.03441" units="cm"/>
      <inkml:brushProperty name="height" value="0.03441" units="cm"/>
      <inkml:brushProperty name="color" value="#00BFF3"/>
    </inkml:brush>
  </inkml:definitions>
  <inkml:trace contextRef="#ctx0" brushRef="#br0">10482 41540 639,'8'-7'52,"0"2"-9,-1 2-11,1 2-10,1 0-5,4 0-1,2-2 1,3 0 0,0 0-1,-1 2 0,-2 2 0,-2 2-1,-3 1-2,1 2 0,-2 0-3,0 2-2,-3 0-1,-1 3-3,-2 2-3,-2 2-3,-2 1-2,-4 3-3,-2 1-1,-3 3-3,-4 0-1,-2-1 1,-3-1-1,-3-1 0,0-2 0,1-1 1,3-2 0,1-2 1,2-3 2,1-1 2,1-2 3,1-2 3,4-2 6,10-2 10,8-2 10,9-2 10,6-1-1,5 0-9,3 0-11,4 0-9,2 1-13,-2 2-14,0 2-14,-1 2-14,-5 1-8,-6 0 0,-7 0-1,-6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4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49378 26827 999,'-29'-36'-6,"7"7"-12,6 7-12,5 7-12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47"/>
    </inkml:context>
    <inkml:brush xml:id="br0">
      <inkml:brushProperty name="width" value="0.04913" units="cm"/>
      <inkml:brushProperty name="height" value="0.04913" units="cm"/>
      <inkml:brushProperty name="color" value="#F2395B"/>
    </inkml:brush>
  </inkml:definitions>
  <inkml:trace contextRef="#ctx0" brushRef="#br0">8660 33074 447,'-8'-21'0,"2"5"0,1 5 0,0 5 0,1 3 12,0 3 21,0 4 24,1 2 21,-2 4 5,-1 4-15,0 3-14,-1 5-15,-1 3-10,2 5-3,1 3-5,1 4-3,-1 2-4,2-1-4,-1-2-3,0 0-4,0-1-2,2 1-4,0-1-3,2 0-3,0-1-1,0-1-3,0-3-1,0-1-1,0-1-1,0 2-1,0 2 2,0 3-1,0-1-1,0 0-1,0-1-3,0-1-1,0-3-2,0-3-3,0-5-1,0-3-3,0-6-3,0-6-3,0-8-4,0-6-3,0-5 2,2 0 6,0-1 7,2-1 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48"/>
    </inkml:context>
    <inkml:brush xml:id="br0">
      <inkml:brushProperty name="width" value="0.03741" units="cm"/>
      <inkml:brushProperty name="height" value="0.03741" units="cm"/>
      <inkml:brushProperty name="color" value="#F2395B"/>
    </inkml:brush>
  </inkml:definitions>
  <inkml:trace contextRef="#ctx0" brushRef="#br0">8085 32869 588,'0'-50'25,"0"10"1,0 9 2,0 11 1,-3 10 3,-2 12 4,-5 12 5,-4 11 5,-2 8-3,-1 3-6,-1 2-8,-1 4-7,0-1-9,1-4-9,1-4-9,1-3-10,1-5-8,2-1-5,2-4-6,3-3-7,1-3-3,2-1-2,2-2-2,2-2-2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3"/>
    </inkml:context>
    <inkml:brush xml:id="br0">
      <inkml:brushProperty name="width" value="0.02733" units="cm"/>
      <inkml:brushProperty name="height" value="0.02733" units="cm"/>
      <inkml:brushProperty name="color" value="#00BFF3"/>
    </inkml:brush>
  </inkml:definitions>
  <inkml:trace contextRef="#ctx0" brushRef="#br0">62664 13300 804,'-7'17'65,"2"3"-13,2 3-14,2 3-14,1 2-11,-2 2-9,0 3-10,-2 1-8,1 0-9,1-2-5,0-1-6,2-3-6,0-3 0,0-5 5,0-5 6,0-4 6,-1-3 4,0 1 0,-2 1 2,0 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48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8750 32924 614,'2'-11'55,"4"10"0,4 10-1,3 10-1,2 4-3,0 0-8,-2 1-8,-1-1-7,0 1-12,0-1-15,-1 1-16,1-1-16,-1-1-9,-2-3-3,-2-3-2,-2-2-3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48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9843 32843 488,'-7'-8'5,"4"2"12,2 1 11,4 1 11,2 1 3,3 3-5,4 4-4,2 2-6,0 3-3,-3 4-5,-2 2-4,-4 3-4,-2 3-3,-2 1 0,-2 2-1,-2 3-2,-2 0 0,-4 1-2,-2-1-1,-3 1-2,-1-2-1,1-2 0,0-1-1,2-2 0,2-3 0,2-1 0,4-2-1,3-3 0,2-1 2,3 0 4,4-2 6,2 0 4,2-2 3,2-1 1,0-1 1,1 0 1,0-1 0,-1 0-1,-1 0-2,0 0-1,-2 1-2,-3 5-4,-1 4-3,-2 4-3,-4 2-5,-8 3-3,-6 1-4,-7 3-4,-4 0-6,-1 2-9,-1 1-8,-1 1-9,2-3-1,7-5 7,5-7 8,6-5 8,2-3-2,-2 0-10,-1 0-9,-3 0-10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50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21779 34437 605,'5'-6'9,"-4"6"18,-6 4 18,-4 6 19,-3 2 2,1 1-13,-1 1-12,0 2-13,-1 1-8,-1 7-4,-3 3-4,-1 6-3,-3 3-4,0 1-6,-1 0-3,-1 2-5,1-1-2,3 0 3,3-1 1,3-1 3,2-3-6,0-4-13,2-3-12,1-5-13,1-5-7,2-8 1,2-8-1,2-8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50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21550 34624 620,'0'-11'30,"2"10"8,0 10 10,2 10 10,1 4-2,1 2-9,3 1-11,2 1-9,1 1-9,1-1-5,2 0-6,0 1-5,0-2-10,-1-1-10,-1-3-11,0-1-11,-2-3-7,1-3-2,0-3-2,0-2-2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0:51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22870 33318 617,'6'-8'3,"-1"1"5,-2-1 5,-2 0 6,1 2 6,4 6 8,4 4 6,4 6 7,0 3 1,-1 5-8,-3 3-7,0 5-8,-4 2-7,-1 1-10,-2 1-10,-2 1-8,-2-1-4,-4 0 3,-2-1 3,-3-1 3,-2-2 1,2-3-3,1-3-1,1-3-3,1-2 1,2-1 4,2-1 2,2 0 3,2-2 1,4-1 1,2 0 0,3-2-1,3 0 3,0 0 3,1 0 5,1 0 3,0 0 2,-1 1 0,0 1 0,-2 2-1,-2 2-1,-4 5-2,-4 5-3,-4 5-3,-5 5-1,-6 8 1,-5 7 1,-7 6 0,-6 6-8,-8 5-18,-8 5-18,-8 5-19,0-5-7,10-13 2,8-14 2,9-13 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2:46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7660 24550 584,'-29'2'69,"8"6"-12,7 4-13,7 5-13,3 5-7,0 5-3,0 5-3,1 5-3,-2 0 0,2-4-2,-1-4 0,0-3-1,0-2-1,2 3-1,0 1-3,2 3-1,0 0-1,0 0 0,0 1 1,0-1-1,0-2 0,2-5-1,0-5 0,2-5-2,1-4 0,3-2 0,4-4 1,2-2 1,3-4-2,1-2-2,3-4-3,1-2-3,1-2-1,-3-2 0,-1 0-1,-2-1 1,-2-2-1,-1-3 0,-1-3 0,0-3 0,-3-2 0,-1-3-1,-2-1 2,-2-2-1,-2-2 1,-1 1 2,0 0 1,-1 0 2,-3 1 1,0 5 4,-3 3 3,-2 5 2,-2 3 2,-2 3 0,-2 2 0,-1 4 1,-1 2-1,1 2-1,0 3-2,2 1-1,0 2-2,1 1-3,-1 3-2,0 2-2,1 3-4,1 4-6,0 3-6,2 5-5,0 2-6,2-1-7,1 1-7,1-1-7,0-2-1,2-3 3,0-4 5,2-4 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2:4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9850 24464 999,'7'-15'-65,"0"4"14,-2 3 14,0 3 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2:47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9773 23057 511,'0'24'99,"0"-1"-21,0 1-22,0-1-21,-2 3-13,-2 3-3,-4 4-3,-2 5-4,-3 3-2,-2 4-2,-1 4-1,-3 4-2,0-1-2,3-5-3,1-4-4,3-5-4,1-6-3,4-6-3,2-5-4,4-6-3,2-7-1,4-8-1,2-8 0,4-8-1,2-9 0,3-9-1,3-10-2,3-9-2,2-4 2,-1 6 3,1 4 5,-1 6 3,-1 5 5,-5 7 5,-3 7 6,-4 7 5,-3 6 6,-2 8 6,-3 6 7,0 8 5,-3 6 4,-1 9 0,0 7 1,-1 8 0,-2 4-1,0 0 1,-2 0 0,0 0-1,0-2-1,2-4-5,2-4-2,3-3-5,0-5-4,0-3-7,0-5-5,0-3-7,2-9-11,7-10-16,6-13-17,6-12-16,1-12-5,0-12 5,-1-13 8,0-13 5,-2-6 7,-1 2 6,-1 0 6,-1 1 6,-1 3 5,0 5 4,-2 5 4,-1 5 3,-1 6 7,-2 10 6,-2 8 9,-2 9 6,-2 9 11,-1 7 11,0 8 11,-1 8 12,-1 6 2,0 5-9,0 6-9,0 4-9,0 1-7,3 0-3,2-1-5,2-1-3,2-3-5,2-5-4,2-4-3,1-6-5,2-3-2,1 0-1,2-2-1,0 0-2,-1-1-3,-1 0-7,-2 0-6,-2 0-6,-5 3-7,-5 6-9,-6 5-7,-5 7-9,-6 3 1,-2-1 10,-3 1 11,-3-1 9,-1 2 11,1 1 9,1 2 11,1 3 10,1 0 6,2 0 0,3 1 0,1-1 1,3-2-1,2-3-1,4-5-1,2-3-3,4-5-7,4-5-15,4-4-14,4-5-15,2-6-5,-1-4 4,1-5 5,0-5 5,-1-2 0,-1 1-1,-1 1-2,-1 1-2,-1 0 3,0 2 5,-2 1 7,0 1 5,-3 1 6,-1 2 3,-2 3 3,-2 1 3,0 6 13,0 8 20,2 9 21,0 9 20,1 6 5,0 5-13,0 3-13,0 4-12,0 5-10,0 4-6,-1 5-7,2 6-6,-1 4-5,1 7-2,2 5-3,0 6-3,1 8-5,2 8-9,0 9-9,1 10-9,1-3-8,0-13-6,-1-13-7,1-12-6,-1-13-3,-2-14 2,-2-14 3,-2-13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2:47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12450 23645 540,'8'-21'3,"2"3"8,0 5 6,1 3 6,1 4 5,0 4-1,-1 4 0,1 4 0,-1 4-3,-2 3-6,-2 5-6,-2 3-6,-3 4-5,-2 1-4,-4 3-4,-2 1-4,-3 1-1,0-1 1,-1-2 2,-1 1 1,-1-4 0,0-2-2,0-2-1,1-4-1,0-3 0,4-1 3,2-2 2,4-2 3,3-2 3,4-1 0,4 0 3,3-2 0,3 2 4,2 2 4,0 3 3,1 3 5,-1 3 3,-5 1 2,-3 3 2,-4 2 3,-3 1 1,0 4-3,-2 3-2,0 3-2,-1-1 0,0-3-1,0-5 0,0-3-1,-1-4-2,0-1-5,-2-2-7,0-3-4,0-4-16,2-10-22,2-8-24,2-9-22,1-5-6,0 1 14,0 0 12,0-1 13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2:48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13400 22855 525,'0'-21'25,"2"3"-2,0 5 1,2 3-2,2 2 2,7 0 2,6 0 3,5 1 3,4-1-3,1 0-9,1 0-9,1 0-8,-1 1-7,-3 2-4,-4 3-5,-1 1-3,-4 1-2,-3 0 2,-3 0 3,-3 0 2,-4-3-5,-8-2-11,-6-5-12,-7-4-10,-3-3-1,3-1 12,1-3 10,2-1 12,2-2 8,1-1 7,0-1 8,2-1 6,1 2 4,2 5 1,2 5 1,3 5 2,0 4 5,0 4 12,0 4 12,0 4 12,0 5 0,0 7-10,0 7-10,0 7-10,-1 4-6,-1 0-4,0 2-1,-1 1-4,-2-1-3,0 0-4,-2-2-3,0 0-6,-1-2-3,-2-1-4,0-3-5,-1-1-4,0-4-1,0-3-1,2-5 1,1-3 0,2-4-2,6-3-2,4-2-4,6-4-2,4-3-1,5-4 1,5-4 3,5-3 2,1-2 2,-3 2 3,-4 3 4,-1 1 3,-4 2 3,-3 2 3,-3 2 3,-3 2 2,-2 4 3,-4 4 1,-3 5 2,-2 6 2,-3 3 1,-3 2 4,-4 4 2,-2 3 2,-1 2 3,-1-1-1,0 0 0,1 1 1,0-3-3,2-2-3,2-3-4,3-3-3,3-5-13,7-6-19,8-8-20,6-6-20,4-6-5,3-2 12,1-3 9,3-3 12,-2 0 7,-3 5 5,-5 3 4,-3 4 5,-3 3 6,-2 4 5,-2 2 6,-2 4 7,-2 1 6,-1 1 9,0 2 8,-2 0 9,1 1 3,0-1 0,2 1-2,0 0 0,2-1-4,0-1-6,1 0-5,2-2-6,0-1-10,1-2-14,2-3-14,0 0-13,1-3-13,1-1-9,1 0-9,2-1-10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6"/>
    </inkml:context>
    <inkml:brush xml:id="br0">
      <inkml:brushProperty name="width" value="0.0357" units="cm"/>
      <inkml:brushProperty name="height" value="0.0357" units="cm"/>
      <inkml:brushProperty name="color" value="#00BFF3"/>
    </inkml:brush>
  </inkml:definitions>
  <inkml:trace contextRef="#ctx0" brushRef="#br0">62365 15800 616,'-16'38'123,"1"-2"-28,-1-2-28,0-1-28,1-2-17,1 2-5,1 1-5,1 1-5,0-1-5,1 0-9,-1-1-6,0-1-8,1-3-3,3-3-2,1-5 1,2-3-2,3-8-4,4-11-10,4-10-9,4-11-10,1-6 2,1-3 12,0-1 12,-1-2 12,0 1 7,-2 7 4,-2 6 3,-2 5 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2:48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16027 22210 616,'-6'-9'4,"2"0"8,4-2 8,3 1 9,2-2 5,3 0 4,3 0 4,4 1 3,1 0-1,3 4-6,1 2-7,3 4-7,0 2-8,-2 2-9,0 2-10,0 2-10,-4 3-7,-5 5-7,-5 5-5,-4 5-6,-5 3-2,-2 1 4,-4 1 3,-2 1 4,-3-1 1,-3 0-1,-3-1-1,-3-1 0,0-3 1,5-5 3,3-5 4,4-4 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2:49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15844 23363 444,'-22'7'1,"3"-1"3,3-1 2,3 0 3,2 0 5,4 2 10,2 1 9,4 3 8,1 2 7,0 2 0,0 1 1,0 3 2,0 2-4,0 3-6,0 3-7,0 3-7,0 2-5,0 2-4,0 2-3,0 3-5,0-2-3,2 0-3,0-3-1,2-2-4,3-13-14,7-26-27,7-25-26,7-26-27,2-9-5,-3 5 19,-3 6 17,-3 6 19,-2 7 13,-3 6 9,-1 7 9,-2 7 10,-2 6 9,-1 3 9,0 4 10,-2 4 10,0 5 7,0 6 7,0 6 5,-1 6 7,1 4-2,-2 5-9,-1 3-10,0 4-9,-2 2-7,-1 1-5,0-1-5,-1 0-5,-1-2-3,0-3-4,0-5-2,0-3-3,-3-6-8,-2-5-11,-5-6-11,-4-6-11,-1-7-6,1-8 1,1-7 2,1-8 1,1-5 4,2-1 6,2 0 5,2-2 7,2 2 6,0 4 6,2 3 6,0 5 6,1 5 11,0 9 14,0 6 14,0 10 15,-1 5 3,-2 5-9,-2 5-7,-1 5-8,-2 2-6,2-1-4,1-1-3,0-1-3,1-2-5,0-3-5,0-3-5,1-3-6,0-4-9,3-4-13,4-6-13,2-4-12,5-7-5,6-7 4,5-9 3,7-7 4,1-3 5,0 2 7,-1 1 8,-1 3 6,-2 3 7,-3 3 5,-3 5 6,-3 3 4,-2 5 6,-2 3 5,-3 4 6,-1 4 4,-1 3 8,0 2 9,0 2 9,0 2 10,-2 2-2,-1 3-10,-2 3-10,-2 3-12,-2 2-7,-4 1-6,-2 1-4,-3 1-6,-3 1-6,0 1-5,-1 1-5,-1 1-7,1-1-4,2-5-5,4-3-4,3-5-5,3-3 0,6-6 2,4-4 3,5-6 3,3-1 6,2 1 7,0 0 9,1 2 9,0 1 3,1 4 0,-1 2 1,1 4-1,-2 2 5,-3 5 10,-2 4 11,-4 3 10,-2 3 4,-2 1-3,-3 1-2,0 1-3,-2-1-3,2-1-5,0-3-5,2-1-4,1-5-7,5-7-11,4-6-10,4-8-10,1-9-9,1-15-5,-1-13-7,1-14-5,-2-1-2,-3 9 2,-3 9 3,-2 11 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2:50"/>
    </inkml:context>
    <inkml:brush xml:id="br0">
      <inkml:brushProperty name="width" value="0.05155" units="cm"/>
      <inkml:brushProperty name="height" value="0.05155" units="cm"/>
      <inkml:brushProperty name="color" value="#F2395B"/>
    </inkml:brush>
  </inkml:definitions>
  <inkml:trace contextRef="#ctx0" brushRef="#br0">18474 21775 426,'0'-28'3,"2"5"5,1 7 4,0 5 6,1 3 6,2 0 4,0 1 6,2-1 5,0 1 0,3 2-4,2 2-6,2 2-5,0 1-5,1 2-6,0 0-4,-1 2-6,0 1-4,-2 1-6,-3 3-4,-1 2-5,-1 1-3,-2 0-3,-1-1-3,0 1-3,-3 1 0,-4 1-1,-4 3 1,-4 2 0,-2 0 2,1 1 6,-1-1 6,0 1 4,0 0 7,1 1 5,-1 1 7,0 1 5,1 1 6,0-1 3,2 1 3,1-1 5,0 0 0,2-1 0,1-1-2,0 0-2,2-3-2,0-1-4,2-3-5,1-1-5,3-4-8,9-6-11,8-6-12,7-6-12,4-4-6,-1-3 2,-1-3 1,-1-3 2,-2-1 3,-3 4 7,-3 3 7,-3 3 7,-2 3 7,-3 2 5,-1 4 6,-2 3 5,-3 2 3,-2 3-1,-4 4-2,-2 2 0,-3 3 3,-2 1 8,-2 3 9,-1 2 8,-4 1 2,-2 3-5,-3 1-6,-3 3-6,-3 2-4,-1 2-5,-3 4-5,-1 3-5,-2 1-3,-1-2-2,0 0-2,-2-1-2,2-3-1,5-2 1,5-3 0,5-3 0,9-7 1,14-10-1,14-12 1,13-10-1,6-5 1,-2 1-1,-1 1 1,-3 1 1,2 0-4,7 2-4,5 1-6,6 1-6,-1 1-1,-8 2 1,-8 2 1,-7 3 1,-5-1-1,1-1-4,-1 0-4,1-1-3,-3-1-2,-5 0 0,-5 1 2,-5-1 0,-3-2 0,-4-2 0,-2-3 0,-3-3-1,-3-3 2,-2 0 5,-2 0 4,-1-2 3,-2-1 4,0-2 3,1 0 3,-1 0 2,1-1 2,0 1 3,2 1 2,1 1 2,0 1 1,0 1 1,1 1-1,-1 1 1,1 1 7,2 2 13,2 3 15,3 1 13,0 6 6,0 8 1,0 10-1,0 8 0,1 9-4,2 8-8,2 10-7,2 8-8,1 8-7,2 7-7,0 7-7,1 7-6,1 9-4,0 12-2,0 11-2,0 13-2,0 4-10,1 0-19,2-2-19,0 1-20,0-15-8,-3-23 3,-1-25 3,-2-24 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3:3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67975 10675 333,'49'20'167,"16"14"-1,16 15 1,16 15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3:55"/>
    </inkml:context>
    <inkml:brush xml:id="br0">
      <inkml:brushProperty name="width" value="0.04731" units="cm"/>
      <inkml:brushProperty name="height" value="0.04731" units="cm"/>
      <inkml:brushProperty name="color" value="#F2395B"/>
    </inkml:brush>
  </inkml:definitions>
  <inkml:trace contextRef="#ctx0" brushRef="#br0">17350 45160 464,'16'-7'105,"1"4"-24,1 2-22,2 4-23,-2 1-14,-1 0-3,-3-1-5,-1 2-4,-1-1-3,2 1-2,0 2-3,1 0-2,0 0 0,-1-2 1,-1-3 1,0 0 1,-1-2 0,1 0-2,2 0-2,0 0-1,2-3-2,5-4-1,3-6 1,5-3-1,1-4 0,1 2 2,-1 1 1,0 1 1,-1 2 2,-3 2 0,-3 4 1,-3 3 1,-2 2 1,-3 2 1,-1 2 2,-2 2 0,-2 2 2,-1 1 1,0 3 2,-2 2 0,0 0 2,0-1-2,0 0 0,0-2-1,0 0-1,1 0-1,1 0-1,2 0 0,1-2-4,3-3-6,3-2-7,3-3-6,2-3-2,-1-1 0,1 0 2,-1-1 0,0-1 2,-1 0 1,-1 1 3,0-1 1,-3 1 2,1 2 4,-2 2 2,-1 2 4,-1 1 1,-1 2 0,-1 0-2,0 2 1,-1 0 1,-1 2 4,1 0 4,0 1 4,0 1 1,1-2 0,1-1 0,2 0-1,-1-1-2,-1 0-3,-1-1-4,0 2-4,-1-2-3,3-1-2,2 0-2,1-2-3,1 0-1,-1-2 1,0 0 0,-2-1 1,0-2 0,-1 2 3,1-1 0,0 0 3,-1 0 0,1 2 0,0 0 0,-1 2 0,1 0 0,0 2 0,-1 0 0,1 2 0,0-1-1,-1-1 0,1 0 0,0-1-1,0-2-1,3-1-2,2 0-1,1-1-3,2-2 0,1-2 0,1-2 2,1-1-1,0-1 2,-1 2 1,-1 2 2,-1 2 0,-2 2 2,-1 0 1,-3 2 0,-1 0 1,-2 1 1,0 0-2,-2 0-1,-1 0 0,1 1-5,3 0-10,4 2-9,2 0-8,1 0-5,1 0 2,-1-2 2,1 0 2,0-2 2,3-2 3,1-2 3,3-2 2,1 0 2,2 1-2,2 0-1,3 2-2,-2 0 2,-4 2 3,-4 0 4,-3 2 4,-4 0 0,-3 0 0,-3 0-2,-2 0-2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3:57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61731 33997 481,'-3'-8'81,"10"2"-17,10 1-15,9 0-17,5 1-9,-1 1-2,-1-1-3,-1 0-3,-2 0-3,-1 2-4,-3 0-5,-1 2-3,-3 0-4,-1 0-4,-2 0-4,-2 0-3,-4 1-8,-5 4-12,-4 2-11,-6 3-13,-3 1-1,-1-4 11,-3-3 11,-2-2 10,0-2 9,-1 0 3,0 0 5,1 0 5,-2 0 2,0 2 3,-1 0 2,-1 2 3,0-1 0,3-1 1,1 0-1,3-1 2,0-1 2,2 2 7,0 0 7,2 1 7,1 2 5,2 2 3,3 2 5,1 2 2,0 1 0,-1 3-7,0 2-6,-1 1-7,-1 2-1,2 0 0,0-1 3,2 1 1,0 0-1,0 1-2,0 1-2,0 1-3,-1 1-3,0 1-3,-2 1-4,0 1-3,0-1-4,0-2-4,2-1-3,0-2-4,1-3-5,-2 1-6,0-2-7,-1-1-7,-2-4-8,2-6-13,-1-8-11,0-6-12,0-5 2,2-2 15,0-1 15,2-3 15,0 0 10,0 1 6,0 1 5,0 1 6,0 1 5,0 0 6,0 2 7,0 1 6,1 1 5,2 0 3,2 2 4,2 1 3,1 1 1,1 2-4,2 2-2,0 2-3,1 1-3,3-2-4,2 0-2,2-2-4,-1 1-2,0 0-2,0 2-3,-2 1-2,0 0-3,-1 0-1,1 0-3,0 0-2,-1-1-2,1-1-5,0 0-2,-1-1-4,-1-2-3,-2 0-2,-4-2-1,-2 0-2,-3-1 0,-1-2 1,0 0 1,-2-1 2,0 0 3,0 0 3,0 2 4,0 1 3,0 0 5,-2 2 2,0 1 5,-1 0 3,-2 1 5,-1 1 4,0-1 5,-1 0 5,-1 0 3,0 2 3,1 0 2,-1 2 3,0 1-1,0 4-6,0 2-6,0 3-4,0 4-4,-2 2 0,0 3-2,-1 3 0,0 1-1,1 1-1,0-1 0,2 1-1,0-1-1,2-1-3,1-1-1,1-1-3,0-1 0,2-1 1,0-1 2,2-1 1,1 0-4,3-2-10,4-1-9,2-1-10,3-2-5,3-2-3,3-4-3,4-2-1,3-4-3,6-2-1,7-4-2,5-2-2,0-1 2,-4 1 7,-6 0 7,-3 2 7,-6 0 4,-2 0 1,-3 1 1,-2-1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3:5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64250 34800 333,'49'20'167,"16"14"-1,16 15 1,16 15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3:58"/>
    </inkml:context>
    <inkml:brush xml:id="br0">
      <inkml:brushProperty name="width" value="0.05031" units="cm"/>
      <inkml:brushProperty name="height" value="0.05031" units="cm"/>
      <inkml:brushProperty name="color" value="#F2395B"/>
    </inkml:brush>
  </inkml:definitions>
  <inkml:trace contextRef="#ctx0" brushRef="#br0">63988 33919 437,'-1'-15'46,"0"2"-9,-2 3-10,0 1-10,-2 2-5,-2 2 0,-2 2-2,-1 2 0,-1 3-1,0 2 0,2 3-1,1 4 0,-1 1 0,0 3 1,-2 2-1,0 1 0,0 3 1,-1 0 0,0 0 0,1 3 1,0-1 0,4 1-2,2-1-1,4 1 0,1-2-2,0-1 1,0-3-1,0-1 0,1-2 0,2-1-2,2-1-2,2 0 0,1-3-2,3-1-3,2-2-1,2-2-2,1-2 0,1-2 0,1-2 0,1-2 0,1-3 1,-1-3-1,1-5-2,0-4 0,-1-3-2,1-1-1,-1-3-3,1-1-3,-1-2 0,-1-3-1,-1-1 1,-1-2-1,-1-2 1,-1 1 2,0 0 0,-2 0 3,-1 1 1,-1 3 2,0 3 3,-2 3 2,0 3 1,-2 1-1,-1 3-2,0 1-1,-2 2 4,-1 2 11,0 3 10,-1 1 10,-1 3 8,0 6 5,0 4 7,0 6 5,-2 4 0,0 5-6,-3 5-5,-2 5-7,-1 3-4,0 2-3,1 3-3,-1 1-3,0-2-4,2-6-2,1-5-3,0-6-3,1-1-6,0 5-10,0 5-8,1 4-10,-1 3-7,2-3-5,0-2-6,2-1-6,0-3 0,0-1 3,0-3 3,0-1 5,0-3 0,0-3-1,0-3-1,0-2-2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3:59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65795 34900 517,'22'0'85,"-1"2"-19,-2 0-19,-2 2-19,-2 1-9,-1 1-3,-1 3-2,-1 2-2,-1 1-2,-2 1-1,-2 2-3,-2 0-2,-2 1-1,-1-1-1,0 1-1,-1 0-1,-4 0 0,-2 1 0,-5 1 1,-4 1 1,-2 0-2,-1 1 0,-1 0-2,-1-1-2,0 0-1,2-3-3,3-1-2,1-2-3,5-2 5,6-1 13,7 0 11,8-2 12,3-1 4,-1-2-3,1-3-4,0 0-3,0-2-4,3 0-4,1 0-3,3 0-3,0 0-12,1 0-19,-1 0-18,1 0-18,-3-1-10,-3-1 0,-4 0 0,-4-1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17"/>
    </inkml:context>
    <inkml:brush xml:id="br0">
      <inkml:brushProperty name="width" value="0.04751" units="cm"/>
      <inkml:brushProperty name="height" value="0.04751" units="cm"/>
      <inkml:brushProperty name="color" value="#FED406"/>
    </inkml:brush>
  </inkml:definitions>
  <inkml:trace contextRef="#ctx0" brushRef="#br0">1577 35865 463,'-76'21'30,"19"-7"4,20-5 4,19-6 4,13-3 4,6-2 6,6 0 5,6-2 4,5-1-2,5-3-13,5-4-13,5-2-12,2-1-9,2-1-7,1 0-5,0 1-7,0-1-4,-3 2-2,-4 1 0,-1 1-2,-5 1-1,-1 0 1,-4 2 0,-3 1 0,-3 0 1,-1 0-1,-2 0 0,-2 0 0,-4 2 6,-2 5 13,-6 2 12,-2 5 12,-4 4 2,0 4-9,-1 3-10,-1 5-9,-2 1-5,0 1 0,-1-1-1,-1 1-1,0-1-1,2-1 1,3-1-1,1-1 1,0-1-1,0-1 1,-1-1 1,-1 0 0,-1-2 0,2-1 0,1-1-1,0-1 0,2-1 0,-1 0 0,0-2 1,0-1 0,0-5-3,0-11-6,1-12-5,-1-9-7,2-9 0,4-5 2,4-4 4,4-5 3,1-3 1,-1 2 1,0 1-1,-2 0 0,0 5 3,0 8 5,0 8 5,0 7 5,-1 6 4,0 3 3,-2 3 3,0 2 2,-1 7 6,0 8 6,0 9 7,0 10 7,0 5 0,0 4-7,0 4-7,0 5-7,1-1-4,2-2-3,2-4-3,1-2-1,3-3-3,0-1-2,1-3-1,2-1-1,-1-3-3,-1-1-1,-1-3-3,0-1-2,-1-2-3,-1-3-3,1-1-4,0-2-3,-3-2 2,-6-2 9,-6-2 8,-6-2 10,-3-1 2,-1 0-2,-1 0-1,-1 0-3,-1-1-2,-1 0-5,-1-2-4,-1 0-4,0-3-4,1-2-2,1-3-4,1-3-2,1-4-4,4-3-4,3-5-5,3-3-4,2-1 0,2 5 2,2 3 2,2 5 3,2 2 2,2 1 1,2 0 2,2 2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7"/>
    </inkml:context>
    <inkml:brush xml:id="br0">
      <inkml:brushProperty name="width" value="0.0383" units="cm"/>
      <inkml:brushProperty name="height" value="0.0383" units="cm"/>
      <inkml:brushProperty name="color" value="#00BFF3"/>
    </inkml:brush>
  </inkml:definitions>
  <inkml:trace contextRef="#ctx0" brushRef="#br0">62550 15959 574,'13'-35'0,"-3"8"2,-4 7 1,-4 9 0,-1 4 8,2 2 11,2 2 13,2 2 12,1 3 2,-1 4-7,1 4-8,0 3-8,0 4-4,0 1-4,-1 3-3,1 1-2,-1 3-2,0 1-1,-2 3-1,0 1 0,-2 1-1,-1-2 1,0 0-1,-2-1-1,1-2 0,0-3-3,2-3-2,0-3-3,2-6-2,0-8 2,1-10 0,2-8 0,0-7 0,1-5 0,1-4-1,2-6-1,-1-2 0,1 2-3,0 0-1,-1 2-2,0 1 0,-2 5 2,-2 3 1,-2 5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18"/>
    </inkml:context>
    <inkml:brush xml:id="br0">
      <inkml:brushProperty name="width" value="0.04506" units="cm"/>
      <inkml:brushProperty name="height" value="0.04506" units="cm"/>
      <inkml:brushProperty name="color" value="#FED406"/>
    </inkml:brush>
  </inkml:definitions>
  <inkml:trace contextRef="#ctx0" brushRef="#br0">3090 35708 488,'-15'0'2,"2"0"6,2 0 4,2 0 5,6-3 5,8-2 4,9-5 5,10-4 5,4-1-1,0-1-8,2 0-8,1 1-7,1-1-5,-1 0-3,0 1-4,1-1-3,-2 1-3,-2 1 1,-1 0-1,-2 2 0,-4 1 0,-3 1 1,-5 0 2,-3 2 0,-3 3 4,0 8 6,-2 6 7,0 8 5,-3 3 3,-4 3-4,-4 1-2,-4 3-2,-1-1-3,0-2 0,2-1-2,1-3-1,-1 0-2,0 0-1,-1-1-3,-1 1-1,-1-2-1,2 1 0,1-2 1,0-1-1,1 1-1,-1 1-1,-2 3-2,0 1-1,-2-5-2,-1-12-3,-3-13-1,-1-13-3,0-9-1,6-3 0,5-4-2,4-4 0,3-4 0,0-2 3,0-4 3,0-2 2,0 0 2,0 6 2,0 5 2,0 4 1,1 4 3,0 3 1,2 3 2,0 4 2,1 2 3,0 5 7,0 3 6,0 4 7,0 6 0,2 8-4,0 8-4,1 7-5,1 7-2,0 3-2,0 4-2,0 5-1,0 2 0,1 2 0,2 2 0,0 2 0,1-1 0,1-2-1,1-4-1,2-2-1,-2-3-1,-1-3-3,-2-4-1,-2-2-1,-1-3-3,0-3-2,-1-3-2,1-2-3,-2-3 3,-6-3 7,-4-1 6,-6-2 6,-3-3 2,-3-4-3,-3-4-5,-3-3-5,-4-6-3,-5-4-6,-5-5-5,-4-5-5,-1 0-6,5 6-7,5 3-5,5 6-7,5 3-1,3 3 7,4 1 5,5 2 5,1 0 0,0 0-8,0-1-7,0-1-8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31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62314 37277 569,'0'-10'11,"0"10"16,0 12 15,0 10 15,0 5 3,0 1-10,0-1-9,0 0-11,-1 2-6,0 1-2,-2 2-3,0 3-2,0-1-3,0 0-4,2-1-5,0-1-4,1-2-2,-2-2-3,0-2-2,-2-1-1,1-3-3,1-1-2,0-3-3,2-1-3,-1-4-10,0-6-18,-2-6-18,0-6-18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31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61927 38791 611,'-6'-4'7,"2"8"15,4 8 15,3 7 15,0 5 3,1 1-9,0 1-7,0 1-9,0-1-6,0-1-4,0-3-4,0-1-3,0-3-4,0 1-1,-1-2-2,2-1-2,2-6-3,9-12-6,8-12-4,7-11-4,2-6-3,-3 3 2,-5 2 1,-3 1 2,-4 4-5,-1 3-12,-2 5-12,-3 3-12,-1 3-3,0 4 3,-2 3 5,0 2 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31"/>
    </inkml:context>
    <inkml:brush xml:id="br0">
      <inkml:brushProperty name="width" value="0.03155" units="cm"/>
      <inkml:brushProperty name="height" value="0.03155" units="cm"/>
      <inkml:brushProperty name="color" value="#F2395B"/>
    </inkml:brush>
  </inkml:definitions>
  <inkml:trace contextRef="#ctx0" brushRef="#br0">61577 40539 697,'-10'7'7,"10"-2"15,12-2 14,10-2 16,5-2 1,1-2-11,-1-2-9,1-2-11,-2 0-8,0 1-3,-1 0-4,0 2-4,-3 1-7,-3 2-12,-3 2-11,-3 2-12,-3 1-6,-4 2 0,-4 0 0,-4 1 0,-3 1 2,0 0 6,-2 0 6,0-1 5,-1 1 6,1-2 4,-1-1 4,0 0 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32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61807 40421 471,'-16'0'-5,"2"2"3,1 0 4,1 2 4,1 3 8,2 7 12,2 7 11,2 7 13,1 3 1,-2 1-10,0-1-10,-1 0-8,-1 0-8,2-1-3,1-1-4,1-1-3,-1-2-6,2-3-5,-1-3-7,0-3-5,0-5-10,2-8-11,0-8-13,2-8-11,0-4 1,0-1 15,0-2 14,0 1 15,0-1 10,0 4 7,0 3 5,0 3 7,1 2 6,2 2 8,2 2 7,2 2 8,2 1 0,3 0-5,3 0-5,3 0-5,3 0-5,0 0-3,0 0-4,3 0-3,-1-1-3,-2 0-2,0-2-2,0 0-2,-3-1 0,-1 0-1,-2 0-1,-2 1 1,-3-2-3,1 0-5,-2-2-6,0 0-6,-2-1-2,-1 0 2,-1 1 1,0-1 2,-1-1 1,0 0 3,0-1 1,0-1 2,-1-1 0,-1 0 1,0 0 0,-1 1 0,-2-1 0,-1 2 2,0 1 2,-1 0 1,-2 2 4,0-1 7,-1 0 6,-2 0 8,1 1 2,-1 2 1,0 2 0,0 2-1,-1 2 0,-2 2 0,-2 2-1,-1 2-1,-2 3-1,1 5-2,-1 6-1,0 4-1,1 2-2,1 2 0,1 1-2,1 1 0,1-1-1,2-3 0,2-3 1,2-3-1,3-3-2,2-1-5,3-2-5,4-2-5,2-3-2,1-1 1,3-2 1,2-2 0,3-3-3,3-4-10,5-4-9,3-4-9,3-4-3,1-3 3,0-5 3,2-3 2,0-2 5,1 1 3,-1 1 5,0 1 4,-2 1 3,-5 1 1,-5 1 1,-5 1 2,-4 2 6,-3 2 12,-2 4 12,-4 3 12,-3 2 4,-4 0-3,-4 2-3,-3 1-4,-3 1-3,0 3-1,0 4-3,1 2-1,-1 4-2,0 4-2,0 3 0,1 5-2,0 2-2,2-1-3,2 1-1,2-1-4,2-1-1,0-1 0,2-3 0,0-1 0,3-2-2,2 0-4,4-2-3,2-1-4,2-2-3,1-2-2,1-4-2,2-2-3,0-4 0,1 0-2,1-3-1,1-2 0,1-3-1,1-6 1,1-4 1,1-4 0,1-6 1,1-3 2,1-4 3,1-4 1,0-2 2,-3 3 2,-1 2 2,-3 2 3,-2 2 0,-3 3 0,-2 3-1,-4 3-1,-2 4 5,-2 3 11,-3 5 9,0 3 10,-3 4 10,-1 4 9,0 4 9,-1 4 9,-2 4-1,-2 7-11,-2 6-10,-1 5-10,-2 4-9,2 1-6,1 1-5,0 0-5,2 1-8,2 1-6,3-1-7,1 0-7,1-1-2,0-1 2,0-3 2,0-1 3,0-4-2,0-2-4,0-3-5,0-2-5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33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64757 41177 610,'7'-14'0,"-1"2"0,0 4 0,-2 3 0,0 1 8,0 0 17,0 0 15,0 0 17,0 3 1,0 6-12,0 6-12,0 6-14,-2 4-8,-2 2-7,-4 4-6,-2 3-6,-2 0-2,0-3 3,0-3 2,1-3 4,-1-3-2,2-3-6,0-3-6,2-2-5,2-3 2,4-1 12,4 0 11,4-2 11,2 0 5,1 0 0,1 0-2,2 0-2,-2 0-1,-1 2-2,-2 0-3,-2 1-2,-3 3-2,-3 2-3,-2 3-2,-4 3-1,-2 3-4,-5 1-3,-4 3-3,-4 1-3,-2 1-5,-1 1-5,-1-1-6,-1 1-5,0-2-1,1-1 3,1-3 3,1-1 4,2-4-2,2-3-8,4-4-8,3-4-7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33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66600 41747 542,'24'-7'71,"-1"2"-12,1 2-13,-1 2-13,2 1-6,3-2-2,3-1-1,3 0-1,2-1-1,2 1-3,2-1 0,2 0-3,2 0-1,2 2 0,2 0-1,3 2 0,-1 0-4,2 2-4,-2 0-7,1 2-5,0 0-2,-2 0 4,0-1 1,-1 1 4,-4 0-7,-2 0-16,-5 0-16,-4 0-16,-2-1-5,-1 0 5,-1-2 6,-1 0 5,-3-1 4,-3 0 4,-4 0 2,-5 0 4,-2-1 4,-2 0 4,-2-2 4,-2 0 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34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70307 40850 507,'29'22'111,"-3"-1"-25,-5-3-24,-3-1-26,-3-2-13,1-2-1,0-3-2,-1-1-1,0-1-2,-2 0-1,-3 0-2,-1 0-1,-1 0-1,-2 1-2,-1 2 0,0 0-2,-2 1-2,-1 3-1,0 2-3,-1 2-2,-4 1-1,-2 1-3,-5 0-2,-4 3-2,-2-1-3,-1 1-3,-1-1-4,-1 1-3,-3-1-3,-3 1-1,-5-1-1,-3 1-1,0-3 2,4-3 2,3-5 4,4-3 3,3-2-4,1 0-13,1 0-12,1 0-13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35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72628 39871 444,'1'-15'0,"0"4"0,2 3 0,0 3 0,3 1 4,4 0 11,3 0 8,5 0 11,2 1 2,1 2-5,1 2-5,2 2-4,-2 1-5,-2 0-5,-1 0-5,-2 0-6,-2 0-5,-1 3-4,-1 2-3,0 2-4,-3 0-3,-1-1 1,-2 0 0,-2-2 1,-3 0-1,-4 0-1,-4 0-2,-4-1 0,-3 1 0,-3-2 2,-3-1 1,-3 0 2,-1-1 3,1 0 1,1 0 3,1 0 3,1 0 2,0 1 3,2 2 3,1 0 2,1 1 5,1 0 6,0 0 5,2-1 7,1 2 2,1 0 1,0 1-1,2 2 1,1 0-1,0 3 0,2 1-2,1 3 1,0 2-3,2 1-1,0 3-2,2 1-2,0 2-3,0 1 0,0 1-3,0 1-1,-1-1-2,-1 0-3,0-1-2,-1-1-3,-1-2-3,2-3-5,0-3-4,2-3-6,0-6-11,0-10-18,0-10-19,0-10-17,0-5-2,2-3 18,0-1 18,2-2 16,0 0 12,2 3 5,0 3 6,1 3 4,1 2 6,0 3 6,0 1 4,0 2 6,0 3 4,1 1 3,2 2 3,0 2 3,2 2-1,3 0-4,3 2-3,3 0-5,1 2-4,-1 0-1,-1 2-3,0 0-2,-2 1-3,-1 0-2,-1 0-2,-1 0-2,-1-3-9,-1-6-13,0-6-14,-2-6-14,-2-1-2,-2 1 10,-4 2 10,-2 3 9,-3 0 8,-1 0 6,0 0 6,-1 1 6,-2 0 3,-2 2-1,-2 2 0,-2 3-2,0 1 5,-1 3 7,0 4 7,0 2 8,0 3 4,1 4-2,-1 2-1,0 3 0,1 2-3,3 1-3,1 1-3,2 1-4,1 1-2,0 1-4,0 1-2,0 1-3,1-1-2,0-1-4,2-3-2,1-1-2,0-2-6,0-3-7,0-1-7,0-2-6,2-4-8,5-3-4,5-4-6,6-4-5,1-4 1,1-3 4,-1-5 7,1-4 5,0-1 6,1 1 6,1 1 6,1 1 5,0 1 6,-3 0 5,-1 2 5,-2 1 6,-3 1 5,-1 2 5,-2 2 7,-2 3 4,-3 1 3,-1 4-2,-2 2-3,-2 4-1,-1 2-3,-2 5-2,0 4-4,-1 3-3,-2 3-3,0 1-2,-2 1-1,0 1-3,0-1 0,0-3 0,2-3 2,1-3-1,4-6-2,9-8-5,9-10-7,9-8-6,5-7-6,1-5-5,1-5-4,1-4-6,-2-2-1,-2 1 5,-3 3 3,-3 2 4,-3 3 3,-5 5 4,-3 5 1,-4 5 4,-5 6 12,-4 10 21,-6 8 22,-4 9 21,-3 5 6,1 1-13,-1 1-12,0 1-11,2-1-9,2-1-4,4-3-4,3-1-4,1-2-2,1-3-1,2-1 0,0-2-1,5-5-6,8-5-13,7-6-13,9-5-12,2-8-4,-2-6 3,-1-6 4,-3-8 4,-2-4 3,-3-1 3,-3 0 4,-3-2 3,-3 3 3,-4 4 0,-4 5 2,-4 5 1,-4 5 1,-4 5-1,-4 5 0,-4 5-1,-3 4-1,-3 7-2,-3 6-4,-3 6-2,1 3-3,7 1-1,5 1-2,7 1-1,3-1-1,6-1 3,2-3 1,5-1 2,3-3 3,2-2 4,1-4 4,3-3 3,0-1 5,1-2 8,0 0 7,-1-2 7,-1 2 1,-2 2-3,-4 3-4,-3 4-4,-3 3 4,-2 5 12,-4 5 11,-2 5 11,-4 3 0,-4 0-9,-3 2-12,-5 1-9,-1-2-9,3-2-6,1-3-6,2-3-7,3-2-2,5-1 1,2-1 1,6-1 1,2-1 0,3-2-2,3-3-2,4-1-1,1-2 0,1-1 1,1 0 1,1-2 1,0 1 3,-3 2 3,-1 2 3,-2 1 4,-4 3-2,-6 3-4,-6 3-6,-6 3-5,-9 3-5,-13 5-6,-13 3-7,-12 4-4,-1-1-5,10-7-1,11-7-2,12-7-2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6:36"/>
    </inkml:context>
    <inkml:brush xml:id="br0">
      <inkml:brushProperty name="width" value="0.04782" units="cm"/>
      <inkml:brushProperty name="height" value="0.04782" units="cm"/>
      <inkml:brushProperty name="color" value="#F2395B"/>
    </inkml:brush>
  </inkml:definitions>
  <inkml:trace contextRef="#ctx0" brushRef="#br0">50350 44061 460,'8'8'56,"2"2"-8,0 0-7,1 1-9,1 3-3,0 4-1,-1 3 0,1 5 0,-2 2-1,-2 0-2,-4 2-1,-2 1-3,-2 0 0,2-1-2,0-1-1,2-1-2,0-3 0,1-3-4,2-5-1,0-3-2,2-5-2,1-4 0,3-6 0,2-4 0,3-9-5,5-11-5,5-12-8,5-12-7,6-12-3,8-10 2,8-10 2,8-12 1,6-4 2,8 0 1,7 1 1,7 2 1,-6 9-9,-16 17-22,-16 18-22,-17 18-20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7"/>
    </inkml:context>
    <inkml:brush xml:id="br0">
      <inkml:brushProperty name="width" value="0.03753" units="cm"/>
      <inkml:brushProperty name="height" value="0.03753" units="cm"/>
      <inkml:brushProperty name="color" value="#00BFF3"/>
    </inkml:brush>
  </inkml:definitions>
  <inkml:trace contextRef="#ctx0" brushRef="#br0">63692 16450 586,'0'14'47,"0"-1"-7,0-2-6,0-2-8,0-1-3,0 1 3,0 2 1,0 0 2,0 2-1,0 3-2,0 3-3,0 3-2,-1 2-3,0 1-2,-2 1-4,0 1-3,-1-1-3,1-2-4,-1-1-2,0-3-5,2-4-14,2-8-25,4-8-25,2-8-26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01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75197 33566 567,'-8'-7'62,"0"2"-14,0 2-14,0 2-13,0 1-10,-1 0-2,-2 0-4,0 0-2,-1 0-3,1 0 2,-1 0 0,0 0 1,0 1 0,1 2 1,-1 2 1,0 2-1,0 0 2,1 1-1,-1 0 1,0 0-1,1 0 0,1 0 0,0-1-1,2 1-1,1 0 0,0 0 1,2 0 0,1 0 2,0-1-1,0 1 1,0 0 1,0 0-1,0 0 0,0 1 0,0 2 0,0 0-1,1 1 1,2 1 1,2 1 1,2 2 0,2-2 1,0-1-1,1-2-2,2-2 0,0-2-2,1 1 1,2 0-1,0 0 0,1 0 0,1 1 0,1 2 1,2 0-1,-2 0 1,-1-1-1,-2 0 0,-2-2-1,-3 1 0,-3 2-1,-2 1-1,-3 3-2,-3 0 0,0-3 0,-2-1 0,0-2 0,-2-1 0,-2 0 0,-2 0 1,-1-1-1,-1 1 1,1-2-2,0-1 0,2 0-1,0-2-1,-1-1 0,-2 0-1,0-1 0,-1-1-1,-1 0 0,-1 0 0,-1 0-1,-1-1-1,1-1 2,-1 0 0,1-1 1,0-1 0,2 0-2,3 0-2,1 0-1,2 0-7,0 0-13,2 0-12,1 1-12,2-1-2,4 2 9,4 0 9,4 2 9,2-1 5,-1 0 1,1-2 2,0 0 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0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76825 35125 333,'49'20'167,"16"14"-1,16 15 1,16 15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04"/>
    </inkml:context>
    <inkml:brush xml:id="br0">
      <inkml:brushProperty name="width" value="0.0349" units="cm"/>
      <inkml:brushProperty name="height" value="0.0349" units="cm"/>
      <inkml:brushProperty name="color" value="#F2395B"/>
    </inkml:brush>
  </inkml:definitions>
  <inkml:trace contextRef="#ctx0" brushRef="#br0">79481 33474 630,'0'-14'5,"-2"1"9,0 2 10,-2 2 10,-1 3 1,-3 2-4,-4 4-6,-2 3-5,-1 1-6,-1 1-5,0 1-6,1 2-5,-2 0-2,0 0 1,-1-1 1,-1 1 1,0 0 1,1 2 0,0 0-2,2 1-1,2 0 2,1 0 4,2-2 2,2-1 4,3 0 2,1 0-2,2 0-1,2 0-1,1 0-1,2-1-1,0 1-2,2 0-1,2-1 0,7-1 0,6 0 0,5-1 1,3-2 1,-1 1-1,-1 0 1,-1 0 0,-3 1 0,-5 0-1,-5 1-2,-4 2-2,-4 0 1,-2 3 0,-2 2 2,-2 2 0,-4 1-1,-6 1-3,-5 1-2,-7 1-3,-2-1-2,1-1-1,1-2-1,1-2-2,2-3 1,3-1 1,3-2 1,3-2 2,6-3 4,10-4 5,10-4 6,9-4 5,5-2 3,-1 1-4,-1-1-3,-1 0-3,2 1-2,3 1-2,4 0-3,5 2-2,-2 1-1,-6 0-1,-6 2 0,-5 1 0,-4 0 0,-1 0-3,0 0 0,-2 0-2,-1 2 5,-2 2 11,-3 3 10,-1 4 12,-1 1 3,0 1-1,0 2-1,0 0-3,1 0-8,0-1-16,1 0-15,2-2-16,0-2-12,-1-2-8,1-4-8,0-2-8,-1-3 2,-2 0 11,-3-1 12,0-2 11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04"/>
    </inkml:context>
    <inkml:brush xml:id="br0">
      <inkml:brushProperty name="width" value="0.03217" units="cm"/>
      <inkml:brushProperty name="height" value="0.03217" units="cm"/>
      <inkml:brushProperty name="color" value="#F2395B"/>
    </inkml:brush>
  </inkml:definitions>
  <inkml:trace contextRef="#ctx0" brushRef="#br0">80933 33766 683,'-6'-12'28,"4"8"10,4 8 9,4 8 11,2 3-2,-1 1-14,1-1-14,0 1-13,0-1-11,0-1-4,0-1-5,-1 0-5,1-3-12,0-1-20,0-2-17,0-2-20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05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81553 33550 501,'-1'-13'51,"0"6"-5,-2 6-3,0 6-5,-2 4-3,-2 3-4,-2 4-3,-1 2-3,-2 1-3,0 1-1,0-1-1,1 1-2,0 0 0,2-1-1,2 1 0,2-1 0,1 0-3,0-1-1,0 0-3,1-2-2,0-2-3,3-1-4,4-2-2,2-2-5,3-2-2,2-1-1,2 0-1,1-2-1,3-1-2,3-4-3,4-2-2,2-3-2,0-4-1,0-2 0,-1-3-1,-1-3 1,-1-3 1,-3 0 3,-1 0 3,-2-2 3,-3-1 2,-1-2 3,-2 0 3,-2 0 2,-4-1 1,-2 3 2,-6 1 1,-2 3 0,-5 2 0,-4 2-2,-4 4-1,-3 3-3,-3 3-3,-1 6-5,-1 4-5,-1 6-6,2 2-1,3 1 2,4 1 1,5 2 2,2-2-1,2-1-5,2-2-5,3-2-4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05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82845 34397 564,'1'-14'4,"2"2"8,2 4 8,2 3 8,2 1 3,3 2 1,3 0-1,4 2-1,-1 1-2,0 2-3,0 2-5,-2 2-3,-2 0-3,-1 1 1,-2 0-1,-2 0 0,-3 1 0,-1 3 0,-2 4 0,-2 2 0,-3 2 0,-6 1-3,-4 1-2,-5 1-2,-3 0-4,-1 1-5,-1-1-5,-1 1-6,1-2-3,3-3 0,3-3-1,3-3 0,5-3 3,6-2 4,7-4 5,8-2 6,5-4 2,5 0 0,5-3 0,4-2 0,2 0-4,-5 2-7,-4 2-8,-3 2-8,-4 1 0,-3 0 4,-3 0 5,-2 0 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21"/>
    </inkml:context>
    <inkml:brush xml:id="br0">
      <inkml:brushProperty name="width" value="0.04183" units="cm"/>
      <inkml:brushProperty name="height" value="0.04183" units="cm"/>
      <inkml:brushProperty name="color" value="#FED406"/>
    </inkml:brush>
  </inkml:definitions>
  <inkml:trace contextRef="#ctx0" brushRef="#br0">85794 23031 525,'2'-13'63,"2"3"-9,4 4-7,2 4-9,2 3-4,1 2-2,1 2-1,2 2-1,0 1-3,3 1-3,1 2-4,3 0-2,-2 0-5,-3 1-3,-4 0-4,-4 0-5,-3 0-2,-1 1-1,-1 1-2,0 2-2,-3-1 0,-2 1 0,-3 0 1,-4-1 1,-3 1-2,-3 2-2,-5 0-4,-3 1-2,-2-1 0,1-1 1,1-2 1,1-2 2,-3-1 0,-4 3-2,-4 1-1,-6 3-2,-1 0 1,3-3 0,4-1 2,2-2 2,2-2 1,3-1 4,1 0 3,3-2 4,5-1 6,12-2 12,11-3 10,10 0 12,5-2 1,1 0-7,-1 0-9,1 0-7,2 0-6,6 0-3,7 0-3,5 0-4,0 1-3,-4 1-7,-6 3-5,-3 2-5,-5 1-2,0-2 2,-1-1 3,-1 0 2,-1-2-10,-3-1-22,-1 0-22,-2-1-22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22"/>
    </inkml:context>
    <inkml:brush xml:id="br0">
      <inkml:brushProperty name="width" value="0.04721" units="cm"/>
      <inkml:brushProperty name="height" value="0.04721" units="cm"/>
      <inkml:brushProperty name="color" value="#FED406"/>
    </inkml:brush>
  </inkml:definitions>
  <inkml:trace contextRef="#ctx0" brushRef="#br0">88476 22510 465,'-1'-15'18,"0"2"5,-2 2 4,0 3 5,-2 0 2,0 0-4,-1 0-2,-2 0-3,-1 1-3,-1 1-3,-3 0-4,-2 2-3,0 0-4,1 2-1,1 0-3,1 2-3,0 0-1,0 0-2,0 0-1,1 0-2,-1 1-1,0 2 1,0 2 0,1 2 0,0 2 2,2 3 4,2 3 4,2 3 5,2 2 2,0 0 1,2-1 1,1 1 1,-2 1 0,0 2 2,-4 4-1,0 3 2,-2 1-2,2-1-1,1-1-2,0-1-1,0 1-2,-1 2-1,-3 4 0,-2 3-1,0 0-1,2-2 0,3-2 0,1-1-1,1-2-1,2-2-2,0 0-3,2-1-1,0-2-1,0-3 0,0-3 1,0-3 0,1-2-3,2-1-8,2 0-9,2-2-7,1-2-6,3-4-1,2-4-1,2-4-2,1-4-2,1-4 0,1-4-1,1-3-2,0-2 3,-3 1 4,-1 0 5,-2 2 4,-2 1 4,-1 1 2,-1 1 1,0 1 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22"/>
    </inkml:context>
    <inkml:brush xml:id="br0">
      <inkml:brushProperty name="width" value="0.0519" units="cm"/>
      <inkml:brushProperty name="height" value="0.0519" units="cm"/>
      <inkml:brushProperty name="color" value="#FED406"/>
    </inkml:brush>
  </inkml:definitions>
  <inkml:trace contextRef="#ctx0" brushRef="#br0">89648 23237 423,'0'-15'20,"0"2"2,0 2 0,0 3 2,-3 0 2,-2 2 1,-5 0 3,-4 2 1,-1 1 0,-1 2-3,0 2-3,1 2-2,-1 2-2,0 4-2,1 2-2,-1 3-1,0 2-1,1 1-1,-1 2-1,0 0-1,2 1-1,1 1-1,2 1 0,2 1-2,2 0-1,1 1-2,0-1-1,2 1-2,0-1-1,2-1-1,0-1 0,2-1-2,1-1-1,2 1-5,2-1-2,2 1-4,2-3-3,3-5-3,3-4-3,3-6-2,3-4-2,1-6 0,3-4-1,2-5 0,0-3 0,0-1 3,1-1 1,-1-1 3,-1 1 2,-5 1 2,-3 2 1,-4 3 3,-4 1 6,-1 2 14,-2 3 14,-2 1 12,-3 4 7,-2 6 0,-4 6 0,-2 5-1,-2 4-2,0 0-5,1-1-6,-1 1-5,1 0-4,2-1-3,2 1-2,2 0-3,3-2-8,4-3-14,4-3-14,3-2-13,3-4-5,0-2 4,-1-4 6,1-2 5,0-3 3,-1-2 3,1-2 4,0-1 2,-1-2 2,-1 1 1,-1-1 1,0 0 2,-3 1 2,1 1 8,-2 1 7,0 1 7,-2 4 11,-1 8 16,-1 8 16,0 7 15,-2 5 2,-2-1-14,-2 1-14,-2 0-12,-1-1-10,0 1-3,0-1-3,1 1-4,-1-1-6,3-1-10,2-1-8,3-1-10,1-2-10,3-4-11,3-5-11,4-2-11,-1-5-5,-1 0 3,-2-3 2,-2-2 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2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92299 23650 999,'-8'7'-83,"2"0"20,0-2 21,2 0 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7"/>
    </inkml:context>
    <inkml:brush xml:id="br0">
      <inkml:brushProperty name="width" value="0.0281" units="cm"/>
      <inkml:brushProperty name="height" value="0.0281" units="cm"/>
      <inkml:brushProperty name="color" value="#00BFF3"/>
    </inkml:brush>
  </inkml:definitions>
  <inkml:trace contextRef="#ctx0" brushRef="#br0">64015 15450 782,'-7'29'100,"3"-4"-30,1-3-31,2-5-30,1-2-17,0-1-4,0-1-2,0 0-4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24"/>
    </inkml:context>
    <inkml:brush xml:id="br0">
      <inkml:brushProperty name="width" value="0.04407" units="cm"/>
      <inkml:brushProperty name="height" value="0.04407" units="cm"/>
      <inkml:brushProperty name="color" value="#FED406"/>
    </inkml:brush>
  </inkml:definitions>
  <inkml:trace contextRef="#ctx0" brushRef="#br0">92038 23128 499,'0'-15'52,"0"3"-7,0 1-8,0 2-8,-2 2-6,-2 2-1,-3 2-2,-3 2-2,-2 2-2,2 0-2,0 2-2,2 0-1,1 2-2,-1 2 2,0 2 1,0 2 0,0 2 1,-2 3-1,0 3 0,-1 3-1,0 2-1,0-1 1,2 1 1,1-1-1,1 1 1,2-1-1,2 1 1,2-1-1,1-1-2,0-3-2,0-3-4,0-3-3,1-2-1,4-2-3,2-2-1,4-2-1,1-3-1,3-4 1,1-4 2,3-4 2,2-3-5,1-3-8,3-3-10,1-3-8,1-2-4,1-2 4,-1 0 2,1 0 2,-2-1 4,-3 1 2,-3 1 2,-3 1 3,-3 1 2,-3-1 4,-2 1 2,-4-1 3,-1 1 3,0 1 3,0 1 2,0 1 3,-1 1 1,-1 3 2,0 1 1,-1 2 0,-1 2 2,0 1 2,0 0 2,0 2 2,-2 5 5,0 10 8,-3 9 7,-2 11 7,-1 4 1,0-1-9,1-2-8,-1 1-8,0-3-8,0 0-4,0-1-5,0-1-6,1 1-3,-1 1 0,0 3-1,0 1 0,1 0-6,0-1-11,2-3-11,1-1-11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24"/>
    </inkml:context>
    <inkml:brush xml:id="br0">
      <inkml:brushProperty name="width" value="0.03361" units="cm"/>
      <inkml:brushProperty name="height" value="0.03361" units="cm"/>
      <inkml:brushProperty name="color" value="#FED406"/>
    </inkml:brush>
  </inkml:definitions>
  <inkml:trace contextRef="#ctx0" brushRef="#br0">93452 23777 654,'7'-6'6,"1"2"14,0 4 12,0 3 12,-2 2 3,-1 5-9,-2 4-8,-2 4-9,-2 2-6,-3 1-4,-4 0-4,-2 3-3,-2-2-2,1-1 0,-1-3 0,0-1 0,1-3 1,1-1 1,0-2 1,2-2 1,3-2 1,6-2 1,6-3 1,6 0 2,3-3-3,3-1-7,1 0-5,3-1-7,0-2-8,-1 0-6,-1-1-9,-1-2-7,-2 1-3,-1 1 2,-2 0 2,-3 2 3,-1 0 2,-2 0 3,-2 0 1,-2 0 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24"/>
    </inkml:context>
    <inkml:brush xml:id="br0">
      <inkml:brushProperty name="width" value="0.05465" units="cm"/>
      <inkml:brushProperty name="height" value="0.05465" units="cm"/>
      <inkml:brushProperty name="color" value="#FED406"/>
    </inkml:brush>
  </inkml:definitions>
  <inkml:trace contextRef="#ctx0" brushRef="#br0">93844 22278 402,'-1'-21'3,"-1"3"4,0 4 5,-1 5 6,0 2 2,6 2 3,2 2 0,5 2 3,3 1-2,2 0-2,1 0-2,3 0-3,0 1-2,-3 4-2,-1 2 0,-2 3-1,-2 3-4,-1 0-3,0 1-4,-2 1-4,-1 0-1,-2-1 2,-3 0 4,0-2 1,-4 1 3,0 1 2,-3 3 1,-2 2 1,-1 0 2,2-1 3,1-1 2,0-1 2,1 0 0,-2 1 0,0 2-1,-1 0 0,0 1-2,2 1 0,2 1-2,2 1-1,1 0 0,0 1-2,0-1 0,0 1-2,0 0 0,0 2-2,0 3-1,0 1 0,0 3-2,0 1-1,0 2-1,0 2-2,-1 1 1,-2-2 0,-2 0 2,-1-1 0,-3-2-2,0-2-3,-2-1-4,0-3-5,-1-2-1,-1-5 0,-1-3-1,-1-4 1,-2-4-2,-2-1-2,-2-2-2,-1-2-2,-4-2-5,-3-2-5,-4-2-6,-4-2-5,0-2-1,7-2 6,5-2 7,7-1 5,3-2 0,0 0-8,2 0-8,1 1-7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25"/>
    </inkml:context>
    <inkml:brush xml:id="br0">
      <inkml:brushProperty name="width" value="0.03423" units="cm"/>
      <inkml:brushProperty name="height" value="0.03423" units="cm"/>
      <inkml:brushProperty name="color" value="#FED406"/>
    </inkml:brush>
  </inkml:definitions>
  <inkml:trace contextRef="#ctx0" brushRef="#br0">95650 21671 642,'3'-22'8,"6"3"15,5 3 16,7 3 16,3 2 4,3 2-7,1 2-7,3 2-7,-1 3-11,-2 2-16,-2 4-15,-1 2-17,-3 1-14,-3 0-15,-3-2-15,-2 0-14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0"/>
    </inkml:context>
    <inkml:brush xml:id="br0">
      <inkml:brushProperty name="width" value="0.04037" units="cm"/>
      <inkml:brushProperty name="height" value="0.04037" units="cm"/>
      <inkml:brushProperty name="color" value="#FED406"/>
    </inkml:brush>
  </inkml:definitions>
  <inkml:trace contextRef="#ctx0" brushRef="#br0">95800 24050 545,'53'0'131,"-4"0"-29,-4 0-30,-4 0-29,-1 0-17,4 0-5,3 0-3,2 0-4,1 0-4,0 0-2,-2 0-2,0 0-2,-2 0-5,-2 0-3,-2 0-6,-2 0-4,-1 0-4,-1 2 0,-2 0-1,0 2-1,-1-1 0,-1-1 3,-1 0 1,-2-1 2,-2-1-1,-5 0-5,-5 0-5,-4 0-4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0"/>
    </inkml:context>
    <inkml:brush xml:id="br0">
      <inkml:brushProperty name="width" value="0.03833" units="cm"/>
      <inkml:brushProperty name="height" value="0.03833" units="cm"/>
      <inkml:brushProperty name="color" value="#FED406"/>
    </inkml:brush>
  </inkml:definitions>
  <inkml:trace contextRef="#ctx0" brushRef="#br0">97113 22411 574,'-1'-14'3,"-1"3"7,0 3 7,-1 2 7,-1 5 6,2 6 4,0 6 5,2 6 5,0 3-1,0 1-3,0 0-4,0 3-4,-1-1-5,0 1-6,-2-1-7,0 0-5,-1 1-6,0-1-8,0 1-6,1-1-6,-2-1-7,-1-3-6,0-3-6,-1-2-7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0"/>
    </inkml:context>
    <inkml:brush xml:id="br0">
      <inkml:brushProperty name="width" value="0.03276" units="cm"/>
      <inkml:brushProperty name="height" value="0.03276" units="cm"/>
      <inkml:brushProperty name="color" value="#FED406"/>
    </inkml:brush>
  </inkml:definitions>
  <inkml:trace contextRef="#ctx0" brushRef="#br0">97300 23083 671,'22'0'110,"-1"0"-24,-3 0-24,-1 0-25,-1 0-16,0 0-10,-1 0-9,1 0-10,-1-1-14,-1 0-20,-1-2-20,0 0-20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1"/>
    </inkml:context>
    <inkml:brush xml:id="br0">
      <inkml:brushProperty name="width" value="0.04653" units="cm"/>
      <inkml:brushProperty name="height" value="0.04653" units="cm"/>
      <inkml:brushProperty name="color" value="#FED406"/>
    </inkml:brush>
  </inkml:definitions>
  <inkml:trace contextRef="#ctx0" brushRef="#br0">97963 22216 472,'0'-12'9,"0"8"18,0 8 17,0 8 18,-1 5 4,-1 3-10,0 3-9,-1 3-9,-1 2-7,0 1-4,0 0-2,0 2-4,0 1-2,0-1-2,0 0-1,1 1-2,-1-1-5,2 0-12,0 1-10,2-1-11,-1 0-3,-1-2 3,0 0 6,-1-1 3,-1-2-9,2-5-20,0-3-23,2-4-21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1"/>
    </inkml:context>
    <inkml:brush xml:id="br0">
      <inkml:brushProperty name="width" value="0.0291" units="cm"/>
      <inkml:brushProperty name="height" value="0.0291" units="cm"/>
      <inkml:brushProperty name="color" value="#FED406"/>
    </inkml:brush>
  </inkml:definitions>
  <inkml:trace contextRef="#ctx0" brushRef="#br0">98300 21878 756,'9'-22'2,"1"5"7,3 3 6,2 5 5,1 2 4,1 2 4,1 2 3,2 2 3,0 1-2,3 2-9,1 0-7,3 2-8,-1 0-6,-1 1-5,-3 2-4,-1 0-3,-3 0-11,-3-1-16,-3 0-15,-2-2-17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1"/>
    </inkml:context>
    <inkml:brush xml:id="br0">
      <inkml:brushProperty name="width" value="0.03813" units="cm"/>
      <inkml:brushProperty name="height" value="0.03813" units="cm"/>
      <inkml:brushProperty name="color" value="#FED406"/>
    </inkml:brush>
  </inkml:definitions>
  <inkml:trace contextRef="#ctx0" brushRef="#br0">99113 21143 576,'-22'-8'8,"6"2"13,5 1 15,5 1 14,2 1 5,2 3-6,0 4-5,2 2-5,0 4-6,0 6-4,0 4-6,0 5-6,0 4-4,0 2-7,0 4-6,0 3-5,0 2-1,0 2 3,0 2 4,0 2 3,0-3-12,0-10-31,0-8-29,0-8-31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0"/>
    </inkml:context>
    <inkml:brush xml:id="br0">
      <inkml:brushProperty name="width" value="0.04018" units="cm"/>
      <inkml:brushProperty name="height" value="0.04018" units="cm"/>
      <inkml:brushProperty name="color" value="#F2395B"/>
    </inkml:brush>
  </inkml:definitions>
  <inkml:trace contextRef="#ctx0" brushRef="#br0">37347 13013 547,'-14'1'75,"2"5"-9,4 4-11,3 4-11,1 2-6,2 1-6,0 1-4,2 1-5,0 1-3,0-1-3,0 1-1,0-1-3,0 1-2,0 0-3,0-1-3,0 1-4,0-2-1,2-1-1,0-3-1,2-1 0,1-3-4,5-2-6,4-4-5,4-2-6,1-5-1,1-4 3,-1-6 3,1-3 3,-2-5 2,-1 0-1,-2-1 1,-2 0-1,-3-2 0,-1 3 3,-2 0 2,-2 1 2,-2 0 2,-1 0 3,0 1 3,-1-1 4,-2 2 1,-1 1 2,0 2 1,-1 3 1,-1 0 0,0 2-2,0 1-1,0 1-1,-1 1-3,-2 2-7,-1 2-5,-3 2-6,-1 2-6,0 4-3,1 2-4,-1 3-4,1 1-3,0-2-3,2-2-1,1-2-3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8"/>
    </inkml:context>
    <inkml:brush xml:id="br0">
      <inkml:brushProperty name="width" value="0.03488" units="cm"/>
      <inkml:brushProperty name="height" value="0.03488" units="cm"/>
      <inkml:brushProperty name="color" value="#00BFF3"/>
    </inkml:brush>
  </inkml:definitions>
  <inkml:trace contextRef="#ctx0" brushRef="#br0">64329 14994 630,'-7'-8'4,"1"2"8,0 1 9,2 0 7,3 3 7,4 4 4,5 4 5,5 4 5,2 1-3,-2 1-11,-3 0-10,-1 0-10,-2 0-8,0 1-4,-2 1-5,0 1-4,-3 0-4,-3-1-2,-2-1-4,-3 0-2,-3-3-2,0 1 0,-1-2 0,-1 0 0,0-2 0,0-1 2,2-1 1,1 0 2,0-2 2,0 0 1,1-2 2,-1 0 2,2-1 8,4 0 16,4 0 14,4 0 15,3-1 5,1 0-9,3-2-8,1 0-8,2-1-8,0 2-11,-1 0-9,1 2-9,-1 0-10,1 0-9,-1 0-8,1 0-9,-2 0-5,-1 2 1,-2 0-1,-2 2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2"/>
    </inkml:context>
    <inkml:brush xml:id="br0">
      <inkml:brushProperty name="width" value="0.0441" units="cm"/>
      <inkml:brushProperty name="height" value="0.0441" units="cm"/>
      <inkml:brushProperty name="color" value="#FED406"/>
    </inkml:brush>
  </inkml:definitions>
  <inkml:trace contextRef="#ctx0" brushRef="#br0">98840 23500 498,'23'15'131,"-1"-1"-28,-1-1-29,-1 0-28,0-2-16,1 1-6,1 0-6,1 0-4,0-1-3,-1 1-1,-1 0 1,0 0 0,-3-1-2,1-1-3,-2-1-3,-1 0-2,-4 0-4,-6 1-3,-8 3-2,-6 2-3,-8 1-3,-7 1-1,-9 1-3,-7 1-1,-6 2-4,-2 3-6,-4 3-7,-2 3-6,3-2 0,10-7 4,9-7 7,11-7 4,5-2 1,0 2-5,2 2-5,1 2-4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4"/>
    </inkml:context>
    <inkml:brush xml:id="br0">
      <inkml:brushProperty name="width" value="0.04334" units="cm"/>
      <inkml:brushProperty name="height" value="0.04334" units="cm"/>
      <inkml:brushProperty name="color" value="#FED406"/>
    </inkml:brush>
  </inkml:definitions>
  <inkml:trace contextRef="#ctx0" brushRef="#br0">99116 27822 507,'-1'-17'4,"-4"-3"6,-2-3 7,-3-3 7,-3 1 2,0 5 0,-1 5-1,-1 5-2,0 3-1,2 2-4,3 2-2,1 2-3,0 2-2,-2 4 0,-2 2 0,-1 3 0,-3 3-1,0 2 0,-1 1 0,-1 3 0,0 1 0,1 3 2,1 1 1,1 3 1,0 0 0,2 1-1,1-1-1,1 1-1,0-1-1,0 1 0,0-1-1,1 0-1,0 0-1,2-1-2,2-1-1,3-1-1,1-2-1,3-3 0,4-3 0,2-2 0,3-4-1,2-1-4,2-2-3,1-2-3,2-2-2,2-2-3,0-2-2,1-2-1,2-3-3,3-2-2,3-3-2,3-3-2,0-2-1,-2 0 3,-1 1 0,-3-1 3,-1 0 1,-3 1 3,-1-1 4,-2 0 2,-5 5 10,-5 9 19,-6 8 19,-6 9 17,-2 5 6,1-1-7,0 1-9,2 0-7,2-4-12,6-3-15,4-6-15,5-4-15,4-5-9,2 0-5,1-3-4,3-2-3,0-1-1,-1-2 6,-1 0 4,-1-1 5,-2 0 3,-3 0 4,-3 2 2,-2 1 4,-4 2 13,-1 4 24,-2 4 24,-1 4 24,-2 3 5,0 3-14,0 3-14,0 4-13,0 1-14,1 1-15,2 1-14,0 1-14,2-3-12,2-5-9,2-6-8,2-6-9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5"/>
    </inkml:context>
    <inkml:brush xml:id="br0">
      <inkml:brushProperty name="width" value="0.04833" units="cm"/>
      <inkml:brushProperty name="height" value="0.04833" units="cm"/>
      <inkml:brushProperty name="color" value="#FED406"/>
    </inkml:brush>
  </inkml:definitions>
  <inkml:trace contextRef="#ctx0" brushRef="#br0">101970 27116 455,'1'-12'8,"0"8"17,2 8 17,0 8 16,0 5 5,0 5-6,-2 3-7,0 5-6,-2 2-6,0 4-5,-2 3-6,0 3-5,-2 0-4,0 2-1,-1-1-2,-1 0-1,-1 0-4,2 0-6,1 0-7,1 0-5,-1-1-6,2 0-6,-1-1-5,0-1-6,1-3-4,2-4-4,2-4-2,2-3-5,0-5 1,0-3 1,-2-4 2,0-4 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5"/>
    </inkml:context>
    <inkml:brush xml:id="br0">
      <inkml:brushProperty name="width" value="0.04748" units="cm"/>
      <inkml:brushProperty name="height" value="0.04748" units="cm"/>
      <inkml:brushProperty name="color" value="#FED406"/>
    </inkml:brush>
  </inkml:definitions>
  <inkml:trace contextRef="#ctx0" brushRef="#br0">101150 29378 463,'14'2'105,"-1"4"-19,-2 4-21,-2 4-20,-2 2-12,-2 3-2,-3 1-4,0 3-2,-2 1-3,2 3-2,0 1-2,2 2-2,-1 1-3,1-1-2,0-1-3,0-1-3,0-2-1,0-3-2,0-3-1,0-3-2,2-4-3,4-5-4,3-4-4,5-6-5,3-7-3,5-9 0,3-11-3,5-8-1,1-8-2,2-1-3,1-2-3,1-1-3,-2 0-2,-2 6 1,-3 4-1,-3 5 1,-5 6 0,-5 5 0,-6 7 0,-6 5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6"/>
    </inkml:context>
    <inkml:brush xml:id="br0">
      <inkml:brushProperty name="width" value="0.04363" units="cm"/>
      <inkml:brushProperty name="height" value="0.04363" units="cm"/>
      <inkml:brushProperty name="color" value="#FED406"/>
    </inkml:brush>
  </inkml:definitions>
  <inkml:trace contextRef="#ctx0" brushRef="#br0">96892 32716 504,'-15'0'0,"2"0"0,3 0 0,1 0 0,2-1 7,0-1 15,2 0 14,1-1 15,2-1 4,5 2-6,6 0-5,4 2-6,5 1-3,5 2-4,5 2-2,5 2-3,3 0-3,0-1-4,2-1-5,1 0-3,-2-1-6,-2 2-5,-3 0-5,-3 1-6,-3 1-5,-2 0-6,-1 0-6,-2 0-4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7"/>
    </inkml:context>
    <inkml:brush xml:id="br0">
      <inkml:brushProperty name="width" value="0.04466" units="cm"/>
      <inkml:brushProperty name="height" value="0.04466" units="cm"/>
      <inkml:brushProperty name="color" value="#FED406"/>
    </inkml:brush>
  </inkml:definitions>
  <inkml:trace contextRef="#ctx0" brushRef="#br0">97810 31992 492,'-15'-3'85,"2"8"-9,2 9-8,3 10-8,0 5-7,2 4-9,1 4-6,0 4-9,0 3-6,0 2-6,-1 2-7,-1 2-6,0 0-6,2-2-9,2-2-7,2-2-9,1-3-7,2-4-9,0-3-9,2-5-8,0-5-2,2-5 3,0-6 3,1-6 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7"/>
    </inkml:context>
    <inkml:brush xml:id="br0">
      <inkml:brushProperty name="width" value="0.05201" units="cm"/>
      <inkml:brushProperty name="height" value="0.05201" units="cm"/>
      <inkml:brushProperty name="color" value="#FED406"/>
    </inkml:brush>
  </inkml:definitions>
  <inkml:trace contextRef="#ctx0" brushRef="#br0">99382 32172 423,'0'-15'0,"0"3"0,0 1 0,0 2 0,-1 1 4,0-2 10,-2 0 9,0-1 9,-2-1 3,-2 1-1,-2-1-2,-1 0-2,-2 1-2,0 2-3,0 3-2,0 1-4,0 1-2,-1 2-2,-1 0-1,-1 2-1,-2 1-1,-2 4 1,-2 2 0,-1 3 1,-1 4 0,1 4 0,1 3-1,1 5 1,0 3-2,1 4 1,-1 4-1,1 5 0,-1 1-1,0 2-1,1 0-2,-1 2-2,1-2 0,3-2-1,1-4-1,2-2-1,2-4-1,3-3-3,1-5-2,2-4-3,5-3-3,10-4-4,8-5-5,9-3-4,5-5-5,0-8-3,2-6-4,1-7-5,-1-4 0,-1-1 2,-3-1 3,-1 0 2,-4 0 4,-1 2 6,-4 4 4,-3 3 5,-5 5 13,-5 5 20,-6 6 19,-5 6 20,-4 5 6,0 3-11,0 5-9,0 3-10,1 2-7,0-3-2,2-1-3,1-2-3,2-2-6,6-1-9,4-1-10,5-1-9,3-2-8,1-4-6,2-4-5,0-4-7,0-4-2,-1-2 0,-1-3 2,-1-3 1,-1-1 3,0 1 7,-2 0 6,-1 2 6,-1 4 16,-2 8 25,-2 8 25,-2 8 25,-2 3 4,-1 1-18,0-1-17,-2 1-16,1-1-15,0-1-8,2-1-10,0 0-10,2-3-11,2-3-15,2-3-14,2-2-15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8"/>
    </inkml:context>
    <inkml:brush xml:id="br0">
      <inkml:brushProperty name="width" value="0.04217" units="cm"/>
      <inkml:brushProperty name="height" value="0.04217" units="cm"/>
      <inkml:brushProperty name="color" value="#FED406"/>
    </inkml:brush>
  </inkml:definitions>
  <inkml:trace contextRef="#ctx0" brushRef="#br0">101444 31813 521,'16'-22'37,"1"6"-2,1 5 1,2 5-2,-2 2 1,0 2 4,0 0 3,-2 2 2,-2 1-1,-1 4-6,-2 2-7,-2 3-7,-4 5-5,-6 4-5,-6 4-5,-6 7-5,-4 0-2,-3 0-1,-3-1 0,-3-1 0,-1-3-3,1-3-8,1-5-7,1-3-7,2-3-4,3 0-2,3-2-2,3-1-2,5 0 6,8-2 14,8-1 13,8 0 15,4-2 5,4-1 0,3 0-1,3-1-1,0-1-2,-1 0 0,-3 0-2,-1 0-1,-3 0-8,-3 0-17,-3 0-16,-2 0-16,-4-2-9,1 0-2,-2-3-2,0-2-3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8"/>
    </inkml:context>
    <inkml:brush xml:id="br0">
      <inkml:brushProperty name="width" value="0.03695" units="cm"/>
      <inkml:brushProperty name="height" value="0.03695" units="cm"/>
      <inkml:brushProperty name="color" value="#FED406"/>
    </inkml:brush>
  </inkml:definitions>
  <inkml:trace contextRef="#ctx0" brushRef="#br0">102250 32166 595,'30'-7'13,"-1"2"15,-3 2 15,-1 2 14,-1 1 4,1 2-8,1 0-8,1 2-8,-1-1-8,-2-1-8,-1 0-8,-2-1-9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8"/>
    </inkml:context>
    <inkml:brush xml:id="br0">
      <inkml:brushProperty name="width" value="0.04317" units="cm"/>
      <inkml:brushProperty name="height" value="0.04317" units="cm"/>
      <inkml:brushProperty name="color" value="#FED406"/>
    </inkml:brush>
  </inkml:definitions>
  <inkml:trace contextRef="#ctx0" brushRef="#br0">102743 31474 509,'-8'-7'3,"2"-1"7,1 0 5,0 0 7,1 5 12,0 10 16,0 9 17,0 11 16,0 6-1,-2 4-21,0 4-20,-1 4-21,-1 4-17,0 4-17,0 4-15,1 3-15,-1-3-12,2-10-8,0-11-9,2-11-7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8"/>
    </inkml:context>
    <inkml:brush xml:id="br0">
      <inkml:brushProperty name="width" value="0.0308" units="cm"/>
      <inkml:brushProperty name="height" value="0.0308" units="cm"/>
      <inkml:brushProperty name="color" value="#00BFF3"/>
    </inkml:brush>
  </inkml:definitions>
  <inkml:trace contextRef="#ctx0" brushRef="#br0">64850 15196 714,'2'-14'71,"4"3"-13,3 3-11,5 3-12,2 1-9,1 2-5,1 0-6,2 2-5,-2 0-7,0 0-9,0 0-7,-2 0-9,-2 0-5,-1 2-4,-2 0-2,-2 2-4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9"/>
    </inkml:context>
    <inkml:brush xml:id="br0">
      <inkml:brushProperty name="width" value="0.04279" units="cm"/>
      <inkml:brushProperty name="height" value="0.04279" units="cm"/>
      <inkml:brushProperty name="color" value="#FED406"/>
    </inkml:brush>
  </inkml:definitions>
  <inkml:trace contextRef="#ctx0" brushRef="#br0">96482 37297 514,'-19'-8'7,"9"0"14,8 1 14,10-1 15,7 1 4,7 2-2,6 2-5,8 2-3,5 1-6,1 2-6,2 0-6,2 2-7,0 0-4,-2 2-1,-2 0-1,-2 1-1,-3 1-5,-5-2-10,-5-1-9,-5 0-10,-4-1-7,-1 0-6,-2 0-5,-2 0-5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39"/>
    </inkml:context>
    <inkml:brush xml:id="br0">
      <inkml:brushProperty name="width" value="0.04531" units="cm"/>
      <inkml:brushProperty name="height" value="0.04531" units="cm"/>
      <inkml:brushProperty name="color" value="#FED406"/>
    </inkml:brush>
  </inkml:definitions>
  <inkml:trace contextRef="#ctx0" brushRef="#br0">97657 36547 485,'-8'-7'2,"2"0"4,1 2 4,0 1 3,0 3 11,0 7 14,-1 7 17,-1 8 15,-1 3 2,0 4-14,0 3-12,0 3-12,1 2-9,-1 0-4,0 2-2,0 1-5,0 0-6,0 0-12,1 0-12,-1 0-10,1 0-5,2-2 2,2 0 1,2-1 3,1-3-3,0-6-8,0-3-8,0-6-7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40"/>
    </inkml:context>
    <inkml:brush xml:id="br0">
      <inkml:brushProperty name="width" value="0.04712" units="cm"/>
      <inkml:brushProperty name="height" value="0.04712" units="cm"/>
      <inkml:brushProperty name="color" value="#FED406"/>
    </inkml:brush>
  </inkml:definitions>
  <inkml:trace contextRef="#ctx0" brushRef="#br0">99431 36600 466,'-52'51'185,"7"-6"-45,8-8-45,6-6-45,3-4-25,-1-1-7,-1-1-6,0-1-6,-2-1-4,1 1-1,0-1-3,-1 1 0,3-2-3,4-3-3,3-3-3,4-3-3,9-3-1,12-2 0,13-4 1,14-2 1,6-3 1,2 0 2,2-2 1,2 0 3,1-1 0,-2 0-3,0 0-3,-1 0-3,-3 1-1,-4 0 0,-4 2 1,-3 0-1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40"/>
    </inkml:context>
    <inkml:brush xml:id="br0">
      <inkml:brushProperty name="width" value="0.04748" units="cm"/>
      <inkml:brushProperty name="height" value="0.04748" units="cm"/>
      <inkml:brushProperty name="color" value="#FED406"/>
    </inkml:brush>
  </inkml:definitions>
  <inkml:trace contextRef="#ctx0" brushRef="#br0">100072 37143 463,'-9'-3'31,"0"10"21,-1 9 20,-1 11 19,-1 6 1,0 5-18,0 3-19,1 4-18,-1 2-15,0 1-11,1 2-12,-1 0-10,1-1-6,2-6-4,2-4-3,3-5-3,0-5 0,2-3 2,0-5 3,2-3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40"/>
    </inkml:context>
    <inkml:brush xml:id="br0">
      <inkml:brushProperty name="width" value="0.06119" units="cm"/>
      <inkml:brushProperty name="height" value="0.06119" units="cm"/>
      <inkml:brushProperty name="color" value="#FED406"/>
    </inkml:brush>
  </inkml:definitions>
  <inkml:trace contextRef="#ctx0" brushRef="#br0">101179 36962 359,'-8'-14'2,"-2"4"3,0 4 4,-1 5 3,-1 1 5,0 0 6,1 0 8,-1 0 6,-1 1 2,-2 5-2,-1 4-1,-3 4-3,-1 2-2,1 3-5,-1 2-4,1 1-4,0 2-3,2 3 1,3 1 1,1 3-1,2 0 1,2 2-3,3 1 0,1 1-2,1-1-3,2-2-3,0-2-5,2-1-3,2-4-4,6-5-2,4-5-3,5-5-1,4-4-5,1-2-5,3-4-5,1-2-5,2-5-3,1-6 2,1-5-1,1-7 2,-1-4 1,-2-4 3,-1-4 3,-3-4 3,1-3 3,1-1 2,3 0 3,1-1 1,0 1 4,-1 4 2,-3 3 4,-1 5 2,-3 3 4,-3 3 4,-3 3 4,-3 3 4,-2 3 9,-2 3 15,-2 3 14,-2 3 16,-3 4 1,-4 8-12,-4 6-11,-4 7-11,-2 5-8,1 5-2,-1 3-2,0 5-3,1 2-2,0 2-5,2 2-4,1 2-3,1 1-4,2 0-1,2 0-3,2 0-2,1-1-5,0-4-9,0-2-8,0-3-8,0-3-7,0-3-5,0-4-5,0-1-4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41"/>
    </inkml:context>
    <inkml:brush xml:id="br0">
      <inkml:brushProperty name="width" value="0.04179" units="cm"/>
      <inkml:brushProperty name="height" value="0.04179" units="cm"/>
      <inkml:brushProperty name="color" value="#FED406"/>
    </inkml:brush>
  </inkml:definitions>
  <inkml:trace contextRef="#ctx0" brushRef="#br0">103950 37295 526,'46'-13'147,"-2"4"-34,-2 6-35,-2 5-35,0 1-19,-1 1-5,0 0-5,0 0-5,-3 0-2,-6 0-1,-5 0 1,-6 0-1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49"/>
    </inkml:context>
    <inkml:brush xml:id="br0">
      <inkml:brushProperty name="width" value="0.05225" units="cm"/>
      <inkml:brushProperty name="height" value="0.05225" units="cm"/>
      <inkml:brushProperty name="color" value="#00BFF3"/>
    </inkml:brush>
  </inkml:definitions>
  <inkml:trace contextRef="#ctx0" brushRef="#br0">88852 45519 421,'13'-42'68,"-3"8"-11,-4 9-10,-4 9-11,-3 4-7,-2 0-5,-2 0-3,-2 1-4,-2 0-5,-1 0-3,-3 2-3,-2 1-4,0 1-2,-1 2 1,0 2 0,1 2 0,-2 1 1,-2 2-1,-2 0 0,-1 2-1,-1 1 2,-1 3 2,1 4 2,-1 2 3,1 3 0,1 3 0,1 3-2,1 3-1,1 2-1,3 3 1,1 1 0,2 2-1,2 2 1,1 1-2,0 0 0,2 2-2,0 0 0,0-2-1,1 0-1,-1-1 0,1-3 0,2-2 1,2-3 1,2-3 1,1-3 0,0-3 0,0-3-1,0-2 1,1-3-1,4-1-2,2-1-2,4 0-1,2-4-2,5-2 0,3-6 0,5-2 0,2-5-3,1-2-3,0-3-5,2-3-3,0-2-3,-3 1 0,-2-1 0,-1 1 0,-3 0 1,-3 2 5,-3 3 4,-2 1 5,-4 2 3,-1 1 4,-2 0 4,-2 2 4,-1 3 7,0 8 11,0 6 12,0 7 11,-1 5 2,-1 0-8,0 0-8,-1 3-9,-1-2-4,0-1-5,0-3-3,0-1-3,2-6-12,7-6-19,6-10-19,6-6-20,2-5-4,-1-2 9,-1 0 9,-1-1 10,-2 0 6,-1-1 4,-2 1 4,-2-1 5,-3 2 4,-1 3 6,-2 2 6,-2 4 5,-3 5 12,-2 6 19,-4 8 20,-2 6 18,-1 3 1,2-1-17,2-1-18,2-1-17,3 1-22,4 1-24,4 3-26,4 2-25,1-2-7,-1-5 11,-1-5 11,0-5 11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0"/>
    </inkml:context>
    <inkml:brush xml:id="br0">
      <inkml:brushProperty name="width" value="0.05851" units="cm"/>
      <inkml:brushProperty name="height" value="0.05851" units="cm"/>
      <inkml:brushProperty name="color" value="#00BFF3"/>
    </inkml:brush>
  </inkml:definitions>
  <inkml:trace contextRef="#ctx0" brushRef="#br0">91150 46168 376,'1'-16'4,"2"-2"8,2 0 8,2 0 8,1 0 2,3 4-3,2 4-3,2 5-4,0 2-2,1 6-1,0 2-1,0 5-1,-2 3-1,-3 3-1,-3 3-1,-2 4-1,-5 1-1,-4 2-2,-6 3 0,-4 1-3,-3 0 0,-1-1 0,-2-3 0,1-1 0,-1-4-2,4-3-2,3-4-1,3-4-3,5-5-1,8-3-1,7-4 0,9-3 0,5-5-1,1-2-1,2-3-1,3-3-1,1-3-3,2-1-2,3-3-3,1-1-2,-1-1-1,-6 1 1,-4 1 1,-4 1 1,-5 2 1,-3 3 2,-3 3 1,-2 3 1,-4 1 3,-1 2 5,-2 0 5,-2 2 4,-2 1 10,-2 2 12,-2 3 14,-1 1 14,-2 3 2,2 4-8,0 3-8,2 5-9,-1 3-4,0 1-3,-1 3-3,-1 1-3,-1 2-2,2 1 0,0 1 0,2 1 0,0 0-2,0-1-2,0-1-3,0-1-1,1-1-3,0-1-2,2-1-3,0-1-1,5-2-5,6-3-5,7-2-7,7-4-5,3-4-4,-1-6 0,-1-6-1,-1-6 0,1-5 0,1-7 1,3-5 2,1-6 1,-1-4 2,-3-1 3,-5-1 3,-3 0 3,-4-1 2,-2 0 3,-4 0 2,-3 0 2,-2 2 2,-4 5 2,-2 5 2,-3 6 2,-4 3 1,-4 5-1,-4 3-1,-3 4 0,-4 5-4,-1 6-6,-3 6-6,-1 6-7,1 3-2,3 1 2,5 1 3,3 1 1,3 0-2,2-3-11,3-1-9,1-2-9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0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94259 46978 463,'-15'-7'0,"4"0"0,3 2 0,3 1 0,2 0 7,3 0 16,4 0 15,2 0 15,2 0 2,2 0-12,0 0-10,1 0-11,2 0-6,2 1-1,1-1-2,3 0-1,0 0 0,-3 2 0,-1 0-1,-2 2 1,-2 0 2,1 2 3,0 0 4,0 2 3,1 0 0,3 3-4,3 2-3,3 2-4,2 0-5,1-1-6,1 0-7,1-2-5,1-1-6,1-2-4,1-3-4,1 0-5,-1-2-4,-2 0-4,-2 0-4,-1 0-3,-3-2-2,-5 0 1,-3-3 2,-4-2 1,-5 0 2,-2 0 5,-6 2 3,-2 1 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1"/>
    </inkml:context>
    <inkml:brush xml:id="br0">
      <inkml:brushProperty name="width" value="0.04721" units="cm"/>
      <inkml:brushProperty name="height" value="0.04721" units="cm"/>
      <inkml:brushProperty name="color" value="#00BFF3"/>
    </inkml:brush>
  </inkml:definitions>
  <inkml:trace contextRef="#ctx0" brushRef="#br0">95202 45583 465,'-1'-22'9,"0"3"16,-2 3 17,0 3 16,-1 7 8,0 14-5,0 12-2,0 12-5,0 9-5,1 5-10,-2 2-8,2 5-10,-2 2-7,0 2-7,-1 0-8,-2 1-6,1-1-9,1-4-11,0-4-12,2-4-11,1-5-6,2-4 1,2-5 0,2-5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38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65204 14761 580,'-14'-13'43,"3"8"10,3 7 10,3 6 9,2 7-3,2 7-15,2 7-16,2 6-16,0 5-16,-1 0-20,0 2-19,-2 0-19,0-3-10,0-7-2,0-9-1,0-7-2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1"/>
    </inkml:context>
    <inkml:brush xml:id="br0">
      <inkml:brushProperty name="width" value="0.05268" units="cm"/>
      <inkml:brushProperty name="height" value="0.05268" units="cm"/>
      <inkml:brushProperty name="color" value="#00BFF3"/>
    </inkml:brush>
  </inkml:definitions>
  <inkml:trace contextRef="#ctx0" brushRef="#br0">97497 45706 417,'6'-35'0,"-3"10"0,-2 7 0,-3 10 0,-2 6 12,2 4 24,0 4 24,2 4 24,-1 4 5,0 7-15,-2 5-15,0 7-16,-2 4-8,-2 4-6,-2 4-4,-1 4-5,-2 1-7,2-1-10,0 0-8,2-2-9,0-3-4,1-8 2,-1-6 3,0-7 2,2-7-7,6-8-18,4-8-16,6-8-17,1-7-7,-1-5 7,0-7 6,-2-5 5,-1-2 8,-1 1 12,0 3 10,-1 2 12,-1 2 8,1 3 7,2 3 7,0 3 6,1 2 7,2 2 7,0 3 7,1 1 7,1 2 1,2 2-3,0 2-5,1 2-3,1 2-6,-1 0-5,1 2-6,0 0-6,-1 1-8,-1 2-10,-1 0-9,0 2-11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1"/>
    </inkml:context>
    <inkml:brush xml:id="br0">
      <inkml:brushProperty name="width" value="0.05774" units="cm"/>
      <inkml:brushProperty name="height" value="0.05774" units="cm"/>
      <inkml:brushProperty name="color" value="#00BFF3"/>
    </inkml:brush>
  </inkml:definitions>
  <inkml:trace contextRef="#ctx0" brushRef="#br0">98528 45506 381,'7'-22'29,"-2"5"-1,-3 3 1,0 4-1,-2 7 6,0 10 12,0 9 13,0 11 12,-2 7 0,0 4-12,-3 6-13,-2 4-11,-1 8-9,-2 8-4,0 9-4,-1 8-4,0 1-10,2-7-17,2-9-16,3-7-17,0-6-10,2-2-4,0-4-4,2-2-4,0-7 1,0-8 5,0-9 6,0-8 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1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99489 45028 599,'-5'-22'42,"6"5"5,6 3 5,6 5 4,4 2-2,3 2-10,3 2-9,3 2-9,1 1-8,1 2-4,-1 0-5,1 2-6,-3-1-5,-2 2-9,-3-2-7,-2 1-8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2"/>
    </inkml:context>
    <inkml:brush xml:id="br0">
      <inkml:brushProperty name="width" value="0.04295" units="cm"/>
      <inkml:brushProperty name="height" value="0.04295" units="cm"/>
      <inkml:brushProperty name="color" value="#00BFF3"/>
    </inkml:brush>
  </inkml:definitions>
  <inkml:trace contextRef="#ctx0" brushRef="#br0">99943 44284 512,'-8'-15'0,"2"2"0,1 3 0,0 1 0,1 3 11,0 6 25,0 4 23,0 6 24,0 5 3,1 7-14,-1 7-16,0 7-15,-1 4-14,0 2-12,-2 2-13,0 2-13,0-2-4,0-4 3,2-6 3,1-4 4,0-4-12,0-5-27,0-3-27,0-4-26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2"/>
    </inkml:context>
    <inkml:brush xml:id="br0">
      <inkml:brushProperty name="width" value="0.0453" units="cm"/>
      <inkml:brushProperty name="height" value="0.0453" units="cm"/>
      <inkml:brushProperty name="color" value="#00BFF3"/>
    </inkml:brush>
  </inkml:definitions>
  <inkml:trace contextRef="#ctx0" brushRef="#br0">99374 47113 485,'-21'-8'2,"5"2"5,5 1 3,5 0 5,3 1 4,3 0 3,4 0 3,2 1 4,5-1 3,6 2 4,5 0 3,7 2 4,4-1-2,4-1-5,4 0-5,4-1-7,2-1-3,-2 2-3,0 0 0,-1 2-3,-1 0-3,0 0-2,0 0-4,0 0-2,0 0-7,0 2-7,0 0-8,1 2-8,-3 0-6,-2 0-4,-3-1-5,-3 2-4,-4-2-1,-4 1 4,-3 0 3,-4 0 4,-4 0 0,-1 0-1,-2 0 0,-2 0-2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3"/>
    </inkml:context>
    <inkml:brush xml:id="br0">
      <inkml:brushProperty name="width" value="0.04784" units="cm"/>
      <inkml:brushProperty name="height" value="0.04784" units="cm"/>
      <inkml:brushProperty name="color" value="#00BFF3"/>
    </inkml:brush>
  </inkml:definitions>
  <inkml:trace contextRef="#ctx0" brushRef="#br0">101983 46377 459,'-6'-6'10,"4"2"20,4 4 19,4 3 20,3 1 4,3 1-12,3 1-11,4 2-12,1 1-8,3 1-6,1 3-5,3 2-6,-1 0-3,-2-1-1,-1-1-2,-2 0-1,-3-1 0,-1 1 1,-3 1 2,-1 2 0,-3-1-1,-2 1-5,-4 0-3,-2-1-6,-4 1-1,-2 0-1,-4-1 0,-2 1 0,-3 0-1,-3-1-2,-3 1-2,-3 0-2,-3 0-5,-1 1-5,-3 1-7,-1 1-6,0 0-1,3-1 3,3-1 4,3 0 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3"/>
    </inkml:context>
    <inkml:brush xml:id="br0">
      <inkml:brushProperty name="width" value="0.06148" units="cm"/>
      <inkml:brushProperty name="height" value="0.06148" units="cm"/>
      <inkml:brushProperty name="color" value="#00BFF3"/>
    </inkml:brush>
  </inkml:definitions>
  <inkml:trace contextRef="#ctx0" brushRef="#br0">103455 45699 357,'0'-14'0,"0"1"0,0 2 0,0 3 0,0-1 3,0 0 6,0-2 5,0 0 6,0 0 4,0-1 0,0 0 1,0 0 0,-1 1 3,-1 1 4,0 0 3,-1 2 5,-3 2-2,-2 2-6,-3 4-6,-3 3-7,-3 2-3,-2 5-2,-2 4-1,-1 3-3,-1 4-1,-1 3 0,1 3 0,-1 3 1,1 3-1,-1 5 0,1 3-1,-1 4 1,2 1-1,1-1 0,2 0 0,3-1-1,1-3-1,4-4-2,3-4-3,3-3-2,4-5-5,7-4-6,7-3-6,8-4-7,3-5-3,1-5-1,1-4-2,1-5 0,0-4 0,1-2 4,-1-2 2,0-1 3,-1-2 2,-3 0 1,-3 1 1,-2-1 2,-4 1 3,-3 3 6,-3 1 6,-2 2 6,-3 3 8,-2 6 11,-2 5 11,-2 4 10,-1 3 3,0 3-7,0 2-8,0 2-5,1-1-6,0 0-3,2 0-4,0-2-3,4-3-4,6-3-6,6-4-5,5-4-6,3-4-7,-1-4-9,-1-4-10,-1-3-9,-1-4-6,-1-1 0,0-3-2,-2-1-1,-2 0 7,-1 5 14,-2 3 15,-2 4 13,-2 4 19,-2 6 20,-3 5 21,0 4 22,-2 4 3,0 3-15,0 3-14,0 3-15,0 1-7,0-1-2,0-1-1,0-1-1,0 0-9,0 0-20,0-1-18,0 1-19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4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100523 51089 493,'-15'0'0,"2"-2"0,3 0 0,1-1 0,1-2 8,0 2 17,0-1 15,1 0 17,4 1 6,11 2-5,11 2-3,11 2-5,8 1-5,7 0-9,4-1-7,8 2-8,-1-1-7,-3 1-9,-4 1-6,-4 2-8,-4-1-2,-5 1 3,-5 0 4,-5 0 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4"/>
    </inkml:context>
    <inkml:brush xml:id="br0">
      <inkml:brushProperty name="width" value="0.04854" units="cm"/>
      <inkml:brushProperty name="height" value="0.04854" units="cm"/>
      <inkml:brushProperty name="color" value="#00BFF3"/>
    </inkml:brush>
  </inkml:definitions>
  <inkml:trace contextRef="#ctx0" brushRef="#br0">101254 50446 453,'-15'-8'4,"2"2"8,2 1 8,3 0 8,0 4 7,0 6 5,0 6 7,0 6 5,-1 5 1,-1 6-4,-3 6-4,-2 7-4,1 3-5,1 2-6,2 2-6,2 2-7,2 1-7,1 0-6,0-1-8,2 1-7,0-2-5,2-4-2,0-4-3,2-3-3,1-6 1,2-6 4,2-5 2,2-6 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5"/>
    </inkml:context>
    <inkml:brush xml:id="br0">
      <inkml:brushProperty name="width" value="0.05907" units="cm"/>
      <inkml:brushProperty name="height" value="0.05907" units="cm"/>
      <inkml:brushProperty name="color" value="#00BFF3"/>
    </inkml:brush>
  </inkml:definitions>
  <inkml:trace contextRef="#ctx0" brushRef="#br0">103395 50707 372,'-1'-16'-1,"0"0"-3,-2 1-1,0-1-3,-2 1 7,0 1 18,-1 0 18,-2 2 16,1 1 5,-1 2-10,0 3-9,0 1-10,-1 1-4,-2 2 0,-1 0 0,-3 2 0,-1 0-1,-1 0-3,-2 0-2,1 0-3,-2 1-1,1 4-1,-1 2 0,0 3 0,1 4-1,-1 2 0,1 3 0,-1 3-1,0 2 0,1 3 0,-1 1-2,1 3 0,0 0 0,1 2-2,0 1 0,2 1-2,2-1-1,3-2 0,3-1-2,2-3 0,4-2-3,4-1-5,4-3-4,4-1-4,2-4-4,3-7-6,2-5-4,1-6-4,3-4-3,0-3 4,0-4 2,3-2 2,-2-1 3,-1-1 1,-3 0 3,-1 1 2,-2-1 2,-1 0 4,-1 1 2,0-1 2,-3 1 4,-1 2 2,-2 3 4,-2 1 2,-1 1 7,2 2 12,0 1 11,2 0 11,-2 5 2,-1 6-7,-2 7-7,-2 8-7,-1 2-3,-2 2-1,-1 1-1,0 1-1,-1 1 1,1-1 2,-2 0 4,2 1 2,0-2-5,6-3-11,2-3-14,5-3-11,4-5-8,4-8-3,3-8-3,5-8-4,0-5-2,0-3-1,-1-3-2,-1-3-1,-2 0 2,-3 3 4,-3 3 5,-2 3 5,-3 2 8,-3 2 11,-1 3 11,-2 1 12,-2 6 8,0 12 3,-2 10 5,0 11 3,-1 3-1,0-4-7,0-3-6,0-5-7,0-2-9,0-1-11,0 0-12,0-2-11,1-1-16,2-1-19,2-1-18,2 0-19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41"/>
    </inkml:context>
    <inkml:brush xml:id="br0">
      <inkml:brushProperty name="width" value="0.03534" units="cm"/>
      <inkml:brushProperty name="height" value="0.03534" units="cm"/>
      <inkml:brushProperty name="color" value="#00BFF3"/>
    </inkml:brush>
  </inkml:definitions>
  <inkml:trace contextRef="#ctx0" brushRef="#br0">73550 8250 622,'16'0'120,"-1"0"-28,1 0-29,-1 0-28,1 0-15,2 0-3,0 0-2,1 0-2,-1 0-10,1 2-18,-2 0-17,-1 2-17,-3 0-7,-5 1 3,-4 2 3,-6 0 2,-3 1 5,-1 1 4,-3 2 5,-2 0 5,0-1 5,3-1 5,1-2 5,2-2 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5"/>
    </inkml:context>
    <inkml:brush xml:id="br0">
      <inkml:brushProperty name="width" value="0.0401" units="cm"/>
      <inkml:brushProperty name="height" value="0.0401" units="cm"/>
      <inkml:brushProperty name="color" value="#00BFF3"/>
    </inkml:brush>
  </inkml:definitions>
  <inkml:trace contextRef="#ctx0" brushRef="#br0">105467 50031 548,'1'-13'7,"4"3"12,2 4 13,4 4 14,-1 4 6,-1 4 1,-2 4 1,-2 3 1,-3 4-5,-4 1-13,-4 3-10,-4 2-13,-3-1-8,-1 0-7,-3-1-4,-1 0-7,0-3-1,2-3 1,4-3 2,3-2 2,4-2-3,6 1-4,6 1-5,6 2-5,2-2-2,1-1 3,0-2 2,-1-2 2,0-1-1,-1 0-3,-1 0-3,0 0-5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6"/>
    </inkml:context>
    <inkml:brush xml:id="br0">
      <inkml:brushProperty name="width" value="0.03228" units="cm"/>
      <inkml:brushProperty name="height" value="0.03228" units="cm"/>
      <inkml:brushProperty name="color" value="#00BFF3"/>
    </inkml:brush>
  </inkml:definitions>
  <inkml:trace contextRef="#ctx0" brushRef="#br0">106050 50431 681,'4'-13'5,"8"3"9,7 4 10,9 4 10,3 2 6,0 2 3,0 0 4,1 2 3,-1 0-9,2 2-21,1 0-19,1 1-22,-3 0-11,-6 0 0,-5-2-2,-6 0-1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6"/>
    </inkml:context>
    <inkml:brush xml:id="br0">
      <inkml:brushProperty name="width" value="0.04328" units="cm"/>
      <inkml:brushProperty name="height" value="0.04328" units="cm"/>
      <inkml:brushProperty name="color" value="#00BFF3"/>
    </inkml:brush>
  </inkml:definitions>
  <inkml:trace contextRef="#ctx0" brushRef="#br0">106390 49745 508,'-22'-13'5,"4"4"11,5 6 9,3 5 12,2 5 5,2 9 4,1 8 2,0 7 3,1 6-3,-2 4-6,0 4-8,-1 4-8,-1 2-4,0 0-3,0 0-2,1 0-4,-1-4-17,2-6-37,0-7-34,2-7-35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6"/>
    </inkml:context>
    <inkml:brush xml:id="br0">
      <inkml:brushProperty name="width" value="0.04327" units="cm"/>
      <inkml:brushProperty name="height" value="0.04327" units="cm"/>
      <inkml:brushProperty name="color" value="#00BFF3"/>
    </inkml:brush>
  </inkml:definitions>
  <inkml:trace contextRef="#ctx0" brushRef="#br0">101057 55597 508,'-21'-8'8,"3"2"16,4 1 15,5 0 17,6 2 6,11 0-2,11 2-1,11 1-3,7-1-7,5-1-11,3 0-13,4-1-12,0-1-10,-2 2-9,-4 0-7,-2 2-9,-5 0-8,-5 0-9,-7 0-10,-5 0-8,-6 1-4,-5 2 2,-4 2 1,-6 2 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6"/>
    </inkml:context>
    <inkml:brush xml:id="br0">
      <inkml:brushProperty name="width" value="0.04832" units="cm"/>
      <inkml:brushProperty name="height" value="0.04832" units="cm"/>
      <inkml:brushProperty name="color" value="#00BFF3"/>
    </inkml:brush>
  </inkml:definitions>
  <inkml:trace contextRef="#ctx0" brushRef="#br0">101807 54864 455,'-36'-14'6,"9"2"12,7 4 12,9 3 12,3 5 8,0 10 3,0 8 3,0 9 4,1 6-3,1 6-6,0 5-7,2 4-8,0 2-9,2-2-14,0-2-12,2-2-12,0-3-13,2-2-12,0-3-12,2-3-11,0-5-4,0-4 9,-1-5 6,2-4 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7"/>
    </inkml:context>
    <inkml:brush xml:id="br0">
      <inkml:brushProperty name="width" value="0.0479" units="cm"/>
      <inkml:brushProperty name="height" value="0.0479" units="cm"/>
      <inkml:brushProperty name="color" value="#00BFF3"/>
    </inkml:brush>
  </inkml:definitions>
  <inkml:trace contextRef="#ctx0" brushRef="#br0">103344 55055 459,'7'-13'8,"-2"6"16,-3 6 16,0 6 16,-2 6 6,0 5-2,0 7-3,0 5-3,-2 5-5,-2 1-7,-4 2-9,-2 2-7,-2 1-8,1 0-8,-1 1-9,0-1-7,1-2-9,1-2-8,0-3-8,2-3-8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7"/>
    </inkml:context>
    <inkml:brush xml:id="br0">
      <inkml:brushProperty name="width" value="0.03594" units="cm"/>
      <inkml:brushProperty name="height" value="0.03594" units="cm"/>
      <inkml:brushProperty name="color" value="#00BFF3"/>
    </inkml:brush>
  </inkml:definitions>
  <inkml:trace contextRef="#ctx0" brushRef="#br0">103600 55780 612,'2'-15'94,"6"4"-11,4 3-10,5 3-11,3 1-15,1 2-22,1 0-21,1 2-22,-1-1-18,-3 0-16,-3-2-17,-2 0-15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7"/>
    </inkml:context>
    <inkml:brush xml:id="br0">
      <inkml:brushProperty name="width" value="0.05883" units="cm"/>
      <inkml:brushProperty name="height" value="0.05883" units="cm"/>
      <inkml:brushProperty name="color" value="#00BFF3"/>
    </inkml:brush>
  </inkml:definitions>
  <inkml:trace contextRef="#ctx0" brushRef="#br0">104175 54444 373,'-8'-8'0,"2"2"0,1 1 0,0 0 0,2 3 12,0 4 23,2 4 24,1 4 23,0 1 4,0 1-16,0 0-15,0 0-16,-2 2-8,-2 5-3,-4 5-3,-2 5-2,-1 2-2,2 1-4,3-1-4,1 0-2,1 0-3,0-1-2,0-1-2,0-1-3,0 0-1,1 2-1,-1 3-1,0 1-2,0 1-5,2 1-7,0-1-9,2 0-7,0-1-7,0-2-6,0-1-5,0-3-5,0-2 1,0-5 8,0-3 7,0-4 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8"/>
    </inkml:context>
    <inkml:brush xml:id="br0">
      <inkml:brushProperty name="width" value="0.05657" units="cm"/>
      <inkml:brushProperty name="height" value="0.05657" units="cm"/>
      <inkml:brushProperty name="color" value="#00BFF3"/>
    </inkml:brush>
  </inkml:definitions>
  <inkml:trace contextRef="#ctx0" brushRef="#br0">104550 55908 388,'14'-14'6,"-1"4"10,-2 4 10,-2 4 11,-1 4 5,0 4-3,-1 4-1,1 4-2,-1 1-5,-2-1-9,-2-1-8,-2-1-10,2-3-8,6-6-9,5-6-9,7-6-8,4-4-4,5-1 1,3-3 1,4-1 2,0 0 3,-5 2 4,-5 4 5,-5 3 3,-4 2 6,-3 0 4,-3 2 5,-2 1 5,-4 2 12,-1 5 18,-2 6 19,-2 4 18,-2 3 4,-2 1-13,-2 1-11,-1 1-12,-1 0-8,2-1-2,2-1-1,2 0-3,1-2-3,0 1-5,0 0-5,0-1-4,3 0-7,6-3-9,5-1-9,7-2-8,2-2-7,-1-2-2,-1-3-3,-1 0-3,0-4 1,-1 0 6,1-3 5,0-2 6,-2-3 3,1-3 2,-2-5 2,-1-3 1,-2-3 1,-1 1 2,-2-1-1,-2 1 2,-4 1 2,-4 5 3,-6 3 5,-4 4 4,-4 3 1,-3 2 0,-3 3-1,-3 1 0,-2 2-5,1 1-9,-1 3-9,1 2-9,0 1-5,4 0-2,3 0-3,3 0-2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7:59"/>
    </inkml:context>
    <inkml:brush xml:id="br0">
      <inkml:brushProperty name="width" value="0.04391" units="cm"/>
      <inkml:brushProperty name="height" value="0.04391" units="cm"/>
      <inkml:brushProperty name="color" value="#00BFF3"/>
    </inkml:brush>
  </inkml:definitions>
  <inkml:trace contextRef="#ctx0" brushRef="#br0">95976 45194 501,'-8'-8'5,"2"2"10,1 1 10,0 0 10,5 3 7,6 4 2,7 4 4,8 4 3,2 3-2,2 3-7,1 3-7,1 3-6,-1 2-7,-5 1-5,-3 1-5,-4 1-5,-4 1-3,-5 3 0,-3 1 1,-4 2 0,-4 2-2,-7 1-5,-6 0-3,-5 2-5,-5-2-2,-3-3-3,-3-5-3,-2-4-1,-2-3-1,3-3 4,2-3 4,1-2 3,3-3 2,2-3 2,1-1 2,3-2 2,1-1 2,4 0 2,3 0 2,3 0 2,11-1 0,20-1 0,19 0-2,20-1-2,13-3 0,7 0-1,6-3 0,8-2-2,-1 0-6,-7 0-16,-9 2-14,-7 1-14,-8-1-8,-7 2 1,-6-1 0,-7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41"/>
    </inkml:context>
    <inkml:brush xml:id="br0">
      <inkml:brushProperty name="width" value="0.03958" units="cm"/>
      <inkml:brushProperty name="height" value="0.03958" units="cm"/>
      <inkml:brushProperty name="color" value="#00BFF3"/>
    </inkml:brush>
  </inkml:definitions>
  <inkml:trace contextRef="#ctx0" brushRef="#br0">73456 8650 555,'-15'0'1,"2"0"1,3 0 2,1 0 1,1 0 3,0 0 3,1 0 3,-1 0 3,0 1 4,0 2 3,0 2 5,1 2 4,0 1 0,2 3-5,2 2-3,2 1-5,1 3-2,-2 1 0,-1 3-1,0 2-1,0 0 0,0 2-1,2 1-1,1 1-1,0 0-2,0 1-1,0-1-1,0 1-2,0-2-3,0-2-2,0-1-4,0-3-2,0-1-1,0-3 2,0-1 2,0-2 2,0-1-7,0 1-18,0 1-17,0 1-18,-2-1-7,0-4 1,-3-4 2,-2-4 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26"/>
    </inkml:context>
    <inkml:brush xml:id="br0">
      <inkml:brushProperty name="width" value="0.05153" units="cm"/>
      <inkml:brushProperty name="height" value="0.05153" units="cm"/>
      <inkml:brushProperty name="color" value="#6ADCAB"/>
    </inkml:brush>
  </inkml:definitions>
  <inkml:trace contextRef="#ctx0" brushRef="#br0">40034 46947 426,'-35'-34'36,"8"13"0,7 11-2,8 12-1,5 7-1,2 1-4,3 3-3,1 2-4,1 2-1,0 3-2,0 3 0,0 3-1,0 0-2,1-5-1,2-3-4,0-5-1,1-1-2,0 0 0,0 0-1,0-1-1,1 3 0,4 2 0,2 3 0,3 3 0,3-1 0,3-3-3,3-4-2,3-4-1,2-4-2,-1-3 0,1-2 0,-1-4 1,6-9-3,10-19-1,12-17-4,10-17-2,0-6-1,-13 6 2,-10 8 3,-13 7 0,-6 3 3,-1 2 0,-1 0 2,-1 2 0,-1 1 3,-3 3 2,-1 4 2,-2 2 3,-2 1 1,1-1 0,0-1 1,0 0 1,-2-2-1,-3 1-1,-2 0 0,-4 0-1,-1-1-1,-2 1 0,0 0 0,-1 0 0,-3 0 0,-2 3 1,-4 2 0,-2 1 0,-3 3 0,-1 1 0,-3 3-1,-1 1 0,-2 3-1,-1 3 0,-1 3 1,-1 3 0,-2 2 0,-3 2 0,-2 2-1,-4 2 0,-2 2-1,-1 2 0,0 2-2,-2 2 0,1 2-1,0 5-1,1 4-1,2 3 0,0 4-1,1 3 0,2 3 0,0 3 0,1 2-1,0 4 0,-1 3-1,1 2 0,2 0 0,5-4 0,5-4 0,5-3 2,4-2 0,3 2 4,2 3 2,4 1 2,2 1 2,2 2 0,2 1 1,2 0 0,3 1-1,6-2 0,4 0-2,5-1 0,5-1-2,5-2-1,4 0-2,6-1-1,4-3-2,2-4-3,3-3-2,4-5-2,4-3-4,7-4-3,7-4-5,7-5-3,5-1-1,2 0 2,4 0 1,3 0 3,-8 1-10,-18 0-16,-17 1-19,-17 2-17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27"/>
    </inkml:context>
    <inkml:brush xml:id="br0">
      <inkml:brushProperty name="width" value="0.03598" units="cm"/>
      <inkml:brushProperty name="height" value="0.03598" units="cm"/>
      <inkml:brushProperty name="color" value="#6ADCAB"/>
    </inkml:brush>
  </inkml:definitions>
  <inkml:trace contextRef="#ctx0" brushRef="#br0">48740 49186 611,'-22'-14'0,"5"1"0,3 2 0,4 3 0,4 0 5,2 2 9,4 0 10,3 2 9,2 1 3,3 2-5,3 2-4,4 2-6,4 1-3,7 0-2,6 0-2,8 0-2,4-1-2,2 2-2,2-2-1,2 1-3,1-1-2,0 0-2,0-1-2,0-2-3,-1 0-1,0 0 0,-1 0 0,-2 0 0,0 0 2,-2-2 2,0-1 2,-1 0 3,-1 0 1,2 0 2,0 2 2,2 1 0,0 0 1,2 0 0,0 0-2,2 0 1,0 0-2,0 0-1,0 0-2,0 0 0,0 0-3,0 3-1,0 2-3,0 2-1,-1 0-2,-1-2 1,0-2 1,-1-2 0,-1-1 2,2 0 3,0 0 3,2 0 2,-1 0 2,-1 0 2,0 0 0,-1 0 1,-1 0 0,2 2 0,0 0-1,2 2 0,0-1-2,1-1-2,2 0-1,0-2-3,1 0 0,0 0-1,0 0 1,0 0-1,-3 0 1,-6 0-2,-6 0 0,-6 0 0,-5 1-3,-5 0-5,-5 2-5,-4 0-4,-5 4-7,-1 4-8,-2 5-7,-2 5-8,-2 0-4,-2-3 2,-2-4 0,-2-4 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28"/>
    </inkml:context>
    <inkml:brush xml:id="br0">
      <inkml:brushProperty name="width" value="0.0456" units="cm"/>
      <inkml:brushProperty name="height" value="0.0456" units="cm"/>
      <inkml:brushProperty name="color" value="#6ADCAB"/>
    </inkml:brush>
  </inkml:definitions>
  <inkml:trace contextRef="#ctx0" brushRef="#br0">53983 50947 482,'-7'-14'49,"-1"2"-9,0 4-8,0 3-10,0 1-5,-2 2-4,0 0-3,-1 2-3,-3 1-2,-5 4 1,-5 2 1,-5 3-1,-1 3 1,1 0-1,3 1-1,1 1-1,4 0 0,3-1-1,4 0 0,5-2 0,3 1 0,6 1 0,4 3 1,5 2 1,4-2-1,0-3 1,1-4-1,1-4 0,0-2 1,-2 3-1,-3 2 1,-1 2 1,-2 1-1,0 1 0,-2 1-1,0 2 0,-2-1-2,-2 1 0,-2 0-1,-2-1-1,-3 2-3,-4 3-2,-4 3-3,-3 3-4,-2 0-1,2-3 0,3-3 0,1-3-1,2-2 2,1-4 0,0-3 1,2-2 1,3-5 4,6-2 10,6-5 8,6-4 9,4-2 2,5 0-4,3 1-5,5-1-4,0 0-4,-2 1-4,-2-1-4,-1 0-4,-1-1-3,1-2-4,1-1-3,1-3-3,-2 2-1,-3 3 5,-5 4 5,-3 4 4,-3 4 8,0 4 11,-2 4 12,-1 4 13,-1 3 2,-2 3-3,-2 3-5,-2 4-4,-1-1-4,2-2-3,0-1-3,2-2-4,0-1-2,0 1-1,-1 1-3,2 1-1,-1 0-8,1-3-14,2-1-16,0-2-14,0-5-12,-2-8-9,-3-8-8,0-8-9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28"/>
    </inkml:context>
    <inkml:brush xml:id="br0">
      <inkml:brushProperty name="width" value="0.03604" units="cm"/>
      <inkml:brushProperty name="height" value="0.03604" units="cm"/>
      <inkml:brushProperty name="color" value="#6ADCAB"/>
    </inkml:brush>
  </inkml:definitions>
  <inkml:trace contextRef="#ctx0" brushRef="#br0">55350 50924 610,'0'-14'6,"0"1"14,0 2 13,0 2 12,1 3 6,2 2-4,2 4-5,2 3-2,0 2-6,1 5-6,0 4-6,0 3-6,0 4-11,0 1-12,-1 3-13,1 1-14,-1-1-11,0-5-10,-2-5-10,0-4-9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29"/>
    </inkml:context>
    <inkml:brush xml:id="br0">
      <inkml:brushProperty name="width" value="0.04577" units="cm"/>
      <inkml:brushProperty name="height" value="0.04577" units="cm"/>
      <inkml:brushProperty name="color" value="#6ADCAB"/>
    </inkml:brush>
  </inkml:definitions>
  <inkml:trace contextRef="#ctx0" brushRef="#br0">59573 46546 480,'7'-29'0,"0"8"0,-2 7 0,0 7 0,-4 8 12,-6 10 22,-6 9 23,-6 11 24,-3 4 4,-3 0-14,-1 0-13,-3 1-15,-1-2-10,-1 0-9,0-1-9,-2-1-8,0-1-8,1 2-5,1 1-4,1 1-6,2-2-6,3-3-5,3-5-7,3-3-6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29"/>
    </inkml:context>
    <inkml:brush xml:id="br0">
      <inkml:brushProperty name="width" value="0.04379" units="cm"/>
      <inkml:brushProperty name="height" value="0.04379" units="cm"/>
      <inkml:brushProperty name="color" value="#6ADCAB"/>
    </inkml:brush>
  </inkml:definitions>
  <inkml:trace contextRef="#ctx0" brushRef="#br0">59550 46394 502,'0'-23'0,"0"2"0,0 3 0,0 1 0,0 2 6,0 1 12,0 1 12,0 1 13,1 5 5,4 11 0,2 12 0,3 10 1,3 7-3,0 4-5,1 4-3,1 4-5,1 3-7,1 4-9,1 2-11,2 3-8,-3-2-12,-1-8-11,-4-8-11,-3-7-11,-2-7-10,0-2-5,-2-3-7,0-2-5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0"/>
    </inkml:context>
    <inkml:brush xml:id="br0">
      <inkml:brushProperty name="width" value="0.03836" units="cm"/>
      <inkml:brushProperty name="height" value="0.03836" units="cm"/>
      <inkml:brushProperty name="color" value="#6ADCAB"/>
    </inkml:brush>
  </inkml:definitions>
  <inkml:trace contextRef="#ctx0" brushRef="#br0">56266 51761 573,'0'-13'8,"0"8"16,0 7 16,0 6 15,0 4 4,0 1-10,0 1-9,0 2-9,-1 1-6,-1 3-2,0 3-3,-1 3-2,-1 0-3,2-1-4,0-3-5,2-1-3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0"/>
    </inkml:context>
    <inkml:brush xml:id="br0">
      <inkml:brushProperty name="width" value="0.04623" units="cm"/>
      <inkml:brushProperty name="height" value="0.04623" units="cm"/>
      <inkml:brushProperty name="color" value="#6ADCAB"/>
    </inkml:brush>
  </inkml:definitions>
  <inkml:trace contextRef="#ctx0" brushRef="#br0">56344 51250 475,'-14'1'82,"2"3"-15,4 4-16,3 2-15,0 3-7,0 3-1,-1 3-2,-2 4 1,1 0-3,1 2-2,0 1-3,2 1-3,0 1-2,2-1-1,0 0-2,2 1-1,0-2 0,0-3-1,0-3 2,0-3-1,1-3-2,4-1-6,2-2-8,4-2-6,1-2-3,3-2 1,1-3-1,3 0 0,2-5 0,3-6-1,3-6-1,3-5-1,0-5-1,-1-1 1,-3-3 0,-1-1 0,-3-3 1,-1-4 1,-3-5 0,-1-2 2,-3-3 2,-4 3 3,-5 2 3,-2 2 3,-4 4 1,-1 7 1,0 8 0,-1 5 1,-3 5 0,-2 1 0,-3 0 1,-3 2 0,-3 2-1,-2 2-3,-1 4-3,-3 3-3,0 2-3,1 3-3,1 3-3,1 4-3,2 0 0,2-1 1,4-1 3,3-1 1,2-1 0,0 0-3,2-2-5,1 0-2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1"/>
    </inkml:context>
    <inkml:brush xml:id="br0">
      <inkml:brushProperty name="width" value="0.04051" units="cm"/>
      <inkml:brushProperty name="height" value="0.04051" units="cm"/>
      <inkml:brushProperty name="color" value="#6ADCAB"/>
    </inkml:brush>
  </inkml:definitions>
  <inkml:trace contextRef="#ctx0" brushRef="#br0">57851 52150 543,'22'14'4,"-1"-1"10,-2-2 9,-3-2 9,0-1 5,0 0 0,-1-1 1,1 1-1,-2 0-1,-3 2-5,-2 0-4,-4 1-5,-3 2-3,-2 1-2,-3 3-3,-4 2-2,-3 0-1,-3 1 1,-5-1 0,-3 1 1,-2-2-5,1-1-9,1-2-10,1-2-11,1-3-2,2-1 3,2-2 4,3-2 3,6-2 5,12 0 8,11-2 7,13 0 7,5-1 2,0 0-3,1 0-2,-1 0-4,-2 0-6,-2 0-10,-3 0-11,-3 0-10,-2 0-8,-3 0-2,-1 0-4,-2 0-4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1"/>
    </inkml:context>
    <inkml:brush xml:id="br0">
      <inkml:brushProperty name="width" value="0.03554" units="cm"/>
      <inkml:brushProperty name="height" value="0.03554" units="cm"/>
      <inkml:brushProperty name="color" value="#6ADCAB"/>
    </inkml:brush>
  </inkml:definitions>
  <inkml:trace contextRef="#ctx0" brushRef="#br0">58883 51847 619,'-6'-15'7,"4"4"14,4 3 14,4 3 15,4 1 3,5 2-7,5 0-7,5 2-7,4 0-5,1 2-4,2 0-4,3 2-3,-1 0-6,-2 0-7,-2-1-8,-1 1-7,-3 0-5,-1 0-2,-3 0-2,-1 0-3,-3-1-5,-3 0-9,-3-2-8,-2 0-10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42"/>
    </inkml:context>
    <inkml:brush xml:id="br0">
      <inkml:brushProperty name="width" value="0.03863" units="cm"/>
      <inkml:brushProperty name="height" value="0.03863" units="cm"/>
      <inkml:brushProperty name="color" value="#00BFF3"/>
    </inkml:brush>
  </inkml:definitions>
  <inkml:trace contextRef="#ctx0" brushRef="#br0">73550 9241 569,'9'13'96,"1"-3"-25,3-4-25,2-4-25,1-2-14,1 0-3,1 0-2,1 0-4,0-1-2,-1 0-6,-1-2-4,0 0-5,-3-2-4,-3 0-5,-3-1-3,-2-1-5,-3-3 0,-1 0 6,0-3 6,-1-1 5,-2-2 5,-1 2 5,0 1 3,-1 1 5,-2 1 2,0 2 2,-2 2 1,0 3 2,-1 0 2,-2 2 4,0 0 5,-1 2 3,0 1 2,1 2 0,0 2 0,2 2-1,0 1 2,-2 3 3,0 2 3,-1 1 3,0 2-1,2 0-4,2-1-4,3 1-4,-1 0-3,0-1-1,-2 1-1,0-1-1,0 1-1,2 1 0,3 2 1,1 0-1,1-1-3,0 1-4,0-2-5,0-1-4,2-1-6,3-1-4,5-1-6,4 0-4,2-3-4,3-1 0,2-2 0,1-2-1,2-3-2,1-4-5,1-4-5,1-4-4,-3-1 1,-5 3 9,-7 1 7,-5 2 9,-2 1 4,0 0 0,1 0 0,2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1"/>
    </inkml:context>
    <inkml:brush xml:id="br0">
      <inkml:brushProperty name="width" value="0.04165" units="cm"/>
      <inkml:brushProperty name="height" value="0.04165" units="cm"/>
      <inkml:brushProperty name="color" value="#6ADCAB"/>
    </inkml:brush>
  </inkml:definitions>
  <inkml:trace contextRef="#ctx0" brushRef="#br0">59780 50694 528,'-15'-28'0,"4"7"0,3 7 0,3 7 0,1 6 8,2 7 16,0 7 16,2 8 16,0 4 5,0 5-5,0 3-6,0 4-5,0 4-6,0 6-6,0 4-5,0 6-7,0 1-10,0 1-18,0-1-17,0 1-16,-1-5-14,0-10-9,-2-10-9,0-9-10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2"/>
    </inkml:context>
    <inkml:brush xml:id="br0">
      <inkml:brushProperty name="width" value="0.04779" units="cm"/>
      <inkml:brushProperty name="height" value="0.04779" units="cm"/>
      <inkml:brushProperty name="color" value="#6ADCAB"/>
    </inkml:brush>
  </inkml:definitions>
  <inkml:trace contextRef="#ctx0" brushRef="#br0">63024 50774 460,'0'-13'7,"0"8"14,0 6 15,0 8 14,-2 4 3,0 5-7,-3 3-8,-2 5-8,-2 2-6,-2 3-3,-2 1-4,-1 2-4,-2 4-1,-2 5-1,0 4 1,-1 5 0,0 1-3,1-6-5,1-4-5,1-5-5,5-12-12,8-17-18,9-18-17,10-17-19,3-12-2,1-3 12,-1-4 13,1-4 12,-1 1 10,-1 4 4,-1 5 6,0 6 6,-2 3 6,-1 5 9,-1 3 8,-1 5 9,-1 2 6,0 4 6,-2 3 7,0 3 4,-1 3 4,1 7-1,2 6-2,0 6 0,0 4-3,-3 3-5,-1 3-6,-2 3-4,-2 1-4,0-2-2,-2 0-2,0-1-1,-1-2-4,2-3-4,0-3-4,2-3-5,1-4-5,3-8-4,4-7-5,2-6-5,0-4 1,-2 1 3,-4-1 5,-3 0 4,2-2 3,4-7-1,5-5 1,5-7-1,2-2-1,-1 0-1,-1-1-2,-1 1-2,-1 1 0,-2 2 1,-3 1 1,-1 3 2,-3 2 0,-2 3 0,-4 3 0,-2 3-1,-4 4-9,0 8-19,-3 7-19,-2 6-19,-1 3-2,2-1 12,1 0 14,0-2 13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3"/>
    </inkml:context>
    <inkml:brush xml:id="br0">
      <inkml:brushProperty name="width" value="0.05296" units="cm"/>
      <inkml:brushProperty name="height" value="0.05296" units="cm"/>
      <inkml:brushProperty name="color" value="#6ADCAB"/>
    </inkml:brush>
  </inkml:definitions>
  <inkml:trace contextRef="#ctx0" brushRef="#br0">64916 51395 415,'29'-36'36,"-7"8"-4,-5 6-4,-6 7-5,-5 3-4,-1 0-1,-2 0-2,-2 1-2,-2-2-4,-4 0-4,-2-1-5,-3-1-4,-3 1 0,-2 6 3,-1 5 4,-3 4 5,-1 5 2,-1 4 0,-1 4 1,-1 3 0,0 4 2,-1 3-1,1 3 0,-1 3 1,2 1-1,3-2-2,3 0-1,3-1-2,2-2-1,4-5-2,2-3 0,4-4-1,4-4-3,6-3-5,5-3-4,7-2-4,3-4-6,3-6-6,1-4-6,3-5-7,-2-2-1,-2 1 5,-3 0 5,-2 3 4,-4-1 5,-1 2 5,-3 1 4,-1 1 6,-2 3 9,-2 8 14,-2 6 14,-2 8 13,-3 3 5,-1 1-8,-2 1-6,-1 1-7,-2-1-6,2-1-7,0-2-6,2-2-6,3-4-11,7-5-13,7-4-15,8-6-13,0-3-5,-2-1 6,-2-3 6,-4-2 6,-1-1 4,1-3 4,1-2 4,1-1 5,-1-1 4,-3-1 4,-2 1 6,-4-1 4,-2 2 5,0 3 5,-2 3 6,0 3 4,-4 4 10,-2 6 12,-5 6 13,-4 6 13,-1 4 0,0 1-11,2 3-12,1 2-12,-1 2-7,0 5-2,-1 3-4,-1 4-1,0 0-5,2-3-4,2-5-4,2-3-4,5-5-9,8-1-12,8-4-11,7-3-13,4-4-3,-3-8 6,-1-6 4,-3-7 5,-1-4 4,-1-1 2,-1-1 2,0-1 2,-2-2 2,-1-1 2,-1-3 2,0-1 2,-3-1 1,-1 2 0,-2 0 0,-2 1-1,-2 2 2,0 5 1,-2 3 1,0 5 1,0 2 9,2 2 15,2 2 15,1 3 17,4 2 3,2 5-9,3 6-7,3 4-9,0 3-6,-4-1-5,-5 1-4,-3 0-6,-3 0-3,0 3-1,-1 1-1,-2 3-2,-1 1 0,-4 1-1,-2 1-1,-3 0-1,-2 1-3,2-1-3,1-1-4,0-1-4,4-4-4,5-7-4,4-6-4,5-8-4,3-3 1,0-2 6,-1 0 7,1-1 5,1-1 4,3 0-1,4 0-1,2 0 0,0 1-1,-3-1-1,-3 0-1,-3 0-1,-1 0-1,0 1 2,-1-1 0,1 0 2,-1-1 0,-2 0 2,-2-1 1,-2-1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4"/>
    </inkml:context>
    <inkml:brush xml:id="br0">
      <inkml:brushProperty name="width" value="0.05032" units="cm"/>
      <inkml:brushProperty name="height" value="0.05032" units="cm"/>
      <inkml:brushProperty name="color" value="#6ADCAB"/>
    </inkml:brush>
  </inkml:definitions>
  <inkml:trace contextRef="#ctx0" brushRef="#br0">68511 50718 437,'8'-30'5,"-2"5"10,-1 3 10,0 5 10,-2 6 9,-1 10 9,0 10 9,-1 10 8,-2 6-1,-1 4-12,0 5-13,-1 3-11,-2 6-10,0 8-7,-1 7-7,-2 9-6,0 4-10,1-1-9,-1 0-9,0 1-11,0-1-7,0 1-5,0-1-7,1 1-5,-1-7-1,2-11 3,0-12 2,2-11 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5"/>
    </inkml:context>
    <inkml:brush xml:id="br0">
      <inkml:brushProperty name="width" value="0.03612" units="cm"/>
      <inkml:brushProperty name="height" value="0.03612" units="cm"/>
      <inkml:brushProperty name="color" value="#6ADCAB"/>
    </inkml:brush>
  </inkml:definitions>
  <inkml:trace contextRef="#ctx0" brushRef="#br0">61193 50871 609,'1'-21'5,"5"5"10,4 4 10,4 6 10,0 3 3,-1 2-3,-2 2-5,-2 2-4,-1 3-2,1 4 0,2 3-2,0 5-1,0 3 0,-3 3-2,-1 3-1,-2 3 0,-3 0-6,-6 0-9,-4-1-10,-5-1-9,-4-1-5,-2-1-1,-1-1-1,-2-1-2,-2-2 1,2-3 3,1-3 1,1-3 2,1 0 3,-1 0 3,1 1 5,-1 1 3,1-1 3,1-1 4,1-2 3,1-2 3,3-2 2,6-2-3,6-3-1,6 0-1,6-2-4,7 0-7,7 0-5,7 0-6,6-2-3,6-2 3,6-4 2,6-2 3,-2-1-5,-10 2-9,-10 3-9,-9 1-10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5"/>
    </inkml:context>
    <inkml:brush xml:id="br0">
      <inkml:brushProperty name="width" value="0.03421" units="cm"/>
      <inkml:brushProperty name="height" value="0.03421" units="cm"/>
      <inkml:brushProperty name="color" value="#6ADCAB"/>
    </inkml:brush>
  </inkml:definitions>
  <inkml:trace contextRef="#ctx0" brushRef="#br0">69614 51412 643,'-14'0'0,"2"-2"0,4 0 0,3-2 0,6 0 8,10-2 17,9 0 16,11-1 17,1 0 3,-4 0-12,-5 2-13,-4 1-10,-1 0-9,5 2-3,5 0-3,5 2-3,1 1-6,-2 2-6,-1 2-8,-3 2-6,-3 0-8,-5 1-6,-5 0-6,-4 0-7,-5 0-1,-3 1 4,-2 1 3,-4 2 4,-1-2 4,-2-1 2,0-2 3,-1-2 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5"/>
    </inkml:context>
    <inkml:brush xml:id="br0">
      <inkml:brushProperty name="width" value="0.03252" units="cm"/>
      <inkml:brushProperty name="height" value="0.03252" units="cm"/>
      <inkml:brushProperty name="color" value="#6ADCAB"/>
    </inkml:brush>
  </inkml:definitions>
  <inkml:trace contextRef="#ctx0" brushRef="#br0">69589 52250 676,'-14'0'3,"1"0"5,2 0 7,2 0 4,6 0 8,8 0 7,9 0 7,10 0 8,5 0-1,4 2-12,4 0-11,5 2-11,1 0-9,2 0-8,0-1-6,2 1-8,-2 1-8,-4 2-10,-4 2-11,-3 2-10,-6-1-1,-4-1 5,-5-2 8,-4-2 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6"/>
    </inkml:context>
    <inkml:brush xml:id="br0">
      <inkml:brushProperty name="width" value="0.04378" units="cm"/>
      <inkml:brushProperty name="height" value="0.04378" units="cm"/>
      <inkml:brushProperty name="color" value="#6ADCAB"/>
    </inkml:brush>
  </inkml:definitions>
  <inkml:trace contextRef="#ctx0" brushRef="#br0">72156 51205 502,'-2'-14'3,"0"3"6,-3 2 5,-2 4 7,-1 2 7,-2 2 9,0 2 10,-1 2 9,-2 4 1,0 6-10,-1 5-8,-1 7-10,-2 4-6,-1 2-4,-3 4-5,-1 3-3,-2 0-2,1 0 0,-1-1 0,1-1 1,0-3-4,4-4-6,3-3-8,3-5-6,5-4-12,6-6-16,7-6-15,8-6-16,2-5-1,-1-2 13,-1-3 14,0-3 13,-2-2 7,-1 2 0,-1 1 1,0 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6"/>
    </inkml:context>
    <inkml:brush xml:id="br0">
      <inkml:brushProperty name="width" value="0.05038" units="cm"/>
      <inkml:brushProperty name="height" value="0.05038" units="cm"/>
      <inkml:brushProperty name="color" value="#6ADCAB"/>
    </inkml:brush>
  </inkml:definitions>
  <inkml:trace contextRef="#ctx0" brushRef="#br0">72700 50839 436,'28'-35'2,"-5"7"3,-7 9 2,-5 7 4,-3 6 6,0 4 7,0 4 7,0 4 7,-1 2 3,-1 0-1,0 0-1,-2-1-1,-1 3-3,0 6-1,-2 4-2,0 5-3,-1 3-2,0 2-3,0 3-2,0 1-4,0 1-2,0-2-3,0 0-3,0-1-2,1-3-5,4-3-9,2-5-8,4-3-7,0-7-4,1-8 3,0-10 2,0-8 3,0-6 1,1-5 3,1-3 3,1-4 1,2-5 1,4-5 0,2-4-1,3-5 0,0 0 0,-1 6 3,-3 6 2,-1 5 2,-3 5 1,-3 3-1,-3 4 1,-2 2-1,-4 5-7,-3 10-13,-2 9-15,-4 8-13,-1 3-6,1-1 5,-1-2 4,0-2 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6"/>
    </inkml:context>
    <inkml:brush xml:id="br0">
      <inkml:brushProperty name="width" value="0.04145" units="cm"/>
      <inkml:brushProperty name="height" value="0.04145" units="cm"/>
      <inkml:brushProperty name="color" value="#6ADCAB"/>
    </inkml:brush>
  </inkml:definitions>
  <inkml:trace contextRef="#ctx0" brushRef="#br0">74233 51334 530,'9'-15'0,"0"2"0,1 3 0,2 1 0,-1 1 3,-1 0 6,-1 0 7,0 1 5,-2-2 0,-1 0-6,0-2-7,-2 0-5,-1 0-3,-4 1 3,-2 0 3,-3 2 2,-3 2 3,-2 2 6,-2 4 4,-1 3 5,-3 2 3,-2 5-2,-2 4 0,-1 3 0,-1 4-2,-1 1-1,0 3-3,1 1-2,1 1-2,5-1-3,3-1-1,4-1-2,3-2-2,0-1-2,2-3 0,1-1-3,2-3-4,5-4-8,6-5-10,4-3-8,4-4-7,1-3-6,3-5-6,2-4-6,-1-1 2,-1 3 9,-3 1 10,-1 2 8,-3 4 15,-2 4 19,-4 6 21,-3 4 19,-2 3 4,-4 3-9,-2 2-12,-4 2-9,0 0-9,-1 1-5,0-1-5,0 1-5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42"/>
    </inkml:context>
    <inkml:brush xml:id="br0">
      <inkml:brushProperty name="width" value="0.03813" units="cm"/>
      <inkml:brushProperty name="height" value="0.03813" units="cm"/>
      <inkml:brushProperty name="color" value="#00BFF3"/>
    </inkml:brush>
  </inkml:definitions>
  <inkml:trace contextRef="#ctx0" brushRef="#br0">75025 8996 577,'-9'-8'5,"0"2"12,-1 1 12,-1 0 11,-1 4 6,0 6-1,0 6 0,1 6 0,0 3-5,2 1-6,2 0-7,3 3-8,0-2-5,2 0-5,0-1-3,2 0-4,0-3-6,0 1-5,0-2-6,0-1-7,3-3-7,7-5-13,8-4-10,6-6-12,0-2-2,-4-2 9,-5 0 7,-4-1 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7"/>
    </inkml:context>
    <inkml:brush xml:id="br0">
      <inkml:brushProperty name="width" value="0.03846" units="cm"/>
      <inkml:brushProperty name="height" value="0.03846" units="cm"/>
      <inkml:brushProperty name="color" value="#6ADCAB"/>
    </inkml:brush>
  </inkml:definitions>
  <inkml:trace contextRef="#ctx0" brushRef="#br0">75050 51958 571,'7'-8'0,"-1"2"0,0 1 0,-1 0 0,-1 0 2,1-2 2,2-1 4,0-3 2,1 0 3,0 2 2,0 2 2,-1 3 3,1 2 4,-2 5 9,-1 6 8,0 4 8,-2 4 0,-2 1-7,-2 3-9,-2 2-7,-2-1-7,0-2-6,-1-1-5,-2-2-5,4-4-11,6-5-15,8-4-15,6-6-15,3-4-4,-1-3 5,-1-5 6,-1-4 4,-1 0 4,-4 3 1,-3 3 2,-2 3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7"/>
    </inkml:context>
    <inkml:brush xml:id="br0">
      <inkml:brushProperty name="width" value="0.04304" units="cm"/>
      <inkml:brushProperty name="height" value="0.04304" units="cm"/>
      <inkml:brushProperty name="color" value="#6ADCAB"/>
    </inkml:brush>
  </inkml:definitions>
  <inkml:trace contextRef="#ctx0" brushRef="#br0">76273 50885 511,'14'-9'0,"-1"0"0,-2-1 0,-2-1 0,-2-1 4,-1 0 11,-1 0 8,0 1 10,-4 2 7,-6 6 4,-6 6 4,-5 6 4,-5 5-1,0 5-7,-1 5-8,0 5-7,-1 1-6,4-2-5,3-1-5,3-3-4,2-1-4,2-3-3,2-1-3,3-2-3,3-3-7,7-1-9,7-2-10,8-2-10,1-3-3,-1-3 5,-3-2 5,-1-4 5,-2 0 4,-3 1 2,-1 0 2,-2 2 3,-3 2 6,-4 5 10,-4 6 11,-4 4 9,-3 2 5,-2 1 0,-1-1-1,-3 1 0,0-2-2,3-1-3,1-2-4,2-2-3,4-3-6,4-1-9,6-2-8,4-2-8,3-2-2,1-1 2,2 0 3,0-1 3,1-3 1,-1 0-2,1-3-3,0-2-2,-2 0 0,-1 0 2,-2 2 2,-2 1 2,-3 1 1,-3 3-1,-2 4 0,-4 2-1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7"/>
    </inkml:context>
    <inkml:brush xml:id="br0">
      <inkml:brushProperty name="width" value="0.03782" units="cm"/>
      <inkml:brushProperty name="height" value="0.03782" units="cm"/>
      <inkml:brushProperty name="color" value="#6ADCAB"/>
    </inkml:brush>
  </inkml:definitions>
  <inkml:trace contextRef="#ctx0" brushRef="#br0">77250 51161 581,'14'-13'93,"-3"8"-14,-3 7-14,-2 6-13,-3 5-11,0 1-7,-2 3-7,0 2-7,-2 0-13,0 1-17,-2-1-18,0 1-18,-1-2-12,0-3-3,0-3-5,0-2-5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8"/>
    </inkml:context>
    <inkml:brush xml:id="br0">
      <inkml:brushProperty name="width" value="0.05011" units="cm"/>
      <inkml:brushProperty name="height" value="0.05011" units="cm"/>
      <inkml:brushProperty name="color" value="#6ADCAB"/>
    </inkml:brush>
  </inkml:definitions>
  <inkml:trace contextRef="#ctx0" brushRef="#br0">77831 51259 439,'-8'-14'0,"2"3"0,0 3 0,2 2 0,-2 4 10,-2 4 21,-3 4 21,-3 4 20,-1 3 5,2 3-14,3 3-12,1 3-13,1 2-8,0-1-1,0 1-3,1-1-1,-1 2-4,2 1-5,0 3-5,2 1-4,1 0-6,2-3-4,2-4-5,2-1-5,2-4-5,2-3-6,1-3-5,3-3-6,2-2-2,2-4 1,1-2 0,3-4 1,1-4 0,1-7 1,1-7 1,1-7 1,0-5 2,-1-1 3,-1-2 4,-1-2 3,-1 0 3,-3 1 5,-1 3 3,-2 2 5,-3 3 4,-3 7 6,-2 5 4,-4 7 4,-2 3 4,-4 2 1,-2 2 0,-3 2 1,-3 3 0,0 4-4,-1 4-3,-1 3-2,1 2-3,2-1 1,4 0-1,3-2 0,2-1-3,2-1-6,2 0-6,2-2-6,3-1-3,4-2-1,3-2 0,5-2 1,0-1 1,-3 0 6,-3 0 5,-2 0 5,-3 3 6,-1 6 8,0 5 6,-2 7 7,-2 2 2,-4-1-4,-4-1-3,-3-1-5,-2-1-2,2 1-4,2 0-3,2-1-4,2 0-1,0-1-2,2 0-1,0-2-2,2-1 0,2 1 0,2 0 0,2-1 0,1 1 1,0 0 2,0-1 2,-1 1 2,1 0 2,-2-1 3,-1 1 4,0 0 3,-2 0 1,-2 3 0,-2 1-2,-2 3 0,-3 1-2,-2-1-3,-3 1-4,-3-1-1,-3 1-7,-3 1-8,-4 1-8,-1 1-9,-4 1-7,-1 0-7,-2 2-7,-3 1-6,3-3-4,5-7 1,7-7 1,5-6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8"/>
    </inkml:context>
    <inkml:brush xml:id="br0">
      <inkml:brushProperty name="width" value="0.03687" units="cm"/>
      <inkml:brushProperty name="height" value="0.03687" units="cm"/>
      <inkml:brushProperty name="color" value="#6ADCAB"/>
    </inkml:brush>
  </inkml:definitions>
  <inkml:trace contextRef="#ctx0" brushRef="#br0">79150 51663 596,'1'-22'0,"2"6"0,2 5 0,2 5 0,5 2 8,9 2 14,9 0 16,8 2 15,4 1 4,-1 2-9,-3 2-9,-2 2-7,-2 0-6,-2-1-2,-1-1-4,-3 0-1,-2-2-6,-5 0-8,-3-2-9,-4 0-8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9"/>
    </inkml:context>
    <inkml:brush xml:id="br0">
      <inkml:brushProperty name="width" value="0.04323" units="cm"/>
      <inkml:brushProperty name="height" value="0.04323" units="cm"/>
      <inkml:brushProperty name="color" value="#6ADCAB"/>
    </inkml:brush>
  </inkml:definitions>
  <inkml:trace contextRef="#ctx0" brushRef="#br0">79727 51118 508,'-15'-8'5,"4"1"10,3-1 9,3 0 9,1 2 8,4 6 4,0 4 5,4 6 3,-1 3-1,1 5-8,0 3-8,0 5-8,-1 3-5,-2 5-6,-2 3-3,-2 4-5,-2 3-7,-2 0-8,-1 2-10,-3 0-8,0-2-4,2-6 4,2-5 4,3-7 2,0-4-7,0-3-18,0-3-19,0-2-18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9"/>
    </inkml:context>
    <inkml:brush xml:id="br0">
      <inkml:brushProperty name="width" value="0.04489" units="cm"/>
      <inkml:brushProperty name="height" value="0.04489" units="cm"/>
      <inkml:brushProperty name="color" value="#6ADCAB"/>
    </inkml:brush>
  </inkml:definitions>
  <inkml:trace contextRef="#ctx0" brushRef="#br0">81275 51020 490,'0'-11'10,"0"8"20,0 9 21,0 10 20,0 5 4,0 2-11,0 4-11,0 3-12,-1 2-9,0-1-4,-2 0-6,0 1-4,-2-1-7,-2 0-8,-2 1-6,-1-1-9,-2-1-7,0-3-9,0-3-7,1-3-8,0-3-9,0-3-7,2-3-8,1-2-7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39"/>
    </inkml:context>
    <inkml:brush xml:id="br0">
      <inkml:brushProperty name="width" value="0.03383" units="cm"/>
      <inkml:brushProperty name="height" value="0.03383" units="cm"/>
      <inkml:brushProperty name="color" value="#6ADCAB"/>
    </inkml:brush>
  </inkml:definitions>
  <inkml:trace contextRef="#ctx0" brushRef="#br0">81450 51710 650,'36'-42'54,"-6"11"1,-5 11 1,-7 11 1,-2 5-6,0 2-13,-1 0-12,1 2-14,-1 0-15,-1 0-19,-1 0-20,0 0-19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0"/>
    </inkml:context>
    <inkml:brush xml:id="br0">
      <inkml:brushProperty name="width" value="0.05702" units="cm"/>
      <inkml:brushProperty name="height" value="0.05702" units="cm"/>
      <inkml:brushProperty name="color" value="#6ADCAB"/>
    </inkml:brush>
  </inkml:definitions>
  <inkml:trace contextRef="#ctx0" brushRef="#br0">81957 50415 385,'0'-22'5,"0"3"9,0 3 9,0 3 9,1 3 8,2 6 5,2 4 5,1 6 5,1 3-1,-2 1-6,-2 3-8,-2 2-6,-1 2-4,0 3-4,0 3-3,0 3-3,-1 3-2,-2 3-2,-2 2-3,-2 4-3,-1 3-1,-1 4-3,-2 4-3,0 4-2,0 1-4,1-2-2,0-3-4,2 0-3,0-4-2,0 0 0,1-3-1,-1-2-1,0-3-1,0-6-3,0-4-4,0-5-2,1-3-6,1-2-5,0-3-7,2-1-5,0-4 0,2-6 6,0-6 7,2-6 7,2-5 4,6-5 4,4-5 2,5-5 2,4-3 3,1-1 1,3-1 1,1 0 1,1 0 4,-3 3 7,-1 3 8,-3 3 6,-1 4 7,-1 3 3,0 4 4,-2 5 5,-4 4 4,-5 8 4,-6 6 4,-5 7 4,-5 3-1,0-1-9,-2-1-7,0 0-8,4-5-11,10-5-14,10-6-15,10-6-13,2-4-8,-1-1-3,-4-3-1,-3-2-4,-1 0 3,-1-1 8,1 0 6,0 1 8,-2 0 6,-1 2 6,-2 3 6,-2 1 6,-2 3 12,-1 6 17,0 4 18,-2 6 17,-1 2 3,0 3-13,-2 1-13,0 3-12,-2 1-8,0 1-4,-2 1-5,0 1-3,0 0-2,2-3-1,2-1 0,2-2 0,4-3-8,6-3-15,5-3-14,7-2-15,1-4-6,-1-4 4,-3-4 5,-1-4 5,-2-3 4,-1-1 6,-1-3 6,0-1 6,-2-3 4,1 0 2,0-1 3,-1-1 1,-1 0 3,-4 1 5,-5 1 4,-2 1 5,-5 2 1,-2 5 0,-4 3-2,-2 4 0,-5 4-2,-7 2-1,-7 4 0,-7 2-2,-5 4-4,-4 5-8,-4 6-7,-4 4-8,3-1-11,8-4-14,9-4-14,9-6-13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1"/>
    </inkml:context>
    <inkml:brush xml:id="br0">
      <inkml:brushProperty name="width" value="0.04114" units="cm"/>
      <inkml:brushProperty name="height" value="0.04114" units="cm"/>
      <inkml:brushProperty name="color" value="#6ADCAB"/>
    </inkml:brush>
  </inkml:definitions>
  <inkml:trace contextRef="#ctx0" brushRef="#br0">55000 56247 534,'-10'-8'6,"-2"0"12,-3 1 11,-3-1 11,-2 1 3,-1 2-8,-1 2-7,-1 2-9,0 1-3,1 2-1,1 0 0,1 2 0,0 0 0,2 0 1,1-1 3,1 2 0,1-1 1,3 1-1,1 1-2,2 2-1,4 2-2,6 5-4,6 5-2,6 6-3,3 0-2,1-2-1,1-1 0,1-2-1,1-2 0,-1 1-2,1-1-1,0 1-1,-2 0 1,-1 1 0,-3 1 1,-1 1 1,-2-1 0,0-1 1,-2-3-1,-1-1 1,-1-1-1,-4 0 0,-3-1-1,-2 1 0,-3-1-1,-4-1 0,-2-1 1,-3 0-1,-2-2-1,-1 1 0,-2 0-2,1 0-1,-4-1-2,-3-1-3,-5 0-3,-3-2-4,-1-1-1,3-2-2,3-3-2,3 0-1,3-3-2,1-1-4,3 0-2,1-1-4,3-2-2,2 0-2,4-1-2,3-2-2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43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75397 9266 537,'-1'-13'9,"-2"6"18,-2 6 18,-2 6 18,0 4 4,0 4-11,2 2-11,1 3-10,0 0-7,2-1-3,0-2-3,2-3-4,1-1-5,2 0-8,2-2-8,2-1-8,2-3-8,3-8-9,3-6-9,3-7-8,0-4-2,-3-1 6,-2-1 6,-4-1 5,-2 1 8,-1 3 7,0 3 9,-2 3 7,0 2 6,0 0 1,0 2 3,0 1 1,0 2 7,0 4 8,0 4 8,0 4 10,-1 2-3,-1 1-12,0 2-13,-2 0-13,0 1-6,0 1 0,0 1 1,0 2-1,0-1-6,0-1-13,0-1-14,0-1-12,2-2-6,2-4 6,4-4 4,2-4 5,1-3 4,1-2 4,0-2 3,0-1 3,-1-2 4,1 2 2,0 1 4,0 1 2,-2-2 4,-1 0 1,-2-3 2,-2-1 2,-2-2 1,0 2 2,-2 1 1,0 1 1,-1 1 4,0 1 8,0 0 7,0 2 8,0 4 10,0 8 15,0 8 14,0 7 14,0 5-1,0-1-16,0 1-18,0-1-16,0 0-11,0 1-6,0-1-5,0 1-5,0-2-3,0-2-1,0-1 0,0-2 1,-1-2-12,0-1-22,-2-1-20,0-1-23,-1-3-5,2-4 11,0-6 9,2-4 11,-1-3 10,0-2 6,-2 0 9,0-1 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2"/>
    </inkml:context>
    <inkml:brush xml:id="br0">
      <inkml:brushProperty name="width" value="0.03542" units="cm"/>
      <inkml:brushProperty name="height" value="0.03542" units="cm"/>
      <inkml:brushProperty name="color" value="#6ADCAB"/>
    </inkml:brush>
  </inkml:definitions>
  <inkml:trace contextRef="#ctx0" brushRef="#br0">56827 57016 621,'-10'-1'18,"10"-1"14,12 0 16,10-1 13,7-1 2,2 2-12,4 0-13,3 2-12,2 0-8,0 2-5,2 0-5,1 2-6,-2-1-5,-4-1-8,-4 0-8,-3-1-8,-5-1-6,-3 0-3,-5 0-3,-3 0-4,-5-1-2,-4-1 0,-6 0 0,-4-1-1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2"/>
    </inkml:context>
    <inkml:brush xml:id="br0">
      <inkml:brushProperty name="width" value="0.03868" units="cm"/>
      <inkml:brushProperty name="height" value="0.03868" units="cm"/>
      <inkml:brushProperty name="color" value="#6ADCAB"/>
    </inkml:brush>
  </inkml:definitions>
  <inkml:trace contextRef="#ctx0" brushRef="#br0">57663 56026 568,'-8'-8'3,"0"0"4,0 0 6,0 1 4,1 4 11,1 11 16,0 11 16,2 11 15,0 7-1,2 5-19,0 2-20,2 6-19,0 2-11,0 3-6,0 3-4,0 4-5,0-1-7,0-3-10,0-3-8,0-2-9,0-7-6,0-8-6,0-10-4,0-7-4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2"/>
    </inkml:context>
    <inkml:brush xml:id="br0">
      <inkml:brushProperty name="width" value="0.0439" units="cm"/>
      <inkml:brushProperty name="height" value="0.0439" units="cm"/>
      <inkml:brushProperty name="color" value="#6ADCAB"/>
    </inkml:brush>
  </inkml:definitions>
  <inkml:trace contextRef="#ctx0" brushRef="#br0">59929 56331 501,'-8'-7'0,"0"1"0,0 0 0,0 2 0,0 0 7,-1 2 16,-2 0 14,0 2 15,-1 2 5,1 4-5,-1 4-6,0 3-5,0 5-5,-1 3-5,-1 5-5,-1 3-4,-2 3-3,0 1-3,-1 0-2,-1 2-2,0 0-5,3-2-8,1 0-8,2-1-8,3-3-7,3-3-6,2-5-6,4-3-6,3-9-5,4-14-8,4-14-6,3-13-7,2-4 3,-2 5 14,-3 7 14,-1 5 12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2"/>
    </inkml:context>
    <inkml:brush xml:id="br0">
      <inkml:brushProperty name="width" value="0.04827" units="cm"/>
      <inkml:brushProperty name="height" value="0.04827" units="cm"/>
      <inkml:brushProperty name="color" value="#6ADCAB"/>
    </inkml:brush>
  </inkml:definitions>
  <inkml:trace contextRef="#ctx0" brushRef="#br0">60100 56224 455,'15'-36'2,"-1"8"2,-1 6 3,0 7 3,-2 4 3,-1 2 5,0 2 3,-2 2 5,0 2 2,0 0 3,0 2 3,-1 0 1,1 4 1,-2 4-1,-1 5-2,0 6-2,-1 3-1,0 2-2,-1 4-1,2 3-2,-2 2-3,-1-1-4,0 0-4,-2 1-5,0-2-4,0-2-2,0-2-4,0-1-4,2-5-3,2-7-4,4-6-6,2-8-4,2-7-1,3-9 2,2-9 3,2-9 3,0-4 3,1 0 2,-1 0 2,1 0 3,-1 0 2,1 1 0,-1 2 2,1 0 0,-1 2 0,-3 3 1,-1 3 0,-2 4 0,-2 5-7,-1 10-14,0 10-15,-2 10-15,-1 3-5,-2-1 2,-3-2 2,0-2 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3"/>
    </inkml:context>
    <inkml:brush xml:id="br0">
      <inkml:brushProperty name="width" value="0.05239" units="cm"/>
      <inkml:brushProperty name="height" value="0.05239" units="cm"/>
      <inkml:brushProperty name="color" value="#6ADCAB"/>
    </inkml:brush>
  </inkml:definitions>
  <inkml:trace contextRef="#ctx0" brushRef="#br0">61582 56480 419,'7'-15'4,"0"1"7,-2 1 8,0 1 7,-2 0 3,2 2-4,-2 1-2,1 0-4,-1 2-1,-4-1-1,-2 0-1,-3 0 0,-4 2 0,-4 2 1,-4 4 2,-3 2 0,-3 4-1,-1 4-2,-1 3-1,-1 5-3,0 3-1,3 1 0,1 3 1,3 1-1,2 1-1,5-1-3,2-1-1,6-1-2,1-2-3,2-3-2,0-3-3,2-3-3,1-3-3,4-2-4,2-4-2,4-2-3,1-4-2,3 0-1,1-3 0,3-2-1,3-3-1,3-3 0,4-5-2,5-4 0,0-1 0,-3 1 2,-4 1 2,-1 1 2,-4 1 2,-3 1 1,-3 1 2,-3 1 2,-4 4 11,-6 8 22,-6 8 21,-6 8 22,-2 4 3,2-1-12,2 1-13,3 0-13,0-1-9,2 1-6,0-1-4,2 1-6,1-2-5,4-3-5,2-2-5,3-4-6,3-3-3,0-2-3,1-3-3,1-4-2,1-1-1,2-1 1,0-2 2,1 0 1,-1-1 2,-1 1 2,-2-1 4,-2 0 2,-2 0 4,1-1 4,0-1 4,0-1 4,-2 0 4,-1 2 4,-2 2 5,-2 3 3,-3 4 12,-4 8 17,-4 7 17,-4 9 17,-1 5 1,1 3-13,0 3-16,2 2-13,1 0-11,2-3-5,2-5-7,2-3-5,3-3-7,2-1-8,4-1-7,2-1-7,3-4-6,5-6 0,4-8-3,3-6-2,0-5 1,-5-3 5,-4-3 4,-6-3 5,-2-3 2,0-1 2,-1-3 0,1-1 1,-1 0 1,0 1 0,-2 3-1,0 2 1,-2 1-1,-1 2 1,0 3-1,-1 1 1,-1 3 3,1 1 9,2 2 7,0 3 9,3 0 3,4 2 1,4 0-1,3 2 0,2 1 0,-2 2-3,-3 2-1,-1 2-1,-2 2-1,0 2 1,-2 1 1,-1 3 1,-1 2-1,-2 2-4,-2 1-2,-2 3-2,-1 1-4,0 1-2,0 1-2,0 1-3,-1 1-2,-2 1-4,-2 1-4,-2 1-4,0-1 0,1-2 0,0-1 1,2-3 2,2-4-4,6-8-8,4-8-8,5-8-9,3-3-1,0 0 7,-1 2 6,1 1 7,0 0 4,-1 2 1,1 1 2,0 1 1,-1-1-1,-1 2-2,-1-1-3,0 0-2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4"/>
    </inkml:context>
    <inkml:brush xml:id="br0">
      <inkml:brushProperty name="width" value="0.04766" units="cm"/>
      <inkml:brushProperty name="height" value="0.04766" units="cm"/>
      <inkml:brushProperty name="color" value="#6ADCAB"/>
    </inkml:brush>
  </inkml:definitions>
  <inkml:trace contextRef="#ctx0" brushRef="#br0">65080 56106 461,'0'-16'5,"1"-1"10,2-1 10,0-1 10,1 4 7,0 12 6,0 11 5,0 10 5,-1 7 0,0 4-8,-2 5-8,0 3-6,-3 6-8,0 8-7,-3 7-6,-2 9-8,0 4-8,0 1-12,2 1-12,1 1-11,-1-6-6,0-9-2,-1-12-1,-2-10-2,1-8-2,1-3-3,0-5-3,2-3-4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4"/>
    </inkml:context>
    <inkml:brush xml:id="br0">
      <inkml:brushProperty name="width" value="0.04032" units="cm"/>
      <inkml:brushProperty name="height" value="0.04032" units="cm"/>
      <inkml:brushProperty name="color" value="#6ADCAB"/>
    </inkml:brush>
  </inkml:definitions>
  <inkml:trace contextRef="#ctx0" brushRef="#br0">66661 57166 545,'-13'0'6,"8"0"12,7 0 13,6 0 11,9-1 6,9-1 1,10 0-2,10-1 1,5-1-4,0 2-8,0 0-6,0 2-7,1 0-7,2 0-5,2 0-6,2 0-4,-1 0-8,-1 0-5,-2 0-8,-2 0-7,-4 0-2,-4 0 0,-5 0 0,-6 0 0,-3 0 0,-3 0-4,-3 0-2,-3 0-3,-3 0 0,-2 0 3,-4 0 2,-3 0 4,-2 0 3,0 2 3,-2 0 2,0 2 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5"/>
    </inkml:context>
    <inkml:brush xml:id="br0">
      <inkml:brushProperty name="width" value="0.04344" units="cm"/>
      <inkml:brushProperty name="height" value="0.04344" units="cm"/>
      <inkml:brushProperty name="color" value="#6ADCAB"/>
    </inkml:brush>
  </inkml:definitions>
  <inkml:trace contextRef="#ctx0" brushRef="#br0">68263 55628 506,'6'-15'5,"-2"3"9,-4 1 9,-2 2 9,-4 3 3,-2 4-6,-3 4-5,-3 4-6,-3 4-4,-2 4-2,-1 3-3,-3 5-2,0 1-1,1-2 1,1 0 2,1 0 0,2-3 0,5-3-3,3-3-2,4-3-2,4-1-2,4-2 0,4-1 1,4 0-1,3-2 0,3 0 1,3-2 0,3 0-1,2-1 1,-1 0 0,1 0 1,-1 0-1,0 0 1,-1 0-1,-1 0 0,0 0 0,-4-1 1,-1 0 3,-4-2 4,-3 0 3,-1-2 4,-2-2 3,-1-2 4,0-1 4,-2-3-1,-1 0-3,0-1-4,-1-1-2,-3-1-9,-2 1-9,-4-1-12,-2 0-10,-2 1-7,1-1-2,-1 1-1,0-1-2,1 1-6,2 2-9,3 3-11,1 1-9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6"/>
    </inkml:context>
    <inkml:brush xml:id="br0">
      <inkml:brushProperty name="width" value="0.04865" units="cm"/>
      <inkml:brushProperty name="height" value="0.04865" units="cm"/>
      <inkml:brushProperty name="color" value="#6ADCAB"/>
    </inkml:brush>
  </inkml:definitions>
  <inkml:trace contextRef="#ctx0" brushRef="#br0">71895 56062 452,'0'-22'0,"0"5"0,0 3 0,0 4 0,-2 4 8,-2 4 17,-3 4 17,-3 4 17,-4 6 3,-4 9-10,-3 9-10,-5 9-10,-1 5-7,1 0-7,1 2-6,1 0-5,2-1-4,1-4 2,2-4 0,3-3 1,1-5-6,4-5-13,3-5-14,3-5-12,4-8-8,7-12 0,7-12 0,8-11-2,2-8 4,1-4 5,-1-4 6,1-4 5,-1 0 6,-1 4 3,-1 3 5,-1 5 4,-2 5 5,-3 4 6,-2 4 6,-4 7 5,-1 2 8,0 4 8,0 3 8,-1 2 9,2 5 4,0 4 1,1 5 1,2 6 1,-2 3-2,-3 5-5,-2 3-5,-4 5-5,-1 2-5,0 4-4,0 3-4,0 3-3,0-1-5,0-4-2,0-4-3,0-3-3,1-7-4,4-9-8,2-9-7,4-8-6,2-11-3,5-9 3,3-12 3,5-11 2,1-4 2,-1 2 2,-1 2 0,-1 2 2,-1 2 0,-1 2-2,-1 2 0,-1 2-2,-2 3-1,-3 5 1,-2 5-1,-4 5 1,-4 7-2,-4 10-3,-6 10-3,-4 10-3,-2 2-2,2-3 0,3-5 0,1-3-1,1-2 0,0 2-3,0 0 0,0 1-2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6"/>
    </inkml:context>
    <inkml:brush xml:id="br0">
      <inkml:brushProperty name="width" value="0.04595" units="cm"/>
      <inkml:brushProperty name="height" value="0.04595" units="cm"/>
      <inkml:brushProperty name="color" value="#6ADCAB"/>
    </inkml:brush>
  </inkml:definitions>
  <inkml:trace contextRef="#ctx0" brushRef="#br0">73593 56501 478,'15'-16'3,"-1"2"7,-1 1 5,0 1 7,-1 0 2,1 0-1,1 1-3,1-1-2,0 0-1,-1 0-1,0 0-1,-2 1-2,-1-1-1,-2 0-3,-3 0-2,-1 1-3,-2 0-1,-4 0 1,-2 2 1,-3 1 1,-4 1 1,-4 2 0,-4 2 1,-3 2 1,-3 3 2,-1 4 0,-1 4 3,-1 3 1,0 3 2,1 2 0,1 0 0,1 1 1,2 2-1,1 3 0,3 3-3,1 3 0,2 0-2,2-3 1,3-4-1,1-1 0,4-4-3,6-1-5,6-2-4,6-3-6,4-3-9,5-8-13,3-6-14,5-7-13,0-5-3,0 0 7,-1-1 7,-1-1 8,-2 1 7,-3 2 9,-3 4 7,-3 3 9,-4 3 12,-4 6 17,-6 5 17,-4 4 18,-4 4 1,-2 3-14,-2 3-13,-2 4-14,0 0-12,1 1-12,0-1-13,2 1-11,1-3-9,1-1-7,0-4-6,2-3-8,1-4 1,4-6 5,2-6 7,4-6 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43"/>
    </inkml:context>
    <inkml:brush xml:id="br0">
      <inkml:brushProperty name="width" value="0.03414" units="cm"/>
      <inkml:brushProperty name="height" value="0.03414" units="cm"/>
      <inkml:brushProperty name="color" value="#00BFF3"/>
    </inkml:brush>
  </inkml:definitions>
  <inkml:trace contextRef="#ctx0" brushRef="#br0">76450 8290 644,'15'-29'5,"-1"5"5,-1 5 3,0 5 5,-2 3 4,1 2 4,0 2 4,0 2 5,-1 4 1,-1 6-4,-1 6-4,0 6-2,-2 4-4,-1 6-4,0 5-3,-2 5-4,-2 2-5,-6 2-4,-4 1-4,-5 0-6,-3 0-2,-2-4 0,0-2-1,-1-3 1,2-4-5,3-5-11,4-5-9,4-5-10,5-6-5,4-8 1,5-8 1,6-8-1,2-2 7,1 1 9,1 2 11,1 3 11,0 1 9,-3 2 9,-1 2 9,-2 3 10,-2 0 5,-1 3 2,0 2 4,-2 3 3,-1 1-1,-2 3-4,-3 3-2,0 4-5,-3 1-3,-1 1-3,0 1-2,-1 1-4,-2-1-3,0-3-4,-1-3-5,-2-2-5,2-2-2,1 1-3,2 2-2,2 0-2,2 0 0,2-3 1,2-1 3,1-2 1,2 0 3,-2 2 0,-1 2 2,0 2 2,-3 1 0,-2 1-2,-4 1 0,-2 1-1,-4 3-2,-3 4 0,-5 3-2,-4 4-2,0 1-3,1-1-6,3-3-6,1-1-7,3-4-6,1-5-3,2-5-5,2-4-5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7"/>
    </inkml:context>
    <inkml:brush xml:id="br0">
      <inkml:brushProperty name="width" value="0.05335" units="cm"/>
      <inkml:brushProperty name="height" value="0.05335" units="cm"/>
      <inkml:brushProperty name="color" value="#6ADCAB"/>
    </inkml:brush>
  </inkml:definitions>
  <inkml:trace contextRef="#ctx0" brushRef="#br0">74500 56407 412,'16'-23'2,"1"1"5,1 1 5,2 1 5,-2 2 2,-1 5 2,-3 3 1,-1 4 2,-2 3-1,0 2 0,-2 2-2,0 2-2,-2 2 0,-1 3-3,-1 4-2,0 2-2,-2 3-1,-2 1-1,-2 3 0,-2 1-1,-2 1-1,0-1 1,-1-1 0,-1 0 1,1-5-7,6-3-13,4-6-12,5-4-13,4-6-5,0-6 7,1-6 5,1-5 5,3-5 3,3-3-2,5-3 0,3-3-2,1-1 2,-1 0 3,-3-1 2,-1 1 4,-3 2 3,-1 2 4,-2 3 5,-2 3 4,-3 2 1,-1 3-2,-3 1-2,0 3-2,-5 4 12,-5 8 26,-4 8 24,-5 8 27,-3 5 3,0 3-15,0 3-16,1 3-15,0 2-12,2 0-4,2 2-6,2 1-5,2-1-3,0-3-4,2-3-3,0-3-2,3-3-4,2-1-1,4-2-3,2-2-3,2-2 0,0 1-1,-1 0 0,1 0 0,0 0-1,0 3-3,-1 1-2,1 3-2,-5 2-1,-10 1 0,-10 3 1,-9 1 0,-7 1-2,-1-1-6,-3-1-6,-1-1-7,1-2-1,4-3 3,3-3 2,5-3 3,1-2-2,2-2-5,1-2-6,1-2-5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7"/>
    </inkml:context>
    <inkml:brush xml:id="br0">
      <inkml:brushProperty name="width" value="0.03523" units="cm"/>
      <inkml:brushProperty name="height" value="0.03523" units="cm"/>
      <inkml:brushProperty name="color" value="#6ADCAB"/>
    </inkml:brush>
  </inkml:definitions>
  <inkml:trace contextRef="#ctx0" brushRef="#br0">76900 56697 624,'4'-21'7,"10"7"15,7 5 14,10 6 14,1 3 3,-7 0-9,-7 0-9,-6 0-10,1 0-4,13 0-2,11 0 0,12 0-2,4 0-2,-2 0-6,-4 0-6,-2 0-5,-5 0-8,-4 2-11,-5 0-12,-5 2-10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7"/>
    </inkml:context>
    <inkml:brush xml:id="br0">
      <inkml:brushProperty name="width" value="0.041" units="cm"/>
      <inkml:brushProperty name="height" value="0.041" units="cm"/>
      <inkml:brushProperty name="color" value="#6ADCAB"/>
    </inkml:brush>
  </inkml:definitions>
  <inkml:trace contextRef="#ctx0" brushRef="#br0">77972 55842 536,'-8'-8'0,"2"0"0,1 1 0,0-1 0,1 0 0,-2 2 0,0 1 0,-1 0 0,-1 1 0,2 0 0,1 0 0,0 1 0,1 1 10,1 5 18,-1 6 20,0 4 19,-1 6 4,0 5-11,-1 6-11,-2 7-11,1 3-8,-1 2-6,0 2-5,0 2-5,1 1-9,0 2-10,2 0-11,1 1-12,0-1-7,2-6-6,0-4-4,2-5-6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8"/>
    </inkml:context>
    <inkml:brush xml:id="br0">
      <inkml:brushProperty name="width" value="0.04068" units="cm"/>
      <inkml:brushProperty name="height" value="0.04068" units="cm"/>
      <inkml:brushProperty name="color" value="#6ADCAB"/>
    </inkml:brush>
  </inkml:definitions>
  <inkml:trace contextRef="#ctx0" brushRef="#br0">79659 56069 540,'-1'-22'3,"-1"3"6,0 3 5,-1 3 6,-2 4 7,0 6 11,-1 6 10,-2 6 10,-1 4-1,-3 5-11,-4 4-12,-1 3-12,-4 3-6,0 3-1,-1 1-2,-1 3-1,0 0-1,-1 0-3,1 0-3,-1 1-2,2-3-5,1-2-11,3-3-9,1-3-11,3-4-6,2-3-4,4-4-4,3-4-4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8"/>
    </inkml:context>
    <inkml:brush xml:id="br0">
      <inkml:brushProperty name="width" value="0.0494" units="cm"/>
      <inkml:brushProperty name="height" value="0.0494" units="cm"/>
      <inkml:brushProperty name="color" value="#6ADCAB"/>
    </inkml:brush>
  </inkml:definitions>
  <inkml:trace contextRef="#ctx0" brushRef="#br0">79950 55952 445,'21'-21'0,"-3"3"0,-4 4 0,-4 4 0,-2 3 4,1-1 9,2 0 9,0 0 9,1 2 4,-1 4 1,1 4 1,0 4 2,-1 4-2,-1 4-1,0 3-2,-2 5-3,-1 3-2,-2 2-3,-2 4-4,-2 3-3,-2 1-3,0 1-2,-2-1-1,0 0-1,0-2-1,0-5-1,2-5 0,0-5 0,2-6-4,4-6-4,2-8-6,4-6-6,2-7-1,5-7 1,3-7 2,5-7 0,2-3 2,1 0 1,1 0 0,1-1 0,-1 1-1,-2-2-6,-1-1-5,-2 0-5,-3 2-2,-3 5-2,-3 7 1,-3 6-1,-4 8-3,-4 12-6,-6 12-4,-4 11-6,-2 4-1,0-5 2,2-5 2,1-4 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8"/>
    </inkml:context>
    <inkml:brush xml:id="br0">
      <inkml:brushProperty name="width" value="0.04391" units="cm"/>
      <inkml:brushProperty name="height" value="0.04391" units="cm"/>
      <inkml:brushProperty name="color" value="#6ADCAB"/>
    </inkml:brush>
  </inkml:definitions>
  <inkml:trace contextRef="#ctx0" brushRef="#br0">81601 56303 500,'14'0'0,"-1"0"0,-2 0 0,-2 0 0,-1-1 3,2-2 3,0-2 5,1-1 4,0-3 1,-1 0-1,0-1-2,-2-1-2,0-1-1,-2 0 2,-1 0 0,0 1 1,-2-1 0,-1 0 2,0 0 2,-1 1 0,-3 0 0,-2 0-1,-4 2-2,-2 1-1,-3 1-1,-1 2 0,-3 2 1,-2 2-1,0 3 1,-1 4 0,1 4 0,-1 3-1,0 3 2,1 1 0,-1 2 1,1 0 1,0 1 0,2 1-1,3 1 0,1 1-2,1 0-1,0 1-5,1-1-4,-1 1-3,1-2-5,2-3-2,2-3-2,3-3-3,3-3-7,7-4-11,7-4-10,8-4-12,2-4-2,1-4 5,-1-4 7,1-3 5,-2-2 6,-1 2 4,-3 3 4,-1 1 4,-2 2 7,-1 2 6,0 3 8,-2 1 6,-1 2 12,-1 4 14,0 2 14,-2 4 15,-1 2 2,-2 3-11,-2 3-11,-2 3-11,-1 1-10,0-1-7,0 0-7,0-2-8,0-1-6,0-1-7,0-1-4,0 0-7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9"/>
    </inkml:context>
    <inkml:brush xml:id="br0">
      <inkml:brushProperty name="width" value="0.03758" units="cm"/>
      <inkml:brushProperty name="height" value="0.03758" units="cm"/>
      <inkml:brushProperty name="color" value="#6ADCAB"/>
    </inkml:brush>
  </inkml:definitions>
  <inkml:trace contextRef="#ctx0" brushRef="#br0">83000 56695 585,'22'-21'4,"-3"3"10,-3 5 8,-2 3 9,-4 5 7,-1 6 3,-2 6 5,-2 5 4,-2 4-2,-2 2-9,-2 0-10,-2 1-9,-2 1-6,0 1-4,-1 1-4,-2 1-3,1-1-5,-1-3-4,0-3-5,0-3-3,2-4-6,4-6-5,4-6-7,4-6-5,3-4-2,3-1 1,4-3 2,2-1 2,4-2 2,7 1 3,5-1 2,6 0 4,2 1 3,-3 1 2,-4 1 3,-2 1 2,-4 2 2,-5 2-1,-5 4 0,-4 3-1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9"/>
    </inkml:context>
    <inkml:brush xml:id="br0">
      <inkml:brushProperty name="width" value="0.04918" units="cm"/>
      <inkml:brushProperty name="height" value="0.04918" units="cm"/>
      <inkml:brushProperty name="color" value="#6ADCAB"/>
    </inkml:brush>
  </inkml:definitions>
  <inkml:trace contextRef="#ctx0" brushRef="#br0">84327 56014 447,'0'-15'1,"2"1"2,0 1 2,2 1 2,-1-1 2,-1 0 6,0-1 3,-1-1 4,-3 2 6,-2 6 8,-4 6 6,-2 6 8,-2 5 0,1 4-5,-1 3-7,0 5-6,0 1-4,1-2-4,-1 1-3,0-2-3,2-1-2,3 1-2,2-1-1,4 1-1,2 0-7,4-1-9,2 1-10,3 0-10,1-3-4,0-1 4,-2-4 2,-1-3 4,-1 0 1,-2 0 1,-2 1 2,-2 2 0,-4 0 2,-6 3 0,-5 1 0,-7 3 1,-2 1-1,-1-1-4,1 1-3,-1 0-5,1-3-1,1-1 0,1-4-1,1-3 0,2-1 0,3-2 0,3-1 0,2 0 0,3-2 1,1-2 2,0-2 2,2-2 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49"/>
    </inkml:context>
    <inkml:brush xml:id="br0">
      <inkml:brushProperty name="width" value="0.05167" units="cm"/>
      <inkml:brushProperty name="height" value="0.05167" units="cm"/>
      <inkml:brushProperty name="color" value="#6ADCAB"/>
    </inkml:brush>
  </inkml:definitions>
  <inkml:trace contextRef="#ctx0" brushRef="#br0">85657 56193 425,'-8'-7'0,"2"1"0,0 0 0,2 2 0,0 0 8,0 0 17,0 0 15,0 0 16,0 2 4,1 4-9,-1 4-10,0 4-8,-1 2-6,0 3 0,-2 2-1,0 2-1,-1 1-1,-2 2-1,0 3-1,-1 1-2,0 2-2,2-1-3,3 0-4,1 1-4,1-2-2,2-1 0,0-3-2,2-1 0,3-5-7,6-7-13,5-6-11,7-8-13,2-6-4,-1-5 5,-1-7 4,-1-5 3,-1-4 5,1-3 5,0-1 3,-1-2 5,0 0 3,-1 2 1,0 2 1,-2 1 1,-2 3 2,-3 3 2,-3 4 3,-2 2 2,-3 3 2,-2 2-1,-2 4 1,-2 3-2,-3 3 0,-4 6-1,-3 4-2,-5 6-1,-1 2-4,1 1-6,0 1-8,3 2-6,0-2-4,4-1 1,3-3 0,2-1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50"/>
    </inkml:context>
    <inkml:brush xml:id="br0">
      <inkml:brushProperty name="width" value="0.04948" units="cm"/>
      <inkml:brushProperty name="height" value="0.04948" units="cm"/>
      <inkml:brushProperty name="color" value="#6ADCAB"/>
    </inkml:brush>
  </inkml:definitions>
  <inkml:trace contextRef="#ctx0" brushRef="#br0">86055 56600 444,'22'0'6,"-3"0"13,-3 0 12,-3 0 12,-2 1 5,0 2-5,-2 2-3,-1 2-5,-1 1-3,-2 3-4,-2 2-3,-2 2-4,-2 1-4,-2 3-4,-2 1-3,-2 3-4,-1 0-3,-1 1-2,-2-1-4,0 1-2,1-2-3,2-1 1,4-3-2,3-1 0,2-1 1,3 1 3,4 2 3,2 0 3,1 0 3,0-1 3,-2-1 2,-1-1 3,0 0 1,-2 0 1,-1-1 2,0 1-1,-2 0 1,0-1-1,-2 1 0,0 0-2,-3 0-1,0 1-2,-3 1-1,-2 1-3,-2 0-3,-4-1-4,-2-1-5,-3 0-5,-3-1-9,-5 1-10,-3 1-12,-4 1-12,0-1-1,7-5 10,5-3 8,7-4 10,2-2 0,0 0-9,1 0-9,-1 0-8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44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78313 7537 579,'-7'-6'8,"2"6"15,3 4 17,1 6 15,1 4 4,0 7-11,0 5-9,0 7-9,0 4-6,0 4-2,0 4-2,0 4-1,0 1-3,0 1-6,0 0-4,0 0-4,0-3-6,0-4-6,0-5-5,0-6-5,-1 0-5,0 1-4,-2 2-3,0 2-3,-1-2-3,1-5-1,-1-7-2,0-5-1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50"/>
    </inkml:context>
    <inkml:brush xml:id="br0">
      <inkml:brushProperty name="width" value="0.03866" units="cm"/>
      <inkml:brushProperty name="height" value="0.03866" units="cm"/>
      <inkml:brushProperty name="color" value="#6ADCAB"/>
    </inkml:brush>
  </inkml:definitions>
  <inkml:trace contextRef="#ctx0" brushRef="#br0">87250 56750 569,'96'0'116,"-12"0"-21,-11 0-23,-13 0-22,-7 0-15,-4 0-8,-4 0-8,-4 0-7,-5 0-7,-5 0-9,-7 0-7,-5 0-7,-7 1-12,-6 2-15,-8 2-16,-6 1-16,-5 1-1,0-2 14,-1-3 13,-1 0 13,1-4 11,2 0 5,4-3 6,3-2 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51"/>
    </inkml:context>
    <inkml:brush xml:id="br0">
      <inkml:brushProperty name="width" value="0.04454" units="cm"/>
      <inkml:brushProperty name="height" value="0.04454" units="cm"/>
      <inkml:brushProperty name="color" value="#6ADCAB"/>
    </inkml:brush>
  </inkml:definitions>
  <inkml:trace contextRef="#ctx0" brushRef="#br0">88278 55961 493,'-21'-22'0,"5"5"0,5 3 0,4 4 0,3 3 11,1 1 19,-1 0 21,0 2 20,1 4 4,2 8-10,2 7-12,2 9-10,1 5-10,0 5-5,-1 3-8,1 4-6,-1 3-6,-2 4-4,-2 2-4,-2 3-4,-1 1-8,1-2-9,-1-2-10,0-2-9,0-4-5,2-4 2,0-5 3,2-5 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51"/>
    </inkml:context>
    <inkml:brush xml:id="br0">
      <inkml:brushProperty name="width" value="0.04121" units="cm"/>
      <inkml:brushProperty name="height" value="0.04121" units="cm"/>
      <inkml:brushProperty name="color" value="#6ADCAB"/>
    </inkml:brush>
  </inkml:definitions>
  <inkml:trace contextRef="#ctx0" brushRef="#br0">90343 56179 533,'6'-9'12,"-3"12"22,-2 13 24,-4 13 22,-2 8 4,-3 3-15,-4 2-16,-2 4-16,0-1-13,1-4-11,2-4-10,2-4-12,2-3-9,0-3-8,2-3-8,1-3-9,0-3-3,0-3 0,0-3 1,0-2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51"/>
    </inkml:context>
    <inkml:brush xml:id="br0">
      <inkml:brushProperty name="width" value="0.03397" units="cm"/>
      <inkml:brushProperty name="height" value="0.03397" units="cm"/>
      <inkml:brushProperty name="color" value="#6ADCAB"/>
    </inkml:brush>
  </inkml:definitions>
  <inkml:trace contextRef="#ctx0" brushRef="#br0">90450 56775 647,'36'-36'7,"-6"9"13,-5 8 14,-7 7 14,-2 5 4,2 0-4,0 2-4,1 1-5,-1 0-7,-1 2-12,-2 0-11,-3 2-12,-1 1-12,-2 2-13,-2 2-13,-2 2-13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51"/>
    </inkml:context>
    <inkml:brush xml:id="br0">
      <inkml:brushProperty name="width" value="0.05503" units="cm"/>
      <inkml:brushProperty name="height" value="0.05503" units="cm"/>
      <inkml:brushProperty name="color" value="#6ADCAB"/>
    </inkml:brush>
  </inkml:definitions>
  <inkml:trace contextRef="#ctx0" brushRef="#br0">91140 55580 399,'0'-22'6,"0"3"13,0 3 12,0 3 12,0 6 5,0 10 0,0 10 0,0 9-1,-1 6-3,-1 1-5,0 1-5,-1 1-4,-2 0-4,0 0-3,-1 0-2,-2 1-3,0 0-2,1 2-1,-1 2-1,0 3-2,0 1-2,0 4-4,0 2-3,1 4-5,-1-2-3,0-5-3,0-4-5,0-5-3,1-3-7,0-2-8,2 0-9,1-1-9,0-2-4,0-5-3,0-3-3,0-4-1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8:52"/>
    </inkml:context>
    <inkml:brush xml:id="br0">
      <inkml:brushProperty name="width" value="0.05165" units="cm"/>
      <inkml:brushProperty name="height" value="0.05165" units="cm"/>
      <inkml:brushProperty name="color" value="#6ADCAB"/>
    </inkml:brush>
  </inkml:definitions>
  <inkml:trace contextRef="#ctx0" brushRef="#br0">91650 57072 425,'9'-17'0,"1"-1"0,3-3 0,2-1 0,0 0 6,-1 5 12,-1 3 11,0 4 13,-2 7 5,-3 10 0,-1 10 0,-2 9 0,-3 5-4,-2-1-9,-3-2-7,-4 1-10,0-4-5,1-1-3,0-4-3,2-3-3,3-6-8,6-7-10,5-8-11,7-7-11,3-6-3,-1 0 4,1-1 5,0-1 4,-2 1 4,1 1 3,-2 2 3,-1 3 4,-1 0 3,-3 2 6,-1 1 5,-2 1 6,-1 1 8,0 2 10,0 2 9,0 2 10,-1 3 4,-1 6-5,-1 4-2,0 5-4,-1 2-5,0-3-5,0-1-5,0-2-5,-1 0-4,-1 5-2,0 3-1,-1 5-2,0-1-2,1-3-3,3-5-2,2-3-4,3-4-6,4-2-12,3-4-9,5-2-12,1-5-1,-1-6 6,-1-6 8,-1-5 6,-1-5 4,-1-1 4,0-3 2,-2-1 2,-2-1 3,-1 1 2,-2 2 3,-2 0 1,-4 2 1,-2 5 0,-6 3 0,-2 4-1,-5 4-1,-4 3-4,-4 2-3,-3 4-4,-4 2-3,-3 4-3,-3 2-4,-2 3-3,0 1-2,7-2-2,5-2-2,6-2-2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9:06"/>
    </inkml:context>
    <inkml:brush xml:id="br0">
      <inkml:brushProperty name="width" value="0.04329" units="cm"/>
      <inkml:brushProperty name="height" value="0.04329" units="cm"/>
      <inkml:brushProperty name="color" value="#6ADCAB"/>
    </inkml:brush>
  </inkml:definitions>
  <inkml:trace contextRef="#ctx0" brushRef="#br0">58254 55585 508,'7'-29'0,"0"5"0,-2 5 0,0 5 0,-2 5 8,-1 6 18,0 6 17,-2 6 16,-1 4 5,-3 3-11,-4 3-10,-2 3-10,-4 4-7,-6 3-6,-3 4-5,-6 4-4,-3 1-4,1-1-1,0-3-2,-1-2 0,2-2-3,3-1-2,4-3-2,2-1-3,1-3-1,2-3 3,1-3 1,1-3 3,6-3 2,12-2 5,12-4 4,11-2 4,8-4 1,1 0-2,2-3-2,2-2-2,1 0-4,-1 0-9,-2 2-8,0 1-7,-2 0-4,-3 2 1,-3 0 0,-3 2 0,-3 0-2,-3 0-5,-3 0-5,-3 0-5,-2-2-3,-2 0-5,-2-3-4,-2-2-4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9:06"/>
    </inkml:context>
    <inkml:brush xml:id="br0">
      <inkml:brushProperty name="width" value="0.04147" units="cm"/>
      <inkml:brushProperty name="height" value="0.04147" units="cm"/>
      <inkml:brushProperty name="color" value="#6ADCAB"/>
    </inkml:brush>
  </inkml:definitions>
  <inkml:trace contextRef="#ctx0" brushRef="#br0">58984 55777 530,'-1'-22'0,"-1"2"0,0 4 0,-1 3 0,-1 2 0,0 3 2,0 1 0,0 2 2,-1 7 11,-4 14 22,-2 11 23,-3 14 22,-3 12 3,-1 12-16,-3 11-14,-1 12-17,-1 9-18,4 7-20,3 7-21,3 7-22,2-8-6,2-22 7,2-23 8,3-22 7,0-11-2,0 2-11,0 2-10,0 3-12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9:58"/>
    </inkml:context>
    <inkml:brush xml:id="br0">
      <inkml:brushProperty name="width" value="0.05058" units="cm"/>
      <inkml:brushProperty name="height" value="0.05058" units="cm"/>
      <inkml:brushProperty name="color" value="#FED406"/>
    </inkml:brush>
  </inkml:definitions>
  <inkml:trace contextRef="#ctx0" brushRef="#br0">52669 55774 434,'-13'-14'5,"3"1"7,4 2 9,4 2 8,4 3 3,4 2 0,4 4-1,3 3-1,3 0-1,0 1-1,0 0-2,-1 0-1,1 1-2,1 0-1,2 1-2,0 2-3,0-1 0,-1 1-1,-1 0-1,-1 0-1,-1 0-1,-1 0-3,0-1-2,-2 1-2,-1 1-2,-2 2-3,-2 2-3,-2 1-2,-3 2-2,-1 0-2,-2-1-3,-1 1-2,-4 0 0,-4-1 0,-4 1 1,-4 0 1,-1-1-1,-1-1-1,1-1 0,-1-1-2,0 1 0,-1 2 2,-1 1 1,-1 3 2,0 0 1,3-3 3,1-1 2,2-2 2,3-2 2,1-1 2,2-1 0,2 0 1,5-2 6,6-1 9,8 0 9,6-2 10,4-1 2,3 0-7,1-1-6,3-2-7,0 0-3,-1 0-3,-1 0-2,-1 0-3,-2 0 0,-1 2-2,-3 1 0,-1 0-1,-2 2-1,-1 3-2,0 4-2,-2 2-1,-3 2-1,-4 1-1,-6 2-1,-4 0 0,-4-1 0,-2-1 0,-2-3 2,-1-1-1,-2-1 2,-2 0-1,0-1 1,-1 1 1,0 0 0,-1 2 0,1 0 0,-1 1 1,-2 2 0,-3 3 0,-4 3 1,-5 3-1,0 1 1,2-1 1,1-1-1,3-1 1,2-2 1,3-3 0,3-3 1,3-3 1,5-5-9,8-10-16,8-8-16,8-9-17,2-3-12,-1 3-7,-2 3-7,-2 3-6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19:59"/>
    </inkml:context>
    <inkml:brush xml:id="br0">
      <inkml:brushProperty name="width" value="0.05038" units="cm"/>
      <inkml:brushProperty name="height" value="0.05038" units="cm"/>
      <inkml:brushProperty name="color" value="#FED406"/>
    </inkml:brush>
  </inkml:definitions>
  <inkml:trace contextRef="#ctx0" brushRef="#br0">59211 54375 436,'-3'-30'3,"-2"3"4,-5 3 6,-4 4 4,-1 4 6,-1 8 7,0 8 5,1 8 7,-1 5 0,0 5-4,1 3-4,-1 5-5,0 2-4,-1 1-2,-2 1-3,1 1-2,-2 0-2,0 0-1,1 1-2,-1-1 0,1 0-2,-1 1-2,0-1-2,1 0 0,0 1-2,1-1 1,1 0 1,1 1 1,0-1 0,2 2-2,1 1-1,1 1-2,0 1 0,0 2 0,0 2 0,1 2-1,0 1 0,2-2 0,2 0-1,2-1-1,1-2 1,1-2 0,-1-2 1,0-1 1,0-4 0,2-3-4,0-5-1,2-3-2,0-2-2,0 1 0,0 1-1,0 1 1,3-1-1,7-4 1,8-5 0,6-3 1,4-4 0,0-6-2,2-4-1,1-5 0,0-4-1,-1-3-1,-1-4 1,-1-1 0,-3-3 0,-1 1 1,-4-1 1,-3 1 0,-3-1 0,-1-1 1,-2-1-1,-2 0 0,-2-1 1,-1 3 2,0 1 1,-2 3 2,-1 1 1,-2 1 0,-2 1 1,-2 1 1,-1 2 0,-2 2 2,0 4 2,-1 3 1,-2 2 1,0 2-1,-1 2 0,-1 2 0,-2 2-1,-2 0 0,-2 2-1,-1 0 0,-2 3-2,-1 4-1,-1 3-1,-1 5-2,0 2 0,1-1 0,1 1 0,1-1 0,1 2-5,2 0-8,3 0-10,1 3-9,3-2-1,2-3 4,4-3 5,3-3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1"/>
    </inkml:context>
    <inkml:brush xml:id="br0">
      <inkml:brushProperty name="width" value="0.03169" units="cm"/>
      <inkml:brushProperty name="height" value="0.03169" units="cm"/>
      <inkml:brushProperty name="color" value="#F2395B"/>
    </inkml:brush>
  </inkml:definitions>
  <inkml:trace contextRef="#ctx0" brushRef="#br0">35166 9347 694,'-12'-21'7,"8"6"16,8 7 15,8 5 16,3 3 1,1 0-11,0 0-12,-1 0-12,2 0-6,1 0-5,3 0-2,1 0-4,1 0-8,-3 0-10,-1 0-11,-2 0-11,-3 1-6,-3 2-1,-3 2-1,-2 2-1,-3 0 3,-1 1 5,0 0 6,-1 0 5,-3-1 5,0 1 5,-3 0 4,-2 0 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4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77845 9508 533,'-13'-7'8,"4"4"14,6 3 16,5 2 14,2 4 3,1 4-8,2 3-9,0 5-8,0 2-6,-2 1-2,-3 1-2,0 1-2,-2 0-2,1-1-2,2-1-1,0-1 0,1 0-3,0 1-1,0 1-2,0 1-2,0-1-2,0-3-1,0-3-1,0-3-2,1-4-2,3-6 0,3-6-3,4-6-1,1-6-2,3-7-2,1-7-2,3-6-2,1-7-6,1-2-10,1-5-8,0-4-10,0 3-1,-5 10 9,-3 10 9,-4 9 7,-3 5 2,-1-1-5,-1-1-4,0-1-6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00"/>
    </inkml:context>
    <inkml:brush xml:id="br0">
      <inkml:brushProperty name="width" value="0.04501" units="cm"/>
      <inkml:brushProperty name="height" value="0.04501" units="cm"/>
      <inkml:brushProperty name="color" value="#FED406"/>
    </inkml:brush>
  </inkml:definitions>
  <inkml:trace contextRef="#ctx0" brushRef="#br0">59218 54231 488,'-23'-13'22,"4"3"0,3 4 1,3 4 1,1 3-2,1 4-2,-1 2-1,0 3-3,0 2-1,-2 0 0,0 0 1,-1-1-1,-1 2 1,-1 2-1,-1 1 1,-1 3-1,-2 1 0,0 3-1,0 1 0,-2 3 0,-1 1 0,3 3-2,0 1-2,1 2 0,-1 2-1,0 1-1,-1 0-1,-1 2 0,0 0 0,1 0 1,1 1 0,1-1 0,1 1 0,1 2-1,1 2-1,1 2-1,0 1 0,2 2-1,1 0 0,1 2-1,1-2 0,2-4-1,2-4 0,3-4-1,-1-3 0,2-2 0,-1-1 0,0-3 0,0-1 0,2-3-1,0-1 0,2-3 0,0-1 0,2-3-2,0-1 0,2-2 0,2-2-1,7-1-1,6 0 1,5-2 0,4-3 0,-1-4 0,1-6 1,-1-4 0,0-4 0,1-3 0,-1-3-2,1-3 0,-2-3-2,-1-1-1,-3-3-1,-1-1-2,-2-2 0,-1-3 0,-1-1 1,-1-2 1,-2-1 0,-2 2 0,-4 0 1,-2 1 0,-4 2 1,-1 0-1,-2 1 1,-1 1 0,-4 3 1,0 3 1,-3 5 2,-2 3 2,-2 4 1,-1 3 0,-3 3 1,-1 2 0,-3 4-1,-2 2-3,-1 3-3,-2 4-4,0 2-4,2 3-7,4 4-6,3 2-6,3 1-3,3-1 0,2-1 1,4-1 1,2-1 1,0-2 0,2-3 1,0-1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00"/>
    </inkml:context>
    <inkml:brush xml:id="br0">
      <inkml:brushProperty name="width" value="0.04262" units="cm"/>
      <inkml:brushProperty name="height" value="0.04262" units="cm"/>
      <inkml:brushProperty name="color" value="#FED406"/>
    </inkml:brush>
  </inkml:definitions>
  <inkml:trace contextRef="#ctx0" brushRef="#br0">60370 56005 516,'0'-13'8,"0"6"16,0 6 16,0 6 16,-1 4 3,-1 3-8,0 4-9,-1 2-9,-2 2-5,-2 3-2,-2 1-3,-2 3-1,-1 2-2,-1 2-5,-1 4-3,-1 3-3,-1 2-3,2 2-2,1 2 0,1 2-3,0 1-2,0-2-6,0 0-5,1-1-6,0-4-5,4-4-4,2-5-5,4-5-4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01"/>
    </inkml:context>
    <inkml:brush xml:id="br0">
      <inkml:brushProperty name="width" value="0.04658" units="cm"/>
      <inkml:brushProperty name="height" value="0.04658" units="cm"/>
      <inkml:brushProperty name="color" value="#FED406"/>
    </inkml:brush>
  </inkml:definitions>
  <inkml:trace contextRef="#ctx0" brushRef="#br0">60700 56116 472,'0'-22'2,"0"3"4,0 3 5,0 3 4,1 3 7,2 4 9,2 4 9,2 4 10,1 4 1,-1 4-7,1 3-6,0 5-6,-1 2-5,0 1-3,-2 1-3,0 1-3,-2 2-1,1 1-3,0 2 0,0 3-3,0 0-1,0-2-1,0 0-3,0-1-1,-1-1-2,0-3 0,-2-1-1,0-3-1,1-5 0,4-10-4,3-10-1,5-10-2,2-7 0,-1-5 1,1-5 3,0-4 1,0-4 1,3-1 0,2 0-1,1-2 0,2 1-1,-1 2-3,1 2-1,-1 2-3,0 1-2,-3 3-3,-1 2-3,-2 1-3,-3 4-4,-1 5-7,-2 5-5,-2 5-7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02"/>
    </inkml:context>
    <inkml:brush xml:id="br0">
      <inkml:brushProperty name="width" value="0.05596" units="cm"/>
      <inkml:brushProperty name="height" value="0.05596" units="cm"/>
      <inkml:brushProperty name="color" value="#FED406"/>
    </inkml:brush>
  </inkml:definitions>
  <inkml:trace contextRef="#ctx0" brushRef="#br0">62098 56479 393,'7'-22'3,"-2"5"1,-3 3 2,0 4-1,-2 2 2,1 1 0,2-1 1,0 0 0,1-1 1,-2 0 0,0-1 0,-2-1 1,0 0-1,-2 0 1,0 2 0,-2 1-1,0 0 1,-2 2-2,0 1 0,-1 0-1,-2 2-1,-2 2 1,-2 2 0,-1 2-1,-2 3 1,-2 4-1,0 3-1,-1 5 0,0 2 0,-1-1 1,0 1-1,1-1 0,0 2 1,2 1 0,3 3 0,1 1 1,2 1 0,2-1 0,3-1 0,1-1-1,1-2 0,2-3-1,0-3-2,2-2-1,1-4-1,4-1-2,2-2-2,4-2-2,1-4 0,3-6 0,1-6 3,3-5 0,2-6-3,1-3-7,3-5-6,1-3-7,0-1-2,-5 3 4,-3 3 5,-4 4 3,-5 4 8,-3 10 12,-4 9 13,-4 8 12,-2 6 5,-2 3-3,0 3-4,-1 4-3,-1-1-3,2-1-4,1-3-4,0-1-4,2-2-2,2-1 1,2-1 0,2 0 0,2-3-3,2-1-5,2-2-7,2-2-5,1-2-5,3 0-4,2-2-4,1 0-3,3-2-3,0-2-1,0-2-2,3-2 0,-1-2 0,1-2 1,-1-1 2,1-3 1,-2-2 2,-3-1 3,-3-3 2,-3-1 4,-2-1 3,0 1 5,-2 1 3,0 1 5,-2 1 3,-1 2 3,-1 3 4,0 1 3,-2 2 5,-2 2 7,-2 2 9,-2 3 7,-3 2 3,-2 6 1,-3 4-2,-3 5 1,-2 3-3,2 0-5,1-1-4,1 1-5,0 1-3,0 1-2,1 3-2,-1 1-2,1 2-2,2-1-1,2 1-3,3-1-2,0 0-1,2-1-3,0-1-1,2-1-1,2-2-2,5-2-2,6-4 0,4-3-2,3-4-2,1-6-6,1-6-4,1-5-5,-1-5-2,-1-2-1,-2-2 1,-2-1-1,-2-3 2,-1-1 2,-1-2 4,-1-2 1,-1-1 3,-4 1 0,-3 1 1,-2 1 1,-2 2 2,0 3 3,0 3 3,0 3 5,-1 2 3,0 2 5,-2 3 5,0 1 5,1 1 2,4 0-2,4 0-1,4 1-2,2 0-3,1 2-3,1 2-4,2 2-4,-1 1-2,1 2 0,0 0 1,-1 2 0,0 1 1,-2 1 0,-3 3 3,-1 2 0,-1 2 2,-2 1 1,-1 3 2,0 2 1,-3 2 1,-2 3-2,-4 3 0,-2 3-1,-2 0-3,0-2-5,1-2-6,-1-1-5,0-3-4,0-1-3,0-2-2,0-2-4,3-4-5,6-3-6,6-4-8,6-4-6,3-2 2,1 0 12,2 0 10,0 0 12,-1 0 6,1 0 0,-2 0 0,-1 0 1,-1-1-1,-2 0-2,-3-2-1,-1 0-2,-1-2-3,0-2-4,0-2-5,0-1-4,-1-4-2,-1-2 2,-1-3 1,0-3 1,-2-2 3,0-1 5,-2-1 4,0-1 4,-1 0 4,0 1-1,0 1 2,0 2 1,0 0 0,2 2 1,0 3 0,2 1 0,-1 2 3,-1 1 7,0 1 6,-1 0 7,-1 2 3,0-1 4,0 0 3,0 0 3,-2 2 4,0 3 4,-3 2 4,-2 4 4,-1 3 0,0 6-5,0 4-6,1 5-5,-1 4-5,2 5-5,1 3-4,0 5-5,1 4-3,0 8-2,0 6-3,0 8-3,1 3 0,0 1 0,2 1 1,1 1 1,-1 1-12,-1 3-23,0 1-21,-1 3-24,-2-2-8,0-5 4,-2-5 6,0-5 4,0-5 7,0-6 10,2-6 8,1-5 10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05"/>
    </inkml:context>
    <inkml:brush xml:id="br0">
      <inkml:brushProperty name="width" value="0.04201" units="cm"/>
      <inkml:brushProperty name="height" value="0.04201" units="cm"/>
      <inkml:brushProperty name="color" value="#FED406"/>
    </inkml:brush>
  </inkml:definitions>
  <inkml:trace contextRef="#ctx0" brushRef="#br0">69841 56116 523,'17'-7'38,"3"2"6,3 2 5,3 2 5,1 2-1,-1 2-7,-1 2-7,-1 2-7,-2 1-7,-3 3-3,-3 2-6,-3 2-4,-3 1-3,-2 3 1,-4 1-1,-2 3 1,-3 0-3,-2 1-6,-2-1-5,-2 1-5,-3 0-4,-3 1 1,-5 1 1,-4 0 0,-2 2 0,-1-1 1,-1 1-1,0-1 1,-3-1 0,1-3 1,-2-3 0,-1-3 1,1-2 1,1-1 1,3-1 0,1 0 2,3-3 1,3-3 3,3-2 3,3-4 2,3 0 4,6 2 5,4 2 4,6 2 4,5 0 0,5-2-5,7-3-6,5 0-6,6-4-7,7-2-7,5-4-7,6-2-9,4-1-6,5 2-5,4 3-6,3 1-6,-4 1-2,-12 2-1,-13 0 1,-13 2-1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07"/>
    </inkml:context>
    <inkml:brush xml:id="br0">
      <inkml:brushProperty name="width" value="0.05002" units="cm"/>
      <inkml:brushProperty name="height" value="0.05002" units="cm"/>
      <inkml:brushProperty name="color" value="#FED406"/>
    </inkml:brush>
  </inkml:definitions>
  <inkml:trace contextRef="#ctx0" brushRef="#br0">88848 55506 439,'0'-22'0,"0"4"0,0 5 0,0 3 0,2 2 7,4 2 12,3 1 13,5 1 13,1 1 3,-1 3-6,0 4-6,-2 2-7,0 2-4,0 2 0,-1 0 0,1 1-2,-1 2-1,-2 2-5,-3 1-3,-1 3-4,-3 1-2,-4-1-3,-3 1-2,-5-1-2,-4 1-1,-4 1 1,-3 1 0,-5 2 0,-1-2-2,0-2-4,-1-1-6,1-2-5,1-3-2,2-3 2,4-3 0,3-2 1,6-1 3,11 3 5,8 4 5,11 2 5,6 1 5,3-1 5,3-1 4,3 0 5,-2-2 1,-6-1-1,-5 0-3,-6-2-1,-4 1-3,-1 2-1,0 1-3,-2 3-2,-1 2-2,-1 1 1,0 3 0,-2 1-1,-1 2 0,-4-1-2,-2 1-2,-3-1-2,-4 1-1,-2 1 0,-3 1-1,-3 1 0,-3 0-2,-1 1-5,-3-1-3,-1 1-4,-4 1-6,-3 2-8,-4 4-7,-4 3-9,1-2 1,9-8 9,8-6 8,7-6 9,3-5-3,0 1-13,-1 0-15,-1 0-13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09"/>
    </inkml:context>
    <inkml:brush xml:id="br0">
      <inkml:brushProperty name="width" value="0.04711" units="cm"/>
      <inkml:brushProperty name="height" value="0.04711" units="cm"/>
      <inkml:brushProperty name="color" value="#FED406"/>
    </inkml:brush>
  </inkml:definitions>
  <inkml:trace contextRef="#ctx0" brushRef="#br0">66806 58010 466,'-14'-8'0,"3"2"0,3 1 0,2 0 0,1 1 4,0 0 7,-1 0 8,-1 1 6,0-2 5,2-1 1,2 0 1,2-1 2,0-1 0,0 0 3,-2 1 1,0-1 2,1 1-2,4 2-6,4 2-6,4 2-7,2 1-4,3 0-3,2 0-1,2 0-4,1 0 0,2 2-1,3 0 0,2 2-1,0 0 0,2 0-1,1-1-1,1 2-1,0-2-1,1 1-2,-1 0 0,0 0-1,0-1-2,-1 0-2,-1-2-3,-1 0-2,0-1-1,1 0 1,0 0 2,2 0 0,1-1 0,1 0-4,1-2-4,1 0-3,-1-1-1,0 0 0,-1 0 0,-1 1 1,-1-1-3,1 3-6,-1 2-6,0 3-7,-3 0 0,-7 3 6,-7 2 5,-6 2 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12"/>
    </inkml:context>
    <inkml:brush xml:id="br0">
      <inkml:brushProperty name="width" value="0.05551" units="cm"/>
      <inkml:brushProperty name="height" value="0.05551" units="cm"/>
      <inkml:brushProperty name="color" value="#FED406"/>
    </inkml:brush>
  </inkml:definitions>
  <inkml:trace contextRef="#ctx0" brushRef="#br0">51006 51697 396,'-23'-21'15,"4"7"12,3 5 12,3 6 13,1 4 1,-1 2-9,-2 2-8,0 2-10,-1 1-5,-1 3-3,-1 2-2,-1 2-3,0 1 0,1 3-1,0 1-1,3 3 0,-1 1-1,2 3 0,1 1-2,1 3 0,1-1 0,4 0-1,2-1-1,4-1 0,1-1 0,0-1-3,0-1 0,0-1-2,1-1-1,4-1-1,2-1 1,4-1-1,0-1 1,-1-1 1,-1-1 1,0 0 2,-1-2 0,1 1 2,2 0-1,0-1 2,0 1-1,-1 0-2,0-1-2,-2 1-1,-1 0 0,-2 1 0,-2 1 2,-2 1 0,-2 1-1,-2 1-3,-2 1-4,-2 2-3,-2 0-2,-2 2-2,-1 3-2,-3 1 0,-2 2-3,-3 1-1,-3 1-1,-3 0-3,-1 0 0,3-5 0,1-4 0,3-3-1,1-4 1,1-3-1,1-2-1,1-4 0,3-3-3,6-4-6,6-4-6,6-4-6,3-2 2,2 0 9,0 0 10,1 1 10,0-1 6,-2 2 4,-3 0 4,-1 2 4,0 0 5,0 0 5,1 0 5,2 0 6,-1 2 6,-1 2 5,0 4 5,-2 2 6,0 3 1,-2 2-3,0 2-3,-2 1-4,0 3-3,0 1-4,0 3-5,0 2-3,0 1-2,0 2-2,0 3-1,0 1-1,0 2-2,0 1-1,0 1-3,0 0-1,0 2-3,0 3 0,0 1-2,0 2-1,0 2-2,0 0-5,0 2-3,0 0-4,0 2-3,0 0 0,0 2-2,0 0 0,1 0-5,0-2-6,2-2-6,0-2-8,1-5-2,0-7 2,0-9 2,0-7 1,0-5-2,0 1-4,-1 0-5,1 0-5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33"/>
    </inkml:context>
    <inkml:brush xml:id="br0">
      <inkml:brushProperty name="width" value="0.05042" units="cm"/>
      <inkml:brushProperty name="height" value="0.05042" units="cm"/>
      <inkml:brushProperty name="color" value="#FED406"/>
    </inkml:brush>
  </inkml:definitions>
  <inkml:trace contextRef="#ctx0" brushRef="#br0">39250 54162 436,'7'-35'0,"-2"7"0,-3 9 0,0 7 0,-1 3 3,1-3 7,3-4 6,2-2 7,1 1 3,2 3 1,0 4 2,1 4 0,1 3 0,0 0-1,0 2-3,0 1-1,-2 1-1,1 1-2,-2 3-1,0 2-1,-1 1-2,-1 2 0,1 0 0,0 1-2,0 2-1,0 0-1,0 1-1,-1 1-2,1 1-2,-2 1 0,-1 2-2,0 0-1,-1 1 0,0 1-1,-1 1-2,2 1 0,-2-1 0,1-1 0,0-3 0,0-1 0,2-5 1,4-8 1,3-8 1,5-8 2,0-4 0,-3 1 0,-2-1-2,-4 0 0,1-1-2,4-3-1,3-3-1,5-3-2,2-3 0,2-4 0,3-5 1,1-3 1,5-4-5,6-4-10,8-3-10,7-5-11,-1 2-7,-7 10-3,-6 8-2,-7 9-4,-6 6-3,-3 3-1,-5 3-2,-3 3-2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3:20:35"/>
    </inkml:context>
    <inkml:brush xml:id="br0">
      <inkml:brushProperty name="width" value="0.05166" units="cm"/>
      <inkml:brushProperty name="height" value="0.05166" units="cm"/>
      <inkml:brushProperty name="color" value="#FED406"/>
    </inkml:brush>
  </inkml:definitions>
  <inkml:trace contextRef="#ctx0" brushRef="#br0">4246 47949 425,'-8'-8'5,"2"2"9,1 1 9,0 0 10,4 4 7,6 4 5,6 5 4,6 6 6,1 2-2,-1 1-7,-3 1-7,-1 1-7,-1 2-6,0 1-4,-1 3-4,1 1-4,0 2-3,0-1-3,-1 0-1,1 1-2,0-1-1,0-1 2,-1-1 0,1-1 1,0-2-1,2-3-6,0-3-3,1-3-6,4-6-1,9-10-2,7-10 0,8-9-1,8-13 0,6-14 0,7-16 0,7-13 0,3-5-4,1 5-8,-1 7-9,1 5-8,-7 9-7,-13 10-7,-12 12-6,-13 10-6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2:47"/>
    </inkml:context>
    <inkml:brush xml:id="br0">
      <inkml:brushProperty name="width" value="0.034" units="cm"/>
      <inkml:brushProperty name="height" value="0.034" units="cm"/>
      <inkml:brushProperty name="color" value="#00BFF3"/>
    </inkml:brush>
  </inkml:definitions>
  <inkml:trace contextRef="#ctx0" brushRef="#br0">80420 21650 647,'-12'0'53,"10"0"-7,8 0-10,10 0-8,5 1-7,2 2-3,4 1-4,3 3-4,3-1-2,3-1 3,3-2 0,2-2 3,4-1 0,2 0 0,4 0 0,2 0 0,1 0-2,0 0-4,-2 0-3,0 0-3,-2 0-4,-1 0-1,0 0-2,-2 0-1,0 0-2,-2 0 0,0 0 0,-1 0 0,-3 0-2,-2 0-3,-3 0-3,-3 0-4,-4 0-2,-2 0-3,-3 0-2,-3 0-3,-3-1 0,-2 0 3,-4-2 3,-3 0 1,-2-1 1,0 1-2,-2-1-4,0 0-1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3:32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39900 31025 333,'49'20'167,"16"14"-1,16 15 1,16 15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33:37"/>
    </inkml:context>
    <inkml:brush xml:id="br0">
      <inkml:brushProperty name="width" value="0.05196" units="cm"/>
      <inkml:brushProperty name="height" value="0.05196" units="cm"/>
      <inkml:brushProperty name="color" value="#FED406"/>
    </inkml:brush>
  </inkml:definitions>
  <inkml:trace contextRef="#ctx0" brushRef="#br0">4463 35402 423,'-12'-19'4,"9"7"8,6 8 9,9 8 7,3 3 2,-1-2-4,0-3-6,-2 0-4,2-1-3,3 1-1,5 3 0,3 2 0,1 0-1,-3-2-1,-3-2-2,-2-2-1,-3-1-1,1 2-1,0 0 0,-1 2 0,1-1 0,0-1 0,-1 0 1,1-1 1,1-1 0,1 0-3,3 0-2,2 0-1,0-2-1,1 0 0,-1-3 2,1-2 0,1-1 0,4 0 1,5 1-2,3-1 1,1 1 0,-2 2-1,-1 2 1,-3 2-1,-1 1 1,-1 0-1,-1 0 0,-1 0-1,-1 0 1,1 2 0,-1 0 0,0 2 1,1-1 0,-1-1-1,1 0 1,-1-1 0,1-1 0,-1 0-1,0 0 0,1 0 0,0 0 0,3 0 1,1 0-1,2 0 1,1 0 0,-1 0 1,-1 0 2,-1 0 0,-2 0 1,-2 0-1,-1 0-1,-3 0 0,-1 0-1,-3 0 1,-1 0-1,-2 0 1,1 0-2,5 0-3,5 0-3,5 0-3,1-1-1,-2-1 1,-1 0 0,-3-1 2,0-1 0,1 0 0,1 0 1,1 0 0,0 0 1,0 0-1,1 0 1,-1 1 0,0-1 0,-1 2-1,-1 0 0,-1 2 0,-1 0-1,1 2 0,-1 0 1,1 2 0,0-1 0,2-1 1,2 0-1,3-2 1,1 0 0,0 0 0,2 0 1,1 0 0,1 0 0,4 0 1,3 0 1,2 0 1,4-1 1,2-4 1,3-2 3,4-3 1,0-1 0,-1 0 0,-1 2 0,0 1-2,-2 0 0,-1 2-1,-1 1 0,0 0-1,-2 2 0,0 0 0,-2 2 0,0 0 1,-1 0-2,1-2-2,2-2-2,0-1-3,0-3-1,-2 0 2,-2-1-1,-2-1 2,-1-1 0,0 2 0,0 1 1,0 0-1,0 2 2,-2 2 2,0 3 2,-1 1 2,-3 1 0,-4 2-1,-4 0 0,-3 2-2,-5-1-1,-3 1 1,-5 0 0,-3 0-1,0 0 1,7 0-1,6 0 0,5 0 0,3 0 0,-2 0 0,0-1 0,-1 2 0,0-2 0,1-1-1,1 0-1,1-2-1,0 0 0,2-2 0,1 0 0,1-1-1,-1-2 1,-2 2 1,-2-1 0,-1 0 2,-2 0 0,2 2 0,1 0 0,1 2 1,0 0 0,1 0 0,-1 0 1,0 0 1,-1 0-1,-1 0 1,-3 0-1,-1 0-1,-2 0 1,0 0-2,1 0 0,-1 0 0,1 0 0,-1 2-1,0 0 1,1 2-1,0-1 0,1 0 0,1-2 0,1 0 0,0-1 0,2 2-1,1 0 1,1 2 0,0-1 0,0 1 0,1 0-1,-1 0 1,0 0 0,1 0 0,-1 0 0,0 0 0,1-1-1,1 0 0,0-2-1,2 0 1,0-1-2,0 0 1,1 0 0,-1 0 0,0 0-1,2 0 2,1 0 0,0 0 1,2-1 1,1 0 0,0-2 0,2 0 0,-1-1 1,0 2 0,-2 0 1,0 2 0,-1 0 1,0 0-2,0 0 0,1 0 0,-1 0-1,0 0 0,0 0 0,0 0 0,1-1-1,0 0 2,2-2-1,0 0 1,1-1 0,0 0 1,0 0 1,0 1 1,0-2 0,-2 2 0,0-1-1,-1 0 0,-1 1-1,0 2-1,0 2 0,0 2-1,-1 1-1,-2 0 1,-1-1 1,-3 2 0,0-2 0,0 1-1,2 0 0,1 0-2,0-1 1,2 0-1,1-2 0,1 0 1,-1-1 0,0 0-1,-2 0 1,0 0 0,0-1 0,1-2 1,0-2-1,2-2 0,-1 0 0,-2 1 2,-2 0 0,-1 2 0,-3 0 1,0 2 2,-1 0 0,-1 2 1,1 1 1,2 2 1,4 2 3,3 2 0,1-1 1,0-1-2,0-2-2,0-2-1,0-1-2,-2 0-1,0 0 0,-1 0-2,-1 0 0,2 0-2,1 0 0,1 0-2,-1 0 0,0-2-1,-2 0 1,0-1 0,-1-1 0,1 2 1,-1 0 2,0 2 0,0 0 1,-2 2 2,0 0 0,-1 2 1,0-1 0,0 1-1,2 0 0,1 0-1,-1 0-1,0 0-1,-1 0 0,-1 0 0,-1 0-2,0 0 1,1-1-1,-1 2 0,0-2-1,1-1 0,-1 0-1,0-2 0,0 0 1,-2 0 3,0 0 3,-1 0 3,0 0 1,1 0-3,1 0-2,1 0-3,-1 0 0,-2 0-2,-1 0 0,-3 0-1,-1 0-1,1 0 1,-1 0-1,1 0 1,0 0-1,1-2 0,0 0 0,2-1 0,-1-2 0,-1 0 0,-3-2 0,-1 0 1,-1-1 1,-1 0 0,1 1 0,-1-1 1,0 0 0,-1 2 0,-1 1-1,-1 0 0,0 1 1,0 0 3,-1 0 1,1 1 4,-1-2 0,1 2-2,-1-1-1,1 0-2,-1 0 0,-1 0-1,-1 0 0,0 0-1,-2 1 0,1 0 1,0 2-2,0 0 1,-1 1 0,1-2 1,0 0 0,-1-1 0,1-1 1,0 2 0,-1 0 0,1 2 0,0-1 0,-1 0 0,1-2 1,0 0 1,-2-4-2,-3-6-3,-3-5-3,-2-7-2,-3-2-2,-1 1 2,0 1 0,-1 1 2,-1 0 0,0-1 0,0-1 0,0 0 0,0-1 1,0 1-1,0 1 1,0 1 0,-1 1 0,-1 1 2,0 1 0,-1 1 1,-1 0 1,0 2 0,0 1 0,0 1 0,-1-1 0,0-1-2,-1-3 1,-1-1-2,-1-2 0,2-1-2,1-1 0,0-1-1,0-1-2,0 1 1,-1 0-2,-1-1 1,0 1-1,2-1 2,2 1 1,2 0 2,0-1 0,0 1 1,-2-1-1,0 1 1,0 0 1,0 1 0,2 1 2,0 1 0,1 1 1,0-1-1,0 1 0,0-1-1,0 0 0,0-1-2,0-1 1,0-1-2,1 0 1,0 0-1,2-1 2,0 1 0,1 0 0,2 3 1,0 1 0,2 3 0,-1 0 1,-1 1 1,-1-1 1,0 0 1,-1 1 0,0 1-1,0 1 0,0 1-1,-1 0-1,-1 1 0,0-1 0,-1 0 0,-1 1 0,0 1-1,0 1-1,0 0 0,0 1 0,2-1 0,0-1 1,1-1 0,1-1 1,-2 2 1,0 1 2,-2 1 2,-1 0 0,-2 0-2,-2 0-1,-1 1-1,-3-1-2,0 0-1,-2 0 0,0 1-2,0-1 0,-1 2-1,0 1 0,0 1-1,0 0 0,-1 0 1,-1 0-1,-1 0 0,-2 0 0,0 1 0,-1-1 0,-1 0 0,-1 0 0,1 2 0,-1 1 0,1 0 0,-1 1 0,2-2 1,1 0 1,1-1 0,-1-2 0,-1 0 0,-3-1 0,-1-1-2,-2-1 1,2 2 0,1 1 0,1 1 1,2 0 0,1 2 0,2 0 0,3 2 1,-1-1 0,0 0 2,-1-1 0,-1-1 2,-1-1 1,0 0 0,1 0 0,-1 0 0,0 1 1,1 0 0,-1 2 0,0 1 1,1 0-1,-1 0 1,0 0-1,1 0-1,-1 0 1,0 0-1,1 0-1,-1 0 1,1 0-1,0 1 1,2-1 0,1 0 1,-1 0 0,-2 0-1,-1 0 0,-3 0-1,0 0 0,1 0 0,1 0 0,1 0 1,-1 0 0,-2-2 0,-1 0 0,-3-1 1,0-1-1,1 0-2,1 0-3,1 1-2,1-1-1,1 2 2,1 0 1,1 2 1,-1 0 1,0 0-1,-1 0 1,-1 0 0,-1 1 0,1 0 1,-1 2 1,1 1 0,0 0 0,0 0 0,2 0 0,1 0 0,0 0-1,1 0 1,-1 0-1,0 0 0,1 0 0,1 0 1,1 0 0,1 0 0,-1 0-1,0 0 1,-1 0-2,-1 0 0,-2 0 0,0 0 0,-1 0-1,-1 0 1,0 0 0,1 0 0,1 0 0,1 0 0,-1 0 0,0 0 1,-1 0-1,-1 0 0,0 0 0,3 0 0,1 0 0,2 0 1,0-1-1,-1-1 0,-3 0-1,-1-1 1,-2-1 0,2 0-1,1 0 1,1 0 0,1 0 0,1 0 1,0 0-1,2 0 1,0 0-1,-2 1 1,0-1 0,-1 0-1,0 0 0,-1 0 1,0 0-2,1 0 1,-1-1-1,0 0 1,1-1 0,-1-1-1,-1-1 1,-2 0-1,-1 0-1,-3 0 0,0 1 0,-1 1 0,1 0-1,-1 2 1,0-1 0,-1 0-1,-1-1 1,-1-2-2,0 1 2,0 1-1,-1 0 2,1 2 0,-2 0 0,1 0 0,-2 0 0,-1 0-1,-1 0 0,-1 0 1,-1 0 0,0 0 1,-3 0-1,-1-2 1,-2 0-1,-2-1 0,-2-1 0,0 2 0,-2 1 0,0 0-1,-3 1 0,0-2 1,-3 0-1,-2-1 1,-1-1 0,2 0 0,1 0 0,0 1 1,1-1-1,-2 2 1,0 1-1,-1 0 0,-1 0 0,0 0 2,0-1 0,0-1 0,0-1 1,-2 2 1,0 1-1,-1 0 0,-2 0 1,0 0-1,-1-1-1,-1-1 1,-1-1-1,2 2-1,1 1 0,1 0-2,-1 0 1,-2 0-1,-2-1 1,-1-1 0,-2 0 0,1 2 0,-1 2 0,0 2 0,1 0 0,3 0 1,1-2 0,2 0 0,1 0 1,-1 0-2,-1 2-1,-2 0 0,0 1-1,-1-2 0,-1 0 0,-1-2 0,0 1 0,0 1 0,2 0 1,1 2-1,0-1 2,1-1 2,-1 0 1,0-1 3,-1-1 0,-3 2-2,-3 0-1,-3 2-1,0 0-2,2 2 1,4 0-1,3 2-1,0 0 1,-1 0-1,-3-1 0,-1 1-1,-2 0 0,1 0 1,-1 0 0,1 0 0,-1-1 1,1 0-1,-1-2 0,0 0 0,1-1-1,-1 2 1,1 0 0,-1 2-1,-2 0 1,-7 2-2,-5 0-1,-6 1-1,-1 1-1,6 0 2,4 0 0,5 0 1,3-1 1,3-1 2,1-1 1,3 0 3,-1-2-1,0 0-2,-1-2-1,-1 0-2,1-2 0,1 0 2,2-2 2,3 0 2,0-1 0,2 0-1,1 0-1,1 0-1,-2 0-1,-4-2 1,-3 0-1,-5-1 0,-1-1-1,3 2-4,1 1-3,3 0-3,1 2 0,2 1 4,3 0 4,1 2 3,2-1 2,0-1-1,2 0 0,1-1-2,0 0 0,0 2 1,0 2 0,0 2 0,2 1 1,2 0 1,4-1 1,2 1 1,3 0 0,0-2 0,1 0 0,2-2-1,-1 0 0,1 0 0,0 0 0,0 0 0,1 0 0,1 0 1,3 0-1,2 0 1,1 0-1,3 0 1,1 0-1,3 0 0,1 0 0,1 0-1,1 0 0,1 0-1,0 0 0,1 0 0,-1 0 0,0 0-1,1 0 1,-1 0-1,0 0 0,1 0 0,-1 0 0,-1 0 1,-1 0 0,-1 0 0,0 0 0,1 0 1,1 0-1,0 0 1,1 0-1,-1 0 0,-1 0 0,-1 0-1,1 1 0,3 0 1,3 2-1,3 0 1,1 0 0,0 0 1,0-2 0,1 0 1,0 4 0,2 9 3,2 11 0,2 9 3,1 5-1,0 1-2,0-1-1,1 0-3,-1-1 0,0-4-1,0-2-1,0-3 0,-1-1 0,0 1 0,-1 1 0,-2 1 1,1 1 0,1 2 1,0 2 1,2 3 0,0 0 0,0 0-1,0 0-1,0 0-1,1 0-2,0 1 1,2-1 0,0 0 0,1 1 0,0 2 1,0 2 0,0 2 1,0 0 0,0-2 0,0-2-1,0-1 1,0-3 0,0 0 0,0-2 2,0 0 0,0-1 0,0-1 1,0-1-1,0-1 0,0-1-1,0 2 1,0 1 0,0 1 0,0 0 0,0 0-1,0 0 0,0 1-1,0 0 1,0 2 0,0 2-1,0 2 1,0 1 0,-2-2 0,0 0-1,-1-1 1,-1-2 0,2 0 0,0-1 1,2-1-1,0-1 0,0 0 0,0 0 0,0 1-1,-1-1 1,0 2 0,-2 1 0,0 0 1,-1 3 0,2 2-1,0 4 1,2 3-1,0-2 0,0-2-1,0-5-2,0-4 0,0-4-1,0-2-1,0-3 0,0-3-1,0-3 0,0-3 0,0-3 1,0-2 1,-1-3-1,0 1-4,-2 0-2,0 0-3,1-1-6,4-3-7,4-1-7,4-2-8,2-2-3,1 0 1,1-2 2,2 0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4:03"/>
    </inkml:context>
    <inkml:brush xml:id="br0">
      <inkml:brushProperty name="width" value="0.04712" units="cm"/>
      <inkml:brushProperty name="height" value="0.04712" units="cm"/>
      <inkml:brushProperty name="color" value="#FED406"/>
    </inkml:brush>
  </inkml:definitions>
  <inkml:trace contextRef="#ctx0" brushRef="#br0">63618 6828 466,'-25'-14'-13,"13"4"16,12 5 17,14 3 15,5 3 6,-1 1-7,-1 3-5,-1 2-6,1 1-5,3 2-1,4 0-2,2 1-1,-1 0-2,-2-3-2,-2-1 0,-4-2-3,0-2 0,3 0-1,3-2-1,3 0-1,0-1-1,-3 0 1,-3 0-1,-3 0 0,-1 0 1,0 0-1,-1 0 1,1 0-1,0 0 1,1 0 0,1 0 0,1 0 0,0 0 0,-1 0 0,0 0 0,-2 0-1,0 0 1,-1 0 0,1 0 0,0 0 1,0 0-1,3 0-1,2 0 0,1 0-1,2 1 0,-1 2 0,1 2 0,-1 1-1,-1 2 0,-1-2 0,-2-1-1,-2 0 1,-1-1-1,1 1 0,1 2-1,1 0-1,1 0 1,-1-2 0,1-3 0,-1 0 1,0-2 1,-1 0-1,0 0 1,-2 0 0,-1 0 0,-1 0 0,-1 0 0,0 0 1,-1 0 0,3 0 1,2 0 0,2 0 0,0 0 0,1 0 2,-1 0 1,1 0 0,0 0 1,1 0-1,1 0-1,1 0 0,2 0 0,1 0-1,2 0 0,3 0 0,0-1-1,-2 0-1,0-2 0,-1 0-2,0-1 0,-1 0-1,1 0 1,-1 0-1,0 1 0,1 0 0,-1 2 1,1 1 0,0-1 1,1-1-1,0 0 1,3-1 1,-1-1-1,2 0 1,1 0-1,1 0 1,0-1 0,0-2 0,0-1 1,1-3 0,0 0-1,2 3 1,2 1-1,3 2-1,-1 1 1,0 0-1,-2 0 0,0 1 1,-1-1-1,-2 2-1,0 0-1,-1 2 0,-1 0 0,-2 0-1,0 0 1,-1 0-1,-1 0 0,-1 2 0,-1 0 1,-1 2 0,0-1 0,1-1 1,0 0-1,3-2 1,-1 0 1,2-2 1,1 0 1,1-1 2,0-2 0,0 2-1,0-1-1,1 0-1,-1 1 0,0 0 1,1 2-1,-1 0 1,0 1-1,0 0 1,1 0-1,-1 0-1,0 0 1,1 0-3,-1 0 0,0 0-1,1 1-1,1 0-1,0 2 0,2 0 0,1 0-1,2 0 1,2-2 1,2 0-1,1-1 1,1 0 0,-1 0-1,0 0 1,-1 0-1,-1 0 1,0 0 1,-1 0 0,-2 0 0,0 0 0,-1 0 1,-2 0 0,1 0 0,-1 0 0,0 0-1,0 0 0,0 0 1,-2 0 0,0 0 1,-1 0 1,-1-1 1,1-2 0,-1-2 0,0-2 0,-1-1 1,-1 1 0,-3-1 0,-1 0 1,-3 1 0,0 0-1,-1 2-1,0 1 0,-3 0-1,0 2 0,-1 0 0,0 2-1,-2 0-1,1 0-1,-1 0-2,1 0-1,-1 0-1,-1 0 1,-1 0-1,0 0 1,-1 0 1,1 0-1,1 0 1,1 0-1,2 0 1,1 2 0,3 0 0,1 2 0,2-1-1,3-1-3,1 0-3,3-1-3,0-1-1,0 0-1,0 0-2,1 0 0,-4 0 1,-4 0 2,-5 0 3,-4 0 3,-5-2-7,-1 0-17,-2-3-16,-2-2-16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4:4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78325 14050 999,'-26'2'-3,"-3"6"-8,-4 4-7,-4 5-8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0"/>
    </inkml:context>
    <inkml:brush xml:id="br0">
      <inkml:brushProperty name="width" value="0.03376" units="cm"/>
      <inkml:brushProperty name="height" value="0.03376" units="cm"/>
      <inkml:brushProperty name="color" value="#00BFF3"/>
    </inkml:brush>
  </inkml:definitions>
  <inkml:trace contextRef="#ctx0" brushRef="#br0">34331 14316 651,'0'-12'-7,"0"8"24,0 8 22,0 8 24,0 5 5,0 5-14,0 3-13,0 5-14,0 0-8,0 0-5,0-1-5,0-1-5,-1-1-3,0 1-3,-2-1-3,0 1-2,-1-2-3,0-2-2,0-1-4,1-2-3,-1-3-2,2-1-1,0-3-1,2-1-2,0-4-4,0-4-9,0-6-8,0-4-9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0"/>
    </inkml:context>
    <inkml:brush xml:id="br0">
      <inkml:brushProperty name="width" value="0.03032" units="cm"/>
      <inkml:brushProperty name="height" value="0.03032" units="cm"/>
      <inkml:brushProperty name="color" value="#00BFF3"/>
    </inkml:brush>
  </inkml:definitions>
  <inkml:trace contextRef="#ctx0" brushRef="#br0">34400 15025 725,'0'-29'0,"0"7"6,0 5 5,0 7 6,1 2 4,2 2 1,2 1 2,2 0 1,0 2 1,1 0-4,0 2-1,0 1-3,0 0-2,0 0-1,-1 0-3,1 0-2,0-1-4,2-1-3,0 0-6,1-1-4,0-1-8,0 2-11,-2 0-11,-1 2-11,0 0-3,0 0 2,0 0 3,0 0 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0"/>
    </inkml:context>
    <inkml:brush xml:id="br0">
      <inkml:brushProperty name="width" value="0.03716" units="cm"/>
      <inkml:brushProperty name="height" value="0.03716" units="cm"/>
      <inkml:brushProperty name="color" value="#00BFF3"/>
    </inkml:brush>
  </inkml:definitions>
  <inkml:trace contextRef="#ctx0" brushRef="#br0">35250 13924 592,'0'-11'17,"0"10"16,0 10 15,0 10 14,0 6 2,0 4-12,0 4-12,0 5-12,0 0-8,0 0-3,0-2-5,0 0-3,0-1-4,0-2-5,0 0-3,0-1-4,0 0-5,0 0-3,0 2-5,0 1-4,0-1-3,2-2-2,0-1-4,1-3-1,0-1-2,0-1 1,-2-1 2,0-1 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1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35350 14422 584,'21'-36'-12,"-3"7"3,-4 7 2,-4 7 2,-2 4 2,1 0 1,1 2 0,2 1 1,-1 1 6,-1 2 12,-1 2 11,0 2 12,-2 3 3,-1 2-7,0 3-6,-2 4-7,-1 1-6,0 3-4,-2 2-6,0 1-6,-2 1-2,0-1-1,-2-1-1,0 0-1,-1-2-1,-2-1-1,0-1-2,-1-1 0,2-2-2,6-4-3,6-4-4,5-4-3,4-4-2,2-4 2,0-3 1,1-5 2,0-2 0,-1-1-1,-1-1 0,-1-1 0,0-2-1,1-1 3,1-2 0,1-2 1,0-2 2,-1-1 4,0-1 3,-2 0 3,-2 0 4,-1 3 5,-2 3 4,-2 3 5,-3 4 4,-1 3 2,-2 5 4,-2 3 3,-1 4 6,0 6 7,0 4 9,0 6 7,-1 3-1,-4 5-10,-2 3-10,-3 5-10,-1 1-7,2 1-4,2-1-3,3 0-3,0 0-3,0-3-1,0-1-3,0-3-1,1-1-2,0-3-1,2-1 0,0-2 0,2-3-3,4-1-3,2-2-3,4-2-4,0-1-1,-1 0 0,-1 0 2,0 0 2,-1 0 1,-1 1 2,1 2 2,0 0 3,-1 3 1,-2 4 2,-3 3 0,0 5 1,-4 0 1,-4-3 0,-4-3 0,-4-3 1,-1-1-2,-1 1-1,1 1-2,-1 2-3,1-2-1,0-3-1,2-3-2,1-2-2,1-4-6,2-4-13,3-4-11,1-4-13,2-2-1,2 1 9,2-1 11,2 0 10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1"/>
    </inkml:context>
    <inkml:brush xml:id="br0">
      <inkml:brushProperty name="width" value="0.04099" units="cm"/>
      <inkml:brushProperty name="height" value="0.04099" units="cm"/>
      <inkml:brushProperty name="color" value="#00BFF3"/>
    </inkml:brush>
  </inkml:definitions>
  <inkml:trace contextRef="#ctx0" brushRef="#br0">37500 14153 536,'14'-21'0,"-3"5"0,-3 5 0,-2 5 0,-2 2 4,0 0 7,0 0 8,0 0 8,-1 2 3,-1 4 2,0 4 0,-2 4 2,0 3-2,-2 5-1,0 3-1,-1 5-3,-1 1-1,2 0-3,0 1-1,2-1-2,-1 0-2,0 1-3,-2-1-3,0 1-3,0-3-3,0-2-3,1-2-3,2-4-3,1-3-3,4-3-4,2-3-4,4-2-4,0-4-1,1-4 1,-1-4 0,1-4 1,0-4 1,0-3 1,-1-5 1,1-3 0,-1-3 1,-1-3 1,0-1 0,-2-2 1,-1-2 1,-2-1 1,-3 0 1,0-2 0,-3 2 2,0 6-1,-2 4 1,0 5 1,-1 3 1,0 3 5,0 1 4,0 2 5,0 3 0,-2 3-4,0 2-2,-1 4-4,-2 5-8,-2 10-12,-2 7-12,-1 10-12,0 3-3,3-1 6,2-3 5,4-2 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1"/>
    </inkml:context>
    <inkml:brush xml:id="br0">
      <inkml:brushProperty name="width" value="0.03618" units="cm"/>
      <inkml:brushProperty name="height" value="0.03618" units="cm"/>
      <inkml:brushProperty name="color" value="#00BFF3"/>
    </inkml:brush>
  </inkml:definitions>
  <inkml:trace contextRef="#ctx0" brushRef="#br0">37900 14740 608,'30'-15'1,"-3"2"2,-4 3 2,-2 1 3,-1 1 3,0 2 7,-1 1 5,1 1 7,-3 1 1,-1 3-3,-4 4-3,-3 2-2,-2 4-4,0 4-3,-2 3-3,0 5-4,-3 1-1,-3 1-1,-2-1-1,-3 1 0,-2-2-1,0-1-2,0-3-1,1-1-2,0-3-2,4-1 1,2-2 0,4-2-1,2-3 2,3-1 2,3-2 3,4-1 2,0-2 2,1 1 2,0 2 0,-1 0 1,0 2 0,-3 0-3,-1 1-1,-2 2-3,-2 1-1,-2 5-2,-3 4-1,0 3-2,-5 4-3,-4 1-2,-5 3-3,-5 1-3,-4 1-5,-1 2-3,-3 1-6,-1 1-4,-1-2-4,3-2-4,2-3-4,1-3-4,3-4 1,3-3 3,3-4 4,3-4 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3:59"/>
    </inkml:context>
    <inkml:brush xml:id="br0">
      <inkml:brushProperty name="width" value="0.05258" units="cm"/>
      <inkml:brushProperty name="height" value="0.05258" units="cm"/>
      <inkml:brushProperty name="color" value="#F2395B"/>
    </inkml:brush>
  </inkml:definitions>
  <inkml:trace contextRef="#ctx0" brushRef="#br0">41809 43196 418,'-15'-1'0,"4"0"1,3-2 3,3 0 1,2 0 14,3 2 24,4 2 24,2 2 25,4 2 2,4 0-18,3 1-19,5 1-19,2 0-13,-1-2-7,1-3-7,-1 0-6,0-3-4,-1 0 0,-1-2 1,-1 0 0,-1-1 0,-1 0 1,-1 0 1,0 1 1,0-1 0,3 2-3,3 0-3,3 2-2,0-1-1,-3 0 0,-3-2-1,-3 0 0,-1-1 0,-1 1 0,1-1 1,0 0 0,0 0 1,3 0-1,2 0 1,1 1-1,1-1 0,-1 2 0,-1 0 1,-1 2 0,0 0 0,0 0-2,-1 0 0,1 0-1,-1 0-2,1 2 1,-1 0-1,1 2 0,-1-1-1,-1 1 0,-1 0-1,0 0 0,-2 0 0,1 0 2,0-1 2,-1 1 1,0-1 1,-1 0 0,0-2 0,-2 0-1,0-1 1,2 2 0,0 0 1,1 2 0,1-1 1,1 1-1,1 0 1,1 0-2,1-1 1,0 0-1,-1-2 1,1 0-1,-1-1 0,1 0 1,-1 0-1,1 0 1,0 0 0,1 0 1,1 0-1,1 0 1,1-1 0,-1 0-1,1-2 0,-1 0-2,1 0 1,-1 0 0,1 2 0,-1 0 1,0 1-1,-1 0 0,-1 0-2,0 0 0,-2 0-1,1 0-1,-1 0-2,1 0-2,-2 0-1,-1 0-3,-2 0-2,-2 0-3,-2 1-2,1 0-1,0 2-3,0 0-2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2"/>
    </inkml:context>
    <inkml:brush xml:id="br0">
      <inkml:brushProperty name="width" value="0.04216" units="cm"/>
      <inkml:brushProperty name="height" value="0.04216" units="cm"/>
      <inkml:brushProperty name="color" value="#00BFF3"/>
    </inkml:brush>
  </inkml:definitions>
  <inkml:trace contextRef="#ctx0" brushRef="#br0">40550 14600 521,'37'8'160,"-6"0"-40,-4-1-37,-5 1-40,-2 0-20,1 0-6,1 0-3,2 0-5,-2-1-3,0 1-3,-1 0-2,0 0-3,-3 0-1,1 1 1,-2 2 1,-1 0 0,-2 1 0,-1 0-4,-2-1-2,-2 1-2,-2 0-1,-2-1 2,-3 1 2,0 0 3,-4-1 1,0-1 1,-3 0 0,-2-2 2,-2-1 0,-2 0 0,-2-2 1,-1 0 1,-3-1 0,-1 1 0,-3 1 2,-1 2 0,-2 0-3,1 2-6,-1 0-8,1 1-6,-1 1-3,1 1 0,-1 2 1,1 0 1,0 0-3,1-1-6,1-1-6,1 0-7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2"/>
    </inkml:context>
    <inkml:brush xml:id="br0">
      <inkml:brushProperty name="width" value="0.04014" units="cm"/>
      <inkml:brushProperty name="height" value="0.04014" units="cm"/>
      <inkml:brushProperty name="color" value="#00BFF3"/>
    </inkml:brush>
  </inkml:definitions>
  <inkml:trace contextRef="#ctx0" brushRef="#br0">42712 14450 548,'0'31'143,"0"-2"-35,0 0-34,0-1-35,-1 0-19,0 1-1,-2 0-1,0 2-2,-2 0-4,0 0-9,-1 1-9,-1-1-8,-1-2-8,0-6-6,1-4-8,-1-4-7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3"/>
    </inkml:context>
    <inkml:brush xml:id="br0">
      <inkml:brushProperty name="width" value="0.03147" units="cm"/>
      <inkml:brushProperty name="height" value="0.03147" units="cm"/>
      <inkml:brushProperty name="color" value="#00BFF3"/>
    </inkml:brush>
  </inkml:definitions>
  <inkml:trace contextRef="#ctx0" brushRef="#br0">42700 15174 699,'8'-15'0,"0"1"0,-1 1 0,1 1 0,0 1 3,2 2 9,0 2 8,1 3 7,1 0 5,2 0 0,0 0 1,1 0 0,1 0-1,-1 0-7,1 0-5,-1 1-5,1-1-5,0 2-5,-1 0-4,1 2-4,-2 0-7,-1 0-8,-2 0-10,-2 0-8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4"/>
    </inkml:context>
    <inkml:brush xml:id="br0">
      <inkml:brushProperty name="width" value="0.04714" units="cm"/>
      <inkml:brushProperty name="height" value="0.04714" units="cm"/>
      <inkml:brushProperty name="color" value="#00BFF3"/>
    </inkml:brush>
  </inkml:definitions>
  <inkml:trace contextRef="#ctx0" brushRef="#br0">43666 13968 466,'6'-25'21,"-1"13"11,-2 12 11,-2 14 12,-1 7 2,0 3-7,0 3-8,0 3-7,0 1-6,-2 2-3,0 1-5,-1 1-3,-1 0-5,2 2-3,0 1-5,2 0-4,-1 0-3,-1-1-1,0-3-2,-1-2-2,-1-2-3,2-3-6,0-3-6,2-3-6,0-7-9,2-12-13,0-12-14,2-11-13,0-7 2,2 1 17,0-1 16,1 1 17,2 0 13,2 3 8,2 1 8,1 3 9,1 2 7,0 2 3,-2 4 4,-1 3 4,0 2 2,0 2 0,-1 2 0,1 2-1,-1 4-1,-2 4-3,-2 5-3,-2 6-2,-2 2-4,-1 1-2,0 1-3,-2 1-3,0 0-1,-2-1 0,0-1 0,-1-1 1,3-6-8,9-9-17,9-10-17,9-9-16,4-7-5,-1-3 6,-1-3 7,-1-3 6,-1 0 6,-1 3 2,-1 3 4,-1 3 4,-1 1 3,-1-1 5,-1-1 3,-1-1 4,-2 1 5,-3 3 6,-3 3 6,-2 3 6,-5 3 8,-2 6 10,-6 4 10,-2 6 9,-4 3 2,0 1-8,-1 3-8,-1 2-7,-2 1-8,0 3-5,-1 2-5,-1 1-7,-1 3-3,2 1-2,1 2-2,1 3-3,2-2 0,2-3 0,4-5 1,2-3 1,5-4-7,6-3-16,6-3-16,5-2-14,5-6-5,1-6 6,3-7 8,1-7 6,1-4 5,-1 1 4,-2-1 4,1 1 4,-4 1 3,-3 2 4,-5 4 3,-3 3 4,-5 6 12,-4 8 20,-6 10 21,-4 8 20,-3 3 3,2-1-12,1-3-13,0-1-13,2-2-12,2-1-13,2-1-10,2 0-13,2-3-5,2-4 0,2-5 1,2-2 1,1-5-1,3-4 0,2-4 0,1-3 0,1-4-1,-2-2 1,-3-1 1,-1-2 0,-2-1 2,-2 1 3,-3 1 2,-1 1 3,-1 1 1,-2 1 1,0 1 0,-2 1 1,-1 2 1,-2 2 0,-2 4 0,-1 3 2,0 3-8,4 6-13,4 4-15,4 6-13,2 0-3,3-3 10,2-2 10,2-4 9,0 0 8,1 2 4,0 2 5,-1 2 4,-1 2 5,-2 1 3,-4 3 4,-3 2 4,-2 1 2,-2 3 0,-2 2-1,-2 1 1,-1 0-1,-2-1 1,0-2 0,-1-3 1,0-1-1,2 0-1,2-2 0,2-1-2,3-1 0,2-2-2,3-2-1,4-2-2,0-1 0,1 1-1,0 2-1,0 0-1,-1 1-1,1 0 1,0 0-1,0-1 0,-1 2 0,-1 0 2,0 1 2,-2 2 2,-1 0 1,-2 1-1,-3 1-1,0 1 0,-3 1-1,-1 2 0,0 0-1,-1 1-1,-4 2-2,-6 5-5,-5 3-4,-7 4-4,-3 2-5,-1-3-5,-1-2-5,0-1-5,0-3-6,3-2-8,3-1-7,3-2-9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5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49316 14587 504,'-6'-6'14,"6"6"19,4 4 19,6 6 18,2 1 3,3 1-13,1 0-13,3 0-12,2-1-9,1 1-3,3 0-2,1 0-4,1-1-3,-1-1-6,-1-1-6,-1 0-4,-2-2-3,-1-1-1,-3 0 0,-1-2-1,-2 0-1,0 0-1,-2 0 0,-1 0-1,-3 1 1,-4 1 4,-6 3 3,-4 2 4,-5 2 0,-6 1-2,-4 3-3,-4 2-2,-5 0-4,-1 1-4,-3-1-4,-1 1-3,-1-1-2,2 1 2,0 0 0,1-1 3,3 0-4,3-1-6,5-1-6,3 0-6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5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51729 14233 557,'-7'-6'9,"2"4"17,2 4 17,2 4 17,1 4 4,0 5-10,0 5-12,0 5-9,0 2-7,0 1-3,0-1-2,0 0-3,0 1-4,0-1-6,0 0-7,0 1-5,-1-2-7,-2-2-6,-2-1-6,-1-3-7,-1-1-4,1-1 0,0-1-2,2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5"/>
    </inkml:context>
    <inkml:brush xml:id="br0">
      <inkml:brushProperty name="width" value="0.03018" units="cm"/>
      <inkml:brushProperty name="height" value="0.03018" units="cm"/>
      <inkml:brushProperty name="color" value="#00BFF3"/>
    </inkml:brush>
  </inkml:definitions>
  <inkml:trace contextRef="#ctx0" brushRef="#br0">51950 14946 729,'8'-8'0,"0"2"0,-1 1 0,1 1 0,0 0 4,0 0 9,0 0 8,-1 1 9,1-1 3,2 2-2,0 0-2,1 2-3,1 0-2,0 0-3,-1 0-4,1 0-2,-1 0-9,1 0-14,0 0-15,0 0-14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5"/>
    </inkml:context>
    <inkml:brush xml:id="br0">
      <inkml:brushProperty name="width" value="0.04129" units="cm"/>
      <inkml:brushProperty name="height" value="0.04129" units="cm"/>
      <inkml:brushProperty name="color" value="#00BFF3"/>
    </inkml:brush>
  </inkml:definitions>
  <inkml:trace contextRef="#ctx0" brushRef="#br0">52609 13850 532,'-15'18'151,"4"3"-34,3 4-36,3 5-34,0 2-21,0 4-6,-1 3-5,-1 2-6,-1 3-7,2 0-9,1 2-7,0 0-8,1 1-8,1-2-8,-2-1-8,2 0-8,-1-5 0,2-7 9,0-9 9,2-7 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6"/>
    </inkml:context>
    <inkml:brush xml:id="br0">
      <inkml:brushProperty name="width" value="0.0403" units="cm"/>
      <inkml:brushProperty name="height" value="0.0403" units="cm"/>
      <inkml:brushProperty name="color" value="#00BFF3"/>
    </inkml:brush>
  </inkml:definitions>
  <inkml:trace contextRef="#ctx0" brushRef="#br0">53497 14132 545,'-3'-19'7,"-6"9"21,-6 8 20,-5 9 22,-3 7 3,1 2-14,1 3-15,1 3-13,1 1-10,3-1-4,1-2-4,3 1-4,1-3-2,4-1 0,2-3 0,4-1 0,1-1-2,0 0-3,0-1-4,0 1-2,1-1-4,2-1-2,2 0-3,2-2-3,1-1-1,1 0 0,1-2 1,2 0 1,-2-1 1,-1 1 2,-2 2 1,-2 0 1,-3 2 3,-2 1 3,-4 3 3,-2 2 3,-3 0 1,-2-1-1,-1-1-2,-3 0-1,0-3-5,-1-1-8,0-2-8,1-2-8,0-2-7,2 0-5,3-2-5,1 0-6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6"/>
    </inkml:context>
    <inkml:brush xml:id="br0">
      <inkml:brushProperty name="width" value="0.04334" units="cm"/>
      <inkml:brushProperty name="height" value="0.04334" units="cm"/>
      <inkml:brushProperty name="color" value="#00BFF3"/>
    </inkml:brush>
  </inkml:definitions>
  <inkml:trace contextRef="#ctx0" brushRef="#br0">54459 14278 507,'-8'9'95,"-2"2"-16,0 1-15,-1 3-17,0 2-10,1 1-4,0 3-6,2 1-4,1 1-5,0-1-1,2-1-3,1-1-3,0 0-2,2-1-1,0 1-2,2-1-2,1-1-3,4-3-9,2-2-7,3-4-8,3-2-3,0-2 0,1-3 1,1 0 0,0-5 1,1-6 2,0-6 1,-1-5 3,1-5 1,-1-3 3,1-3 1,0-2 3,-3-2 3,-3 1 2,-4 1 3,-4 2 3,-3 1 2,0 5 1,-2 3 2,0 5 1,-3 3 1,-2 2 0,-3 4 1,-3 3 1,-2 1-3,-1 2-5,-1 0-6,-1 2-5,1 2-7,3 6-5,2 4-6,4 5-5,2 1-2,1-3 5,0-3 4,2-2 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0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45695 40971 572,'-13'1'20,"4"3"3,6 4 5,5 2 3,1 3 1,1 1-4,0 3-2,0 2-3,0 1-2,0 3 2,0 1 1,0 3 0,0-1 0,2 0-2,0-1-2,1 0-2,1-3-3,0-2-4,0-1-3,0-2-4,4-9-2,11-16-1,9-16-2,11-15 0,9-14-2,13-13-1,11-13-3,13-12-2,10-13-4,13-12-8,11-11-7,13-12-8,-5 7-1,-21 27 5,-21 27 4,-19 25 6,-15 16-3,-5 4-9,-6 3-9,-5 5-9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7"/>
    </inkml:context>
    <inkml:brush xml:id="br0">
      <inkml:brushProperty name="width" value="0.03238" units="cm"/>
      <inkml:brushProperty name="height" value="0.03238" units="cm"/>
      <inkml:brushProperty name="color" value="#00BFF3"/>
    </inkml:brush>
  </inkml:definitions>
  <inkml:trace contextRef="#ctx0" brushRef="#br0">55376 14600 679,'14'8'3,"-5"0"6,-3-1 5,-4 1 6,-2 1 5,-2 2 3,0 2 2,-2 1 4,-1 2-1,-1 1-6,-3 2-4,-2 0-5,0 0-4,3 1-1,1-1-1,2 1-2,3-2-4,2-3-4,3-3-7,4-2-4,1-4-3,1-1 2,2-2 0,0-2 2,0 0 2,-1 0 1,-1 2 3,0 0 1,-1 1 3,-1 2 0,1 0 2,0 2 1,-2 1 0,-4 3-1,-4 3-1,-4 3 0,-3 2-1,-2 1-1,-1 1 0,-3 1 0,0 1-1,1-1 1,1 1-1,1-1 0,1 1 1,0-1-1,2 1-1,1-1 1,0-1-1,2-3 0,1-3-1,1-2-1,0-3-4,0-1-7,0-1-7,0 0-8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7"/>
    </inkml:context>
    <inkml:brush xml:id="br0">
      <inkml:brushProperty name="width" value="0.04069" units="cm"/>
      <inkml:brushProperty name="height" value="0.04069" units="cm"/>
      <inkml:brushProperty name="color" value="#00BFF3"/>
    </inkml:brush>
  </inkml:definitions>
  <inkml:trace contextRef="#ctx0" brushRef="#br0">56600 14200 540,'29'7'177,"-3"-1"-44,-5-1-43,-3 0-44,-3-1-33,3 1-19,0 1-21,1 2-20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9"/>
    </inkml:context>
    <inkml:brush xml:id="br0">
      <inkml:brushProperty name="width" value="0.03383" units="cm"/>
      <inkml:brushProperty name="height" value="0.03383" units="cm"/>
      <inkml:brushProperty name="color" value="#00BFF3"/>
    </inkml:brush>
  </inkml:definitions>
  <inkml:trace contextRef="#ctx0" brushRef="#br0">58112 14350 650,'8'7'5,"0"-1"9,0 0 11,0-2 9,0 1 4,3 0-3,2 1-2,2 2-2,0 0-4,-1 0-4,-1-1-3,-1 1-5,1 1-2,3 2-3,3 1 0,3 3-3,1 0-2,-3-1-2,-1-1-1,-3 0-4,-1-2-1,-2 1-2,-3 0-3,-1 0-1,-4 0 0,-8 3 5,-6 1 4,-7 3 3,-4-1 2,1-3 0,-1-3-2,1-2 0,-3-1-3,-3 3-2,-4 3-3,-4 4-2,-1-2-5,3-1-4,3-4-6,3-3-5,4-2-7,3 0-9,5-2-11,3 0-8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19"/>
    </inkml:context>
    <inkml:brush xml:id="br0">
      <inkml:brushProperty name="width" value="0.03482" units="cm"/>
      <inkml:brushProperty name="height" value="0.03482" units="cm"/>
      <inkml:brushProperty name="color" value="#00BFF3"/>
    </inkml:brush>
  </inkml:definitions>
  <inkml:trace contextRef="#ctx0" brushRef="#br0">60115 14250 631,'0'16'84,"0"1"-12,0 1-14,0 1-12,0 1-10,0-1-8,0 1-6,0-1-8,0 1-7,0 1-5,0 1-7,0 1-6,-1-1-5,0-1-5,-2-3-4,0-1-5,0-3-3,1-1-5,0-2-4,2-2-3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20"/>
    </inkml:context>
    <inkml:brush xml:id="br0">
      <inkml:brushProperty name="width" value="0.03057" units="cm"/>
      <inkml:brushProperty name="height" value="0.03057" units="cm"/>
      <inkml:brushProperty name="color" value="#00BFF3"/>
    </inkml:brush>
  </inkml:definitions>
  <inkml:trace contextRef="#ctx0" brushRef="#br0">60200 14846 719,'7'-8'1,"-1"2"3,0 1 2,-2 1 2,1 1 5,0 0 7,1 2 9,2 0 7,0 1 2,1-2-4,2 0-5,0-1-3,1-1-7,3 2-7,2 0-7,1 2-7,1 0-6,-1 0-5,0 0-5,-2 0-5,-2 0-5,-1 0-3,-2 0-4,-2 0-4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20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61198 13650 600,'0'30'113,"0"-3"-26,0-4-26,0-1-27,0-2-13,0 2-1,0 3-2,0 1-1,0 3-2,0 3-6,0 3-4,0 2-6,-1 2-4,0 1-5,-2-1-6,0 0-4,-1-2-7,1-2-6,-1-3-8,0-3-7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21"/>
    </inkml:context>
    <inkml:brush xml:id="br0">
      <inkml:brushProperty name="width" value="0.04006" units="cm"/>
      <inkml:brushProperty name="height" value="0.04006" units="cm"/>
      <inkml:brushProperty name="color" value="#00BFF3"/>
    </inkml:brush>
  </inkml:definitions>
  <inkml:trace contextRef="#ctx0" brushRef="#br0">62115 13905 549,'-1'-13'19,"-2"6"12,-2 6 10,-2 6 10,-2 5 1,-3 3-9,-4 5-10,-2 4-9,-1 2-7,-1 2-4,1 3-4,-1 1-3,1 0-2,3-1-1,1-3 0,3-1 0,1-3-1,2-2-2,2-1-2,2-2-2,4-3-5,6-3-7,6-3-7,6-2-7,4-5-2,2-4 3,4-5 4,3-6 3,1-2 1,-1-3-1,-1-2-2,-1-1-1,-3 1 2,-1 3 4,-4 4 4,-3 5 5,-3 1 4,-3 2 5,-3 1 5,-2 0 5,-3 4 11,0 4 17,-2 5 18,0 6 16,-2 1 2,0 1-14,-2 0-15,0-1-15,0 1-9,0-1-5,1 1-4,2 0-5,1-2-4,4-1-7,2-2-6,4-2-5,0-3-4,1-3 0,0-2 0,0-4-1,0-2 1,1-5 2,1-4 2,1-3 1,0-5 3,-2-1 3,-3-4 4,-1-3 3,-1 0 3,-2 1 1,-1 3 2,0 1 2,-2 3 2,-1 3 2,0 3 2,-1 3 2,-3 2 0,-2 2 1,-4 2 1,-2 3 0,-2 1-2,-1 2-3,-2 2-4,0 2-3,-1 2-7,-1 5-10,-1 4-9,-1 4-10,1 1-8,2 1-4,4-1-6,3 1-4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22"/>
    </inkml:context>
    <inkml:brush xml:id="br0">
      <inkml:brushProperty name="width" value="0.03614" units="cm"/>
      <inkml:brushProperty name="height" value="0.03614" units="cm"/>
      <inkml:brushProperty name="color" value="#00BFF3"/>
    </inkml:brush>
  </inkml:definitions>
  <inkml:trace contextRef="#ctx0" brushRef="#br0">63924 14400 608,'21'1'14,"-3"2"5,-5 2 4,-3 2 5,-3 1 3,-2 1-1,-2 1-1,-2 2 1,-1 0-3,0 3-6,0 2-6,0 1-5,-1 2-2,-2 1 2,-2 1 1,-2 1 1,-1-1-2,1-3-7,-1-3-7,0-2-8,1-2-1,4 1 1,3 1 3,2 1 1,3-1 3,2-2 4,1-4 3,3-3 3,2 0 4,3 0 1,3 1 4,4 2 2,-1 0 0,-3 1-2,-3 2-2,-3 0-2,-2 2-2,-3 3-3,-1 3-2,-2 3-2,-4 3-3,-8 3-2,-6 3-1,-7 3-3,-5 1-2,-3 0-6,-3 0-6,-2 0-5,-1-2-4,5-7-2,4-5-4,3-7-2,3-4-2,1-2 2,1-4 1,1-2 0,2-3 4,2-1 5,4 0 6,3-1 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22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65350 13995 578,'0'-15'76,"2"2"-8,0 3-11,2 1-9,1 2-7,5 2-5,4 3-5,4 1-3,3 1-8,5 0-7,3 0-10,4 0-7,2 0-7,-1 0-3,-2 0-4,0 0-3,-3-1-10,-7 0-17,-5-2-17,-6 0-16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4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41025 35225 333,'49'20'167,"16"14"-1,15 14 1,17 16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0"/>
    </inkml:context>
    <inkml:brush xml:id="br0">
      <inkml:brushProperty name="width" value="0.0502" units="cm"/>
      <inkml:brushProperty name="height" value="0.0502" units="cm"/>
      <inkml:brushProperty name="color" value="#F2395B"/>
    </inkml:brush>
  </inkml:definitions>
  <inkml:trace contextRef="#ctx0" brushRef="#br0">58549 41577 438,'-8'-6'76,"0"2"-7,0 4-8,0 3-7,-2 3-6,-3 7-5,-5 5-5,-3 7-4,-3 3-5,1 1-5,0 0-5,-1 2-5,0 0-2,-1-1-2,-1-1 0,-1-1-2,1-1-1,0 0-3,1 1-2,1-1-4,1 0-4,3-1-6,1-1-8,3-1-6,1-2-7,2-3-5,3-3-4,1-3-7,3-4-3,4-4-6,4-6-3,4-4-5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1"/>
    </inkml:context>
    <inkml:brush xml:id="br0">
      <inkml:brushProperty name="width" value="0.03629" units="cm"/>
      <inkml:brushProperty name="height" value="0.03629" units="cm"/>
      <inkml:brushProperty name="color" value="#00BFF3"/>
    </inkml:brush>
  </inkml:definitions>
  <inkml:trace contextRef="#ctx0" brushRef="#br0">39094 34833 606,'7'-6'6,"-2"4"13,-3 4 13,0 4 13,-5 6 3,-4 9-7,-6 9-8,-3 9-7,-5 4-3,-2 4 0,-1 0 1,-2 4-1,-3 0-2,1 1-6,-2 2-6,-1 0-5,0-1-4,1-4 1,2-4-1,0-4 0,1-2-2,1 2-7,1 1-6,1 0-5,2-2-5,5-9-3,3-8-3,4-7-2,4-7-4,2-6-7,4-6-6,3-6-7,0-3 4,-1 1 10,0-1 12,-2 0 11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1"/>
    </inkml:context>
    <inkml:brush xml:id="br0">
      <inkml:brushProperty name="width" value="0.04243" units="cm"/>
      <inkml:brushProperty name="height" value="0.04243" units="cm"/>
      <inkml:brushProperty name="color" value="#00BFF3"/>
    </inkml:brush>
  </inkml:definitions>
  <inkml:trace contextRef="#ctx0" brushRef="#br0">38750 35577 518,'0'-36'-3,"0"9"7,0 7 6,0 9 7,1 5 8,4 4 11,2 4 12,3 4 10,3 6 1,2 11-6,1 9-9,3 10-7,1 5-7,-1 0-6,1 0-7,-1 0-5,2-1-6,1-2-2,3-2-4,1-1-2,2-3-10,-1 0-16,0-2-17,1 0-15,-3-4-5,-5-7 11,-5-7 8,-5-7 10,-2-3 3,0 0-1,0 0-3,0 0-1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1"/>
    </inkml:context>
    <inkml:brush xml:id="br0">
      <inkml:brushProperty name="width" value="0.03095" units="cm"/>
      <inkml:brushProperty name="height" value="0.03095" units="cm"/>
      <inkml:brushProperty name="color" value="#00BFF3"/>
    </inkml:brush>
  </inkml:definitions>
  <inkml:trace contextRef="#ctx0" brushRef="#br0">41500 33200 710,'18'2'96,"3"4"-22,4 3-20,5 5-20,-1 3-16,-4 1-7,-3 2-9,-4 3-7,-3 0-10,-1-2-11,-1 0-10,-1-1-11,-2-1-1,-2-3 6,-4-1 7,-2-2 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2"/>
    </inkml:context>
    <inkml:brush xml:id="br0">
      <inkml:brushProperty name="width" value="0.03113" units="cm"/>
      <inkml:brushProperty name="height" value="0.03113" units="cm"/>
      <inkml:brushProperty name="color" value="#00BFF3"/>
    </inkml:brush>
  </inkml:definitions>
  <inkml:trace contextRef="#ctx0" brushRef="#br0">41111 34308 706,'-13'7'8,"8"-2"13,7-3 16,6 0 14,6-4 2,5 0-10,5-3-10,5-2-10,2 0-8,0 1-7,1 1-6,-1 0-7,-1 1-2,0 1 1,-1-1 3,-1 0 1,-5 2-9,-7 4-23,-8 4-21,-8 3-22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2"/>
    </inkml:context>
    <inkml:brush xml:id="br0">
      <inkml:brushProperty name="width" value="0.02694" units="cm"/>
      <inkml:brushProperty name="height" value="0.02694" units="cm"/>
      <inkml:brushProperty name="color" value="#00BFF3"/>
    </inkml:brush>
  </inkml:definitions>
  <inkml:trace contextRef="#ctx0" brushRef="#br0">40955 35100 816,'-1'17'0,"-1"3"0,0 3 0,-1 3 0,-2 4 7,-2 6 12,-2 6 14,-1 7 13,-3 1-2,0 1-18,-1 0-17,-1 0-19,0-2-12,1-2-8,0-3-10,2-4-8,2-5 0,2-7 8,4-9 7,3-7 9,0-5 5,0 0 3,-2-2 2,0 0 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2"/>
    </inkml:context>
    <inkml:brush xml:id="br0">
      <inkml:brushProperty name="width" value="0.02549" units="cm"/>
      <inkml:brushProperty name="height" value="0.02549" units="cm"/>
      <inkml:brushProperty name="color" value="#00BFF3"/>
    </inkml:brush>
  </inkml:definitions>
  <inkml:trace contextRef="#ctx0" brushRef="#br0">41600 34859 862,'9'-29'45,"1"7"-17,3 6-16,2 5-16,1 4-5,3 0 5,1 2 4,3 1 5,-1 0 4,-1 2 2,-3 0 4,-1 2 2,-3 0-5,-1 2-12,-2 0-14,-2 2-13,-3 1-6,-3 5-2,-2 4-2,-3 3 0,-3 1 2,0-5 4,-2-3 6,0-4 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3"/>
    </inkml:context>
    <inkml:brush xml:id="br0">
      <inkml:brushProperty name="width" value="0.03856" units="cm"/>
      <inkml:brushProperty name="height" value="0.03856" units="cm"/>
      <inkml:brushProperty name="color" value="#00BFF3"/>
    </inkml:brush>
  </inkml:definitions>
  <inkml:trace contextRef="#ctx0" brushRef="#br0">41541 34947 570,'-8'9'53,"2"3"-7,1 4-4,1 2-7,-1 4-4,-1 5-4,0 4-2,-1 6-4,-1 2-2,0 0-1,0 0-1,1 1-1,-1-3-4,0-2-9,0-4-8,0-1-8,1-5-5,1-4-2,0-3-3,2-4-2,0-6-4,2-7-6,0-6-7,2-7-6,1-5 1,4-3 8,2-3 8,4-3 7,1-1 8,1 3 8,1 1 7,1 3 8,2-1 8,1-1 6,3-3 8,2-1 7,0-1 2,1 1-4,-1 1-3,1 1-3,-1 2-2,1 1-3,-1 3-1,1 1-2,-2 2-5,-3 3-7,-3 1-7,-3 2-8,-2 2-7,-1 0-6,0 2-7,-2 1-6,-2-1-6,-4 0-3,-4-2-3,-4 0-4,-2 0 3,-2 1 12,0 0 11,-1 2 11,0 0 7,1 2 4,0 0 5,2 2 4,0 0 5,-2 0 5,0 0 7,-1 0 6,0 2 6,0 6 3,2 4 5,1 5 3,1 3 0,4 3-6,2 1-5,4 3-7,2 2-4,1 2-4,3 4-3,2 3-3,2 1-4,1 0-5,3 0-3,2 0-6,0-1-5,1-3-11,-1-4-9,1-2-10,-1-3-5,-1-5-5,-1-3-2,0-4-4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3"/>
    </inkml:context>
    <inkml:brush xml:id="br0">
      <inkml:brushProperty name="width" value="0.03075" units="cm"/>
      <inkml:brushProperty name="height" value="0.03075" units="cm"/>
      <inkml:brushProperty name="color" value="#00BFF3"/>
    </inkml:brush>
  </inkml:definitions>
  <inkml:trace contextRef="#ctx0" brushRef="#br0">41964 36445 715,'-14'-8'0,"2"2"0,4 1 0,3 1 0,5 2 10,10 5 20,8 5 19,9 6 21,3 2-4,0 1-24,-1 1-24,-1 0-26,-3 0-20,-4-3-16,-3-3-14,-4-2-17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9"/>
    </inkml:context>
    <inkml:brush xml:id="br0">
      <inkml:brushProperty name="width" value="0.03262" units="cm"/>
      <inkml:brushProperty name="height" value="0.03262" units="cm"/>
      <inkml:brushProperty name="color" value="#00BFF3"/>
    </inkml:brush>
  </inkml:definitions>
  <inkml:trace contextRef="#ctx0" brushRef="#br0">62050 28973 674,'14'-7'-14,"-1"2"5,-2 2 5,-2 2 6,-1 1 1,0 0 1,0 0 0,-1 0-1,1 0 0,2 0 1,0 0-1,2 0 0,0-1 0,1 0-1,1-2-1,1 0 0,1 0 0,0 0-1,-1 2 1,1 0 0,1 1 0,1 0 0,3 0-1,1 0-1,1 0 0,-1-2 1,-1 0-1,0-1 1,-2-1 0,1 2 0,-1 0-1,1 2 1,-1 0 0,-1 2 0,-1 0 1,-1 2 0,-1-1 1,0 1 0,-2 0 0,-1 0 0,0 0 2,0 0-1,-1 0 2,1 0 0,0-1 0,2 0 0,0-2-1,1 0 1,1-1-1,-1 2-1,1 0 1,0 2 0,0-1 0,1 1-1,1 0-1,1 0 0,1-1-1,-1 0 1,1-2-1,0 0 0,-2-1 0,1 2 0,-2 0 0,-1 2 0,0-1 1,-1-1-1,1 0 1,0-1-1,-1-1 1,1 0-1,0 0 0,-1 0 1,1 0-1,2 0 2,0 0 0,1 0 2,1-1-1,3-1 0,1 0-1,3-1-1,0-1 0,-1 2 0,-1 0 1,-1 2 0,0-1 0,1 0 0,1-2 0,1 0 0,0-1 0,1 0 0,-1 0 0,0 1-1,1-2 1,-1 0-1,0-2-1,1 0 1,-1 0-1,-1 0 0,-1 2 0,-1 1 1,-1 0-1,-1 2 1,-1 0-1,-1 2 0,-1 0 1,-1 0 0,-1 0 0,0 0 1,-2 0 0,1 0-1,0 0-1,-1 0-1,1 0 0,1 0 0,2 0-1,0 0 0,0-1 0,-1 0 0,-1-2 0,-1 0 0,0-1 0,0 0 0,-1 0 1,1 0-1,0 0 1,-1 0-1,1 0 0,0 1 0,-1-2 1,-1 0 0,-1-2 1,-1 0 2,0 0-1,0 0 0,0 2 0,-1 1-1,1-1 1,0 0-1,0-2 0,0 0-1,-2-1 2,-1-2 1,-2 0 2,-2-1 1,-1 0 1,0 1-1,-1 0 0,2 2-1,-1-1 0,1-2-1,1-2-1,2-1 0,-1-3-1,-1-1 0,0-3-1,-1-1-1,-2-2 1,1 1 0,0-1 0,0 1 0,0 0 0,0 3 1,0 1 0,0 3 1,-1 0 0,-1 0 0,0 1 0,-1-1 1,-1 0-1,0 1-1,0-1 1,0 0-1,-1 1-1,-1-1 0,0 1 0,-1-1 0,-1 0-1,0-2 1,0 0 0,0-1 0,0 0 0,0 1 0,0 1 0,1 1 0,-1 0-1,2 1 1,0-1-1,2 0 0,0 0 1,0-1-1,0-1 1,0-1-1,0 0 1,0 3-3,0 1 0,0 2-3,-1 2 1,-1 1 1,0 0 1,-1 2 2,-2 2 1,0 2 3,-1 4 3,-2 3 2,1 1-1,-1 1-3,0 1-3,0 2-2,0 0-4,2 0-1,1-1-1,1 1-1,-1-1-1,-1 0 2,0-2 1,-1 0 2,-1-1 0,0 1 0,0 2-1,1 0 0,-1 1 0,0 2 0,0 0 1,0 1 0,0 1 0,-2 0-1,0-1-1,-1 1-1,0-1-1,1 0 0,0-2-1,2-1 1,0 0-1,2 0 0,1 0 1,0 0-1,1 0 2,-2-1 0,0 1 0,-1 0 1,-1 1-4,0 1-7,0 3-9,1 2-7,0-1-2,2-1 2,2-2 2,2-2 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5:59"/>
    </inkml:context>
    <inkml:brush xml:id="br0">
      <inkml:brushProperty name="width" value="0.03325" units="cm"/>
      <inkml:brushProperty name="height" value="0.03325" units="cm"/>
      <inkml:brushProperty name="color" value="#00BFF3"/>
    </inkml:brush>
  </inkml:definitions>
  <inkml:trace contextRef="#ctx0" brushRef="#br0">70150 28168 661,'8'-8'5,"0"0"10,-1 1 10,1-1 10,1 2 3,2 6-6,1 4-4,3 6-4,1 2-4,1 1-1,1 1-2,2 1 0,-2 1-2,0-1-2,0 1 0,-2 0-3,-1-2-1,-1 0-6,-1 0-3,0-2-4,-2 0-5,1-1-5,0 1-4,0 0-5,-1-1-1,-1-1 3,-1-1 4,0 0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1"/>
    </inkml:context>
    <inkml:brush xml:id="br0">
      <inkml:brushProperty name="width" value="0.05608" units="cm"/>
      <inkml:brushProperty name="height" value="0.05608" units="cm"/>
      <inkml:brushProperty name="color" value="#F2395B"/>
    </inkml:brush>
  </inkml:definitions>
  <inkml:trace contextRef="#ctx0" brushRef="#br0">58218 41817 392,'-8'-15'2,"1"-1"3,-1 0 3,0 1 5,2 2 11,6 6 20,4 6 21,6 6 20,2 4 2,1 3-14,1 4-16,1 2-15,1 3-11,0 2-5,-1 4-6,1 3-6,0 2-5,1-1-6,1 0-6,1 0-5,0 2-7,1 1-7,-1 2-7,1 2-8,-2 2-4,-1 0 1,-2 2-1,-3 0 0,-1-2-3,-2-7-7,-2-7-8,-2-7-6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01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71147 29600 508,'-22'1'12,"6"4"8,5 2 10,5 3 8,2 2 1,0 0-6,0 0-7,0-1-6,1 2-5,0 2-3,2 1-2,0 3-3,3 0-2,2-1-2,3-1-1,4-1-1,2-1-2,3-2 0,3-3-2,3-1-1,1-1 0,-1-2 0,-1-1 1,-1 0 1,-1-2-1,-1 0-3,0-2-2,-2 0-2,-4 1-3,-8 5-5,-8 6-4,-8 4-5,-6 3 1,-3 1 4,-5 1 5,-3 1 4,-1-1 4,1-1 1,3-3 2,1-1 2,2-2 3,-1-3 3,1-1 3,-1-2 3,6-2 4,9-2 6,10-2 4,10-2 5,6-2 0,3 0-6,3-2-7,3 0-5,-1 0-4,-3 0 0,-5 2-1,-3 0-1,-3 2-3,-2 2-6,-3 2-6,-1 2-7,-3 1-2,-4 0 3,-3-1 4,-5 1 3,-5 1 2,-4 3 0,-5 4 2,-4 2 1,-2 0 1,3-1 2,3-2 1,3-2 1,2-2 3,1-1 2,0-1 4,2 0 3,6-3 2,10-3 3,12-2 1,10-3 3,6-3-1,2-2-3,3-2-4,1-2-4,0 1-1,-1 2 0,-3 4-1,-2 3 1,-3 1 0,-5 2 2,-4 0 2,-6 2 1,-3 0 2,-2 3 0,-3 2-1,0 2 2,-4 1-2,-2 1 0,-4 1-2,-2 2-1,-1-1-1,0 1 0,2 0-1,1-1 0,0 0-1,2-1-1,1 0-1,0-2-1,2 0 0,1 1-1,0 2-1,2 0-1,1 0 0,1-1 1,3-1 0,2 0 0,1-3 1,2-1 1,0-2 0,1-2 0,3-2 0,2-2 0,3-2-2,3-2-1,3-3 0,5-4-3,3-3 0,4-5-3,2-3-3,1-1-9,-1-3-7,0-1-8,-1-1-4,0 3-3,-1 1-2,-1 3-1,-4 1-3,-6 3-3,-5 1-4,-6 3-2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05"/>
    </inkml:context>
    <inkml:brush xml:id="br0">
      <inkml:brushProperty name="width" value="0.03655" units="cm"/>
      <inkml:brushProperty name="height" value="0.03655" units="cm"/>
      <inkml:brushProperty name="color" value="#6ADCAB"/>
    </inkml:brush>
  </inkml:definitions>
  <inkml:trace contextRef="#ctx0" brushRef="#br0">67450 17795 601,'36'-13'12,"-8"4"4,-6 6 5,-6 5 4,-4 5 2,3 7-4,1 7-2,3 7-3,-1 2-3,-3-3-2,-3-3-3,-2-3-2,-2 4-1,-1 12 2,1 12 2,0 12 2,-1-1-1,-2-12-1,-3-14-3,0-11-1,-2-2-1,0 10 1,0 12 2,0 10 1,0 3 0,0-4-1,0-6-1,0-4 0,-1-2-1,0 2-1,-2 2 0,0 2 0,-1 2-2,2 0 0,0 2 0,2 0-1,0-1-1,0-4 0,0-4-2,0-4 0,0-3 0,0-1 0,0-3 0,0-1 0,0-3 0,0 0-1,0-1-2,0-1-2,-1-1-1,0-1-1,-2-1 0,0 0-1,-1-3-1,0-1-3,0-3-1,1-1-3,-2-2 0,0-1 0,-2 0 1,0-2 1,0 0-6,0 0-10,2 0-11,1 0-10,0-2-2,0-3 7,0-2 7,0-4 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05"/>
    </inkml:context>
    <inkml:brush xml:id="br0">
      <inkml:brushProperty name="width" value="0.03765" units="cm"/>
      <inkml:brushProperty name="height" value="0.03765" units="cm"/>
      <inkml:brushProperty name="color" value="#6ADCAB"/>
    </inkml:brush>
  </inkml:definitions>
  <inkml:trace contextRef="#ctx0" brushRef="#br0">67532 22480 584,'-19'1'26,"9"3"7,8 4 7,10 2 7,3 4 0,1 3-8,0 5-6,-1 3-8,0 2-5,0-1-3,-2-1-2,0-1-2,-2 1-3,-1 2-1,-1 4-1,0 3-2,-1 2-1,0 0 1,0 2-1,0 1 1,-1-3-2,2-4-2,-2-5-4,1-5-2,1-5 0,2-3 3,2-4 2,2-4 2,2-8 0,5-8-2,3-11-2,5-9-3,3-7-3,2-4-7,4-4-5,3-4-7,0-2-2,0-2 2,-1 0 1,-1-1 2,-4 3-1,-6 6-4,-5 8-3,-6 6-3,-4 6-2,-1 3-1,-1 4-1,0 5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06"/>
    </inkml:context>
    <inkml:brush xml:id="br0">
      <inkml:brushProperty name="width" value="0.03265" units="cm"/>
      <inkml:brushProperty name="height" value="0.03265" units="cm"/>
      <inkml:brushProperty name="color" value="#6ADCAB"/>
    </inkml:brush>
  </inkml:definitions>
  <inkml:trace contextRef="#ctx0" brushRef="#br0">69765 21650 673,'0'30'125,"0"-2"-32,0-1-32,0-3-32,0 3-19,0 5-3,0 6-5,0 6-5,-1 1-2,0-4 0,-2-4 0,0-4 0,0-4-3,1-3-6,0-5-6,2-3-7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06"/>
    </inkml:context>
    <inkml:brush xml:id="br0">
      <inkml:brushProperty name="width" value="0.02858" units="cm"/>
      <inkml:brushProperty name="height" value="0.02858" units="cm"/>
      <inkml:brushProperty name="color" value="#6ADCAB"/>
    </inkml:brush>
  </inkml:definitions>
  <inkml:trace contextRef="#ctx0" brushRef="#br0">69900 22125 769,'9'-8'36,"3"0"0,4 0 2,2 1 1,0-1-4,-1 2-10,-3 0-10,-1 2-9,-2 0-9,-1 0-12,0 0-10,-2 1-10,-1-2-7,-2 0-2,-3-2-4,0 0-2,-2-1 4,0 1 10,0-1 10,0 0 11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07"/>
    </inkml:context>
    <inkml:brush xml:id="br0">
      <inkml:brushProperty name="width" value="0.04288" units="cm"/>
      <inkml:brushProperty name="height" value="0.04288" units="cm"/>
      <inkml:brushProperty name="color" value="#6ADCAB"/>
    </inkml:brush>
  </inkml:definitions>
  <inkml:trace contextRef="#ctx0" brushRef="#br0">70381 21450 512,'0'15'121,"0"-1"-30,0-1-29,0 0-29,0 3-15,0 11-1,0 9 0,0 10-2,0 4 0,-2-1-3,0 0-3,-2-2-1,0-1-4,1-2-4,-1-2-3,0-1-4,0-5-4,2-6-5,0-6-5,2-5-4,2-7-5,4-8-6,4-8-6,3-8-5,4-7 0,3-7 6,3-7 6,3-6 6,1-2 7,-3 5 8,-1 5 8,-3 6 8,-2 7 11,-4 10 13,-5 12 12,-3 10 12,-4 5 2,-2 1-9,-3-1-10,-4 1-9,3-5-14,8-9-15,8-8-17,8-9-17,3-6-6,1-1 6,-1-3 4,1-1 4,-3 0 7,-3 7 9,-5 3 8,-3 6 8,-3 3 6,-2 4 3,-2 2 4,-2 4 4,-1 3 4,0 3 6,0 5 6,0 3 6,0 2 1,0-1-4,0-1-3,0-1-3,0-1-5,0-1-3,0 0-3,0-2-5,1-2-1,2-1 0,2-2-1,2-2 1,1-3-4,1-1-8,1-2-5,2-2-8,0-2-5,1-4-3,1-2-3,2-3-3,-1-4 0,3-3 2,0-5 2,1-3 3,-1-3 2,-5-1-1,-3-1-1,-4-1 0,-3 1 3,-2 3 4,-2 4 5,-2 2 4,-3 3 2,-2 4 1,-3 4 0,-3 5 0,-4 4-1,-3 6-4,-5 5-2,-3 7-3,-1 3 0,1 1 0,3 1 2,1 1 1,3-1-5,1-3-12,3-3-13,1-3-11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09"/>
    </inkml:context>
    <inkml:brush xml:id="br0">
      <inkml:brushProperty name="width" value="0.03394" units="cm"/>
      <inkml:brushProperty name="height" value="0.03394" units="cm"/>
      <inkml:brushProperty name="color" value="#6ADCAB"/>
    </inkml:brush>
  </inkml:definitions>
  <inkml:trace contextRef="#ctx0" brushRef="#br0">73350 34950 648,'8'15'114,"1"-1"-25,2-1-26,0 0-25,0-1-16,-1 1-7,-1 1-6,0 1-7,-2-1-6,-1-1-3,-1-2-5,0-2-3,-1-1-6,0 1-9,0 1-7,0 2-8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0"/>
    </inkml:context>
    <inkml:brush xml:id="br0">
      <inkml:brushProperty name="width" value="0.03578" units="cm"/>
      <inkml:brushProperty name="height" value="0.03578" units="cm"/>
      <inkml:brushProperty name="color" value="#6ADCAB"/>
    </inkml:brush>
  </inkml:definitions>
  <inkml:trace contextRef="#ctx0" brushRef="#br0">73609 34600 614,'-9'16'113,"0"-1"-30,-1 1-31,-1 0-31,-2 0-16,-2 3-6,-1 1-4,-3 3-5,0 0-2,-1 1-2,0-1 1,1 1-2,-1-1 1,1 1 1,-1-1 1,1 1 2,-1-2 0,-1 0 2,-1-1 0,-1 0 1,1-3 2,3-1 2,3-3 3,3-1 2,3-2 3,6-2 6,4-3 4,6-1 4,3-2 2,1-2-3,3-2-3,2-2-3,0-1-1,1-2-3,0 0-1,-1-1-1,1-1-2,0 0-2,-1 1 0,1-1-3,0-1 0,1 0-1,1-1-1,1-1-1,0-1 0,-1 0-3,-1 0 0,-1 1-2,-1-1 1,-1 2 0,0 1 2,-2 1 1,-2 2 2,-4 4 2,-4 4 3,-4 4 1,-4 3 2,-2 5-2,-3 4 0,-3 3-2,-3 3 0,-2-1 2,-1 1-1,-2-1 2,-2 1 0,3 1 0,0 1 0,1 1-1,0-2 1,1-2-1,-1-2 1,0-4 0,2-3-1,3-1 1,3-2-1,3-2 0,1-2 0,2 1 1,1 0 0,0 0 2,3-1-3,2-1-5,4 0-5,2-2-5,3-1-2,3-4 3,4-2 2,2-3 3,2-3-1,1 0-2,1-2-4,1 0-1,1-1-3,1-3 0,1-2-1,0-1-1,0 0 1,-3 2-1,-3 4 1,-3 3 0,-3 0 2,-2-2 1,-4-1 1,-3-3 2,-1 0 2,0-1 4,0 0 3,0 1 3,0 0 4,0 2 4,0 2 5,0 3 3,0 3 8,1 8 10,2 6 11,0 7 11,0 3 0,-2-1-11,-3-1-9,0 0-11,-4-1-7,-2 3-3,-4 1-4,-2 3-3,-3 0-6,-1 1-6,-3-1-7,-1 1-8,0-3-2,2-3 1,4-5 2,3-3 2,1-3-2,0-2-8,1-2-6,-1-2-7,0-4-2,0-6 2,0-6 1,1-5 2,0-6 3,2-5 5,2-5 4,2-4 4,1-1 5,2 4 3,0 3 4,2 5 3,-1 4 2,2 3 1,-2 4 0,1 5 2,0 4 12,0 6 25,0 6 23,0 6 24,-1 4 4,0 3-18,-2 3-17,0 3-18,-2 2-10,0 1-4,-2 1-4,0 1-3,-2 1-5,-2 1-6,-2 0-5,-1 2-6,-3-1-7,0-1-6,-1-3-8,-1-1-6,-1-2-6,1-1-3,-1-1-2,1-1-3,-1-2 2,2-3 7,1-3 7,1-2 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0"/>
    </inkml:context>
    <inkml:brush xml:id="br0">
      <inkml:brushProperty name="width" value="0.03833" units="cm"/>
      <inkml:brushProperty name="height" value="0.03833" units="cm"/>
      <inkml:brushProperty name="color" value="#6ADCAB"/>
    </inkml:brush>
  </inkml:definitions>
  <inkml:trace contextRef="#ctx0" brushRef="#br0">71925 37009 573,'-9'-8'0,"-3"2"0,-4 0 0,-2 2 0,0 0 0,1 0 0,2 0 0,3 1 0,4 0 10,8 3 19,8 4 19,7 2 20,7 3 3,5 4-11,5 2-11,5 3-13,4 2-9,4 3-9,4 1-8,4 3-9,5 0-8,7 0-7,7 0-6,7 1-7,4-3-8,2-1-8,2-4-7,3-3-9,-9-3 0,-16-3 6,-16-3 6,-17-2 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1"/>
    </inkml:context>
    <inkml:brush xml:id="br0">
      <inkml:brushProperty name="width" value="0.03541" units="cm"/>
      <inkml:brushProperty name="height" value="0.03541" units="cm"/>
      <inkml:brushProperty name="color" value="#6ADCAB"/>
    </inkml:brush>
  </inkml:definitions>
  <inkml:trace contextRef="#ctx0" brushRef="#br0">75328 34927 621,'8'-6'97,"2"2"-22,0 4-24,1 3-23,1 2-15,-1 5-8,1 4-8,0 3-8,-2 5-4,-1 3-4,-2 4-1,-2 5-3,-4 3-2,-4 2 1,-5 4-2,-5 2 1,-3-1-1,2-8 1,1-6 0,1-7 0,1-5 1,1-4 3,0-5 2,2-3 2,2-2 5,4 0 8,4 0 6,4 0 8,2 1 5,0 3 4,0 4 2,-1 2 4,0 2 0,0-1-2,-2 1-3,0 0-3,-3 2 2,-4 6 5,-4 7 5,-4 5 6,-2 1 0,-1-6-3,-1-4-2,-1-5-4,0-3-2,4-3-3,3-1-2,3-2-1,4-8-8,7-14-13,7-14-13,8-13-12,2-9-10,2-3-4,1-5-6,1-4-4,-2 3-1,-3 10 4,-5 10 4,-3 10 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3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56062 14105 490,'0'-13'74,"0"6"-10,0 6-11,0 6-11,-1 6-6,0 5-3,-2 7-2,0 5-3,-1 3-3,0-2-2,0 0-4,1-1-3,-1 0-3,0 1-2,0 1-3,0 1-2,0-1-1,0 0 1,0-1 0,1-1 2,-1-2-5,2 0-13,0-1-12,2-1-12,1-4-14,4-7-13,2-6-14,3-8-15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2"/>
    </inkml:context>
    <inkml:brush xml:id="br0">
      <inkml:brushProperty name="width" value="0.03821" units="cm"/>
      <inkml:brushProperty name="height" value="0.03821" units="cm"/>
      <inkml:brushProperty name="color" value="#6ADCAB"/>
    </inkml:brush>
  </inkml:definitions>
  <inkml:trace contextRef="#ctx0" brushRef="#br0">76127 34131 575,'8'-13'31,"2"3"9,0 4 9,1 4 10,2 3-3,0 2-11,1 2-13,1 2-12,-1 1-11,-1 1-8,-2 2-9,-2 0-9,-3 2-5,-4 5-4,-4 3-2,-4 5-3,-4 1-1,-6 1 0,-4-1 1,-4 1 1,-3-2 2,1 0 2,1-1 4,1-1 2,1-2 5,3-5 6,1-3 6,3-4 6,1-3 5,4-1 3,3 0 4,2-2 4,6-2 3,8-4 2,8-4 2,7-3 1,7-5-2,5-4-6,4-3-8,6-5-5,0 1-4,-6 4 1,-4 3 0,-5 4 1,-5 4-1,-5 2-4,-5 4-2,-5 3-2,-3 2-2,-2 1 4,-2 4 1,-2 0 4,-4 4 0,-6 6 2,-6 4 0,-5 5 1,-5 4 0,-3 2 0,-3 4-1,-2 3 1,-3 1-2,1 0-1,0 0-2,0 0-1,-1-1-2,1-2 1,0-1-1,0-3 0,0-2 1,3-3 5,2-3 3,2-3 5,3-3 1,6-3 2,7-3 1,5-2 0,10-7 0,13-6-1,15-9-1,13-8-1,8-6-3,3-5-4,4-4-3,2-6-4,-1 0-3,-5 4-2,-5 4-2,-4 3-1,-6 5-1,-6 5 0,-5 5 2,-7 5 0,-7 6-5,-8 8-11,-10 8-11,-8 7-11,-6 5-1,-3-1 9,-3 1 10,-3-1 8,-3 1 6,-3-1-1,-2 1-1,-4-1 1,1-1 3,4-1 9,3-2 10,5-3 8,2 0 8,3 0 7,1-1 6,3 1 7,1 0 1,2-1-4,2 1-3,3 0-5,0 0-2,0 3 0,0 1 1,0 3-1,1-1-3,1-1-5,0-3-5,2-1-5,0-2-7,0-1-5,0-1-8,0 0-6,3-5-10,6-8-15,6-8-15,6-8-14,1-2-1,-1 3 11,-3 3 13,-1 2 11,-2 2 7,-1-1 4,0-2 3,-2 0 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2"/>
    </inkml:context>
    <inkml:brush xml:id="br0">
      <inkml:brushProperty name="width" value="0.04037" units="cm"/>
      <inkml:brushProperty name="height" value="0.04037" units="cm"/>
      <inkml:brushProperty name="color" value="#6ADCAB"/>
    </inkml:brush>
  </inkml:definitions>
  <inkml:trace contextRef="#ctx0" brushRef="#br0">77143 36990 544,'6'-5'20,"-2"7"17,-4 8 19,-2 6 18,-2 4 2,0 3-13,0 1-14,0 2-15,0 0-10,1-3-9,-1-3-7,0-3-10,2-3-14,4-3-23,4-3-22,3-2-23,2-4-3,-1-4 13,-1-4 14,0-4 14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2"/>
    </inkml:context>
    <inkml:brush xml:id="br0">
      <inkml:brushProperty name="width" value="0.05461" units="cm"/>
      <inkml:brushProperty name="height" value="0.05461" units="cm"/>
      <inkml:brushProperty name="color" value="#6ADCAB"/>
    </inkml:brush>
  </inkml:definitions>
  <inkml:trace contextRef="#ctx0" brushRef="#br0">77725 35635 402,'-7'-6'40,"1"4"-4,0 4-5,2 4-3,0 3-5,0 3-2,0 4-3,0 2-3,0 1-2,0 1-1,0-1-1,0 1-1,0 0 0,-2 3 1,0 1 2,-1 3 0,-1-1 0,0-1-2,0-3-1,1-1-1,0-3-2,2 1-1,2-2-1,2-1-3,3-1 0,4-3-1,4-1 0,3-2-1,4-2-1,3-2 2,3-3 1,3 0 1,3-2 1,1 0 2,2 0 1,3 0 1,0-1 0,0-1-1,0 0-1,1-1-1,-2-1-1,0 0 0,-1 0-1,-1 0-1,-2 0 0,-4 0 1,-2 0 0,-2 1 1,-4-2 1,-1 0 5,-3-2 3,-1 0 4,-4-1 1,-4-2-1,-6 0-1,-4-1-1,-3-2-2,0-3-3,1-4-3,-1-1-4,1-8-2,2-7-5,2-10-4,2-8-4,0-10-8,0-12-14,-2-13-13,0-10-12,-1 2-9,0 20-2,0 17-2,1 20-2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3"/>
    </inkml:context>
    <inkml:brush xml:id="br0">
      <inkml:brushProperty name="width" value="0.0462" units="cm"/>
      <inkml:brushProperty name="height" value="0.0462" units="cm"/>
      <inkml:brushProperty name="color" value="#6ADCAB"/>
    </inkml:brush>
  </inkml:definitions>
  <inkml:trace contextRef="#ctx0" brushRef="#br0">80161 34800 476,'-13'0'6,"8"0"14,7 0 14,6 0 12,7-1 4,7-2-8,7-2-8,7-1-7,3-2-5,2 2-3,0 1-1,2 0-3,-3 1-4,-4 0-5,-5 0-6,-5 1-5,-4-1-5,-3 2-6,-3 0-4,-3 2-7,-4 0-4,-6 0-6,-6 0-7,-6 0-4,-4-2 0,0-2 9,-1-4 9,-1-2 8,0-2 5,1 1 2,1-1 2,1 0 2,0 0 5,0-3 6,0-2 6,1-1 7,-1 0 5,0 4 1,0 4 4,1 5 1,0 1 5,0 2 4,2 0 6,1 2 4,0 2 1,2 4-6,1 4-4,0 3-5,2 4-3,0 3 0,2 3-2,0 3-1,1 3-2,0 5-1,0 3-2,0 4-2,0 5-2,0 4-2,0 5-3,0 6-1,0 0-5,0-3-3,0-3-4,0-3-4,0-3-3,0-4-1,0-4-3,0-3-1,0-6 0,-2-4 0,0-5 0,-1-5 1,-4-5-2,-6-6-4,-6-6-4,-5-6-3,-2-5 1,3-6 7,3-4 5,3-4 8,3-5 2,5-1 2,3-3-1,4-1 1,4 0 2,6 0 3,4 1 3,5 1 3,4 1 0,5 0-2,3-1-3,4 1-2,3 1-1,1 3-1,0 3 0,2 3 0,-1 2-4,-2-1-8,-2 1-7,-1-1-8,-5 2-6,-6 3-4,-5 2-3,-6 4-4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4"/>
    </inkml:context>
    <inkml:brush xml:id="br0">
      <inkml:brushProperty name="width" value="0.03066" units="cm"/>
      <inkml:brushProperty name="height" value="0.03066" units="cm"/>
      <inkml:brushProperty name="color" value="#6ADCAB"/>
    </inkml:brush>
  </inkml:definitions>
  <inkml:trace contextRef="#ctx0" brushRef="#br0">82374 33875 717,'6'-8'0,"-1"0"0,-2 0 0,-2 1 0,-1-1 7,2 2 12,0 1 13,2 0 13,-1 3 1,1 4-9,0 4-10,0 4-10,-1 3-5,0 3 0,-2 3-1,0 3 0,-3 1-5,-2-2-6,-4 0-6,-1-1-8,-2-2-5,2-3-5,3-2-4,1-4-6,2-3-4,2-4-4,2-4-4,2-4-3,1-2 2,0 0 11,-1 1 10,1-1 10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6"/>
    </inkml:context>
    <inkml:brush xml:id="br0">
      <inkml:brushProperty name="width" value="0.04777" units="cm"/>
      <inkml:brushProperty name="height" value="0.04777" units="cm"/>
      <inkml:brushProperty name="color" value="#6ADCAB"/>
    </inkml:brush>
  </inkml:definitions>
  <inkml:trace contextRef="#ctx0" brushRef="#br0">81934 33729 460,'22'-22'2,"-3"3"4,-3 3 5,-3 3 3,-3 5 5,-6 10 4,-4 8 5,-6 9 4,-4 6-2,-5 3-8,-5 3-10,-5 2-8,0 0-7,5-5-4,4-5-4,6-5-4,5-4-4,6-4-2,6-5-2,6-3-3,2-2 1,-1 0 5,-1 0 5,0 0 4,-5 2 2,-8 4-1,-8 4 0,-8 4-2,-4 1 1,-1-1 2,-1-1 4,-1 0 2,-1-2 3,1 1 1,-1 0 1,1 0 2,1-2 1,3 1 0,3-2 1,2 0 1,3-2 2,1 1 6,0 0 5,2 0 6,1 0 3,2 2-2,3 0 0,1 1-1,1 1-1,0 1-2,0 2-2,0 0-3,-1 1-2,-1 1-2,0 1-2,-1 1-3,-1 0-5,2-3-5,0-1-7,2-2-7,2-4-3,4-6-2,3-6-1,5-6-1,4-5-1,3-3 0,5-5 1,3-3-1,2-2 2,-1 3 1,-1 1 1,-1 3 2,-3 2 3,-3 2 5,-5 4 6,-3 3 4,-4 3 8,-4 4 10,-4 4 10,-4 4 9,-4 3 4,-4 3-4,-4 4-3,-3 2-5,-2 1-4,2-1-7,3-1-5,1-1-6,4-3-9,4-6-9,6-6-11,4-6-10,6-5-5,6-6 1,5-4 0,7-5 0,1-1 2,-2 3 6,-1 3 4,-3 3 5,1 2 5,1-1 7,3 0 7,1 1 6,-1 1 5,-5 4 2,-5 4 2,-5 4 3,-4 4 5,-4 2 7,-4 4 8,-4 2 7,-3 2 0,0 1-7,-1 1-8,-2 2-7,1-1-5,-1 1-4,0 0-3,0-1-4,-1 2-4,-2 3-6,-2 3-5,-1 3-6,-2 1-4,1-1-3,-1-1-4,0-1-3,-1 0-2,-1-1-1,-3 1 0,-1-1-2,-4 0 2,-3-1 5,-4-1 5,-4-1 4,-3-1 5,1-3 4,0-1 3,0-2 4,1-2 5,3 1 6,4 0 6,2 0 6,4-2 3,5-3-1,4-2 0,6-4-1,8-2 1,12-2 2,11-2 1,13-1 2,6-4-2,2 0-6,2-3-7,2-1-5,1-2-4,-2 2 2,0 1 1,-2 1 1,-1 1-5,-3 0-11,-4 2-10,-2 1-12,-4 0-5,-3 2-2,-4 1 0,-5 0-1,-4 0-1,-8 0 2,-7-1 0,-6-1 1,-5-2 3,-1-2 7,-3-2 6,-1-1 7,-3-2 5,0 0 5,-1 1 5,-1-1 5,1 2 6,3 2 4,3 4 6,3 3 4,2 2 3,0 0 0,2 1-2,1 2-1,0 5 2,2 8 3,1 9 3,0 9 3,2 3-1,0 0-9,2-1-7,0-1-7,2-1-5,0 0-2,2 1-2,0-1-3,0 1-2,0 0-5,-2 2-4,0 1-4,-2-1-4,-2-2-3,-2-1-3,-2-3-3,-1-2-1,1-5-1,-1-3 1,0-5-1,-1-3 1,-2-2 3,-2-4 3,-1-2 2,-1-4 2,0-2 0,2-4 1,1-2 1,1-2 4,2-3 7,2-2 6,3-1 8,1-3 4,4 1 3,2-2 3,4-1 2,4 0 1,7 1-3,7 1-3,7 1-3,3 0-4,2 1-5,1-1-8,1 0-5,-1 1-6,-2 1-9,-2 1-6,-1 1-8,-3-1-3,-2-3 0,-1-3 1,-3-3 1,0-4 1,-1-3 3,1-4 3,-1-4 3,0-1 4,-3 2 4,-1 1 4,-2 3 4,-2 3 5,-1 2 3,-1 3 5,0 3 3,-3 3 5,-1 5 6,-2 3 6,-2 4 5,-4 8 9,-4 10 9,-5 11 12,-6 11 9,-2 6-2,-3 1-15,-2 0-15,-1 2-15,0-1-9,3-2-3,3-2-4,3-1-3,7-9-10,12-13-20,11-14-17,13-14-19,3-4-3,-2 3 15,-3 5 12,-3 3 15,-4 4 7,-3 4 1,-4 4 3,-4 4 0,-4 4 9,-1 5 12,-2 5 14,-2 5 14,-2 3 8,-2 1 2,-2 1 4,-1 1 2,-2-2-2,0-4-8,0-3-7,0-4-7,2-3-10,1-1-11,2-1-12,2-1-12,3-5-9,5-10-5,6-10-5,4-9-6,3-10 0,3-10 3,1-10 5,3-10 3,-1-5 3,-1-1 1,-3-1 2,-1-1 2,-3 2 3,-1 5 5,-2 5 4,-2 5 6,-3 5 4,-1 7 3,-2 8 3,-2 6 4,-1 5 3,0 3 4,0 3 3,0 2 3,1 5 10,3 7 17,3 4 18,4 7 16,1 2 0,3 0-18,2-2-19,1 0-19,1-2-10,-1-1-3,-1-1-3,-1 0-3,-1-1-9,-2 0-15,-3 0-14,-1 0-14,-2 0-7,-2 3 3,-3 2 2,-1 2 1,-3 1 5,-6 0 6,-4-1 6,-5 1 5,-3 0 6,-2 0 4,0-1 4,-1 1 4,0-1 6,1-3 6,1-1 8,1-2 8,1 0 5,0 0 5,2 1 4,1 2 5,0 0 1,1-1-4,-1 1-5,0 0-3,1 2-2,2 4-2,2 3 0,3 5-2,0 2-1,0 4-1,0 3-3,0 3-1,0 4-2,0 6-1,0 6-1,0 6-1,0 5-2,-2 5-1,0 5-3,-1 5 0,-1 5-6,2 6-5,1 6-8,0 6-6,2 1-9,0-4-9,2-5-10,1-2-9,1-9-1,3-10 4,4-11 7,2-10 5,1-11 3,-1-8 2,0-9 0,-2-8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16"/>
    </inkml:context>
    <inkml:brush xml:id="br0">
      <inkml:brushProperty name="width" value="0.04629" units="cm"/>
      <inkml:brushProperty name="height" value="0.04629" units="cm"/>
      <inkml:brushProperty name="color" value="#6ADCAB"/>
    </inkml:brush>
  </inkml:definitions>
  <inkml:trace contextRef="#ctx0" brushRef="#br0">85892 35447 475,'7'-36'3,"-1"6"5,-1 5 6,0 7 5,-2 3 6,-2 2 7,-2 3 5,-2 1 7,-3 5 0,-2 8-6,-3 8-7,-3 7-6,-3 7-5,-3 5-3,-3 5-3,-3 4-4,-1 1-1,3-4-1,1-4 0,3-3-2,2-5 1,2-3-1,4-5 0,3-3-1,5-3 1,8-1 0,8 0 0,7-2 1,9-1 1,7-2-1,8-3 1,8 0 0,4-2 0,1 0 0,2 0 0,0 0 1,-1-1-12,-2 0-20,-4-2-22,-3 0-21,-5-1-10,-7 0 2,-9 0 2,-7 0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6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70901 17415 999,'-96'-1'-33,"26"-2"-1,27-2-1,26-1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20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42800 39955 489,'-16'-2'2,"2"0"5,1-3 3,1-2 5,2 2 8,6 6 12,4 6 12,6 6 11,2 3 2,0 3-11,-1 1-9,1 3-11,0 1-6,0 3-2,0 1-3,0 3-3,-1 1-1,1 2-3,0 2-1,0 3-2,0-2-2,2 0-1,0-3-2,1-2-1,1-1-3,0-1-3,-1-1-2,1-1-3,-1-2-1,-1-3 1,0-3 1,-2-3 2,0-3-2,0-1-6,0-2-5,0-2-6,-2-4-8,-3-4-10,-2-6-9,-4-4-11,-1-5 0,-2-3 9,0-5 9,-1-3 9,-1-1 7,2 5 5,1 3 5,0 5 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21"/>
    </inkml:context>
    <inkml:brush xml:id="br0">
      <inkml:brushProperty name="width" value="0.02845" units="cm"/>
      <inkml:brushProperty name="height" value="0.02845" units="cm"/>
      <inkml:brushProperty name="color" value="#F2395B"/>
    </inkml:brush>
  </inkml:definitions>
  <inkml:trace contextRef="#ctx0" brushRef="#br0">42739 40139 773,'-7'-5'-9,"1"6"16,0 6 17,2 6 16,1 4 6,2 3-8,2 3-6,2 3-7,2 2-8,1 2-10,3 2-11,2 3-8,0-3-13,-1-6-13,-1-5-14,0-6-14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3"/>
    </inkml:context>
    <inkml:brush xml:id="br0">
      <inkml:brushProperty name="width" value="0.03259" units="cm"/>
      <inkml:brushProperty name="height" value="0.03259" units="cm"/>
      <inkml:brushProperty name="color" value="#F2395B"/>
    </inkml:brush>
  </inkml:definitions>
  <inkml:trace contextRef="#ctx0" brushRef="#br0">56133 14896 675,'-6'-7'77,"4"2"-14,4 2-13,4 2-14,2 1-9,1 0-5,2 0-4,0 0-4,1 0-4,3 0-4,2 0-5,1 0-3,1 0-6,-3 0-5,-1 0-7,-2 0-6,-2 0-5,-1-2-7,-1 0-5,0-1-6,-3-2 0,-3 0 5,-2-1 5,-3-1 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22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51789 40100 586,'15'9'111,"-4"1"-25,-3 3-26,-2 2-25,-3 1-14,-1 1-2,0 1-1,-2 1-1,0 1-2,0 1-2,0 1-4,0 1-3,-1 2-2,-2 1-5,-2 2-4,-1 3-4,-2-1-4,0 0-3,0-1-5,0-1-4,1-3-1,1-3 4,0-5 2,2-3 3,1-5-4,2-6-11,2-6-10,2-6-11,1-6 0,2-5 9,0-6 9,1-7 10,1 0 6,0 4 5,0 3 3,0 5 5,-2 2 3,-1 3 6,-2 1 4,-2 2 5,0 2 5,0 3 2,2 1 4,0 2 4,2 1 3,2 0 5,1 0 5,3 0 4,1 1-1,0 2-7,-1 2-7,1 2-7,0 1-5,0 0-5,-1 0-3,1 0-5,-1 0-4,-1 0-6,0 0-5,-2 0-5,0-1-8,0 2-13,-1-2-11,1 1-12,-1-1 0,0-4 10,-2-2 10,0-3 11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22"/>
    </inkml:context>
    <inkml:brush xml:id="br0">
      <inkml:brushProperty name="width" value="0.04374" units="cm"/>
      <inkml:brushProperty name="height" value="0.04374" units="cm"/>
      <inkml:brushProperty name="color" value="#F2395B"/>
    </inkml:brush>
  </inkml:definitions>
  <inkml:trace contextRef="#ctx0" brushRef="#br0">52540 39788 502,'-8'-15'4,"2"2"6,1 3 6,0 1 7,2 5 8,1 8 9,0 8 8,2 7 10,0 5 0,0 1-9,0 1-8,0 1-10,-2 2-5,0 2-6,-3 4-4,-2 3-4,-1 3-4,1 4-4,-1 4-2,0 4-2,0 0-2,-2-1 0,0-2 1,-1-2 0,1-2-10,3-4-23,2-2-21,4-3-23,1-6-6,2-6 9,0-7 10,2-6 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23"/>
    </inkml:context>
    <inkml:brush xml:id="br0">
      <inkml:brushProperty name="width" value="0.0341" units="cm"/>
      <inkml:brushProperty name="height" value="0.0341" units="cm"/>
      <inkml:brushProperty name="color" value="#F2395B"/>
    </inkml:brush>
  </inkml:definitions>
  <inkml:trace contextRef="#ctx0" brushRef="#br0">53210 40166 645,'-16'-7'75,"0"2"-15,1 2-17,-1 2-16,1 2-10,1 2-2,1 2-3,0 2-2,1 0-1,-1 1-2,-1 0-1,-1 0-1,-1 0-1,2 0 1,1-1 1,1 1 0,1 0 0,2 2 0,2 0 0,3 1 1,1 2-1,3 1-2,4 3 0,2 2-2,2-1 0,0-1-2,0-2-1,0-3-1,1 1 0,1 0 1,3 1 1,2 1 1,-1 0 0,-3-1-1,-3-1 1,-2 0-1,-2-2 0,0-1 1,-1 0 0,1-2 0,-1 0 1,-4 1-1,-2 2 0,-3 0-1,-4 1-1,-2 0-3,-3-1-4,-3 1-2,-2-1-2,1-1 1,-1 0 0,1-2 1,0-1-4,0-2-7,2-3-8,1 0-9,3-4-3,3 0 0,4-3-1,4-2-1,2-1 4,0 0 6,0 1 8,0-1 7,1 0 4,2 0 3,2 0 1,2 1 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23"/>
    </inkml:context>
    <inkml:brush xml:id="br0">
      <inkml:brushProperty name="width" value="0.04145" units="cm"/>
      <inkml:brushProperty name="height" value="0.04145" units="cm"/>
      <inkml:brushProperty name="color" value="#F2395B"/>
    </inkml:brush>
  </inkml:definitions>
  <inkml:trace contextRef="#ctx0" brushRef="#br0">54290 40233 530,'-14'3'93,"1"7"-17,2 7-18,3 8-18,-1 2-10,0 2-3,-1 1-4,-1 1-4,-1-1-2,2-2 0,1-1-2,1-3-1,1-1-1,2-1-3,2-1-2,2-1-1,2-2-5,4-3-4,2-2-6,3-4-5,3-4-2,2-4-1,1-6 1,3-4 0,0-4-1,-1-3 1,-1-3 0,-1-3 0,-2-2 2,-1-1 2,-2-1 4,-2-1 2,-2 0 1,-1 1 0,0 1-1,-2 2-1,0-1 2,0 3 2,0 0 3,0 1 3,-2 1 0,-4 4-2,-4 3 0,-4 3-3,-3 3-4,-1 4-7,-3 4-8,-1 4-7,-1 3-4,1 1-2,1 3 1,1 2-2,1-1 1,4-1 1,3-2 2,3-2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24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54913 40700 521,'15'0'3,"-1"0"8,-1 0 6,-1 0 7,-1 3 3,-1 6-1,0 5-2,-2 7-1,-2 3-2,-6 1-3,-4 1-3,-6 1-2,-2 0-2,-1 0-2,-1 1-2,-1-1-1,0-2-3,2-3-5,3-4-6,1-5-4,1-2-2,2 0 4,1-2 4,0-1 3,5 0 5,6-2 6,7-1 6,8 0 5,2-2 3,0-1 0,1 0-2,-1-1-1,-1-1 0,-3 2-4,-3 0-1,-2 1-2,-3 2-2,-1 0-1,-1 1-2,0 2-1,-3 1-1,-3 1 1,-2 3 0,-3 2 0,-4 1 1,-2 1 0,-4 1-1,-2 1 1,-2 1-2,-1 1-3,-1 1-1,-1 1-4,-1 0 0,-1-1 2,-1-1 2,-1-1 2,1-1-5,1-1-11,3-1-11,1 0-11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24"/>
    </inkml:context>
    <inkml:brush xml:id="br0">
      <inkml:brushProperty name="width" value="0.04521" units="cm"/>
      <inkml:brushProperty name="height" value="0.04521" units="cm"/>
      <inkml:brushProperty name="color" value="#F2395B"/>
    </inkml:brush>
  </inkml:definitions>
  <inkml:trace contextRef="#ctx0" brushRef="#br0">55786 40215 486,'-15'0'6,"2"-2"12,3 0 12,1-1 11,4 0 7,6 2-1,6 2 0,6 2 0,4 0-3,3 1-6,3 0-5,3 0-6,2-1-4,1 0-2,0-2-3,2 0-2,1-1-7,1 0-9,1 0-9,1 0-10,-1-1-10,0 0-8,-1-2-8,-1 0-10,-3-2-4,-3 0-2,-5-1-1,-3-1-1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26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60477 39577 508,'-14'-14'0,"2"2"0,4 4 0,3 3 0,1 1 4,0 0 9,0 0 9,0 0 8,3 3 3,6 6 1,6 6-1,6 6 0,4 3-1,2 2-3,4 3-2,3 1-3,3 2-2,3 1 0,3 1-2,2 1 0,3 1-2,0 4-3,2 3-2,0 3-2,2 1-2,0 3 0,2 2-1,0 2-1,2 0-3,0-2-10,1-2-7,2-2-9,-1-2-5,-1-2-4,-1-2-4,0-1-2,-2-3-5,-2 0-5,-2-1-4,-2-1-5,-5-4 2,-7-4 7,-9-5 9,-7-4 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46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43150 19316 584,'0'-12'-4,"0"8"27,0 8 29,0 8 27,0 4 5,0 1-16,0 1-18,0 1-17,0 1-14,0 1-8,0 1-10,0 1-10,0 0-5,0 1-1,0-1-2,0 1-1,0-2-1,0-2 1,0-1 0,0-2 1,0-3-3,0-1-6,0-2-7,0-2-5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46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43150 19880 648,'7'-7'7,"-1"1"13,0 1 13,-2 0 14,1 2 2,2 1-9,2 0-10,2 2-10,1 0-5,1 0-1,1 0-2,1 0-2,0 0 1,-1 0 0,-1 0 1,0 0 2,-2 0-7,1 0-15,0 0-15,0 0-13,-1 0-10,-1 2-4,-1 0-4,0 1-3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46"/>
    </inkml:context>
    <inkml:brush xml:id="br0">
      <inkml:brushProperty name="width" value="0.03851" units="cm"/>
      <inkml:brushProperty name="height" value="0.03851" units="cm"/>
      <inkml:brushProperty name="color" value="#00BFF3"/>
    </inkml:brush>
  </inkml:definitions>
  <inkml:trace contextRef="#ctx0" brushRef="#br0">44133 18866 571,'0'-12'10,"1"8"22,2 8 21,0 8 22,0 4 3,0 3-15,-2 1-15,0 3-14,-1 1-12,0 4-11,0 3-8,0 3-11,-1 2-8,0 0-7,-2 2-6,0 0-8,0 0-4,0-3-1,2-4-1,1-2-2,-1-4 1,-1-5 1,0-5 1,-1-4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3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56647 13845 463,'0'-21'0,"0"3"0,0 5 0,0 3 0,0 4 10,0 4 21,0 4 21,0 4 21,0 3 4,0 3-14,0 3-13,0 4-13,0 2-9,0 2-3,0 4-3,0 3-4,-1 1-2,0-1-4,-2-1-2,0-1-3,-1-1-3,0 1-3,0-1-2,0 0-3,0 1-1,1 1 2,-1 1 0,0 1 2,0-2 0,2-3-1,0-5-1,2-3-1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47"/>
    </inkml:context>
    <inkml:brush xml:id="br0">
      <inkml:brushProperty name="width" value="0.04629" units="cm"/>
      <inkml:brushProperty name="height" value="0.04629" units="cm"/>
      <inkml:brushProperty name="color" value="#00BFF3"/>
    </inkml:brush>
  </inkml:definitions>
  <inkml:trace contextRef="#ctx0" brushRef="#br0">44872 19200 475,'-31'31'122,"3"1"-28,2-1-29,1 0-28,3 0-16,1-1-5,3-2-4,1 1-4,2-4-3,2-1-2,3-4 0,1-3-1,3-3-1,6-1-2,4-2-3,6-2-1,2-4-2,3-2-3,2-6-1,1-2-2,3-4-3,1-2 0,3-2-3,1-1-1,0-2 0,-3 0 1,-3 1 4,-3-1 1,-1 1 2,-2 3 3,-1 1 3,-1 2 2,-1 4 9,-2 4 15,-2 6 17,-2 4 14,-2 4 3,-1 1-8,0 3-11,-2 2-9,0-1-5,0-1-4,0-3-1,0-1-3,0-1-4,0 0-3,0-1-5,0 1-5,3-3-3,4-4-4,5-6-4,6-4-3,0-4-1,1-4 1,-2-2 1,-1-3 2,-2-1 1,-3-1 2,-2 0 1,-4 1 2,-1 0 2,0 1 1,0 0 2,0 3 2,-1-1 3,-1 2 6,0 1 5,-1 1 5,-3 0 1,0 0-3,-3 0-2,-2 1-3,-3 1-4,-3 4-6,-5 4-7,-4 4-7,0 3-4,3 2-6,3 1-4,3 3-5,2 1-2,0 0-1,2-1 0,1 1 0,1 0-1,2 0 2,2-1 0,2 1 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47"/>
    </inkml:context>
    <inkml:brush xml:id="br0">
      <inkml:brushProperty name="width" value="0.04418" units="cm"/>
      <inkml:brushProperty name="height" value="0.04418" units="cm"/>
      <inkml:brushProperty name="color" value="#00BFF3"/>
    </inkml:brush>
  </inkml:definitions>
  <inkml:trace contextRef="#ctx0" brushRef="#br0">46364 19850 497,'14'0'5,"-3"2"7,-3 0 9,-2 2 8,-2 0 3,2 2-2,0 0-2,1 1-3,1 2-2,-2 2-2,-1 2-3,0 1-2,-2 3-3,-3 1-5,0 3-3,-3 1-4,-2 2-3,-2-1 0,-2 1-1,-1-1-1,-2-1-1,0-1-1,0-2-1,1-3-1,0-1 0,2-2 2,2-3 2,3-1 1,4-2 4,7-2 7,9-2 7,7-2 8,3-1 2,-3 0-1,-3 0 0,-3 0-2,-3 2-1,-1 6-1,-2 4-1,-2 5-1,-3 4-2,-4 3-3,-4 3-2,-4 3-3,-3 1-4,-4 2-3,-2 1-3,-3 1-5,-1-1-4,1 0-4,1-1-6,1-1-5,2-4-4,1-6-4,2-5-5,2-6-3,2-5-4,1-4-5,0-4-4,2-4-4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7:48"/>
    </inkml:context>
    <inkml:brush xml:id="br0">
      <inkml:brushProperty name="width" value="0.03415" units="cm"/>
      <inkml:brushProperty name="height" value="0.03415" units="cm"/>
      <inkml:brushProperty name="color" value="#00BFF3"/>
    </inkml:brush>
  </inkml:definitions>
  <inkml:trace contextRef="#ctx0" brushRef="#br0">47300 18780 644,'23'-13'118,"-1"3"-25,-1 5-26,-1 3-24,0 2-20,1 0-11,1 0-14,1 0-12,-1 0-7,-1 0-1,-3 0 0,-1 0-1,-3 0-7,-1 0-12,-2 0-12,-2 0-12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0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67954 11124 999,'-12'-28'-48,"5"7"6,6 7 5,6 7 6,3 2 6,-1 0 5,1-1 6,0-1 6,0-1 3,-1 0 1,1 1 1,0-1 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09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43900 16300 818,'6'8'6,"-1"2"3,-2 0 1,-2 1 3,-1 1 1,0 0-1,0-1-1,0 1-2,0 1 1,0 1 1,0 3 1,0 2 0,0 1 0,0 1-3,0 1-3,0 1-2,0 0-2,0-2 0,0 0-2,0 0 0,0-2-1,0 1 1,0-1 0,0 1-1,0 0 0,0 3-2,0 1-3,0 3-2,0-1-2,0-1 0,0-3 0,0-1-2,0-2 0,2 1-2,0-1-1,1 1-1,0-2-2,0-3 0,-2-3-1,0-2-1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09"/>
    </inkml:context>
    <inkml:brush xml:id="br0">
      <inkml:brushProperty name="width" value="0.02557" units="cm"/>
      <inkml:brushProperty name="height" value="0.02557" units="cm"/>
      <inkml:brushProperty name="color" value="#F2395B"/>
    </inkml:brush>
  </inkml:definitions>
  <inkml:trace contextRef="#ctx0" brushRef="#br0">43556 16345 860,'-2'-13'-8,"0"4"9,-3 6 7,-2 5 8,-1 2 4,1 3-3,-1 2-3,0 2-3,0 1 0,0 1 0,1 1-1,-1 1 1,0 1-1,0 0-5,0-1-2,1 1-5,-1 0-2,0 1-1,0 1-2,1 1-1,0-1-6,2-3-11,2-3-10,2-2-12,1-4-1,2-3 8,0-2 9,2-3 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0"/>
    </inkml:context>
    <inkml:brush xml:id="br0">
      <inkml:brushProperty name="width" value="0.02576" units="cm"/>
      <inkml:brushProperty name="height" value="0.02576" units="cm"/>
      <inkml:brushProperty name="color" value="#F2395B"/>
    </inkml:brush>
  </inkml:definitions>
  <inkml:trace contextRef="#ctx0" brushRef="#br0">44050 16250 853,'1'22'10,"4"-3"0,2-3 0,3-3 0,2-1 1,0 0-1,-1-1 0,1 1 1,-1 0-1,0 0-1,-2-1 1,-1 1-2,0-1 0,0-1-1,0 0-1,0-2 0,-1 0-5,1 0-9,0 0-9,0-1-8,-2 1-7,-4 0-5,-4 0-5,-4 0-4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39725 17225 333,'49'20'167,"16"14"-1,15 14 1,17 16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5"/>
    </inkml:context>
    <inkml:brush xml:id="br0">
      <inkml:brushProperty name="width" value="0.0235" units="cm"/>
      <inkml:brushProperty name="height" value="0.0235" units="cm"/>
      <inkml:brushProperty name="color" value="#F2395B"/>
    </inkml:brush>
  </inkml:definitions>
  <inkml:trace contextRef="#ctx0" brushRef="#br0">39511 17350 936,'-13'0'-65,"8"2"29,7 0 27,6 2 27,4 1 12,0 1-5,-1 3-4,1 2-6,0 1-3,1 1-1,1 1-1,2 2-3,-1-1 0,1-1-3,0-1-1,-1 0-2,1-2-1,2 1 0,0 0-2,1-1 0,0 2-1,-1 0 0,-1 1 0,-1 1-1,0 1 1,2-1 0,0 1 1,1 0 0,-1-1 2,-1 1-1,-2 0 1,-3-1-1,1 0 1,0-1 1,1-1-1,1 0 1,0-1 0,-1-1 0,-1 1 0,0 0 0,-1-1 0,0-1 1,-1 0 1,1-2 0,0 0 1,-1 1-1,1 2 0,0 0-1,0 0 0,-1-1 0,1 0 0,0-2 1,0 0-2,-1 0 0,1 0-1,0-1 0,-1 2-2,1 0 1,0 1 0,0 2-1,-1-1 1,-3 1 0,-1 0 0,-2-1 0,0 0 0,0-2 0,1-2-2,2-2 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5"/>
    </inkml:context>
    <inkml:brush xml:id="br0">
      <inkml:brushProperty name="width" value="0.02662" units="cm"/>
      <inkml:brushProperty name="height" value="0.02662" units="cm"/>
      <inkml:brushProperty name="color" value="#F2395B"/>
    </inkml:brush>
  </inkml:definitions>
  <inkml:trace contextRef="#ctx0" brushRef="#br0">41400 18841 826,'15'1'17,"-1"0"-2,-1 2-2,0 0-1,-2 1-2,1 2 0,0 0-1,0 2 0,0 0 0,1 1-1,1 1 0,2 2 0,-1-1-1,-1-1-2,-1-1-2,-1 0-3,0-1 0,0-1-2,-1 1 0,1 0-1,-1-1-1,0-2 1,-2-3-2,0 0 1,-2-2 0,1 0 1,0 0 1,0 0 2,0-4 1,0-6 4,-1-7 2,1-7 3,-1-4 2,-2 1-3,-2 0-1,-2-1-2,-1 0-3,0-1-2,0 0-2,0-2-3,0-1-5,0-1-5,0-1-5,0 0-7,0 1-3,0 7 0,0 6-1,0 5-1,0 4 1,2 1 2,0 0 1,2 2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4"/>
    </inkml:context>
    <inkml:brush xml:id="br0">
      <inkml:brushProperty name="width" value="0.04778" units="cm"/>
      <inkml:brushProperty name="height" value="0.04778" units="cm"/>
      <inkml:brushProperty name="color" value="#F2395B"/>
    </inkml:brush>
  </inkml:definitions>
  <inkml:trace contextRef="#ctx0" brushRef="#br0">56650 14489 460,'0'-15'0,"0"-1"0,0 1-1,0-1 1,0 0 1,2 1 4,0-1 4,2 0 4,1 1 3,3 1 3,4 1 3,2 1 2,2 0 2,-1 2-2,1 1-1,0 1-1,-1 3 0,-1 5 2,-1 7 1,-1 6 2,-2 4-1,-4 3-5,-4 3-4,-4 3-5,-3 1-4,-2-1-5,-2-1-6,-1-1-4,-1-2-3,2-3 0,2-3 0,2-3 0,3-4-1,4-4-3,4-6-3,4-4-3,4-6 0,3-5 1,5-7 3,3-5 1,2-4 2,-1-1-2,-1-1 1,-1 0 0,-2-1-1,-3 1 2,-3 2 1,-3 0 1,-2 1 1,-2 1 2,-2 2 2,-2 0 1,-2 2 1,-1 3 0,0 3 1,-1 3 0,-2 4 11,-1 6 21,0 6 21,-1 6 21,-1 4 3,0 1-14,0 3-14,0 2-14,0 2-9,0 5-2,0 3-3,0 5-3,1-1-3,1-2-2,0-3-2,2-3-4,1-3-2,3-2-2,4-4-2,2-3-3,2 0-4,0 2-4,-1 1-5,1 3-5,-3 1 0,-6-1 3,-6 1 4,-6 0 3,-4 0 2,-3 1 0,-3 1-1,-3 1 1,-2-1-1,3-1-1,0-2-1,1-2-2,2-5-5,6-5-9,5-6-11,4-5-10,6-7-2,6-4 6,6-5 7,5-4 6,2-1 7,-4 7 5,-5 5 7,-3 6 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6"/>
    </inkml:context>
    <inkml:brush xml:id="br0">
      <inkml:brushProperty name="width" value="0.02505" units="cm"/>
      <inkml:brushProperty name="height" value="0.02505" units="cm"/>
      <inkml:brushProperty name="color" value="#F2395B"/>
    </inkml:brush>
  </inkml:definitions>
  <inkml:trace contextRef="#ctx0" brushRef="#br0">38100 20300 878,'22'0'10,"-3"0"-1,-3 0-2,-3 0-2,0 0 0,0 0-1,1 0 2,1 0 0,1 0 0,0 2-1,-1 0 0,1 2 0,0 0-1,-1 1 1,1 1-2,0 2 1,-1-1-1,-1-1-1,-1-1 0,-1 0-2,0-1 0,0 0 1,0 0 0,-1 0 1,2-1-1,0 1 0,1 0-1,1 0 0,1-1 0,0 0-1,-1-2 1,1 0 0,0-1 0,-1 0 1,1 0 0,0 0 1,0-1 0,1 0 0,1-2 0,1 0 0,0-1-1,1 0 1,0 0-1,-1 1 0,1-1 0,0 2-1,-1 0 1,1 2 0,-2-1-1,-1 0 0,-2-2 1,-3 0-2,0-1 1,0 0 0,-1 0 0,1 1-1,0-1 1,0 2-1,-1 0 1,1 2-1,-1 0 1,0 0-1,-2 0 1,0 0-1,-2 0-1,1 2 0,0 0-2,0 2-1,-3 0-7,-2 1-14,-6 1-15,-2 2-13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7"/>
    </inkml:context>
    <inkml:brush xml:id="br0">
      <inkml:brushProperty name="width" value="0.02591" units="cm"/>
      <inkml:brushProperty name="height" value="0.02591" units="cm"/>
      <inkml:brushProperty name="color" value="#F2395B"/>
    </inkml:brush>
  </inkml:definitions>
  <inkml:trace contextRef="#ctx0" brushRef="#br0">38310 19350 849,'-28'14'28,"9"-1"-7,7-2-8,8-2-7,2 0-4,-4 3-1,-4 3-1,-3 4-1,-3 0 1,-2 1-1,0-1 1,-1 1-1,0-2 1,1-1 0,1-3 1,1-1-1,0-2 1,1-1 1,-1 0 0,1-2 1,0 0 1,2 0 1,2 0 1,3-1 1,1 1 0,2 0 1,2 0 0,2 0 1,2-1-2,4-1-2,2-1-1,3 0-3,3-1 0,0 0-1,1 0 0,1 0 1,2 0-1,1 3 1,3 2-2,1 2 1,1 0-2,-1-1-3,-1 0-3,-1-2-3,-1 0-3,-1 0-5,0-1-3,-2 1-4,-2-1-3,-3 0 2,-3-2 0,-2 0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7"/>
    </inkml:context>
    <inkml:brush xml:id="br0">
      <inkml:brushProperty name="width" value="0.02601" units="cm"/>
      <inkml:brushProperty name="height" value="0.02601" units="cm"/>
      <inkml:brushProperty name="color" value="#F2395B"/>
    </inkml:brush>
  </inkml:definitions>
  <inkml:trace contextRef="#ctx0" brushRef="#br0">34115 20033 845,'-7'-6'3,"3"4"6,1 4 5,2 4 6,1 4 1,2 5-1,0 5-3,2 5-2,-1 2-2,1 1-4,0-1-2,0 1-2,-1-3-4,-1-2-1,0-3-1,-2-2-3,0-2-1,0 1 0,0 1-1,0 1 0,0 0-5,0-1-10,0-1-10,0-1-9,0-3-3,2-6 4,0-6 5,2-6 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8"/>
    </inkml:context>
    <inkml:brush xml:id="br0">
      <inkml:brushProperty name="width" value="0.02369" units="cm"/>
      <inkml:brushProperty name="height" value="0.02369" units="cm"/>
      <inkml:brushProperty name="color" value="#F2395B"/>
    </inkml:brush>
  </inkml:definitions>
  <inkml:trace contextRef="#ctx0" brushRef="#br0">34250 20815 928,'16'-7'30,"-1"3"-8,1 1-8,-1 2-8,1 1-7,0 0-2,-1 0-3,1 0-4,-1 0-1,-1 0-2,-1 0-2,0 0-1,-2 0-2,-1 0-5,-1 0-4,0 0-5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8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35200 20020 712,'0'-12'19,"0"10"10,0 8 11,0 10 10,0 4-1,0 2-9,0 3-11,0 1-11,0 2-8,0-1-6,0 0-8,0 1-6,0 1-7,0 4-5,0 4-5,0 4-6,0-1 0,0-6 4,0-5 5,0-7 4,0-3 0,2-1-6,0-1-7,1 0-5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9"/>
    </inkml:context>
    <inkml:brush xml:id="br0">
      <inkml:brushProperty name="width" value="0.0303" units="cm"/>
      <inkml:brushProperty name="height" value="0.0303" units="cm"/>
      <inkml:brushProperty name="color" value="#F2395B"/>
    </inkml:brush>
  </inkml:definitions>
  <inkml:trace contextRef="#ctx0" brushRef="#br0">36040 20174 726,'7'-14'1,"-2"1"5,-2 2 3,-2 2 4,-3 3 2,-2 2 2,-3 4 2,-3 3 1,-2 1 0,2 1-2,1 1-2,1 2-2,0 1-3,0 1-2,0 3-2,0 2-1,1 0-2,-1 1 1,0 0 0,0-1 1,1 1-1,0 0 0,2-1-1,1 1-1,0-2 0,2-1-1,0-2 0,2-2 0,1-2-3,4-1-5,2 0-6,3-2-6,2-1-1,0-2 4,-1-2 3,1-2 4,-1-1 1,-1 0 1,0 0 1,-2 1 0,0-1 1,0 2-1,0 0 1,-1 2 0,1 1 2,0 2 4,0 2 4,0 1 3,-1 2 3,1 0-1,0 0-1,0 0 0,-2 0 1,-3 1 0,-2 2 1,-3 0 1,-3-1 0,0-1-2,-2-2-1,0-2-3,-1-1-1,-2 0-3,0 0-1,-1 0-2,-1 0-1,1 3 0,-1 2 2,0 2 0,1 0 0,1-3-2,0-1-2,2-2-1,1-1-6,-1 0-8,0 0-10,0 0-9,2-2-2,2-4 4,4-4 4,2-4 4,4-2 1,2-1-1,3-2-1,3 0-2,0 1 2,-2 1 5,-4 2 6,-3 3 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19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37131 20011 644,'6'-5'7,"-4"4"15,-4 6 13,-4 4 14,-1 3 3,2 0-9,3-1-9,1 1-9,0 0-6,-1 1-3,0 1-3,-1 2-3,-1-1-1,2 1-2,0 0 0,2-1-2,0 0-2,2-3-5,0-1-5,2-2-4,2-4-3,5-4 0,5-6-1,5-4-1,1-4 0,-3-1 1,-3-3 1,-2-1 1,-3-3 2,1-1 2,-1-3 2,1-1 3,-2-2 1,-2-1 2,-4-1 2,-2 0 1,-3 0 1,0 5 1,-2 4 0,0 3 1,-2 4 2,-2 2 1,-2 4 2,-1 3 2,-2 2-1,0 2-5,0 2-6,1 2-5,-2 3-5,0 6-4,-1 3-5,-1 7-5,1 1-4,1 1-4,2-1-4,3 0-4,1-1 1,2-3 3,2-3 6,2-2 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20"/>
    </inkml:context>
    <inkml:brush xml:id="br0">
      <inkml:brushProperty name="width" value="0.02935" units="cm"/>
      <inkml:brushProperty name="height" value="0.02935" units="cm"/>
      <inkml:brushProperty name="color" value="#F2395B"/>
    </inkml:brush>
  </inkml:definitions>
  <inkml:trace contextRef="#ctx0" brushRef="#br0">37450 20577 749,'29'-6'4,"-6"2"7,-4 4 8,-4 3 7,-5 1 2,-1 1-5,-2 1-5,-2 2-6,-1 1-3,0 3-4,0 4-3,0 2-4,-1 0-2,-1-1 0,0-3-1,-2-1 0,0-1 0,0 0 2,0-1 2,0 1 1,1-1 2,2-1 2,2 0 2,2-2 2,1-1 1,2 0 2,0-2 0,1 0 2,0-1-2,-3 3-1,-1 2-2,-2 2-2,-1 0-1,0 1 0,0 0-1,0 0 0,-1 0-1,0 3-1,-2 2-1,0 1-2,-3 3-1,-2 1-4,-4 3-2,-2 1-4,-3 1-2,-3 1-2,-3-1-2,-3 1-3,-1-3-4,-1-2-6,1-3-5,-1-2-7,3-4 1,3-3 6,5-3 5,3-2 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38211 18809 999,'-13'-1'-3,"8"0"-6,7-2-6,6 0-6,5-1 1,5 0 6,3 0 8,5 0 8,4-1-2,6-1-8,6-3-9,6-2-8,-2 0-3,-10 3 6,-10 1 5,-9 2 6,-6 1 2,1-2 3,0 0 1,0-1 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42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74867 40100 585,'-16'2'46,"0"4"2,1 4 0,-1 3 1,-1 4-3,-1 1-8,-3 3-8,-1 2-7,-2 1-5,-1 2-1,-1 3 0,-1 1-1,0 1-3,1 1-7,1-1-8,1 0-5,1 0-6,-1-1-3,1-1-2,-1-1-3,2-2-1,1-2 2,3-1 3,1-2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2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35313 9759 604,'-15'-8'-34,"4"2"14,3 1 14,3 0 14,0 1 9,2 0 2,-1 0 4,0 1 2,0 0 3,2 3 4,0 4 3,2 2 5,0 4-2,0 4-3,0 3-5,0 5-4,0 2-4,0 1-2,0 1-3,0 1-2,0 0-3,0 0-3,0 1-5,0-1-3,0-1-5,0-1-4,0-3-4,0-1-4,0-2-5,0 1-7,0 0-7,0-1-6,0-4-5,2-10-3,0-10-4,2-10-3,-1-4 4,-1-1 11,0 0 13,-1 1 10,-1 0 8,0 3 2,0 1 2,0 2 2,0 2 8,0-1 10,0 0 11,0 1 11,1-1 5,1 2-1,3 1-2,2 0-2,1 3-3,2 1-5,0 2-4,1 2-6,1 1-3,0 0-2,0 0-3,-1 0-2,0 0-2,0 0-2,-2 0-3,0 0-1,-2 0-3,1 0-3,0 0-2,0 0-2,0 0-4,0 0-2,-1 0-2,1 0-4,0-2-1,0-2-4,0-4-2,0-2-2,-2-2 3,-3 1 9,-2-1 9,-4 0 9,-1 1 7,1 3 6,-1 1 4,0 2 6,0 3 4,0 6 1,0 4 1,0 6 3,0 2-7,0 3-12,0 1-12,0 3-14,1 0-7,1 1-4,0-1-3,2 1-4,0-2-1,2-3 0,0-3 2,1-3 1,1-3 3,0-4 6,0-4 6,0-4 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4"/>
    </inkml:context>
    <inkml:brush xml:id="br0">
      <inkml:brushProperty name="width" value="0.04622" units="cm"/>
      <inkml:brushProperty name="height" value="0.04622" units="cm"/>
      <inkml:brushProperty name="color" value="#F2395B"/>
    </inkml:brush>
  </inkml:definitions>
  <inkml:trace contextRef="#ctx0" brushRef="#br0">58100 14207 475,'21'-30'2,"-3"5"4,-5 3 3,-3 5 4,-3 2 2,-2 2 1,-2 3 0,-2 1 0,-1 4 4,2 6 6,0 6 7,2 6 6,-1 4 1,-2 3-4,-2 3-4,-2 3-5,-1 1-3,0 2-2,0 1-2,0 1-2,0-1-1,0-4-1,0-2-2,1-3 0,-1-2-2,2-3-2,0-1-3,2-2-2,3-5-6,7-8-9,7-8-8,7-8-9,2-6-3,-3-5 4,-3-4 4,-3-6 4,-2-2 2,-3 0 1,-1 0-1,-2 0 0,-2 1 3,-2 3 7,-3 4 5,0 2 7,-3 3 3,0 5 1,-2 3 0,0 5 1,-4 4 2,-4 6 0,-5 6 3,-5 6 0,-1 4-7,3 3-16,3 3-17,3 3-16,3 0-8,2-1-2,4-3-1,3-1-1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42"/>
    </inkml:context>
    <inkml:brush xml:id="br0">
      <inkml:brushProperty name="width" value="0.04706" units="cm"/>
      <inkml:brushProperty name="height" value="0.04706" units="cm"/>
      <inkml:brushProperty name="color" value="#F2395B"/>
    </inkml:brush>
  </inkml:definitions>
  <inkml:trace contextRef="#ctx0" brushRef="#br0">74421 40197 467,'-8'-7'1,"0"0"4,1 2 2,-1 1 3,3 3 12,8 7 19,6 7 19,7 8 20,3 2 1,-1 1-17,-1-1-16,0 1-17,-1 0-10,3 2-1,1 3-3,3 1-2,0 2-6,-1 3-9,-2 1-10,1 2-9,-3 1-10,-1-2-9,-2 0-9,-3-1-9,-1-4-5,-2-6-1,-2-5-1,-2-6-2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47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77911 17087 573,'-14'-6'54,"4"6"-1,5 4-2,3 6-2,2 3-4,0 3-8,0 3-7,0 3-7,-1 1-5,-1-1-1,0-1-1,-1-1-3,-1 1-2,0 5-4,0 3-4,0 4-5,0 2-3,-2-3-5,0-2-3,-1-2-4,1-5-11,4-9-19,4-8-19,4-9-17,1-6-1,-1 0 17,0-2 19,-2 0 17,-1 0 12,0-1 4,-2 0 4,0 1 4,-1-1 3,0 2 1,0 1 1,0 1 1,0 0 8,2 0 14,0 0 16,2 0 16,0 1 3,2 2-7,0 3-6,1 1-7,1 1-6,2 0-3,0 0-4,1 0-4,2 0-2,1 0-1,3 0-1,2 0-1,0 0-3,-1 0-4,-1 0-4,-1 0-3,-1 0-9,-1 2-12,-1 0-12,0 1-12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47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78858 17235 552,'0'-15'1,"0"1"0,0 0 0,0 2 2,1 1 3,0 1 7,2 0 6,0 2 6,0 4 7,0 8 6,-2 8 7,0 7 5,-2 5 0,0 1-8,-2 1-8,0 1-8,-1-1-6,0-1-3,0-3-5,0-1-3,0-1-6,1 1-7,-1 1-8,0 1-7,0-1-7,0-3-6,0-3-5,0-3-7,2-3-3,2-2-1,4-4-2,2-2 0,1-3 2,0-1 8,-2 0 7,-1-1 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48"/>
    </inkml:context>
    <inkml:brush xml:id="br0">
      <inkml:brushProperty name="width" value="0.04439" units="cm"/>
      <inkml:brushProperty name="height" value="0.04439" units="cm"/>
      <inkml:brushProperty name="color" value="#F2395B"/>
    </inkml:brush>
  </inkml:definitions>
  <inkml:trace contextRef="#ctx0" brushRef="#br0">79432 17284 495,'7'-15'5,"-2"2"8,-2 3 9,-2 1 9,-1 3 6,0 6 1,0 4 1,0 6 2,-2 3-3,-4 3-5,-4 3-7,-3 3-6,-4 2-4,0-1-3,-1 0-2,-1 1-3,0-2-1,3-1 0,1-3 0,3-1-1,0-2 0,2-1-1,1-1-2,0 0 0,7-4-6,10-5-11,11-4-10,11-5-10,4-4-3,-3-2 5,-3-2 5,-3-1 6,-4-1 3,-1 4 1,-4 3 3,-3 3 1,-2 3 10,-3 5 15,-1 6 16,-2 4 16,-2 3 4,0-1-6,-2 1-7,0 0-8,-1-1-4,0-1-3,0-1-3,0-1-3,1 0-4,4 0-4,2-1-5,4 1-6,1-2-1,1-4-2,1-4-1,1-4-1,1-5-1,1-4-2,2-5-2,0-5-2,-1-2 0,1-1 1,-2 1 1,-1-1 1,-1 1 2,-3-1 2,-1 1 3,-2 0 3,-2 0 2,-2 4 4,-3 3 2,0 3 4,-5 2 2,-6 2 1,-6 3 2,-5 1 2,-4 2-3,1 4-9,-1 2-8,1 4-8,0 2-7,1 3-6,1 3-6,1 3-6,1 1 0,1-1 4,0 0 4,2-2 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48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80692 17881 503,'15'-7'5,"-3"1"12,-1 0 10,-2 2 11,-1 0 3,2 2-4,0 0-6,1 2-4,0 1-6,0 2-5,-2 2-5,-1 2-5,-1 1-4,-2 1-3,-2 1-3,-2 2-3,-3 0 0,-2 1-1,-3 1 1,-3 1 1,-3 1 0,0 2 0,-1 0 1,-1 1-1,0-1 3,4-1 1,3-3 3,3-1 2,2-1 4,2 0 6,2-1 6,2 1 5,2-1 4,5-2-1,4-3 0,4-1 0,-1 0-2,-1 2-4,-4 2-4,-3 2-3,-1 2-4,-2 5-1,-1 3-2,0 5-3,-3 1-2,-4 1-2,-4-1-3,-4 0-2,-3 1-3,-1 1-3,-3 1-2,-1 1-4,-3-2-2,-2-2-6,-1-3-3,-2-3-5,-1-2-3,3-3 2,1-1-1,3-2 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8:49"/>
    </inkml:context>
    <inkml:brush xml:id="br0">
      <inkml:brushProperty name="width" value="0.03453" units="cm"/>
      <inkml:brushProperty name="height" value="0.03453" units="cm"/>
      <inkml:brushProperty name="color" value="#F2395B"/>
    </inkml:brush>
  </inkml:definitions>
  <inkml:trace contextRef="#ctx0" brushRef="#br0">81800 16846 637,'1'-14'9,"2"3"17,2 3 19,2 3 18,3 1 3,7 2-12,5 0-12,7 2-11,3 0-12,2 2-12,2 0-10,2 2-13,-2-1-14,-5 1-17,-7 0-18,-5 0-18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2"/>
    </inkml:context>
    <inkml:brush xml:id="br0">
      <inkml:brushProperty name="width" value="0.04393" units="cm"/>
      <inkml:brushProperty name="height" value="0.04393" units="cm"/>
      <inkml:brushProperty name="color" value="#F2395B"/>
    </inkml:brush>
  </inkml:definitions>
  <inkml:trace contextRef="#ctx0" brushRef="#br0">41688 48983 500,'-10'-6'4,"-3"4"5,-5 4 8,-4 4 6,1 2 1,3-1-4,5 1-5,3 0-4,0 3-1,-4 5 0,-3 7 1,-5 5 0,-1 2 1,1-1 0,1-3 0,1-1 0,0 0 0,-1 2 0,-1 4-1,-1 3 0,2-1-1,3-3 0,4-5-2,5-3-1,2-4 0,2-1-1,2-3-1,2-1-1,4-3-1,6-2-4,5-4-3,7-2-4,3-4-1,1-4 2,1-4 0,1-4 2,0-2 0,0-1-1,1-1 0,-1-1-1,0 0 0,-1 3 0,-1 1 0,-1 2 0,-2 2 2,-3 1 0,-3 1 1,-3 0 1,-2 4 3,-2 4 8,-2 6 7,-2 4 6,-3 4 3,-1 3-1,-2 3-2,-1 4-2,-3-1 0,2 0-1,-1-1 0,0 0 0,0-3-2,2-1-2,0-3-2,2-1-2,1-1-2,2 0-1,2-1 0,2 1-1,1-2-2,1-4-2,2-4-2,0-4-2,1-3-2,3-2-2,2-2-2,1-1-2,1-3 0,-1-2-1,0-2 1,-2-1-2,-1-1 1,-1 1 2,-1 0 1,0 3 1,-3-2 2,-1 0 0,-2-1 1,-2-1 0,-2-1 2,0 1 1,-2-1 1,0 1 2,-3 0 0,0 3 0,-3 1-2,-2 2-1,-1 1-1,-2 1-1,0-1-1,-1 0-1,-1 1-1,0 1 1,1 0 1,-1 2 0,-1 2-1,-2 2-7,-1 4-4,-3 2-7,1 4-2,1 4-4,2 4-1,3 3-3,1 2-1,2-1 3,2 0 1,3-2 3,-1-2 0,2-1 2,-1-2 1,0-2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3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43762 50216 549,'8'-7'18,"0"2"3,-1 2 4,1 2 3,1 1 1,2 2-2,1 0-1,3 2-3,1 0-1,-1 3-3,1 2-2,0 2-2,-2 1-3,-3 0-2,-3-1-1,-2 1-3,-3 0 0,1-1-2,0 1-1,0 0 0,-2-1-2,-4 1 1,-4 0-1,-3 0-1,-4 0-1,-2 3-4,-1 2-2,-3 1-4,-1 1-3,-1-3-1,-1-1-1,-1-2-2,0-2 0,1-1 3,1-1 2,1 0 2,1-2 4,3-1 5,1 0 4,3-2 6,2 0 7,6 0 12,4 0 9,6 0 12,4-1 0,3-2-11,5-2-9,3-2-11,4-1-9,1 0-5,2 0-8,3 0-6,0 0-6,0 0-7,1 0-6,-1 1-7,-1-1-4,-2 2-4,-1 0-4,-3 2-2,-3 0-1,-3 0 6,-4 0 6,-4 0 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5"/>
    </inkml:context>
    <inkml:brush xml:id="br0">
      <inkml:brushProperty name="width" value="0.02583" units="cm"/>
      <inkml:brushProperty name="height" value="0.02583" units="cm"/>
      <inkml:brushProperty name="color" value="#F2395B"/>
    </inkml:brush>
  </inkml:definitions>
  <inkml:trace contextRef="#ctx0" brushRef="#br0">46000 49277 851,'8'-6'63,"1"2"-18,2 4-17,0 2-17,0 3-10,-1 0-1,-1 1-2,0 2-2,-2 0-3,-1-1-5,-1 1-3,0 0-5,-2 0-3,0 1-2,-2 1-3,0 2-2,-1-2-1,0 1 2,0-2 1,0-1 3,-1 0 2,0-2 6,-2-1 4,0 0 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5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45600 50250 700,'-26'0'-20,"10"0"22,12 0 21,11 0 21,5 0 8,3 2-9,1 0-8,3 2-7,1-1-7,1 1-2,1 0-4,1 0-2,0 1-4,-1 0-2,-1 1-2,-1 1-2,-1 0-3,1 0 0,-1-2-2,1 0-2,-1-2-1,-3 1-5,-1 0-3,-2 0-3,-2-1-4,1 0-1,0-2-3,0 0-1,-1-1-4,-1 0-5,-1 0-6,0 0-5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5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58981 14750 475,'0'15'4,"0"-1"11,0-1 10,0 0 9,0-1 4,0 1-4,0 1-4,0 1-4,0 1-1,-2 2 3,0 0 2,-2 1 2,0 0 0,1 1-4,-1-1-3,0 1-3,0-2-3,2-1-2,0-2 0,2-2-3,1-2-1,4-1-4,2-1-4,3 0-2,3-3-4,3-3-3,3-2-2,4-3-3,0-4-8,2-2-13,1-4-14,1-2-13,-1-1-5,-3 1 2,-3 1 3,-3 1 3,-3 0 5,-3 2 5,-3 1 8,-2 1 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6"/>
    </inkml:context>
    <inkml:brush xml:id="br0">
      <inkml:brushProperty name="width" value="0.02955" units="cm"/>
      <inkml:brushProperty name="height" value="0.02955" units="cm"/>
      <inkml:brushProperty name="color" value="#F2395B"/>
    </inkml:brush>
  </inkml:definitions>
  <inkml:trace contextRef="#ctx0" brushRef="#br0">47500 48584 744,'0'-15'15,"0"2"0,0 3-2,0 1 1,2 3 3,4 6 10,3 4 9,5 6 9,-1 2-4,-1 3-16,-4 1-18,-3 3-15,-2 2-11,0 3-5,-2 3-4,0 3-4,-3 0-2,0-2 0,-3-2 2,-2-1 0,0-3 1,-1-3 1,0-3 2,1-3 2,-1-2 2,2-2 6,1-2 6,1-2 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7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47466 49218 586,'0'-11'-1,"0"10"16,0 10 17,0 10 16,-1 4 3,-1 2-8,0 1-9,-1 1-8,-1 0-6,2-3-3,0-2-4,2-1-3,0-2-4,0 1-3,0 0-4,0-1-2,0 0-4,0-3-3,0-1-3,0-2-4,0-2-1,0-1-1,0-1-1,0 0 0,1-5-3,4-8-5,2-8-7,3-7-6,3-7 0,2-5 5,1-5 5,3-4 5,0-3 5,-1 0 4,-1 0 6,0 0 4,-3 2 4,-1 5 4,-3 5 3,0 6 4,-4 3 4,-1 5 4,-2 3 3,-2 4 4,-1 4 4,0 4 4,0 4 3,0 4 4,-1 4-1,-2 6-5,-2 4-6,-1 5-7,-2 1-4,2 0-4,0-1-5,2-1-3,1-3-5,0-3-1,2-4-4,0-4-1,3-6-4,6-6-3,4-8-3,5-6-3,3-5-1,1-3 3,1-3 2,1-2 2,2-2 3,1 1 2,3 1 2,1 1 2,-1 3 4,-5 5 2,-5 5 4,-5 5 4,-3 3 3,-1 2 2,0 2 3,-2 2 3,-2 4 2,-4 8 0,-4 6 2,-4 7 2,-3 3-3,-1 1-3,-3-1-4,-2 1-4,-1-1-5,-1 0-5,-1 1-7,-1-1-5,0-2-3,3-3-1,1-5-1,2-3-1,2-4-2,1-2-3,0-4-3,2-2-3,2-6 0,2-8 2,4-8 3,2-7 1,3-5 2,0-2 2,1-3 1,2-1 1,-1 1 3,-1 4 5,0 4 3,-2 3 5,-1 4 4,0 3 3,-2 3 5,0 3 3,-2 6 9,0 10 15,-2 10 13,0 9 15,-1 7 1,-2 3-11,0 2-13,-1 4-11,-1-2-8,0-6-4,0-5-4,0-6-4,1-3-4,1 1-4,0 1-3,2 1-5,0 1-2,0 1-1,0 1 0,0 1-1,1 0-1,0-1 0,2-1 1,1-1 0,0-2-2,1-3-2,2-3-2,0-2-3,3-4-1,2-1-4,3-2-2,3-2-2,3-2-2,3-4-3,4-2-1,2-3-2,1-4 2,0-1 2,1-5 5,-1-1 2,1-3 5,1 2 3,1 2 3,1 0 4,-2-1 3,-4 0 3,-3-1 3,-4-1 4,-5 2 2,-3 3 2,-4 5 2,-4 3 2,-4 2 1,-2 2 0,-4 1 0,-2 0 0,-2 2 0,-1 1 1,-1 0 2,-1 2 1,-2 0-1,0 2-3,-1 0-2,-1 1-2,0 3-4,1 2-2,1 3-2,1 4-3,1-1-1,2-1 2,2-3 0,3-1 2,1-1 0,2 0-2,2 0-1,2 0 0,1 0 0,2-1 4,0 1 3,2 0 4,1 0 0,1 2 0,3 0-2,2 1-1,2 0-2,1-2 1,3-3-1,2-1-1,0-1-3,-1 0-4,-1 0-5,-1 0-5,-1-1-5,-1 0-4,0-2-4,-2 0-5,-1-2-1,-1-2 1,0-2 0,-2-2 2,-1-1 0,0 1 0,-2-1 0,0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7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50047 47708 513,'6'-21'0,"-1"3"0,-2 4 0,-2 5 0,0 1 5,0 2 13,2 1 11,0 0 11,1 4 0,2 6-11,0 6-12,1 6-11,-2 3-10,-6 2-10,-6 3-9,-5 1-10,-5 1-3,-1-1 1,-3-1 1,-1-1 1,-2-2 4,1-3 6,0-3 7,-1-2 7,2-3 3,1-1 1,3-1 2,1 0 1,2-2 8,1-1 12,1 0 14,0-2 14,4-1 3,7 0-4,4-2-4,7 0-6,5-2-4,6-2-6,3-2-4,6-2-6,3-2-2,1-3 1,0-4-1,2-1 0,-3-2-5,-4 2-12,-5 3-10,-5 1-11,-3 2-5,-2 2-1,-3 2 1,-1 3 0,-4 1 2,-8 4 3,-6 2 4,-7 4 3,-3 0 5,1 1 7,1 0 8,1 0 7,0 0 5,2-1 2,1 1 4,1 0 2,1 0 4,2 2 1,2 0 3,3 1 2,-1 2 1,0 2-2,-1 1-2,-2 3-2,1 2-2,1 3-2,0 3-3,2 3-3,0 3-3,0 4-2,0 4-3,0 4-3,0 2-2,1 0 0,-2 0-1,2 0 0,-2 0-5,-2 2-8,-2 0-9,-2 2-7,0 0-7,-1 1-7,0 1-7,1 2-6,0-6 2,2-10 10,2-11 10,2-11 9,1-5 3,-2 1-7,0 1-5,-1 2-7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8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49400 49517 668,'7'-8'0,"-2"0"0,-3 0 0,0 1 0,-1-3 2,1 0 3,3-3 4,2-1 4,5-2 8,8 1 11,7-1 13,8 0 11,5 1-1,2 1-13,2 1-14,2 1-13,-1 1-9,-4 2-3,-4 2-4,-3 3-2,-5 0-6,-3 2-9,-5 0-9,-3 2-9,-4-1-5,-1 0-3,-2-2-3,-2 0-3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8"/>
    </inkml:context>
    <inkml:brush xml:id="br0">
      <inkml:brushProperty name="width" value="0.03384" units="cm"/>
      <inkml:brushProperty name="height" value="0.03384" units="cm"/>
      <inkml:brushProperty name="color" value="#F2395B"/>
    </inkml:brush>
  </inkml:definitions>
  <inkml:trace contextRef="#ctx0" brushRef="#br0">50703 48600 650,'-29'0'9,"7"0"2,5 0 4,7 0 2,2 3 5,2 6 6,1 5 7,0 7 7,1 3-1,-1 0-9,-2 2-7,0 1-8,-1 1-4,1 3-2,-1 1-1,0 2 0,1-1-3,0-4-3,2-3-3,1-5-5,3-5-6,7-8-13,7-8-11,8-8-12,1-6-2,0-1 9,-1-4 9,-1-3 8,-2-1 2,-3 3-7,-3 1-7,-2 3-6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8"/>
    </inkml:context>
    <inkml:brush xml:id="br0">
      <inkml:brushProperty name="width" value="0.03064" units="cm"/>
      <inkml:brushProperty name="height" value="0.03064" units="cm"/>
      <inkml:brushProperty name="color" value="#F2395B"/>
    </inkml:brush>
  </inkml:definitions>
  <inkml:trace contextRef="#ctx0" brushRef="#br0">51158 48645 718,'14'-21'4,"-3"3"8,-3 5 7,-2 3 9,-4 4 3,-3 4-4,-2 4-2,-3 4-4,-3 4 0,0 3-1,-1 5 0,-1 3 0,-2 4-3,0 1-6,-1 2-6,-1 3-5,1-1-6,1 0-6,2-1-7,2-1-5,2-2-6,1-1-4,0-3-3,2-1-5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29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50150 49980 480,'-24'15'1,"3"-1"2,0-1 1,1-1 2,1 0 1,2 0-3,2-1 0,3 1-2,1 0 3,0-1 8,2 1 7,1 0 9,1-1 0,2-1-5,2-1-4,2 0-5,2-3-5,4-1-2,2-2-4,4-2-2,3-3-2,5-6-1,5-4-1,5-5-1,2-3 1,0-1 0,1-1 0,-1 0 1,-1-1-3,-3 3-3,-4 1-5,-1 3-4,-4 1 0,-1 2 4,-3 3 3,-1 1 5,-3 3 6,-2 4 11,-4 4 11,-2 4 11,-4 3 1,-4 3-5,-4 3-7,-3 3-5,-4 2-5,0-1-3,-1 1-3,-1-1-2,-1 1-2,1-1-2,-1 1-2,1-1-3,-2 1 1,0-1 0,0 1 0,-2-1 1,0-1-3,1-2-7,1-4-7,1-3-8,0-2-3,2-1-2,1 0-1,1-2-2,0-1 1,1-4 1,-1-2 1,0-3 1,1-4 2,1-2 3,1-3 4,1-3 3,1-1 3,2 1 4,2 1 3,2 1 3,1 0 2,1 1 1,-2-1 2,2 0 1,-1 2 2,0 1 3,0 2 3,0 3 3,1 0 6,2 0 10,2 0 9,2 0 10,1 2 2,2 1-4,0 2-4,2 2-6,0 1-2,1 2 0,1 0-2,2 2 0,1 0-1,3 3-2,3 2 0,3 2-2,3 1-3,1 1-6,2 1-5,3 1-5,2 2-6,4 1-9,4 3-8,4 1-8,3 2-11,2-1-13,2 1-14,2-1-14,-5-2 0,-10-3 14,-11-5 13,-11-3 14,-5-2 9,1 0 1,1 0 4,2 0 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4"/>
    </inkml:context>
    <inkml:brush xml:id="br0">
      <inkml:brushProperty name="width" value="0.03493" units="cm"/>
      <inkml:brushProperty name="height" value="0.03493" units="cm"/>
      <inkml:brushProperty name="color" value="#F2395B"/>
    </inkml:brush>
  </inkml:definitions>
  <inkml:trace contextRef="#ctx0" brushRef="#br0">52893 48438 629,'-22'-1'0,"6"0"0,5-2 0,5 0 0,2-1 3,0 0 4,0 0 5,0 0 4,3 0 4,6-2 2,6 0 1,6-1 2,4-2-3,6-2-4,5-2-6,5-1-6,1-1-4,-2 2-3,-2 3-4,-1 1-3,-4 2-2,-5 2-1,-5 2-1,-5 2-2,-6 1-5,-6-2-9,-8 0-9,-6-1-8,-3-3 0,1-2 10,1-3 11,0-4 9,2 0 8,1-1 2,0 1 4,2-1 3,0 1 3,1 2 2,-1 3 4,0 1 3,0 1 1,2 2-1,1 1-1,0 0-2,1 3 6,1 4 10,-1 4 11,0 4 10,0 4 3,2 3-8,0 5-5,2 3-8,0 5-4,0 5-3,0 4-4,0 6-2,-1 2-4,0 0-3,-2 0-2,0 0-3,0-1-6,0-1-6,2 0-6,0-1-8,1-3-4,0-4 0,0-4-1,0-4 0,0-4-1,-2-5 1,0-5 2,-1-4-1,-3-4 2,-2-1-1,-4 0 1,-2-2-1,-1-1 3,1-2 5,1-2 6,1-2 5,1-2 5,2-2 2,2-1 4,2-3 3,2-1 2,0 0 3,2 1 1,0-1 2,2-1 1,2-2 1,2-1 0,2-3 0,3-1-2,5-3-4,5-1-4,6-2-4,1-3-2,0-1 1,1-2 0,-1-3 0,0 1-2,1 0-8,-1 1-6,1 1-8,-2 1-5,-1 2-1,-3 0-3,-1 1-2,-3 2 1,-1 3 3,-2 3 4,-3 3 3,-1 1 4,-2 1 4,-2-1 4,-2 1 5,-2 0 2,2 4 1,-2 3 2,1 2 1,-1 4 9,0 4 15,-1 4 16,-2 4 16,-1 4 3,-4 7-12,-2 5-12,-3 7-11,-2 1-9,0-2-5,0-1-5,1-3-5,0-1-6,2-1-3,2-1-4,2-1-3,4-10-8,6-19-11,6-18-11,6-18-11,1-8-1,1 2 10,-2 3 10,-1 4 10,-1 3 7,-3 4 7,-1 3 7,-2 5 5,-2 4 6,0 5 6,-2 4 5,0 6 5,-2 4 5,-1 4 2,0 4 4,-2 4 2,-1 3 0,-2 3-5,-2 3-3,-1 3-5,-2 1-6,2-1-8,1-1-9,0-1-7,3-4-8,2-8-9,4-8-8,2-8-9,1-3 0,0 0 8,-2 2 9,0 1 7,-4 4 7,-5 8 3,-4 7 3,-5 9 4,-3 3 2,1-1-1,-1-1 0,1-1 0,-2 0-1,0-1 1,-1 1 1,-1-1 1,0 0 0,3-3 2,1-1 3,2-2 1,4-4 1,7-7 1,4-4 1,7-7-1,4-3 0,2 0-4,1 1-3,3-1-3,0 1-2,-3 2 3,-1 2 1,-2 3 1,-3 2 2,-1 4 0,-2 3 1,-2 5 0,-1 3 0,0 0 2,0 1 0,0 1 0,-1 2 1,-1 1 1,0 3-1,-2 1 0,0 1 0,0-1-4,0-1-1,0-1-4,0-2 0,0-2 2,0-4 0,0-3 2,1-3-5,2-4-11,2-4-11,2-4-10,1-3-3,2-3 6,0-4 5,1-2 6,0-1 5,0 1 3,-2 1 3,-1 1 4,-1 1 1,-2 2 2,-2 3 2,-2 1 1,-3 2 0,-6 2 1,-4 2 1,-5 2 0,-3 3 1,-1 4-2,-1 4-1,-1 4-1,-2 1 0,-1 1-1,-3 0 0,-1-1 0,0 0 0,3-1-1,3-1-1,3 0 0,3-2 2,1-3 3,2-1 4,3-2 4,1 0 2,2 0 4,2 1 3,2 2 2,3 1 1,2 1-3,4 3-1,2 2-2,4 1-3,6 1-3,4 1-3,5 1-3,3 0-4,0 1-3,2 0-5,1-1-3,1-1-3,3-3-2,1-2-1,2-4-2,1-2-4,0-2-4,1-3-6,-1 0-4,-4-2 0,-6 0 7,-7 0 6,-6 0 6,-6-1 2,1-1-3,-2 0-2,0-1-4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5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55875 48006 636,'7'-29'0,"0"8"0,-2 7 0,0 7 0,-2 3 1,1 0 3,0 0 3,0 1 3,1 0 4,0 3 6,1 4 5,2 2 7,-2 4-1,-1 4-6,-2 3-6,-2 5-7,-3 2-7,-3 3-8,-5 1-10,-4 2-7,-1 0-5,1-3 1,1-3 1,0-3 1,2-3 2,1-5 1,0-3 3,2-4 1,3-4 7,6-4 11,6-4 10,6-4 11,2 0 3,-1 3-5,-1 2-4,0 4-5,-4 2-5,-3 2-2,-4 2-5,-4 2-2,-4 1-4,-3 3-2,-5 2-3,-4 2-3,-1-1-2,1-1 1,1-3-1,1 0 0,0-3 2,1 1 1,-1 0 2,0 0 2,2 0 4,1 1 6,2 2 6,2 0 6,1 1 5,-1-1 2,-2 1 4,0 0 3,0 0 1,3 1 0,1 1-2,2 2 0,0 0-1,0 3-1,-1 1-1,-1 3-1,-1-1-3,2-1-6,1-3-5,0-1-6,3-4-13,4-5-21,4-4-23,4-5-22,4-8-5,7-8 14,5-9 13,7-8 13,-1-2 10,-4 7 8,-5 7 7,-5 7 8,-2 3 3,1 0 1,2 1 0,0-1 1,0 1 5,1 2 9,-1 2 10,1 3 10,-1 1 3,-1 2-2,-1 2-2,-1 2-2,0 1 0,0 1 2,-1 2 1,1 0 3,-2 1-2,-1 2-7,-2 0-4,-2 1-7,-1 1-3,-1 2-2,1 0 0,0 1-2,-1 1-2,-2-1-4,-3 1-2,0 0-3,-4 0-3,-2 1-2,-4 1-1,-2 1-3,-3 0-1,-1 1-1,-3 0-1,-1-1 0,-3-1-1,0-3-1,-1-2 0,0-4 0,-1-2 0,1-2 0,1-3 1,1 0 0,1-5 1,4-4 0,3-6 0,3-3 1,2-5 0,4 0 4,3-1 1,2-1 3,3 1 2,2 1 2,1 3 1,3 1 2,0 3 4,0 1 7,-2 2 5,-1 2 6,0 2 4,0 2 0,0 3 2,0 1-1,-1 2 0,-1 1-3,-1 3-2,0 2-4,-3 2-1,-4 2-4,-4 2-3,-3 1-3,-4 2-2,-2 0-4,-2-1-3,-1 1-3,-1-2-3,3-1-3,1-2-3,2-2-2,2-3-1,1-1 2,0-2 0,2-2 1,1-3-1,2-3-8,3-5-5,1-4-6,1-1-1,2 3 4,0 1 4,2 2 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6"/>
    </inkml:context>
    <inkml:brush xml:id="br0">
      <inkml:brushProperty name="width" value="0.03289" units="cm"/>
      <inkml:brushProperty name="height" value="0.03289" units="cm"/>
      <inkml:brushProperty name="color" value="#F2395B"/>
    </inkml:brush>
  </inkml:definitions>
  <inkml:trace contextRef="#ctx0" brushRef="#br0">58096 48350 668,'-6'16'29,"3"1"-6,2 1-6,4 1-5,0 2-6,-3 3-4,0 3-5,-3 3-4,-1 0-3,0-1-4,0-3-2,0-1-2,0-3-1,0-2 3,0-1 3,1-2 2,-1-2 3,2 1 2,0 0 2,2-1 2,0 0 1,0 0 0,0-2 0,0-1 0,0 0 6,2 2 10,0 0 10,2 1 11,-1 1 3,1 1-3,0 1-3,0 1-4,-1 0-2,-2-1 1,-2-1 0,-2 0 1,-1-3-3,0-1-7,0-2-6,1-2-7,2-10-14,7-16-17,7-17-20,7-16-18,1-4-3,-5 12 12,-5 10 12,-4 11 12,-3 4 6,3-1 0,2-3 1,2-1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5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59467 14963 463,'-15'-22'4,"2"6"9,3 5 9,1 5 8,1 2 7,0 2 4,1 0 4,-1 2 5,-1 2-1,0 6-4,-1 4-4,-1 5-5,-1 4-4,0 5-3,1 3-4,-1 5-4,1 4-7,0 7-12,2 8-11,1 6-12,0-1-4,2-10 5,1-10 4,1-10 5,0-3-10,0 1-25,0 2-23,0 3-25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6"/>
    </inkml:context>
    <inkml:brush xml:id="br0">
      <inkml:brushProperty name="width" value="0.03165" units="cm"/>
      <inkml:brushProperty name="height" value="0.03165" units="cm"/>
      <inkml:brushProperty name="color" value="#F2395B"/>
    </inkml:brush>
  </inkml:definitions>
  <inkml:trace contextRef="#ctx0" brushRef="#br0">59100 47621 695,'8'-10'-4,"1"-2"-7,2-3-7,0-3-7,-1 0 7,-1 5 21,-2 3 22,-2 4 21,-1 4 11,2 2-3,0 4 0,1 2-2,0 3-8,-2 2-15,-3 1-13,0 3-16,-2 0-9,0-1-6,0-1-5,0-1-7,0 0-3,0 0-5,0-1-3,0 1-3,-2 0-1,-2-1 3,-4 1 1,-2 0 2,0-1 5,1-1 7,2-1 7,2 0 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6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58856 48400 609,'22'0'19,"-5"2"2,-3 0 4,-4 2 2,-4 1 0,-4 5-4,-4 4-3,-4 4-4,-3 2-1,-2 3-2,-2 1 0,-1 3-1,-2 2-1,1 4-1,-1 4-3,0 4-1,1 1-1,1-3 0,1-4 1,1-2-1,0-3 2,2-1 0,1-3 2,1-1 2,1-3 0,2-2 0,2-1 0,2-2 0,2-3-1,4-3-2,2-3-3,3-2-3,3-3-1,2-1-1,1 0 0,3-1-2,1-1 0,1 0-3,1 0-2,1 0-2,1 0-2,1 0 1,1 0-1,1 0 0,-1 0-2,-2 0-2,-1 0-4,-3 0-2,-1-1-3,-1-1-4,0 0-3,-2-1-4,-2-2 0,-3 0 4,-3-1 3,-2-2 3,-3 1 3,-2 1 0,-2 0 2,-2 2 0,-1-1 2,0 0 3,0-1 2,0-2 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7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59125 48825 534,'-14'-7'0,"2"0"0,4 2 0,3 1 0,1-1 3,0 0 7,0-2 6,0 0 6,2-1 4,4 1 0,4-1-1,4 0 1,3 0-4,3 2-4,3 1-5,3 0-6,2 1-4,-1 1-3,0-1-3,1 0-4,-2 0-2,-1 2-4,-3 0-2,-1 2-2,-4 1 0,-5 2 6,-4 2 5,-6 2 5,-3 2 6,-1 3 7,-3 3 6,-2 3 7,0 2 2,1 1 0,0 1-1,2 1-2,1 2 1,0 1-1,2 3-1,1 1 1,0 1-2,2-2-4,0 0-4,2-1-3,0-1-2,0-1-3,0-1-1,0-1-3,0-1-2,0-1-2,0-1-3,0-1-3,-1-1-6,0-1-11,-2-1-9,0-1-11,-2-2-4,-2-4 2,-2-5 2,-1-2 1,-3-5 3,0 0 3,-1-3 3,-1-2 4,1-1 3,3 0 6,2 1 5,4-1 6,1 0 2,0 0 1,0 0 0,0 0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7"/>
    </inkml:context>
    <inkml:brush xml:id="br0">
      <inkml:brushProperty name="width" value="0.02938" units="cm"/>
      <inkml:brushProperty name="height" value="0.02938" units="cm"/>
      <inkml:brushProperty name="color" value="#F2395B"/>
    </inkml:brush>
  </inkml:definitions>
  <inkml:trace contextRef="#ctx0" brushRef="#br0">58461 49426 748,'-13'-15'7,"8"2"14,7 3 12,6 1 15,6 2 1,5 1-11,5 0-10,5 2-11,2 0-9,2 0-5,1 0-8,0 0-6,0 0-5,-5 1-5,-4-1-5,-3 0-3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7"/>
    </inkml:context>
    <inkml:brush xml:id="br0">
      <inkml:brushProperty name="width" value="0.03223" units="cm"/>
      <inkml:brushProperty name="height" value="0.03223" units="cm"/>
      <inkml:brushProperty name="color" value="#F2395B"/>
    </inkml:brush>
  </inkml:definitions>
  <inkml:trace contextRef="#ctx0" brushRef="#br0">59212 49000 682,'-21'11'53,"5"5"-3,5 7-2,5 5-3,2 4-5,2 0-8,0 2-8,2 1-7,0-1-8,0 0-10,0-1-7,0-1-10,0-2-5,0 0-5,0-1-5,0-1-3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8"/>
    </inkml:context>
    <inkml:brush xml:id="br0">
      <inkml:brushProperty name="width" value="0.04374" units="cm"/>
      <inkml:brushProperty name="height" value="0.04374" units="cm"/>
      <inkml:brushProperty name="color" value="#F2395B"/>
    </inkml:brush>
  </inkml:definitions>
  <inkml:trace contextRef="#ctx0" brushRef="#br0">60331 48566 503,'-6'-7'0,"4"2"2,4 2 0,4 2 2,1 2 2,-1 4 7,0 2 5,-2 3 5,-1 3 3,-2 2 1,-2 1-1,-2 3 1,0 1 0,0 1-3,2 1-2,1 1-1,-1 3-1,-1 5 0,0 4 0,-1 6 0,-1 1-1,0 0-3,0-1-2,0-2-3,1-1-3,0-3-2,2-4-2,0-2-3,1-2-3,0-3-2,0-1-4,0-3-2,-1-2-8,-4-3-13,-2-2-11,-3-4-13,-2-5-2,0-8 8,0-8 7,1-7 8,-1-7 5,0-3 2,0-5 4,1-3 2,0-1 4,0 2 4,2 2 3,1 2 5,0 2 3,2 3 4,1 3 2,0 3 4,2 2 3,0 1 2,2 1 3,0 1 2,2 0 1,0 2-1,2 1 0,0 1 0,2 1 0,0 2-1,1 2-1,2 3 1,-1 1-3,1 6-3,0 2-2,0 5-3,-2 3-2,-4 1 0,-4 3-1,-4 2-1,-2 0 0,-2-1 0,0-1-2,-1-1 0,-3 1 0,-2 1-2,-3 3-1,-3 1-2,0 0 2,3-4 1,3-5 4,3-3 1,6-5 1,10-6-2,10-6-3,9-6-1,7-4-3,3-1-4,2-3-2,4-1-5,1 0-1,1 1 1,-1 2 0,0 3 2,0 0 0,0-2 4,0 0 1,1-1 4,-3 1 4,-2 3 7,-3 3 7,-3 3 7,-4 1 4,-3 2 0,-5 1 0,-3 0 0,-6 4 4,-8 4 8,-8 5 8,-8 6 7,-3 1-1,1 1-12,1 0-10,1-1-11,0 0-7,2-1-3,1 0-4,1-2-1,1 0-4,2 0-1,2-1-2,3 1-1,0 0-2,2-1 1,0 1 0,2 0 1,0 0 0,2-1 2,0 1 2,2 0 1,1 0 0,5 3-2,4 2-1,4 1-2,2 1-3,3-1-6,1 0-5,3-2-6,0-1-4,2 1-5,1 0-3,1-1-5,-3 0 2,-5-4 7,-7-3 7,-5-2 7,-3-2 1,0 1-4,0 1-5,0 2-5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9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63480 49011 569,'-1'-15'0,"0"4"0,-2 3 0,0 3 0,2 3 1,6 5 2,5 6 1,7 4 3,2 2 4,-3-1 5,-1-1 6,-2 0 5,-2-2-1,-1 1-5,-1 0-7,0-1-6,-3 1-6,-1 0-7,-2-1-6,-1 1-7,-4 1-3,-1 2 0,-2 1 1,-1 3 0,-3-1 0,-4-1 0,-2-3-1,-3-1 0,-2-2 2,-1-2 4,-1-2 3,-1-2 5,1-2 3,1 1 2,3 0 2,1 0 3,2 0 5,2 0 6,3 0 6,1 0 8,4 0 7,6 3 6,6 2 9,6 2 6,3-1-1,3-3-9,1-2-9,3-4-9,0-1-6,-1 0-1,-1 0-2,-1 0-2,-1 1-3,1 2-6,-1 2-5,1 2-5,-1 0-6,-3-1-9,-1 0-9,-2-2-7,-2 0-3,1 0 4,0 0 3,0 0 4,-1 0-3,-1 0-10,-1 0-10,0 0-10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9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65344 48955 542,'8'-14'1,"0"3"4,-1 2 2,1 4 2,0 2 5,2 2 4,0 2 4,1 2 5,1 3 2,0 4-2,0 3-2,-1 5-1,0 1-4,-2 1-5,-2 0-6,-2-1-6,-4 2-3,-6 1-2,-6 2-1,-6 3-2,-2 0-2,-1-1-2,1-1-1,-1-1-3,1-3 0,1-3 2,1-5 0,1-3 2,1-3 1,2-2 0,2-2 0,3-2 0,1-4-4,2-4-7,2-5-7,2-5-7,1-3-1,2-1 5,0-1 6,2-1 4,0 1 7,0 3 6,-1 3 7,1 2 7,0 3 4,0 3 2,0 1 3,0 2 1,-1 5 11,0 10 17,-2 8 18,0 9 17,-2 4 0,0-2-19,-2 0-18,0-1-19,-1-2-11,0-3-3,0-3-3,0-3-2,0-1-11,1 1-14,-1 2-16,0 0-15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9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66463 49341 580,'7'-4'12,"-2"8"23,-3 8 23,0 7 23,-2 5 2,0 1-19,0 1-19,0 1-20,-2-1-13,0 0-7,-3-1-9,-2-1-7,-1-2-8,-1-2-9,-1-1-7,-1-2-9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39"/>
    </inkml:context>
    <inkml:brush xml:id="br0">
      <inkml:brushProperty name="width" value="0.02838" units="cm"/>
      <inkml:brushProperty name="height" value="0.02838" units="cm"/>
      <inkml:brushProperty name="color" value="#F2395B"/>
    </inkml:brush>
  </inkml:definitions>
  <inkml:trace contextRef="#ctx0" brushRef="#br0">66650 49727 775,'29'-21'24,"-6"3"1,-4 5 2,-4 3 1,-4 4-1,1 1-1,0 2-2,0 2-3,-2 1-5,1 2-10,-2 0-9,0 2-10,-2-1-12,1 1-13,0 0-14,0 0-13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6"/>
    </inkml:context>
    <inkml:brush xml:id="br0">
      <inkml:brushProperty name="width" value="0.0551" units="cm"/>
      <inkml:brushProperty name="height" value="0.0551" units="cm"/>
      <inkml:brushProperty name="color" value="#F2395B"/>
    </inkml:brush>
  </inkml:definitions>
  <inkml:trace contextRef="#ctx0" brushRef="#br0">90613 20500 399,'-28'1'21,"9"2"12,7 2 11,8 1 10,5 1 2,4 0-7,2-2-8,4-1-9,1-1-4,3 0-4,1-2-2,3 0-3,2-1-3,3 0-2,3 0-2,3 0-3,0 0-1,-1 0 1,-3 0-1,-1 0 1,-1 0 0,1 2 0,1 0-1,1 2 1,0-1 0,2 1-2,1 0 0,1 0-1,0-1-1,-1 0-1,-2-2 0,1 0-1,-3-1-1,-2 0 1,-1 0-1,-2 0 1,-2 0 0,1 0-4,-1 0-1,1 0-3,-1 0-1,1 0 0,0 0 0,-1 0 0,1 0 0,0 0 2,-1 0 0,1 0 2,-1 0 0,1 0-2,-1 0-2,1 0-2,-1 0-1,-1 0 0,-1 0 1,0 0-1,-1-1 2,1 0 5,1-2 2,1 0 5,1 0 2,-1 0 3,1 2 1,-1 0 2,2 2-1,1 0-3,3 2-3,1 0-4,0 0-2,-3 0 1,-3-2 0,-2 0 1,-2-1 0,1 0 1,1 0 1,1 0 1,0 0-1,-1 0 0,-1 0-3,0 0-1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40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67306 48174 537,'0'-11'66,"0"10"0,0 10 1,0 10 1,-2 7-6,0 8-13,-3 7-12,-2 6-12,-1 8-10,-2 8-8,0 7-6,-1 8-9,-1 6-8,-1 4-10,-1 4-10,-1 4-10,0-7-7,2-17-6,3-19-5,1-16-5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5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86150 45529 999,'1'-21'-66,"2"5"13,1 5 14,3 5 13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56"/>
    </inkml:context>
    <inkml:brush xml:id="br0">
      <inkml:brushProperty name="width" value="0.03514" units="cm"/>
      <inkml:brushProperty name="height" value="0.03514" units="cm"/>
    </inkml:brush>
  </inkml:definitions>
  <inkml:trace contextRef="#ctx0" brushRef="#br0">80559 43781 626,'8'-13'4,"0"3"8,0 4 7,-1 4 8,2 3 4,4 4 0,2 2 0,3 3-1,2 3-1,-1 0-4,1 1-2,-1 1-4,0 0-3,-1-1-1,-1-1-2,0 0-1,-3-2-2,-3-1-1,-3-1-3,-2 0 0,-3 0-3,-2 1-1,-2 3-2,-2 2-1,-4 0-2,-4 1-2,-5 0 0,-5-1-3,-4 1 0,-1 1-2,-2 2-1,-2 0-1,-2-1-1,1 0 1,0 0 0,-1-2 0,2-1 1,3-1 2,4-1 1,2 0 3,3-3 0,2-1 2,4-2 2,3-2 0,3-2 3,6 0 6,4-2 4,6 0 5,3-1 2,3 0-3,3 0-1,3 0-2,2-2-4,1 0-6,1-3-6,1-2-6,-1 0-5,0 0-6,-1 2-5,0 1-6,-3 0-3,-2 0 1,-1 0 1,-2 0 0,-2 1-1,-1 0-1,-1 1-1,0 2-2,-2 0 4,-1-2 6,-1-1 9,0 0 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56"/>
    </inkml:context>
    <inkml:brush xml:id="br0">
      <inkml:brushProperty name="width" value="0.03233" units="cm"/>
      <inkml:brushProperty name="height" value="0.03233" units="cm"/>
    </inkml:brush>
  </inkml:definitions>
  <inkml:trace contextRef="#ctx0" brushRef="#br0">82250 45050 680,'8'8'121,"0"0"-30,-1-1-31,1 1-29,-1 0-19,-1 0-7,0 0-9,-2-1-8,1 0-6,0 0-6,1-2-5,2 0-4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57"/>
    </inkml:context>
    <inkml:brush xml:id="br0">
      <inkml:brushProperty name="width" value="0.03662" units="cm"/>
      <inkml:brushProperty name="height" value="0.03662" units="cm"/>
    </inkml:brush>
  </inkml:definitions>
  <inkml:trace contextRef="#ctx0" brushRef="#br0">83328 44331 600,'-8'-5'5,"1"4"11,-1 6 10,0 4 11,0 4 2,2 3-4,1 3-4,1 4-5,-1-1-3,2 0-3,-1-1-2,0 0-4,0-2 0,2 1 0,0-1 0,2 1 0,0-2 0,0-1-2,0-2-1,0-2-1,1-3-4,4 1-5,2-2-6,4 0-6,1-3-2,1-3-1,1-2 0,1-4 0,1-2-1,0-3 2,-1-4 0,1-2 0,0-2 1,-1-1 0,1-1 0,0-1 2,-2-1 0,-3-1 2,-3-1 3,-2-1 2,-2-1 1,0 1 1,-1-1 0,1 1 1,-1 1 0,-4 3 0,-2 3 0,-3 2-2,-3 4 2,-2 3 0,-2 2 2,-1 4 1,-3 2-1,0 2-4,-1 2-4,-1 2-3,0 1-5,3 1-4,1 2-5,2 0-5,3 0-3,1-1-2,2-1-2,2 0-2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57"/>
    </inkml:context>
    <inkml:brush xml:id="br0">
      <inkml:brushProperty name="width" value="0.03592" units="cm"/>
      <inkml:brushProperty name="height" value="0.03592" units="cm"/>
    </inkml:brush>
  </inkml:definitions>
  <inkml:trace contextRef="#ctx0" brushRef="#br0">84694 44261 612,'7'-8'0,"-1"2"0,0 1 0,-2 0 0,1 1 2,0 0 3,1 0 3,2 1 4,-2 1 7,-3 5 12,-2 6 11,-4 4 13,-3 3 0,-5 1-11,-5 1-11,-5 1-11,-3 1-6,-1 1-3,-1 1-1,-1 1-2,0 1-4,0-1-4,-1 1-4,1-1-4,1 0-2,3-1 0,3-1 1,3-1 0,2-2-3,2-3-10,3-3-8,1-2-10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58"/>
    </inkml:context>
    <inkml:brush xml:id="br0">
      <inkml:brushProperty name="width" value="0.03603" units="cm"/>
      <inkml:brushProperty name="height" value="0.03603" units="cm"/>
    </inkml:brush>
  </inkml:definitions>
  <inkml:trace contextRef="#ctx0" brushRef="#br0">84900 43802 610,'7'-21'4,"-2"3"6,-3 4 8,0 5 7,-2 4 5,1 8 2,2 6 2,0 7 2,2 5-1,0 3-4,1 3-3,2 3-3,0 1-4,-1 2-3,1 1-2,0 1-3,0-2-4,-1-2-4,1-3-6,0-3-5,0-2-4,0-1-5,-1-1-5,1-1-6,0-2-7,0-1-10,0-2-11,-1-3-11,0-1 0,0-2 12,-2-2 11,0-2 11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58"/>
    </inkml:context>
    <inkml:brush xml:id="br0">
      <inkml:brushProperty name="width" value="0.03439" units="cm"/>
      <inkml:brushProperty name="height" value="0.03439" units="cm"/>
    </inkml:brush>
  </inkml:definitions>
  <inkml:trace contextRef="#ctx0" brushRef="#br0">86523 43678 639,'-8'-21'6,"2"5"13,1 5 12,0 5 12,1 5 5,-2 7-6,0 7-4,-1 8-6,0 3-3,0 4-6,2 3-3,1 3-5,-1 0-5,0 0-6,-1-1-4,-2-2-5,1 0-5,-1-1-4,0-1-4,0-1-4,1-3-4,1-4-5,0-3-5,2-4-6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58"/>
    </inkml:context>
    <inkml:brush xml:id="br0">
      <inkml:brushProperty name="width" value="0.03942" units="cm"/>
      <inkml:brushProperty name="height" value="0.03942" units="cm"/>
    </inkml:brush>
  </inkml:definitions>
  <inkml:trace contextRef="#ctx0" brushRef="#br0">87221 44005 558,'0'-22'2,"0"5"4,0 3 5,0 4 4,-1 7 7,-2 8 12,-2 9 11,-1 10 11,-2 3 1,0 0-12,0 1-9,0-1-12,1 0-6,-1-1-2,0-1-2,0-1-2,0-2-2,2-1-2,1-3-2,1-1-2,1-3-3,3-1-8,4-2-6,2-2-6,3-3-4,4-4 1,2-4-1,3-4 1,2-4 0,1-2 2,1-3 2,1-3 1,0-2 2,-3-1 3,-1-1 2,-2-1 3,-3 0 2,-1-1 2,-2 1 2,-2-1 1,-3 2 3,-3 3 1,-2 3 2,-3 3 2,-4 3 1,0 2-3,-3 4-2,-2 2-2,-2 3-3,-3 0-6,-3 2-5,-3 0-6,-1 2-4,2 2-6,3 2-4,1 1-5,3 1-1,1-2 4,2-2 4,2-2 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2:59:59"/>
    </inkml:context>
    <inkml:brush xml:id="br0">
      <inkml:brushProperty name="width" value="0.04335" units="cm"/>
      <inkml:brushProperty name="height" value="0.04335" units="cm"/>
    </inkml:brush>
  </inkml:definitions>
  <inkml:trace contextRef="#ctx0" brushRef="#br0">88844 42580 507,'-1'-15'0,"0"2"0,-2 3 0,0 1 0,-1 3 3,-2 4 7,0 4 6,-1 4 6,-1 2 5,2 1 1,1 2 2,0 0 2,0 3 0,-2 7-2,-1 5 0,-3 7-3,-1 2-1,-2 0-3,0 0-2,-1 0-3,0 0-2,-1-1 0,0-2-1,1 0-1,0-1-1,4-1 0,3-2-1,3 1 0,2-5-5,6-4-10,2-4-9,5-6-9,3-5-5,3-6-1,3-6-1,4-6 0,0-4-1,1-1 1,-1-3 1,1-1 1,-3-1 2,-3 1 5,-5 1 4,-3 1 4,-3 1 3,-2 1 2,-3 1 1,0 1 2,-4 2 0,-4 4 1,-4 4 1,-4 5 0,-3 1 1,-5 1 2,-3 2 3,-4 0 1,-2 3-5,1 2-11,1 3-12,1 3-12,3 1-2,3-4 5,5-3 6,3-2 6,3-3 4,1 1 0,0 0 0,2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09"/>
    </inkml:context>
    <inkml:brush xml:id="br0">
      <inkml:brushProperty name="width" value="0.0553" units="cm"/>
      <inkml:brushProperty name="height" value="0.0553" units="cm"/>
      <inkml:brushProperty name="color" value="#FED406"/>
    </inkml:brush>
  </inkml:definitions>
  <inkml:trace contextRef="#ctx0" brushRef="#br0">90300 20322 397,'1'-20'11,"2"9"1,2 7 1,2 8 0,1 3 5,1-1 8,2 0 9,0-2 9,1-1 1,3 0-4,2-2-4,2 0-4,1-2-4,1 0-3,1-2-4,1 0-3,1 0-2,1 0-2,1 2-2,1 0-1,0 2-1,0 2 0,1 2 0,-1 2 0,1 1-1,1 1-1,1 1-1,1 1 0,1 0-1,4-2 0,3-3 1,3-1 1,1-2-2,2 0-3,0-2-3,2 0-3,0-2-2,0 0 0,0-2 1,0 0-1,-1 0 0,-2 0 0,-2 2 1,-2 1 0,-3 0 0,-3 0 1,-5 0-1,-3 0 1,-4 0-2,-1 1-2,-3 2-2,-1 0-2,-6 1-16,-10 0-27,-10 0-27,-10 0-27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06"/>
    </inkml:context>
    <inkml:brush xml:id="br0">
      <inkml:brushProperty name="width" value="0.03153" units="cm"/>
      <inkml:brushProperty name="height" value="0.03153" units="cm"/>
    </inkml:brush>
  </inkml:definitions>
  <inkml:trace contextRef="#ctx0" brushRef="#br0">90601 44424 697,'21'-36'0,"-5"7"0,-5 7 0,-4 7 0,-3 4 4,0 0 8,-1 2 8,1 1 8,-1 2 3,-4 4-1,-2 4 0,-3 4-2,-4 4-1,-2 5-5,-3 5-5,-3 5-3,-3 3-3,-1 3-2,-3 1-2,-1 3-1,-3 0-2,-1 0-2,-2 0-1,-2 0-3,-1 0-2,3-1-3,1-1-5,3-1-3,2-3-4,5-2-2,3-3-3,5-3-2,3-6-5,4-10-5,4-10-7,4-10-5,1-3 1,0 3 9,-2 3 8,0 2 10,-1 2 5,2-1 4,0-2 3,2 0 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06"/>
    </inkml:context>
    <inkml:brush xml:id="br0">
      <inkml:brushProperty name="width" value="0.03272" units="cm"/>
      <inkml:brushProperty name="height" value="0.03272" units="cm"/>
    </inkml:brush>
  </inkml:definitions>
  <inkml:trace contextRef="#ctx0" brushRef="#br0">90400 44605 672,'0'-39'0,"2"17"15,0 17 16,2 16 17,0 9 3,3-1-9,2 1-7,2-1-9,1 1-5,1 1-4,1 1-3,2 1-4,0 1-3,1-1-1,1 1-3,1-1-1,0 2-7,-1 1-10,-1 2-11,-1 3-10,0-1-7,-1 0-4,1-1-4,0-1-4,-2-3 3,-3-7 9,-3-5 9,-2-6 10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07"/>
    </inkml:context>
    <inkml:brush xml:id="br0">
      <inkml:brushProperty name="width" value="0.03167" units="cm"/>
      <inkml:brushProperty name="height" value="0.03167" units="cm"/>
    </inkml:brush>
  </inkml:definitions>
  <inkml:trace contextRef="#ctx0" brushRef="#br0">92438 44797 694,'-29'16'64,"5"3"-13,5 1-13,5 3-12,2 0-8,0 1 0,0-1 1,1 0-1,-1 0-2,2-1-2,1-1-4,1-1-2,1-1-4,2-3-2,2-1-4,2-2-2,2-3-1,4-1 0,2-2 0,3-2 1,4-3-1,2-4-2,3-4-3,3-4-2,0-3-1,-1-1 3,-3-3 2,-1-1 1,0-4 0,1-3-7,3-4-4,1-4-7,-1-1 1,-5 5 3,-5 4 6,-4 3 3,-4 3 4,-2 1 1,-2 1 3,-2 1 2,-3 2 0,-2 5-1,-3 3 0,-3 4-1,-2 2-1,1 2-1,-1 0 0,0 2-1,1 1 0,1 3-3,1 3-1,1 4-3,1-1 0,2-3 0,2-3 0,2-2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07"/>
    </inkml:context>
    <inkml:brush xml:id="br0">
      <inkml:brushProperty name="width" value="0.02912" units="cm"/>
      <inkml:brushProperty name="height" value="0.02912" units="cm"/>
    </inkml:brush>
  </inkml:definitions>
  <inkml:trace contextRef="#ctx0" brushRef="#br0">93250 45250 755,'16'8'65,"-1"2"-13,1 0-11,0 1-13,-1 1-8,-1 1-4,-1 2-4,-1 0-4,-1 0-6,0-1-6,-2-1-8,-1 0-7,0-3-4,0-1-1,0-2-2,0-2-2,0-2-3,1-2-5,1-2-4,2-2-4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07"/>
    </inkml:context>
    <inkml:brush xml:id="br0">
      <inkml:brushProperty name="width" value="0.03389" units="cm"/>
      <inkml:brushProperty name="height" value="0.03389" units="cm"/>
    </inkml:brush>
  </inkml:definitions>
  <inkml:trace contextRef="#ctx0" brushRef="#br0">94925 44206 649,'-1'-22'-1,"-1"5"0,0 3-1,-1 4-2,-1 7 10,0 10 19,0 9 18,0 11 20,0 4 2,-2 1-12,0-1-14,-1 0-12,-1 1-9,-2 1-6,0 0-6,-1 2-4,0-2-5,2-3 0,2-5-1,3-3-1,0-4-8,2-1-15,0-3-15,2-1-14,1-3-4,4-2 8,2-4 7,3-2 7,1-4 6,0 0 5,-2-3 4,-1-2 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08"/>
    </inkml:context>
    <inkml:brush xml:id="br0">
      <inkml:brushProperty name="width" value="0.03766" units="cm"/>
      <inkml:brushProperty name="height" value="0.03766" units="cm"/>
    </inkml:brush>
  </inkml:definitions>
  <inkml:trace contextRef="#ctx0" brushRef="#br0">95414 44515 584,'7'-16'3,"-2"2"5,-3 1 7,0 1 5,-3 5 5,0 10 4,-2 10 3,0 9 3,-1 4 0,0-1-3,0-3-3,0-1-3,0-2-3,0 1-3,0-1-2,1 1-3,-1-1-2,2 1-3,0 0-2,2-1-2,0 0-1,2-3-1,0-1-2,2-2 0,-1-2-1,-1 1-4,0 0-2,-2 0-2,0-1-4,-2 1-5,0 0-5,-1 0-4,-3-2-2,-2-1 4,-3-2 3,-3-2 2,-3-2 1,-2 0-3,-1-2-3,-3 0-2,0-2-1,1 0-2,2-2 0,0 0-1,2-1 1,4 0 3,4 0 4,5 0 3,1 0 2,0 0 1,0 0 1,0 1 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08"/>
    </inkml:context>
    <inkml:brush xml:id="br0">
      <inkml:brushProperty name="width" value="0.02856" units="cm"/>
      <inkml:brushProperty name="height" value="0.02856" units="cm"/>
    </inkml:brush>
  </inkml:definitions>
  <inkml:trace contextRef="#ctx0" brushRef="#br0">96200 44282 770,'2'-16'2,"4"-1"5,4-1 4,3-1 5,3 2 4,-1 3 4,1 5 3,0 3 4,0 3-1,3 2-5,1 2-6,3 2-5,-1 2-10,-1 3-16,-3 3-14,-1 4-16,-3-1-7,-1 0 1,-2-1-1,-2 0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08"/>
    </inkml:context>
    <inkml:brush xml:id="br0">
      <inkml:brushProperty name="width" value="0.03378" units="cm"/>
      <inkml:brushProperty name="height" value="0.03378" units="cm"/>
    </inkml:brush>
  </inkml:definitions>
  <inkml:trace contextRef="#ctx0" brushRef="#br0">95854 43381 651,'-8'-13'3,"0"3"8,1 4 7,-1 4 6,0 4 4,0 4-2,0 4-2,0 3-1,1 3-3,2 0-3,3-1-3,1 1-3,1-2-1,2-1 1,0-2 0,2-2 0,0-3-3,3-1-10,2-2-10,2-1-8,1-3-7,1-1-2,1 0-4,2-1-3,-2-2 1,-1-2 2,-2-2 3,-2-2 2,-2 0 5,-1 1 4,0 0 4,-2 2 5,-2 1 7,-4 0 9,-4 2 9,-3 1 9,-3 0 3,2 2-1,1 0-2,0 2-2,2 1-2,2 2-2,3 2-2,1 2-3,3-1-5,5-1-7,6-2-7,4-2-8,2-1-4,-1 0-3,-1 0-2,-1 0-3,-1 0 1,-1-2 5,0 0 3,-2-2 3,-2-1 8,-2-1 10,-4-3 10,-2-2 11,-4 2 8,-2 4 7,-4 6 8,-2 4 7,-2 5-2,1 6-11,-1 4-11,0 5-11,-1 3-7,-3 2-3,-3 3-2,-3 1-4,-3 3-2,-3 4-1,-3 4-1,-3 4 0,-4 3-2,-4 2 1,-6 1 0,-4 3 0,-2 3-4,0 3-8,2 5-8,1 3-8,0 2-4,0-3 1,0-2 1,0-1 1,2-4 0,4-3 0,4-4-1,4-4 0,3-5 0,5-6 2,3-6 2,5-6 2,3-5 3,5-5 5,3-5 5,4-4 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09"/>
    </inkml:context>
    <inkml:brush xml:id="br0">
      <inkml:brushProperty name="width" value="0.02913" units="cm"/>
      <inkml:brushProperty name="height" value="0.02913" units="cm"/>
    </inkml:brush>
  </inkml:definitions>
  <inkml:trace contextRef="#ctx0" brushRef="#br0">96947 46209 755,'6'-5'5,"-3"8"9,-2 6 9,-3 8 11,-2 2 1,2 1-6,0-1-5,2 1-5,0-3-5,0-1-1,0-4-3,0-3-2,1-2-1,3-2-3,4-3 0,2 0-3,3-4-1,1 0-2,3-3-4,1-2-1,1-2-3,-3-2-1,-1-1-2,-2-3 0,-2-1-1,-1-1 3,-1-1 2,0-1 2,-3-1 2,-3 1 2,-2 0 1,-3-1 2,-4 2 2,-2 3 1,-3 3 1,-3 3 1,-3 2-2,-2 2-5,-1 2-4,-2 2-4,-1 2-5,3 2-3,1 2-4,3 2-4,1 0-3,2-1-1,3-1-3,1 0-1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25"/>
    </inkml:context>
    <inkml:brush xml:id="br0">
      <inkml:brushProperty name="width" value="0.03637" units="cm"/>
      <inkml:brushProperty name="height" value="0.03637" units="cm"/>
    </inkml:brush>
  </inkml:definitions>
  <inkml:trace contextRef="#ctx0" brushRef="#br0">98657 45527 604,'-17'-6'57,"14"2"-1,14 4-1,13 2-2,8 2-5,-1-2-10,0-1-10,1 0-9,-1-1-7,0 2-1,0 0-3,1 2-1,-2-1-4,0-1-3,-1 0-5,-1-2-3,-2 1-4,-1 0 0,-3 2-1,-1 0-1,-3 0-10,-3-2-18,-3-2-20,-2-2-18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11"/>
    </inkml:context>
    <inkml:brush xml:id="br0">
      <inkml:brushProperty name="width" value="0.04421" units="cm"/>
      <inkml:brushProperty name="height" value="0.04421" units="cm"/>
      <inkml:brushProperty name="color" value="#FED406"/>
    </inkml:brush>
  </inkml:definitions>
  <inkml:trace contextRef="#ctx0" brushRef="#br0">55473 39452 497,'0'-22'0,"0"1"0,0 2 0,0 3 0,0 5 12,0 10 23,0 10 24,0 10 23,0 4 4,0 0-15,0 1-17,0-1-15,0 1-12,0 1-7,0 1-8,0 1-6,-2 0-8,0 1-7,-3-1-7,-2 0-7,0-1-5,-1-3-4,1-3-3,-1-3-3,2-4-7,2-6-7,4-6-8,2-6-8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26"/>
    </inkml:context>
    <inkml:brush xml:id="br0">
      <inkml:brushProperty name="width" value="0.0392" units="cm"/>
      <inkml:brushProperty name="height" value="0.0392" units="cm"/>
    </inkml:brush>
  </inkml:definitions>
  <inkml:trace contextRef="#ctx0" brushRef="#br0">100899 44461 561,'-2'-13'5,"-2"8"11,-4 7 10,-2 6 10,-1 5 5,1 5-2,0 3-2,2 5-2,1 1-2,-1 1-4,0-1-3,0 0-3,1 0-4,0-1-2,2-1-3,1-1-3,-1-1-2,0-1-1,-1-2-1,-2 1-2,1-2-3,1 1-5,0-1-6,2 1-6,0-2-6,0-1-6,0-3-5,0-1-7,2-3-4,2-2-5,4-4-3,2-2-5,1-4 3,0 0 8,-2-3 9,0-2 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26"/>
    </inkml:context>
    <inkml:brush xml:id="br0">
      <inkml:brushProperty name="width" value="0.04014" units="cm"/>
      <inkml:brushProperty name="height" value="0.04014" units="cm"/>
    </inkml:brush>
  </inkml:definitions>
  <inkml:trace contextRef="#ctx0" brushRef="#br0">101905 44724 548,'-2'-11'6,"-2"10"14,-3 10 13,-3 9 14,-3 6 4,0-1-6,-1 1-4,-1-1-6,1-1-4,2-1-4,4-3-3,3-1-3,1-2-3,0-1-1,0-1-2,0 0-1,3-2-8,6 1-11,6-1-14,5 1-12,4-2-6,1-2 1,1-4-1,1-2 0,0-2 2,-3 0 2,-1 0 3,-3 0 2,0-2 1,0 0-1,-1-3-1,1-2-1,-2-1 1,-1 1 4,-2-1 3,-2 0 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26"/>
    </inkml:context>
    <inkml:brush xml:id="br0">
      <inkml:brushProperty name="width" value="0.03508" units="cm"/>
      <inkml:brushProperty name="height" value="0.03508" units="cm"/>
    </inkml:brush>
  </inkml:definitions>
  <inkml:trace contextRef="#ctx0" brushRef="#br0">102076 44747 627,'-8'-8'0,"2"2"0,1 1 0,0 0 0,1 1 1,0 1 2,0-1 2,1 0 3,-2 0 1,0 2 2,-2 0 1,0 2 2,-1 1 2,-2 2 3,0 2 2,-1 2 3,-2 3 2,0 5 2,-1 5 0,-1 5 2,0 2-1,-1 1-5,0-1-3,1 1-4,-1-1-4,0 0-5,1 0-3,-1 1-5,0-1-5,1 1-8,-1-1-8,0 0-8,3-1-7,3-5-6,4-3-7,4-4-5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26"/>
    </inkml:context>
    <inkml:brush xml:id="br0">
      <inkml:brushProperty name="width" value="0.04216" units="cm"/>
      <inkml:brushProperty name="height" value="0.04216" units="cm"/>
    </inkml:brush>
  </inkml:definitions>
  <inkml:trace contextRef="#ctx0" brushRef="#br0">103319 44390 521,'6'-15'2,"-1"2"2,-2 3 4,-1 1 3,-4 1 1,-1 2 2,-2 1 0,-1 1 1,-3 1 3,0 3 4,-1 4 5,-1 2 3,-2 4 3,0 4-2,-1 3 0,-1 5-1,-1 1-2,1 1-2,-1-1-3,1 1-2,0-1-3,2 1-2,2-1-3,3 1-2,1-2-3,2 0-1,2-1-3,2 0-3,1-3-2,0 0-5,0 0-4,0-2-5,2-1-4,6-1-2,4-1-2,5 0-4,3-3-1,3-1 1,1-2-1,3-2 0,1-2-1,0 0-2,2-2-1,1 0-1,-2-3 0,-3-4 0,-5-4 1,-3-4 0,-4 0 4,-3 3 4,-3 3 6,-2 2 4,-2 2 5,0 1 1,0-2 3,0 2 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27"/>
    </inkml:context>
    <inkml:brush xml:id="br0">
      <inkml:brushProperty name="width" value="0.04233" units="cm"/>
      <inkml:brushProperty name="height" value="0.04233" units="cm"/>
    </inkml:brush>
  </inkml:definitions>
  <inkml:trace contextRef="#ctx0" brushRef="#br0">103422 44631 519,'-21'-36'6,"6"9"1,7 8 2,5 7 2,1 6 8,-2 6 15,-4 4 14,-2 6 15,-1 3 3,-1 5-11,0 3-10,1 5-11,-2 5-7,-2 8-4,-1 8-6,-3 8-3,-1 5-11,-1 3-16,-1 3-15,-1 3-16,0 0-7,-1-1 2,1-3 2,-1-1 3,3-7-1,3-12 0,5-12-2,3-11-1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28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77892 46765 611,'-28'-8'0,"7"0"0,7 0 0,7 0 0,5-2 4,5-3 10,6-5 8,4-3 9,5 0 3,3 5-2,5 4-2,3 6-2,3 3-3,1 2-3,1 2-2,0 2-3,2 1-3,-1 2-1,0 0-2,1 2-1,-1 0-2,2 1-2,1 1-1,0 2-2,3-2 0,1-3-1,2-2 1,2-4-1,2-1 1,2 0 0,2 0 1,2 0-1,2-1 1,3-2-2,4-2-1,2-2-2,3 0 0,5 1 1,3 0-1,5 2 0,0 0 1,0 0 0,-1 0 1,-1 0 0,-1 1 0,1 2-2,-1 2-2,1 2-2,-1 1 0,0 0 1,1 0 0,-1 0 3,-1 0-1,-3 0 2,-3 0-1,-3 0 1,-1-1 1,1 1-1,1 0 1,2 0-1,-1 1 1,3 0 0,0 1 0,1 2 1,-1 0-1,-2-1 1,-1 1-1,-2 0 1,-2-1-1,-1 0 0,-1-2 1,-1 0-1,1-2 0,0 1 0,1 0 0,1 0 0,1-1 0,-1 0 1,1-2-1,0 0 1,-1-1-1,1 0 0,-1 0-2,1 0 0,1 0-1,1 0 1,3 0 0,1 0 1,1 1 0,-3 2 0,-1 2-1,-2 2 0,-2 0 0,1-1 0,-1-1 1,1 0 1,1 0 0,1 0 0,3 1 0,1 2 0,2-1 0,-1 1 0,1 0 1,-1 0-1,1 0 0,1 1 1,1 2-1,1 0 0,0 1 0,1-1-1,-1 1 0,1 0 0,-1-1-2,0-1-1,1 0-1,-1-2-3,0-1 0,1 0-2,-1-2 0,1 0-1,-2-2 0,0 1 1,-1 0 1,-1 0 1,0 0 1,-1 0 1,1 0 1,-1 0 0,0 0 1,-3 0-2,-1-1-1,-3 2-2,-2-1-1,-2 1-2,-4 1-1,-3 2-1,-2 0-1,-2 0-2,-2-1 0,-2 1-1,-2 0 0,-2 0 0,-2 0 2,-1 0 0,-6-1-1,-6-1-2,-7-1-3,-6 0-1,-5-1-2,1 0 1,0 0-1,0 0 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1"/>
    </inkml:context>
    <inkml:brush xml:id="br0">
      <inkml:brushProperty name="width" value="0.03275" units="cm"/>
      <inkml:brushProperty name="height" value="0.03275" units="cm"/>
    </inkml:brush>
  </inkml:definitions>
  <inkml:trace contextRef="#ctx0" brushRef="#br0">83902 48745 671,'-5'-13'6,"8"4"10,6 6 11,7 5 12,2 2 2,-3 1-3,-2 2-6,-4 0-3,-1 4-5,2 7-2,0 7-5,1 7-3,-1 2-3,-4-2-3,-4-1-4,-4-3-3,-5-1-3,-4 1-2,-5-1 0,-5 0-3,-3 0-1,-1-3-2,-1-2-1,-1-1-1,-1-2-1,-1-3 2,0-1 2,-2-2 1,1-3 2,1-1 0,3-2 2,2-2 0,2-2 2,4-1 3,5 0 4,3-1 4,5-1 2,6 0 1,6 0 2,6 0 2,4-1-1,3-1-4,3 0-4,3-1-5,2-1-1,0 2 1,2 0 0,1 2 0,-1 0-6,-2 0-16,-1 0-16,-3 0-14,-1 0-6,-1 0 3,-1 0 3,0 0 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1"/>
    </inkml:context>
    <inkml:brush xml:id="br0">
      <inkml:brushProperty name="width" value="0.02806" units="cm"/>
      <inkml:brushProperty name="height" value="0.02806" units="cm"/>
    </inkml:brush>
  </inkml:definitions>
  <inkml:trace contextRef="#ctx0" brushRef="#br0">85300 50205 783,'7'-13'9,"-1"6"11,0 6 11,-2 6 12,1 4 0,0 3-10,1 3-11,1 3-9,0 1-11,0-3-7,-2-1-9,0-2-9,-1-2-6,1-1-4,1-1-5,2 0-4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1"/>
    </inkml:context>
    <inkml:brush xml:id="br0">
      <inkml:brushProperty name="width" value="0.03621" units="cm"/>
      <inkml:brushProperty name="height" value="0.03621" units="cm"/>
    </inkml:brush>
  </inkml:definitions>
  <inkml:trace contextRef="#ctx0" brushRef="#br0">86628 49990 607,'-21'-5'50,"5"6"-7,5 5-5,4 7-5,3 3-5,1-1-3,-1 1-2,0 0-3,0-1-1,2 1-1,0-1-1,2 1-1,1 0-1,4-1-2,2 1-1,3-1-3,3-1-2,0-4-2,1-4-3,1-4-3,1-4-1,1-2 0,1-4 0,2-2 0,-1-2-3,1-3-4,-1-2-4,1-1-5,-2-1-1,-1 1 3,-3 1 4,-1 1 2,-3-1 3,-2 0 1,-4-1 1,-2-1 3,-3 1 0,-1 3 2,0 3 0,-1 3 2,-3 1-2,-4 2-4,-4 1-6,-3 0-4,-4 3-5,-1 2-1,-3 4-4,-1 2-2,0 2 1,3 0 3,3 0 5,3-1 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89275 49925 333,'49'20'167,"16"14"-1,15 14 1,17 16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12"/>
    </inkml:context>
    <inkml:brush xml:id="br0">
      <inkml:brushProperty name="width" value="0.03772" units="cm"/>
      <inkml:brushProperty name="height" value="0.03772" units="cm"/>
      <inkml:brushProperty name="color" value="#FED406"/>
    </inkml:brush>
  </inkml:definitions>
  <inkml:trace contextRef="#ctx0" brushRef="#br0">55550 39893 583,'2'-28'47,"4"7"6,3 7 6,5 7 5,2 3-4,1 0-11,1 0-12,1 1-12,-1-1-10,0 2-7,0 0-9,-2 2-7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3"/>
    </inkml:context>
    <inkml:brush xml:id="br0">
      <inkml:brushProperty name="width" value="0.03679" units="cm"/>
      <inkml:brushProperty name="height" value="0.03679" units="cm"/>
    </inkml:brush>
  </inkml:definitions>
  <inkml:trace contextRef="#ctx0" brushRef="#br0">88774 49740 598,'5'-5'39,"-6"7"4,-6 8 5,-6 6 4,-2 3-3,-1-1-8,0-1-9,1-1-7,-2 0-7,-2-1-1,-1 1-3,-2-1-2,-2 1-3,1 0-7,-1-1-4,1 1-7,-1-1-3,3 1-2,0-1-1,1 1-2,1-2-3,2-1-5,3-2-3,1-2-6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3"/>
    </inkml:context>
    <inkml:brush xml:id="br0">
      <inkml:brushProperty name="width" value="0.0404" units="cm"/>
      <inkml:brushProperty name="height" value="0.0404" units="cm"/>
    </inkml:brush>
  </inkml:definitions>
  <inkml:trace contextRef="#ctx0" brushRef="#br0">88850 49517 544,'0'-15'1,"0"-1"1,0 0 2,0 1 1,0 2 6,2 6 12,0 6 11,2 6 11,0 5 3,1 3-8,2 5-6,0 4-7,1 1-3,2 2 0,0 1 1,1 1 1,0 0-2,-1 1-3,0-1-4,-2 1-4,1-1-5,1 0-10,3 0-8,2 1-9,1-1-7,-1-2-5,1 0-5,-1 0-5,1-3-3,0-2-2,-1-1-2,1-2-1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4"/>
    </inkml:context>
    <inkml:brush xml:id="br0">
      <inkml:brushProperty name="width" value="0.03757" units="cm"/>
      <inkml:brushProperty name="height" value="0.03757" units="cm"/>
    </inkml:brush>
  </inkml:definitions>
  <inkml:trace contextRef="#ctx0" brushRef="#br0">90796 49641 585,'-1'-29'1,"0"8"3,-2 7 3,0 7 3,-1 5 7,0 4 14,0 4 13,0 4 12,-1 3 3,-1 5-12,-3 3-9,-2 5-11,-1 1-8,1 1-2,-1-1-4,1 0-3,-1 1-3,0-1-2,0 0-2,1 1-4,-1-2-4,1 0-10,-1-1-9,0-1-9,1-1-6,3-3-6,1-1-6,2-2-4,3-3 0,4-3 6,4-3 6,4-2 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4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91606 50084 520,'0'-15'5,"-2"2"10,0 3 9,-1 1 11,-2 3 3,0 6-1,-2 4-1,0 6-2,-1 3-2,-2 3-4,0 3-4,-1 3-3,0 0-3,0-1-1,2-3 0,1-1-2,0-1-1,0-1-2,0 1-1,1-1-1,0 0-1,2-1 0,2-1-1,2 0-1,3-2-4,6-1-7,4-1-9,5 0-9,3-3-2,3-4 2,1-4 1,3-4 2,-1-3 1,-1 0 0,-3-1-1,-1-1-1,-3-2 2,-1-2 3,-3-1 4,-1-2 2,-3-2 3,-2 2 2,-4 1 1,-2 1 3,-4 1 0,-2-1 0,-4 1-1,-2-1 1,-2 1 0,1 2 0,-1 3 1,0 1 0,0 2-2,-1 0-3,-1 2-4,-1 1-3,-1 0-5,2 2-4,1 0-5,1 2-4,2 1-2,2 2-1,4 2 0,2 2-1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4"/>
    </inkml:context>
    <inkml:brush xml:id="br0">
      <inkml:brushProperty name="width" value="0.04621" units="cm"/>
      <inkml:brushProperty name="height" value="0.04621" units="cm"/>
    </inkml:brush>
  </inkml:definitions>
  <inkml:trace contextRef="#ctx0" brushRef="#br0">93484 48286 476,'0'-15'0,"2"2"0,0 3 0,2 1 0,-2 4 8,-4 6 19,-4 6 17,-4 6 18,-3 4 5,-1 3-10,-3 3-9,-1 3-9,-2 1-7,1 2-4,-1 1-4,1 1-4,0 0-3,3 0-4,1 1-3,2-1-3,3-1-2,3-3 0,2-4 0,4-1 0,2-4-5,2-1-7,2-3-9,2-1-7,1-3-5,3-2 0,2-4-1,1-2 1,2-4 0,0-2 1,-1-4 0,1-2 2,-1-3 2,-1-1 3,-1-3 3,-1-1 4,-1-1 2,-2 0 1,-2 2 1,-2 1 1,-4 1 0,-2 1-2,-5 1-1,-4 1-2,-5 2 1,-5 6 0,-6 4 1,-7 6 1,1 2-2,6-1-5,5 1-6,7 0-6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6"/>
    </inkml:context>
    <inkml:brush xml:id="br0">
      <inkml:brushProperty name="width" value="0.03983" units="cm"/>
      <inkml:brushProperty name="height" value="0.03983" units="cm"/>
    </inkml:brush>
  </inkml:definitions>
  <inkml:trace contextRef="#ctx0" brushRef="#br0">95213 49875 552,'14'-8'0,"-3"0"0,-3 0-1,-2 1 1,-2-1 2,0 2 5,-1 1 5,2 0 4,-3 3 8,-3 4 9,-2 4 10,-3 4 9,-4 3 1,-4 3-8,-4 3-7,-3 3-7,-2 1-7,-1 1-4,1-1-4,-1 1-5,1-1-2,1-2-3,1 0-2,1 0-1,1-3-4,1 0-5,1 0-4,1-2-5,1-2-5,2-1-4,3-2-5,1-2-5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6"/>
    </inkml:context>
    <inkml:brush xml:id="br0">
      <inkml:brushProperty name="width" value="0.03949" units="cm"/>
      <inkml:brushProperty name="height" value="0.03949" units="cm"/>
    </inkml:brush>
  </inkml:definitions>
  <inkml:trace contextRef="#ctx0" brushRef="#br0">95100 49628 557,'0'-10'9,"2"12"18,0 12 19,2 11 17,0 6 5,1-2-10,2 0-11,0-1-11,1-1-7,2 1-6,0-1-6,1 1-5,1-2-6,0 0-4,-1-1-6,1-1-5,-1-2-8,-1-1-11,0-3-11,-2-1-10,0-3-6,0-3 2,-1-3 0,1-2 1,-1-2 5,0 0 6,-2 0 7,0 0 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7"/>
    </inkml:context>
    <inkml:brush xml:id="br0">
      <inkml:brushProperty name="width" value="0.04159" units="cm"/>
      <inkml:brushProperty name="height" value="0.04159" units="cm"/>
    </inkml:brush>
  </inkml:definitions>
  <inkml:trace contextRef="#ctx0" brushRef="#br0">97106 50108 529,'0'-14'2,"-2"3"6,0 3 6,-2 2 5,0 4 4,-2 2 6,0 4 5,-1 2 5,-1 3 0,0 4-5,1 2-5,-1 3-4,-1 2-4,0 1 0,-1 1-2,-1 1 0,-1-1-2,2-2 0,1-1-2,1-2-1,1-2-1,2-1-4,2-1-2,2-1-4,3-1-4,6-2-9,4-3-8,5-1-8,2-3-3,1-6-2,0-4 1,-1-5 0,1-3 0,-1-1 3,1-1 3,-1-1 2,-1-1 1,-3 1 3,-2-1 0,-4 1 3,-2 0 1,-2 1 2,-3 1 3,0 1 1,-5 1 3,-4 4 4,-5 3 2,-5 3 4,-4 1 0,0 2-3,-1 0-2,0 2-3,-1 0-4,3 2-4,1 0-5,3 2-4,1-1-1,4 1-2,3 0 1,2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7"/>
    </inkml:context>
    <inkml:brush xml:id="br0">
      <inkml:brushProperty name="width" value="0.03237" units="cm"/>
      <inkml:brushProperty name="height" value="0.03237" units="cm"/>
    </inkml:brush>
  </inkml:definitions>
  <inkml:trace contextRef="#ctx0" brushRef="#br0">98250 50750 679,'8'36'131,"-1"-6"-34,1-6-34,0-6-35,-1-3-27,-1-1-17,-1-1-20,0 0-18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7"/>
    </inkml:context>
    <inkml:brush xml:id="br0">
      <inkml:brushProperty name="width" value="0.03751" units="cm"/>
      <inkml:brushProperty name="height" value="0.03751" units="cm"/>
    </inkml:brush>
  </inkml:definitions>
  <inkml:trace contextRef="#ctx0" brushRef="#br0">99476 49803 586,'6'-18'11,"-4"14"22,-4 12 22,-4 13 21,-2 6 3,-2 1-17,0-1-16,-1 0-18,0 0-12,1-1-8,0-1-10,2-1-7,1-2-7,1-2-2,0-1-3,2-2-2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12"/>
    </inkml:context>
    <inkml:brush xml:id="br0">
      <inkml:brushProperty name="width" value="0.0511" units="cm"/>
      <inkml:brushProperty name="height" value="0.0511" units="cm"/>
      <inkml:brushProperty name="color" value="#FED406"/>
    </inkml:brush>
  </inkml:definitions>
  <inkml:trace contextRef="#ctx0" brushRef="#br0">56125 38854 430,'0'-16'6,"-2"2"12,-1 1 13,0 1 12,0 3 5,0 6-3,2 6-3,1 6-1,0 5-5,0 5-4,0 5-6,0 5-4,0 3-4,0 2 0,0 3-2,0 1-2,-2 1 0,-1 0-3,-2 0-1,-1 0-3,-3 0 0,0 0-1,-1 1-1,-1-1-1,0-1-3,0 0-9,2-2-7,1 0-9,1-3-8,2-7-12,2-6-9,2-5-12,1-7-1,0-8 7,0-8 7,0-7 6,1-9 8,2-5 6,2-8 6,2-6 7,1-3 6,1 6 5,2 2 4,0 5 5,0 4 4,1 3 7,0 5 4,0 3 6,-1 4 5,1 3 7,0 2 7,0 4 6,-1 2 1,1 2-8,0 2-6,0 2-7,-2 3-4,-1 6 1,-2 4 1,-2 5 0,-2 3-2,0 1-2,-2 1-3,0 1-3,-3-1-4,0 0-4,-3-1-6,-2-1-5,0-2-3,2-3-3,2-3-1,2-2-3,4-8-4,4-9-8,5-9-8,6-11-7,2-6-1,2-2 7,3-4 7,1-3 7,2-1 1,-1 0-1,0 0-3,1 0-1,-2 0-1,-3 0 4,-3 0 2,-3-1 4,-3 4 4,-1 4 6,-2 5 6,-2 5 5,-2 4 8,-2 3 9,-3 2 9,0 4 10,-4 6 6,-2 8 3,-4 9 3,-2 9 3,-2 6-2,1 1-8,-1 2-8,0 3-9,2-2-4,2-2-3,4-3-2,3-3-3,2-2-4,3 1-7,4-1-6,2 1-7,2-2-6,0-3-5,-1-3-5,1-3-5,-3 0-1,-6 3 6,-6 3 4,-6 4 5,-4 2 2,-3 6-1,-3 5-1,-3 5 0,-1-1-2,3-6-4,1-6-4,3-5-4,1-7-3,4-7-2,3-6-2,2-8-3,3-3 0,0 1 3,2-1 3,1 0 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7"/>
    </inkml:context>
    <inkml:brush xml:id="br0">
      <inkml:brushProperty name="width" value="0.0444" units="cm"/>
      <inkml:brushProperty name="height" value="0.0444" units="cm"/>
    </inkml:brush>
  </inkml:definitions>
  <inkml:trace contextRef="#ctx0" brushRef="#br0">99964 49966 495,'-1'-12'10,"0"8"19,-2 8 20,0 8 20,-1 5 4,2 3-11,0 3-12,2 3-12,0 0-7,0-2-6,0-1-4,0-3-6,0-1-3,2-1-3,0-1-3,2 0-2,-1-2-3,0-1 0,-2-1-2,0-1-1,-3-1-2,-2 0-6,-4-2-4,-2-1-5,-2 0-2,-1-2 0,-1-1 1,-1 0-1,-2-2 0,0-1-3,-1 0-1,-1-1-2,0-1-2,1 0-1,1 0-1,1 0-1,2-2 0,1-2 3,2-4 1,2-2 4,2-1 0,1 1 1,0 0 0,2 2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7"/>
    </inkml:context>
    <inkml:brush xml:id="br0">
      <inkml:brushProperty name="width" value="0.02879" units="cm"/>
      <inkml:brushProperty name="height" value="0.02879" units="cm"/>
    </inkml:brush>
  </inkml:definitions>
  <inkml:trace contextRef="#ctx0" brushRef="#br0">100850 49604 764,'16'-12'57,"-1"5"-4,1 6-7,-1 6-4,1 2-14,0-1-18,-1-1-21,1 0-19,-2-2-7,-1-1 6,-3 0 5,0-2 5,-3 0 0,1 2-7,0 0-8,0 2-6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8"/>
    </inkml:context>
    <inkml:brush xml:id="br0">
      <inkml:brushProperty name="width" value="0.04866" units="cm"/>
      <inkml:brushProperty name="height" value="0.04866" units="cm"/>
    </inkml:brush>
  </inkml:definitions>
  <inkml:trace contextRef="#ctx0" brushRef="#br0">100169 48822 452,'-7'-14'4,"0"2"10,2 4 10,1 3 8,-1 3 6,0 6 2,-2 4 1,0 5 1,0 2-3,0-1-7,2 0-8,1-2-7,1-1-8,4-1-8,2 0-9,4-2-7,1-1-8,3-2-3,2-2-6,2-2-3,0-3-3,3-2 2,0-4 1,1-2 2,-1-2 3,-5-1 5,-3-1 6,-4-1 4,-3-1 5,0 2 1,-2 1 3,0 1 1,-3 1 6,-4 0 9,-4 2 10,-4 1 10,-1 0 5,1 2 1,1 1 3,1 0 1,1 3-2,4 4-7,2 4-6,4 4-7,3 1-6,6-1-7,4 0-6,5-2-6,3 0-5,-1 0-4,1-1-4,0 1-3,-2-1-1,-1 0 1,-3-2 2,-1 0 2,-3-1 5,-2 1 11,-4 2 10,-2 0 10,-4 0 6,-2 0 3,-4-2 2,-2 0 3,-2-1 1,-1 3-2,-2 2 0,0 2-1,0 1-2,1 0-2,1-1-2,1 1-3,-1 1-2,-2 5-2,-2 4-4,-1 3-2,-3 3-3,-1 3 0,-3 1 0,-1 2-2,-4 3-2,-5 3-2,-4 2-4,-6 4-2,-4 5-3,-3 7 0,-5 9-1,-4 7-1,-1 5-3,3 3-5,1 1-4,2 2-6,4-3-5,6-7-7,6-9-6,6-7-7,5-8-1,3-6 5,5-8 5,3-6 4,4-7 6,2-5 3,4-6 5,3-6 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38"/>
    </inkml:context>
    <inkml:brush xml:id="br0">
      <inkml:brushProperty name="width" value="0.03737" units="cm"/>
      <inkml:brushProperty name="height" value="0.03737" units="cm"/>
    </inkml:brush>
  </inkml:definitions>
  <inkml:trace contextRef="#ctx0" brushRef="#br0">101697 51422 588,'-8'-7'9,"0"4"16,0 2 17,1 4 16,0 1 4,2 3-9,2 2-10,2 2-9,1 0-7,2 1-6,0 0-4,2 0-5,1-2-5,5-1-5,4-2-6,4-2-5,2-2-2,1 0 3,0-2 2,3 0 3,-3-3-5,-3-4-12,-5-4-11,-3-3-11,-3-4-3,-2 0 7,-3-1 5,0-1 8,-4 0 5,-2 1 6,-4 1 6,-2 1 5,-3 1 3,-1-1 1,-3 0 1,-1 1 1,-1 0-2,1 2-6,0 3-6,2 1-5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0"/>
    </inkml:context>
    <inkml:brush xml:id="br0">
      <inkml:brushProperty name="width" value="0.0346" units="cm"/>
      <inkml:brushProperty name="height" value="0.0346" units="cm"/>
    </inkml:brush>
  </inkml:definitions>
  <inkml:trace contextRef="#ctx0" brushRef="#br0">104298 48050 635,'-22'1'45,"5"2"-5,3 2-4,4 2-5,0 1-2,-6 3-1,-4 2 0,-4 2-2,-5 1-1,-1 1-4,-3 1-4,-1 1-4,-1 0-3,0 1-3,-1 0-1,1-1-3,1 1-8,2-1-10,1 1-13,3 0-10,2-2-7,5-1 2,3-3 0,5-1 2,3-4 0,6-6 2,4-6 1,6-6 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0"/>
    </inkml:context>
    <inkml:brush xml:id="br0">
      <inkml:brushProperty name="width" value="0.04088" units="cm"/>
      <inkml:brushProperty name="height" value="0.04088" units="cm"/>
    </inkml:brush>
  </inkml:definitions>
  <inkml:trace contextRef="#ctx0" brushRef="#br0">104531 47764 538,'-8'-8'0,"2"0"2,1 1 1,1-1 2,0 2 4,2 4 9,0 4 9,2 4 9,0 4 3,2 3-1,0 5-3,2 3-1,-1 4-2,-1 1-3,0 3-3,-2 1-2,0 2-3,0 0-2,0 2-1,0 1-2,0 1-3,0 0-4,0 2-3,0 1-4,1-2-9,0-2-16,2-4-16,0-1-16,1-5-7,0-2 2,-1-3 3,1-2 2,0-4 4,0-3 8,0-3 7,0-2 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1"/>
    </inkml:context>
    <inkml:brush xml:id="br0">
      <inkml:brushProperty name="width" value="0.03419" units="cm"/>
      <inkml:brushProperty name="height" value="0.03419" units="cm"/>
    </inkml:brush>
  </inkml:definitions>
  <inkml:trace contextRef="#ctx0" brushRef="#br0">105690 48550 643,'-2'24'108,"-2"3"-22,-4 1-20,-2 2-22,-2 2-16,-1 1-11,-1 1-9,-1 0-12,1 0-7,1-5-7,2-4-6,3-3-6,1-4-3,2-3 1,2-3 0,2-2 1,2-4-2,2-3-1,2-2-4,2-4-2,0-1 3,1 1 6,0-1 6,0 0 8,-1-1 4,-1 0 3,-1-1 3,0-2 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1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106412 48894 550,'6'-5'73,"-6"6"-5,-4 5-8,-5 7-6,-3 3-7,2 1-7,1 2-8,1 0-8,1-1-5,2-1-4,2-3-4,2-1-4,3-2-8,6-1-9,4 0-11,5-2-9,2-3-6,1-4 0,-1-6-1,1-4 0,-1-4 0,-1-1 2,-1-3 2,-1-1 2,-2-2 2,-4-1 4,-5-1 3,-2-1 4,-6 1 1,-2 3 1,-5 3 1,-4 3 0,-1 1 7,-1 2 14,1 1 13,-1 1 15,3 1 4,8 2-3,7 2-2,6 2-4,9 1-8,9 2-13,10 0-14,10 2-12,3 0-9,-2 0-2,-4-1-2,-2 1-3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1"/>
    </inkml:context>
    <inkml:brush xml:id="br0">
      <inkml:brushProperty name="width" value="0.03939" units="cm"/>
      <inkml:brushProperty name="height" value="0.03939" units="cm"/>
    </inkml:brush>
  </inkml:definitions>
  <inkml:trace contextRef="#ctx0" brushRef="#br0">107777 48950 558,'-28'29'153,"8"-6"-36,6-4-37,7-4-37,3-4-21,2 1-7,0 0-6,2-1-7,0 1-8,2 0-13,0-1-11,2 1-12,1-2-6,3-4 2,3-4 1,3-4 2,0-3 0,-3 0 0,-3-1 1,-2-2-1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1"/>
    </inkml:context>
    <inkml:brush xml:id="br0">
      <inkml:brushProperty name="width" value="0.03829" units="cm"/>
      <inkml:brushProperty name="height" value="0.03829" units="cm"/>
    </inkml:brush>
  </inkml:definitions>
  <inkml:trace contextRef="#ctx0" brushRef="#br0">107926 49350 574,'-1'16'165,"0"-1"-41,-1 1-39,-1-1-40,1-1-38,2-1-38,3-2-35,3-2-38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13"/>
    </inkml:context>
    <inkml:brush xml:id="br0">
      <inkml:brushProperty name="width" value="0.04905" units="cm"/>
      <inkml:brushProperty name="height" value="0.04905" units="cm"/>
      <inkml:brushProperty name="color" value="#FED406"/>
    </inkml:brush>
  </inkml:definitions>
  <inkml:trace contextRef="#ctx0" brushRef="#br0">58309 39287 448,'-1'-11'9,"-4"8"20,-2 9 18,-3 10 19,-2 3 3,2 1-12,1-1-12,1 1-13,0 2-8,0 5-1,0 4-2,1 6-3,0 1-1,2-4-3,2-2-1,2-3-2,1-4-1,2-3 0,0-5 0,2-3 1,0-3-2,3-3-4,2-1-4,2-2-3,1-4-4,3-8-6,2-6-5,1-7-6,2-6-3,-1-5-3,1-4-2,-1-6-3,-1-2 1,-5 0 4,-3 0 5,-4 0 4,-3 2 4,0 4 3,-2 4 2,0 4 4,-3 4 2,-2 5 5,-4 4 3,-2 6 4,-2 4 2,1 2-2,-1 4-1,1 3-1,-1 2-1,0 5-1,0 4-2,1 3 0,1 2-5,2-1-8,4 0-7,2-2-8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2"/>
    </inkml:context>
    <inkml:brush xml:id="br0">
      <inkml:brushProperty name="width" value="0.02453" units="cm"/>
      <inkml:brushProperty name="height" value="0.02453" units="cm"/>
    </inkml:brush>
  </inkml:definitions>
  <inkml:trace contextRef="#ctx0" brushRef="#br0">106272 50100 896,'-32'44'0,"-17"8"0,-16 9 0,-16 9 0,-9 7 4,3 4 9,2 6 7,2 4 9,9-6-4,17-17-13,16-18-13,18-18-14,10-11-10,6-5-3,6-5-5,6-4-5,3-4 1,0-2 5,-1-2 4,1-2 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2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107650 51650 532,'13'3'16,"-5"6"15,-5 5 15,-4 7 15,-1 2 3,2 1-7,3-1-8,4 0-7,1-1-7,1-5-7,2-3-5,0-4-8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107176 51789 999,'-93'-55'-1,"17"14"-5,19 15-3,17 15-3,9 6-5,3-2-6,1-1-6,3-3-5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3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88874 54181 546,'-22'0'0,"3"-2"0,3-1 0,3 0 0,2-1 6,2 1 12,2-1 12,2 0 12,4 0 6,6 2 0,6 0 1,6 2-1,4 0-4,2 0-9,4 0-9,3 0-8,4 0-6,5 2-2,4 0-1,6 2-1,-2 0-6,-6 1-8,-8 2-10,-6 0-9,-5 2-9,-5 1-8,-3 3-7,-4 2-8,-5-1-3,-2-1 4,-6-2 4,-2-2 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3"/>
    </inkml:context>
    <inkml:brush xml:id="br0">
      <inkml:brushProperty name="width" value="0.03388" units="cm"/>
      <inkml:brushProperty name="height" value="0.03388" units="cm"/>
    </inkml:brush>
  </inkml:definitions>
  <inkml:trace contextRef="#ctx0" brushRef="#br0">88708 54962 649,'-22'-14'7,"5"1"16,3 2 15,4 3 14,8 1 5,12 2-8,11 2-8,13 2-7,6 2-8,2 2-10,2 2-8,2 2-10,0 1-6,-2 1-2,-2 1-2,-2 1-3,-4 0 0,-5 0 4,-7-2 2,-5-1 4,-4 0-9,-1-2-19,-1-1-20,0 0-20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3"/>
    </inkml:context>
    <inkml:brush xml:id="br0">
      <inkml:brushProperty name="width" value="0.04435" units="cm"/>
      <inkml:brushProperty name="height" value="0.04435" units="cm"/>
    </inkml:brush>
  </inkml:definitions>
  <inkml:trace contextRef="#ctx0" brushRef="#br0">92253 53803 496,'-1'-16'0,"-1"0"0,0 1 0,-1-1 0,-1 1 4,2 2 10,0 3 10,2 1 8,-2 1 6,-2 2 1,-3 1 0,-3 1 0,-4 1-3,-4 3-8,-3 4-9,-5 2-8,-1 2-3,1 0 2,1 0 2,1 0 3,2-1-1,3 1 0,3 0-1,3 0-2,4 1-4,4 1-5,5 3-8,6 2-5,4-1-4,4-3-3,3-3-2,5-2-1,0-2-1,-1 0 1,-3 0 2,-1 0 2,-3-1 1,-1 2 3,-2-2 2,-2 1 2,-2 1 3,-2 2 6,-3 2 6,0 2 5,-4 1 5,-2 1 4,-4 1 5,-2 1 5,-3 3 1,-1 4-1,-3 3-2,-1 4-1,-2 4-3,0 1-4,1 2-5,-1 2-4,1 2-6,-1 0-6,0 2-7,1 1-7,-1-1-6,-1-2-8,-1-2-6,-1-2-7,2-2-5,5-3-2,4-3-3,6-3-3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4"/>
    </inkml:context>
    <inkml:brush xml:id="br0">
      <inkml:brushProperty name="width" value="0.04579" units="cm"/>
      <inkml:brushProperty name="height" value="0.04579" units="cm"/>
    </inkml:brush>
  </inkml:definitions>
  <inkml:trace contextRef="#ctx0" brushRef="#br0">93869 53584 480,'-2'-15'0,"0"2"0,-3 3 0,-2 1 0,-1 3 11,0 6 22,1 4 22,-1 6 22,1 4 3,2 5-16,2 5-15,2 5-16,1 3-9,0 2-3,0 2-4,0 2-3,0 1-3,0-2-1,0 0-2,0-1-3,1-3 0,0-2-3,2-3-2,0-3-1,0-3-1,-2-3-1,-2-3 1,-2-2-1,-3-4-1,-2-1-1,-3-2-3,-3-2-2,-3-2-1,-3-1-3,-3 0-1,-3-1-3,-1-3-1,-1-2-1,1-4 0,0-2-1,0-3-2,1-1-4,1-3-4,1-1-5,3-3-1,3-1 0,4-3-1,5-1-1,2 0 3,2 5 3,2 3 5,2 5 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4"/>
    </inkml:context>
    <inkml:brush xml:id="br0">
      <inkml:brushProperty name="width" value="0.03676" units="cm"/>
      <inkml:brushProperty name="height" value="0.03676" units="cm"/>
    </inkml:brush>
  </inkml:definitions>
  <inkml:trace contextRef="#ctx0" brushRef="#br0">94650 53665 598,'15'0'5,"-1"-2"9,-1 0 9,0-1 10,-2-1 3,-1 2-5,-1 0-3,0 2-5,0 0 1,1 0 6,3 0 5,2 0 6,1 1-4,1 2-11,1 2-12,1 1-12,0 3-8,-1 2-4,-1 1-3,-1 3-4,-2 0-10,-4-2-20,-5 0-18,-2 0-18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4"/>
    </inkml:context>
    <inkml:brush xml:id="br0">
      <inkml:brushProperty name="width" value="0.03716" units="cm"/>
      <inkml:brushProperty name="height" value="0.03716" units="cm"/>
    </inkml:brush>
  </inkml:definitions>
  <inkml:trace contextRef="#ctx0" brushRef="#br0">95400 54750 592,'0'14'7,"0"-1"16,0-2 14,0-2 16,0 0 3,0 1-7,0 3-6,0 2-8,1 1-6,2 2-3,1 3-4,3 2-5,0-2-6,-1-2-13,-1-3-11,0-2-11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4"/>
    </inkml:context>
    <inkml:brush xml:id="br0">
      <inkml:brushProperty name="width" value="0.04053" units="cm"/>
      <inkml:brushProperty name="height" value="0.04053" units="cm"/>
    </inkml:brush>
  </inkml:definitions>
  <inkml:trace contextRef="#ctx0" brushRef="#br0">96733 54066 542,'28'-7'5,"-5"2"10,-7 2 10,-5 2 10,-3 1 7,0 0 2,0 0 4,0 0 4,-2 2-3,-1 4-8,-2 4-7,-2 3-8,-2 5-7,-4 3-6,-2 5-5,-3 3-7,-4 1-4,-3-2-3,-5-1-5,-3-3-2,-1-2-4,5-3 0,3-3-3,5-2 0,1-4 0,2-1 3,1-2 2,1-2 4,3-2 2,8 0 2,6-2 1,7 0 3,4-1-3,3 0-6,1 0-7,3 0-7,-1-2-5,0 0 0,-1-3-3,-1-2 0,-3 0 0,-3 0 2,-4 2 3,-4 1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13"/>
    </inkml:context>
    <inkml:brush xml:id="br0">
      <inkml:brushProperty name="width" value="0.04486" units="cm"/>
      <inkml:brushProperty name="height" value="0.04486" units="cm"/>
      <inkml:brushProperty name="color" value="#FED406"/>
    </inkml:brush>
  </inkml:definitions>
  <inkml:trace contextRef="#ctx0" brushRef="#br0">59513 39650 490,'5'9'40,"-3"1"-2,-4 3-2,-3 2-2,-4 1-1,0 1 2,-2 1 1,0 1 1,1 0-2,3 1-3,2-1-5,4 1-4,1 0-4,0-1-3,0 1-2,0-1-4,2 0-1,4-1 0,4-1 1,3-1 0,4-1-3,1-4-8,3-3-6,1-2-7,2-4-11,1-3-12,1-2-15,1-3-13,-2-2-1,-5 0 9,-5 0 10,-5 0 9,-2 1 6,0-1 0,0 0 0,0 0 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5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96471 53493 452,'-8'-8'0,"2"2"3,1 1 1,0 1 3,1 1 7,-2 3 15,0 4 15,-1 2 15,-1 3 2,2 2-12,1 2-12,0 1-11,4 1-11,4-2-11,5-3-9,6-1-10,1-2-6,1-4-4,0-3-4,-1-2-3,0-2 0,0 0 1,-2 0 4,-1 0 1,-2 0 4,-2-2 3,-4 0 5,-2-1 3,-4-1 7,-4 0 7,-4 0 7,-4 1 8,3 0 3,7 2-1,8 2-2,7 2-1,5 1-6,0 2-7,-1 0-7,1 2-9,-1-1-4,-1-1-1,-1 0-1,0-1-1,-5 0 9,-8 1 19,-8 3 19,-8 2 20,-3 1 6,1 2-5,1 0-4,1 1-5,0 2-4,0 2-4,1 1-4,-1 3-4,0 1-3,1 3-3,-1 1-2,0 3-3,-2 5-3,-5 8-3,-5 10-4,-4 8-3,-6 5-3,-5 1-3,-4 1-4,-5 1-3,-4 1-2,-2 1 1,-2 1 2,-1 1 0,-1 1-6,4 1-11,3 1-13,3 1-12,5-6-3,8-11 5,7-12 5,9-12 6,5-7 3,2-5 2,4-3 2,3-4 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5"/>
    </inkml:context>
    <inkml:brush xml:id="br0">
      <inkml:brushProperty name="width" value="0.0343" units="cm"/>
      <inkml:brushProperty name="height" value="0.0343" units="cm"/>
    </inkml:brush>
  </inkml:definitions>
  <inkml:trace contextRef="#ctx0" brushRef="#br0">97797 56197 641,'-14'0'2,"2"2"4,4 0 4,3 2 3,1 0 9,2 3 10,0 2 12,2 2 11,1 0 0,4-1-11,2 0-10,3-2-12,3-1-9,0-1-7,1 0-7,1-2-8,1-1-3,0-4 1,-1-2 0,1-3 0,-1-3 2,1 0 0,0-1 2,-1-1 0,-1-1 1,-4 0 1,-5 0 0,-2 1 1,-5-1 0,-2 2-1,-4 1-2,-2 1 0,-3 1-2,-3 2 0,-3 2-1,-3 2 0,0 1-3,3 0-4,3 0-4,2 0-4,3 0-4,1 2-4,0 0-4,2 2-4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5"/>
    </inkml:context>
    <inkml:brush xml:id="br0">
      <inkml:brushProperty name="width" value="0.02492" units="cm"/>
      <inkml:brushProperty name="height" value="0.02492" units="cm"/>
    </inkml:brush>
  </inkml:definitions>
  <inkml:trace contextRef="#ctx0" brushRef="#br0">100750 57229 882,'0'-21'8,"2"5"14,0 5 14,1 5 16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49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69250 45780 665,'8'-11'-6,"2"10"4,0 10 4,1 10 4,0 2 4,-2-3 6,-3-5 5,-1-3 6,0 0 1,0 4-3,1 3-2,2 5-3,0 0-2,2-1-4,0-3-2,1-1-3,1-2-1,0-1-3,-1-1-1,1 0-1,0-3-2,0-1 1,-1-2-1,1-2 1,0-2-1,2-1 0,0 0 0,1-1 0,1-3 0,-1 0 1,1-3 2,0-2 0,1-4 1,7-7 2,4-7 2,4-7 0,4-4 1,1-2 0,0-2-1,2-2 0,3-2-7,4-2-9,6-2-11,4-2-11,-3 4-4,-10 10 3,-11 9 3,-11 11 2,-6 4-2,-1 0-9,-1 1-7,0-1-9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51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6295 43822 560,'-7'-7'6,"0"0"11,2 2 13,1 1 12,2 3 3,5 7-4,6 7-3,4 8-5,2 2-4,-1-2-4,-1 0-4,0 0-5,-1 0-3,1 5-1,1 3-1,2 4-1,-1 2-2,1-1 0,0-2-2,-1 0-1,1-2 0,0-1 0,-1-3-1,1-1 1,0-3-2,-1-3-1,1-3-3,0-3-3,1-3 1,3-2 1,3-4 1,3-2 2,4-6 1,4-6-1,6-7 1,5-7 0,5-6-1,7-7-5,8-5-2,6-6-4,7-7-2,10-9 0,9-9 0,8-8 0,-5 1-11,-18 15-21,-19 13-21,-18 14-20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58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6727 44983 530,'-6'-6'5,"2"4"13,4 4 10,3 4 13,1 3 3,1 3-3,1 3-4,2 4-3,1 1-3,1 4-3,3 3-3,2 3-2,-1 0-3,-1-3-3,-2-4-3,-2-1-3,-1-4-2,2-1-2,0-3 0,1-1-2,1-3 0,0-2 1,-1-4-1,1-2 1,2-5-4,5-4-5,5-6-6,5-3-5,4-6-4,3-3-1,3-5 1,2-3-1,2-1-3,-2 3-6,0 4-6,-1 2-6,-4 4-1,-6 7 3,-5 5 4,-6 6 4,-5 3 0,-1 0 0,-2 0-3,-2 0-1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0:58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6233 48338 539,'-6'-11'6,"4"8"14,4 10 13,4 8 13,3 7 3,3 7-7,4 5-6,2 6-6,1 3-5,1 1-2,-1-2-2,1 2-2,-1-2-2,1-2-2,0-2-3,-1-2-1,1-3-1,0-5 0,-1-5 0,1-5 1,1-5-3,5-6-3,3-6-3,4-6-5,7-11-4,7-17-4,7-17-6,9-16-6,-2-2 0,-10 13 5,-12 12 3,-10 14 4,2-2-3,14-11-11,16-13-11,14-13-11,2-2-5,-11 12 2,-11 11 0,-10 10 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66825 8575 333,'49'20'167,"16"14"-1,16 15 1,16 15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6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45531 17597 521,'1'-14'2,"0"2"4,2 4 4,0 3 4,2 1 4,4 2 3,2 0 3,3 2 3,1 0 1,-1 2-4,0 0-3,-2 2-4,-1 1-1,-1 1-1,0 3-1,-2 2 0,0 1-1,-2 0 0,-1-1-1,0 1 1,-2 1-3,-1 1-5,0 3-3,-1 2-4,-2 1-2,-1 1-1,0 1 1,-1 1 1,-2-1-3,-2-3-2,-2-3-3,-1-2-3,-2-3 0,0-1 2,0-1 1,1 0 3,-1-2 0,0-1-1,0 0-1,1-2 0,-1-1-1,2-4 1,0-2-1,2-4 0,1-2 0,1-3-2,0-4-1,2-1-2,0-2 0,2 2 5,0 2 3,2 3 3,0 1 2,2 0 1,0 2 0,2 1 1,0 3 9,2 8 19,0 6 19,1 7 19,0 5 4,-2 3-13,-2 3-11,-2 3-12,-1-1-10,0-5-5,0-5-7,0-5-7,0 1-1,0 7 0,0 7 2,0 7 1,-1 4-5,0 2-9,-2 3-10,0 1-11,0-1-5,0-2-3,2-4-2,0-2-2,1-5 0,0-5 1,0-7 1,0-5 3,1-6 0,0-4 3,2-6 0,0-4 3,1-3 2,0 0 5,0 1 6,0-1 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6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46213 17309 532,'6'-25'28,"-1"11"7,-2 12 7,-2 12 8,-1 8-1,0 3-8,0 5-9,0 3-8,0 2-5,0-2-2,0 0-2,0-1-3,0 0-2,0-1-2,0 0-3,0 1-2,0-1-1,0-2-2,0 1-1,0-2-2,0-2 1,-2-1 0,0-3 2,-1-1 2,1-7-7,7-10-12,6-12-12,6-10-13,2-3 0,-1 3 8,-1 5 11,-1 3 9,0 3 6,0 2 2,-1 3 3,1 1 2,-2 1 3,-1 0 4,-2 0 4,-2 0 3,-2 2 4,-2 4 5,-3 4 4,0 4 5,-4 2 1,-2 3-2,-4 2-2,-2 1-2,-2 2-4,1 1-4,-1 1-6,0 2-4,-1 0-6,-1 2-5,-3 3-7,-1 1-7,-1-1-1,2-5 2,2-5 2,3-5 1,-1-4-2,0-2-9,-1-4-7,-1-2-9,0-5-7,2-2-3,3-5-5,1-4-4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3"/>
    </inkml:context>
    <inkml:brush xml:id="br0">
      <inkml:brushProperty name="width" value="0.03529" units="cm"/>
      <inkml:brushProperty name="height" value="0.03529" units="cm"/>
      <inkml:brushProperty name="color" value="#F2395B"/>
    </inkml:brush>
  </inkml:definitions>
  <inkml:trace contextRef="#ctx0" brushRef="#br0">36250 9925 623,'29'-14'31,"-5"2"-8,-5 4-8,-5 3-8,-3 2-4,-1 2 1,0 2 0,-2 2 1,-1 2 1,-2 2 1,-2 1 1,-2 3 1,-1 1 1,0 2 1,0 0 0,0 1 2,3-5-7,7-12-11,8-12-12,6-11-12,2-6-4,-2 3 3,-1 2 3,-3 1 3,-2 3 3,-2 3 4,-4 3 3,-3 3 4,-2 2 9,-4 2 16,-3 2 15,-2 3 17,-3 2 4,0 4-6,-1 3-6,-1 5-5,-1 2-5,2 0-3,1-1-3,0 1-2,1 2-3,0 4-2,0 3-3,0 4-2,1 2-4,1-3-2,0-1-3,2-3-4,1-2-2,1-3-2,3-3-2,2-2-2,2-4-1,2-4 1,2-4-1,1-4 1,3-5-2,1-6-3,3-5-5,2-6-3,-1-4-1,-2 1 3,-1 0 2,-2 0 3,-3 0 1,-3 1 2,-3 1 0,-2 1 2,-3 2 4,0 2 5,-2 1 7,0 3 6,-3 2 3,-2 4 2,-4 4 2,-2 5 2,-2 1-1,1 2-5,-1 0-3,0 2-5,0 2-5,-1 6-6,-1 4-7,-1 5-7,0 1-4,4-3 0,3-3-2,2-2 1,2-2-4,1-1-2,-2 1-5,2 0-2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13"/>
    </inkml:context>
    <inkml:brush xml:id="br0">
      <inkml:brushProperty name="width" value="0.04907" units="cm"/>
      <inkml:brushProperty name="height" value="0.04907" units="cm"/>
      <inkml:brushProperty name="color" value="#FED406"/>
    </inkml:brush>
  </inkml:definitions>
  <inkml:trace contextRef="#ctx0" brushRef="#br0">59722 39681 448,'-9'-7'4,"0"1"8,-1 0 8,-1 2 8,-2 0 6,0 2 5,-1 0 4,-1 2 5,0 2 0,1 6-5,1 4-7,0 5-4,1 6-4,-3 7 0,-2 6-2,-1 8 0,-2 6-3,1 8-6,-1 6-6,1 7-5,-1 5-10,1 6-10,-1 5-11,1 4-11,1-5-13,2-15-15,4-16-14,3-16-14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7"/>
    </inkml:context>
    <inkml:brush xml:id="br0">
      <inkml:brushProperty name="width" value="0.03513" units="cm"/>
      <inkml:brushProperty name="height" value="0.03513" units="cm"/>
      <inkml:brushProperty name="color" value="#00BFF3"/>
    </inkml:brush>
  </inkml:definitions>
  <inkml:trace contextRef="#ctx0" brushRef="#br0">47046 17066 626,'8'-7'56,"1"2"-7,1 2-9,2 2-7,-1 2-6,-1 4-3,-1 2-2,0 3-3,-2 3-3,-1 0-4,0 1-3,-2 1-3,-1 1-3,-4 1-1,-2 1-1,-3 2-2,-4-2 0,0 0 0,-3 0-2,-1-2 1,-2-1-2,0-1-1,1-1-1,-1 0-2,1-3 1,2-1 1,3-2 1,1-2 3,3-2 2,4-1 3,4 0 5,4-1 3,3-2 1,3-1 0,3 0 0,4-1-1,-1-1-1,1 2-1,-2 0-1,-1 2-2,0-1-3,0 0-5,-1-2-6,1 0-6,-1 0-12,-1 0-19,-1 2-20,0 0-19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7"/>
    </inkml:context>
    <inkml:brush xml:id="br0">
      <inkml:brushProperty name="width" value="0.0293" units="cm"/>
      <inkml:brushProperty name="height" value="0.0293" units="cm"/>
      <inkml:brushProperty name="color" value="#00BFF3"/>
    </inkml:brush>
  </inkml:definitions>
  <inkml:trace contextRef="#ctx0" brushRef="#br0">47837 17347 750,'-6'-8'8,"6"0"15,4 0 16,6 1 15,3 0 0,3 2-15,3 2-15,3 2-15,1 1-12,-1 0-8,-1 0-7,-1 0-8,-2 0-5,-2 0-1,-4 0-3,-3 0-1,-2 0-1,0 2 2,-2 0 0,0 2 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7"/>
    </inkml:context>
    <inkml:brush xml:id="br0">
      <inkml:brushProperty name="width" value="0.03523" units="cm"/>
      <inkml:brushProperty name="height" value="0.03523" units="cm"/>
      <inkml:brushProperty name="color" value="#00BFF3"/>
    </inkml:brush>
  </inkml:definitions>
  <inkml:trace contextRef="#ctx0" brushRef="#br0">48180 16590 624,'-21'-5'54,"8"8"-1,7 6-1,7 7-2,2 6-3,-1 7-9,0 5-6,-2 6-9,0 4-6,0 0-9,0 2-7,0 0-7,0-2-9,-2-5-11,0-7-11,-1-6-10,-1-3-6,0-3-1,0-1-2,0-2-2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45100 20950 333,'49'20'167,"16"14"-1,16 15 1,16 15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8"/>
    </inkml:context>
    <inkml:brush xml:id="br0">
      <inkml:brushProperty name="width" value="0.04258" units="cm"/>
      <inkml:brushProperty name="height" value="0.04258" units="cm"/>
      <inkml:brushProperty name="color" value="#00BFF3"/>
    </inkml:brush>
  </inkml:definitions>
  <inkml:trace contextRef="#ctx0" brushRef="#br0">44966 21050 516,'21'8'6,"-5"2"11,-5 0 12,-4 1 11,-4 1 2,-2 2-7,-2 0-7,-2 1-8,-2 2-5,-2 1-4,-2 3-4,-1 1-4,-3 2-3,0 1 0,-1 1-2,-1 1 0,-2 0-1,-2 1-1,-1-1-2,-3 1-1,0-2 0,-1 0-1,1-1-1,-1-1-1,2-2 2,1-3 3,3-3 3,1-2 4,2-4 2,2-1 2,3-2 3,1-2 2,3-2 3,6 0 2,4-2 3,6 0 1,3-2 1,3 0-4,3-2-2,3 0-3,2 0-3,-1 0-4,1 2-3,-1 0-5,0 1-3,-3 0-4,-1 0-4,-2 0-4,-2 0-2,-1 0-1,-1 0 0,0 0-1,-1-2-1,1-4-4,1-4-3,1-3-4,1-4 1,0-3 3,-1-3 3,1-3 4,0-1 3,-1 1 5,1 1 5,0 1 4,-2 2 2,-3 3-1,-3 3-1,-2 3-1,-3 5 11,0 10 23,-2 8 23,0 9 23,-2 6 6,0 1-12,-2 2-13,0 3-12,-1-1-8,0 0-7,0-1-4,0-1-6,1-2-4,0-5-4,2-3-2,0-5-4,3-6-8,4-12-15,4-10-14,4-11-15,2-5-4,1 0 7,1-1 8,1 1 5,0 3 8,-3 7 8,-1 7 7,-2 7 7,-2 3 7,-1 4 4,0 0 5,-2 4 5,-1 2 3,-2 5 3,-2 5 4,-2 5 2,-1 3 2,0-1 0,0 1 2,0-1 1,0 0-4,2-3-7,0-1-7,2-2-7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9"/>
    </inkml:context>
    <inkml:brush xml:id="br0">
      <inkml:brushProperty name="width" value="0.03343" units="cm"/>
      <inkml:brushProperty name="height" value="0.03343" units="cm"/>
      <inkml:brushProperty name="color" value="#00BFF3"/>
    </inkml:brush>
  </inkml:definitions>
  <inkml:trace contextRef="#ctx0" brushRef="#br0">47200 20471 658,'8'-21'55,"2"5"-7,0 4-8,1 6-8,1 3-4,0 2-3,-1 2-2,1 2-2,-1 3-3,-1 4-4,0 3-4,-2 5-3,-2 2-2,-4 3-1,-4 1-2,-4 3-1,-3 0-1,-2-1-4,-1-1-1,-3-1-4,0-2-1,-1-3-2,0-3-2,1-3-2,3-2 3,8-2 9,8-2 9,8-2 7,4-3 5,1-4-2,1-4 0,1-4-2,0-1-2,-3 2-5,-1 2-4,-2 3-6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9"/>
    </inkml:context>
    <inkml:brush xml:id="br0">
      <inkml:brushProperty name="width" value="0.02864" units="cm"/>
      <inkml:brushProperty name="height" value="0.02864" units="cm"/>
      <inkml:brushProperty name="color" value="#00BFF3"/>
    </inkml:brush>
  </inkml:definitions>
  <inkml:trace contextRef="#ctx0" brushRef="#br0">47850 20831 768,'30'-14'103,"-1"5"-30,-3 3-30,-1 4-31,-2 2-14,-1 0 0,-1 0 1,-1 0 1,-2 0-5,-1 0-12,-2 0-10,-2 0-10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49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48331 19935 623,'-14'-23'24,"5"17"16,3 16 15,4 17 15,2 9 0,2 1-17,0 0-16,2 2-17,-1 0-12,-1 0-11,0 0-10,-2 0-10,0-2-13,0-5-14,0-6-14,0-3-16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0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45620 24128 485,'-21'-21'82,"3"5"-17,4 5-19,4 4-18,2 3-12,-1 1-4,-2-1-4,0 0-6,-1 0-1,-1 2 1,-2 0 0,0 2 1,-1 1 1,-1 2 2,-1 2 2,-1 2 1,-1 2 1,-1 5-2,-1 4 0,-1 3-1,0 3 0,2-1 0,3 1 0,1-1 1,3 2 0,1 3 1,2 3 0,2 3 2,2 0 0,1 0-1,0-1 1,2-1 0,0-2-1,2-2 0,0-1 0,2-3 0,0-1-1,0-3-1,0-1-1,0-2-1,0-2-1,0-1-2,0-1-3,0 0 0,2-3-5,6 1-6,4-2-6,5 0-6,3-3-2,-1-3 2,1-2 3,0-4 2,1-3 0,2-7-3,4-6-2,3-5-3,0-2 0,-3 5 3,-3 3 2,-3 5 3,-3 2 5,-3 2 8,-2 2 9,-4 2 8,-2 4 5,-2 4 4,-2 5 4,-2 6 3,-1 1 1,0 1 0,0 0-1,0-1-1,0 0-1,0-1-3,0 0-2,0-2-3,2-3-8,4-4-14,3-6-12,5-4-14,2-4-7,1-2 1,2-2-1,0-1 0,-1-1 3,-1 1 5,-3 0 5,-1 2 5,-2 1 7,0 2 7,-2 3 7,0 1 8,-2 3 10,1 6 12,0 4 12,0 5 12,0 2 1,0 0-13,-1-2-11,1-1-12,-1 0-11,0 0-9,-2-1-10,0 1-8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1"/>
    </inkml:context>
    <inkml:brush xml:id="br0">
      <inkml:brushProperty name="width" value="0.03371" units="cm"/>
      <inkml:brushProperty name="height" value="0.03371" units="cm"/>
      <inkml:brushProperty name="color" value="#00BFF3"/>
    </inkml:brush>
  </inkml:definitions>
  <inkml:trace contextRef="#ctx0" brushRef="#br0">47443 23790 652,'1'-15'5,"4"2"11,2 3 10,4 1 10,1 1 5,1 2-4,1 1-2,1 1-2,0 1-4,-4 3-5,-3 4-4,-2 2-4,-4 4-4,-1 4-4,-2 3-3,-1 5-3,-4 2-2,-4 1 1,-4 1-1,-3 1 1,-2-1-1,2-2-5,2-1-3,3-2-5,1-4-1,2-1 2,2-4 2,3-3 1,1-1 4,3-2 5,4-1 5,2 0 6,3-2 0,4-2-2,2-2-3,3-2-3,1-2-2,-1 0-1,-1-1-1,0-2-1,-2 1-5,-1 1-11,-1 0-10,0 2-11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31"/>
    </inkml:context>
    <inkml:brush xml:id="br0">
      <inkml:brushProperty name="width" value="0.06291" units="cm"/>
      <inkml:brushProperty name="height" value="0.06291" units="cm"/>
      <inkml:brushProperty name="color" value="#FED406"/>
    </inkml:brush>
  </inkml:definitions>
  <inkml:trace contextRef="#ctx0" brushRef="#br0">31350 27304 349,'0'-15'-6,"0"1"1,0 1-1,0 1 2,0 1-1,0 0 2,0 2 0,0 1 0,0 0 2,2 2 2,0 1 2,2 0 2,-1 1 13,-1-2 25,0 0 26,-1-1 24,1-1 3,4 0-19,3 0-19,5 1-20,2 3-9,1 8-2,1 7-2,2 9 0,-3 3-3,-1 1-4,-4-1-4,-3 1-4,0-2-3,2 0-2,2-1-2,1-1-2,5-5-5,7-8-5,7-10-7,7-8-5,1-6-2,-2-1 2,-3-3 2,-3-1 3,-3 0 1,-2 1 1,-1 3 2,-2 1 2,-3 4 6,0 5 10,-1 4 12,0 6 10,-2 4 2,-1 5-4,-1 5-4,-1 5-6,1 1-3,1-5-4,3-3-2,2-4-2,0-5-6,1-2-7,-1-6-8,1-2-6,-1-5-4,1-4 2,-1-3 1,1-5 2,-2 0 1,-1 3 2,-3 3 2,-1 3 1,-2 4 9,-3 6 16,-1 6 16,-2 6 15,-1 4 3,0 1-10,0 3-10,-1 2-11,2-3-9,2-3-8,2-6-10,1-4-8,3-5-4,2 0-1,1-3-1,3-2 0,0-2 3,1-2 6,-1-2 6,1-1 5,-2 0 6,-1 5 6,-3 3 6,-1 4 5,-2 4 4,-3 6 3,-1 4 4,-2 5 2,0 0-1,4-5-8,2-5-7,3-4-7,2-4-7,1-2-4,1-2-5,1-2-5,0-2-2,-1-1-1,-1-3-1,-1-1 0,-1 0 4,-1 4 10,0 4 10,-2 4 9,-3 4 5,-2 6 2,-6 4 1,-3 5 1,2 0-6,8-5-11,7-4-11,9-6-12,3-4-6,1-6 0,-1-4 1,0-5 0,1-3 0,-1-1 1,0-1-1,1-1 1,-4 2 1,-5 3 1,-7 5 2,-5 3 1,-4 5 13,0 6 21,-2 6 23,0 6 21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1"/>
    </inkml:context>
    <inkml:brush xml:id="br0">
      <inkml:brushProperty name="width" value="0.03177" units="cm"/>
      <inkml:brushProperty name="height" value="0.03177" units="cm"/>
      <inkml:brushProperty name="color" value="#00BFF3"/>
    </inkml:brush>
  </inkml:definitions>
  <inkml:trace contextRef="#ctx0" brushRef="#br0">48200 23999 692,'24'0'125,"-1"0"-33,1 0-33,-1 0-33,0-1-21,-1-1-8,-1 0-9,-1-1-8,-1-1-2,-1 0 4,-1 0 4,0 0 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1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48680 23283 559,'-15'-6'50,"4"4"4,3 4 5,3 4 2,1 4-2,2 5-10,0 5-10,2 5-9,0 3-10,0 3-6,0 1-9,0 2-6,0 3-9,0 2-9,0 4-11,0 3-9,-1-3-9,0-6-8,-2-7-9,0-7-9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2"/>
    </inkml:context>
    <inkml:brush xml:id="br0">
      <inkml:brushProperty name="width" value="0.04172" units="cm"/>
      <inkml:brushProperty name="height" value="0.04172" units="cm"/>
      <inkml:brushProperty name="color" value="#00BFF3"/>
    </inkml:brush>
  </inkml:definitions>
  <inkml:trace contextRef="#ctx0" brushRef="#br0">45600 27350 527,'18'0'89,"3"0"-20,5 0-21,3 0-19,1 0-15,-1 0-7,-3 0-9,-1 0-7,-3 0-3,-1 0 0,-3 0 1,-1 0 1,-4 1-6,-5 4-12,-4 2-13,-6 3-13,-3 1 0,-3 0 12,-4-2 11,-2 0 11,-1-3 7,-1-1 4,0-2 2,1-2 2,-1-1 3,0 0 0,1 0 1,-1 0 0,1 1 6,1 2 12,0 2 12,2 2 11,1 2 9,2 3 5,3 4 5,1 2 5,1 2-3,2 1-9,0 1-11,2 1-10,0 1-8,0 1-3,0 1-3,0 1-5,0 0-2,0 2-3,0 1-2,0 1-2,0 0-4,0 1-4,0-1-5,0 0-4,0-1-1,0-1 2,0-3 1,0-1 3,0-3-6,2-1-12,0-3-13,2-1-12,-1-5-5,-1-8 0,0-8 1,-1-8 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2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45766 28629 505,'-7'-22'-29,"2"5"9,2 3 10,2 4 10,1 2 8,2-2 4,0 0 6,2-1 5,1 0 3,1 0 3,3 2 1,2 1 2,2 0 0,1 0-3,3 0-2,2 1-3,1-1-3,1 2-3,1 0-5,1 2-2,0 0-5,-1 0-4,-1 0-4,-1 0-3,-1 1-4,-1 0-2,0 2-2,-2 1-2,-2-1-2,-1-1-3,-2 0-1,-2-1-3,-3-2-2,-2-2-1,-4-2-2,-2-2-2,-3 0 4,-2 1 8,-2 0 8,-1 2 9,-2 1 4,2 1 1,0 0 0,2 2 0,0 0 7,1 2 12,-1 0 13,0 2 13,0 1 2,0 2-5,0 2-8,1 2-6,-2 1-3,0 3-3,-2 2 0,0 2-2,0 1-1,1 1-4,0 1-1,2 1-3,1 0-2,0-1-3,2-1-1,1-1-2,1-1-2,2 0-3,2-2-1,2-1-3,2 0-3,3 0-6,3-1-6,4 1-5,2-2-7,5-2-8,3-4-7,5-2-8,3-4-4,2-2 3,4-4 0,3-2 3,-3-1 5,-8 1 9,-7 0 9,-8 2 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2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47371 26916 680,'22'-7'72,"-3"2"-13,-3 2-15,-3 2-14,-2 2-8,0 2-1,-2 2-3,-1 2-2,-1 2-2,-2 3-3,-2 3-4,-2 3-2,-3 4-4,-4 3-5,-4 4-3,-3 5-4,-3-1-3,-2-2-3,0-3-1,-1-3-3,1-3 0,3-5 2,3-3 1,3-4 2,4-5 6,8-2 10,6-6 11,7-2 9,4-2 3,1 2-4,1 2-5,1 2-4,-1 1-6,-3-2-8,-3 0-8,-2-2-7,-3 0-7,1 1-5,0-1-5,-1 0-5,0 0-1,-2 0 3,-2 0 4,-2 0 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3"/>
    </inkml:context>
    <inkml:brush xml:id="br0">
      <inkml:brushProperty name="width" value="0.02605" units="cm"/>
      <inkml:brushProperty name="height" value="0.02605" units="cm"/>
      <inkml:brushProperty name="color" value="#00BFF3"/>
    </inkml:brush>
  </inkml:definitions>
  <inkml:trace contextRef="#ctx0" brushRef="#br0">48150 27250 844,'17'0'50,"1"0"-10,3 0-10,1 0-10,2 0-9,-1 0-6,1 0-8,-1 0-7,-1 0-8,-3 0-9,-3 0-11,-2 0-10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3"/>
    </inkml:context>
    <inkml:brush xml:id="br0">
      <inkml:brushProperty name="width" value="0.03159" units="cm"/>
      <inkml:brushProperty name="height" value="0.03159" units="cm"/>
      <inkml:brushProperty name="color" value="#00BFF3"/>
    </inkml:brush>
  </inkml:definitions>
  <inkml:trace contextRef="#ctx0" brushRef="#br0">48359 26650 696,'-15'9'53,"4"3"1,3 4-1,3 2 2,2 3-9,3 5-17,4 3-16,2 4-16,1 5-14,-2 4-13,-2 6-13,-2 4-11,-1-2-4,2-8 5,0-9 4,2-9 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3"/>
    </inkml:context>
    <inkml:brush xml:id="br0">
      <inkml:brushProperty name="width" value="0.04304" units="cm"/>
      <inkml:brushProperty name="height" value="0.04304" units="cm"/>
      <inkml:brushProperty name="color" value="#00BFF3"/>
    </inkml:brush>
  </inkml:definitions>
  <inkml:trace contextRef="#ctx0" brushRef="#br0">45599 29750 511,'-8'29'116,"2"-5"-26,1-5-26,0-5-26,-1 4-12,-6 11-1,-4 12-1,-5 12 0,-1 3-2,1-6-4,3-6-3,1-6-4,2-2-3,-1 0-3,0 2-2,1 1-4,-1-2-5,2-2-7,1-3-8,1-3-7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4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45950 30571 464,'7'-8'0,"-2"0"0,-3 1 0,0-1 0,-1 3 7,1 8 16,3 6 16,2 7 15,0 5 3,0 3-8,-2 3-10,0 3-8,-1 0-7,0-1-2,-1-3-2,1-1-4,1-3-4,0-3-7,1-3-7,2-3-6,0-5-6,0-6-3,-1-8-4,1-6-4,1-6-1,2-3 1,1-5 1,3-3 0,0-1 1,-1 1 1,-1 3 0,0 2 1,-2 2 2,-3 5 4,-1 3 3,-2 4 3,-1 5 12,0 6 20,0 6 20,0 6 19,-1 3 6,-1 1-10,0 1-11,-1 1-9,-1 1-6,0-1-6,0 1-3,0-1-5,0 1-4,0 1-6,0 1-5,0 2-4,0-2-4,0 0 2,0-1 1,0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4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47481 31000 514,'0'23'146,"0"-1"-35,0-1-35,0-1-34,0 0-20,-2-1-3,0 1-5,-1-1-4,2-4-13,7-12-22,7-11-21,8-9-23,0-5-1,-3 4 19,-5 5 19,-3 3 19,-2 4 17,0 4 14,0 4 13,0 4 15,-1 3 5,-1 3-5,0 4-5,-2 2-4,0 1-7,0 1-7,0-1-7,0 1-9,-1-1-4,-1-3-2,0-1-1,-1-2-3,-1-2-14,0 1-31,0 0-28,0 0-29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42"/>
    </inkml:context>
    <inkml:brush xml:id="br0">
      <inkml:brushProperty name="width" value="0.04655" units="cm"/>
      <inkml:brushProperty name="height" value="0.04655" units="cm"/>
      <inkml:brushProperty name="color" value="#FED406"/>
    </inkml:brush>
  </inkml:definitions>
  <inkml:trace contextRef="#ctx0" brushRef="#br0">55580 44644 472,'-7'-18'60,"2"10"4,2 11 6,2 12 4,0 6-3,-2 2-14,-2 4-12,-1 3-14,-2 0-9,0-1-6,0-3-5,0-1-6,0-1-3,-1 4-3,-2 3-1,0 3-1,0 0-4,1 0-3,1-1-3,0-1-4,2-3-3,1-2-4,0-3-2,2-3-4,1-7-6,2-10-13,2-12-12,2-10-11,1-4 1,2 3 14,0 3 13,1 3 14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4"/>
    </inkml:context>
    <inkml:brush xml:id="br0">
      <inkml:brushProperty name="width" value="0.0365" units="cm"/>
      <inkml:brushProperty name="height" value="0.0365" units="cm"/>
      <inkml:brushProperty name="color" value="#00BFF3"/>
    </inkml:brush>
  </inkml:definitions>
  <inkml:trace contextRef="#ctx0" brushRef="#br0">48150 29650 602,'28'14'121,"-5"-1"-27,-7-2-28,-5-2-26,-3 0-17,-2 1-4,-1 3-5,0 2-5,-3 1-3,-2 1-2,-4 1-2,-2 2-3,-2-2-1,-2 0-3,0 0-3,-1-2-2,0-2-1,0-3 2,2-2 2,1-4 3,3-1-1,7 0-2,8 0-3,6 0-2,4-1 0,-1-1-1,1 0 1,0-1-1,-1-3-3,1-2-9,-1-4-9,1-2-9,-2-1-3,-3 1 3,-3 0 1,-2 2 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5"/>
    </inkml:context>
    <inkml:brush xml:id="br0">
      <inkml:brushProperty name="width" value="0.03015" units="cm"/>
      <inkml:brushProperty name="height" value="0.03015" units="cm"/>
      <inkml:brushProperty name="color" value="#00BFF3"/>
    </inkml:brush>
  </inkml:definitions>
  <inkml:trace contextRef="#ctx0" brushRef="#br0">48750 29650 729,'43'0'117,"-6"0"-33,-7 0-34,-7 0-33,-5 0-17,-1 0 1,-2 0-1,-2 0 1,-2 0-5,-1 0-11,-1 0-10,0 0-11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1:55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49247 29200 551,'-15'0'12,"4"2"23,3 0 25,3 2 24,1 1 3,2 5-20,0 4-18,2 4-18,0 3-15,0 5-9,0 3-8,0 4-9,0 5-8,0 4-5,0 6-4,0 4-6,0-2-8,0-8-11,0-9-11,0-9-12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9:41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59883 28331 585,'-6'-7'41,"4"1"-5,4 0-4,4 2-5,5 0-1,5 2 2,7 0 2,5 2 2,1 0-2,-7 2-7,-5 0-5,-6 2-7,-4 1-4,-1 1 0,0 3 0,-2 2-1,0 1-1,0 0 0,0-1-1,0 1 1,-1 0-2,-2 0-1,-2-1-2,-2 1-1,-2 1 0,-2 1 0,-2 3 0,-1 2 0,-2-1-3,0-1-3,0-3-6,0-1-4,1-4-7,1-6-8,0-6-8,2-6-9,1-3-1,0-1 9,2-2 7,1 0 8,0 0 6,2 1 7,0 1 5,2 1 6,0 0 3,0 2-1,0 1-1,0 1 0,-1 4 10,0 9 21,-2 10 20,0 8 21,-1 2 3,0-3-16,0-5-15,0-3-15,1-1-10,0 5-4,2 4-3,1 3-5,-1 3-3,-1 3-3,0 1-3,-1 2-3,-1 1-3,2-3-2,0-2-2,2-1-2,0-4-3,0-2-2,0-3-3,0-2-3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9:42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60691 27390 660,'-14'-5'29,"5"8"2,3 6 1,4 7 3,2 6-3,0 5-6,0 5-7,0 5-6,0 1-4,0-2 0,0-2-2,0-1 0,0-2-1,0 0 1,0 1-1,0-1 1,-1 0-1,-1-2-2,0 0-2,-1-1-3,-1-2-1,0-5-2,0-3-2,0-4-1,1-5-4,0-5-6,2-4-7,0-6-5,3-3-1,4-1 6,4-3 5,4-2 6,1 0 3,-1 1 0,-1 1 1,0 1 1,-3 1 3,1 4 6,-2 2 5,0 4 5,-1 1 4,-1 0-2,1 0 0,0 0-1,-1 1 2,-2 4 4,-3 2 4,0 4 5,-2 0 0,0-1-4,0-1-3,0 0-5,-1 0-2,-1 1-2,0 3-2,-1 2-2,-3 0-3,-2 1-3,-3 0-4,-3-1-4,-3 0-3,0-1-4,-1 0-3,-1-2-4,0-1-3,1-2 1,1-3-1,1-1 1,1-2-4,2-4-3,2-2-4,3-3-4,1-3-1,2-2 5,2-2 3,2-1 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9:42"/>
    </inkml:context>
    <inkml:brush xml:id="br0">
      <inkml:brushProperty name="width" value="0.03241" units="cm"/>
      <inkml:brushProperty name="height" value="0.03241" units="cm"/>
      <inkml:brushProperty name="color" value="#F2395B"/>
    </inkml:brush>
  </inkml:definitions>
  <inkml:trace contextRef="#ctx0" brushRef="#br0">61662 28183 678,'-8'-6'22,"0"4"11,0 4 10,0 4 10,1 3-2,1 1-14,0 3-15,2 2-14,-1 1-8,-2 1-1,-2 1-1,-1 1-1,-1-1 1,2-2 2,2-4 1,2-3 2,2-1 1,1 2-2,0 0-1,2 1-2,0 0-1,0 0-1,0-2 0,0 0-1,1-2-1,1-1-3,3-1-3,2 0-2,1-2 0,0 0 2,0-2 2,0 0 3,-1 0 2,1 4 2,0 2 0,0 3 2,-3 2 4,-2 0 4,-6 0 6,-2-1 4,-4 2 2,-2 2-1,-2 1-2,-1 3-2,-2 0-2,1-3-4,-1-1-3,0-2-3,1-2-3,1-1-2,1 0-3,1-2-3,1-3-10,2-4-18,2-6-18,3-4-19,1-2-1,3 2 15,4 3 14,2 1 15,2 0 9,0-2 4,0-2 4,0-1 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9:42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62428 28583 567,'6'-13'-5,"-2"5"20,-4 4 22,-2 6 21,-2 3 5,0 3-11,0 4-11,0 2-12,0 3-6,-2 1-2,0 3-3,-1 1-1,-1 1-3,0-1-1,0-1-2,1-1-1,0-1-2,2-3-3,2-1-2,2-2-4,4-5-8,7-8-15,8-8-13,6-8-16,2-5-1,-2-3 10,-1-3 10,-2-2 10,-4-2 6,-1 1 3,-4 1 1,-3 1 3,-2 2 4,0 3 4,-2 3 4,0 3 6,-4 3 4,-6 3 4,-6 2 4,-6 4 4,-1 2 0,3 2-4,3 2-4,3 2-4,0 2-8,0 2-11,-1 1-11,-1 3-11,0 1-6,4 0-1,2-1-3,4 1-1,2-1 3,0-2 6,2-2 7,0-2 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9:43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62950 28850 642,'14'1'5,"-3"2"12,-2 2 12,-4 2 13,-2 0 2,0 1-6,-2 0-7,0 0-6,-2 1-4,0 3-2,-2 3-1,0 4-3,0 0-2,0 1-1,2-1-3,0 1-1,1-2-2,-2-1-2,0-2-3,-1-3 0,-1 0-3,3 0-1,2-1-2,3 1-1,1-2-4,3-2-5,3-4-6,4-2-5,2-2-5,5 0-4,3 0-3,5 0-5,-1-2 1,-3 0 6,-5-3 5,-3-2 6,-4 0 4,-3 0 4,-3 2 4,-2 1 3,-2 0 1,0 0-2,0 0 0,0 0-2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9:43"/>
    </inkml:context>
    <inkml:brush xml:id="br0">
      <inkml:brushProperty name="width" value="0.0323" units="cm"/>
      <inkml:brushProperty name="height" value="0.0323" units="cm"/>
      <inkml:brushProperty name="color" value="#F2395B"/>
    </inkml:brush>
  </inkml:definitions>
  <inkml:trace contextRef="#ctx0" brushRef="#br0">63475 29066 681,'-21'-12'64,"6"8"-4,7 8-6,5 8-5,2 6-9,-2 8-11,-2 7-12,-2 7-11,0 6-11,-1 6-6,0 5-8,0 7-7,0-3-9,1-12-11,-1-12-11,0-11-10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9:55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19705 10390 579,'-17'-1'0,"-2"-1"0,-1 0 0,-3-1 0,2-1 4,5 0 10,5 0 9,5 0 10,4 1 3,5 2-1,6 2-1,4 2-2,6 3-2,5 4-2,6 3-3,7 5-3,2 5-2,2 7-2,1 6-2,0 8-2,2 5-1,0 6-3,2 4-3,1 5-1,1 3-5,3 3-8,4 1-7,2 3-8,-3-6-1,-8-13 4,-10-13 3,-7-12 4,-6-7-7,1-3-20,-1-1-18,1-2-19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43"/>
    </inkml:context>
    <inkml:brush xml:id="br0">
      <inkml:brushProperty name="width" value="0.0412" units="cm"/>
      <inkml:brushProperty name="height" value="0.0412" units="cm"/>
      <inkml:brushProperty name="color" value="#FED406"/>
    </inkml:brush>
  </inkml:definitions>
  <inkml:trace contextRef="#ctx0" brushRef="#br0">55600 45377 533,'1'-21'38,"2"7"0,2 5 2,2 7 0,2 2-1,3 0-3,3 0-2,3 0-4,2 0-2,1 0-2,1 0-1,1 0-3,1-1-2,1 0-3,1-2-3,1 0-4,-1-1-3,-3 0-5,-3 0-4,-3 1-5,-2-1-10,-1 2-19,-1 0-16,0 2-18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09:57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45600 16250 685,'10'47'83,"4"2"-18,3 0-19,5 2-19,2 0-10,2 0-2,3-1-2,1 2-2,3-1-1,1 1-1,2 1 0,2 2-1,6 3-6,8 7-12,10 7-10,8 7-11,-2-4-10,-13-15-8,-12-14-8,-13-15-8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25"/>
    </inkml:context>
    <inkml:brush xml:id="br0">
      <inkml:brushProperty name="width" value="0.04528" units="cm"/>
      <inkml:brushProperty name="height" value="0.04528" units="cm"/>
      <inkml:brushProperty name="color" value="#F2395B"/>
    </inkml:brush>
  </inkml:definitions>
  <inkml:trace contextRef="#ctx0" brushRef="#br0">88485 34150 485,'-21'0'1,"-10"0"1,-9 0 2,-9 0 1,-1 0 1,13 2 1,12 0 0,11 2 1,6-1 1,-2-1-1,0 0 1,-1-1 1,0-1 2,0 1 3,2 2 3,1 0 4,3 1 5,8-2 5,6 0 6,7-2 6,4 0-2,-1 0-8,1 0-7,0 0-8,1 0-5,2 0-1,4 0-1,4 0-1,-1 1-1,0 0-2,-1 2-2,-1 0-2,1 0-1,3 0 0,2-2 0,4 0 0,0-1 0,-3 2 0,-4 0 0,-1 2 1,-2-1-1,4-1-1,3 0-1,3-2-2,0 0 0,0 0 0,-1 0 0,-1 0 0,-1 0-1,2 0 0,1 0-1,1 0 1,-1 0-1,0 0 0,-1 0 1,-1 0 0,-2 0-1,-2 0 1,-2 0-1,-1 0 1,0 0-1,3 0-1,2 0-1,4 0-1,1 1 0,-2 0 0,0 2-1,-1 0 1,0 0 0,1 0 0,0-2 1,2 0 1,0-1-1,0 0-3,1 0-2,-1 0-3,0 0-1,0 0-3,0 0-1,1 0-2,-2 0-2,0 0 1,-2 0-2,1 0 1,-2 0-1,0 0 0,0 0 0,1 0 0,-1 0 0,2 0 1,1 0 0,1 0 2,0 0 1,0 0-1,0 0 0,0 0 0,-1 0 2,-1 2 2,-3 0 3,-2 2 3,-3-1 2,-7 0 3,-5-2 1,-6 0 3,0-1 1,7 0-1,7 0 0,7 0 0,3 0-1,-2 0 2,0 0 0,-1 0 1,0-1 1,-1 0 2,0-2 1,1 0 3,-2-1 1,-2 0 3,-1 0 1,-3 0 3,-1 1 1,-3 0 0,-1 2 1,-2 0 0,-3 1 1,-1 0 1,-2 0 2,-2 0 0,-1 0-3,-1 0-8,1 0-7,0 0-9,-1 1-8,0 2-10,-2 2-10,0 2-10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46"/>
    </inkml:context>
    <inkml:brush xml:id="br0">
      <inkml:brushProperty name="width" value="0.02931" units="cm"/>
      <inkml:brushProperty name="height" value="0.02931" units="cm"/>
      <inkml:brushProperty name="color" value="#F2395B"/>
    </inkml:brush>
  </inkml:definitions>
  <inkml:trace contextRef="#ctx0" brushRef="#br0">67164 22763 750,'-7'-8'0,"2"0"7,2 0 6,2 0 7,2 1 1,2 1-2,2 0-3,2 2-3,2 0-1,2 2 1,1 0-1,3 2 1,0 0 0,-1 2-3,-1 0-1,0 2-2,-2 1-2,-3 1 1,-1 3-1,-2 2 1,-1 1-2,0 0 0,0-1-1,0 1-1,-1 0-1,-2 1 2,-2 1 1,-2 2 1,-2-1-2,0-1-2,-1-1-5,-2 0-3,0-1-3,-1 1-3,-2 1-2,0 1-4,-1 0-1,1-3-2,-1-1 0,0-2-2,1-2 0,1 0 1,0-2 0,2 0 1,1-3 1,0-2 2,2-4 0,1-2 1,0-3 2,2 0 2,0-1 1,2-1 2,0-2 2,2 0 3,0-1 2,2-1 3,-1 0 1,-1 2-3,0 3-1,-2 1-2,0 3 12,0 6 23,0 4 25,0 6 25,0 2 2,0 3-19,0 2-20,0 1-18,0 2-15,-2 1-10,0 1-10,-1 1-10,-1 0-5,0-3 1,0-1 0,0-2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46"/>
    </inkml:context>
    <inkml:brush xml:id="br0">
      <inkml:brushProperty name="width" value="0.03129" units="cm"/>
      <inkml:brushProperty name="height" value="0.03129" units="cm"/>
      <inkml:brushProperty name="color" value="#F2395B"/>
    </inkml:brush>
  </inkml:definitions>
  <inkml:trace contextRef="#ctx0" brushRef="#br0">68002 22600 703,'-14'31'88,"3"-1"-17,2-2-18,4 1-16,1-2-13,0 0-8,0 1-9,0-1-7,0 0-7,1-1-5,-2-1-5,2-1-5,-1-2-4,0-5-3,0-3-3,0-4-2,1-5-3,2-6-2,2-6-1,2-6-3,1-2 5,0 1 7,0 1 10,0 0 8,-1 1 7,2-1 6,-2-1 5,1-1 6,1 0 7,0 4 10,1 3 10,2 2 9,1 2 2,1 1-8,3-2-8,2 2-7,0-1-8,-1 2-4,-1 0-7,0 2-6,-2 0-2,1 0 1,0 0 0,0 0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46"/>
    </inkml:context>
    <inkml:brush xml:id="br0">
      <inkml:brushProperty name="width" value="0.03295" units="cm"/>
      <inkml:brushProperty name="height" value="0.03295" units="cm"/>
      <inkml:brushProperty name="color" value="#F2395B"/>
    </inkml:brush>
  </inkml:definitions>
  <inkml:trace contextRef="#ctx0" brushRef="#br0">68546 22616 667,'0'-12'42,"0"8"1,0 8 0,0 8 2,-1 5-4,-1 5-7,0 3-7,-1 5-6,-1 1-6,0 0-4,0 0-4,0 1-3,0-2-6,0 0-5,0-1-6,0-1-6,0 1-5,1 2-6,-2 4-6,2 3-7,-1-2-2,0-8-1,0-6 0,0-6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46"/>
    </inkml:context>
    <inkml:brush xml:id="br0">
      <inkml:brushProperty name="width" value="0.03025" units="cm"/>
      <inkml:brushProperty name="height" value="0.03025" units="cm"/>
      <inkml:brushProperty name="color" value="#F2395B"/>
    </inkml:brush>
  </inkml:definitions>
  <inkml:trace contextRef="#ctx0" brushRef="#br0">69177 23012 727,'0'-14'3,"-2"3"8,0 3 7,-1 2 7,0 2 2,3 1-3,4-1-1,2 0-3,3 0-1,2 2 1,2 0 1,1 2 2,1 0-4,0 2-6,-2 0-6,-1 2-8,-1 0-6,0 1-6,-2 2-6,-1 0-6,0 1-5,-2 0-5,-1 0-5,0-1-4,-2 1 0,-2 0 4,-2 0 5,-2 0 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47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69176 23450 721,'-21'7'4,"5"-1"7,5 0 7,5-2 8,4 0 4,5 0 1,6 0 2,4 0 1,3-1-2,1 0-7,1-2-6,1 0-6,0-2-11,-1 0-12,-1-2-13,0 0-14,-3-1-6,-1 0-1,-3 0 1,-1 0 0,-1 0 2,0 1 5,0-1 4,0 0 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47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69838 22683 620,'-8'-6'91,"2"4"-19,1 4-18,0 4-18,2 3-11,0 3-3,2 3-5,0 4-3,1 0-2,0 1-3,0-1-2,0 1-1,1-2-2,0-1 0,2-2-2,0-3 0,1 0-1,0 0 0,0 0-1,0-1 0,0 1 0,2 0 0,0-1 0,1 1-1,1 0 0,0 0-1,0-1-2,0 1 0,-2 1-1,-3 0 1,-2 1 2,-4 1 0,-2 0 1,-1-3-2,-3-1-2,-2-2-2,-2-1-3,-1 2-7,-3 0-7,-1 1-6,-3-1-2,0-2 2,-1-4 2,0-2 3,0-3-2,4-1-6,5 0-7,3-1-5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47"/>
    </inkml:context>
    <inkml:brush xml:id="br0">
      <inkml:brushProperty name="width" value="0.0322" units="cm"/>
      <inkml:brushProperty name="height" value="0.0322" units="cm"/>
      <inkml:brushProperty name="color" value="#F2395B"/>
    </inkml:brush>
  </inkml:definitions>
  <inkml:trace contextRef="#ctx0" brushRef="#br0">70300 22714 683,'8'-8'65,"2"2"-10,0 1-9,1 0-11,2 2-6,3 1-2,4 0-3,2 2-3,0 0-8,-3 0-11,-3 0-14,-3 0-12,-2-1-12,0 0-12,-2-2-12,0 0-11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5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72270 6050 999,'-97'1'0,"29"2"0,26 2 0,29 1 0,13 2-6,2-2-12,0-1-12,2 0-12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43"/>
    </inkml:context>
    <inkml:brush xml:id="br0">
      <inkml:brushProperty name="width" value="0.05064" units="cm"/>
      <inkml:brushProperty name="height" value="0.05064" units="cm"/>
      <inkml:brushProperty name="color" value="#FED406"/>
    </inkml:brush>
  </inkml:definitions>
  <inkml:trace contextRef="#ctx0" brushRef="#br0">56688 44310 434,'0'-17'4,"0"-1"8,0-3 8,0-1 7,-1 3 9,0 9 8,-2 8 8,0 10 8,-2 5 0,0 5-9,-1 3-9,-2 5-9,0 2-5,-1 0-4,-2 2-3,0 1-2,0 0-5,1 1-3,0-1-5,2 0-5,0 2-2,-2 1-3,0 2-2,-1 2-2,0 1-6,2 0-11,3 0-10,1 1-11,1-4-5,2-4-1,0-5 1,2-5-1,0-4 1,0-3 1,0-3 3,0-2 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55"/>
    </inkml:context>
    <inkml:brush xml:id="br0">
      <inkml:brushProperty name="width" value="0.03854" units="cm"/>
      <inkml:brushProperty name="height" value="0.03854" units="cm"/>
      <inkml:brushProperty name="color" value="#00BFF3"/>
    </inkml:brush>
  </inkml:definitions>
  <inkml:trace contextRef="#ctx0" brushRef="#br0">73127 28809 570,'0'-14'-4,"2"3"5,0 3 4,2 2 6,-1 4 7,-1 4 8,0 4 9,-1 4 9,-4 4 2,-2 5-3,-5 5-5,-4 5-3,-1 2-5,-1 1-4,1-1-5,-1 0-5,1 1-3,1 1-3,0 1-2,2 0-4,0 1-2,1-1 0,-1-2-3,0 0 0,1-2-7,3-5-11,1-4-10,2-3-11,2-5-8,2-6-3,2-6-5,2-6-3,2-6 3,4-6 9,2-5 9,3-6 10,1-4 7,-1 1 4,-1 0 3,0-1 4,-2 3 2,-1 6 3,-1 3 0,0 6 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55"/>
    </inkml:context>
    <inkml:brush xml:id="br0">
      <inkml:brushProperty name="width" value="0.03953" units="cm"/>
      <inkml:brushProperty name="height" value="0.03953" units="cm"/>
      <inkml:brushProperty name="color" value="#00BFF3"/>
    </inkml:brush>
  </inkml:definitions>
  <inkml:trace contextRef="#ctx0" brushRef="#br0">73600 29227 556,'7'-8'0,"-2"0"0,-3 1 0,0-1 0,-2 0 1,2 2 0,0 1 2,1 0 0,1 4 9,-2 6 12,0 6 15,-2 6 14,1 2 2,0 1-9,2-1-9,0 1-9,1 0-6,0 1-2,0 1-1,0 1-3,0-1-2,1-1 1,2-3-1,0-1 0,1-2-7,2-1-11,0-1-13,1 0-12,2-6-5,0-8 1,1-10 1,1-8 2,1-5 0,1-3 3,2-1 2,0-2 1,-2 1 4,-1 5 4,-4 5 6,-3 5 4,-1 3 4,-2 0 3,-1 2 1,0 1 3,-2 2 8,-1 6 12,0 4 12,-1 6 14,-1 4 0,0 5-9,0 4-10,0 7-10,0-1-9,0-2-8,0-3-7,0-3-9,-1-2-5,-1-1-6,0-1-5,-1 0-5,-1-3-4,2-1-3,0-2-2,2-2-3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56"/>
    </inkml:context>
    <inkml:brush xml:id="br0">
      <inkml:brushProperty name="width" value="0.04473" units="cm"/>
      <inkml:brushProperty name="height" value="0.04473" units="cm"/>
      <inkml:brushProperty name="color" value="#00BFF3"/>
    </inkml:brush>
  </inkml:definitions>
  <inkml:trace contextRef="#ctx0" brushRef="#br0">75200 29256 491,'0'23'68,"0"-3"-17,0-1-16,0-2-17,0-1-7,0 1-2,0 1-1,0 1-1,0-1-2,0-1-2,0-2-4,0-2-3,0-5-3,2-5-1,0-6-4,2-5-1,1-6-2,6-4-2,2-3-1,5-5-1,1 1 0,-1 3 4,-1 5 3,-1 3 4,-1 3 3,-2 2 5,-3 3 5,-1 1 3,-2 3 8,-2 6 8,-2 4 9,-2 5 8,-1 3 1,0 0-5,0-1-7,0 1-5,-1-1-6,0-1-4,-2-1-4,0 0-5,1-2-8,2-1-12,4-1-12,2 0-11,3-4-5,2-2 2,1-6 3,3-2 2,0-4 4,-1-2 3,-1-2 5,0-1 3,-1-3 3,0-2 1,-1-1 2,1-2 1,-1-2 3,-1 3 5,0 0 3,-2 1 5,-1 2 4,0 4 4,-2 4 3,0 5 4,-2 2 9,-1 6 12,0 2 14,-1 5 12,-2 3 2,-1 2-11,0 1-11,-1 3-10,-1 0-8,2 1-4,0-1-5,2 1-5,0-1-2,0-1-2,0-1-1,0-1-2,0-1-1,0 0-1,0-2-2,0-1-1,2-2-7,6-4-11,4-4-10,5-4-12,2-5-2,-1-4 5,-1-5 8,0-5 5,-3-2 6,-3-1 4,-3 1 4,-2-1 4,-2 1 4,0 1 3,-1 1 3,1 1 4,-1 1 2,-4 1 0,-2 1 0,-3 1 2,-3 1-2,0 2 0,-2 3-1,0 1-2,0 1-4,-1 0-8,0 0-7,0 1-7,1 0-11,-1 2-15,0 2-13,0 2-15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56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77523 29683 590,'16'-6'105,"-2"4"-23,-1 4-25,-1 4-25,-1 2-12,0 1-2,-2 2-2,-1 0-2,-1 1-2,-2 1-5,-2 1-5,-2 2-3,-2 0-3,-2 1-2,-2 1-1,-2 1-1,-2-1-1,-1-1 0,-3-2 0,-2-3 0,0 0 0,-1 0 1,0-1 2,1 1 2,-1-1 1,2 0 4,1-2 4,1-1 3,4 0 4,6-2 4,7-1 6,8 0 4,4-2-2,5-1-8,3 0-10,5-1-8,1-2-8,0-1-7,1 0-7,-1-1-8,-1-1-4,-3 2-2,-3 0-2,-3 2-2,-3 0-2,-3 0 0,-3 0 0,-2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0:57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41379 33761 504,'-9'-13'35,"12"8"9,13 7 9,14 6 9,7 3 0,4 1-10,4 0-10,4 0-10,3-2-6,2-1-4,1-2-2,3-2-3,5-1-3,6 1-5,6 2-4,8 0-4,6 0-4,5-2 0,4-3-2,5 0-1,5-3-7,4 0-12,3-2-11,5 0-13,-5-1-4,-13 0 2,-12 0 2,-13 0 3,-11 0 2,-9 1 2,-8-1 1,-9 0 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02"/>
    </inkml:context>
    <inkml:brush xml:id="br0">
      <inkml:brushProperty name="width" value="0.02979" units="cm"/>
      <inkml:brushProperty name="height" value="0.02979" units="cm"/>
      <inkml:brushProperty name="color" value="#00BFF3"/>
    </inkml:brush>
  </inkml:definitions>
  <inkml:trace contextRef="#ctx0" brushRef="#br0">79650 33778 738,'30'0'37,"-1"0"-7,-3 0-8,-1 0-7,0 0-4,2-2 3,4 0 1,3-2 1,2-1 1,1-1-3,0-3-3,2-2-2,0 0-2,-2 2-1,0 3-2,-1 1-2,-1 1-1,-1 2 1,-1 0 0,-1 2 1,-2 1 0,-2 2 0,-2 2 0,-1 2 0,-1 0 0,-1 1-1,1 0-1,-1 0 0,1-1 0,-1-1 0,1 0 0,-1-2 0,0 0-1,-1 0 0,-1 0-1,0 0 0,-3-1-1,1 0 0,-2-2 0,-1 0 0,0-1 0,0 0-1,-1 0 0,1 0 0,0 0-2,-1 0-2,1 0-2,0 0-2,-1 0-2,-1 0-2,-1 0-1,-1 0-1,-1 0-6,0 2-10,-2 0-10,0 2-10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1"/>
    </inkml:context>
    <inkml:brush xml:id="br0">
      <inkml:brushProperty name="width" value="0.03117" units="cm"/>
      <inkml:brushProperty name="height" value="0.03117" units="cm"/>
      <inkml:brushProperty name="color" value="#00BFF3"/>
    </inkml:brush>
  </inkml:definitions>
  <inkml:trace contextRef="#ctx0" brushRef="#br0">71791 17208 705,'-4'-15'7,"8"4"14,8 3 13,7 3 14,4 1 1,-3 2-10,-1 0-11,-2 2-11,-1-1-5,3 0-1,1-2 0,3 0-1,0-1-3,1 0-6,-1 0-8,1 0-5,-2 0-6,-3 0-5,-3 0-4,-3 1-4,-3 1-5,-4 5-5,-4 6-5,-4 4-4,-3 1 2,0-1 10,-1-2 10,-2-2 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1"/>
    </inkml:context>
    <inkml:brush xml:id="br0">
      <inkml:brushProperty name="width" value="0.03054" units="cm"/>
      <inkml:brushProperty name="height" value="0.03054" units="cm"/>
      <inkml:brushProperty name="color" value="#00BFF3"/>
    </inkml:brush>
  </inkml:definitions>
  <inkml:trace contextRef="#ctx0" brushRef="#br0">71757 17750 720,'-22'0'2,"5"0"4,3 0 3,4 0 5,3 1 3,2 2 4,2 2 4,2 2 4,1 1 0,0 3-2,0 2-3,0 2-2,0 2-4,-2 3-5,0 3-4,-1 3-4,-2 2-2,2 2-1,-1 3 0,0 1 0,-1 1-1,0-2-3,-1 0-1,-2-1-2,1 2-2,1 3-1,0 4-1,2 4-1,0-3-2,2-8-3,0-9-2,2-9-3,0-8-6,2-10-10,0-8-10,2-9-10,0-3 1,0 3 12,-1 3 13,2 2 12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2"/>
    </inkml:context>
    <inkml:brush xml:id="br0">
      <inkml:brushProperty name="width" value="0.03522" units="cm"/>
      <inkml:brushProperty name="height" value="0.03522" units="cm"/>
      <inkml:brushProperty name="color" value="#00BFF3"/>
    </inkml:brush>
  </inkml:definitions>
  <inkml:trace contextRef="#ctx0" brushRef="#br0">71750 18274 624,'7'-21'1,"-2"3"1,-3 4 2,0 5 1,-1 1 3,1 0 3,3 0 4,2 0 3,2 1 2,2 1-1,2 0 0,1 2-1,3 1-1,2 0 0,1 1 0,3 2-1,0 0-2,1 0-1,-1 0-3,1 0-3,-2 0 1,-1 0 0,-3 0 3,-1 0 1,-2 0-4,-1 0-11,0 0-9,-2 0-11,-2-1-6,-4-4-4,-4-2-3,-4-3-3,-3-3 2,-2 0 7,-2-1 9,-2-1 7,1 0 6,1 4 5,2 3 4,2 3 6,0 1 4,-2 0 3,-2 0 5,-1 0 4,-2 1 1,2 2 0,1 2-1,1 2-1,0 2 0,0 4-1,0 2 0,0 3-2,0 2 0,1 1-2,-1 2-1,0 0-2,0 1-2,2 1-1,1 1-2,0 1-2,2-1-2,2-1-2,2-3-2,2-1-1,2-3-4,2-1-3,2-2-5,2-2-4,1-2-4,1-1-5,1 0-4,2-2-4,0-1-5,3-4-4,1-2-6,3-3-4,-2-2 2,-3 0 9,-4 0 9,-4 0 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2"/>
    </inkml:context>
    <inkml:brush xml:id="br0">
      <inkml:brushProperty name="width" value="0.03027" units="cm"/>
      <inkml:brushProperty name="height" value="0.03027" units="cm"/>
      <inkml:brushProperty name="color" value="#00BFF3"/>
    </inkml:brush>
  </inkml:definitions>
  <inkml:trace contextRef="#ctx0" brushRef="#br0">73247 16845 726,'8'-7'1,"0"0"0,0 2 2,-1 1 1,1 2 5,0 5 9,0 6 9,0 4 9,-2 3 2,-2 1-8,-4 1-7,-2 2-6,-4-1-4,-2 1 1,-3-1 0,-4 1 1,0-1-4,-1-1-12,0-1-10,1-1-10,3-2-3,8-2 7,8-4 5,8-3 8,4-2 2,1-4-1,1-2-1,1-3-1,0-2-3,-3 2-2,-1 1-4,-2 0-3,-3 3-6,-4 2-9,-4 3-7,-4 4-9,-2 0 2,0-1 10,0 0 10,0-2 10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44"/>
    </inkml:context>
    <inkml:brush xml:id="br0">
      <inkml:brushProperty name="width" value="0.05395" units="cm"/>
      <inkml:brushProperty name="height" value="0.05395" units="cm"/>
      <inkml:brushProperty name="color" value="#FED406"/>
    </inkml:brush>
  </inkml:definitions>
  <inkml:trace contextRef="#ctx0" brushRef="#br0">57493 44724 407,'0'-14'5,"0"1"10,0 2 11,0 2 9,-2 3 6,-6 2 2,-4 4 2,-5 3 2,-4 2-2,-1 3-7,-3 3-7,-1 4-7,-1 1-4,1 3-2,1 1-3,1 3-1,1 0-2,1 1-1,1-1 0,1 1-1,2-2-2,5-1-2,3-3-2,4-1-3,6-2-5,10-3-7,8-1-8,9-2-8,6-5-2,4-6 2,4-7 1,4-7 3,1-4 1,-4 0 0,-2 1 1,-3-1 1,-5 2 2,-4 1 6,-4 2 4,-6 3 5,-7 2 10,-9 6 14,-8 4 16,-9 6 14,-4 3 3,1 3-9,0 3-10,2 4-10,2-1-6,1 1-3,2-2-3,2-1-3,3 0-2,1-1-2,2 1 0,2 0-1,4-1-4,5 1-4,7 0-6,6-1-4,2-2-4,-1-6 2,-1-6-1,-1-6 0,-1-4 2,1-4 1,-1-2 1,1-3 2,-1-2 2,-3 1 2,-1-1 1,-2 1 3,-2-2 2,-1-1 0,0-3 2,-2-1 2,-1-1 0,-2 3 0,-3 1 1,0 3 0,-5 2-2,-4 3-3,-6 2-4,-3 4-3,-4 4-5,0 4-6,1 6-6,-1 4-7,2 4-4,3 1-4,2 3-3,4 2-3,2-1-2,1-3 3,0-3 0,2-2 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2"/>
    </inkml:context>
    <inkml:brush xml:id="br0">
      <inkml:brushProperty name="width" value="0.02828" units="cm"/>
      <inkml:brushProperty name="height" value="0.02828" units="cm"/>
      <inkml:brushProperty name="color" value="#00BFF3"/>
    </inkml:brush>
  </inkml:definitions>
  <inkml:trace contextRef="#ctx0" brushRef="#br0">73600 17294 777,'8'-9'3,"2"0"6,0-1 6,1-1 6,2 0 3,1 2 2,3 2 1,2 2 2,0 2-2,1 0-7,-1 2-6,1 1-7,-1-1-6,-1-1-8,-1 0-8,0-1-6,-3-1-7,-1 2-4,-2 0-5,-2 2-4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2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74311 16298 677,'-8'-7'4,"0"1"7,0 0 7,1 2 8,-1 5 6,2 11 7,1 12 5,0 9 7,2 7-5,0-1-14,2 0-15,0 0-15,1 0-7,-2 2-1,0 1-2,-1 0-1,-1-3-10,0-7-20,0-9-20,0-7-19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4"/>
    </inkml:context>
    <inkml:brush xml:id="br0">
      <inkml:brushProperty name="width" value="0.03074" units="cm"/>
      <inkml:brushProperty name="height" value="0.03074" units="cm"/>
      <inkml:brushProperty name="color" value="#00BFF3"/>
    </inkml:brush>
  </inkml:definitions>
  <inkml:trace contextRef="#ctx0" brushRef="#br0">74833 17800 715,'-23'0'2,"3"0"3,1 0 2,3 0 4,3 0 6,6 2 7,6 0 8,6 2 7,6-1 2,5-1-8,7 0-7,5-1-7,4-1-6,1 0-4,1 0-4,0 0-4,1 0-5,-1 0-9,-1 0-7,-2 0-7,0 0-5,-3 0-1,-2 0-1,-1 0-1,-3 0-1,-3 0 1,-3 0 0,-2 0 0,-4-1 3,1-1 7,-2 0 6,0-1 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5"/>
    </inkml:context>
    <inkml:brush xml:id="br0">
      <inkml:brushProperty name="width" value="0.03156" units="cm"/>
      <inkml:brushProperty name="height" value="0.03156" units="cm"/>
      <inkml:brushProperty name="color" value="#00BFF3"/>
    </inkml:brush>
  </inkml:definitions>
  <inkml:trace contextRef="#ctx0" brushRef="#br0">76383 17190 697,'-6'-8'5,"4"2"13,4 0 11,4 2 12,3 1 3,1 2-8,3 2-7,2 2-8,1 2-5,3 4-2,2 2-3,1 3-3,1 2-1,-3 0-1,-1-1 0,-2 1 0,-2-1-2,-1-1-2,-1-1-3,0 0-2,-3-2-2,-1-1 1,-2-1-1,-2 0 0,-2-1 1,-1-1 0,0 1 2,-1 0 0,-4 1 0,-2 1-1,-5 3 0,-4 2-3,-3 1-1,-3-1-2,-3 1-3,-3 0-3,-1-1-3,1-1-5,1-1-4,1-1-5,3-1-1,3-2 4,4-2 4,5-2 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5"/>
    </inkml:context>
    <inkml:brush xml:id="br0">
      <inkml:brushProperty name="width" value="0.03003" units="cm"/>
      <inkml:brushProperty name="height" value="0.03003" units="cm"/>
      <inkml:brushProperty name="color" value="#00BFF3"/>
    </inkml:brush>
  </inkml:definitions>
  <inkml:trace contextRef="#ctx0" brushRef="#br0">77850 16431 732,'9'-13'75,"1"3"-17,3 4-16,2 4-17,1 2-9,3 2 0,2 0-2,1 2-1,1 0-4,-1 2-11,-1 0-9,-1 1-10,-2 1-6,-3 2 1,-3 0-2,-2 1 0,-4 1-1,-4 0-2,-4 0-3,-4-1-2,-3 1 2,-2 0 3,-2-1 5,-1 1 4,-1-1 4,2-2 4,3-2 4,1-2 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5"/>
    </inkml:context>
    <inkml:brush xml:id="br0">
      <inkml:brushProperty name="width" value="0.03543" units="cm"/>
      <inkml:brushProperty name="height" value="0.03543" units="cm"/>
      <inkml:brushProperty name="color" value="#00BFF3"/>
    </inkml:brush>
  </inkml:definitions>
  <inkml:trace contextRef="#ctx0" brushRef="#br0">77691 17150 620,'-28'1'15,"7"4"9,7 2 9,6 4 9,5 2 2,0 3-6,2 3-5,1 3-6,0 2-3,0-1-3,0 1-3,0-1-2,-1 1-2,-1 1-3,0 1-3,-1 1-3,-1 1-1,0 3-2,0 1-1,0 2-2,-1 0-3,0-3-6,-1-3-5,-1-3-6,0-3-5,2-1-6,2-3-4,2-1-6,1-5-3,0-6 0,0-8-2,0-6 0,0-3 4,2 2 8,0 2 10,2 3 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5"/>
    </inkml:context>
    <inkml:brush xml:id="br0">
      <inkml:brushProperty name="width" value="0.03841" units="cm"/>
      <inkml:brushProperty name="height" value="0.03841" units="cm"/>
      <inkml:brushProperty name="color" value="#00BFF3"/>
    </inkml:brush>
  </inkml:definitions>
  <inkml:trace contextRef="#ctx0" brushRef="#br0">77700 17778 572,'2'-21'13,"4"5"7,4 4 8,3 6 7,3 3 2,2 0-6,0 2-4,1 0-6,1 1-5,1 0-3,1 0-5,1 0-3,-1 0-3,-1 0-1,-3 0 1,-1 0-1,-2 0-2,-3-2-6,-1 0-5,-2-1-4,-2-2-6,-2-1-2,-2 0-3,-2-1-3,-1-2 0,0-2 4,0-2 3,0-1 3,-1-1 3,0 1 4,-2 0 4,0 2 4,-2 1 4,0 1 5,-1 0 5,-1 2 5,-1 0 4,0 2 5,0 1 3,0 1 4,0 1 1,1 3-1,-1 4-2,0 2-1,0 3-2,0 4-1,0 2-2,1 3-2,-1 2-1,2-1-1,0 1-2,2 0-1,1-2-2,0 0-1,2 0-3,0-2 0,2 0-3,0-1-3,2 1-4,0 0-1,2-2-6,4-3-5,2-3-6,3-2-7,2-3-1,0-1-1,-1 0 2,1-1 0,-1-1-1,-1 0-2,-1 0-2,0 0-1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6"/>
    </inkml:context>
    <inkml:brush xml:id="br0">
      <inkml:brushProperty name="width" value="0.03007" units="cm"/>
      <inkml:brushProperty name="height" value="0.03007" units="cm"/>
      <inkml:brushProperty name="color" value="#00BFF3"/>
    </inkml:brush>
  </inkml:definitions>
  <inkml:trace contextRef="#ctx0" brushRef="#br0">78975 16000 731,'14'1'71,"-3"2"-15,-2 2-17,-4 2-14,-2 2-10,0 3-4,-2 3-2,0 4-4,-2-1 0,-2 0 1,-2 0 3,-2-2 1,0-2-3,-1-1-7,0-2-9,0-2-9,1-1-1,2 2 3,2 0 4,2 1 3,3 0 4,2-1 2,4 0 2,2-2 2,1 0 2,-1 2-1,0 0 1,-2 2 0,-1-2 0,-2 1-1,-3-2-1,0 0 1,-3-1-2,-1-1 0,0 1-2,-1 0 0,-3 1-2,-4 1-3,-4 3-3,-3 2-4,-3-1 0,1-1 0,-1-2 1,1-2 1,1-2-5,2-2-10,4-3-9,3 0-11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6"/>
    </inkml:context>
    <inkml:brush xml:id="br0">
      <inkml:brushProperty name="width" value="0.02779" units="cm"/>
      <inkml:brushProperty name="height" value="0.02779" units="cm"/>
      <inkml:brushProperty name="color" value="#00BFF3"/>
    </inkml:brush>
  </inkml:definitions>
  <inkml:trace contextRef="#ctx0" brushRef="#br0">79550 16500 791,'21'0'57,"-3"0"-14,-4 0-14,-4 0-16,-2 0-4,3 0 1,2 0 4,2 0 2,0 0-3,3 0-9,0 0-8,1 0-10,-1 0-8,-3 0-8,-3 0-7,-2 0-8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6"/>
    </inkml:context>
    <inkml:brush xml:id="br0">
      <inkml:brushProperty name="width" value="0.03429" units="cm"/>
      <inkml:brushProperty name="height" value="0.03429" units="cm"/>
      <inkml:brushProperty name="color" value="#00BFF3"/>
    </inkml:brush>
  </inkml:definitions>
  <inkml:trace contextRef="#ctx0" brushRef="#br0">80061 15841 641,'-21'-4'9,"6"8"17,7 8 18,5 7 17,2 7 4,0 3-11,-2 4-11,0 5-10,-1 2-14,0 4-15,0 2-14,1 4-17,-1-4-13,0-8-12,0-10-11,0-7-13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44"/>
    </inkml:context>
    <inkml:brush xml:id="br0">
      <inkml:brushProperty name="width" value="0.05256" units="cm"/>
      <inkml:brushProperty name="height" value="0.05256" units="cm"/>
      <inkml:brushProperty name="color" value="#FED406"/>
    </inkml:brush>
  </inkml:definitions>
  <inkml:trace contextRef="#ctx0" brushRef="#br0">58652 45495 418,'35'-13'9,"-8"4"16,-7 6 18,-9 5 17,-5 3 2,-4 5-13,-4 4-12,-4 3-13,-3 3-8,-1 1-3,-3 1-4,-1 1-4,-1 0-2,2-1 0,2-1-1,3 0 1,1-3-1,2 0 1,2 0 0,2-2 0,2-1 1,4-1 2,2-1 1,3 0 1,3-2 2,2-1 3,1-1 2,3 0 2,-1-1 1,-1 1-2,-2 2-1,-3 0-2,-1 1-1,-2 3 0,-2 2 0,-2 1-1,-4 3-2,-6 1-3,-6 3-3,-6 1-3,-4 1-1,-3 1-2,-2-1 0,-4 1-2,0-3 0,1-2-3,3-3-1,1-2-2,2-3-4,1-1-5,2-1-7,0-1-6,1-1-10,2-2-15,3-2-14,1-2-15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7"/>
    </inkml:context>
    <inkml:brush xml:id="br0">
      <inkml:brushProperty name="width" value="0.02922" units="cm"/>
      <inkml:brushProperty name="height" value="0.02922" units="cm"/>
      <inkml:brushProperty name="color" value="#00BFF3"/>
    </inkml:brush>
  </inkml:definitions>
  <inkml:trace contextRef="#ctx0" brushRef="#br0">73450 24250 752,'52'0'106,"-6"0"-30,-6 0-29,-6 0-29,-4 0-17,-3 0-6,-3 0-5,-3 0-4,-5 2-10,-7 4-13,-6 4-13,-8 3-14,-4 2 1,-3-2 13,-4-3 13,-1-1 13,-2-2 8,4 0 4,3-2 3,3 0 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8"/>
    </inkml:context>
    <inkml:brush xml:id="br0">
      <inkml:brushProperty name="width" value="0.03936" units="cm"/>
      <inkml:brushProperty name="height" value="0.03936" units="cm"/>
      <inkml:brushProperty name="color" value="#00BFF3"/>
    </inkml:brush>
  </inkml:definitions>
  <inkml:trace contextRef="#ctx0" brushRef="#br0">73494 24600 558,'-28'1'11,"9"4"7,7 2 8,8 3 7,4 4 3,0 2-6,0 3-4,0 3-5,0 4-2,0 5-1,0 4-2,0 6 0,0 0-2,0-4-4,0-3-3,0-5-5,0-1-1,-2 1 1,0 0 1,-1 2 1,-1-1-1,2-3-3,0-3-4,2-3-3,0-8-10,0-14-20,0-14-20,0-13-18,0-6-1,0 3 17,0 3 16,0 3 18,-1 3 11,-1 1 6,0 3 7,-1 1 5,-1 2 7,2 1 6,0 1 7,2 0 6,2 2 2,4 3 0,4 1 0,3 2-2,3 2-1,2 0-1,0 1-3,1 2-2,1 0-2,1 0-4,1 0-4,1 0-3,-1 0-4,-1 0-1,-3 0-4,-1 0-2,-2 0-3,-1-2-5,0-1-5,-2 0-4,-1-2-3,-3-2-1,-1-1-2,-2-3 0,-1-2 0,-2-2 0,0-1 2,-2-3 2,0 0 2,-2 1 6,0 1 5,-2 1 6,-1 2 2,-2 2 2,-1 4 2,-3 3 0,-1 2 3,1 2 4,-1 2 3,0 2 4,0 2 3,-2 5 2,0 4 2,-1 4 2,0 3 1,1 3-1,1 2-2,0 5-1,2-1-1,-1 0-2,0-1-2,0-1-3,2-2-1,1-1-2,2-3-1,2-1-1,2-2-4,2-1-7,2-1-5,2-1-7,3-1-5,6 0-5,4-2-5,5-1-3,5-2-5,5-4-3,4-4-3,6-4-3,1-3 0,-2-2 2,-2-2 2,-1-1 3,-5-2 3,-6 2 5,-5 1 4,-6 0 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8"/>
    </inkml:context>
    <inkml:brush xml:id="br0">
      <inkml:brushProperty name="width" value="0.03433" units="cm"/>
      <inkml:brushProperty name="height" value="0.03433" units="cm"/>
      <inkml:brushProperty name="color" value="#00BFF3"/>
    </inkml:brush>
  </inkml:definitions>
  <inkml:trace contextRef="#ctx0" brushRef="#br0">75454 24800 640,'-23'0'4,"2"0"8,3 0 8,1 0 8,3 2 5,1 4 1,2 4 1,2 3 2,2 4-3,1 3-7,0 3-6,2 3-7,0 1-3,0 1-1,0-1-1,0 1 0,0-2-2,0-2-1,0-1-1,1-2-1,2-5-11,7-3-18,7-6-17,8-4-20,0-5-3,-3 0 9,-5-3 9,-3-2 10,-2-1 6,-2 0 2,-1 1 4,0-1 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9"/>
    </inkml:context>
    <inkml:brush xml:id="br0">
      <inkml:brushProperty name="width" value="0.04047" units="cm"/>
      <inkml:brushProperty name="height" value="0.04047" units="cm"/>
      <inkml:brushProperty name="color" value="#00BFF3"/>
    </inkml:brush>
  </inkml:definitions>
  <inkml:trace contextRef="#ctx0" brushRef="#br0">75860 25079 543,'-22'9'76,"4"0"-14,5 1-14,3 1-15,2 2-7,0 2 0,0 1 0,1 3 0,0 0-2,2-1-3,2-1-3,2-1-3,1 0-2,0 0-3,0-1-1,0 1-2,1-2-4,2-1-4,2-2-6,2-2-4,2-4-4,3-4-2,3-6-2,3-4-2,1-3 0,-2-2 1,-3 0 0,-1-1 1,-2 1 2,-1 1 2,0 2 2,-2 2 1,0 0 2,0-1-2,0-3 0,0-1-1,-2-2 3,-1 2 3,-2 1 5,-2 1 5,-1 1 5,0 0 9,0 2 6,0 1 8,0 2 2,2 6-6,1 4-5,0 5-6,1 3-4,0 0-5,0 0-4,0-1-4,-1 3-4,-1 2-5,0 3-3,-2 3-4,0 0-1,0-3 3,0-3 3,0-3 3,2-6-2,2-8-6,4-9-7,2-9-6,2-4-2,1 1 1,1 1 1,2 1 2,-1 0 2,-1 1 4,-1-1 4,0 0 5,-3 3 2,-1 3 0,-2 4 2,-2 5 1,-2 3 13,-1 5 26,0 6 25,-1 4 26,-1 4 4,0 1-17,0 3-16,0 1-16,0 2-11,0-1-2,0 1-3,0-1-3,0 0-5,0-1-8,0-1-7,0-1-8,0-1-6,0-3-4,0-1-4,0-2-5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39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77520 23950 603,'8'9'60,"2"3"0,0 4 0,2 2 1,-2 2-7,-1 3-12,-2 1-15,-2 3-12,-2 1-8,-1 0-2,0 2-1,-1 1-3,-4 1-3,-2 1-8,-5 0-7,-4 2-8,-1-2-5,-1-5-6,0-5-3,1-5-5,2-7-3,6-9-1,6-8 0,6-9-1,4-3 5,3 3 10,4 2 9,2 4 11,1 2 6,-1 1 7,-1 0 5,-1 2 5,-1 1 7,-1 4 6,0 2 6,-2 4 7,-2 1 4,-2 1 0,-4 2 1,-2 0 1,-3 1-3,-1 1-6,0 1-5,-1 2-7,-3 0-3,-2 3-4,-3 1-3,-3 3-2,-1-1-3,2-3-2,2-3-3,3-3-1,2 0-2,4 2-4,4 1-2,4 3-3,2-1-1,-1-3 3,1-3 2,0-2 2,-1-2 0,-2 1-3,-3 2-3,0 0-2,-4 1-2,-2 3 0,-4 2 0,-2 1-1,-3 2-2,-1 0-4,-3-1-6,-1 1-4,0-3-1,4-3 3,4-4 3,5-4 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40"/>
    </inkml:context>
    <inkml:brush xml:id="br0">
      <inkml:brushProperty name="width" value="0.04061" units="cm"/>
      <inkml:brushProperty name="height" value="0.04061" units="cm"/>
      <inkml:brushProperty name="color" value="#00BFF3"/>
    </inkml:brush>
  </inkml:definitions>
  <inkml:trace contextRef="#ctx0" brushRef="#br0">78800 23450 541,'0'17'106,"2"1"-22,0 3-22,2 1-21,-1 3-13,-1 3-2,0 3-2,-2 3-2,1 3-3,0 4-3,2 4-2,0 4-4,0 3-3,0 0-8,-2 1-6,0 2-7,-1-3-6,0-2-6,0-6-6,0-2-5,0-5-5,0-4-3,0-4-2,0-3-3,0-5 1,0-3 5,0-4 4,0-4 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40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78427 25285 515,'-6'-6'38,"2"6"2,4 4 1,3 6 1,1 3-2,1 3-6,1 3-6,2 3-6,-1 2-3,-1-1-1,0 1 0,-1-1-1,-2 0-1,1-1-1,0-1-3,0-1-1,0-1-1,0-1-2,0 0-2,0-2-1,0-2-1,2-1-1,0-2 1,1-2-1,1-4 1,0-2 1,0-6 1,0-2 1,1-7-1,5-7-4,4-9-2,3-7-5,5-8-6,3-8-10,4-8-12,5-7-10,-2 0 0,-8 12 7,-6 10 9,-6 12 8,-5 5-2,1 1-13,0 1-15,0 1-12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49"/>
    </inkml:context>
    <inkml:brush xml:id="br0">
      <inkml:brushProperty name="width" value="0.03771" units="cm"/>
      <inkml:brushProperty name="height" value="0.03771" units="cm"/>
      <inkml:brushProperty name="color" value="#00BFF3"/>
    </inkml:brush>
  </inkml:definitions>
  <inkml:trace contextRef="#ctx0" brushRef="#br0">85008 15477 583,'-13'0'3,"5"-2"7,4 0 6,6-1 8,4 0 1,4 3-2,3 4-1,5 2-3,1 2-1,1 0-3,0 0-2,-1 0-3,0 0-1,-1 1-2,0 2-3,-2 0-1,-2 0-1,-1 1 1,-2 0 2,-2 0 1,-3 0 0,0 3 0,-4 2-1,0 1-1,-5 2-3,-2 1-3,-5 1-4,-4 1-4,-4 2-2,-3 1 1,-5 3 1,-3 1 0,-2 0 1,1-3 2,2-3 2,0-3 1,0-2 1,1 1 1,-1-1-1,1 1 1,1-2 1,3-3 2,3-3 2,3-2 2,4-2 2,6 0 0,6-1 1,6 1 0,5-1-1,4-2-4,3-2-3,5-2-5,2-1-2,1 0-5,1 0-3,1 0-3,-1-1-2,0-2-2,-1-2-1,-1-2 0,-2-1 0,-2 1 1,-4-1 2,-3 0 2,-2 0 2,-1 0 5,0 0 2,-2 1 4,-1-1 4,0 0 4,-2 0 4,0 0 4,-2 3 7,-1 4 12,0 6 12,-1 4 10,-1 4 1,0 1-11,0 3-11,0 2-11,0-1-6,0 1-5,0-2-3,0-1-4,0-1-3,0-1 1,0-1-1,0 0 1,3-6-8,7-10-13,7-10-13,7-9-14,3-6-2,-1 1 10,-1-1 9,-1 1 10,-3 2 8,-5 5 5,-4 5 6,-6 5 6,-3 4 9,0 6 14,-2 4 14,0 5 12,-1 5 4,0 2-9,0 3-8,0 3-8,0 0-5,0-1-6,0-3-3,0-1-5,0-2-3,0-1-4,0-1-3,0 0-3,0-1-10,2 1-20,0 1-18,2 2-20,-1-2-5,-1-1 6,0-2 8,-1-2 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1:51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85005 24247 461,'0'-16'5,"0"-1"7,0-1 8,0-1 9,0 0 1,0 2-6,0 3-6,0 1-5,-2 1-4,0 1-1,-3-1-2,-2 0-1,-1 1 0,0 2 1,0 3 1,1 1 1,-2 1 0,0 0 1,-2 0 0,0 0 1,-1 2-1,-1 4 1,-1 4 0,-1 4 1,-2 3-1,0 5-1,-1 3-1,-1 5 0,-1 3-1,-1 5 1,-1 3-1,-1 4 0,0 1 1,3-2-1,1-2 1,2-1 0,3-3 0,1 0 0,2-1 0,2-1 0,2-3-1,1-2 0,0-3-1,2-3 0,0-2-2,2-3-1,0-1-1,2-2-2,1-2-1,2-1-2,2 0-1,2-2-2,1-1-1,3-2-2,2-2-2,2-2-2,2-3 1,3-4 0,3-4 0,3-4 2,1-2-2,-1-3-4,-1-2-5,-1-1-3,-2 0-2,-1 3 2,-3 3 3,-1 3 0,-4 4 11,-4 8 18,-6 6 17,-4 8 17,-3 2 6,0 1-7,0 0-8,0-1-6,1 1-6,0 0-2,2-1-2,0 1-2,3-2-7,4-3-8,4-3-10,4-2-9,2-3-6,1-2-3,1-2-2,1-2-2,1-3-1,-1-4 1,1-3 1,0-5 1,-1-1 3,1 1 3,-1 1 3,1 1 4,-2 0 2,-3 2 3,-3 1 4,-2 1 1,-3 4 14,-1 10 23,0 8 23,-2 9 24,-1 4 4,0-1-16,-1-1-15,-2-1-15,0 0-11,0-1-4,0 1-5,0 0-4,0-1-14,2 1-19,1-1-20,0 1-21,1-2-9,0-3-2,0-3 0,0-2-1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05"/>
    </inkml:context>
    <inkml:brush xml:id="br0">
      <inkml:brushProperty name="width" value="0.02248" units="cm"/>
      <inkml:brushProperty name="height" value="0.02248" units="cm"/>
      <inkml:brushProperty name="color" value="#F2395B"/>
    </inkml:brush>
  </inkml:definitions>
  <inkml:trace contextRef="#ctx0" brushRef="#br0">72778 35800 978,'-34'1'22,"9"2"-25,11 2-22,9 2-24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44"/>
    </inkml:context>
    <inkml:brush xml:id="br0">
      <inkml:brushProperty name="width" value="0.04772" units="cm"/>
      <inkml:brushProperty name="height" value="0.04772" units="cm"/>
      <inkml:brushProperty name="color" value="#FED406"/>
    </inkml:brush>
  </inkml:definitions>
  <inkml:trace contextRef="#ctx0" brushRef="#br0">59950 44775 460,'0'-23'0,"2"3"0,0 1 0,2 3 0,3 1 10,7 4 20,7 3 20,7 3 19,4 1 6,-1 2-11,0 0-8,0 2-11,0 0-8,-1 0-7,-1 0-7,-1 0-6,-2 0-6,-2 0-1,-1 0-3,-2 0-1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09"/>
    </inkml:context>
    <inkml:brush xml:id="br0">
      <inkml:brushProperty name="width" value="0.03356" units="cm"/>
      <inkml:brushProperty name="height" value="0.03356" units="cm"/>
      <inkml:brushProperty name="color" value="#F2395B"/>
    </inkml:brush>
  </inkml:definitions>
  <inkml:trace contextRef="#ctx0" brushRef="#br0">66294 8055 655,'0'-13'6,"0"6"13,0 6 12,0 6 12,0 5 3,0 3-8,0 5-8,0 4-8,0 0-6,0 0-3,0-1-3,0 0-4,0-3-2,3-1-1,2-3 0,2-1 0,1-3-2,2-2-5,0-4-3,1-2-5,2-2-1,2 0 0,1 0 1,3 0-1,-1-1 2,-1 0 2,-2-2 2,-2 0 2,-2-1 0,-1 0 1,-1 0 0,0 0 0,-3 2-1,-3 2-2,-2 4-1,-3 2-2,-6 5-1,-6 5-1,-7 7 0,-7 5 0,-2 2 2,3-3 4,3-3 4,3-3 4,3-3 3,3-3 4,3-2 2,3-4 4,4-2 2,7-2 0,8-3 1,6 0 1,3-4-2,1 0-4,0-3-6,-1-2-3,-1-1-3,-3 2 0,-2 1-1,-4 0 1,-4 4-4,-6 4-8,-6 5-7,-6 6-9,-2 0-1,1-3 6,1-3 5,1-2 4,-2 0 5,-4 4 0,-3 3 2,-5 5 2,-1 1 1,1 1 2,1 0 3,2-1 1,-1 0 3,1-1 3,-1-1 4,1 0 3,1-3 1,5-1 0,3-2 1,4-2-1,7-3 0,10-3 0,9-2 0,11-4-1,5-3-1,2-5-2,3-5-3,1-5-3,-1-2-5,-4 3-7,-4 1-7,-3 2-8,-2 3-3,-1 1 2,1 2 2,-1 2 2,-2 3 2,-3 1 4,-4 2 3,-4 2 5,-3 2 6,-1 2 12,-1 2 11,0 1 11,-1 2 2,0 0-9,0 0-8,0 0-9,0 0-5,2-1-2,0 1-3,1 0-2,-2 1-14,-8 2-25,-6 1-23,-7 3-26,-3-1-1,2-3 18,3-2 20,1-4 18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10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66643 10227 612,'-20'8'-17,"8"-1"20,8 1 19,8 0 20,4-1 4,0-2-12,0-2-12,0-2-13,0-2-7,1 0-3,1-2-3,2 0-3,0-2-2,3-2-1,2-2-2,1-1-1,3-3-1,0 0 1,0-1 1,3-1 0,-2 0 1,-3 2 2,-3 3 2,-3 1 3,-4 3 1,-4 4 0,-6 4 2,-4 4 1,-5 3 0,-3 3 0,-5 3-1,-4 4 0,-2 2-1,-1 2-3,-1 4-2,-1 3-3,0 1-1,1-3 1,1-2 0,2-1 2,0-2 1,4-1 2,3-1 3,3-1 2,2-2 2,0-3 1,2-2 1,1-4 1,2-2 6,4-2 12,4-3 13,4 0 12,2-1 3,1 1-5,2 4-5,0 0-4,0 4-5,-1 4-5,0 3-4,-2 5-3,0 0-5,0-1-4,0-3-3,0-1-3,-1-2-4,1-2-6,0-3-4,0-1-4,1-1-4,1-2-3,3-1-1,2 0-3,-1-2-2,-1-1-2,-2 0-3,-2-1-3,-1-3 1,2 0 2,0-3 3,1-2 3,0-3 0,-2-3-1,-3-5-1,0-4-1,-3 0 2,-1 3 6,0 3 6,-2 3 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10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66539 11031 653,'0'-12'13,"0"6"16,0 8 17,0 7 16,0 4 1,2 5-13,0 3-14,2 5-13,-2 1-10,-2 1-5,-4-1-4,-2 0-6,-3 1-5,0-1-5,-1 1-5,-1-1-6,-3 0-2,-2-1 0,-3-1 0,-3-1 0,-2-3-1,-1-3-3,-1-4-2,-1-4-4,0-4 1,-1-3 3,1-2 4,0-4 3,1-2 5,2-1 4,4-3 5,3-2 5,4-1 3,3 1 4,4-1 2,4 0 3,3 0 2,4-2 0,2 0-1,4-1 0,2 0 5,5-1 9,3 0 9,5 1 10,2-2 0,3 0-9,1-1-8,2-1-9,2-1-5,3-1-4,1-1-4,2-1-4,0 0-4,0 1-6,-1 1-6,-1 1-6,-5 2-5,-8 2-5,-7 4-4,-8 3-4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11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68025 9770 540,'1'-11'7,"2"8"14,2 9 14,2 10 13,-1 4 4,-1 3-8,-2 1-8,-2 3-7,-1 1-5,0 2-3,0 2-2,0 3-3,0 1-1,0 2-3,0 2-2,0 3-1,0-1-1,0-2 0,0-2 1,0-2 0,0-3-2,0-5-8,0-5-6,0-5-8,-2-6-6,-6-6-10,-4-8-7,-5-6-10,-2-6 1,-1-6 8,0-3 8,1-6 8,0-4 7,1-1 3,0-2 5,2-2 4,2 1 3,1 3 1,2 5 1,2 3 2,2 4-1,2 3 0,3 3-1,1 3 0,1 4 1,0 6 5,0 6 3,0 6 5,-2 4 0,0 5-3,-3 4-2,-2 3-4,-1 2 0,-2-1-2,0-1 0,-1-1-1,0-2 1,2-3-1,2-3 1,3-2 1,1-5-3,3-3-3,4-4-5,2-4-4,7-6-3,8-9-2,8-9 0,10-9-2,5-4 0,2 2 0,2 0-1,2 1 1,0 3 3,-2 6 6,-2 3 7,-2 6 5,-3 4 6,-7 1 1,-6 2 4,-5 2 1,-9 4 6,-9 6 7,-10 6 8,-9 6 7,-5 3 1,2-1-8,3 1-8,1 0-6,2-1-5,0 1-1,2 0-1,1-1 0,0 1-4,2 0-5,1-1-4,0 1-6,2-1-3,2-1-1,2-1 0,2 0 0,3-2-1,4-1 3,4 0 1,3-2 1,5-1 3,3-2 1,5-2 3,3-2 2,4-1-2,2 0-3,4 0-5,3 0-4,0 0-6,0 0-8,-2 0-9,0 0-8,-5 0-8,-7 2-6,-9 0-8,-7 2-6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17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67045 45091 585,'-13'0'-2,"4"-2"-1,6 0-3,5-1-3,2-1 6,3 2 14,2 0 14,2 2 14,1 0 5,1 0-6,1 0-6,2 0-5,-1 0-4,-1 2-1,-1 0-1,0 2-2,-1 1-1,1 5-2,1 4-1,2 4-1,-1 0-1,-1-1 1,-1-3 0,-1-1 0,1-2-2,0-1-6,1 0-6,1-2-5,2-3-3,1-8 1,3-6 1,2-7 0,2-6-1,5-5-3,3-5-3,4-5-3,2-3-4,0-2-3,1-2-5,-1-2-3,-2 2 0,-4 6 4,-3 6 5,-5 5 5,-2 5-3,-3 1-8,-1 3-9,-2 1-8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25"/>
    </inkml:context>
    <inkml:brush xml:id="br0">
      <inkml:brushProperty name="width" value="0.03403" units="cm"/>
      <inkml:brushProperty name="height" value="0.03403" units="cm"/>
      <inkml:brushProperty name="color" value="#F2395B"/>
    </inkml:brush>
  </inkml:definitions>
  <inkml:trace contextRef="#ctx0" brushRef="#br0">58118 50149 646,'-9'-10'-4,"-2"-4"-8,-2-4-7,-1-3-9,0 0 2,2 5 9,4 5 11,3 5 9,1 2 6,0 0 5,0 0 3,0 0 5,1 1 2,2 2 4,2 2 3,2 2 3,1 1-1,2 2-4,0 0-5,2 1-4,0 1-4,3 0-3,2 0-2,2 0-4,1-1 0,1 1-2,1 0 0,1 0-1,2-1-1,3-1 0,3 0-1,3-2 0,1-1 0,-1 0-2,-2-2-2,1 0-1,0-2 0,6 0 0,5-2 1,5 0-1,0-2 1,-1-2 0,-2-1-1,-1-3 1,-2 0 0,0 1 1,0 0 0,1 2 0,-3 1 1,-2 0 0,-3 2 2,-3 1 0,-3 0 1,-1 2 1,-3 0 1,-1 2 2,-3 1 0,-1 2 1,-2 2 0,-2 1 2,-2 3 0,1 0-1,0 1-1,0 1 0,0 0-1,1 0 0,1-2-2,2-1 0,0 0-2,1-2-1,1-1-2,1 0-2,1-2-1,3 0 0,1-2-1,3 0-1,1-2 0,3 0 0,1-2-2,3 0 0,0-2-1,2 0 0,1-1 0,0-2-1,2 1 1,1-1-2,0 0 1,2 0-2,-1 1 2,-2 1 3,-2 0 1,-1 2 4,-3 0 0,-2 0-1,-1 0-1,-3 0-1,-1 1 2,-1 0 4,-1 2 4,-1 0 4,-3 1 2,-3 0-2,-4 0 0,-4 0-2,-1 0-1,5 0 1,4 0-1,3 0 2,4 0-1,3 0 0,3 0 0,3 0 0,0 1 0,-2 0-2,-1 2-1,-3 0-1,-1 1-1,-3 0 0,-1 0-2,-3 0 0,-1 0-1,-1 0-1,0-1-1,-2 1-3,-2-1-6,-1-2-16,-2-2-14,-2-2-15,-2-1-5,-2-2 4,-3 0 3,0-1 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27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53161 46312 486,'7'-30'0,"-2"5"0,-2 3 1,-2 5-1,-2 6 6,-2 12 11,-2 10 11,-2 11 10,-2 6 2,-1 3-8,-3 1-8,-2 3-8,-1-1-5,-1-2-4,-1-2-2,-1-1-5,1-3-1,2-3-1,4-3 0,3-3-1,4-6-4,6-10-10,6-10-9,6-10-9,3-4-2,1-1 7,1 1 5,1-1 7,1 1 5,1 1 3,1 1 4,1 1 3,-1 2 5,-4 3 3,-5 3 4,-3 2 3,-2 4 5,0 5 3,0 2 4,-1 5 3,0 3 1,-2 0-2,-2 1-4,-2 2-1,0-1-5,2 1-5,2 0-5,2 0-5,2-3-4,1-3-3,3-4-2,2-4-2,0-4-4,-1-6-2,-1-4-3,0-5-3,-2-2 0,-1 1 5,-1 1 4,0 1 4,-2 1 4,-1 1 1,0 1 2,-2 1 2,1 4 5,0 8 11,1 8 9,2 8 10,-2 4 1,-1 3-5,-2 2-6,-1 1-7,-3 2-5,-1-1-5,0 1-5,-1-1-4,-2 0-4,0-1-2,-2-1-2,0-1-1,1-4-5,2-8-8,4-8-8,2-8-7,3-5-1,2-2 6,2-1 5,2-3 5,1 0 7,1 3 6,1 1 7,2 3 5,-1 1 4,-1 4 0,-1 2 1,-1 4-1,0 0 0,0 0-1,0-2 1,-1 0-1,0 0-1,0 0 0,-2 2-1,0 0 0,-2-2-6,-1-5-8,-1-7-11,0-6-8,-2-2-2,0-1 7,-2 1 8,0-1 6,-1 1 5,2-1 1,0 1 1,2-1 2,-1 2 2,-1 3 3,0 3 2,-1 3 3,-1 2 6,0 0 12,0 2 11,0 1 11,0 2 3,0 4-6,0 4-5,0 4-7,-1 4-3,-1 3-2,0 5-3,-1 3-2,-1 4-1,0 1 0,0 3-1,0 1 0,1 2-2,0 3-3,2 1-3,0 2-3,0 1-1,-2 0 0,-2 1 1,-1-1 0,-2 0-1,0 2-1,0 1-1,0 0-1,1 1-8,1-2-12,0 0-13,2-1-13,0-3-7,2-4-2,0-4-1,2-3-3,0-5 1,0-3 3,0-4 2,0-4 4,-1-4 4,0-3 7,-2-2 7,0-4 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27"/>
    </inkml:context>
    <inkml:brush xml:id="br0">
      <inkml:brushProperty name="width" value="0.03031" units="cm"/>
      <inkml:brushProperty name="height" value="0.03031" units="cm"/>
      <inkml:brushProperty name="color" value="#F2395B"/>
    </inkml:brush>
  </inkml:definitions>
  <inkml:trace contextRef="#ctx0" brushRef="#br0">55350 47180 725,'7'-28'0,"-1"5"0,0 6 0,-2 7 0,1 1 5,0-2 9,1-2 10,2-1 9,0 1 4,-1 6-1,1 6-1,0 6-1,-2 5-6,-2 5-9,-4 5-10,-2 6-8,-3 0-6,0-2 1,-1-1 1,-2-2 0,3-4-1,5-3-3,4-4-3,5-4-4,1-1 2,-2 3 4,-4 3 4,-2 4 5,-4-1-8,0-1-20,-3-2-20,-2-2-20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2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55146 48250 999,'-9'7'0,"0"-1"0,-2 0 0,0-2 0,0-1-6,3-4-12,1-2-12,2-3-12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27"/>
    </inkml:context>
    <inkml:brush xml:id="br0">
      <inkml:brushProperty name="width" value="0.03215" units="cm"/>
      <inkml:brushProperty name="height" value="0.03215" units="cm"/>
      <inkml:brushProperty name="color" value="#F2395B"/>
    </inkml:brush>
  </inkml:definitions>
  <inkml:trace contextRef="#ctx0" brushRef="#br0">56300 47075 684,'7'-8'0,"-1"0"0,0 0 0,-1 1 0,-2-1 7,1 2 13,0 1 13,0 0 15,0 3 1,0 4-7,0 4-9,0 4-8,0 2-5,0 1-5,-1 1-3,2 1-4,-2 2-4,-1 1-8,0 3-7,-2 1-7,1 0-5,0-5-1,2-3-1,0-4-3,2-5-3,0-2-9,1-6-7,2-2-8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4:50"/>
    </inkml:context>
    <inkml:brush xml:id="br0">
      <inkml:brushProperty name="width" value="0.0551" units="cm"/>
      <inkml:brushProperty name="height" value="0.0551" units="cm"/>
      <inkml:brushProperty name="color" value="#00BFF3"/>
    </inkml:brush>
  </inkml:definitions>
  <inkml:trace contextRef="#ctx0" brushRef="#br0">55016 47900 399,'-12'0'10,"8"2"21,8 0 20,8 2 20,3-1 4,1-1-13,0 0-14,-1-2-13,0 0-8,-1 0-4,0 0-4,-2 0-3,0 1-3,0 0 0,-1 2-1,1 0-1,1 1 0,1 0-2,3 0 0,2 0-2,1-1 0,1-1-1,1 0-1,1-2-2,0 0 0,-1 0-1,-1 0-2,-1 0-1,0 0 1,1 0-1,1 0 1,1 0 1,1 1 1,1 0 1,1 2 0,1 0 2,1 0-1,-1 0-1,0-2-1,1 0-2,0-1 0,1 0-1,0 0-1,3 0-1,-1 0 0,0 0 1,1 0 0,-1 0 0,0 0 0,-2 0 0,0 0 1,-1 0-1,0 0 1,-1 2 0,1 0 1,-1 2-1,0-1 1,-1-1 0,-1 0 0,-1-2 0,-1 0 0,-1 0 0,-1 0 0,-1 0 0,0 0 1,-1 0-1,1 0 0,-1 0-1,0 1 1,-1 0 0,0 2-1,-2 0 0,0 0-3,-1 0-7,1-2-5,0 0-7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28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57000 46490 520,'14'-22'0,"-3"3"3,-2 3 3,-4 3 4,0 5 7,0 8 12,1 8 10,2 7 12,-2 6 1,-3 1-9,-2 3-9,-3 1-9,-3 2-6,0-1-5,-2 0-5,0 1-4,-1-2-2,0-1 3,1-3 2,-1-1 2,1-8-13,2-11-29,2-12-29,2-11-29,2-5-3,2 5 24,2 3 24,2 5 24,1 2 16,-1 0 7,1 2 8,0 1 7,0 0 5,2 2-1,0 1 1,1 0-1,0 1 0,0 0 0,-2 0 0,-1 1-1,0-1-1,0 2-5,0 0-4,0 2-4,0 0-5,-1 0-4,1 0-5,0 0-5,0-1-8,0-2-10,0-2-10,0-2-11,-1-3 2,-1-3 10,-1-5 12,0-4 11,-1-1 7,0 1 2,0 1 2,0 1 3,0 0 1,1-1 3,2-1 0,0-1 3,0 2 1,0 3 4,-2 4 3,0 5 4,-2 4 8,-1 8 17,0 6 15,-1 7 15,-1 5 2,0 3-10,0 3-12,0 3-12,-2 2-7,0 0-5,-4 2-6,0 1-5,-3 0-3,0 0-3,-1 0-2,-1 1-3,-1-3-3,2-2-1,1-3-3,1-3-2,2-5-10,6-7-18,4-6-17,5-8-18,5-6-5,2-7 9,3-7 8,3-7 8,1-2 7,1 3 6,-1 3 6,1 3 6,-3 3 6,-3 5 6,-4 3 5,-4 4 7,-4 5 9,-1 4 15,-2 5 14,-2 6 14,-1 1 4,0-1-7,0-1-8,0-1-6,2-1-9,2-2-11,4-2-9,2-2-12,2-3-8,3-4-8,2-4-7,2-4-8,0-2-2,1 1 3,-1-1 4,1 0 2,-1 1 6,-1 2 5,-1 3 6,0 1 5,-3 2 8,-1 2 7,-2 2 7,-2 2 9,-3 2 3,-1 1 0,-2 3 1,-2 2 1,0 0-1,0-1 0,2 0 0,0-2-1,2 0-2,2-2-4,2-1-4,1 0-5,1-4-6,0-4-5,-2-6-5,0-4-7,-1-4-3,-1-3-1,1-3-1,0-3 0,-3-1-4,-4 1-4,-6 1-5,-4 1-4,-4 3-3,-3 3-2,-3 5 0,-3 3-2,-2 3 3,2 2 4,1 2 5,1 2 4,2 2 5,3 2 3,3 2 4,3 2 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0"/>
    </inkml:context>
    <inkml:brush xml:id="br0">
      <inkml:brushProperty name="width" value="0.02784" units="cm"/>
      <inkml:brushProperty name="height" value="0.02784" units="cm"/>
      <inkml:brushProperty name="color" value="#F2395B"/>
    </inkml:brush>
  </inkml:definitions>
  <inkml:trace contextRef="#ctx0" brushRef="#br0">29080 46050 790,'-22'63'83,"6"-15"-21,5-14-20,5-15-19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1"/>
    </inkml:context>
    <inkml:brush xml:id="br0">
      <inkml:brushProperty name="width" value="0.0251" units="cm"/>
      <inkml:brushProperty name="height" value="0.0251" units="cm"/>
      <inkml:brushProperty name="color" value="#F2395B"/>
    </inkml:brush>
  </inkml:definitions>
  <inkml:trace contextRef="#ctx0" brushRef="#br0">28508 47150 876,'-8'29'0,"0"-3"0,0-5 0,0-3 0,-1 0 4,-1 3 9,-3 5 8,-1 3 8,-1 0 0,2-3-10,3-5-10,1-3-10,3-5-12,4-6-13,4-6-14,4-6-13,1-3-1,-1-2 10,0 0 11,-2-1 11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1"/>
    </inkml:context>
    <inkml:brush xml:id="br0">
      <inkml:brushProperty name="width" value="0.03165" units="cm"/>
      <inkml:brushProperty name="height" value="0.03165" units="cm"/>
      <inkml:brushProperty name="color" value="#F2395B"/>
    </inkml:brush>
  </inkml:definitions>
  <inkml:trace contextRef="#ctx0" brushRef="#br0">29250 46450 695,'0'44'98,"0"-8"-23,0-6-25,0-7-23,1-4-13,2-1-4,2-1-1,2 0-4,0-2-1,1 1 0,0 0-1,0 0 1,0-2-3,0-3-2,-1-3-5,1-2-3,0-3-3,0-1-3,0 0-3,0-1-3,0-3-1,1-2 0,1-4 0,2-2 0,0-3 2,1-3 3,1-4 5,2-2 3,-2-1 2,-3 1 2,-3 1 0,-2 1 2,-3 1 2,-1 3 4,0 1 4,-1 3 3,-1 2 5,1 6 4,2 4 6,0 6 6,1 3-1,-2 5-5,0 4-4,-2 3-5,0 3-5,0-1-3,0 1-4,0-1-4,0 1-4,0 0-2,0-1-4,0 1-2,0-2-2,0 0 0,0-1 0,0 0 1,0-3-2,0-1-2,0-2-2,0-3-1,0-1-3,0 0-1,0-2-3,0 0 0,1-3-2,0-3 1,2-2 1,0-4 0,1-1 3,0-2 6,0 0 5,0-1 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2"/>
    </inkml:context>
    <inkml:brush xml:id="br0">
      <inkml:brushProperty name="width" value="0.03021" units="cm"/>
      <inkml:brushProperty name="height" value="0.03021" units="cm"/>
      <inkml:brushProperty name="color" value="#F2395B"/>
    </inkml:brush>
  </inkml:definitions>
  <inkml:trace contextRef="#ctx0" brushRef="#br0">30928 46700 728,'-14'1'-5,"3"2"-1,2 2 1,4 2-1,2 2 5,0 5 10,2 4 10,0 3 10,1 3 3,-2 1-5,0 1-4,-2 1-5,1 1-2,1-1-3,0 0-3,2 1-1,-1-2-2,-1-1-1,0-3 0,-1-1-2,-1-3-2,2-3-3,0-2-4,2-4-3,2-5-4,4-8-4,4-8-5,3-7-4,3-6-3,0 0 2,-1-1-1,1 0 1,-1-1 1,-1 1 0,-1 1 0,0 1 1,-3 2 5,-1 6 9,-2 5 9,-2 5 10,-1 2 7,0 0 5,0 0 3,0 0 5,-1 2 0,-1 4-4,0 4-5,-2 4-4,1 3 0,0 3 5,2 3 6,0 3 4,1 1 1,0-1-6,0-1-6,0 0-4,-1-3-7,-1 1-7,0-2-7,-1-1-7,-1-1-4,0-3-1,0-1 0,0-2-1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2"/>
    </inkml:context>
    <inkml:brush xml:id="br0">
      <inkml:brushProperty name="width" value="0.0275" units="cm"/>
      <inkml:brushProperty name="height" value="0.0275" units="cm"/>
      <inkml:brushProperty name="color" value="#F2395B"/>
    </inkml:brush>
  </inkml:definitions>
  <inkml:trace contextRef="#ctx0" brushRef="#br0">31896 45855 799,'15'-13'71,"-1"6"-18,-1 6-18,0 6-19,-3 4-8,-1 1-2,-2 3-1,-2 2-1,-2 2-1,-2 3-4,-2 3-2,-2 3-2,-3 1-4,-2-1-4,-3-1-5,-3-1-5,-2-2-1,0-1 4,1-3 2,-1-1 5,1-3 2,2-1 4,3-2 2,1-2 4,3-2 3,4-2 3,4-3 3,4 0 3,3-4 2,3 0 2,4-3 0,2-2 1,2-1-2,1 0-3,1 1-5,1-1-5,-1 0-4,-3 2-7,-3 1-5,-2 0-7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2"/>
    </inkml:context>
    <inkml:brush xml:id="br0">
      <inkml:brushProperty name="width" value="0.0241" units="cm"/>
      <inkml:brushProperty name="height" value="0.0241" units="cm"/>
      <inkml:brushProperty name="color" value="#F2395B"/>
    </inkml:brush>
  </inkml:definitions>
  <inkml:trace contextRef="#ctx0" brushRef="#br0">32500 46266 912,'8'-7'15,"0"2"-7,0 2-6,-1 2-6,2 1 0,4 0 6,2 0 7,3 0 6,2 0 1,0 0-3,-1 0-4,1 0-3,-2 0-5,-3 0-8,-3 0-7,-2 0-8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2"/>
    </inkml:context>
    <inkml:brush xml:id="br0">
      <inkml:brushProperty name="width" value="0.02739" units="cm"/>
      <inkml:brushProperty name="height" value="0.02739" units="cm"/>
      <inkml:brushProperty name="color" value="#F2395B"/>
    </inkml:brush>
  </inkml:definitions>
  <inkml:trace contextRef="#ctx0" brushRef="#br0">32964 45739 803,'-7'-5'6,"2"6"11,2 6 13,2 6 12,1 4-1,0 5-10,0 3-11,0 4-11,0 5-9,0 3-8,0 4-8,0 4-9,0-1-1,-2-4 4,0-6 4,-2-4 4,0-4-2,1-5-9,-1-3-10,0-4-8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3"/>
    </inkml:context>
    <inkml:brush xml:id="br0">
      <inkml:brushProperty name="width" value="0.02974" units="cm"/>
      <inkml:brushProperty name="height" value="0.02974" units="cm"/>
      <inkml:brushProperty name="color" value="#F2395B"/>
    </inkml:brush>
  </inkml:definitions>
  <inkml:trace contextRef="#ctx0" brushRef="#br0">32894 47294 739,'-8'-8'5,"2"2"11,1 1 9,0 0 11,3 2 3,4 0-7,4 2-4,4 0-7,5 1-3,7 0-4,7 0-3,7 0-3,3 0-2,0 0-5,0 0-2,0 0-3,1 0-4,1-2-2,0 0-3,2-1-3,-1-1-1,0 0 1,-1 0 2,-1 0 0,-2 0-3,-2 0-6,-2 0-7,-1 0-7,-4 0-1,-4 1 4,-3-1 5,-4 0 3,-4 0 4,-1 2 4,-2 0 4,-2 2 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3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35481 46374 630,'-7'-7'0,"1"0"0,0 2 0,2 1 0,0-1 2,2 0 3,0-1 3,2-2 4,1 2 5,4 2 5,2 4 6,4 3 5,1 1 2,1 3-5,1 2-3,1 2-4,1 0-2,2 1-2,0 0 0,1 0-2,-1-1-3,-1-1-3,-2-1-5,-2 0-3,-1-1-2,1 1 1,1 2 2,1 0 2,0 1-2,-2-1-3,-3 1-5,-1 0-3,-1-1-1,-2-1 2,-1 0 2,0-2 2,-2 0 1,-1 2-2,0 0-2,-1 1-1,-3 1-2,0 1 0,-3 2-1,-2 0-1,-3 1-3,-3 1-3,-5 1-5,-4 1-4,-1 1-4,-1-1-2,1 1-2,-1-1-3,2-1 1,3-2 2,3-4 3,3-3 2,2-2 3,2 0 4,2-2 4,3 0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0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22043 51112 505,'-16'0'1,"0"0"-1,1 0 0,-1 0 1,1-1 0,2 0-1,3-2 1,1 0-1,3-1 7,4 0 14,4 0 14,4 1 15,2-1 2,1 2-8,2 0-10,0 2-8,1 0-5,1 2 1,1 0 0,2 2 1,0-1-2,3-1-1,2 0-3,1-2-2,2 0-2,1-2-2,1 0-3,1-1-1,0-1-2,1 2-1,-1 0 0,1 2-1,0 0-1,0 0 0,2 0-1,1 0 0,2 0-2,3 0-1,2 0-2,4 0 0,1 0-2,0 0 2,0 0 0,0 0 1,0-1-1,1 0-2,-1-2-3,0 0-2,-1-1-1,-2 0 1,-2 0 2,-1 1 1,-3-1 0,-2 2 1,-2 0-1,-1 2 0,-3 0 2,-1 0 0,-3 0 3,-1 0 1,-2 0 1,1 2-1,0 0 0,-1 2-1,1-1 0,-1-1-2,1 0-2,0-2-1,-1 0-1,1 0-1,-1 0 0,1 0-1,-1 0 0,1 0-1,0 0-2,-1 0 0,0 0-1,-1 0 1,0 0-1,-2 0 1,-1 1-4,-1 0-4,-1 2-6,0 0-6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4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37209 46505 578,'0'-13'28,"0"6"5,0 6 6,0 6 6,-1 4-3,-1 3-10,0 4-9,-1 2-11,-3 3-5,-4 3-1,-4 3-1,-3 3-1,-3 1-2,-1 0-2,-1 0-2,-1 1-3,0-2-3,1-2-6,1-1-4,1-3-5,5-7-7,10-12-9,10-13-7,10-13-9,4-6 1,1 1 13,-1 1 11,1 1 12,-2 2 9,-3 2 3,-3 5 4,-2 1 5,-3 3 3,-1 3 3,0 1 4,-2 2 2,1 3 9,0 2 12,1 3 12,2 4 14,-1 2 0,-1 1-10,-1 3-11,0 2-10,-1 0-7,0 1-4,0 0-3,0-1-3,-1 0-3,-1 0-3,0-2-2,-1-1-2,0-4-8,5-6-12,4-7-12,4-8-13,2-4-4,-1-5 5,1-3 5,-1-5 5,1 0 5,-2 2 4,-1 1 6,-1 3 4,-1 2 5,-2 5 7,-2 3 6,-2 4 7,-2 5 8,1 4 9,0 6 11,0 4 10,0 4 0,0 1-11,0 3-10,0 2-10,-1 0-7,-1 1-3,0-1-3,-1 1-2,-1-1-4,0 1-4,0 0-4,0-1-4,0 0-5,0-1-7,0-1-5,0 0-7,0-3-6,0-1-5,0-2-5,0-2-6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4"/>
    </inkml:context>
    <inkml:brush xml:id="br0">
      <inkml:brushProperty name="width" value="0.04423" units="cm"/>
      <inkml:brushProperty name="height" value="0.04423" units="cm"/>
      <inkml:brushProperty name="color" value="#F2395B"/>
    </inkml:brush>
  </inkml:definitions>
  <inkml:trace contextRef="#ctx0" brushRef="#br0">39059 46330 497,'-7'44'102,"1"-8"-25,0-6-26,2-7-25,0-4-15,0-3-4,0-1-4,0-2-4,2-4-7,4-5-10,4-4-12,4-5-10,2-4-2,1-2 5,1-2 6,2-1 5,0-3 6,1 0 4,1-1 5,1-1 6,-1 3 7,-2 7 11,-4 6 11,-3 8 11,-2 5 3,-2 3-3,-2 5-4,-2 3-3,-1 2-2,0-1-2,0-1 1,0 0-2,0-3-1,0-1-5,0-3-5,0-1-3,2-4-7,6-6-11,4-6-10,5-6-10,3-4-5,1-3 2,1-3 0,1-3 2,2-5-1,3-5-4,3-6-3,3-6-4,-2 0 2,-5 5 8,-7 7 8,-5 6 8,-4 4 7,-3 5 5,-1 3 6,-2 4 4,-2 4 12,-4 2 16,-2 4 17,-4 3 15,-1 2 4,-1 5-10,-2 4-10,0 3-10,0 4-6,3-1-6,1 2-3,2 2-5,1-1-2,2 1-2,0-1-2,2 0-1,0 0-2,0-3-1,0-1-3,0-2-1,2-3-4,6-3-8,4-3-7,5-2-6,3-5-5,-1-6-2,1-6 0,0-5-2,0-6-1,1-3 3,1-5 0,1-3 2,-2-3 2,-3-1 2,-4 0 4,-4-2 2,-4 1 3,-3 4 0,-2 2 2,-4 3 1,-3 4 2,-5 5 2,-5 5 2,-5 5 2,-4 4 0,0 4 0,-1 4-2,0 4-1,-1 4-3,3 5-6,1 5-6,3 5-5,2 0-3,4-5 0,4-5-1,5-4-1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5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41550 46743 634,'21'-8'1,"-3"2"1,-4 1 1,-4 1 1,-3 1 9,1 3 16,0 4 16,0 2 17,-2 4 1,0 4-14,-4 3-12,0 5-14,-5 2-9,-2 1-4,-5 1-5,-4 1-5,0-1-1,3-2 0,2-1 0,4-3 1,2-2 0,2-3 0,2-2 1,2-4 0,3-2 0,4-2 0,3-3 1,5 0 0,3-3-2,5 0-6,3-2-5,5 0-6,-1-1-6,-2 0-6,-3 0-5,-3 0-6,-4 1-5,-3 0-2,-4 2-3,-4 0-3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6"/>
    </inkml:context>
    <inkml:brush xml:id="br0">
      <inkml:brushProperty name="width" value="0.03741" units="cm"/>
      <inkml:brushProperty name="height" value="0.03741" units="cm"/>
      <inkml:brushProperty name="color" value="#F2395B"/>
    </inkml:brush>
  </inkml:definitions>
  <inkml:trace contextRef="#ctx0" brushRef="#br0">29963 49363 588,'1'-22'3,"3"6"9,4 5 7,2 5 9,3 2 2,1 2-1,3 0-1,2 2-2,1 0-4,3 2-5,1 0-8,3 2-6,-2 0-4,-1 2-4,-4 0-4,-3 1-3,-3 1-3,-3 2-4,-3 0-2,-2 1-4,-4 2-1,-2 0-1,-4 1-1,-2 1 0,-4 0 1,-3-2 2,-5-3 2,-3-1 4,-3-1 2,2-2 4,1-1 3,1 0 4,1-2 4,1-1 3,1 0 4,1-1 4,1-1 4,2 0 2,3 0 4,1 0 3,1 1 6,0 3 9,0 4 8,1 2 9,0 3 1,2 1-9,2 3-8,2 2-8,1 1-7,0 3-2,0 1-5,0 3-2,0 0-4,0 1-2,0-1-3,0 0-3,-1 1 0,0-1 0,-2 1 3,0-1 0,-2-5-13,0-11-27,-1-10-27,-1-11-28,0-8-4,2-2 19,2-3 19,2-3 18,1 1 14,0 3 8,0 5 8,0 3 8,1 3 6,2 1 5,2 0 5,2 2 4,2 0 3,3 0-1,3 0-2,3 1 0,2-1 0,0 2 4,-1 1 2,1 0 3,0 1-1,1 0-5,1 0-4,1 0-4,0 0-4,-1 1-3,-1-1-2,-1 0-3,-2 0-3,-3 2-3,-3 0-3,-2 2-4,-4-2-6,-4-2-9,-4-3-10,-4-4-8,-3 0 0,0 1 10,-1 0 11,-1 2 10,-1 1 7,2 1 4,1 0 3,1 2 4,0 1 5,0 2 4,0 2 5,0 2 5,0 2 3,1 3 2,-1 4 2,0 2 3,0 1-2,0-1-2,0-1-4,1 0-3,0-1-3,2 1-2,2 1-3,2 2-2,1-1-2,0 1-3,0 0-2,0-1-2,1 1-4,2 0-5,2-1-7,2 1-5,2-3-6,5-3-4,4-4-4,3-4-5,4-2-2,1-2-1,3 0 1,1-2-1,-1 0 1,-3-2 4,-5 0 4,-3-1 2,-3-1 3,-1 0 2,-1 0 2,0 1 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6"/>
    </inkml:context>
    <inkml:brush xml:id="br0">
      <inkml:brushProperty name="width" value="0.03289" units="cm"/>
      <inkml:brushProperty name="height" value="0.03289" units="cm"/>
      <inkml:brushProperty name="color" value="#F2395B"/>
    </inkml:brush>
  </inkml:definitions>
  <inkml:trace contextRef="#ctx0" brushRef="#br0">32120 48961 668,'1'-15'44,"2"4"-4,2 3-3,2 3-4,0 3-6,-1 5-8,0 6-10,-2 4-7,-1 4-6,-2 1 1,-2 3-1,-2 1 0,-2 0-1,-1-1 0,-3-3-1,-2-1 0,0-3 0,1-2-1,0-4 1,2-3-1,3 0 2,6 0 4,6 1 3,6 2 4,1-2 1,-1-1 2,-2-2-1,-2-2 2,-3 0 2,-3 2 6,-2 2 6,-4 2 5,1 0-1,4-2-7,4-3-9,4 0-8,2-2-9,1 0-8,2 0-9,0 0-9,-1 0-4,-1 0 3,-2 0 1,-2 0 2,-1-1-1,0-1-2,-1 0-3,1-1-2,-1-1 1,0 0 5,-2 0 6,0 0 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7"/>
    </inkml:context>
    <inkml:brush xml:id="br0">
      <inkml:brushProperty name="width" value="0.03016" units="cm"/>
      <inkml:brushProperty name="height" value="0.03016" units="cm"/>
      <inkml:brushProperty name="color" value="#F2395B"/>
    </inkml:brush>
  </inkml:definitions>
  <inkml:trace contextRef="#ctx0" brushRef="#br0">32600 49000 729,'30'7'121,"-3"-1"-36,-3 0-35,-3-2-36,-2 0-21,-1 0-8,-1 0-9,0 0-8,-3-1-5,-1 0-5,-2-2-3,-2 0-4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7"/>
    </inkml:context>
    <inkml:brush xml:id="br0">
      <inkml:brushProperty name="width" value="0.0339" units="cm"/>
      <inkml:brushProperty name="height" value="0.0339" units="cm"/>
      <inkml:brushProperty name="color" value="#F2395B"/>
    </inkml:brush>
  </inkml:definitions>
  <inkml:trace contextRef="#ctx0" brushRef="#br0">33047 48500 648,'-21'1'94,"7"2"-21,5 2-19,6 2-20,3 3-11,0 5-4,0 5-3,0 5-4,0 4-3,2 5-1,0 3-2,2 4-3,-1 0-3,-1-2-5,0-3-5,-1-3-6,-1-4-11,1-3-17,2-5-18,0-3-17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7"/>
    </inkml:context>
    <inkml:brush xml:id="br0">
      <inkml:brushProperty name="width" value="0.03399" units="cm"/>
      <inkml:brushProperty name="height" value="0.03399" units="cm"/>
      <inkml:brushProperty name="color" value="#F2395B"/>
    </inkml:brush>
  </inkml:definitions>
  <inkml:trace contextRef="#ctx0" brushRef="#br0">33530 50278 647,'-9'-2'9,"14"0"18,14-3 18,13-2 18,8 0 2,0 0-14,2 2-14,1 1-13,0 0-10,0 2-4,0 0-4,0 2-5,1-1-5,0 0-7,2-2-7,0 0-7,2-1-5,2 1-6,2-1-5,2 0-4,-5 0 1,-10 2 9,-11 0 8,-11 2 8,-6 0 3,0 0-4,-2 0-3,0 0-5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7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36320 49422 593,'-11'-19'42,"8"7"4,9 8 2,10 8 3,3 4-2,1 2-9,-1 0-8,1 1-9,-1 1-5,-1 0-3,-1-1-2,-1 1-3,-1 0-2,-1 0-2,-1-1-2,0 1-2,-2-1-3,-1-1-3,0 0-2,-2-2-3,-1 0-1,-2 2-2,-3 0 0,0 1-1,-4 1 0,0 0 3,-3 0 0,-2-1 3,-2 1 0,-2 0-1,-1-1-1,-3 1-2,-1 0-2,1 0-4,-1-1-5,1 1-5,0-1-5,2-2-6,2-2-7,3-2-6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8"/>
    </inkml:context>
    <inkml:brush xml:id="br0">
      <inkml:brushProperty name="width" value="0.03325" units="cm"/>
      <inkml:brushProperty name="height" value="0.03325" units="cm"/>
      <inkml:brushProperty name="color" value="#F2395B"/>
    </inkml:brush>
  </inkml:definitions>
  <inkml:trace contextRef="#ctx0" brushRef="#br0">38300 48847 661,'1'-14'3,"2"2"7,2 4 6,2 3 7,3 1 7,5 2 9,5 0 9,5 2 8,0 0-3,-3 0-17,-5 0-15,-3 0-18,-3 1-10,-2 4-5,-3 2-7,0 3-5,-4 3-3,-3 0 0,-2 1-1,-3 1 0,-3 1-2,-2-1-6,-2 1-6,-1 0-5,-1-2 1,2-1 10,3-2 8,1-2 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15:03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38362 9950 701,'14'1'4,"-4"4"8,-4 2 8,-4 3 8,-2 3 1,0 0-6,0 1-5,0 1-6,-1 1-7,0-1-9,-2 1-8,0 0-9,1-2-4,4-1-2,4-2 0,4-2-1,2-2 7,1-1 13,1-1 14,1 0 14,0-1 8,-1 2 2,-1 0 2,0 2 2,-2 1-2,-1 3-5,-1 3-5,0 3-5,-3 4-4,-4 3 1,-4 4 0,-4 5-1,-4 2-2,-4 2-5,-3 2-5,-5 2-4,-1 0-6,0-2-5,-1-2-6,1-2-5,1-4 0,5-7 4,3-7 6,4-7 5,2-3-5,1 0-13,-1 0-13,0 0-15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1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28141 49833 561,'-8'-6'92,"2"4"-19,1 4-17,0 4-20,0 4-9,-4 3-3,-2 5-2,-3 3-2,-2 3-4,-1 1-2,-1 1-4,-1 1-3,-2 0-1,-1 1 2,-3-1 1,-1 0 3,-1 0-6,1-3-9,1-1-10,2-3-11,1-1-6,4-3-4,5-1-5,3-2-3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8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38197 49450 523,'-15'1'40,"4"4"5,3 2 6,3 4 6,1 1-2,2 1-8,0 1-8,2 1-9,0 3-4,2 4-4,0 3-2,2 4-3,-1 3-3,-1-1-5,0 0-4,-1 1-6,-1-2 0,0-2 0,0-1 1,0-3 2,0-1-6,0-3-12,0-1-13,0-2-11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8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38300 49766 500,'7'-14'4,"-1"1"7,0 2 7,-1 2 8,-1 2 3,1 1-1,2 0-2,0 2 0,2 0-3,3 2-4,4 0-3,2 2-3,1 0-4,-1 0-3,-1 0-3,0 0-3,-2-1-3,-1-2-3,-1-2-1,-1-2-3,-1-1-5,0-2-7,-2 0-7,0-1-7,-3-1-1,-3-2 4,-2 0 4,-4-1 5,-2 1 3,-1 1 6,-3 2 4,-2 2 5,-1 2 3,1 1 2,-1 0 1,0 2 1,1 0 5,0 2 6,2 0 6,1 2 7,-1 1 6,0 4 9,-1 2 9,-1 4 7,-1 2 1,2 3-9,1 3-7,0 3-9,3 1-5,1-1-3,2-1-2,2-1-3,1-1-3,2-1-3,0-1-5,2 0-3,0-3-5,3-1-5,2-2-6,2-2-6,1-1-7,1-1-10,1 1-9,2 0-9,-1-1-1,-1-2 7,-1-3 8,0 0 8,-2-2 1,-1 0-4,-1 0-3,0 0-5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9"/>
    </inkml:context>
    <inkml:brush xml:id="br0">
      <inkml:brushProperty name="width" value="0.03256" units="cm"/>
      <inkml:brushProperty name="height" value="0.03256" units="cm"/>
      <inkml:brushProperty name="color" value="#F2395B"/>
    </inkml:brush>
  </inkml:definitions>
  <inkml:trace contextRef="#ctx0" brushRef="#br0">39866 48495 675,'1'-13'48,"5"4"-3,4 6-5,4 5-4,0 2-4,-3 3-6,-3 2-5,-2 2-5,-3 1-5,-3 1-4,0 1-5,-3 2-4,-2-1-3,-2 1-2,-2 0-2,-1-1-2,-1 0 0,2-3-1,2-1 1,2-2 0,2-1 1,0 0 4,2 0 2,1-1 3,1 1 3,5 0 3,4 0 3,4 0 3,1 0 1,-1-1 1,-1 1 1,-1 0 1,-2 1-1,-2 3-1,-4 4 0,-2 2-1,-4 0-5,-4-1-5,-4-2-8,-3-3-6,-3 0-7,2 0-5,1-1-7,1 1-5,1-1 0,0-2 4,2-2 6,1-2 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9"/>
    </inkml:context>
    <inkml:brush xml:id="br0">
      <inkml:brushProperty name="width" value="0.0302" units="cm"/>
      <inkml:brushProperty name="height" value="0.0302" units="cm"/>
      <inkml:brushProperty name="color" value="#F2395B"/>
    </inkml:brush>
  </inkml:definitions>
  <inkml:trace contextRef="#ctx0" brushRef="#br0">40450 48881 728,'23'-14'23,"-1"5"4,-1 3 3,-1 4 3,-1 2 1,1 0-1,-1 0-1,1 0-1,-1 0-9,-3 0-15,-1 0-17,-2 0-15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2:39"/>
    </inkml:context>
    <inkml:brush xml:id="br0">
      <inkml:brushProperty name="width" value="0.03713" units="cm"/>
      <inkml:brushProperty name="height" value="0.03713" units="cm"/>
      <inkml:brushProperty name="color" value="#F2395B"/>
    </inkml:brush>
  </inkml:definitions>
  <inkml:trace contextRef="#ctx0" brushRef="#br0">40831 48300 592,'-14'1'9,"5"4"20,3 2 18,4 3 19,2 5 4,2 4-12,0 5-10,2 5-12,-1 5-11,-1 6-10,0 6-10,-2 6-11,0 0-4,0-4 1,0-6 2,0-4 0,0-5-11,0-3-23,0-5-24,0-3-23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2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61549 56269 555,'14'1'45,"-3"2"-10,-3 2-12,-2 2-10,-3 1-6,2 1 0,-2 2 0,1 0 0,-1 2-2,-4 3-1,-2 3-2,-3 4-2,-3-1-1,0-2 0,-2-1 0,0-2 0,0-3 0,3-1 2,1-2 0,2-2 0,5-6 1,8-10 0,8-10 0,7-9 0,4-5-2,-1 3-2,-1 2-2,-1 1-2,-1 2-2,1-1 0,0 1 1,-1-1 0,-1 2 0,-1 3 0,-2 3 0,-3 3 0,-1 2 2,-2 0 2,-3 2 3,-1 1 2,-3 4 9,-6 10 14,-4 8 14,-5 9 14,-2 3 2,2-1-9,2-3-10,2-1-10,1-2-7,0 1-3,0-1-4,1 1-4,-1-1-2,2-1-2,0-1-2,2 0-1,1-3 0,3-3-2,4-3-1,2-2-1,3-3 0,0-1 0,1 0-1,1-1-1,1-3-1,0-2-2,-1-4-3,1-2-3,0-3 0,1-3 2,1-4 0,1-1 2,0-4-1,-2-1 0,-3-3-1,-1-1 0,-3 0-1,-2 3 2,-4 3 2,-2 3 0,-4 1 2,0 1 2,-3-1 1,-2 1 1,-2 1 1,-2 4-1,-2 4 1,-1 5-1,-2 1-1,1 2-2,-1 0-3,0 2-1,2 2-5,1 4-5,2 4-6,2 3-5,2 2-3,0-2 0,2-3 1,1-1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2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64263 56381 720,'-15'-1'2,"4"0"3,3-2 4,3 0 4,4-1 5,7 0 8,7 0 7,8 1 8,3-1 0,2 2-9,3 0-8,1 2-7,1 0-7,-1 0-4,-1 0-4,-1 0-3,-3 0-6,-2 2-6,-2 0-6,-4 2-7,-3-1-8,-1 1-9,-2 0-9,-2 0-9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2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64887 55697 588,'-8'-7'2,"0"0"1,0 2 3,0 1 3,1 3 8,1 7 16,0 7 14,2 8 15,-1 3 2,0 3-11,-1 1-10,-1 2-12,-1 3-9,2 1-8,1 2-9,0 2-7,1 1-10,0-1-10,0-2-11,1 0-10,0-2-4,3-3 0,4-3 0,2-3 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3"/>
    </inkml:context>
    <inkml:brush xml:id="br0">
      <inkml:brushProperty name="width" value="0.04585" units="cm"/>
      <inkml:brushProperty name="height" value="0.04585" units="cm"/>
      <inkml:brushProperty name="color" value="#F2395B"/>
    </inkml:brush>
  </inkml:definitions>
  <inkml:trace contextRef="#ctx0" brushRef="#br0">66544 55662 479,'6'-22'0,"-1"5"0,-2 3 0,-2 4 0,-2 5 10,-4 6 19,-2 6 18,-3 6 20,-3 3 3,0 1-13,-1 1-13,-1 1-13,0 0-9,1-1-4,0-1-4,2 0-4,1-2-2,0 1-2,2 0-1,1-1-2,2 0-4,6-1-7,4 0-6,6-2-7,4-2-4,5-4 0,5-4 0,5-4 0,1-3 1,-1-2 2,-3-2 4,-1-2 2,-3 0 3,-3 1 2,-3 0 4,-3 2 3,-4 3 9,-6 6 14,-6 6 16,-6 6 14,-2 2 1,2-1-15,2-1-14,3 0-14,2-3-8,4-3-3,3-2-3,5-4-2,3-2-3,2-2-4,1-2-5,3-1-3,0-3-2,-1 0 2,-1-2 1,0 0 1,-3 0 1,-1-1 2,-2 0 2,-2 1 1,-3-2 3,-1 0 3,-2-1 4,-2-1 4,-2-1 1,-4 2-1,-2 1-1,-3 1 0,-2 1 0,0 0 2,0 2 2,1 1 1,0 1 4,0 2 6,2 2 6,1 2 5,4 2-1,10 0-8,8 2-8,9 0-8,5 0-4,1 0-1,0-2 1,2 0-1,-1-2 0,-1 0 1,-3-2-1,-1 0 0,-3 0 3,-3 0 3,-3 2 5,-3 0 3,-2 2 4,-4 4 2,-3 2 2,-2 4 2,-3 1 1,-2 1-2,-2 1-2,-2 1-2,0 0-1,1 0-3,0-2-1,2-1-3,0 0-2,2 0-2,0-1-3,2 1-2,2-1-2,4-1-2,4 0-3,3-2-1,4-1-2,3-4-2,3-3-1,3-2-2,2-4 1,-1-6 1,1-4 1,-1-5 2,0-3 1,-1-3 1,-1-1 2,-1-2 0,-2-1 3,-3 3 3,-3 2 4,-2 1 3,-4 3 5,-1 3 4,-2 3 6,-2 3 4,-2 2 6,-1 0 4,0 2 5,-1 1 5,-1 3 1,0 8-2,0 6-1,0 7-2,-1 5-4,-1 5-6,0 3-6,-1 5-6,-2 2-4,0 2-4,-1 2-2,-2 2-3,1 3-4,-1 4-2,0 4-2,0 4-4,1 1-3,2-1-5,2-1-4,2 0-5,1-5-4,0-5-4,0-6-4,0-5-4,0-6-1,-2-3 0,0-5-1,-1-3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4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69351 55680 660,'0'-15'1,"0"2"3,0 3 2,0 1 2,-1 3 6,-1 4 9,0 4 9,-1 4 9,-3 3 1,-4 1-6,-4 3-6,-3 2-7,-3 0-4,1 1 0,-1 0-2,1-1-1,-1 1-7,2 2-16,1 0-13,1 1-15,1-2-8,2-3-1,3-4 0,1-4-1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1"/>
    </inkml:context>
    <inkml:brush xml:id="br0">
      <inkml:brushProperty name="width" value="0.04083" units="cm"/>
      <inkml:brushProperty name="height" value="0.04083" units="cm"/>
      <inkml:brushProperty name="color" value="#00BFF3"/>
    </inkml:brush>
  </inkml:definitions>
  <inkml:trace contextRef="#ctx0" brushRef="#br0">27866 50044 538,'-7'-19'24,"2"12"11,2 10 13,2 12 11,2 5 2,4 1-7,2 1-9,3 1-7,3-1-8,2 0-4,1-1-7,3 0-5,0-3-6,1 0-8,-1 0-6,1-2-8,0 2-10,1 7-12,1 5-13,1 6-12,-2 0-5,-5-7 4,-5-8 3,-4-5 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4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70000 55950 601,'15'0'17,"-1"2"-6,-1 0-4,0 2-6,-2 1 6,1 3 17,0 3 16,0 4 17,-1 0 4,-3-1-7,-1-1-8,-2 0-8,-1-1-12,0 3-17,0 1-15,0 3-17,-1-1-16,-2-3-15,-2-3-14,-2-2-15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70975 56425 333,'49'20'167,"16"14"-1,16 15 1,16 15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6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42201 55524 573,'-7'-14'3,"4"1"7,3 2 6,2 2 7,4 3 3,6 2 0,4 4-2,5 3 1,1 1-3,-3 1-3,-3 1-4,-3 2-3,0 1 1,2 3 5,1 4 4,3 2 5,-1 2 1,-5 3-3,-3 1-2,-4 3-2,-3 0-5,-2 0-7,-2 1-6,-2-1-6,-4 1-2,-6 1 2,-5 1 2,-7 1 2,-2 0-2,0 0-4,-1 1-5,1-1-5,-1-1-4,1-3-1,-1-4-2,1-1-2,0-5 2,3-1 10,1-4 7,3-3 9,2-1 5,3-2 2,2-1 3,4 0 1,8-2 1,14-1-1,13 0 0,15-1-2,9-3-4,7 0-9,7-3-9,7-2-9,3 0-7,-3 0-7,-1 2-6,-3 1-6,-5 0-4,-12 2-1,-10 0-1,-11 2-1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6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75069 56700 526,'-15'0'41,"2"2"-2,2 0-4,3 2-2,-1 0-1,0 2-1,-2 0 0,0 1 0,-3 3-1,-5 6-2,-5 4-1,-5 5-3,-2 3-2,1 2-2,2 3-4,0 1-2,1 1-3,3 1-5,1-1-3,3 0-5,1-1-6,0-2-8,2-1-7,1-3-9,2-2-8,2-5-7,4-3-8,3-4-8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7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74890 56774 600,'-5'-11'47,"8"10"9,6 10 9,7 10 9,5 7-4,1 6-21,2 6-20,3 6-19,1 4-18,1 2-12,0 2-15,2 2-13,-2-4-7,-7-10-4,-5-10-2,-6-9-3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8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74457 51524 560,'7'-14'5,"-2"1"10,-3 2 10,0 2 10,-4 3 4,-2 2-1,-4 4-1,-2 3-3,-4 5-1,-5 9-2,-5 9-2,-5 9-2,-2 5-3,1 2-3,2 2-5,0 2-3,0-1-3,1-2-5,-1-4-2,1-2-5,1-2-5,3-3-6,3-2-8,3-1-6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38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74216 51490 581,'-7'-27'75,"2"11"-10,2 9-12,2 10-10,4 9-6,6 9-3,5 9-1,7 9-2,3 6-5,1 6-11,1 4-8,1 5-11,0 0-9,0-5-8,1-4-9,-1-6-8,-2-5-9,-5-7-7,-5-7-8,-4-7-8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46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84027 45781 490,'14'-13'76,"-1"3"-17,-2 4-19,-2 4-17,1 2-9,3 2 0,5 0 1,4 2 0,2 0 1,2 0 0,3-1 0,1 1 0,-1 0 0,-3 0-1,-5 0-1,-3 0 0,-3 1-1,-1 0-3,0 1-1,-2 2-3,-2 0-2,-2 1-1,-4 1-3,-2 2-1,-4 1-3,0 3-1,-3 3-1,-2 3-2,-4 3-1,-6 1-3,-5 2-2,-6 3-2,-5-1-1,-1 0 0,-2-1-2,-2-1 0,-1-2 1,3-1 0,2-3 2,2-1 0,1-3 2,3-1 4,1-2 3,3-2 3,1-3 1,3 1 0,1-2 0,3 0-1,3-2 3,6-1 7,6-1 6,6 0 6,5-3 1,5-2-4,5-3-3,6-4-5,1 0-3,2 0-1,1 2-3,1 1-2,0-1-1,1 0-1,-1-1-1,0-2 0,-1 1-2,-1 1-4,-3 0-5,-1 2-3,-2-1-2,-1 0-2,-1-1 0,-1-2-2,-1-1 2,-1-1 2,-1-3 4,0-2 2,-3 0 2,-1 1-1,-3 1 2,0 1-1,-3 1 4,-1 2 3,-1 2 6,0 2 4,-2 3 11,0 2 19,-2 4 18,0 2 18,-2 3 3,0 2-13,-2 1-12,0 3-12,-1 1-9,0-1-5,0 1-4,0 0-5,0-1-4,1-1-4,-1-1-3,0 0-4,2-4-8,8-3-12,4-4-12,7-4-13,4-5-3,5-6 5,3-5 5,5-6 5,-2-2 5,-6 5 4,-5 3 6,-6 4 5,-4 2 4,-1 1 6,-1-1 5,0 0 6,-2 5 12,-1 7 19,0 7 20,-2 9 19,-1 3 2,0 1-17,-1 0-16,-2-1-17,0 0-10,0-1-5,0-1-4,0 0-4,1-1-3,0 1 2,2 1-1,0 1 2,1 0-17,0-3-33,0-1-33,0-2-34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46"/>
    </inkml:context>
    <inkml:brush xml:id="br0">
      <inkml:brushProperty name="width" value="0.03278" units="cm"/>
      <inkml:brushProperty name="height" value="0.03278" units="cm"/>
      <inkml:brushProperty name="color" value="#00BFF3"/>
    </inkml:brush>
  </inkml:definitions>
  <inkml:trace contextRef="#ctx0" brushRef="#br0">87380 46663 671,'-9'-21'61,"14"6"-5,14 6-5,13 7-6,8 2-7,2 0-8,2 0-8,3 0-7,-3 0-8,-4 2-3,-6 0-6,-3 2-5,-6-1-3,-2 1-3,-3 0-3,-2 0-2,-4-2-9,-3-2-14,-3-3-15,-2-4-14,-3 0 0,-2-1 16,-2 0 15,-2 0 16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47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88291 45697 512,'-16'-14'4,"2"2"6,1 4 7,1 3 6,1 1 5,0 2 1,2 0 2,1 2 1,1 3 2,2 6 2,2 5 2,2 7 1,1 5-1,0 7-5,0 5-4,0 6-6,0 4-5,-2 2-4,0 2-6,-2 1-4,0 1-5,1-4-3,-1-3-4,0-2-3,0-3-8,2-2-11,0-2-11,2-1-12,0-6-5,0-6 1,0-7 1,0-6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2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30794 48647 589,'-6'-8'18,"6"0"5,4 0 7,6 1 5,3 0 2,3 2-4,3 2-4,3 2-3,2 1-4,1 0-4,1 0-4,1 0-3,-1 0-4,-2 2-4,-1 0-3,-3 2-4,-2 1-9,-4 3-12,-5 4-13,-3 2-14,-5 1-3,-8-1 4,-6-1 4,-7 0 4,-3-3 7,-1-1 8,1-2 7,-1-2 9,1-2 5,1 0 1,1-2 2,1 0 2,2-1 2,1 0 2,2 0 3,3 0 2,1 0 4,0 0 5,2 0 5,1 0 5,0 1 6,2 2 8,1 2 7,0 1 7,2 4 0,0 6-7,2 4-9,1 5-8,-1 4-6,-1 2-2,0 4-4,-1 3-3,-1 1-3,0 0-2,0 0-2,0 0-2,0 0-2,0 0-5,0 1-2,0-1-4,0-2-5,1-2-5,-1-3-6,0-3-5,0-4-5,2-2-4,0-3-5,2-2-5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47"/>
    </inkml:context>
    <inkml:brush xml:id="br0">
      <inkml:brushProperty name="width" value="0.05014" units="cm"/>
      <inkml:brushProperty name="height" value="0.05014" units="cm"/>
      <inkml:brushProperty name="color" value="#00BFF3"/>
    </inkml:brush>
  </inkml:definitions>
  <inkml:trace contextRef="#ctx0" brushRef="#br0">90848 45447 438,'8'-30'4,"0"3"5,0 3 8,0 3 6,-2 3 1,-1 3-1,-2 3-4,-2 3-2,-1 1-1,0 0 0,0 0 0,0 0 0,-1 1 0,-2 1 0,-2 0 0,-1 2 0,-3 0-1,-2 0-1,-2 0 0,-1 0 0,-3 2-1,-2 4-1,-1 4-1,-3 4-1,-1 2 0,-1 3-1,-1 2 1,0 1-1,-2 3 1,1 1 0,-1 3 0,1 1 1,0 3 0,1 1-1,1 2 1,1 3-1,1 0-1,1 0 0,1 0 0,1 0-1,2 0-1,5-3 0,2-2 0,6-1 0,1-3-2,2-2-1,0-1-2,2-2-3,2-4-2,4-3-4,4-4-3,3-4-4,4-3-3,3-1-2,4 0-4,2-2-1,1-1-2,2-2 2,1-2 1,1-1 2,0-3-1,-2 0-1,0-1-1,0-1-2,-4-2 0,-2 0 4,-3-1 2,-2-1 3,-4-1 3,-3 2 4,-3 1 4,-2 1 4,-3 1 5,-1 0 7,0 2 7,-1 1 6,-2 5 8,-1 10 6,0 9 8,-1 11 6,-1 3 0,2-3-9,0-4-9,2-1-9,1-4-11,2-1-13,2-3-14,2-1-13,1-4-7,3-4-2,2-6-1,2-4-1,0-4 0,-1-4 3,-1-2 3,0-3 1,-2-1 4,1-1 6,0 0 5,0 1 5,-2 0 6,-1 3 5,-2 1 5,-2 2 6,-1 4 7,0 5 10,-1 4 11,2 6 10,-2 3 1,1 3-7,0 3-7,0 3-7,0 1-8,0-1-6,0-1-6,0 0-7,0-2-7,2-1-8,0-1-8,1 0-8,1-2-10,0-1-15,0-1-14,0 0-14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48"/>
    </inkml:context>
    <inkml:brush xml:id="br0">
      <inkml:brushProperty name="width" value="0.03397" units="cm"/>
      <inkml:brushProperty name="height" value="0.03397" units="cm"/>
      <inkml:brushProperty name="color" value="#00BFF3"/>
    </inkml:brush>
  </inkml:definitions>
  <inkml:trace contextRef="#ctx0" brushRef="#br0">93600 44571 647,'0'-21'0,"2"5"0,0 4 0,2 6 0,1 3 6,6 2 13,2 2 12,5 2 12,1 2 5,1 4-5,0 2-4,-1 3-4,-1 2-6,-2 1-6,-4 2-6,-3 0-7,-4-1-4,-6 1-3,-6-2-3,-5-1-2,-5-1-2,-2-1-3,-2-1-1,-1 0-3,0-2-2,1-1 0,2 0-2,3-2 0,4 0 1,10 0 7,8 0 5,10-1 7,4 0 1,3-2-3,1-2-2,3-2-3,-1-1-6,-2 2-9,-1 0-9,-2 2-10,-3-1-2,-3-1 2,-3 0 4,-2-1 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48"/>
    </inkml:context>
    <inkml:brush xml:id="br0">
      <inkml:brushProperty name="width" value="0.03113" units="cm"/>
      <inkml:brushProperty name="height" value="0.03113" units="cm"/>
      <inkml:brushProperty name="color" value="#00BFF3"/>
    </inkml:brush>
  </inkml:definitions>
  <inkml:trace contextRef="#ctx0" brushRef="#br0">94483 44778 706,'-6'-16'5,"4"2"9,4 1 8,4 1 10,2 2 3,1 3-3,2 2-5,0 4-2,2 1-3,5 0 0,4 0-1,3 0 0,2 0-7,-1 2-13,-1 0-13,-1 2-13,-2 0-4,-3 0 3,-3-1 5,-2 1 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48"/>
    </inkml:context>
    <inkml:brush xml:id="br0">
      <inkml:brushProperty name="width" value="0.03522" units="cm"/>
      <inkml:brushProperty name="height" value="0.03522" units="cm"/>
      <inkml:brushProperty name="color" value="#00BFF3"/>
    </inkml:brush>
  </inkml:definitions>
  <inkml:trace contextRef="#ctx0" brushRef="#br0">95146 44028 624,'-15'-10'12,"4"12"23,3 12 23,2 11 23,3 7 1,0 3-23,2 1-24,1 2-21,-1 0-21,-1-2-16,0-2-15,-1-1-17,-1-5-7,0-4 1,0-5 3,0-4 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48"/>
    </inkml:context>
    <inkml:brush xml:id="br0">
      <inkml:brushProperty name="width" value="0.03601" units="cm"/>
      <inkml:brushProperty name="height" value="0.03601" units="cm"/>
      <inkml:brushProperty name="color" value="#00BFF3"/>
    </inkml:brush>
  </inkml:definitions>
  <inkml:trace contextRef="#ctx0" brushRef="#br0">95450 46228 610,'12'-9'8,"7"-2"15,9-1 15,7-3 15,5 1 5,0 5-8,2 3-8,1 4-8,-1 3-5,-2 2-7,-2 2-5,-2 2-6,-2 1-7,-1 1-8,-3 1-9,-1 2-9,-5-2-2,-4 1 6,-4-2 5,-6 0 6,-3-2-8,0 1-20,-2 0-20,0 0-20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49"/>
    </inkml:context>
    <inkml:brush xml:id="br0">
      <inkml:brushProperty name="width" value="0.02986" units="cm"/>
      <inkml:brushProperty name="height" value="0.02986" units="cm"/>
      <inkml:brushProperty name="color" value="#00BFF3"/>
    </inkml:brush>
  </inkml:definitions>
  <inkml:trace contextRef="#ctx0" brushRef="#br0">95450 46913 736,'2'-15'6,"4"2"11,4 2 11,3 3 12,2 1 1,-2 2-8,-3 2-9,-1 2-8,5 2-3,12 2-1,10 2 1,14 2 0,3 1-5,-3 1-13,-2 1-12,-3 2-11,-4-2-5,-2-1 4,-4-2 3,-2-2 4,-4-1-2,-7 0-7,-5 0-7,-6 0-6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0"/>
    </inkml:context>
    <inkml:brush xml:id="br0">
      <inkml:brushProperty name="width" value="0.04912" units="cm"/>
      <inkml:brushProperty name="height" value="0.04912" units="cm"/>
      <inkml:brushProperty name="color" value="#00BFF3"/>
    </inkml:brush>
  </inkml:definitions>
  <inkml:trace contextRef="#ctx0" brushRef="#br0">98754 45343 447,'10'-8'7,"5"2"12,5 1 14,5 1 13,1 1 2,-5 3-8,-3 4-7,-4 2-7,-3 2-6,1 0 0,0 0-2,0 0-2,-3-1-4,-7-1-8,-4-1-8,-7 0-9,-3-2 0,0-2 3,0-2 6,1-2 3,-2-1 3,0 0 0,-1 0-1,-1 0 0,0 1 0,0 1 0,2 0-1,1 2 1,-1 1 2,0 1 4,-1 3 3,-1 2 5,0 1 0,3 2-1,1 0-3,2 1-1,0 3-2,-2 4 0,-2 3-1,-1 5 0,-1-1-1,2-1-1,3-4-1,1-3-1,2-1 0,0 1 0,2 1 2,1 1 0,-1 0-1,2-1-3,-1 0-3,0-2-2,0 0-1,2-1 2,0 1 1,2 0 2,0-1 0,0-1-3,0-1-2,0-1-1,0 0-2,0 0 2,0-1 1,0 1 1,1-1 1,4 0-1,2-2 0,4 0-1,0-2 1,1-1 0,0-1 1,0 0 1,1-2-2,5-2-5,3-2-4,5-2-5,1-3-4,-1-4-2,-1-3-3,-1-5-2,-2-2 0,-1-1 2,-3-1 3,-1-1 3,-3 1 3,-2 3 5,-4 3 3,-3 2 5,-1 3 8,-2 1 12,0 0 10,-2 2 13,0 4 5,0 6-1,0 7 0,0 8-1,0 2-2,-2 1-6,0-1-6,-2 1-5,0 1-3,1 3-2,-1 3-2,0 3-2,0-1-2,2-3-1,0-5-3,2-3-2,3-4-7,6-3-16,5-3-14,7-2-14,2-5-6,-1-4 4,-1-5 2,-1-5 4,0-5 4,1-2 3,1-3 3,1-3 4,-1 0 3,-3 1 3,-3 3 3,-2 1 3,-3 3 5,-1 3 6,0 3 7,-2 3 6,-1 3 9,0 4 11,-2 4 12,0 4 10,-2 3 3,-1 3-6,0 3-6,-2 3-7,1 2-6,0 0-5,2-1-5,0 1-5,1-1-9,0 1-14,0-1-13,0 1-13,0-1-5,0-3 1,0-1 1,0-2 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0"/>
    </inkml:context>
    <inkml:brush xml:id="br0">
      <inkml:brushProperty name="width" value="0.03111" units="cm"/>
      <inkml:brushProperty name="height" value="0.03111" units="cm"/>
      <inkml:brushProperty name="color" value="#00BFF3"/>
    </inkml:brush>
  </inkml:definitions>
  <inkml:trace contextRef="#ctx0" brushRef="#br0">101500 46097 707,'0'-15'0,"2"4"0,0 3 0,2 3 0,4 1 6,7 2 15,9 0 12,7 2 15,3 0 1,0 2-11,-1 0-9,-1 2-11,-1 0-5,-2 1-1,0 2-1,-1 0-1,-2 0-5,-5-2-13,-3-3-10,-4 0-12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0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102210 45280 523,'-23'-1'4,"4"0"8,3-2 7,3 0 9,2 2 5,2 6 1,3 6 1,1 6 2,1 4 1,2 6-2,0 5 0,2 5-2,0 3-3,2 2-7,0 2-6,2 2-7,-1 1-2,-1-2 1,0-1 1,-1 0 0,-1-4-6,0-7-14,0-7-16,0-7-14,0-5-12,2-1-11,0-2-10,2-2-11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1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103250 45131 477,'9'-13'4,"4"3"9,2 4 8,3 4 8,1 3 3,-1 2-2,-1 2-4,0 2-1,-1 1-3,1 3 1,1 2-1,1 2 0,0 1-1,-1 1-3,-1 1-4,0 1-3,-3 1-1,-1-1-1,-2 1-1,-2-1 1,-4 2-1,-2-1-1,-6 2 0,-2 2 0,-7-1-3,-6 2-4,-7 1-6,-6 1-4,-6 1-3,1-1-3,-2 1-2,0-1-3,-1-1 0,3-3 1,2-3 1,2-3 1,2-2 3,3-3 4,3-1 5,3-2 3,6-3 2,12-2-3,11-4-1,10-2-3,6-3-2,4-2-2,3-2-1,3-1-3,2-3-1,1 0-3,0-1-4,2-1-2,-1-1 1,-2 1 3,-2-1 3,-1 0 4,-4 2 4,-3 1 3,-5 2 4,-3 2 5,-4 2 1,-3 0 1,-2 2 2,-4 1 1,-2 1 7,0 4 14,-2 2 15,0 4 13,-3 2 4,-2 5-6,-3 4-6,-3 3-6,-1 2-6,2-1-4,2-1-4,2-1-4,1-1-4,0-1-4,0 0-3,1-2-3,1-5-13,7-9-20,6-8-19,6-9-21,2-6-6,1-3 10,-1-3 9,1-3 9,-1 1 7,-3 5 6,-1 5 6,-2 5 6,-2 3 6,-1 2 8,0 2 7,-2 3 8,-1 1 7,-1 4 7,0 2 5,-1 4 7,-2 2 3,1 5 0,0 4 1,0 3-1,-1 3-2,0 1-3,-2 1-3,0 1-4,-1-1-3,2-1-4,0-3-2,2-1-4,-1-2-5,0-3-9,-2-1-9,0-2-9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2"/>
    </inkml:context>
    <inkml:brush xml:id="br0">
      <inkml:brushProperty name="width" value="0.04253" units="cm"/>
      <inkml:brushProperty name="height" value="0.04253" units="cm"/>
      <inkml:brushProperty name="color" value="#00BFF3"/>
    </inkml:brush>
  </inkml:definitions>
  <inkml:trace contextRef="#ctx0" brushRef="#br0">30900 49618 517,'2'-28'36,"6"9"1,4 7 0,5 8 2,4 4-3,1 0-8,2 0-6,3 0-8,-1 0-4,-1 0-4,-3 0-2,-1 0-3,-2 0-2,-1 0 1,-1 0-1,0 0 1,-3-3-8,-3-8-17,-3-6-16,-2-7-16,-3-3-2,-1 1 14,0 1 13,-1 2 14,-2 0 8,-1 4 1,0 3 2,-1 3 2,-2 2 5,0 1 9,-2 0 9,0 2 9,-2 3 9,-3 6 7,-4 6 9,-2 6 9,0 4-1,1 3-11,2 3-9,3 3-11,0 0-6,0 0-3,0-1-3,1-1-4,-1 1-3,0 3-1,0 3-2,1 3-2,0-1-3,4-2-2,3-3-2,2-3-2,3-3-3,2-3-3,2-3-2,2-2-1,4-4-4,5-1-3,7-2-3,5-2-3,4-2-5,1-2-4,1-2-5,0-2-4,0-1-1,-5 0 3,-4 0 5,-3 0 2,-3 0 5,-3 0 2,-1 0 3,-2 1 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1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105902 44425 576,'10'-9'2,"5"0"5,5-1 3,5-1 5,0 1 7,-5 4 12,-5 4 11,-5 4 11,-2 4 2,0 2-10,0 3-8,0 3-9,-3 3-7,-3 3-7,-4 3-7,-3 3-6,-6 0-6,-4-1-8,-5-3-6,-5-1-8,-2-2-1,1-1 3,1-1 4,2-1 2,1-2 0,4-2-4,5-4-5,3-3-5,5-1 1,6 0 3,6 0 5,6 0 4,4-1 3,3 0 2,3-2 2,3 0 2,0-1 1,-2 0-1,-1 0-1,-3 0-1,-2-2-3,-2 0-4,-4-3-5,-3-2-5,-2 0 0,0 0 7,-2 2 5,0 1 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2"/>
    </inkml:context>
    <inkml:brush xml:id="br0">
      <inkml:brushProperty name="width" value="0.02889" units="cm"/>
      <inkml:brushProperty name="height" value="0.02889" units="cm"/>
      <inkml:brushProperty name="color" value="#00BFF3"/>
    </inkml:brush>
  </inkml:definitions>
  <inkml:trace contextRef="#ctx0" brushRef="#br0">106500 44881 761,'17'-14'5,"1"5"10,3 3 11,1 4 9,3 2 3,3 0-5,3 0-6,3 0-5,0 0-5,-2 2-5,-1 0-5,-3 2-6,-2-1-4,-3 1-5,-3 0-6,-2 0-4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2"/>
    </inkml:context>
    <inkml:brush xml:id="br0">
      <inkml:brushProperty name="width" value="0.03571" units="cm"/>
      <inkml:brushProperty name="height" value="0.03571" units="cm"/>
      <inkml:brushProperty name="color" value="#00BFF3"/>
    </inkml:brush>
  </inkml:definitions>
  <inkml:trace contextRef="#ctx0" brushRef="#br0">107037 43830 616,'-8'-22'1,"2"7"4,1 3 3,0 6 3,1 8 10,0 12 13,0 11 15,0 12 14,0 7 2,-2 2-14,0 2-12,-1 2-13,-3 2-15,-6 2-21,-4 1-19,-5 3-20,0-4-11,3-10-1,4-10-2,5-9-2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4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72400 49894 483,'7'-22'2,"-1"3"5,0 3 3,-1 2 4,-1 4 3,1 3 3,1 2 1,2 4 2,0 2 1,0 4 0,0 2 1,-1 3-1,1 3 0,2 2 1,0 1 0,2 3 0,-1 2 0,1 5-2,0 3-2,0 5 0,-2 2-2,-1 0-2,-2 2-1,-2 1-2,-2 1-1,-1 4-2,0 2-2,-1 4-1,-1 1-2,0 1-3,0 2-2,0 0-4,-1 0 0,-1-2 2,0-2 2,-1-2 1,-2-3-4,0-4-8,-1-4-8,-2-3-10,1-4-4,-1-2-2,0-2 0,0-1-2,0-3-2,2-3-2,1-3-3,1-2-2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4"/>
    </inkml:context>
    <inkml:brush xml:id="br0">
      <inkml:brushProperty name="width" value="0.04411" units="cm"/>
      <inkml:brushProperty name="height" value="0.04411" units="cm"/>
      <inkml:brushProperty name="color" value="#00BFF3"/>
    </inkml:brush>
  </inkml:definitions>
  <inkml:trace contextRef="#ctx0" brushRef="#br0">72126 52644 498,'-21'-22'7,"5"5"3,5 3 3,5 4 3,4 7 7,5 10 11,6 10 10,4 9 12,1 5 1,-1-1-7,-2-1-7,-2-1-8,-2-1-6,0 1-5,-2-1-5,0 0-6,-2 1-3,-1-1-3,0 0-1,-2 1-2,1-2-3,0-3-1,2-3-3,0-3-2,4-5-2,6-6-3,5-8-3,7-6-2,5-8 0,4-9 3,6-9 4,5-8 1,3-8-3,3-2-10,4-5-12,2-4-10,-3 3-8,-8 10-4,-10 10-5,-7 10-4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84964 51233 999,'-15'-1'-86,"4"0"22,3-2 22,3 0 21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3:59"/>
    </inkml:context>
    <inkml:brush xml:id="br0">
      <inkml:brushProperty name="width" value="0.03871" units="cm"/>
      <inkml:brushProperty name="height" value="0.03871" units="cm"/>
      <inkml:brushProperty name="color" value="#00BFF3"/>
    </inkml:brush>
  </inkml:definitions>
  <inkml:trace contextRef="#ctx0" brushRef="#br0">84594 51050 568,'-6'7'57,"4"-1"-14,4 0-13,4-2-13,2 0-7,0-2-2,0 0 0,-1-2-2,2 1-1,0 0 0,1 2-2,2 0 0,-1 0-1,1 0-1,0-2 0,0 0-1,0-1-1,3 0 0,2 0-1,1 0 0,2 0-1,0 0-1,-1 0-3,1 0 0,-2 0-2,-1 0 0,-2 0 0,-2 0 0,-3 1 0,-1 2 0,-2 2 1,-2 2 1,-3 1 0,-4 1 4,-4 1 2,-4 2 4,-2-1 0,-1 1-1,-2 0 0,0 0-1,-3 0-1,-3 3 0,-5 2-1,-3 1 0,-2 2 0,1 1 0,2 1-1,0 1 0,1 0 0,3-1 0,1-1 0,3 0 1,1-3-1,2 1 2,2-2 0,3-1 1,4-3 1,8-5 2,8-4 2,8-5 2,2-4 0,1 2-2,-2-1-2,-1 0-3,-1 0 0,-3 0-2,-1 0-1,-2 0-2,1-1 0,6 0 0,4-1-2,5-1 0,2-1 0,1 0-1,-1 0-1,0 0 0,0 1 0,-3-1 0,-1 0 0,-2 0 0,-4 1 2,-1 2 0,-4 2 1,-3 2 1,-1 3 4,-2 2 7,-1 4 5,0 2 6,-2 2 3,0 1-1,-2 1 0,0 2-2,-1-1 0,0-1-2,0-1-2,0 0-2,-1-3-1,0 1-1,-2-2-3,0 0-1,0-3-5,4-1-8,2-2-7,4-2-8,2-2-4,3-4 1,4-2 1,2-3 1,2-2 1,1 0 2,1 0 2,1 1 2,-1-2 2,-1 0-1,-3-1 1,-1-1 1,-2 0 3,0 1 6,-2 0 8,-1 2 6,-1 1 4,-2 3 2,-2 1 1,-2 2 2,-2 2 4,1 4 4,0 2 6,0 4 5,-1 2 0,0 1-3,-1 3-4,-2 2-4,0 1-3,0 1-3,0 1-2,0 1-3,0 1-2,0-1-1,0 1-1,0-1 0,0 0-2,2-1-2,1 0-3,0-2-2,0-1-3,0-1-5,-2-1-5,0 0-5,-1-2-11,2 1-17,0 0-18,2 0-18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4"/>
    </inkml:context>
    <inkml:brush xml:id="br0">
      <inkml:brushProperty name="width" value="0.02602" units="cm"/>
      <inkml:brushProperty name="height" value="0.02602" units="cm"/>
      <inkml:brushProperty name="color" value="#00BFF3"/>
    </inkml:brush>
  </inkml:definitions>
  <inkml:trace contextRef="#ctx0" brushRef="#br0">86063 52500 845,'-8'22'51,"2"-3"-12,1-3-12,0-3-13,1-2-6,0 0-2,0-2-1,1-1-2,-2 1-2,2 2-3,-1 2-4,0 1-3,0 1-5,2-2-5,0-3-6,2-1-6,0-2-2,2 0-2,0-2-1,2 0-1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7"/>
    </inkml:context>
    <inkml:brush xml:id="br0">
      <inkml:brushProperty name="width" value="0.03183" units="cm"/>
      <inkml:brushProperty name="height" value="0.03183" units="cm"/>
      <inkml:brushProperty name="color" value="#00BFF3"/>
    </inkml:brush>
  </inkml:definitions>
  <inkml:trace contextRef="#ctx0" brushRef="#br0">88166 51694 691,'-7'-8'2,"2"0"7,2 0 5,2 0 6,2 1 4,4 1 5,2 0 3,4 2 5,2 0-1,5 0-6,3 0-6,5 0-5,2 0-5,1 1-4,0-1-4,2 0-3,0 0-4,-1 2-2,-1 0-3,-1 2-2,-2 0-5,-1 2-8,-3 0-7,-1 2-8,-3 0-5,-3 0-1,-3-1-1,-2 1-1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7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88886 50879 666,'-15'0'5,"2"-2"10,3 0 9,1-1 10,2 1 3,1 5-2,0 6-4,2 4-2,1 4-3,2 1-2,2 3-3,2 1-2,0 3-4,0 1-4,-2 3-5,0 1-4,-1 1-4,0 2-2,0 1 0,0 1-3,0-1-4,0 0-9,0-1-7,0-1-8,0-2-3,2-3 3,0-4 2,2-1 2,0-5 1,1-3-3,1-4-1,2-4-3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3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32722 49709 511,'-7'-15'2,"0"1"3,2 1 3,1 1 3,-1 0 5,0 2 7,-2 1 8,0 1 6,-1 1 3,1 2-4,-1 2-3,0 2-4,0 3-3,0 6-3,0 4-4,1 5-3,-1 3-2,0 1 0,0 1-1,0 1 0,1-1-2,1-1-2,0-3-3,2-1-3,0-2-4,2-1-6,0-1-6,2 0-6,1-3-9,4-1-8,2-2-10,3-2-8,4-3-3,2-2 6,3-4 6,3-2 5,0-3 6,-1-2 4,-3-1 5,-1-3 4,-3 0 5,-2 1 5,-4 1 5,-3 1 4,-2 0 6,0 2 4,-1 1 4,-2 0 5,0 4 9,-2 3 10,-1 4 12,0 3 12,-1 4 2,1 2-5,-2 2-5,2 1-5,-1 2-7,2 0-7,0-1-7,2 1-8,0-1-7,2-1-9,0-1-8,2-1-7,0-3-7,3-4-4,2-5-4,2-6-4,2-4-2,1-3 4,3-5 2,2-3 2,-1-2 4,-1 1 5,-3 1 5,-1 1 5,-2 1 1,-2 3 1,-2 1-2,-2 2 0,-2 4 8,-1 5 15,0 4 16,-2 6 16,1 2-2,0 1-17,2 1-20,0 2-17,1-1-14,0 1-8,0 0-9,0 0-9,0-4 3,2-5 15,0-6 14,1-5 14,1-4 9,-2 0 2,-1 0 3,0 1 2,-1-1 2,0 2 1,-1 1 1,1 1 2,-1 3 4,-4 7 7,-2 8 8,-3 6 8,-2 3-1,2-1-8,1-1-9,0-1-9,1 1-6,0 1-4,0 3-5,1 1-4,-2 1-5,2-1-3,-1-1-4,0-1-4,0-1-7,2-3-12,0-1-11,2-2-11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7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90554 51276 501,'0'-22'0,"0"5"0,0 3 0,0 4 0,0 2 4,0 1 6,0-1 8,0 0 7,-2 1 3,0 4 0,-3 3 1,-2 2 0,-2 4-1,-4 6-3,-2 4-2,-3 5-2,-2 3-2,1 1 0,-1 1 0,1 1 1,1 0-2,5 1 0,2-1-3,6 0 0,1 0-3,2-1 0,0-1-3,2-1-1,1-2-2,2-3-5,2-3-4,2-2-4,2-4-2,3-1-2,3-2 0,4-2-1,2-2-2,2-2-3,4-2-4,3-2-4,1-3-1,-1-4-1,-1-4 0,-1-3-1,-1-5 0,-1-3 3,-1-4 3,-1-5 1,-2-1 3,-1 0 1,-3-1 1,-1 1 2,-3 2 1,-3 2 2,-2 3 2,-4 3 1,-1 3 4,0 3 7,0 3 5,0 3 7,-1 5 10,-2 10 14,-2 8 14,-2 9 15,-1 4-1,0-1-12,0-1-14,0-1-14,1 1-7,0 5-2,2 3-2,0 5-1,1-1-5,0-2-7,0-3-7,0-3-8,0-3-9,0-1-11,0-2-13,0-3-11,1-2-4,2-4 4,2-4 3,2-4 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8"/>
    </inkml:context>
    <inkml:brush xml:id="br0">
      <inkml:brushProperty name="width" value="0.03416" units="cm"/>
      <inkml:brushProperty name="height" value="0.03416" units="cm"/>
      <inkml:brushProperty name="color" value="#00BFF3"/>
    </inkml:brush>
  </inkml:definitions>
  <inkml:trace contextRef="#ctx0" brushRef="#br0">92750 50318 644,'7'-29'5,"-1"7"12,0 5 11,-2 7 11,1 2 6,0 2-1,1 0-1,2 2 0,2 1-5,3 2-11,5 2-9,3 2-10,3 2-7,-1 2-5,1 1-3,-1 3-4,-1 0 0,-3-2 3,-3-2 4,-2-2 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8"/>
    </inkml:context>
    <inkml:brush xml:id="br0">
      <inkml:brushProperty name="width" value="0.03362" units="cm"/>
      <inkml:brushProperty name="height" value="0.03362" units="cm"/>
      <inkml:brushProperty name="color" value="#00BFF3"/>
    </inkml:brush>
  </inkml:definitions>
  <inkml:trace contextRef="#ctx0" brushRef="#br0">93233 51621 654,'-6'-14'49,"4"4"-11,4 4-12,4 4-12,5 2 0,9-2 8,7 0 10,9-1 8,3-1 1,2 0-10,1 0-9,0 0-10,1 1-7,-3 2-8,-2 2-5,-2 2-7,-3 1-6,-3 0-5,-5 0-6,-3 0-5,-4-1-2,-1 1 3,-2 0 1,-2 0 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8"/>
    </inkml:context>
    <inkml:brush xml:id="br0">
      <inkml:brushProperty name="width" value="0.03638" units="cm"/>
      <inkml:brushProperty name="height" value="0.03638" units="cm"/>
      <inkml:brushProperty name="color" value="#00BFF3"/>
    </inkml:brush>
  </inkml:definitions>
  <inkml:trace contextRef="#ctx0" brushRef="#br0">94549 50866 604,'-15'-1'3,"2"-1"6,3 0 5,1-1 6,1-1 4,0 2 5,0 0 3,1 2 4,0 2 1,2 6-4,2 4-4,2 5-3,0 4-3,0 5-2,-2 3-2,0 5-2,-1 2-4,0 2-5,0 2-5,1 2-7,-1 1 0,0-2 3,0 0 4,0-1 2,1-3-10,2-2-23,2-3-24,2-3-24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9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96195 50596 485,'0'-23'4,"0"1"8,0 1 8,0 1 7,0 1 4,0 3-3,0 1-2,0 2-3,-2 2-1,-2 3 1,-4 1 0,-2 2 0,-3 2-2,-3 2-4,-3 2-6,-3 2-4,-2 2-2,1 4 0,-1 2 0,1 3 1,-2 3 0,0 1 1,-1 3 0,0 2 1,-1 0 1,1 2 1,1 1 2,1 1 1,1 1 1,3 1 0,1 1-1,2 1 1,3 0-2,1-2-2,2 0-1,2-1-1,3-1-3,2-3-2,4-1-1,3-3-4,2-2-3,3-4-6,3-5-7,4-3-5,2-3-5,3 0-2,3-1-2,3-2-2,2-2-1,1-4 0,0-4 2,3-3 0,-2-3 2,-2 1 3,-1-1 4,-3 0 4,-3 3 13,-7 6 25,-5 7 25,-6 5 25,-3 3 6,-2 3-14,0 2-13,-2 2-14,0 0-10,1 1-5,-1 0-7,0-1-7,2 0-6,4-3-10,3-1-7,5-2-10,3-3-5,2-4-3,1-4-3,3-4-2,0-3 0,-1-2 4,-1-1 2,0-3 4,-3 0 4,-1-1 6,-2 0 8,-2 1 5,-2 2 14,-1 8 21,0 6 20,-2 8 21,-1 3 4,0 3-11,-1 2-11,-2 1-13,0 1-10,2-1-8,1 0-10,0-2-9,1-1-8,0-1-7,0-1-8,0 0-8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9"/>
    </inkml:context>
    <inkml:brush xml:id="br0">
      <inkml:brushProperty name="width" value="0.03566" units="cm"/>
      <inkml:brushProperty name="height" value="0.03566" units="cm"/>
      <inkml:brushProperty name="color" value="#00BFF3"/>
    </inkml:brush>
  </inkml:definitions>
  <inkml:trace contextRef="#ctx0" brushRef="#br0">98120 49844 616,'8'-22'0,"0"3"0,0 3 0,-1 2 0,2 4 8,2 3 16,2 2 16,1 4 15,2 3 4,0 4-9,-1 4-8,1 3-10,-3 3-6,-3 1-6,-4 2-5,-4 0-6,-4 0-5,-2 1-6,-3-1-6,-3 1-5,-4-1-2,-4-1-1,-3-1 0,-4-1-1,-1-2 0,2-1-2,4-2-1,4-2-2,3-2 2,6-1 8,6 0 6,6-2 7,5 0 4,5 0-2,5 0 0,5 0-1,2-1-3,-3 0-8,-2-2-7,-1 0-6,-3-1-7,-3 2-6,-3 0-5,-2 2-6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09"/>
    </inkml:context>
    <inkml:brush xml:id="br0">
      <inkml:brushProperty name="width" value="0.03053" units="cm"/>
      <inkml:brushProperty name="height" value="0.03053" units="cm"/>
      <inkml:brushProperty name="color" value="#00BFF3"/>
    </inkml:brush>
  </inkml:definitions>
  <inkml:trace contextRef="#ctx0" brushRef="#br0">98800 50071 720,'23'-22'40,"-1"7"-4,-1 3-4,-1 6-4,0 3-2,-1 2 1,1 2 0,-1 2-1,1 1-4,0 2-9,-1 0-11,1 1-9,-3 1-9,-3 0-11,-4 0-8,-4 0-11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0"/>
    </inkml:context>
    <inkml:brush xml:id="br0">
      <inkml:brushProperty name="width" value="0.03429" units="cm"/>
      <inkml:brushProperty name="height" value="0.03429" units="cm"/>
      <inkml:brushProperty name="color" value="#00BFF3"/>
    </inkml:brush>
  </inkml:definitions>
  <inkml:trace contextRef="#ctx0" brushRef="#br0">99458 49394 641,'-15'-8'5,"4"2"8,3 1 10,3 0 9,1 3 4,0 4 0,0 4 1,0 4 0,-1 5-3,0 7-3,-1 7-5,-1 7-4,-1 3-5,2 2-9,1 0-7,0 2-7,1-4-4,0-7-1,0-9 1,1-7-1,-1-5-9,0 1-20,0 0-20,0 0-19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0"/>
    </inkml:context>
    <inkml:brush xml:id="br0">
      <inkml:brushProperty name="width" value="0.03146" units="cm"/>
      <inkml:brushProperty name="height" value="0.03146" units="cm"/>
      <inkml:brushProperty name="color" value="#00BFF3"/>
    </inkml:brush>
  </inkml:definitions>
  <inkml:trace contextRef="#ctx0" brushRef="#br0">99100 51712 699,'28'-21'8,"9"5"17,8 5 16,10 5 17,-3 2 1,-10 2-15,-13 0-15,-11 2-15,-5 1-9,5 2-1,3 2-2,5 2-3,1 0 1,-1 1 2,-1 0 2,-1 0 3,-3-1-13,-5 1-25,-5 0-27,-4 0-26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1"/>
    </inkml:context>
    <inkml:brush xml:id="br0">
      <inkml:brushProperty name="width" value="0.03027" units="cm"/>
      <inkml:brushProperty name="height" value="0.03027" units="cm"/>
      <inkml:brushProperty name="color" value="#00BFF3"/>
    </inkml:brush>
  </inkml:definitions>
  <inkml:trace contextRef="#ctx0" brushRef="#br0">99016 52381 726,'-12'-7'7,"8"0"15,8 2 13,8 1 15,6 0 2,8 2-11,7 0-10,7 2-10,4 1-9,0 2-10,2 2-7,0 2-10,0 1-6,-2 1-5,-2 1-3,-1 2-6,-6-3 2,-6-1 3,-7-4 6,-6-2 4,-6-2 1,1 2-5,-2 0-5,0 2-4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4"/>
    </inkml:context>
    <inkml:brush xml:id="br0">
      <inkml:brushProperty name="width" value="0.02905" units="cm"/>
      <inkml:brushProperty name="height" value="0.02905" units="cm"/>
      <inkml:brushProperty name="color" value="#00BFF3"/>
    </inkml:brush>
  </inkml:definitions>
  <inkml:trace contextRef="#ctx0" brushRef="#br0">33920 50130 757,'-12'-1'43,"10"0"0,8-2 0,9 0 0,3-1-7,-3 1-13,-3-1-11,-2 0-14,-3 1-6,1 1-2,0 0-2,0 2-1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1"/>
    </inkml:context>
    <inkml:brush xml:id="br0">
      <inkml:brushProperty name="width" value="0.04251" units="cm"/>
      <inkml:brushProperty name="height" value="0.04251" units="cm"/>
      <inkml:brushProperty name="color" value="#00BFF3"/>
    </inkml:brush>
  </inkml:definitions>
  <inkml:trace contextRef="#ctx0" brushRef="#br0">102070 50975 517,'-1'-15'2,"-2"1"2,-2 1 4,-2 0 3,-2 2 4,-3-1 6,-4 0 6,-1 0 6,-2 2 2,2 3-4,2 2-4,3 4-2,-1 1-3,0 0-1,-1 0-2,-1 0-1,0 1-1,1 2-1,0 2 0,2 2-2,0 2 0,-2 3-2,0 3 0,-1 3-2,0 3-1,-1 1 0,0 3 0,1 1 0,-1 2-1,2-1-3,1 0-2,1 1-3,1-2 0,0-1-1,2-3 0,1-1 0,1-3-1,2-1-3,2-2-2,2-2-3,2-3-3,4 1-5,2-2-4,4 0-4,2-3-4,5-1-2,3-2-3,5-2-2,1-2-1,1-4 0,-1-2 1,1-3 0,-2-2 3,-2 0 4,-1 0 5,-2 1 5,-4 0 6,-3 2 8,-4 2 9,-4 3 8,-4 2 14,-1 5 17,-2 6 19,-1 4 18,-3 2 0,2-1-18,-1-1-18,0 0-18,2-2-15,4 1-13,3 0-14,6 0-13,0-2-8,1-3-2,0-2-3,0-4-3,0-3 1,1-4 4,1-4 3,1-3 4,0-2 5,-2 2 5,-3 3 6,-1 1 6,-1 1 6,-2 2 8,-1 1 7,0 1 7,-1 2 9,0 7 13,-1 6 13,2 6 11,-2 2 0,1-1-13,0-1-14,0-1-14,2-2-17,4-2-20,3-4-22,5-3-21,1-3-6,-1-6 9,-1-4 8,0-5 8,-3-2 8,-1 2 7,-2 3 6,-2 1 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1"/>
    </inkml:context>
    <inkml:brush xml:id="br0">
      <inkml:brushProperty name="width" value="0.04626" units="cm"/>
      <inkml:brushProperty name="height" value="0.04626" units="cm"/>
      <inkml:brushProperty name="color" value="#00BFF3"/>
    </inkml:brush>
  </inkml:definitions>
  <inkml:trace contextRef="#ctx0" brushRef="#br0">103938 51663 475,'7'-9'1,"-1"0"2,0-2 1,-2 0 3,-2 1 7,-6 3 15,-4 2 14,-5 4 14,-3 3 2,-2 6-10,0 4-9,-1 5-9,1 3-7,1-1-3,2 1-2,3-1-3,1 1-2,0 1-1,2 1 0,1 2-1,1-2 0,2 0-1,2-1 0,2 0 0,1-3-3,0 1-5,0-2-6,0-1-5,1-2-5,4-1-3,2-2-5,3-2-3,3-2-4,0-2-3,1-3-4,1 0-2,2-5-3,1-2 1,3-5 0,2-4 0,0-3 0,1-5 2,-1-3 1,1-5 1,-3 1 3,-3 6 7,-5 3 5,-3 6 7,-3 2 4,0 1 2,-2-1 2,0 0 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2"/>
    </inkml:context>
    <inkml:brush xml:id="br0">
      <inkml:brushProperty name="width" value="0.05175" units="cm"/>
      <inkml:brushProperty name="height" value="0.05175" units="cm"/>
      <inkml:brushProperty name="color" value="#00BFF3"/>
    </inkml:brush>
  </inkml:definitions>
  <inkml:trace contextRef="#ctx0" brushRef="#br0">105294 50305 425,'0'-22'18,"0"5"11,0 3 11,0 4 10,0 7 4,0 8-3,0 9-1,0 10-4,-2 3-3,0 0-6,-3 1-5,-2-1-6,0 2-4,0 3-3,2 2-3,1 4-4,-1 2-2,0 0-2,-2 2-2,0 1-1,0-1-5,0 2-3,2-1-5,1 0-5,0-1-5,2-2-5,0-2-5,2-2-6,0-2-3,0-1-1,0-3-3,0-1-1,0-4-1,0-2-1,0-3 0,0-2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4"/>
    </inkml:context>
    <inkml:brush xml:id="br0">
      <inkml:brushProperty name="width" value="0.03183" units="cm"/>
      <inkml:brushProperty name="height" value="0.03183" units="cm"/>
      <inkml:brushProperty name="color" value="#00BFF3"/>
    </inkml:brush>
  </inkml:definitions>
  <inkml:trace contextRef="#ctx0" brushRef="#br0">107381 49818 691,'0'-25'13,"0"13"9,0 12 9,0 14 9,0 5 1,2 1-5,0-1-6,2 1-5,-1 2-5,0 5-3,-2 4-3,0 6-3,-2 2-5,0-1-4,-2-2-4,0 0-5,-1-1-4,2 1-4,0-1-2,2 0-4,0-1-2,0 0-1,0-1-2,0-1-1,0-1 0,0-2-1,0 0 0,0-1 0,-1-2-1,0-3 1,-2-3 1,0-2 0,-1-4 3,-2-3 5,0-3 5,-1-2 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4"/>
    </inkml:context>
    <inkml:brush xml:id="br0">
      <inkml:brushProperty name="width" value="0.03312" units="cm"/>
      <inkml:brushProperty name="height" value="0.03312" units="cm"/>
      <inkml:brushProperty name="color" value="#00BFF3"/>
    </inkml:brush>
  </inkml:definitions>
  <inkml:trace contextRef="#ctx0" brushRef="#br0">106850 51400 664,'21'44'72,"-3"-6"-15,-4-6-15,-4-5-15,-4-3-9,-1 1 1,-2 1-1,-2 1 0,-1-1-2,0-1-3,0-3-3,0-1-2,1-2-3,0-1 0,2-1-1,0-1-1,3-2-2,6-4-3,4-5-3,5-2-3,3-5-1,2-2 0,3-4 0,1-2 0,-2-1-9,-7 1-19,-7 0-20,-6 2-19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5"/>
    </inkml:context>
    <inkml:brush xml:id="br0">
      <inkml:brushProperty name="width" value="0.03082" units="cm"/>
      <inkml:brushProperty name="height" value="0.03082" units="cm"/>
      <inkml:brushProperty name="color" value="#00BFF3"/>
    </inkml:brush>
  </inkml:definitions>
  <inkml:trace contextRef="#ctx0" brushRef="#br0">98800 55578 713,'3'-15'31,"7"2"2,8 3 2,6 1 3,5 2-1,5 0-6,3 2-6,4 1-4,1 0-6,-2 2-4,-2 0-4,-1 2-4,-1 0-7,2 2-8,2 0-7,2 2-8,-2 0-4,-5 0 0,-7-1 1,-5 1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5"/>
    </inkml:context>
    <inkml:brush xml:id="br0">
      <inkml:brushProperty name="width" value="0.03444" units="cm"/>
      <inkml:brushProperty name="height" value="0.03444" units="cm"/>
      <inkml:brushProperty name="color" value="#00BFF3"/>
    </inkml:brush>
  </inkml:definitions>
  <inkml:trace contextRef="#ctx0" brushRef="#br0">99991 54800 638,'-15'1'8,"2"2"14,3 2 15,1 2 15,1 3 3,2 7-9,1 5-9,0 7-8,2 3-6,0 0-4,2 2-5,1 1-3,-2 0-4,-1 0-6,-2 0-4,-1 1-6,-2 0-6,2 0-8,1 2-9,0 1-7,1-3-5,1-4 0,-1-5 0,0-5 1,0-4 1,2-3 4,0-3 6,2-2 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6"/>
    </inkml:context>
    <inkml:brush xml:id="br0">
      <inkml:brushProperty name="width" value="0.04008" units="cm"/>
      <inkml:brushProperty name="height" value="0.04008" units="cm"/>
      <inkml:brushProperty name="color" value="#00BFF3"/>
    </inkml:brush>
  </inkml:definitions>
  <inkml:trace contextRef="#ctx0" brushRef="#br0">101517 55213 548,'8'-9'3,"1"0"4,1-2 4,2 0 6,-1 1 1,-1 3-1,0 2-1,-2 4 0,1 1 1,1 2 4,3 0 6,2 2 3,1 1 1,1 1-5,1 3-4,2 2-4,-3 0-4,-1-1-3,-4 0-3,-2-2-3,-4 1-3,-1 2-2,-2 2-3,-2 1-3,-3 2-2,-6 0-3,-4-1-3,-5 1-4,-4-1-1,-3-1 1,-3-1 0,-3 0 1,-2-1 2,-1 1 1,-1 1 2,0 2 1,-1-2 3,3-1 3,2-3 3,1 0 4,3-3 2,1 1 2,3 0 3,1 0 3,4 0 0,5 0 1,4-1 1,6 1-1,6-1 0,8-2-4,7-2-2,9-2-3,3-2-3,2 0-6,1-2-4,1 0-5,-1-2-4,-1 0-4,-3-1-2,-2-1-4,-1-1 0,-3 2 2,-1 0 3,-2 2 3,-4 0 3,-1 0 6,-4 0 5,-3 0 6,-2 3 11,-2 4 15,-2 5 16,-2 6 16,-1 0 2,-2-1-9,-1-2-10,0-2-10,2-3-16,6-1-24,6-2-22,6-1-23,2-4-7,1-1 8,-1-2 10,1-1 9,-2-2 6,-3 2 4,-2 1 3,-4 0 4,-2 2 12,-1 2 18,0 2 21,-2 2 19,0 2 7,0 2-5,0 2-4,0 2-5,0 0-5,0 1-5,0 0-5,0 0-5,-1-1-6,-1 1-5,0 0-7,-1 0-6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6"/>
    </inkml:context>
    <inkml:brush xml:id="br0">
      <inkml:brushProperty name="width" value="0.03189" units="cm"/>
      <inkml:brushProperty name="height" value="0.03189" units="cm"/>
      <inkml:brushProperty name="color" value="#00BFF3"/>
    </inkml:brush>
  </inkml:definitions>
  <inkml:trace contextRef="#ctx0" brushRef="#br0">104021 55016 689,'15'-7'5,"1"2"10,0 2 11,-1 2 9,0 1 4,0 2-3,-2 0-2,-1 2-2,-1 1-5,-2 1-4,-2 3-6,-2 2-5,-3 2-5,-3 1-5,-2 3-4,-3 2-6,-4-1-4,-4-1-5,-4-2-3,-3-2-5,-2-3-1,-1 1 3,1-2 2,-1 0 3,2-2 1,5-1 0,3-1-2,4 0 1,7-1 4,8 0 10,9 0 12,10 0 10,2-1 1,-2-1-9,-1 0-7,-2-1-10,-2-1-7,1 0-7,-1 0-7,1 0-7,-2 0-2,-3 0 6,-3 0 5,-2 0 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6"/>
    </inkml:context>
    <inkml:brush xml:id="br0">
      <inkml:brushProperty name="width" value="0.02764" units="cm"/>
      <inkml:brushProperty name="height" value="0.02764" units="cm"/>
      <inkml:brushProperty name="color" value="#00BFF3"/>
    </inkml:brush>
  </inkml:definitions>
  <inkml:trace contextRef="#ctx0" brushRef="#br0">104850 55116 795,'15'-7'-29,"-1"2"19,-1 2 19,0 2 19,-1 1 10,3 0-1,2 0 1,2 0-1,0 0-6,1 0-12,-1 0-13,1 0-11,-2 0-10,-3 2-7,-3 0-6,-2 2-7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4"/>
    </inkml:context>
    <inkml:brush xml:id="br0">
      <inkml:brushProperty name="width" value="0.03989" units="cm"/>
      <inkml:brushProperty name="height" value="0.03989" units="cm"/>
      <inkml:brushProperty name="color" value="#00BFF3"/>
    </inkml:brush>
  </inkml:definitions>
  <inkml:trace contextRef="#ctx0" brushRef="#br0">34327 49295 551,'-8'-7'4,"2"0"7,1 2 8,1 1 7,0 2 6,0 5 3,0 6 4,0 4 4,1 4 0,1 3-5,0 3-5,2 3-4,-1 3-4,0 2-4,-2 4-2,0 3-3,-1 0-5,0 0-7,0-2-5,1 0-7,-1-2-9,2-1-9,0-3-11,2-2-10,0-3-2,0-5 7,0-5 8,0-4 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16"/>
    </inkml:context>
    <inkml:brush xml:id="br0">
      <inkml:brushProperty name="width" value="0.0324" units="cm"/>
      <inkml:brushProperty name="height" value="0.0324" units="cm"/>
      <inkml:brushProperty name="color" value="#00BFF3"/>
    </inkml:brush>
  </inkml:definitions>
  <inkml:trace contextRef="#ctx0" brushRef="#br0">105296 54450 679,'-1'47'120,"-1"0"-29,0 0-32,-1 0-30,-2 0-17,-2 0-5,-2 0-5,-2 0-4,0-5-13,3-6-24,1-9-22,2-7-22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33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100140 50745 576,'-6'-13'24,"4"4"9,4 6 10,4 5 9,2 1-1,0 1-9,-1 0-11,1 0-10,1 2-5,2 4-2,2 3 1,1 5-2,1 2 0,0 1 0,-2 1 0,-1 1-1,-1 1-1,0-1-6,-2 1-3,-1-1-6,0 1-1,-2 1-1,-1 1 0,0 1-1,-2 0 1,-2-1-1,-2-1 0,-2-1-1,-3-1 1,-4 3 1,-4 0 0,-3 0 2,-4 1-1,-1-1-1,-3-1-1,-1-1-2,-2-2 0,-1-1 1,-1-2-1,-1-3 1,1-1 0,3-2 2,3-3 1,3-1 1,3-1 2,1-2-1,2-1 1,3 0 1,6-2 2,14 0 7,12-2 5,13 0 6,6-1 1,0 0-6,0 0-6,0 0-6,0 0-5,-2 0-5,0 0-5,-1 0-5,-1 1-5,-1 1-7,-2 3-5,0 2-5,-3 1-4,-5 0 0,-5 0 1,-4 0-2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33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94359 50493 571,'-7'-8'0,"0"2"0,2 1 0,1 1 0,1 1 9,6 3 18,2 4 18,5 2 18,2 3 3,2 2-12,0 2-10,1 1-12,0 3-8,-3 1-3,-1 3-4,-2 2-3,-2 0-5,-2 1-6,-2-1-4,-2 0-6,-2 1-2,0 1-1,-2 1 0,0 1 0,-2-1-1,-2-1-1,-2-3 0,-1-1-1,-4-1 0,-4 1 0,-3 1-1,-5 1 1,-1-1 0,-1-1 3,1-2 1,-1-3 3,2-1 1,1-2 1,3-3 0,1-1 0,3-2 2,3-2 2,3-2 3,2-2 2,7-1 2,8 0 1,9 0 2,10 0 1,6 0-1,8 0-1,7 0-3,6 0-1,5 0-8,2 2-11,2 0-11,2 2-12,-4 0-4,-7 2 4,-8 0 4,-7 1 4,-6 1 1,-3 0-1,-4 0-2,-1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4:38"/>
    </inkml:context>
    <inkml:brush xml:id="br0">
      <inkml:brushProperty name="width" value="0.0295" units="cm"/>
      <inkml:brushProperty name="height" value="0.0295" units="cm"/>
      <inkml:brushProperty name="color" value="#F2395B"/>
    </inkml:brush>
  </inkml:definitions>
  <inkml:trace contextRef="#ctx0" brushRef="#br0">89008 50334 745,'0'-15'3,"0"2"5,0 3 5,0 1 5,0 3 3,3 6 1,2 4 1,2 6 1,0 2-2,0 3-5,-2 2-3,0 1-6,-2 2-2,2 1-2,-2 1-1,1 2-1,-1-2-1,0 0-1,-1-1 1,-2 0 0,-1-2-2,-2 1 0,-2-1-1,-1 1-2,-4 0-1,0 3-1,-3 1 0,-1 3-2,-3 0 1,0-1-1,-1-1 1,-1-1 0,-1-1 1,1-1 0,-1-1 2,1-1 0,0-2 3,0-1 1,2-2 4,1-2 1,1-3 3,3-1 0,1-2 0,2-2 2,5-2 0,8-1 4,8 0 2,7-1 3,9-2-3,7-1-8,8 0-7,8-1-9,7-1-5,7 0-2,7 0-1,7 0-3,-3 1-1,-15 0-3,-13 2-3,-13 0-2,-9 2-3,0 0-3,0 2-3,-2 0-3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5:18"/>
    </inkml:context>
    <inkml:brush xml:id="br0">
      <inkml:brushProperty name="width" value="0.03538" units="cm"/>
      <inkml:brushProperty name="height" value="0.03538" units="cm"/>
      <inkml:brushProperty name="color" value="#F2395B"/>
    </inkml:brush>
  </inkml:definitions>
  <inkml:trace contextRef="#ctx0" brushRef="#br0">82406 45911 621,'-22'-7'0,"6"1"0,5 0 0,5 2 0,1 0 5,0 0 8,-2 0 9,0 0 8,-1 3 4,-2 6-1,0 6-1,-1 6-2,-1 5-2,1 8-5,-1 7-5,0 7-4,0 2-2,1-1-1,-1 0 0,0-1 0,1-3-1,2-2-2,2-3-2,3-3-1,0-4-1,2-2-1,0-3 1,2-3 0,0-2-2,0-1-1,0 0-1,0-2-2,1-2 0,2-1 0,2-2 0,2-2 1,1-1 0,1 0 0,1-1 1,2 1 1,-1 0 0,1 2 1,0 0-1,0 1 2,-1 2-2,-1 3 1,-1 4-1,0 2-1,-3 3 1,-2 5-1,-4 3 1,-2 4 1,-4 3-4,-2 0-5,-3 2-4,-3 1-7,-3-2-2,-2-2-1,-2-4-1,-1-2 0,0-3-2,1-3 0,2-3-2,3-3 0,0-2-1,0-3 0,1-1 0,-1-2 1,3-3 3,4-1 8,6-2 8,5-2 9,2 0 5,3 2 5,2 1 5,2 3 4,1 5 4,-1 9 1,1 9 1,0 9 3,0 3-2,-1 0-2,1-2-4,0 0-3,0 2-2,0 8-4,-1 6-4,1 7-2,-1 2-3,-1-1-3,0-3-3,-2-1-2,1-1-6,4 0-6,2-1-7,3 1-7,0-4-2,-5-8 4,-3-9 4,-4-6 4,-1-6-1,0-3-8,1-4-9,2-1-6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5:37"/>
    </inkml:context>
    <inkml:brush xml:id="br0">
      <inkml:brushProperty name="width" value="0.02386" units="cm"/>
      <inkml:brushProperty name="height" value="0.02386" units="cm"/>
      <inkml:brushProperty name="color" value="#F2395B"/>
    </inkml:brush>
  </inkml:definitions>
  <inkml:trace contextRef="#ctx0" brushRef="#br0">10894 15063 921,'-41'-29'0,"12"7"0,11 5 0,12 7 0,6 0-2,2 0-5,0-3-5,2-1-4,0-2-2,2 0 4,0 1 3,1-1 2,1 2 4,0 2 5,0 4 5,0 3 4,0 2 2,-1 4 1,1 2-1,0 4 0,0 1 0,2 1-1,0 2-2,1 0-1,2 0-1,3-3-1,4-1 0,2-2-1,2-1-1,3 0 0,1 0 0,3 0 0,1-2 0,4-2 1,3-4 1,2-2 0,3-2 1,1 0-1,0 1 1,2-1-1,0-1-1,0 0-2,0-1-1,0-1-4,0-1 1,0 0-1,0 0 1,0 1 1,0 0 0,2 2 0,0 2 0,2 2 1,-1 1 0,-2 1-1,-2-1 1,-2 0 0,-1 0 0,0 2 0,0 0 1,0 2 0,0 1 0,-2 2 0,0 2 0,-1 2-1,-1 1 0,-2 1 1,0 1-1,-1 2 1,0-1-3,2 1-3,2 0-4,3 0-4,0-1-2,0-1-1,0-1 0,0 0-1,1-1-1,2-1 1,2 1-1,2 0 1,2 0-1,0 1 2,1 2 0,2 0 1,1-1 1,3-2 2,4-4 2,2-2 2,-5-2 1,-10 0 2,-13 0 2,-12 0 0,-5 0 2,-1 0 0,1 0 0,0 0 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5:3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22800 14760 999,'87'-36'-2,"-15"9"-5,-15 7-4,-14 9-5,-10 4-2,-4 2 2,-3 2-1,-5 2 2,0 1 1,1 2 3,3 0 1,1 2 3,2-1 2,-1-1 1,0 0 1,1-1 2,0-1 0,3 2-1,1 0-1,2 2 0,2-1-1,1 1 1,0 0 1,2 0 0,1 0 1,1 0-1,0 0 1,2 0-1,0 0 1,2 2-1,0 0-1,2 1 0,1 0 0,4-4 0,2-3 0,4-2 1,-5-2 0,-9 0 1,-9 0 0,-11 1 0,-4-2-1,0 2-1,-1-1-1,1 0-2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5:3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31600 14250 999,'93'15'-5,"-16"-1"-12,-17-1-11,-16 0-12,-8-2 0,1-1 11,0 0 10,2-2 11,0 0 6,-2 0 2,0 0 0,-1-1 2,0 1-1,3-2 1,1-1-2,2 0 0,2-1 0,2 0 3,2-1 1,2 2 4,0-2-1,0-1 0,-2 0-2,0-2-1,-2 0 0,-2 0-1,-2 0-1,-1 0-1,-2 0 1,2 0 2,1 0 1,0 0 1,1 1 1,-2 0-1,0 2-2,-1 0-1,3 0-3,10 0-4,8-2-5,9 0-4,4-1 1,-1 0 4,-1 0 4,-1 0 6,0 0 1,1 2-3,1 0-2,1 2-3,1 0 0,1 0 1,1-1 2,1 2 0,-1-2 1,-1 1-2,-3 0-1,-1 0-2,-2-1 0,1 0 1,-1-2-1,1 0 1,-1-1 0,-1 2-1,-1 0 0,-1 2 0,0-1 0,0-1 2,-1 0 1,1-1 1,1-1 0,3 0 1,3 0 0,3 0 1,-6-1 0,-13-1 0,-14 0-1,-13-1 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5:4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69094 12107 999,'-8'-31'0,"2"3"0,1 1-1,0 3 0,3 3-3,4 7-7,4 5-6,4 6-7,2 3-1,1 0 2,1 0 2,2 0 2,-2 0 3,-1 2 0,-2 0 2,-2 2 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5:49"/>
    </inkml:context>
    <inkml:brush xml:id="br0">
      <inkml:brushProperty name="width" value="0.03449" units="cm"/>
      <inkml:brushProperty name="height" value="0.03449" units="cm"/>
      <inkml:brushProperty name="color" value="#00BFF3"/>
    </inkml:brush>
  </inkml:definitions>
  <inkml:trace contextRef="#ctx0" brushRef="#br0">3916 46655 637,'-7'-36'-25,"2"7"7,2 7 6,2 7 6,3 7 11,4 6 18,4 7 16,3 8 18,3 3 1,2 1-12,0 1-12,1 1-13,-1 0-7,-1-3-2,-2-1 0,-3-2-2,-1-2-1,-2-1 0,-2-1-1,-2 0 0,-1-1-1,0 0 0,-1-1-1,1 1 0,1 0 0,0 0 0,1 0 0,2-1-1,-1 1 0,-1 0-2,0 0-2,-2 0-1,1 0-2,2-1-2,2 1-3,2 0-2,1-1 0,1-2 0,1-3 2,2 0 1,0-4 1,3-2 0,1-4 1,3-2 0,0-3-2,1-3-5,-1-3-4,1-3-6,0-2-4,3 1-4,1-1-4,3 1-4,-3 1-2,-4 5 0,-5 3 1,-4 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4"/>
    </inkml:context>
    <inkml:brush xml:id="br0">
      <inkml:brushProperty name="width" value="0.04272" units="cm"/>
      <inkml:brushProperty name="height" value="0.04272" units="cm"/>
      <inkml:brushProperty name="color" value="#00BFF3"/>
    </inkml:brush>
  </inkml:definitions>
  <inkml:trace contextRef="#ctx0" brushRef="#br0">34455 48663 515,'8'-22'3,"-1"6"8,1 5 7,0 5 8,0 2 3,0 2-1,0 0-1,-1 2-2,1 2 3,0 6 5,0 4 5,0 5 5,-2 3-1,-3 3-6,-2 1-6,-3 3-7,-3 1-5,-1 1-6,0 0-5,-1 2-7,-1 2-1,0 1 2,1 2 2,-1 2 1,-2 1-3,-2 0-10,-3 0-10,-3 1-9,-2-3-8,-1 0-6,-1-3-7,-1-2-7,1-3 1,5-5 5,3-5 7,4-5 7,3-3 4,1-2 2,0-2 2,2-2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5:49"/>
    </inkml:context>
    <inkml:brush xml:id="br0">
      <inkml:brushProperty name="width" value="0.03374" units="cm"/>
      <inkml:brushProperty name="height" value="0.03374" units="cm"/>
      <inkml:brushProperty name="color" value="#00BFF3"/>
    </inkml:brush>
  </inkml:definitions>
  <inkml:trace contextRef="#ctx0" brushRef="#br0">4563 49152 652,'-21'8'69,"8"-1"-15,7 1-16,7 0-16,2 1-9,1 1-1,0 3 0,0 2-1,2 3-1,4 7 0,3 5 1,5 7-1,1 1 1,-3-2-1,-1-2-1,-2-1 0,-2-4 0,-1-4-2,0-3-1,-2-4-2,1-4-1,3-3-2,4-3-2,2-2-2,4-8 0,7-10 3,5-11 2,6-11 2,7-11 0,6-12-1,7-11-2,8-12-3,6-12-1,8-12-3,8-12-3,8-11-2,-5 7 0,-19 25 3,-19 25 2,-18 26 2,-10 13-9,1 0-21,-1-1-22,1 1-22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5:5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47750 33677 999,'21'-6'-61,"-5"2"11,-5 4 11,-4 2 12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5:59"/>
    </inkml:context>
    <inkml:brush xml:id="br0">
      <inkml:brushProperty name="width" value="0.03762" units="cm"/>
      <inkml:brushProperty name="height" value="0.03762" units="cm"/>
      <inkml:brushProperty name="color" value="#00BFF3"/>
    </inkml:brush>
  </inkml:definitions>
  <inkml:trace contextRef="#ctx0" brushRef="#br0">99569 33100 584,'-62'0'-9,"15"2"2,15 0 2,17 2 2,6-1 4,0-1 6,-2 0 5,1-1 5,-1 0 4,4 1 6,2 3 3,4 2 5,3 0 0,6 0-4,4-2-6,5 0-4,4-2-3,1 1-2,3 0-3,1 0-2,3-1 0,5 0-1,3-2 0,4 0-1,3-1 0,0 0 0,2 0-1,0 0-1,2 0 0,0 0-1,2 0-1,0 0-1,0 0 0,-2 0 0,-2 0 1,-2 0 0,-1 0-1,1 0-2,-1 0-2,0 0-1,-1 0-1,0 0 0,-1 0-1,-2 0 0,0-1 0,-1 0 0,-2-2 0,0 0-1,-1-1 0,1 0 0,-1 0 0,0 1-1,0-1 1,-3 0 0,-2 0 1,-1 0 1,-4 1 0,-1 0 1,-4 2 0,-3 0 2,-1 2-2,1 2-3,1 2-3,1 2-3,0 0-7,-2-1-8,-3 0-9,-1-2-9,-3 1-5,-2 0-2,-4 1-1,-2 2-1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0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33125 42250 333,'49'20'167,"16"14"-1,16 15 1,16 15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3"/>
    </inkml:context>
    <inkml:brush xml:id="br0">
      <inkml:brushProperty name="width" value="0.03315" units="cm"/>
      <inkml:brushProperty name="height" value="0.03315" units="cm"/>
      <inkml:brushProperty name="color" value="#00BFF3"/>
    </inkml:brush>
  </inkml:definitions>
  <inkml:trace contextRef="#ctx0" brushRef="#br0">52522 29850 663,'14'-28'-57,"-2"5"15,-4 7 13,-3 5 16,-1 3 7,0 2 1,0 1 2,0 1 1,-1-1 3,0-1 2,-2 0 3,0-1 2,-1-1 5,0 0 3,0 1 4,0-1 4,-1 0 2,0 2 0,-2 1-1,0 0 1,-2 3-2,-2 4-2,-2 4-4,-1 4-2,-2 2-2,0 1-2,0 1-1,1 2-1,-1 0 0,0 3-1,0 1 0,1 3 0,-1-1 0,0-1 0,0-3 1,1-1-1,0-1-1,2 2-2,2 0-3,2 1-2,1 0 0,1 1-1,-1-1 0,0 1 1,0-1-1,2-3 1,0-1 0,2-2 0,0-2 0,0 1-1,0 0-1,0 0 0,1-2-2,2-1 0,2-2-2,2-2 0,0-2-2,1 0 0,0-2-1,0 0-1,1-1-1,1 0-1,3 0 0,2 0-2,1-2-1,1-2-1,1-3-1,1-4-1,0-1 0,-3-1 1,-1-1 0,-2-1 2,-2 0 1,-3 2 3,-1 2 3,-2 3 3,-2 2 9,0 6 15,-1 4 16,-2 5 16,0 3 1,0 0-10,0 0-11,0-1-11,0 1-6,0 0-4,0 0-2,0-1-3,0 1-2,0 0 1,0 0 1,0-1 0,1 0-2,2-2-5,2-2-3,2-2-5,3-3-3,3-4-3,5-4-3,3-4-2,1-2 0,-3-2 4,-3 0 3,-2-1 3,-3 0 2,-1-1 3,0 0 1,-2 1 2,-1-1 2,-2 0 1,-3 1 1,0-1 2,-2 1 0,0 2 0,0 3-1,0 1 1,-2 1 0,0 0 2,-3 0 1,-2 1 1,-1 0-1,-2 2-5,0 2-3,-1 2-5,-2 2-5,-2 4-6,-1 2-6,-3 3-6,1 1-5,3 0-4,3-2-5,2 0-4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4"/>
    </inkml:context>
    <inkml:brush xml:id="br0">
      <inkml:brushProperty name="width" value="0.0293" units="cm"/>
      <inkml:brushProperty name="height" value="0.0293" units="cm"/>
      <inkml:brushProperty name="color" value="#00BFF3"/>
    </inkml:brush>
  </inkml:definitions>
  <inkml:trace contextRef="#ctx0" brushRef="#br0">54184 29100 750,'21'2'79,"-5"4"-20,-5 4-18,-4 3-19,-4 2-11,0-1-3,-2 0-4,0-2-2,-3 0-3,-2 2 0,-4 0-2,-2 1-1,-2 0-1,1-1-2,-1-1-2,0 0-1,1-2-1,1-1 1,0 0 0,2-2 1,2-1 5,6-2 10,4-3 9,6 0 11,2-3 0,1-1-7,1 0-7,2-1-8,-1-1-7,-1 2-4,-1 0-6,0 2-5,-2 0-4,1 0-4,0 0-4,0 0-4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4"/>
    </inkml:context>
    <inkml:brush xml:id="br0">
      <inkml:brushProperty name="width" value="0.02577" units="cm"/>
      <inkml:brushProperty name="height" value="0.02577" units="cm"/>
      <inkml:brushProperty name="color" value="#00BFF3"/>
    </inkml:brush>
  </inkml:definitions>
  <inkml:trace contextRef="#ctx0" brushRef="#br0">54750 29283 853,'22'0'58,"-1"0"-16,-3 0-15,-1 0-15,-1 0-8,-1 0-2,1 0-1,0 0-1,-1 0-1,-1 0-3,-1 0-1,-1 0-2,0 0-4,0 0-6,0 0-6,-1 0-5,0-1-4,-2 0 2,-2-2 0,-2 0 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4"/>
    </inkml:context>
    <inkml:brush xml:id="br0">
      <inkml:brushProperty name="width" value="0.03187" units="cm"/>
      <inkml:brushProperty name="height" value="0.03187" units="cm"/>
      <inkml:brushProperty name="color" value="#00BFF3"/>
    </inkml:brush>
  </inkml:definitions>
  <inkml:trace contextRef="#ctx0" brushRef="#br0">55230 28709 690,'-15'-14'5,"4"3"12,3 3 10,3 2 11,1 4 3,2 4-5,0 4-6,2 4-5,0 3-4,0 3-2,0 3-3,0 3-1,0 2-4,0 1-5,0 1-4,0 1-4,0 1-7,0 1-9,0 0-10,0 2-9,0-3-1,0-5 8,0-7 7,0-5 7,-1-3-1,0 0-9,-2 0-10,0 0-10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6"/>
    </inkml:context>
    <inkml:brush xml:id="br0">
      <inkml:brushProperty name="width" value="0.03906" units="cm"/>
      <inkml:brushProperty name="height" value="0.03906" units="cm"/>
      <inkml:brushProperty name="color" value="#00BFF3"/>
    </inkml:brush>
  </inkml:definitions>
  <inkml:trace contextRef="#ctx0" brushRef="#br0">52279 32651 563,'0'-29'4,"0"5"6,0 5 6,0 5 5,0 1 3,0 0 0,0-1 0,0-1 0,0-1-3,0 2-7,0 1-7,0 1-8,0 1-2,-2 0 0,0 2 1,-2 1 0,-1 1 3,-3 2 2,-4 2 5,-2 2 2,-1 2 1,1 2 0,1 2-2,0 2-1,1 2-1,1 3 1,-1 3-1,0 4-1,-1 2 1,-1 6 0,-3 5 0,-1 5 0,-1 1 0,2-4 0,2-2 0,3-3 0,1-2-1,2-1 0,2-1-1,3-1-1,-1-2 1,2-1 0,-1-3 0,0-1 1,0-2 0,2-1-4,0 0-3,2-2-2,1 0-2,2 0-1,2-1-1,2 1-1,1-2-2,3-2-1,2-4-1,2-2-1,1-5-3,3-2-4,2-5-4,1-4-4,1-2 0,-1-1 1,-1-1 2,-1-1 3,-1 0 1,-3 2 3,-1 3 3,-2 1 2,-3 4 11,-2 4 18,-4 6 20,-2 4 19,-2 4 5,0 2-9,0 2-8,0 1-9,0 2-6,0 0-3,0-1-4,0 1-2,0 0-9,3-1-11,2 1-12,2 0-13,2-4-9,4-7-8,2-6-8,3-7-7,1-5 1,-3-2 10,-1-2 9,-2-1 10,-3 0 6,-1 2 5,-2 4 2,-2 3 5,-2 3 11,0 4 21,-2 4 20,0 4 21,-1 3 3,2 1-12,0 3-13,2 2-13,0 0-9,0-1-8,-1-1-8,1 0-7,0-2-6,0-1-7,0 0-6,0-2-7,1-1-6,0-2-7,1-3-9,2 0-7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6"/>
    </inkml:context>
    <inkml:brush xml:id="br0">
      <inkml:brushProperty name="width" value="0.0287" units="cm"/>
      <inkml:brushProperty name="height" value="0.0287" units="cm"/>
      <inkml:brushProperty name="color" value="#00BFF3"/>
    </inkml:brush>
  </inkml:definitions>
  <inkml:trace contextRef="#ctx0" brushRef="#br0">53883 31897 766,'-6'-14'3,"4"2"10,4 4 12,4 3 10,3 1 3,1 2-6,3 0-6,2 2-5,-1 1-5,-1 2-4,-2 2-4,-2 2-5,-3 2-2,-1 3-1,-2 3 1,-1 3-2,-4 1 0,-1-1-1,-2 0 0,-1-2-1,-2-1-2,0-1 0,0-1-2,1 0-1,-2-2 0,0-1 1,-2-1 2,0 0 1,3-3 2,8-3 4,8-2 4,8-4 4,3-1-2,-1 1-7,-1-1-8,0 0-7,-2 0-7,-1 2-5,-1 0-6,-1 2-5,-1-1-3,-2 0 2,-2-2 2,-2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5"/>
    </inkml:context>
    <inkml:brush xml:id="br0">
      <inkml:brushProperty name="width" value="0.03314" units="cm"/>
      <inkml:brushProperty name="height" value="0.03314" units="cm"/>
      <inkml:brushProperty name="color" value="#00BFF3"/>
    </inkml:brush>
  </inkml:definitions>
  <inkml:trace contextRef="#ctx0" brushRef="#br0">34692 50328 663,'7'-14'0,"-1"3"0,-1 3 0,0 2 0,-1 2 7,0 0 15,0 0 14,0 1 15,-1 2 0,2 7-11,-2 7-13,1 8-11,-2 2-7,-2-2-1,-3 0 0,-3 0-1,-2-3-4,2-1-10,1-3-7,0-1-9,2-1-1,0 0 9,2-1 8,0 1 8,3-1 6,2-2 2,3-2 2,4-2 3,-1-1 0,-1 1 1,-2 1-2,-2 2 1,-1 0-2,0 2-2,-1 0-1,1 1-2,-2 3-3,-6 3-3,-4 5-3,-5 3-3,-3 3-2,-1 1 1,-1 1 1,-1 1 0,0-1-5,1-2-10,1-2-12,1-1-11,2-4-6,2-3-1,4-4-2,3-4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6"/>
    </inkml:context>
    <inkml:brush xml:id="br0">
      <inkml:brushProperty name="width" value="0.02873" units="cm"/>
      <inkml:brushProperty name="height" value="0.02873" units="cm"/>
      <inkml:brushProperty name="color" value="#00BFF3"/>
    </inkml:brush>
  </inkml:definitions>
  <inkml:trace contextRef="#ctx0" brushRef="#br0">54450 32098 765,'30'0'104,"-3"0"-31,-3 0-29,-3 0-30,-2 0-18,1 0-2,0 0-5,-1 0-3,0-1-4,-3 0-7,-1-2-4,-2 0-7,-2 0-1,-1 0 2,0 2 3,-2 1 2,-1-1 3,0-1 3,-2 0 2,0-1 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6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54989 31298 680,'-8'-7'6,"2"1"14,1 0 12,1 2 14,1 4 3,2 10-4,2 8-6,2 9-4,0 5-9,-1 2-10,0 2-11,-1 3-10,-1-3-4,0-6 1,0-6 2,0-5 1,0-3-10,0-1-20,0 1-22,0 0-21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9"/>
    </inkml:context>
    <inkml:brush xml:id="br0">
      <inkml:brushProperty name="width" value="0.03274" units="cm"/>
      <inkml:brushProperty name="height" value="0.03274" units="cm"/>
      <inkml:brushProperty name="color" value="#00BFF3"/>
    </inkml:brush>
  </inkml:definitions>
  <inkml:trace contextRef="#ctx0" brushRef="#br0">52235 35376 671,'7'-8'3,"-2"0"5,-3 0 6,0 1 5,-4 4 5,-2 11 6,-4 11 5,-2 11 6,-2 5-1,1 1-7,-1-1-7,0 0-6,1-2-6,1-3-5,0-5-4,2-3-5,4-7-9,8-7-13,8-8-15,7-8-14,4-4-1,-1-1 9,-1-1 10,0-1 10,-4 0 5,-1 4 4,-4 3 2,-3 2 2,-1 3 4,0 2 5,0 2 5,0 2 4,-2 3 5,-1 2 7,-2 3 5,-2 4 6,0-1 0,0-1-3,2-3-4,0 0-5,2-4-2,0-1 0,1-2-1,2-2-1,0-1-4,3-2-11,2 0-9,2-2-10,1-1-7,1-1-2,1-3-4,1-2-2,0-1-1,-3-2 3,-1 0 2,-2-1 2,-3 0 4,-3-1 5,-2 0 6,-4 1 4,-1-2 6,-2 0 2,0-1 4,-1-1 3,-2 1 5,2 3 6,-1 3 5,0 2 7,-1 4 4,0 1 5,-1 2 4,-2 2 4,1 3-3,2 4-8,3 3-9,1 5-8,0 3-7,-1 3-2,0 3-2,-1 3-4,-1 2-1,2 1-1,0 1-3,2 1 0,0-1-1,0 0-1,0-1 1,0-1-1,-1 0 0,0 3 1,-2 1 0,0 2-1,0 1 1,0 1-1,2-1 0,0 0-1,0 0-1,-2-2-1,-2 0 0,-1-1-1,-2-2 1,0-1 0,0-3 0,0-1 2,1-3 0,-1-3 1,0-3 1,0-3 2,0-3 0,-2-2 3,0-4 2,-1-2 1,0-4 3,0-2 1,2-4 1,1-2 2,1-4-1,2-5-2,2-5-4,2-5-2,3-4-3,4-2-2,4-4-1,3-3-3,5-1-6,4 0-8,3 0-10,4 0-9,1 1-5,-1 2 0,-3 2 1,-1 2-1,-4 4 5,-3 7 6,-4 7 6,-4 7 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9"/>
    </inkml:context>
    <inkml:brush xml:id="br0">
      <inkml:brushProperty name="width" value="0.03155" units="cm"/>
      <inkml:brushProperty name="height" value="0.03155" units="cm"/>
      <inkml:brushProperty name="color" value="#00BFF3"/>
    </inkml:brush>
  </inkml:definitions>
  <inkml:trace contextRef="#ctx0" brushRef="#br0">54028 35181 697,'1'-13'54,"2"3"-6,2 4-6,2 4-6,0 4-7,-1 4-6,-1 4-7,0 3-5,-2 3-3,0 1 1,-2 2 0,0 0 2,-3 0-4,-2 1-8,-4-1-7,-2 1-7,-1-2-4,3-1 0,1-3 0,2-1 1,3-3 0,4-2 1,4-4 2,4-2 2,2-3-2,3 0-4,1-2-5,3 0-3,-1-2-2,-3 0 4,-3-1 2,-2-2 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9"/>
    </inkml:context>
    <inkml:brush xml:id="br0">
      <inkml:brushProperty name="width" value="0.02615" units="cm"/>
      <inkml:brushProperty name="height" value="0.02615" units="cm"/>
      <inkml:brushProperty name="color" value="#00BFF3"/>
    </inkml:brush>
  </inkml:definitions>
  <inkml:trace contextRef="#ctx0" brushRef="#br0">54400 35266 841,'29'-7'80,"-3"2"-27,-5 2-28,-3 2-26,-3 1-18,-1 2-7,-1 0-8,0 2-6,-2 0-3,-1 0 4,-1 0 3,0 0 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19"/>
    </inkml:context>
    <inkml:brush xml:id="br0">
      <inkml:brushProperty name="width" value="0.03205" units="cm"/>
      <inkml:brushProperty name="height" value="0.03205" units="cm"/>
      <inkml:brushProperty name="color" value="#00BFF3"/>
    </inkml:brush>
  </inkml:definitions>
  <inkml:trace contextRef="#ctx0" brushRef="#br0">54731 34700 686,'-14'3'70,"5"6"-7,3 5-6,4 7-7,2 4-11,2 2-14,0 4-16,2 3-13,-1 2-11,-1 2-6,0 2-7,-2 3-6,0-3-6,0-6-6,0-6-6,0-5-5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21"/>
    </inkml:context>
    <inkml:brush xml:id="br0">
      <inkml:brushProperty name="width" value="0.03537" units="cm"/>
      <inkml:brushProperty name="height" value="0.03537" units="cm"/>
      <inkml:brushProperty name="color" value="#00BFF3"/>
    </inkml:brush>
  </inkml:definitions>
  <inkml:trace contextRef="#ctx0" brushRef="#br0">52582 38988 621,'-1'-50'35,"-1"12"-2,0 10 0,-1 11-2,-1 6-2,0 0-4,0 2-5,0 1-3,-1 1-3,0 2-3,-1 2-2,-1 2-3,-2 1-2,-2 0 0,-2 0-1,-1 0-2,-2 2 1,0 4 1,1 4 1,-1 3 1,0 3 0,-2 1 0,0 2-1,0 0-1,-3 2 0,-2 5-1,-1 3 1,-2 4-2,-1 1 1,4-3-1,3-3 0,3-3 0,3-2 1,3 1 0,2-1 0,4 1 0,1-2 0,0 0 0,0-1 0,1 0 0,0-3-2,3 1 1,4-2-2,2-1 0,3-1-2,2-1-2,2-1-2,1 0-3,3-3-1,3-3-3,3-2 0,4-4-2,1-3-2,2-4 0,2-4-1,3-3-1,-1-3-1,0-2-3,-1 0-3,-1 0-1,-3-2-1,-3 0 5,-5 1 3,-3-1 4,-4 1 3,-3 1 4,-2 1 4,-4 1 4,-2 1 2,0 2 1,-2 3 3,0 1 1,-3 2 3,-2 2 4,-3 2 6,-3 2 4,-3 2 4,0 2 1,-1 2 1,-1 2 2,-1 3 1,0 3-1,1 5 0,-1 4-1,0 1-1,1 2-5,-1 1-4,0 1-4,2 0-4,1-3-1,2-2-3,2-1-1,2-2-5,2-3-3,3-1-5,1-2-5,4-4-4,7-5-8,7-4-5,8-5-7,1-5-4,-2-4 0,-1-4 0,-2-3-1,-3-2 3,-1 3 6,-3 1 6,-1 3 5,-2 1 7,-2 4 5,-2 3 6,-2 3 6,-2 2 13,-1 3 17,0 4 18,-2 2 19,1 3 1,2 2-13,2 2-15,2 1-14,1 1-9,0-1-4,0 0-5,-1-2-4,2 1-6,0 1-8,1 3-9,2 2-8,-2-2-9,1-3-6,-2-4-9,0-4-7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22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54350 38913 752,'2'-21'31,"6"8"4,4 7 4,5 7 5,1 4-4,-5 3-10,-3 3-11,-4 4-11,-3 1-7,-2 3-2,-2 1-3,-2 3-3,-2 0-1,-2-1 0,-2-2 2,-1 1 0,-2-3 0,0-1-1,0-3-1,1-1-1,3-3 1,8-2 6,8-4 4,7-2 5,5-4-2,0 0-7,-1-3-8,1-2-6,-2 0-8,-1 2-7,-2 2-5,-3 2-8,-1 1 1,-2-2 5,-2 0 7,-2-1 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22"/>
    </inkml:context>
    <inkml:brush xml:id="br0">
      <inkml:brushProperty name="width" value="0.03173" units="cm"/>
      <inkml:brushProperty name="height" value="0.03173" units="cm"/>
      <inkml:brushProperty name="color" value="#00BFF3"/>
    </inkml:brush>
  </inkml:definitions>
  <inkml:trace contextRef="#ctx0" brushRef="#br0">54750 39381 693,'16'-14'109,"1"5"-24,1 3-25,2 4-23,-1 2-22,1 0-15,-1 0-18,1 0-17,-2 0-8,-1 0 0,-2 0 1,-2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22"/>
    </inkml:context>
    <inkml:brush xml:id="br0">
      <inkml:brushProperty name="width" value="0.03349" units="cm"/>
      <inkml:brushProperty name="height" value="0.03349" units="cm"/>
      <inkml:brushProperty name="color" value="#00BFF3"/>
    </inkml:brush>
  </inkml:definitions>
  <inkml:trace contextRef="#ctx0" brushRef="#br0">55081 38627 656,'-8'-6'7,"2"2"14,1 4 14,1 3 13,0 4 6,2 9-5,0 7-4,2 9-4,0 4-11,2 4-16,0 3-18,2 2-16,-1-1-7,1-6 4,0-5 3,0-7 3,-1-4-5,0-3-14,-2-3-15,0-2-14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02:25:05"/>
    </inkml:context>
    <inkml:brush xml:id="br0">
      <inkml:brushProperty name="width" value="0.0329" units="cm"/>
      <inkml:brushProperty name="height" value="0.0329" units="cm"/>
      <inkml:brushProperty name="color" value="#00BFF3"/>
    </inkml:brush>
  </inkml:definitions>
  <inkml:trace contextRef="#ctx0" brushRef="#br0">36464 48380 668,'0'-15'-3,"0"2"-7,0 3-6,0 1-7,0 3 5,0 4 17,0 4 17,0 4 17,0 4 8,0 5-1,0 5-1,0 5 0,-2 5-3,0 5-4,-3 4-5,-2 6-4,0 2-4,2 2-3,3 0-2,1 2-4,1-1-2,0-1-2,0 0-3,0-2-2,0-2-10,0-3-15,0-6-17,0-2-14,0-4-7,0-1 4,0-3 5,0-1 3,0-4 8,0-3 8,0-5 11,0-3 8,-1-3 7,0 0 1,-2-2 3,0 0 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32"/>
    </inkml:context>
    <inkml:brush xml:id="br0">
      <inkml:brushProperty name="width" value="0.04826" units="cm"/>
      <inkml:brushProperty name="height" value="0.04826" units="cm"/>
      <inkml:brushProperty name="color" value="#F2395B"/>
    </inkml:brush>
  </inkml:definitions>
  <inkml:trace contextRef="#ctx0" brushRef="#br0">57895 39287 455,'-1'-14'78,"-1"1"-15,0 2-14,-1 3-14,-2-1-11,-2 0-7,-2-2-7,-1 0-6,-3 1-5,0 1-1,-1 2-2,-1 2-2,-2 3 1,0 4 2,-1 4 3,-1 4 3,0 3 1,1 3 3,1 3 2,1 3 2,0 2 0,2-1-1,1 1 0,1-1-2,1 0 0,0-1-1,2-1 1,1-1-1,1-1 0,2-1 1,2-1 1,2-1 1,1 0 0,0 0-1,0-1-1,0 1-1,1-1 0,4-1-1,2-1-1,4 0-2,0-4-1,1-3-3,0-4-2,-1-4-4,2-3-2,2-2-5,1-1-3,3-3-5,0-1-1,-1 1 1,-1-1 0,0 0 2,-3 0 0,-1 1 3,-2-1 3,-2 0 1,-2 3 8,-1 6 12,-1 6 11,0 6 12,-2 4 4,-2 1-5,-2 3-4,-2 2-5,0 0-3,0-1-3,2-1-2,0-1-1,4-3-8,4-5-11,5-4-10,6-5-12,1-5-5,1-4 2,-1-4 1,1-3 2,-2-2 4,-1 2 3,-2 3 5,-2 1 5,-3 4 12,-1 4 22,-2 6 20,-2 4 20,-1 3 5,2 2-12,0 0-13,1 1-13,0 2-8,-2 0-4,-2 1-4,-2 1-5,0 1-11,2-1-22,2 1-21,2 0-21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37"/>
    </inkml:context>
    <inkml:brush xml:id="br0">
      <inkml:brushProperty name="width" value="0.02796" units="cm"/>
      <inkml:brushProperty name="height" value="0.02796" units="cm"/>
      <inkml:brushProperty name="color" value="#F2395B"/>
    </inkml:brush>
  </inkml:definitions>
  <inkml:trace contextRef="#ctx0" brushRef="#br0">51925 31897 786,'-21'-14'-20,"5"2"10,4 4 11,6 3 11,4 1 5,4 2 1,4 0 0,4 2 0,3 2-1,3 6 1,3 4-1,3 5-1,7 8 0,9 11-1,10 10 0,10 11-1,2 5-1,-5-4-4,-4-3-3,-6-3-3,1 0-7,6 0-12,6 1-12,6 2-12,-1-5-4,-7-6 6,-6-9 5,-8-8 4,-5-5 4,-6-3 0,-4-3 0,-4-2 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41"/>
    </inkml:context>
    <inkml:brush xml:id="br0">
      <inkml:brushProperty name="width" value="0.03676" units="cm"/>
      <inkml:brushProperty name="height" value="0.03676" units="cm"/>
      <inkml:brushProperty name="color" value="#F2395B"/>
    </inkml:brush>
  </inkml:definitions>
  <inkml:trace contextRef="#ctx0" brushRef="#br0">61390 31177 598,'-5'-6'40,"8"2"6,6 4 7,7 3 7,3 0-1,1-1-10,-1 0-10,1-2-9,-1 0-11,-1 0-12,-1 0-13,-1 0-11,-1 1-8,-2 0-5,-3 2-3,-1 0-5,-2 2-2,0 0-1,-2 1 0,0 2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42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61310 31450 553,'-22'0'2,"4"0"3,5 0 5,3 0 2,2 2 6,2 4 5,1 4 6,0 3 6,2 4 1,1 1-4,0 3-3,2 2-5,-1 1-2,-1 1-3,0 1-2,-1 1-2,-1 0-2,2 0-2,0 1-3,2-1-1,0 1-3,0-1-4,0 0-4,0 1-3,0-2-5,0-3-5,0-3-5,0-3-6,0-2-1,0-1 1,0-1 1,0 0 2,0-5-3,0-6-6,0-8-8,0-6-6,0-5 2,0-3 10,0-3 10,0-3 11,0-1 6,0 3 1,0 1 3,0 3 2,0 2 3,0 2 4,0 4 4,0 3 4,0 2 5,2 0 5,0 2 6,2 1 7,0 0 1,2 2-2,0 0-3,1 2-1,2-1-3,4 0-4,2-2-3,3 0-5,2-1-1,-1 2 0,1 0-1,-1 2 1,1-1-3,0 0-3,-1-2-4,1 0-4,-2-1-5,-1 0-3,-2 0-4,-3 1-4,-1-2-3,0 2-1,-2-1 0,0 0-2,-3-1 0,-1 0 2,-2-1 2,-2-2 2,-1 1 1,0-1 1,0 0 2,0 0 1,0 0 2,-2 0 4,0 1 4,-2-1 4,0 0 3,-2 2 1,0 1 2,-1 0 2,-1 2 0,0 0 1,0 2 1,1 0 0,-1 2-1,0 0 1,0 2-1,0 0 0,0 2 1,-2 2 4,0 2 3,-1 2 4,-1 1 1,1 3 0,-1 1 0,0 3-1,1 1-1,2 1-3,2 1-1,3 1-2,0 0-4,2-1-2,0-1-5,2 0-2,1-3-5,2 1-2,2-2-4,2-1-3,2-1-1,5-1-1,4-1-1,3 0 1,4-3-7,3-4-9,3-4-12,3-4-10,-2-2-2,-6 0 9,-5 0 9,-6 0 7,-4-1 4,1 0-4,0-1-3,0-2-4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42"/>
    </inkml:context>
    <inkml:brush xml:id="br0">
      <inkml:brushProperty name="width" value="0.03065" units="cm"/>
      <inkml:brushProperty name="height" value="0.03065" units="cm"/>
      <inkml:brushProperty name="color" value="#F2395B"/>
    </inkml:brush>
  </inkml:definitions>
  <inkml:trace contextRef="#ctx0" brushRef="#br0">62489 30655 717,'2'-14'33,"4"3"1,4 2 2,4 4 1,1 2-3,-1 2-5,-1 2-5,-1 2-6,-1 2-4,-2 2-4,-2 1-2,-2 3-3,-2 2-4,-3 2-6,0 1-4,-3 3-6,-3 1-1,-4 1-1,-4 1 0,-3 1 1,-2-1 0,1-3 0,0-3 2,2-2 0,2-4 3,1-1 2,2-2 2,2-2 4,6-2 4,8-1 6,9 0 6,10-1 7,2-2 1,-2-1-4,-1 0-3,-3-1-4,1-1-8,1 0-12,3 0-14,1 0-12,-1 0-6,-5 0-1,-5 0-1,-4 1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43"/>
    </inkml:context>
    <inkml:brush xml:id="br0">
      <inkml:brushProperty name="width" value="0.02815" units="cm"/>
      <inkml:brushProperty name="height" value="0.02815" units="cm"/>
      <inkml:brushProperty name="color" value="#F2395B"/>
    </inkml:brush>
  </inkml:definitions>
  <inkml:trace contextRef="#ctx0" brushRef="#br0">63100 30831 781,'16'-8'43,"1"2"-4,1 1-3,2 1-3,0 0-5,1 2-8,0 0-7,3 2-6,-1 0-9,-2 0-7,0 0-8,0 0-8,-3 0-6,-3 0-3,-3 0-4,-2 0-3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43"/>
    </inkml:context>
    <inkml:brush xml:id="br0">
      <inkml:brushProperty name="width" value="0.03301" units="cm"/>
      <inkml:brushProperty name="height" value="0.03301" units="cm"/>
      <inkml:brushProperty name="color" value="#F2395B"/>
    </inkml:brush>
  </inkml:definitions>
  <inkml:trace contextRef="#ctx0" brushRef="#br0">63597 30147 666,'-8'-7'5,"0"0"10,0 2 9,1 1 11,0 3 5,2 7 1,2 7 0,2 8 2,1 4-6,2 5-9,0 3-11,2 4-10,0 0-8,0-3-8,-1-5-6,1-4-9,-1-2-9,0-3-13,-2-1-13,0-2-13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52"/>
    </inkml:context>
    <inkml:brush xml:id="br0">
      <inkml:brushProperty name="width" value="0.02855" units="cm"/>
      <inkml:brushProperty name="height" value="0.02855" units="cm"/>
      <inkml:brushProperty name="color" value="#F2395B"/>
    </inkml:brush>
  </inkml:definitions>
  <inkml:trace contextRef="#ctx0" brushRef="#br0">36116 6613 770,'-12'-8'25,"8"2"2,8 1 2,8 0 2,4 2-1,1 0-4,1 2-3,1 0-5,1 1-4,-1-2-7,1 0-8,-1-1-6,1-2-4,1 2-1,1-1-2,1 0 0,0 0-1,-3 2 1,-1 0 0,-2 2 1,-2 0-2,-1 0-4,-1 0-4,0 0-3,-2 0-2,-1 0-2,-1 0-1,0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52"/>
    </inkml:context>
    <inkml:brush xml:id="br0">
      <inkml:brushProperty name="width" value="0.02922" units="cm"/>
      <inkml:brushProperty name="height" value="0.02922" units="cm"/>
      <inkml:brushProperty name="color" value="#F2395B"/>
    </inkml:brush>
  </inkml:definitions>
  <inkml:trace contextRef="#ctx0" brushRef="#br0">36763 6050 752,'-15'0'-16,"2"0"18,3 0 17,1 0 17,2 1 7,2 2-4,2 2-5,2 2-4,1 1-6,0 3-6,0 2-6,0 2-6,0 1-6,2 3-2,0 1-3,2 3-4,0 0-1,0 1 1,-1-1 2,2 1 0,-2-2-1,1-1-1,0-3-3,0-1-1,0-2-5,0-3-9,0-1-8,0-2-7,0-2-2,0 0 5,0-2 7,0 0 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3:16:52"/>
    </inkml:context>
    <inkml:brush xml:id="br0">
      <inkml:brushProperty name="width" value="0.02983" units="cm"/>
      <inkml:brushProperty name="height" value="0.02983" units="cm"/>
      <inkml:brushProperty name="color" value="#F2395B"/>
    </inkml:brush>
  </inkml:definitions>
  <inkml:trace contextRef="#ctx0" brushRef="#br0">37600 5350 737,'14'1'67,"-1"2"-13,-2 2-15,-2 2-13,-1 0-10,1 1-3,2 0-5,0 0-3,0 0-3,-3 2-4,-1 0-3,-2 1-3,-2 2-2,0 1-1,-1 3 0,-2 2-1,-1 0 0,-2-1 0,-2-1 0,-1-1 1,-2-1 0,0-1 3,0 0 3,0-2 2,1-1 3,0-1 4,2 0 3,1-2 5,1 0 1,2 0-1,2 0-1,2 0 0,1-1-1,3-1 0,2-1-2,2 0-1,1-1-1,1 0-1,1 0-1,2 0 0,-2-1-1,-1 2 0,-2-2 0,-2 1-1,-1 1 1,-1 0 0,1 1 1,0 2 1,-1 0-1,-2-1 0,-3 1 0,0 0-1,-4 2-3,-2 4-4,-4 3-5,-2 5-6,-3 2-3,-3 3-5,-3 1-3,-3 2-5,0-1 1,5-5 4,3-5 6,4-4 4,2-5-1,1 1-6,-1-2-6,0 0-7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xin?subject=chemistry#pid=6854dfc468e51442c41025f2#tid=685a69453bc5f20008f8408e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.xml"/><Relationship Id="rId21" Type="http://schemas.openxmlformats.org/officeDocument/2006/relationships/customXml" Target="../ink/ink12.xml"/><Relationship Id="rId42" Type="http://schemas.openxmlformats.org/officeDocument/2006/relationships/customXml" Target="../ink/ink33.xml"/><Relationship Id="rId47" Type="http://schemas.openxmlformats.org/officeDocument/2006/relationships/customXml" Target="../ink/ink38.xml"/><Relationship Id="rId63" Type="http://schemas.openxmlformats.org/officeDocument/2006/relationships/customXml" Target="../ink/ink54.xml"/><Relationship Id="rId68" Type="http://schemas.openxmlformats.org/officeDocument/2006/relationships/customXml" Target="../ink/ink59.xml"/><Relationship Id="rId84" Type="http://schemas.openxmlformats.org/officeDocument/2006/relationships/customXml" Target="../ink/ink75.xml"/><Relationship Id="rId89" Type="http://schemas.openxmlformats.org/officeDocument/2006/relationships/customXml" Target="../ink/ink80.xml"/><Relationship Id="rId112" Type="http://schemas.openxmlformats.org/officeDocument/2006/relationships/customXml" Target="../ink/ink103.xml"/><Relationship Id="rId16" Type="http://schemas.openxmlformats.org/officeDocument/2006/relationships/customXml" Target="../ink/ink7.xml"/><Relationship Id="rId107" Type="http://schemas.openxmlformats.org/officeDocument/2006/relationships/customXml" Target="../ink/ink98.xml"/><Relationship Id="rId11" Type="http://schemas.openxmlformats.org/officeDocument/2006/relationships/customXml" Target="../ink/ink2.xml"/><Relationship Id="rId32" Type="http://schemas.openxmlformats.org/officeDocument/2006/relationships/customXml" Target="../ink/ink23.xml"/><Relationship Id="rId37" Type="http://schemas.openxmlformats.org/officeDocument/2006/relationships/customXml" Target="../ink/ink28.xml"/><Relationship Id="rId53" Type="http://schemas.openxmlformats.org/officeDocument/2006/relationships/customXml" Target="../ink/ink44.xml"/><Relationship Id="rId58" Type="http://schemas.openxmlformats.org/officeDocument/2006/relationships/customXml" Target="../ink/ink49.xml"/><Relationship Id="rId74" Type="http://schemas.openxmlformats.org/officeDocument/2006/relationships/customXml" Target="../ink/ink65.xml"/><Relationship Id="rId79" Type="http://schemas.openxmlformats.org/officeDocument/2006/relationships/customXml" Target="../ink/ink70.xml"/><Relationship Id="rId102" Type="http://schemas.openxmlformats.org/officeDocument/2006/relationships/customXml" Target="../ink/ink93.xml"/><Relationship Id="rId5" Type="http://schemas.openxmlformats.org/officeDocument/2006/relationships/image" Target="../media/image6.jpeg"/><Relationship Id="rId90" Type="http://schemas.openxmlformats.org/officeDocument/2006/relationships/customXml" Target="../ink/ink81.xml"/><Relationship Id="rId95" Type="http://schemas.openxmlformats.org/officeDocument/2006/relationships/customXml" Target="../ink/ink86.xml"/><Relationship Id="rId22" Type="http://schemas.openxmlformats.org/officeDocument/2006/relationships/customXml" Target="../ink/ink13.xml"/><Relationship Id="rId27" Type="http://schemas.openxmlformats.org/officeDocument/2006/relationships/customXml" Target="../ink/ink18.xml"/><Relationship Id="rId43" Type="http://schemas.openxmlformats.org/officeDocument/2006/relationships/customXml" Target="../ink/ink34.xml"/><Relationship Id="rId48" Type="http://schemas.openxmlformats.org/officeDocument/2006/relationships/customXml" Target="../ink/ink39.xml"/><Relationship Id="rId64" Type="http://schemas.openxmlformats.org/officeDocument/2006/relationships/customXml" Target="../ink/ink55.xml"/><Relationship Id="rId69" Type="http://schemas.openxmlformats.org/officeDocument/2006/relationships/customXml" Target="../ink/ink60.xml"/><Relationship Id="rId80" Type="http://schemas.openxmlformats.org/officeDocument/2006/relationships/customXml" Target="../ink/ink71.xml"/><Relationship Id="rId85" Type="http://schemas.openxmlformats.org/officeDocument/2006/relationships/customXml" Target="../ink/ink76.xml"/><Relationship Id="rId12" Type="http://schemas.openxmlformats.org/officeDocument/2006/relationships/customXml" Target="../ink/ink3.xml"/><Relationship Id="rId17" Type="http://schemas.openxmlformats.org/officeDocument/2006/relationships/customXml" Target="../ink/ink8.xml"/><Relationship Id="rId33" Type="http://schemas.openxmlformats.org/officeDocument/2006/relationships/customXml" Target="../ink/ink24.xml"/><Relationship Id="rId38" Type="http://schemas.openxmlformats.org/officeDocument/2006/relationships/customXml" Target="../ink/ink29.xml"/><Relationship Id="rId59" Type="http://schemas.openxmlformats.org/officeDocument/2006/relationships/customXml" Target="../ink/ink50.xml"/><Relationship Id="rId103" Type="http://schemas.openxmlformats.org/officeDocument/2006/relationships/customXml" Target="../ink/ink94.xml"/><Relationship Id="rId108" Type="http://schemas.openxmlformats.org/officeDocument/2006/relationships/customXml" Target="../ink/ink99.xml"/><Relationship Id="rId54" Type="http://schemas.openxmlformats.org/officeDocument/2006/relationships/customXml" Target="../ink/ink45.xml"/><Relationship Id="rId70" Type="http://schemas.openxmlformats.org/officeDocument/2006/relationships/customXml" Target="../ink/ink61.xml"/><Relationship Id="rId75" Type="http://schemas.openxmlformats.org/officeDocument/2006/relationships/customXml" Target="../ink/ink66.xml"/><Relationship Id="rId91" Type="http://schemas.openxmlformats.org/officeDocument/2006/relationships/customXml" Target="../ink/ink82.xml"/><Relationship Id="rId96" Type="http://schemas.openxmlformats.org/officeDocument/2006/relationships/customXml" Target="../ink/ink8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5" Type="http://schemas.openxmlformats.org/officeDocument/2006/relationships/customXml" Target="../ink/ink6.xml"/><Relationship Id="rId23" Type="http://schemas.openxmlformats.org/officeDocument/2006/relationships/customXml" Target="../ink/ink14.xml"/><Relationship Id="rId28" Type="http://schemas.openxmlformats.org/officeDocument/2006/relationships/customXml" Target="../ink/ink19.xml"/><Relationship Id="rId36" Type="http://schemas.openxmlformats.org/officeDocument/2006/relationships/customXml" Target="../ink/ink27.xml"/><Relationship Id="rId49" Type="http://schemas.openxmlformats.org/officeDocument/2006/relationships/customXml" Target="../ink/ink40.xml"/><Relationship Id="rId57" Type="http://schemas.openxmlformats.org/officeDocument/2006/relationships/customXml" Target="../ink/ink48.xml"/><Relationship Id="rId106" Type="http://schemas.openxmlformats.org/officeDocument/2006/relationships/customXml" Target="../ink/ink97.xml"/><Relationship Id="rId10" Type="http://schemas.openxmlformats.org/officeDocument/2006/relationships/customXml" Target="../ink/ink1.xml"/><Relationship Id="rId31" Type="http://schemas.openxmlformats.org/officeDocument/2006/relationships/customXml" Target="../ink/ink22.xml"/><Relationship Id="rId44" Type="http://schemas.openxmlformats.org/officeDocument/2006/relationships/customXml" Target="../ink/ink35.xml"/><Relationship Id="rId52" Type="http://schemas.openxmlformats.org/officeDocument/2006/relationships/customXml" Target="../ink/ink43.xml"/><Relationship Id="rId60" Type="http://schemas.openxmlformats.org/officeDocument/2006/relationships/customXml" Target="../ink/ink51.xml"/><Relationship Id="rId65" Type="http://schemas.openxmlformats.org/officeDocument/2006/relationships/customXml" Target="../ink/ink56.xml"/><Relationship Id="rId73" Type="http://schemas.openxmlformats.org/officeDocument/2006/relationships/customXml" Target="../ink/ink64.xml"/><Relationship Id="rId78" Type="http://schemas.openxmlformats.org/officeDocument/2006/relationships/customXml" Target="../ink/ink69.xml"/><Relationship Id="rId81" Type="http://schemas.openxmlformats.org/officeDocument/2006/relationships/customXml" Target="../ink/ink72.xml"/><Relationship Id="rId86" Type="http://schemas.openxmlformats.org/officeDocument/2006/relationships/customXml" Target="../ink/ink77.xml"/><Relationship Id="rId94" Type="http://schemas.openxmlformats.org/officeDocument/2006/relationships/customXml" Target="../ink/ink85.xml"/><Relationship Id="rId99" Type="http://schemas.openxmlformats.org/officeDocument/2006/relationships/customXml" Target="../ink/ink90.xml"/><Relationship Id="rId101" Type="http://schemas.openxmlformats.org/officeDocument/2006/relationships/customXml" Target="../ink/ink92.xm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3" Type="http://schemas.openxmlformats.org/officeDocument/2006/relationships/customXml" Target="../ink/ink4.xml"/><Relationship Id="rId18" Type="http://schemas.openxmlformats.org/officeDocument/2006/relationships/customXml" Target="../ink/ink9.xml"/><Relationship Id="rId39" Type="http://schemas.openxmlformats.org/officeDocument/2006/relationships/customXml" Target="../ink/ink30.xml"/><Relationship Id="rId109" Type="http://schemas.openxmlformats.org/officeDocument/2006/relationships/customXml" Target="../ink/ink100.xml"/><Relationship Id="rId34" Type="http://schemas.openxmlformats.org/officeDocument/2006/relationships/customXml" Target="../ink/ink25.xml"/><Relationship Id="rId50" Type="http://schemas.openxmlformats.org/officeDocument/2006/relationships/customXml" Target="../ink/ink41.xml"/><Relationship Id="rId55" Type="http://schemas.openxmlformats.org/officeDocument/2006/relationships/customXml" Target="../ink/ink46.xml"/><Relationship Id="rId76" Type="http://schemas.openxmlformats.org/officeDocument/2006/relationships/customXml" Target="../ink/ink67.xml"/><Relationship Id="rId97" Type="http://schemas.openxmlformats.org/officeDocument/2006/relationships/customXml" Target="../ink/ink88.xml"/><Relationship Id="rId104" Type="http://schemas.openxmlformats.org/officeDocument/2006/relationships/customXml" Target="../ink/ink95.xml"/><Relationship Id="rId7" Type="http://schemas.openxmlformats.org/officeDocument/2006/relationships/image" Target="../media/image7.png"/><Relationship Id="rId71" Type="http://schemas.openxmlformats.org/officeDocument/2006/relationships/customXml" Target="../ink/ink62.xml"/><Relationship Id="rId92" Type="http://schemas.openxmlformats.org/officeDocument/2006/relationships/customXml" Target="../ink/ink83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20.xml"/><Relationship Id="rId24" Type="http://schemas.openxmlformats.org/officeDocument/2006/relationships/customXml" Target="../ink/ink15.xml"/><Relationship Id="rId40" Type="http://schemas.openxmlformats.org/officeDocument/2006/relationships/customXml" Target="../ink/ink31.xml"/><Relationship Id="rId45" Type="http://schemas.openxmlformats.org/officeDocument/2006/relationships/customXml" Target="../ink/ink36.xml"/><Relationship Id="rId66" Type="http://schemas.openxmlformats.org/officeDocument/2006/relationships/customXml" Target="../ink/ink57.xml"/><Relationship Id="rId87" Type="http://schemas.openxmlformats.org/officeDocument/2006/relationships/customXml" Target="../ink/ink78.xml"/><Relationship Id="rId110" Type="http://schemas.openxmlformats.org/officeDocument/2006/relationships/customXml" Target="../ink/ink101.xml"/><Relationship Id="rId61" Type="http://schemas.openxmlformats.org/officeDocument/2006/relationships/customXml" Target="../ink/ink52.xml"/><Relationship Id="rId82" Type="http://schemas.openxmlformats.org/officeDocument/2006/relationships/customXml" Target="../ink/ink73.xml"/><Relationship Id="rId19" Type="http://schemas.openxmlformats.org/officeDocument/2006/relationships/customXml" Target="../ink/ink10.xml"/><Relationship Id="rId14" Type="http://schemas.openxmlformats.org/officeDocument/2006/relationships/customXml" Target="../ink/ink5.xml"/><Relationship Id="rId30" Type="http://schemas.openxmlformats.org/officeDocument/2006/relationships/customXml" Target="../ink/ink21.xml"/><Relationship Id="rId35" Type="http://schemas.openxmlformats.org/officeDocument/2006/relationships/customXml" Target="../ink/ink26.xml"/><Relationship Id="rId56" Type="http://schemas.openxmlformats.org/officeDocument/2006/relationships/customXml" Target="../ink/ink47.xml"/><Relationship Id="rId77" Type="http://schemas.openxmlformats.org/officeDocument/2006/relationships/customXml" Target="../ink/ink68.xml"/><Relationship Id="rId100" Type="http://schemas.openxmlformats.org/officeDocument/2006/relationships/customXml" Target="../ink/ink91.xml"/><Relationship Id="rId105" Type="http://schemas.openxmlformats.org/officeDocument/2006/relationships/customXml" Target="../ink/ink96.xml"/><Relationship Id="rId8" Type="http://schemas.openxmlformats.org/officeDocument/2006/relationships/image" Target="../media/image8.png"/><Relationship Id="rId51" Type="http://schemas.openxmlformats.org/officeDocument/2006/relationships/customXml" Target="../ink/ink42.xml"/><Relationship Id="rId72" Type="http://schemas.openxmlformats.org/officeDocument/2006/relationships/customXml" Target="../ink/ink63.xml"/><Relationship Id="rId93" Type="http://schemas.openxmlformats.org/officeDocument/2006/relationships/customXml" Target="../ink/ink84.xml"/><Relationship Id="rId98" Type="http://schemas.openxmlformats.org/officeDocument/2006/relationships/customXml" Target="../ink/ink89.xml"/><Relationship Id="rId3" Type="http://schemas.openxmlformats.org/officeDocument/2006/relationships/image" Target="../media/image5.png"/><Relationship Id="rId25" Type="http://schemas.openxmlformats.org/officeDocument/2006/relationships/customXml" Target="../ink/ink16.xml"/><Relationship Id="rId46" Type="http://schemas.openxmlformats.org/officeDocument/2006/relationships/customXml" Target="../ink/ink37.xml"/><Relationship Id="rId67" Type="http://schemas.openxmlformats.org/officeDocument/2006/relationships/customXml" Target="../ink/ink58.xml"/><Relationship Id="rId20" Type="http://schemas.openxmlformats.org/officeDocument/2006/relationships/customXml" Target="../ink/ink11.xml"/><Relationship Id="rId41" Type="http://schemas.openxmlformats.org/officeDocument/2006/relationships/customXml" Target="../ink/ink32.xml"/><Relationship Id="rId62" Type="http://schemas.openxmlformats.org/officeDocument/2006/relationships/customXml" Target="../ink/ink53.xml"/><Relationship Id="rId83" Type="http://schemas.openxmlformats.org/officeDocument/2006/relationships/customXml" Target="../ink/ink74.xml"/><Relationship Id="rId88" Type="http://schemas.openxmlformats.org/officeDocument/2006/relationships/customXml" Target="../ink/ink79.xml"/><Relationship Id="rId111" Type="http://schemas.openxmlformats.org/officeDocument/2006/relationships/customXml" Target="../ink/ink10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3.xml"/><Relationship Id="rId21" Type="http://schemas.openxmlformats.org/officeDocument/2006/relationships/customXml" Target="../ink/ink117.xml"/><Relationship Id="rId42" Type="http://schemas.openxmlformats.org/officeDocument/2006/relationships/customXml" Target="../ink/ink138.xml"/><Relationship Id="rId63" Type="http://schemas.openxmlformats.org/officeDocument/2006/relationships/customXml" Target="../ink/ink159.xml"/><Relationship Id="rId84" Type="http://schemas.openxmlformats.org/officeDocument/2006/relationships/customXml" Target="../ink/ink180.xml"/><Relationship Id="rId138" Type="http://schemas.openxmlformats.org/officeDocument/2006/relationships/customXml" Target="../ink/ink234.xml"/><Relationship Id="rId107" Type="http://schemas.openxmlformats.org/officeDocument/2006/relationships/customXml" Target="../ink/ink203.xml"/><Relationship Id="rId11" Type="http://schemas.openxmlformats.org/officeDocument/2006/relationships/customXml" Target="../ink/ink107.xml"/><Relationship Id="rId32" Type="http://schemas.openxmlformats.org/officeDocument/2006/relationships/customXml" Target="../ink/ink128.xml"/><Relationship Id="rId53" Type="http://schemas.openxmlformats.org/officeDocument/2006/relationships/customXml" Target="../ink/ink149.xml"/><Relationship Id="rId74" Type="http://schemas.openxmlformats.org/officeDocument/2006/relationships/customXml" Target="../ink/ink170.xml"/><Relationship Id="rId128" Type="http://schemas.openxmlformats.org/officeDocument/2006/relationships/customXml" Target="../ink/ink224.xml"/><Relationship Id="rId149" Type="http://schemas.openxmlformats.org/officeDocument/2006/relationships/customXml" Target="../ink/ink245.xml"/><Relationship Id="rId5" Type="http://schemas.openxmlformats.org/officeDocument/2006/relationships/image" Target="../media/image10.jpeg"/><Relationship Id="rId95" Type="http://schemas.openxmlformats.org/officeDocument/2006/relationships/customXml" Target="../ink/ink191.xml"/><Relationship Id="rId22" Type="http://schemas.openxmlformats.org/officeDocument/2006/relationships/customXml" Target="../ink/ink118.xml"/><Relationship Id="rId27" Type="http://schemas.openxmlformats.org/officeDocument/2006/relationships/customXml" Target="../ink/ink123.xml"/><Relationship Id="rId43" Type="http://schemas.openxmlformats.org/officeDocument/2006/relationships/customXml" Target="../ink/ink139.xml"/><Relationship Id="rId48" Type="http://schemas.openxmlformats.org/officeDocument/2006/relationships/customXml" Target="../ink/ink144.xml"/><Relationship Id="rId64" Type="http://schemas.openxmlformats.org/officeDocument/2006/relationships/customXml" Target="../ink/ink160.xml"/><Relationship Id="rId69" Type="http://schemas.openxmlformats.org/officeDocument/2006/relationships/customXml" Target="../ink/ink165.xml"/><Relationship Id="rId113" Type="http://schemas.openxmlformats.org/officeDocument/2006/relationships/customXml" Target="../ink/ink209.xml"/><Relationship Id="rId118" Type="http://schemas.openxmlformats.org/officeDocument/2006/relationships/customXml" Target="../ink/ink214.xml"/><Relationship Id="rId134" Type="http://schemas.openxmlformats.org/officeDocument/2006/relationships/customXml" Target="../ink/ink230.xml"/><Relationship Id="rId139" Type="http://schemas.openxmlformats.org/officeDocument/2006/relationships/customXml" Target="../ink/ink235.xml"/><Relationship Id="rId80" Type="http://schemas.openxmlformats.org/officeDocument/2006/relationships/customXml" Target="../ink/ink176.xml"/><Relationship Id="rId85" Type="http://schemas.openxmlformats.org/officeDocument/2006/relationships/customXml" Target="../ink/ink181.xml"/><Relationship Id="rId150" Type="http://schemas.openxmlformats.org/officeDocument/2006/relationships/customXml" Target="../ink/ink246.xml"/><Relationship Id="rId12" Type="http://schemas.openxmlformats.org/officeDocument/2006/relationships/customXml" Target="../ink/ink108.xml"/><Relationship Id="rId17" Type="http://schemas.openxmlformats.org/officeDocument/2006/relationships/customXml" Target="../ink/ink113.xml"/><Relationship Id="rId33" Type="http://schemas.openxmlformats.org/officeDocument/2006/relationships/customXml" Target="../ink/ink129.xml"/><Relationship Id="rId38" Type="http://schemas.openxmlformats.org/officeDocument/2006/relationships/customXml" Target="../ink/ink134.xml"/><Relationship Id="rId59" Type="http://schemas.openxmlformats.org/officeDocument/2006/relationships/customXml" Target="../ink/ink155.xml"/><Relationship Id="rId103" Type="http://schemas.openxmlformats.org/officeDocument/2006/relationships/customXml" Target="../ink/ink199.xml"/><Relationship Id="rId108" Type="http://schemas.openxmlformats.org/officeDocument/2006/relationships/customXml" Target="../ink/ink204.xml"/><Relationship Id="rId124" Type="http://schemas.openxmlformats.org/officeDocument/2006/relationships/customXml" Target="../ink/ink220.xml"/><Relationship Id="rId129" Type="http://schemas.openxmlformats.org/officeDocument/2006/relationships/customXml" Target="../ink/ink225.xml"/><Relationship Id="rId54" Type="http://schemas.openxmlformats.org/officeDocument/2006/relationships/customXml" Target="../ink/ink150.xml"/><Relationship Id="rId70" Type="http://schemas.openxmlformats.org/officeDocument/2006/relationships/customXml" Target="../ink/ink166.xml"/><Relationship Id="rId75" Type="http://schemas.openxmlformats.org/officeDocument/2006/relationships/customXml" Target="../ink/ink171.xml"/><Relationship Id="rId91" Type="http://schemas.openxmlformats.org/officeDocument/2006/relationships/customXml" Target="../ink/ink187.xml"/><Relationship Id="rId96" Type="http://schemas.openxmlformats.org/officeDocument/2006/relationships/customXml" Target="../ink/ink192.xml"/><Relationship Id="rId140" Type="http://schemas.openxmlformats.org/officeDocument/2006/relationships/customXml" Target="../ink/ink236.xml"/><Relationship Id="rId145" Type="http://schemas.openxmlformats.org/officeDocument/2006/relationships/customXml" Target="../ink/ink2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23" Type="http://schemas.openxmlformats.org/officeDocument/2006/relationships/customXml" Target="../ink/ink119.xml"/><Relationship Id="rId28" Type="http://schemas.openxmlformats.org/officeDocument/2006/relationships/customXml" Target="../ink/ink124.xml"/><Relationship Id="rId49" Type="http://schemas.openxmlformats.org/officeDocument/2006/relationships/customXml" Target="../ink/ink145.xml"/><Relationship Id="rId114" Type="http://schemas.openxmlformats.org/officeDocument/2006/relationships/customXml" Target="../ink/ink210.xml"/><Relationship Id="rId119" Type="http://schemas.openxmlformats.org/officeDocument/2006/relationships/customXml" Target="../ink/ink215.xml"/><Relationship Id="rId44" Type="http://schemas.openxmlformats.org/officeDocument/2006/relationships/customXml" Target="../ink/ink140.xml"/><Relationship Id="rId60" Type="http://schemas.openxmlformats.org/officeDocument/2006/relationships/customXml" Target="../ink/ink156.xml"/><Relationship Id="rId65" Type="http://schemas.openxmlformats.org/officeDocument/2006/relationships/customXml" Target="../ink/ink161.xml"/><Relationship Id="rId81" Type="http://schemas.openxmlformats.org/officeDocument/2006/relationships/customXml" Target="../ink/ink177.xml"/><Relationship Id="rId86" Type="http://schemas.openxmlformats.org/officeDocument/2006/relationships/customXml" Target="../ink/ink182.xml"/><Relationship Id="rId130" Type="http://schemas.openxmlformats.org/officeDocument/2006/relationships/customXml" Target="../ink/ink226.xml"/><Relationship Id="rId135" Type="http://schemas.openxmlformats.org/officeDocument/2006/relationships/customXml" Target="../ink/ink231.xml"/><Relationship Id="rId151" Type="http://schemas.openxmlformats.org/officeDocument/2006/relationships/customXml" Target="../ink/ink247.xml"/><Relationship Id="rId13" Type="http://schemas.openxmlformats.org/officeDocument/2006/relationships/customXml" Target="../ink/ink109.xml"/><Relationship Id="rId18" Type="http://schemas.openxmlformats.org/officeDocument/2006/relationships/customXml" Target="../ink/ink114.xml"/><Relationship Id="rId39" Type="http://schemas.openxmlformats.org/officeDocument/2006/relationships/customXml" Target="../ink/ink135.xml"/><Relationship Id="rId109" Type="http://schemas.openxmlformats.org/officeDocument/2006/relationships/customXml" Target="../ink/ink205.xml"/><Relationship Id="rId34" Type="http://schemas.openxmlformats.org/officeDocument/2006/relationships/customXml" Target="../ink/ink130.xml"/><Relationship Id="rId50" Type="http://schemas.openxmlformats.org/officeDocument/2006/relationships/customXml" Target="../ink/ink146.xml"/><Relationship Id="rId55" Type="http://schemas.openxmlformats.org/officeDocument/2006/relationships/customXml" Target="../ink/ink151.xml"/><Relationship Id="rId76" Type="http://schemas.openxmlformats.org/officeDocument/2006/relationships/customXml" Target="../ink/ink172.xml"/><Relationship Id="rId97" Type="http://schemas.openxmlformats.org/officeDocument/2006/relationships/customXml" Target="../ink/ink193.xml"/><Relationship Id="rId104" Type="http://schemas.openxmlformats.org/officeDocument/2006/relationships/customXml" Target="../ink/ink200.xml"/><Relationship Id="rId120" Type="http://schemas.openxmlformats.org/officeDocument/2006/relationships/customXml" Target="../ink/ink216.xml"/><Relationship Id="rId125" Type="http://schemas.openxmlformats.org/officeDocument/2006/relationships/customXml" Target="../ink/ink221.xml"/><Relationship Id="rId141" Type="http://schemas.openxmlformats.org/officeDocument/2006/relationships/customXml" Target="../ink/ink237.xml"/><Relationship Id="rId146" Type="http://schemas.openxmlformats.org/officeDocument/2006/relationships/customXml" Target="../ink/ink242.xml"/><Relationship Id="rId7" Type="http://schemas.openxmlformats.org/officeDocument/2006/relationships/image" Target="../media/image11.png"/><Relationship Id="rId71" Type="http://schemas.openxmlformats.org/officeDocument/2006/relationships/customXml" Target="../ink/ink167.xml"/><Relationship Id="rId92" Type="http://schemas.openxmlformats.org/officeDocument/2006/relationships/customXml" Target="../ink/ink188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25.xml"/><Relationship Id="rId24" Type="http://schemas.openxmlformats.org/officeDocument/2006/relationships/customXml" Target="../ink/ink120.xml"/><Relationship Id="rId40" Type="http://schemas.openxmlformats.org/officeDocument/2006/relationships/customXml" Target="../ink/ink136.xml"/><Relationship Id="rId45" Type="http://schemas.openxmlformats.org/officeDocument/2006/relationships/customXml" Target="../ink/ink141.xml"/><Relationship Id="rId66" Type="http://schemas.openxmlformats.org/officeDocument/2006/relationships/customXml" Target="../ink/ink162.xml"/><Relationship Id="rId87" Type="http://schemas.openxmlformats.org/officeDocument/2006/relationships/customXml" Target="../ink/ink183.xml"/><Relationship Id="rId110" Type="http://schemas.openxmlformats.org/officeDocument/2006/relationships/customXml" Target="../ink/ink206.xml"/><Relationship Id="rId115" Type="http://schemas.openxmlformats.org/officeDocument/2006/relationships/customXml" Target="../ink/ink211.xml"/><Relationship Id="rId131" Type="http://schemas.openxmlformats.org/officeDocument/2006/relationships/customXml" Target="../ink/ink227.xml"/><Relationship Id="rId136" Type="http://schemas.openxmlformats.org/officeDocument/2006/relationships/customXml" Target="../ink/ink232.xml"/><Relationship Id="rId61" Type="http://schemas.openxmlformats.org/officeDocument/2006/relationships/customXml" Target="../ink/ink157.xml"/><Relationship Id="rId82" Type="http://schemas.openxmlformats.org/officeDocument/2006/relationships/customXml" Target="../ink/ink178.xml"/><Relationship Id="rId19" Type="http://schemas.openxmlformats.org/officeDocument/2006/relationships/customXml" Target="../ink/ink115.xml"/><Relationship Id="rId14" Type="http://schemas.openxmlformats.org/officeDocument/2006/relationships/customXml" Target="../ink/ink110.xml"/><Relationship Id="rId30" Type="http://schemas.openxmlformats.org/officeDocument/2006/relationships/customXml" Target="../ink/ink126.xml"/><Relationship Id="rId35" Type="http://schemas.openxmlformats.org/officeDocument/2006/relationships/customXml" Target="../ink/ink131.xml"/><Relationship Id="rId56" Type="http://schemas.openxmlformats.org/officeDocument/2006/relationships/customXml" Target="../ink/ink152.xml"/><Relationship Id="rId77" Type="http://schemas.openxmlformats.org/officeDocument/2006/relationships/customXml" Target="../ink/ink173.xml"/><Relationship Id="rId100" Type="http://schemas.openxmlformats.org/officeDocument/2006/relationships/customXml" Target="../ink/ink196.xml"/><Relationship Id="rId105" Type="http://schemas.openxmlformats.org/officeDocument/2006/relationships/customXml" Target="../ink/ink201.xml"/><Relationship Id="rId126" Type="http://schemas.openxmlformats.org/officeDocument/2006/relationships/customXml" Target="../ink/ink222.xml"/><Relationship Id="rId147" Type="http://schemas.openxmlformats.org/officeDocument/2006/relationships/customXml" Target="../ink/ink243.xml"/><Relationship Id="rId8" Type="http://schemas.openxmlformats.org/officeDocument/2006/relationships/customXml" Target="../ink/ink104.xml"/><Relationship Id="rId51" Type="http://schemas.openxmlformats.org/officeDocument/2006/relationships/customXml" Target="../ink/ink147.xml"/><Relationship Id="rId72" Type="http://schemas.openxmlformats.org/officeDocument/2006/relationships/customXml" Target="../ink/ink168.xml"/><Relationship Id="rId93" Type="http://schemas.openxmlformats.org/officeDocument/2006/relationships/customXml" Target="../ink/ink189.xml"/><Relationship Id="rId98" Type="http://schemas.openxmlformats.org/officeDocument/2006/relationships/customXml" Target="../ink/ink194.xml"/><Relationship Id="rId121" Type="http://schemas.openxmlformats.org/officeDocument/2006/relationships/customXml" Target="../ink/ink217.xml"/><Relationship Id="rId142" Type="http://schemas.openxmlformats.org/officeDocument/2006/relationships/customXml" Target="../ink/ink238.xml"/><Relationship Id="rId3" Type="http://schemas.openxmlformats.org/officeDocument/2006/relationships/image" Target="../media/image9.png"/><Relationship Id="rId25" Type="http://schemas.openxmlformats.org/officeDocument/2006/relationships/customXml" Target="../ink/ink121.xml"/><Relationship Id="rId46" Type="http://schemas.openxmlformats.org/officeDocument/2006/relationships/customXml" Target="../ink/ink142.xml"/><Relationship Id="rId67" Type="http://schemas.openxmlformats.org/officeDocument/2006/relationships/customXml" Target="../ink/ink163.xml"/><Relationship Id="rId116" Type="http://schemas.openxmlformats.org/officeDocument/2006/relationships/customXml" Target="../ink/ink212.xml"/><Relationship Id="rId137" Type="http://schemas.openxmlformats.org/officeDocument/2006/relationships/customXml" Target="../ink/ink233.xml"/><Relationship Id="rId20" Type="http://schemas.openxmlformats.org/officeDocument/2006/relationships/customXml" Target="../ink/ink116.xml"/><Relationship Id="rId41" Type="http://schemas.openxmlformats.org/officeDocument/2006/relationships/customXml" Target="../ink/ink137.xml"/><Relationship Id="rId62" Type="http://schemas.openxmlformats.org/officeDocument/2006/relationships/customXml" Target="../ink/ink158.xml"/><Relationship Id="rId83" Type="http://schemas.openxmlformats.org/officeDocument/2006/relationships/customXml" Target="../ink/ink179.xml"/><Relationship Id="rId88" Type="http://schemas.openxmlformats.org/officeDocument/2006/relationships/customXml" Target="../ink/ink184.xml"/><Relationship Id="rId111" Type="http://schemas.openxmlformats.org/officeDocument/2006/relationships/customXml" Target="../ink/ink207.xml"/><Relationship Id="rId132" Type="http://schemas.openxmlformats.org/officeDocument/2006/relationships/customXml" Target="../ink/ink228.xml"/><Relationship Id="rId15" Type="http://schemas.openxmlformats.org/officeDocument/2006/relationships/customXml" Target="../ink/ink111.xml"/><Relationship Id="rId36" Type="http://schemas.openxmlformats.org/officeDocument/2006/relationships/customXml" Target="../ink/ink132.xml"/><Relationship Id="rId57" Type="http://schemas.openxmlformats.org/officeDocument/2006/relationships/customXml" Target="../ink/ink153.xml"/><Relationship Id="rId106" Type="http://schemas.openxmlformats.org/officeDocument/2006/relationships/customXml" Target="../ink/ink202.xml"/><Relationship Id="rId127" Type="http://schemas.openxmlformats.org/officeDocument/2006/relationships/customXml" Target="../ink/ink223.xml"/><Relationship Id="rId10" Type="http://schemas.openxmlformats.org/officeDocument/2006/relationships/customXml" Target="../ink/ink106.xml"/><Relationship Id="rId31" Type="http://schemas.openxmlformats.org/officeDocument/2006/relationships/customXml" Target="../ink/ink127.xml"/><Relationship Id="rId52" Type="http://schemas.openxmlformats.org/officeDocument/2006/relationships/customXml" Target="../ink/ink148.xml"/><Relationship Id="rId73" Type="http://schemas.openxmlformats.org/officeDocument/2006/relationships/customXml" Target="../ink/ink169.xml"/><Relationship Id="rId78" Type="http://schemas.openxmlformats.org/officeDocument/2006/relationships/customXml" Target="../ink/ink174.xml"/><Relationship Id="rId94" Type="http://schemas.openxmlformats.org/officeDocument/2006/relationships/customXml" Target="../ink/ink190.xml"/><Relationship Id="rId99" Type="http://schemas.openxmlformats.org/officeDocument/2006/relationships/customXml" Target="../ink/ink195.xml"/><Relationship Id="rId101" Type="http://schemas.openxmlformats.org/officeDocument/2006/relationships/customXml" Target="../ink/ink197.xml"/><Relationship Id="rId122" Type="http://schemas.openxmlformats.org/officeDocument/2006/relationships/customXml" Target="../ink/ink218.xml"/><Relationship Id="rId143" Type="http://schemas.openxmlformats.org/officeDocument/2006/relationships/customXml" Target="../ink/ink239.xml"/><Relationship Id="rId148" Type="http://schemas.openxmlformats.org/officeDocument/2006/relationships/customXml" Target="../ink/ink244.xml"/><Relationship Id="rId4" Type="http://schemas.openxmlformats.org/officeDocument/2006/relationships/image" Target="../media/image9.png"/><Relationship Id="rId9" Type="http://schemas.openxmlformats.org/officeDocument/2006/relationships/customXml" Target="../ink/ink105.xml"/><Relationship Id="rId26" Type="http://schemas.openxmlformats.org/officeDocument/2006/relationships/customXml" Target="../ink/ink122.xml"/><Relationship Id="rId47" Type="http://schemas.openxmlformats.org/officeDocument/2006/relationships/customXml" Target="../ink/ink143.xml"/><Relationship Id="rId68" Type="http://schemas.openxmlformats.org/officeDocument/2006/relationships/customXml" Target="../ink/ink164.xml"/><Relationship Id="rId89" Type="http://schemas.openxmlformats.org/officeDocument/2006/relationships/customXml" Target="../ink/ink185.xml"/><Relationship Id="rId112" Type="http://schemas.openxmlformats.org/officeDocument/2006/relationships/customXml" Target="../ink/ink208.xml"/><Relationship Id="rId133" Type="http://schemas.openxmlformats.org/officeDocument/2006/relationships/customXml" Target="../ink/ink229.xml"/><Relationship Id="rId16" Type="http://schemas.openxmlformats.org/officeDocument/2006/relationships/customXml" Target="../ink/ink112.xml"/><Relationship Id="rId37" Type="http://schemas.openxmlformats.org/officeDocument/2006/relationships/customXml" Target="../ink/ink133.xml"/><Relationship Id="rId58" Type="http://schemas.openxmlformats.org/officeDocument/2006/relationships/customXml" Target="../ink/ink154.xml"/><Relationship Id="rId79" Type="http://schemas.openxmlformats.org/officeDocument/2006/relationships/customXml" Target="../ink/ink175.xml"/><Relationship Id="rId102" Type="http://schemas.openxmlformats.org/officeDocument/2006/relationships/customXml" Target="../ink/ink198.xml"/><Relationship Id="rId123" Type="http://schemas.openxmlformats.org/officeDocument/2006/relationships/customXml" Target="../ink/ink219.xml"/><Relationship Id="rId144" Type="http://schemas.openxmlformats.org/officeDocument/2006/relationships/customXml" Target="../ink/ink240.xml"/><Relationship Id="rId90" Type="http://schemas.openxmlformats.org/officeDocument/2006/relationships/customXml" Target="../ink/ink18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3.xml"/><Relationship Id="rId21" Type="http://schemas.openxmlformats.org/officeDocument/2006/relationships/customXml" Target="../ink/ink257.xml"/><Relationship Id="rId42" Type="http://schemas.openxmlformats.org/officeDocument/2006/relationships/customXml" Target="../ink/ink278.xml"/><Relationship Id="rId63" Type="http://schemas.openxmlformats.org/officeDocument/2006/relationships/customXml" Target="../ink/ink299.xml"/><Relationship Id="rId84" Type="http://schemas.openxmlformats.org/officeDocument/2006/relationships/customXml" Target="../ink/ink320.xml"/><Relationship Id="rId138" Type="http://schemas.openxmlformats.org/officeDocument/2006/relationships/customXml" Target="../ink/ink374.xml"/><Relationship Id="rId159" Type="http://schemas.openxmlformats.org/officeDocument/2006/relationships/customXml" Target="../ink/ink395.xml"/><Relationship Id="rId107" Type="http://schemas.openxmlformats.org/officeDocument/2006/relationships/customXml" Target="../ink/ink343.xml"/><Relationship Id="rId11" Type="http://schemas.openxmlformats.org/officeDocument/2006/relationships/image" Target="../media/image16.png"/><Relationship Id="rId32" Type="http://schemas.openxmlformats.org/officeDocument/2006/relationships/customXml" Target="../ink/ink268.xml"/><Relationship Id="rId53" Type="http://schemas.openxmlformats.org/officeDocument/2006/relationships/customXml" Target="../ink/ink289.xml"/><Relationship Id="rId74" Type="http://schemas.openxmlformats.org/officeDocument/2006/relationships/customXml" Target="../ink/ink310.xml"/><Relationship Id="rId128" Type="http://schemas.openxmlformats.org/officeDocument/2006/relationships/customXml" Target="../ink/ink364.xml"/><Relationship Id="rId149" Type="http://schemas.openxmlformats.org/officeDocument/2006/relationships/customXml" Target="../ink/ink385.xml"/><Relationship Id="rId5" Type="http://schemas.openxmlformats.org/officeDocument/2006/relationships/image" Target="../media/image13.png"/><Relationship Id="rId95" Type="http://schemas.openxmlformats.org/officeDocument/2006/relationships/customXml" Target="../ink/ink331.xml"/><Relationship Id="rId160" Type="http://schemas.openxmlformats.org/officeDocument/2006/relationships/customXml" Target="../ink/ink396.xml"/><Relationship Id="rId22" Type="http://schemas.openxmlformats.org/officeDocument/2006/relationships/customXml" Target="../ink/ink258.xml"/><Relationship Id="rId43" Type="http://schemas.openxmlformats.org/officeDocument/2006/relationships/customXml" Target="../ink/ink279.xml"/><Relationship Id="rId64" Type="http://schemas.openxmlformats.org/officeDocument/2006/relationships/customXml" Target="../ink/ink300.xml"/><Relationship Id="rId118" Type="http://schemas.openxmlformats.org/officeDocument/2006/relationships/customXml" Target="../ink/ink354.xml"/><Relationship Id="rId139" Type="http://schemas.openxmlformats.org/officeDocument/2006/relationships/customXml" Target="../ink/ink375.xml"/><Relationship Id="rId85" Type="http://schemas.openxmlformats.org/officeDocument/2006/relationships/customXml" Target="../ink/ink321.xml"/><Relationship Id="rId150" Type="http://schemas.openxmlformats.org/officeDocument/2006/relationships/customXml" Target="../ink/ink386.xml"/><Relationship Id="rId12" Type="http://schemas.openxmlformats.org/officeDocument/2006/relationships/customXml" Target="../ink/ink248.xml"/><Relationship Id="rId17" Type="http://schemas.openxmlformats.org/officeDocument/2006/relationships/customXml" Target="../ink/ink253.xml"/><Relationship Id="rId33" Type="http://schemas.openxmlformats.org/officeDocument/2006/relationships/customXml" Target="../ink/ink269.xml"/><Relationship Id="rId38" Type="http://schemas.openxmlformats.org/officeDocument/2006/relationships/customXml" Target="../ink/ink274.xml"/><Relationship Id="rId59" Type="http://schemas.openxmlformats.org/officeDocument/2006/relationships/customXml" Target="../ink/ink295.xml"/><Relationship Id="rId103" Type="http://schemas.openxmlformats.org/officeDocument/2006/relationships/customXml" Target="../ink/ink339.xml"/><Relationship Id="rId108" Type="http://schemas.openxmlformats.org/officeDocument/2006/relationships/customXml" Target="../ink/ink344.xml"/><Relationship Id="rId124" Type="http://schemas.openxmlformats.org/officeDocument/2006/relationships/customXml" Target="../ink/ink360.xml"/><Relationship Id="rId129" Type="http://schemas.openxmlformats.org/officeDocument/2006/relationships/customXml" Target="../ink/ink365.xml"/><Relationship Id="rId54" Type="http://schemas.openxmlformats.org/officeDocument/2006/relationships/customXml" Target="../ink/ink290.xml"/><Relationship Id="rId70" Type="http://schemas.openxmlformats.org/officeDocument/2006/relationships/customXml" Target="../ink/ink306.xml"/><Relationship Id="rId75" Type="http://schemas.openxmlformats.org/officeDocument/2006/relationships/customXml" Target="../ink/ink311.xml"/><Relationship Id="rId91" Type="http://schemas.openxmlformats.org/officeDocument/2006/relationships/customXml" Target="../ink/ink327.xml"/><Relationship Id="rId96" Type="http://schemas.openxmlformats.org/officeDocument/2006/relationships/customXml" Target="../ink/ink332.xml"/><Relationship Id="rId140" Type="http://schemas.openxmlformats.org/officeDocument/2006/relationships/customXml" Target="../ink/ink376.xml"/><Relationship Id="rId145" Type="http://schemas.openxmlformats.org/officeDocument/2006/relationships/customXml" Target="../ink/ink381.xml"/><Relationship Id="rId161" Type="http://schemas.openxmlformats.org/officeDocument/2006/relationships/customXml" Target="../ink/ink39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23" Type="http://schemas.openxmlformats.org/officeDocument/2006/relationships/customXml" Target="../ink/ink259.xml"/><Relationship Id="rId28" Type="http://schemas.openxmlformats.org/officeDocument/2006/relationships/customXml" Target="../ink/ink264.xml"/><Relationship Id="rId49" Type="http://schemas.openxmlformats.org/officeDocument/2006/relationships/customXml" Target="../ink/ink285.xml"/><Relationship Id="rId114" Type="http://schemas.openxmlformats.org/officeDocument/2006/relationships/customXml" Target="../ink/ink350.xml"/><Relationship Id="rId119" Type="http://schemas.openxmlformats.org/officeDocument/2006/relationships/customXml" Target="../ink/ink355.xml"/><Relationship Id="rId44" Type="http://schemas.openxmlformats.org/officeDocument/2006/relationships/customXml" Target="../ink/ink280.xml"/><Relationship Id="rId60" Type="http://schemas.openxmlformats.org/officeDocument/2006/relationships/customXml" Target="../ink/ink296.xml"/><Relationship Id="rId65" Type="http://schemas.openxmlformats.org/officeDocument/2006/relationships/customXml" Target="../ink/ink301.xml"/><Relationship Id="rId81" Type="http://schemas.openxmlformats.org/officeDocument/2006/relationships/customXml" Target="../ink/ink317.xml"/><Relationship Id="rId86" Type="http://schemas.openxmlformats.org/officeDocument/2006/relationships/customXml" Target="../ink/ink322.xml"/><Relationship Id="rId130" Type="http://schemas.openxmlformats.org/officeDocument/2006/relationships/customXml" Target="../ink/ink366.xml"/><Relationship Id="rId135" Type="http://schemas.openxmlformats.org/officeDocument/2006/relationships/customXml" Target="../ink/ink371.xml"/><Relationship Id="rId151" Type="http://schemas.openxmlformats.org/officeDocument/2006/relationships/customXml" Target="../ink/ink387.xml"/><Relationship Id="rId156" Type="http://schemas.openxmlformats.org/officeDocument/2006/relationships/customXml" Target="../ink/ink392.xml"/><Relationship Id="rId13" Type="http://schemas.openxmlformats.org/officeDocument/2006/relationships/customXml" Target="../ink/ink249.xml"/><Relationship Id="rId18" Type="http://schemas.openxmlformats.org/officeDocument/2006/relationships/customXml" Target="../ink/ink254.xml"/><Relationship Id="rId39" Type="http://schemas.openxmlformats.org/officeDocument/2006/relationships/customXml" Target="../ink/ink275.xml"/><Relationship Id="rId109" Type="http://schemas.openxmlformats.org/officeDocument/2006/relationships/customXml" Target="../ink/ink345.xml"/><Relationship Id="rId34" Type="http://schemas.openxmlformats.org/officeDocument/2006/relationships/customXml" Target="../ink/ink270.xml"/><Relationship Id="rId50" Type="http://schemas.openxmlformats.org/officeDocument/2006/relationships/customXml" Target="../ink/ink286.xml"/><Relationship Id="rId55" Type="http://schemas.openxmlformats.org/officeDocument/2006/relationships/customXml" Target="../ink/ink291.xml"/><Relationship Id="rId76" Type="http://schemas.openxmlformats.org/officeDocument/2006/relationships/customXml" Target="../ink/ink312.xml"/><Relationship Id="rId97" Type="http://schemas.openxmlformats.org/officeDocument/2006/relationships/customXml" Target="../ink/ink333.xml"/><Relationship Id="rId104" Type="http://schemas.openxmlformats.org/officeDocument/2006/relationships/customXml" Target="../ink/ink340.xml"/><Relationship Id="rId120" Type="http://schemas.openxmlformats.org/officeDocument/2006/relationships/customXml" Target="../ink/ink356.xml"/><Relationship Id="rId125" Type="http://schemas.openxmlformats.org/officeDocument/2006/relationships/customXml" Target="../ink/ink361.xml"/><Relationship Id="rId141" Type="http://schemas.openxmlformats.org/officeDocument/2006/relationships/customXml" Target="../ink/ink377.xml"/><Relationship Id="rId146" Type="http://schemas.openxmlformats.org/officeDocument/2006/relationships/customXml" Target="../ink/ink382.xml"/><Relationship Id="rId7" Type="http://schemas.openxmlformats.org/officeDocument/2006/relationships/image" Target="../media/image14.png"/><Relationship Id="rId71" Type="http://schemas.openxmlformats.org/officeDocument/2006/relationships/customXml" Target="../ink/ink307.xml"/><Relationship Id="rId92" Type="http://schemas.openxmlformats.org/officeDocument/2006/relationships/customXml" Target="../ink/ink328.xml"/><Relationship Id="rId162" Type="http://schemas.openxmlformats.org/officeDocument/2006/relationships/customXml" Target="../ink/ink398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65.xml"/><Relationship Id="rId24" Type="http://schemas.openxmlformats.org/officeDocument/2006/relationships/customXml" Target="../ink/ink260.xml"/><Relationship Id="rId40" Type="http://schemas.openxmlformats.org/officeDocument/2006/relationships/customXml" Target="../ink/ink276.xml"/><Relationship Id="rId45" Type="http://schemas.openxmlformats.org/officeDocument/2006/relationships/customXml" Target="../ink/ink281.xml"/><Relationship Id="rId66" Type="http://schemas.openxmlformats.org/officeDocument/2006/relationships/customXml" Target="../ink/ink302.xml"/><Relationship Id="rId87" Type="http://schemas.openxmlformats.org/officeDocument/2006/relationships/customXml" Target="../ink/ink323.xml"/><Relationship Id="rId110" Type="http://schemas.openxmlformats.org/officeDocument/2006/relationships/customXml" Target="../ink/ink346.xml"/><Relationship Id="rId115" Type="http://schemas.openxmlformats.org/officeDocument/2006/relationships/customXml" Target="../ink/ink351.xml"/><Relationship Id="rId131" Type="http://schemas.openxmlformats.org/officeDocument/2006/relationships/customXml" Target="../ink/ink367.xml"/><Relationship Id="rId136" Type="http://schemas.openxmlformats.org/officeDocument/2006/relationships/customXml" Target="../ink/ink372.xml"/><Relationship Id="rId157" Type="http://schemas.openxmlformats.org/officeDocument/2006/relationships/customXml" Target="../ink/ink393.xml"/><Relationship Id="rId61" Type="http://schemas.openxmlformats.org/officeDocument/2006/relationships/customXml" Target="../ink/ink297.xml"/><Relationship Id="rId82" Type="http://schemas.openxmlformats.org/officeDocument/2006/relationships/customXml" Target="../ink/ink318.xml"/><Relationship Id="rId152" Type="http://schemas.openxmlformats.org/officeDocument/2006/relationships/customXml" Target="../ink/ink388.xml"/><Relationship Id="rId19" Type="http://schemas.openxmlformats.org/officeDocument/2006/relationships/customXml" Target="../ink/ink255.xml"/><Relationship Id="rId14" Type="http://schemas.openxmlformats.org/officeDocument/2006/relationships/customXml" Target="../ink/ink250.xml"/><Relationship Id="rId30" Type="http://schemas.openxmlformats.org/officeDocument/2006/relationships/customXml" Target="../ink/ink266.xml"/><Relationship Id="rId35" Type="http://schemas.openxmlformats.org/officeDocument/2006/relationships/customXml" Target="../ink/ink271.xml"/><Relationship Id="rId56" Type="http://schemas.openxmlformats.org/officeDocument/2006/relationships/customXml" Target="../ink/ink292.xml"/><Relationship Id="rId77" Type="http://schemas.openxmlformats.org/officeDocument/2006/relationships/customXml" Target="../ink/ink313.xml"/><Relationship Id="rId100" Type="http://schemas.openxmlformats.org/officeDocument/2006/relationships/customXml" Target="../ink/ink336.xml"/><Relationship Id="rId105" Type="http://schemas.openxmlformats.org/officeDocument/2006/relationships/customXml" Target="../ink/ink341.xml"/><Relationship Id="rId126" Type="http://schemas.openxmlformats.org/officeDocument/2006/relationships/customXml" Target="../ink/ink362.xml"/><Relationship Id="rId147" Type="http://schemas.openxmlformats.org/officeDocument/2006/relationships/customXml" Target="../ink/ink383.xml"/><Relationship Id="rId8" Type="http://schemas.openxmlformats.org/officeDocument/2006/relationships/image" Target="../media/image15.png"/><Relationship Id="rId51" Type="http://schemas.openxmlformats.org/officeDocument/2006/relationships/customXml" Target="../ink/ink287.xml"/><Relationship Id="rId72" Type="http://schemas.openxmlformats.org/officeDocument/2006/relationships/customXml" Target="../ink/ink308.xml"/><Relationship Id="rId93" Type="http://schemas.openxmlformats.org/officeDocument/2006/relationships/customXml" Target="../ink/ink329.xml"/><Relationship Id="rId98" Type="http://schemas.openxmlformats.org/officeDocument/2006/relationships/customXml" Target="../ink/ink334.xml"/><Relationship Id="rId121" Type="http://schemas.openxmlformats.org/officeDocument/2006/relationships/customXml" Target="../ink/ink357.xml"/><Relationship Id="rId142" Type="http://schemas.openxmlformats.org/officeDocument/2006/relationships/customXml" Target="../ink/ink378.xml"/><Relationship Id="rId163" Type="http://schemas.openxmlformats.org/officeDocument/2006/relationships/customXml" Target="../ink/ink399.xml"/><Relationship Id="rId3" Type="http://schemas.openxmlformats.org/officeDocument/2006/relationships/image" Target="../media/image12.jpeg"/><Relationship Id="rId25" Type="http://schemas.openxmlformats.org/officeDocument/2006/relationships/customXml" Target="../ink/ink261.xml"/><Relationship Id="rId46" Type="http://schemas.openxmlformats.org/officeDocument/2006/relationships/customXml" Target="../ink/ink282.xml"/><Relationship Id="rId67" Type="http://schemas.openxmlformats.org/officeDocument/2006/relationships/customXml" Target="../ink/ink303.xml"/><Relationship Id="rId116" Type="http://schemas.openxmlformats.org/officeDocument/2006/relationships/customXml" Target="../ink/ink352.xml"/><Relationship Id="rId137" Type="http://schemas.openxmlformats.org/officeDocument/2006/relationships/customXml" Target="../ink/ink373.xml"/><Relationship Id="rId158" Type="http://schemas.openxmlformats.org/officeDocument/2006/relationships/customXml" Target="../ink/ink394.xml"/><Relationship Id="rId20" Type="http://schemas.openxmlformats.org/officeDocument/2006/relationships/customXml" Target="../ink/ink256.xml"/><Relationship Id="rId41" Type="http://schemas.openxmlformats.org/officeDocument/2006/relationships/customXml" Target="../ink/ink277.xml"/><Relationship Id="rId62" Type="http://schemas.openxmlformats.org/officeDocument/2006/relationships/customXml" Target="../ink/ink298.xml"/><Relationship Id="rId83" Type="http://schemas.openxmlformats.org/officeDocument/2006/relationships/customXml" Target="../ink/ink319.xml"/><Relationship Id="rId88" Type="http://schemas.openxmlformats.org/officeDocument/2006/relationships/customXml" Target="../ink/ink324.xml"/><Relationship Id="rId111" Type="http://schemas.openxmlformats.org/officeDocument/2006/relationships/customXml" Target="../ink/ink347.xml"/><Relationship Id="rId132" Type="http://schemas.openxmlformats.org/officeDocument/2006/relationships/customXml" Target="../ink/ink368.xml"/><Relationship Id="rId153" Type="http://schemas.openxmlformats.org/officeDocument/2006/relationships/customXml" Target="../ink/ink389.xml"/><Relationship Id="rId15" Type="http://schemas.openxmlformats.org/officeDocument/2006/relationships/customXml" Target="../ink/ink251.xml"/><Relationship Id="rId36" Type="http://schemas.openxmlformats.org/officeDocument/2006/relationships/customXml" Target="../ink/ink272.xml"/><Relationship Id="rId57" Type="http://schemas.openxmlformats.org/officeDocument/2006/relationships/customXml" Target="../ink/ink293.xml"/><Relationship Id="rId106" Type="http://schemas.openxmlformats.org/officeDocument/2006/relationships/customXml" Target="../ink/ink342.xml"/><Relationship Id="rId127" Type="http://schemas.openxmlformats.org/officeDocument/2006/relationships/customXml" Target="../ink/ink363.xml"/><Relationship Id="rId10" Type="http://schemas.openxmlformats.org/officeDocument/2006/relationships/image" Target="../media/image16.png"/><Relationship Id="rId31" Type="http://schemas.openxmlformats.org/officeDocument/2006/relationships/customXml" Target="../ink/ink267.xml"/><Relationship Id="rId52" Type="http://schemas.openxmlformats.org/officeDocument/2006/relationships/customXml" Target="../ink/ink288.xml"/><Relationship Id="rId73" Type="http://schemas.openxmlformats.org/officeDocument/2006/relationships/customXml" Target="../ink/ink309.xml"/><Relationship Id="rId78" Type="http://schemas.openxmlformats.org/officeDocument/2006/relationships/customXml" Target="../ink/ink314.xml"/><Relationship Id="rId94" Type="http://schemas.openxmlformats.org/officeDocument/2006/relationships/customXml" Target="../ink/ink330.xml"/><Relationship Id="rId99" Type="http://schemas.openxmlformats.org/officeDocument/2006/relationships/customXml" Target="../ink/ink335.xml"/><Relationship Id="rId101" Type="http://schemas.openxmlformats.org/officeDocument/2006/relationships/customXml" Target="../ink/ink337.xml"/><Relationship Id="rId122" Type="http://schemas.openxmlformats.org/officeDocument/2006/relationships/customXml" Target="../ink/ink358.xml"/><Relationship Id="rId143" Type="http://schemas.openxmlformats.org/officeDocument/2006/relationships/customXml" Target="../ink/ink379.xml"/><Relationship Id="rId148" Type="http://schemas.openxmlformats.org/officeDocument/2006/relationships/customXml" Target="../ink/ink384.xml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26" Type="http://schemas.openxmlformats.org/officeDocument/2006/relationships/customXml" Target="../ink/ink262.xml"/><Relationship Id="rId47" Type="http://schemas.openxmlformats.org/officeDocument/2006/relationships/customXml" Target="../ink/ink283.xml"/><Relationship Id="rId68" Type="http://schemas.openxmlformats.org/officeDocument/2006/relationships/customXml" Target="../ink/ink304.xml"/><Relationship Id="rId89" Type="http://schemas.openxmlformats.org/officeDocument/2006/relationships/customXml" Target="../ink/ink325.xml"/><Relationship Id="rId112" Type="http://schemas.openxmlformats.org/officeDocument/2006/relationships/customXml" Target="../ink/ink348.xml"/><Relationship Id="rId133" Type="http://schemas.openxmlformats.org/officeDocument/2006/relationships/customXml" Target="../ink/ink369.xml"/><Relationship Id="rId154" Type="http://schemas.openxmlformats.org/officeDocument/2006/relationships/customXml" Target="../ink/ink390.xml"/><Relationship Id="rId16" Type="http://schemas.openxmlformats.org/officeDocument/2006/relationships/customXml" Target="../ink/ink252.xml"/><Relationship Id="rId37" Type="http://schemas.openxmlformats.org/officeDocument/2006/relationships/customXml" Target="../ink/ink273.xml"/><Relationship Id="rId58" Type="http://schemas.openxmlformats.org/officeDocument/2006/relationships/customXml" Target="../ink/ink294.xml"/><Relationship Id="rId79" Type="http://schemas.openxmlformats.org/officeDocument/2006/relationships/customXml" Target="../ink/ink315.xml"/><Relationship Id="rId102" Type="http://schemas.openxmlformats.org/officeDocument/2006/relationships/customXml" Target="../ink/ink338.xml"/><Relationship Id="rId123" Type="http://schemas.openxmlformats.org/officeDocument/2006/relationships/customXml" Target="../ink/ink359.xml"/><Relationship Id="rId144" Type="http://schemas.openxmlformats.org/officeDocument/2006/relationships/customXml" Target="../ink/ink380.xml"/><Relationship Id="rId90" Type="http://schemas.openxmlformats.org/officeDocument/2006/relationships/customXml" Target="../ink/ink326.xml"/><Relationship Id="rId27" Type="http://schemas.openxmlformats.org/officeDocument/2006/relationships/customXml" Target="../ink/ink263.xml"/><Relationship Id="rId48" Type="http://schemas.openxmlformats.org/officeDocument/2006/relationships/customXml" Target="../ink/ink284.xml"/><Relationship Id="rId69" Type="http://schemas.openxmlformats.org/officeDocument/2006/relationships/customXml" Target="../ink/ink305.xml"/><Relationship Id="rId113" Type="http://schemas.openxmlformats.org/officeDocument/2006/relationships/customXml" Target="../ink/ink349.xml"/><Relationship Id="rId134" Type="http://schemas.openxmlformats.org/officeDocument/2006/relationships/customXml" Target="../ink/ink370.xml"/><Relationship Id="rId80" Type="http://schemas.openxmlformats.org/officeDocument/2006/relationships/customXml" Target="../ink/ink316.xml"/><Relationship Id="rId155" Type="http://schemas.openxmlformats.org/officeDocument/2006/relationships/customXml" Target="../ink/ink39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7.xml"/><Relationship Id="rId21" Type="http://schemas.openxmlformats.org/officeDocument/2006/relationships/customXml" Target="../ink/ink411.xml"/><Relationship Id="rId42" Type="http://schemas.openxmlformats.org/officeDocument/2006/relationships/customXml" Target="../ink/ink432.xml"/><Relationship Id="rId63" Type="http://schemas.openxmlformats.org/officeDocument/2006/relationships/customXml" Target="../ink/ink453.xml"/><Relationship Id="rId84" Type="http://schemas.openxmlformats.org/officeDocument/2006/relationships/customXml" Target="../ink/ink474.xml"/><Relationship Id="rId138" Type="http://schemas.openxmlformats.org/officeDocument/2006/relationships/customXml" Target="../ink/ink528.xml"/><Relationship Id="rId159" Type="http://schemas.openxmlformats.org/officeDocument/2006/relationships/customXml" Target="../ink/ink549.xml"/><Relationship Id="rId170" Type="http://schemas.openxmlformats.org/officeDocument/2006/relationships/customXml" Target="../ink/ink560.xml"/><Relationship Id="rId191" Type="http://schemas.openxmlformats.org/officeDocument/2006/relationships/customXml" Target="../ink/ink581.xml"/><Relationship Id="rId205" Type="http://schemas.openxmlformats.org/officeDocument/2006/relationships/customXml" Target="../ink/ink595.xml"/><Relationship Id="rId107" Type="http://schemas.openxmlformats.org/officeDocument/2006/relationships/customXml" Target="../ink/ink497.xml"/><Relationship Id="rId11" Type="http://schemas.openxmlformats.org/officeDocument/2006/relationships/customXml" Target="../ink/ink401.xml"/><Relationship Id="rId32" Type="http://schemas.openxmlformats.org/officeDocument/2006/relationships/customXml" Target="../ink/ink422.xml"/><Relationship Id="rId53" Type="http://schemas.openxmlformats.org/officeDocument/2006/relationships/customXml" Target="../ink/ink443.xml"/><Relationship Id="rId74" Type="http://schemas.openxmlformats.org/officeDocument/2006/relationships/customXml" Target="../ink/ink464.xml"/><Relationship Id="rId128" Type="http://schemas.openxmlformats.org/officeDocument/2006/relationships/customXml" Target="../ink/ink518.xml"/><Relationship Id="rId149" Type="http://schemas.openxmlformats.org/officeDocument/2006/relationships/customXml" Target="../ink/ink539.xml"/><Relationship Id="rId5" Type="http://schemas.openxmlformats.org/officeDocument/2006/relationships/image" Target="../media/image18.png"/><Relationship Id="rId95" Type="http://schemas.openxmlformats.org/officeDocument/2006/relationships/customXml" Target="../ink/ink485.xml"/><Relationship Id="rId160" Type="http://schemas.openxmlformats.org/officeDocument/2006/relationships/customXml" Target="../ink/ink550.xml"/><Relationship Id="rId181" Type="http://schemas.openxmlformats.org/officeDocument/2006/relationships/customXml" Target="../ink/ink571.xml"/><Relationship Id="rId216" Type="http://schemas.openxmlformats.org/officeDocument/2006/relationships/customXml" Target="../ink/ink606.xml"/><Relationship Id="rId22" Type="http://schemas.openxmlformats.org/officeDocument/2006/relationships/customXml" Target="../ink/ink412.xml"/><Relationship Id="rId43" Type="http://schemas.openxmlformats.org/officeDocument/2006/relationships/customXml" Target="../ink/ink433.xml"/><Relationship Id="rId64" Type="http://schemas.openxmlformats.org/officeDocument/2006/relationships/customXml" Target="../ink/ink454.xml"/><Relationship Id="rId118" Type="http://schemas.openxmlformats.org/officeDocument/2006/relationships/customXml" Target="../ink/ink508.xml"/><Relationship Id="rId139" Type="http://schemas.openxmlformats.org/officeDocument/2006/relationships/customXml" Target="../ink/ink529.xml"/><Relationship Id="rId85" Type="http://schemas.openxmlformats.org/officeDocument/2006/relationships/customXml" Target="../ink/ink475.xml"/><Relationship Id="rId150" Type="http://schemas.openxmlformats.org/officeDocument/2006/relationships/customXml" Target="../ink/ink540.xml"/><Relationship Id="rId171" Type="http://schemas.openxmlformats.org/officeDocument/2006/relationships/customXml" Target="../ink/ink561.xml"/><Relationship Id="rId192" Type="http://schemas.openxmlformats.org/officeDocument/2006/relationships/customXml" Target="../ink/ink582.xml"/><Relationship Id="rId206" Type="http://schemas.openxmlformats.org/officeDocument/2006/relationships/customXml" Target="../ink/ink596.xml"/><Relationship Id="rId12" Type="http://schemas.openxmlformats.org/officeDocument/2006/relationships/customXml" Target="../ink/ink402.xml"/><Relationship Id="rId33" Type="http://schemas.openxmlformats.org/officeDocument/2006/relationships/customXml" Target="../ink/ink423.xml"/><Relationship Id="rId108" Type="http://schemas.openxmlformats.org/officeDocument/2006/relationships/customXml" Target="../ink/ink498.xml"/><Relationship Id="rId129" Type="http://schemas.openxmlformats.org/officeDocument/2006/relationships/customXml" Target="../ink/ink519.xml"/><Relationship Id="rId54" Type="http://schemas.openxmlformats.org/officeDocument/2006/relationships/customXml" Target="../ink/ink444.xml"/><Relationship Id="rId75" Type="http://schemas.openxmlformats.org/officeDocument/2006/relationships/customXml" Target="../ink/ink465.xml"/><Relationship Id="rId96" Type="http://schemas.openxmlformats.org/officeDocument/2006/relationships/customXml" Target="../ink/ink486.xml"/><Relationship Id="rId140" Type="http://schemas.openxmlformats.org/officeDocument/2006/relationships/customXml" Target="../ink/ink530.xml"/><Relationship Id="rId161" Type="http://schemas.openxmlformats.org/officeDocument/2006/relationships/customXml" Target="../ink/ink551.xml"/><Relationship Id="rId182" Type="http://schemas.openxmlformats.org/officeDocument/2006/relationships/customXml" Target="../ink/ink572.xml"/><Relationship Id="rId217" Type="http://schemas.openxmlformats.org/officeDocument/2006/relationships/customXml" Target="../ink/ink607.xml"/><Relationship Id="rId6" Type="http://schemas.openxmlformats.org/officeDocument/2006/relationships/image" Target="../media/image18.png"/><Relationship Id="rId23" Type="http://schemas.openxmlformats.org/officeDocument/2006/relationships/customXml" Target="../ink/ink413.xml"/><Relationship Id="rId119" Type="http://schemas.openxmlformats.org/officeDocument/2006/relationships/customXml" Target="../ink/ink509.xml"/><Relationship Id="rId44" Type="http://schemas.openxmlformats.org/officeDocument/2006/relationships/customXml" Target="../ink/ink434.xml"/><Relationship Id="rId65" Type="http://schemas.openxmlformats.org/officeDocument/2006/relationships/customXml" Target="../ink/ink455.xml"/><Relationship Id="rId86" Type="http://schemas.openxmlformats.org/officeDocument/2006/relationships/customXml" Target="../ink/ink476.xml"/><Relationship Id="rId130" Type="http://schemas.openxmlformats.org/officeDocument/2006/relationships/customXml" Target="../ink/ink520.xml"/><Relationship Id="rId151" Type="http://schemas.openxmlformats.org/officeDocument/2006/relationships/customXml" Target="../ink/ink541.xml"/><Relationship Id="rId172" Type="http://schemas.openxmlformats.org/officeDocument/2006/relationships/customXml" Target="../ink/ink562.xml"/><Relationship Id="rId193" Type="http://schemas.openxmlformats.org/officeDocument/2006/relationships/customXml" Target="../ink/ink583.xml"/><Relationship Id="rId207" Type="http://schemas.openxmlformats.org/officeDocument/2006/relationships/customXml" Target="../ink/ink597.xml"/><Relationship Id="rId13" Type="http://schemas.openxmlformats.org/officeDocument/2006/relationships/customXml" Target="../ink/ink403.xml"/><Relationship Id="rId109" Type="http://schemas.openxmlformats.org/officeDocument/2006/relationships/customXml" Target="../ink/ink499.xml"/><Relationship Id="rId34" Type="http://schemas.openxmlformats.org/officeDocument/2006/relationships/customXml" Target="../ink/ink424.xml"/><Relationship Id="rId55" Type="http://schemas.openxmlformats.org/officeDocument/2006/relationships/customXml" Target="../ink/ink445.xml"/><Relationship Id="rId76" Type="http://schemas.openxmlformats.org/officeDocument/2006/relationships/customXml" Target="../ink/ink466.xml"/><Relationship Id="rId97" Type="http://schemas.openxmlformats.org/officeDocument/2006/relationships/customXml" Target="../ink/ink487.xml"/><Relationship Id="rId120" Type="http://schemas.openxmlformats.org/officeDocument/2006/relationships/customXml" Target="../ink/ink510.xml"/><Relationship Id="rId141" Type="http://schemas.openxmlformats.org/officeDocument/2006/relationships/customXml" Target="../ink/ink531.xml"/><Relationship Id="rId7" Type="http://schemas.openxmlformats.org/officeDocument/2006/relationships/image" Target="../media/image19.jpeg"/><Relationship Id="rId162" Type="http://schemas.openxmlformats.org/officeDocument/2006/relationships/customXml" Target="../ink/ink552.xml"/><Relationship Id="rId183" Type="http://schemas.openxmlformats.org/officeDocument/2006/relationships/customXml" Target="../ink/ink573.xml"/><Relationship Id="rId218" Type="http://schemas.openxmlformats.org/officeDocument/2006/relationships/customXml" Target="../ink/ink608.xml"/><Relationship Id="rId24" Type="http://schemas.openxmlformats.org/officeDocument/2006/relationships/customXml" Target="../ink/ink414.xml"/><Relationship Id="rId45" Type="http://schemas.openxmlformats.org/officeDocument/2006/relationships/customXml" Target="../ink/ink435.xml"/><Relationship Id="rId66" Type="http://schemas.openxmlformats.org/officeDocument/2006/relationships/customXml" Target="../ink/ink456.xml"/><Relationship Id="rId87" Type="http://schemas.openxmlformats.org/officeDocument/2006/relationships/customXml" Target="../ink/ink477.xml"/><Relationship Id="rId110" Type="http://schemas.openxmlformats.org/officeDocument/2006/relationships/customXml" Target="../ink/ink500.xml"/><Relationship Id="rId131" Type="http://schemas.openxmlformats.org/officeDocument/2006/relationships/customXml" Target="../ink/ink521.xml"/><Relationship Id="rId152" Type="http://schemas.openxmlformats.org/officeDocument/2006/relationships/customXml" Target="../ink/ink542.xml"/><Relationship Id="rId173" Type="http://schemas.openxmlformats.org/officeDocument/2006/relationships/customXml" Target="../ink/ink563.xml"/><Relationship Id="rId194" Type="http://schemas.openxmlformats.org/officeDocument/2006/relationships/customXml" Target="../ink/ink584.xml"/><Relationship Id="rId208" Type="http://schemas.openxmlformats.org/officeDocument/2006/relationships/customXml" Target="../ink/ink598.xml"/><Relationship Id="rId14" Type="http://schemas.openxmlformats.org/officeDocument/2006/relationships/customXml" Target="../ink/ink404.xml"/><Relationship Id="rId35" Type="http://schemas.openxmlformats.org/officeDocument/2006/relationships/customXml" Target="../ink/ink425.xml"/><Relationship Id="rId56" Type="http://schemas.openxmlformats.org/officeDocument/2006/relationships/customXml" Target="../ink/ink446.xml"/><Relationship Id="rId77" Type="http://schemas.openxmlformats.org/officeDocument/2006/relationships/customXml" Target="../ink/ink467.xml"/><Relationship Id="rId100" Type="http://schemas.openxmlformats.org/officeDocument/2006/relationships/customXml" Target="../ink/ink490.xml"/><Relationship Id="rId8" Type="http://schemas.openxmlformats.org/officeDocument/2006/relationships/image" Target="../media/image20.png"/><Relationship Id="rId51" Type="http://schemas.openxmlformats.org/officeDocument/2006/relationships/customXml" Target="../ink/ink441.xml"/><Relationship Id="rId72" Type="http://schemas.openxmlformats.org/officeDocument/2006/relationships/customXml" Target="../ink/ink462.xml"/><Relationship Id="rId93" Type="http://schemas.openxmlformats.org/officeDocument/2006/relationships/customXml" Target="../ink/ink483.xml"/><Relationship Id="rId98" Type="http://schemas.openxmlformats.org/officeDocument/2006/relationships/customXml" Target="../ink/ink488.xml"/><Relationship Id="rId121" Type="http://schemas.openxmlformats.org/officeDocument/2006/relationships/customXml" Target="../ink/ink511.xml"/><Relationship Id="rId142" Type="http://schemas.openxmlformats.org/officeDocument/2006/relationships/customXml" Target="../ink/ink532.xml"/><Relationship Id="rId163" Type="http://schemas.openxmlformats.org/officeDocument/2006/relationships/customXml" Target="../ink/ink553.xml"/><Relationship Id="rId184" Type="http://schemas.openxmlformats.org/officeDocument/2006/relationships/customXml" Target="../ink/ink574.xml"/><Relationship Id="rId189" Type="http://schemas.openxmlformats.org/officeDocument/2006/relationships/customXml" Target="../ink/ink579.xml"/><Relationship Id="rId219" Type="http://schemas.openxmlformats.org/officeDocument/2006/relationships/customXml" Target="../ink/ink609.xml"/><Relationship Id="rId3" Type="http://schemas.openxmlformats.org/officeDocument/2006/relationships/image" Target="../media/image17.png"/><Relationship Id="rId214" Type="http://schemas.openxmlformats.org/officeDocument/2006/relationships/customXml" Target="../ink/ink604.xml"/><Relationship Id="rId25" Type="http://schemas.openxmlformats.org/officeDocument/2006/relationships/customXml" Target="../ink/ink415.xml"/><Relationship Id="rId46" Type="http://schemas.openxmlformats.org/officeDocument/2006/relationships/customXml" Target="../ink/ink436.xml"/><Relationship Id="rId67" Type="http://schemas.openxmlformats.org/officeDocument/2006/relationships/customXml" Target="../ink/ink457.xml"/><Relationship Id="rId116" Type="http://schemas.openxmlformats.org/officeDocument/2006/relationships/customXml" Target="../ink/ink506.xml"/><Relationship Id="rId137" Type="http://schemas.openxmlformats.org/officeDocument/2006/relationships/customXml" Target="../ink/ink527.xml"/><Relationship Id="rId158" Type="http://schemas.openxmlformats.org/officeDocument/2006/relationships/customXml" Target="../ink/ink548.xml"/><Relationship Id="rId20" Type="http://schemas.openxmlformats.org/officeDocument/2006/relationships/customXml" Target="../ink/ink410.xml"/><Relationship Id="rId41" Type="http://schemas.openxmlformats.org/officeDocument/2006/relationships/customXml" Target="../ink/ink431.xml"/><Relationship Id="rId62" Type="http://schemas.openxmlformats.org/officeDocument/2006/relationships/customXml" Target="../ink/ink452.xml"/><Relationship Id="rId83" Type="http://schemas.openxmlformats.org/officeDocument/2006/relationships/customXml" Target="../ink/ink473.xml"/><Relationship Id="rId88" Type="http://schemas.openxmlformats.org/officeDocument/2006/relationships/customXml" Target="../ink/ink478.xml"/><Relationship Id="rId111" Type="http://schemas.openxmlformats.org/officeDocument/2006/relationships/customXml" Target="../ink/ink501.xml"/><Relationship Id="rId132" Type="http://schemas.openxmlformats.org/officeDocument/2006/relationships/customXml" Target="../ink/ink522.xml"/><Relationship Id="rId153" Type="http://schemas.openxmlformats.org/officeDocument/2006/relationships/customXml" Target="../ink/ink543.xml"/><Relationship Id="rId174" Type="http://schemas.openxmlformats.org/officeDocument/2006/relationships/customXml" Target="../ink/ink564.xml"/><Relationship Id="rId179" Type="http://schemas.openxmlformats.org/officeDocument/2006/relationships/customXml" Target="../ink/ink569.xml"/><Relationship Id="rId195" Type="http://schemas.openxmlformats.org/officeDocument/2006/relationships/customXml" Target="../ink/ink585.xml"/><Relationship Id="rId209" Type="http://schemas.openxmlformats.org/officeDocument/2006/relationships/customXml" Target="../ink/ink599.xml"/><Relationship Id="rId190" Type="http://schemas.openxmlformats.org/officeDocument/2006/relationships/customXml" Target="../ink/ink580.xml"/><Relationship Id="rId204" Type="http://schemas.openxmlformats.org/officeDocument/2006/relationships/customXml" Target="../ink/ink594.xml"/><Relationship Id="rId220" Type="http://schemas.openxmlformats.org/officeDocument/2006/relationships/customXml" Target="../ink/ink610.xml"/><Relationship Id="rId15" Type="http://schemas.openxmlformats.org/officeDocument/2006/relationships/customXml" Target="../ink/ink405.xml"/><Relationship Id="rId36" Type="http://schemas.openxmlformats.org/officeDocument/2006/relationships/customXml" Target="../ink/ink426.xml"/><Relationship Id="rId57" Type="http://schemas.openxmlformats.org/officeDocument/2006/relationships/customXml" Target="../ink/ink447.xml"/><Relationship Id="rId106" Type="http://schemas.openxmlformats.org/officeDocument/2006/relationships/customXml" Target="../ink/ink496.xml"/><Relationship Id="rId127" Type="http://schemas.openxmlformats.org/officeDocument/2006/relationships/customXml" Target="../ink/ink517.xml"/><Relationship Id="rId10" Type="http://schemas.openxmlformats.org/officeDocument/2006/relationships/customXml" Target="../ink/ink400.xml"/><Relationship Id="rId31" Type="http://schemas.openxmlformats.org/officeDocument/2006/relationships/customXml" Target="../ink/ink421.xml"/><Relationship Id="rId52" Type="http://schemas.openxmlformats.org/officeDocument/2006/relationships/customXml" Target="../ink/ink442.xml"/><Relationship Id="rId73" Type="http://schemas.openxmlformats.org/officeDocument/2006/relationships/customXml" Target="../ink/ink463.xml"/><Relationship Id="rId78" Type="http://schemas.openxmlformats.org/officeDocument/2006/relationships/customXml" Target="../ink/ink468.xml"/><Relationship Id="rId94" Type="http://schemas.openxmlformats.org/officeDocument/2006/relationships/customXml" Target="../ink/ink484.xml"/><Relationship Id="rId99" Type="http://schemas.openxmlformats.org/officeDocument/2006/relationships/customXml" Target="../ink/ink489.xml"/><Relationship Id="rId101" Type="http://schemas.openxmlformats.org/officeDocument/2006/relationships/customXml" Target="../ink/ink491.xml"/><Relationship Id="rId122" Type="http://schemas.openxmlformats.org/officeDocument/2006/relationships/customXml" Target="../ink/ink512.xml"/><Relationship Id="rId143" Type="http://schemas.openxmlformats.org/officeDocument/2006/relationships/customXml" Target="../ink/ink533.xml"/><Relationship Id="rId148" Type="http://schemas.openxmlformats.org/officeDocument/2006/relationships/customXml" Target="../ink/ink538.xml"/><Relationship Id="rId164" Type="http://schemas.openxmlformats.org/officeDocument/2006/relationships/customXml" Target="../ink/ink554.xml"/><Relationship Id="rId169" Type="http://schemas.openxmlformats.org/officeDocument/2006/relationships/customXml" Target="../ink/ink559.xml"/><Relationship Id="rId185" Type="http://schemas.openxmlformats.org/officeDocument/2006/relationships/customXml" Target="../ink/ink575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80" Type="http://schemas.openxmlformats.org/officeDocument/2006/relationships/customXml" Target="../ink/ink570.xml"/><Relationship Id="rId210" Type="http://schemas.openxmlformats.org/officeDocument/2006/relationships/customXml" Target="../ink/ink600.xml"/><Relationship Id="rId215" Type="http://schemas.openxmlformats.org/officeDocument/2006/relationships/customXml" Target="../ink/ink605.xml"/><Relationship Id="rId26" Type="http://schemas.openxmlformats.org/officeDocument/2006/relationships/customXml" Target="../ink/ink416.xml"/><Relationship Id="rId47" Type="http://schemas.openxmlformats.org/officeDocument/2006/relationships/customXml" Target="../ink/ink437.xml"/><Relationship Id="rId68" Type="http://schemas.openxmlformats.org/officeDocument/2006/relationships/customXml" Target="../ink/ink458.xml"/><Relationship Id="rId89" Type="http://schemas.openxmlformats.org/officeDocument/2006/relationships/customXml" Target="../ink/ink479.xml"/><Relationship Id="rId112" Type="http://schemas.openxmlformats.org/officeDocument/2006/relationships/customXml" Target="../ink/ink502.xml"/><Relationship Id="rId133" Type="http://schemas.openxmlformats.org/officeDocument/2006/relationships/customXml" Target="../ink/ink523.xml"/><Relationship Id="rId154" Type="http://schemas.openxmlformats.org/officeDocument/2006/relationships/customXml" Target="../ink/ink544.xml"/><Relationship Id="rId175" Type="http://schemas.openxmlformats.org/officeDocument/2006/relationships/customXml" Target="../ink/ink565.xml"/><Relationship Id="rId196" Type="http://schemas.openxmlformats.org/officeDocument/2006/relationships/customXml" Target="../ink/ink586.xml"/><Relationship Id="rId200" Type="http://schemas.openxmlformats.org/officeDocument/2006/relationships/customXml" Target="../ink/ink590.xml"/><Relationship Id="rId16" Type="http://schemas.openxmlformats.org/officeDocument/2006/relationships/customXml" Target="../ink/ink406.xml"/><Relationship Id="rId221" Type="http://schemas.openxmlformats.org/officeDocument/2006/relationships/customXml" Target="../ink/ink611.xml"/><Relationship Id="rId37" Type="http://schemas.openxmlformats.org/officeDocument/2006/relationships/customXml" Target="../ink/ink427.xml"/><Relationship Id="rId58" Type="http://schemas.openxmlformats.org/officeDocument/2006/relationships/customXml" Target="../ink/ink448.xml"/><Relationship Id="rId79" Type="http://schemas.openxmlformats.org/officeDocument/2006/relationships/customXml" Target="../ink/ink469.xml"/><Relationship Id="rId102" Type="http://schemas.openxmlformats.org/officeDocument/2006/relationships/customXml" Target="../ink/ink492.xml"/><Relationship Id="rId123" Type="http://schemas.openxmlformats.org/officeDocument/2006/relationships/customXml" Target="../ink/ink513.xml"/><Relationship Id="rId144" Type="http://schemas.openxmlformats.org/officeDocument/2006/relationships/customXml" Target="../ink/ink534.xml"/><Relationship Id="rId90" Type="http://schemas.openxmlformats.org/officeDocument/2006/relationships/customXml" Target="../ink/ink480.xml"/><Relationship Id="rId165" Type="http://schemas.openxmlformats.org/officeDocument/2006/relationships/customXml" Target="../ink/ink555.xml"/><Relationship Id="rId186" Type="http://schemas.openxmlformats.org/officeDocument/2006/relationships/customXml" Target="../ink/ink576.xml"/><Relationship Id="rId211" Type="http://schemas.openxmlformats.org/officeDocument/2006/relationships/customXml" Target="../ink/ink601.xml"/><Relationship Id="rId27" Type="http://schemas.openxmlformats.org/officeDocument/2006/relationships/customXml" Target="../ink/ink417.xml"/><Relationship Id="rId48" Type="http://schemas.openxmlformats.org/officeDocument/2006/relationships/customXml" Target="../ink/ink438.xml"/><Relationship Id="rId69" Type="http://schemas.openxmlformats.org/officeDocument/2006/relationships/customXml" Target="../ink/ink459.xml"/><Relationship Id="rId113" Type="http://schemas.openxmlformats.org/officeDocument/2006/relationships/customXml" Target="../ink/ink503.xml"/><Relationship Id="rId134" Type="http://schemas.openxmlformats.org/officeDocument/2006/relationships/customXml" Target="../ink/ink524.xml"/><Relationship Id="rId80" Type="http://schemas.openxmlformats.org/officeDocument/2006/relationships/customXml" Target="../ink/ink470.xml"/><Relationship Id="rId155" Type="http://schemas.openxmlformats.org/officeDocument/2006/relationships/customXml" Target="../ink/ink545.xml"/><Relationship Id="rId176" Type="http://schemas.openxmlformats.org/officeDocument/2006/relationships/customXml" Target="../ink/ink566.xml"/><Relationship Id="rId197" Type="http://schemas.openxmlformats.org/officeDocument/2006/relationships/customXml" Target="../ink/ink587.xml"/><Relationship Id="rId201" Type="http://schemas.openxmlformats.org/officeDocument/2006/relationships/customXml" Target="../ink/ink591.xml"/><Relationship Id="rId17" Type="http://schemas.openxmlformats.org/officeDocument/2006/relationships/customXml" Target="../ink/ink407.xml"/><Relationship Id="rId38" Type="http://schemas.openxmlformats.org/officeDocument/2006/relationships/customXml" Target="../ink/ink428.xml"/><Relationship Id="rId59" Type="http://schemas.openxmlformats.org/officeDocument/2006/relationships/customXml" Target="../ink/ink449.xml"/><Relationship Id="rId103" Type="http://schemas.openxmlformats.org/officeDocument/2006/relationships/customXml" Target="../ink/ink493.xml"/><Relationship Id="rId124" Type="http://schemas.openxmlformats.org/officeDocument/2006/relationships/customXml" Target="../ink/ink514.xml"/><Relationship Id="rId70" Type="http://schemas.openxmlformats.org/officeDocument/2006/relationships/customXml" Target="../ink/ink460.xml"/><Relationship Id="rId91" Type="http://schemas.openxmlformats.org/officeDocument/2006/relationships/customXml" Target="../ink/ink481.xml"/><Relationship Id="rId145" Type="http://schemas.openxmlformats.org/officeDocument/2006/relationships/customXml" Target="../ink/ink535.xml"/><Relationship Id="rId166" Type="http://schemas.openxmlformats.org/officeDocument/2006/relationships/customXml" Target="../ink/ink556.xml"/><Relationship Id="rId187" Type="http://schemas.openxmlformats.org/officeDocument/2006/relationships/customXml" Target="../ink/ink577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602.xml"/><Relationship Id="rId28" Type="http://schemas.openxmlformats.org/officeDocument/2006/relationships/customXml" Target="../ink/ink418.xml"/><Relationship Id="rId49" Type="http://schemas.openxmlformats.org/officeDocument/2006/relationships/customXml" Target="../ink/ink439.xml"/><Relationship Id="rId114" Type="http://schemas.openxmlformats.org/officeDocument/2006/relationships/customXml" Target="../ink/ink504.xml"/><Relationship Id="rId60" Type="http://schemas.openxmlformats.org/officeDocument/2006/relationships/customXml" Target="../ink/ink450.xml"/><Relationship Id="rId81" Type="http://schemas.openxmlformats.org/officeDocument/2006/relationships/customXml" Target="../ink/ink471.xml"/><Relationship Id="rId135" Type="http://schemas.openxmlformats.org/officeDocument/2006/relationships/customXml" Target="../ink/ink525.xml"/><Relationship Id="rId156" Type="http://schemas.openxmlformats.org/officeDocument/2006/relationships/customXml" Target="../ink/ink546.xml"/><Relationship Id="rId177" Type="http://schemas.openxmlformats.org/officeDocument/2006/relationships/customXml" Target="../ink/ink567.xml"/><Relationship Id="rId198" Type="http://schemas.openxmlformats.org/officeDocument/2006/relationships/customXml" Target="../ink/ink588.xml"/><Relationship Id="rId202" Type="http://schemas.openxmlformats.org/officeDocument/2006/relationships/customXml" Target="../ink/ink592.xml"/><Relationship Id="rId18" Type="http://schemas.openxmlformats.org/officeDocument/2006/relationships/customXml" Target="../ink/ink408.xml"/><Relationship Id="rId39" Type="http://schemas.openxmlformats.org/officeDocument/2006/relationships/customXml" Target="../ink/ink429.xml"/><Relationship Id="rId50" Type="http://schemas.openxmlformats.org/officeDocument/2006/relationships/customXml" Target="../ink/ink440.xml"/><Relationship Id="rId104" Type="http://schemas.openxmlformats.org/officeDocument/2006/relationships/customXml" Target="../ink/ink494.xml"/><Relationship Id="rId125" Type="http://schemas.openxmlformats.org/officeDocument/2006/relationships/customXml" Target="../ink/ink515.xml"/><Relationship Id="rId146" Type="http://schemas.openxmlformats.org/officeDocument/2006/relationships/customXml" Target="../ink/ink536.xml"/><Relationship Id="rId167" Type="http://schemas.openxmlformats.org/officeDocument/2006/relationships/customXml" Target="../ink/ink557.xml"/><Relationship Id="rId188" Type="http://schemas.openxmlformats.org/officeDocument/2006/relationships/customXml" Target="../ink/ink578.xml"/><Relationship Id="rId71" Type="http://schemas.openxmlformats.org/officeDocument/2006/relationships/customXml" Target="../ink/ink461.xml"/><Relationship Id="rId92" Type="http://schemas.openxmlformats.org/officeDocument/2006/relationships/customXml" Target="../ink/ink482.xml"/><Relationship Id="rId213" Type="http://schemas.openxmlformats.org/officeDocument/2006/relationships/customXml" Target="../ink/ink603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419.xml"/><Relationship Id="rId40" Type="http://schemas.openxmlformats.org/officeDocument/2006/relationships/customXml" Target="../ink/ink430.xml"/><Relationship Id="rId115" Type="http://schemas.openxmlformats.org/officeDocument/2006/relationships/customXml" Target="../ink/ink505.xml"/><Relationship Id="rId136" Type="http://schemas.openxmlformats.org/officeDocument/2006/relationships/customXml" Target="../ink/ink526.xml"/><Relationship Id="rId157" Type="http://schemas.openxmlformats.org/officeDocument/2006/relationships/customXml" Target="../ink/ink547.xml"/><Relationship Id="rId178" Type="http://schemas.openxmlformats.org/officeDocument/2006/relationships/customXml" Target="../ink/ink568.xml"/><Relationship Id="rId61" Type="http://schemas.openxmlformats.org/officeDocument/2006/relationships/customXml" Target="../ink/ink451.xml"/><Relationship Id="rId82" Type="http://schemas.openxmlformats.org/officeDocument/2006/relationships/customXml" Target="../ink/ink472.xml"/><Relationship Id="rId199" Type="http://schemas.openxmlformats.org/officeDocument/2006/relationships/customXml" Target="../ink/ink589.xml"/><Relationship Id="rId203" Type="http://schemas.openxmlformats.org/officeDocument/2006/relationships/customXml" Target="../ink/ink593.xml"/><Relationship Id="rId19" Type="http://schemas.openxmlformats.org/officeDocument/2006/relationships/customXml" Target="../ink/ink409.xml"/><Relationship Id="rId30" Type="http://schemas.openxmlformats.org/officeDocument/2006/relationships/customXml" Target="../ink/ink420.xml"/><Relationship Id="rId105" Type="http://schemas.openxmlformats.org/officeDocument/2006/relationships/customXml" Target="../ink/ink495.xml"/><Relationship Id="rId126" Type="http://schemas.openxmlformats.org/officeDocument/2006/relationships/customXml" Target="../ink/ink516.xml"/><Relationship Id="rId147" Type="http://schemas.openxmlformats.org/officeDocument/2006/relationships/customXml" Target="../ink/ink537.xml"/><Relationship Id="rId168" Type="http://schemas.openxmlformats.org/officeDocument/2006/relationships/customXml" Target="../ink/ink55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1.xml"/><Relationship Id="rId21" Type="http://schemas.openxmlformats.org/officeDocument/2006/relationships/customXml" Target="../ink/ink625.xml"/><Relationship Id="rId42" Type="http://schemas.openxmlformats.org/officeDocument/2006/relationships/customXml" Target="../ink/ink646.xml"/><Relationship Id="rId63" Type="http://schemas.openxmlformats.org/officeDocument/2006/relationships/customXml" Target="../ink/ink667.xml"/><Relationship Id="rId84" Type="http://schemas.openxmlformats.org/officeDocument/2006/relationships/customXml" Target="../ink/ink688.xml"/><Relationship Id="rId138" Type="http://schemas.openxmlformats.org/officeDocument/2006/relationships/customXml" Target="../ink/ink742.xml"/><Relationship Id="rId159" Type="http://schemas.openxmlformats.org/officeDocument/2006/relationships/customXml" Target="../ink/ink763.xml"/><Relationship Id="rId170" Type="http://schemas.openxmlformats.org/officeDocument/2006/relationships/customXml" Target="../ink/ink774.xml"/><Relationship Id="rId107" Type="http://schemas.openxmlformats.org/officeDocument/2006/relationships/customXml" Target="../ink/ink711.xml"/><Relationship Id="rId11" Type="http://schemas.openxmlformats.org/officeDocument/2006/relationships/customXml" Target="../ink/ink615.xml"/><Relationship Id="rId32" Type="http://schemas.openxmlformats.org/officeDocument/2006/relationships/customXml" Target="../ink/ink636.xml"/><Relationship Id="rId53" Type="http://schemas.openxmlformats.org/officeDocument/2006/relationships/customXml" Target="../ink/ink657.xml"/><Relationship Id="rId74" Type="http://schemas.openxmlformats.org/officeDocument/2006/relationships/customXml" Target="../ink/ink678.xml"/><Relationship Id="rId128" Type="http://schemas.openxmlformats.org/officeDocument/2006/relationships/customXml" Target="../ink/ink732.xml"/><Relationship Id="rId149" Type="http://schemas.openxmlformats.org/officeDocument/2006/relationships/customXml" Target="../ink/ink753.xml"/><Relationship Id="rId5" Type="http://schemas.openxmlformats.org/officeDocument/2006/relationships/image" Target="../media/image22.jpeg"/><Relationship Id="rId95" Type="http://schemas.openxmlformats.org/officeDocument/2006/relationships/customXml" Target="../ink/ink699.xml"/><Relationship Id="rId160" Type="http://schemas.openxmlformats.org/officeDocument/2006/relationships/customXml" Target="../ink/ink764.xml"/><Relationship Id="rId181" Type="http://schemas.openxmlformats.org/officeDocument/2006/relationships/customXml" Target="../ink/ink785.xml"/><Relationship Id="rId22" Type="http://schemas.openxmlformats.org/officeDocument/2006/relationships/customXml" Target="../ink/ink626.xml"/><Relationship Id="rId43" Type="http://schemas.openxmlformats.org/officeDocument/2006/relationships/customXml" Target="../ink/ink647.xml"/><Relationship Id="rId64" Type="http://schemas.openxmlformats.org/officeDocument/2006/relationships/customXml" Target="../ink/ink668.xml"/><Relationship Id="rId118" Type="http://schemas.openxmlformats.org/officeDocument/2006/relationships/customXml" Target="../ink/ink722.xml"/><Relationship Id="rId139" Type="http://schemas.openxmlformats.org/officeDocument/2006/relationships/customXml" Target="../ink/ink743.xml"/><Relationship Id="rId85" Type="http://schemas.openxmlformats.org/officeDocument/2006/relationships/customXml" Target="../ink/ink689.xml"/><Relationship Id="rId150" Type="http://schemas.openxmlformats.org/officeDocument/2006/relationships/customXml" Target="../ink/ink754.xml"/><Relationship Id="rId171" Type="http://schemas.openxmlformats.org/officeDocument/2006/relationships/customXml" Target="../ink/ink775.xml"/><Relationship Id="rId12" Type="http://schemas.openxmlformats.org/officeDocument/2006/relationships/customXml" Target="../ink/ink616.xml"/><Relationship Id="rId33" Type="http://schemas.openxmlformats.org/officeDocument/2006/relationships/customXml" Target="../ink/ink637.xml"/><Relationship Id="rId108" Type="http://schemas.openxmlformats.org/officeDocument/2006/relationships/customXml" Target="../ink/ink712.xml"/><Relationship Id="rId129" Type="http://schemas.openxmlformats.org/officeDocument/2006/relationships/customXml" Target="../ink/ink733.xml"/><Relationship Id="rId54" Type="http://schemas.openxmlformats.org/officeDocument/2006/relationships/customXml" Target="../ink/ink658.xml"/><Relationship Id="rId75" Type="http://schemas.openxmlformats.org/officeDocument/2006/relationships/customXml" Target="../ink/ink679.xml"/><Relationship Id="rId96" Type="http://schemas.openxmlformats.org/officeDocument/2006/relationships/customXml" Target="../ink/ink700.xml"/><Relationship Id="rId140" Type="http://schemas.openxmlformats.org/officeDocument/2006/relationships/customXml" Target="../ink/ink744.xml"/><Relationship Id="rId161" Type="http://schemas.openxmlformats.org/officeDocument/2006/relationships/customXml" Target="../ink/ink765.xml"/><Relationship Id="rId182" Type="http://schemas.openxmlformats.org/officeDocument/2006/relationships/customXml" Target="../ink/ink786.xml"/><Relationship Id="rId6" Type="http://schemas.openxmlformats.org/officeDocument/2006/relationships/image" Target="../media/image23.png"/><Relationship Id="rId23" Type="http://schemas.openxmlformats.org/officeDocument/2006/relationships/customXml" Target="../ink/ink627.xml"/><Relationship Id="rId119" Type="http://schemas.openxmlformats.org/officeDocument/2006/relationships/customXml" Target="../ink/ink723.xml"/><Relationship Id="rId44" Type="http://schemas.openxmlformats.org/officeDocument/2006/relationships/customXml" Target="../ink/ink648.xml"/><Relationship Id="rId65" Type="http://schemas.openxmlformats.org/officeDocument/2006/relationships/customXml" Target="../ink/ink669.xml"/><Relationship Id="rId86" Type="http://schemas.openxmlformats.org/officeDocument/2006/relationships/customXml" Target="../ink/ink690.xml"/><Relationship Id="rId130" Type="http://schemas.openxmlformats.org/officeDocument/2006/relationships/customXml" Target="../ink/ink734.xml"/><Relationship Id="rId151" Type="http://schemas.openxmlformats.org/officeDocument/2006/relationships/customXml" Target="../ink/ink755.xml"/><Relationship Id="rId172" Type="http://schemas.openxmlformats.org/officeDocument/2006/relationships/customXml" Target="../ink/ink776.xml"/><Relationship Id="rId13" Type="http://schemas.openxmlformats.org/officeDocument/2006/relationships/customXml" Target="../ink/ink617.xml"/><Relationship Id="rId18" Type="http://schemas.openxmlformats.org/officeDocument/2006/relationships/customXml" Target="../ink/ink622.xml"/><Relationship Id="rId39" Type="http://schemas.openxmlformats.org/officeDocument/2006/relationships/customXml" Target="../ink/ink643.xml"/><Relationship Id="rId109" Type="http://schemas.openxmlformats.org/officeDocument/2006/relationships/customXml" Target="../ink/ink713.xml"/><Relationship Id="rId34" Type="http://schemas.openxmlformats.org/officeDocument/2006/relationships/customXml" Target="../ink/ink638.xml"/><Relationship Id="rId50" Type="http://schemas.openxmlformats.org/officeDocument/2006/relationships/customXml" Target="../ink/ink654.xml"/><Relationship Id="rId55" Type="http://schemas.openxmlformats.org/officeDocument/2006/relationships/customXml" Target="../ink/ink659.xml"/><Relationship Id="rId76" Type="http://schemas.openxmlformats.org/officeDocument/2006/relationships/customXml" Target="../ink/ink680.xml"/><Relationship Id="rId97" Type="http://schemas.openxmlformats.org/officeDocument/2006/relationships/customXml" Target="../ink/ink701.xml"/><Relationship Id="rId104" Type="http://schemas.openxmlformats.org/officeDocument/2006/relationships/customXml" Target="../ink/ink708.xml"/><Relationship Id="rId120" Type="http://schemas.openxmlformats.org/officeDocument/2006/relationships/customXml" Target="../ink/ink724.xml"/><Relationship Id="rId125" Type="http://schemas.openxmlformats.org/officeDocument/2006/relationships/customXml" Target="../ink/ink729.xml"/><Relationship Id="rId141" Type="http://schemas.openxmlformats.org/officeDocument/2006/relationships/customXml" Target="../ink/ink745.xml"/><Relationship Id="rId146" Type="http://schemas.openxmlformats.org/officeDocument/2006/relationships/customXml" Target="../ink/ink750.xml"/><Relationship Id="rId167" Type="http://schemas.openxmlformats.org/officeDocument/2006/relationships/customXml" Target="../ink/ink771.xml"/><Relationship Id="rId188" Type="http://schemas.openxmlformats.org/officeDocument/2006/relationships/customXml" Target="../ink/ink792.xml"/><Relationship Id="rId7" Type="http://schemas.openxmlformats.org/officeDocument/2006/relationships/image" Target="../media/image23.png"/><Relationship Id="rId71" Type="http://schemas.openxmlformats.org/officeDocument/2006/relationships/customXml" Target="../ink/ink675.xml"/><Relationship Id="rId92" Type="http://schemas.openxmlformats.org/officeDocument/2006/relationships/customXml" Target="../ink/ink696.xml"/><Relationship Id="rId162" Type="http://schemas.openxmlformats.org/officeDocument/2006/relationships/customXml" Target="../ink/ink766.xml"/><Relationship Id="rId183" Type="http://schemas.openxmlformats.org/officeDocument/2006/relationships/customXml" Target="../ink/ink787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633.xml"/><Relationship Id="rId24" Type="http://schemas.openxmlformats.org/officeDocument/2006/relationships/customXml" Target="../ink/ink628.xml"/><Relationship Id="rId40" Type="http://schemas.openxmlformats.org/officeDocument/2006/relationships/customXml" Target="../ink/ink644.xml"/><Relationship Id="rId45" Type="http://schemas.openxmlformats.org/officeDocument/2006/relationships/customXml" Target="../ink/ink649.xml"/><Relationship Id="rId66" Type="http://schemas.openxmlformats.org/officeDocument/2006/relationships/customXml" Target="../ink/ink670.xml"/><Relationship Id="rId87" Type="http://schemas.openxmlformats.org/officeDocument/2006/relationships/customXml" Target="../ink/ink691.xml"/><Relationship Id="rId110" Type="http://schemas.openxmlformats.org/officeDocument/2006/relationships/customXml" Target="../ink/ink714.xml"/><Relationship Id="rId115" Type="http://schemas.openxmlformats.org/officeDocument/2006/relationships/customXml" Target="../ink/ink719.xml"/><Relationship Id="rId131" Type="http://schemas.openxmlformats.org/officeDocument/2006/relationships/customXml" Target="../ink/ink735.xml"/><Relationship Id="rId136" Type="http://schemas.openxmlformats.org/officeDocument/2006/relationships/customXml" Target="../ink/ink740.xml"/><Relationship Id="rId157" Type="http://schemas.openxmlformats.org/officeDocument/2006/relationships/customXml" Target="../ink/ink761.xml"/><Relationship Id="rId178" Type="http://schemas.openxmlformats.org/officeDocument/2006/relationships/customXml" Target="../ink/ink782.xml"/><Relationship Id="rId61" Type="http://schemas.openxmlformats.org/officeDocument/2006/relationships/customXml" Target="../ink/ink665.xml"/><Relationship Id="rId82" Type="http://schemas.openxmlformats.org/officeDocument/2006/relationships/customXml" Target="../ink/ink686.xml"/><Relationship Id="rId152" Type="http://schemas.openxmlformats.org/officeDocument/2006/relationships/customXml" Target="../ink/ink756.xml"/><Relationship Id="rId173" Type="http://schemas.openxmlformats.org/officeDocument/2006/relationships/customXml" Target="../ink/ink777.xml"/><Relationship Id="rId19" Type="http://schemas.openxmlformats.org/officeDocument/2006/relationships/customXml" Target="../ink/ink623.xml"/><Relationship Id="rId14" Type="http://schemas.openxmlformats.org/officeDocument/2006/relationships/customXml" Target="../ink/ink618.xml"/><Relationship Id="rId30" Type="http://schemas.openxmlformats.org/officeDocument/2006/relationships/customXml" Target="../ink/ink634.xml"/><Relationship Id="rId35" Type="http://schemas.openxmlformats.org/officeDocument/2006/relationships/customXml" Target="../ink/ink639.xml"/><Relationship Id="rId56" Type="http://schemas.openxmlformats.org/officeDocument/2006/relationships/customXml" Target="../ink/ink660.xml"/><Relationship Id="rId77" Type="http://schemas.openxmlformats.org/officeDocument/2006/relationships/customXml" Target="../ink/ink681.xml"/><Relationship Id="rId100" Type="http://schemas.openxmlformats.org/officeDocument/2006/relationships/customXml" Target="../ink/ink704.xml"/><Relationship Id="rId105" Type="http://schemas.openxmlformats.org/officeDocument/2006/relationships/customXml" Target="../ink/ink709.xml"/><Relationship Id="rId126" Type="http://schemas.openxmlformats.org/officeDocument/2006/relationships/customXml" Target="../ink/ink730.xml"/><Relationship Id="rId147" Type="http://schemas.openxmlformats.org/officeDocument/2006/relationships/customXml" Target="../ink/ink751.xml"/><Relationship Id="rId168" Type="http://schemas.openxmlformats.org/officeDocument/2006/relationships/customXml" Target="../ink/ink772.xml"/><Relationship Id="rId8" Type="http://schemas.openxmlformats.org/officeDocument/2006/relationships/customXml" Target="../ink/ink612.xml"/><Relationship Id="rId51" Type="http://schemas.openxmlformats.org/officeDocument/2006/relationships/customXml" Target="../ink/ink655.xml"/><Relationship Id="rId72" Type="http://schemas.openxmlformats.org/officeDocument/2006/relationships/customXml" Target="../ink/ink676.xml"/><Relationship Id="rId93" Type="http://schemas.openxmlformats.org/officeDocument/2006/relationships/customXml" Target="../ink/ink697.xml"/><Relationship Id="rId98" Type="http://schemas.openxmlformats.org/officeDocument/2006/relationships/customXml" Target="../ink/ink702.xml"/><Relationship Id="rId121" Type="http://schemas.openxmlformats.org/officeDocument/2006/relationships/customXml" Target="../ink/ink725.xml"/><Relationship Id="rId142" Type="http://schemas.openxmlformats.org/officeDocument/2006/relationships/customXml" Target="../ink/ink746.xml"/><Relationship Id="rId163" Type="http://schemas.openxmlformats.org/officeDocument/2006/relationships/customXml" Target="../ink/ink767.xml"/><Relationship Id="rId184" Type="http://schemas.openxmlformats.org/officeDocument/2006/relationships/customXml" Target="../ink/ink788.xml"/><Relationship Id="rId189" Type="http://schemas.openxmlformats.org/officeDocument/2006/relationships/customXml" Target="../ink/ink793.xml"/><Relationship Id="rId3" Type="http://schemas.openxmlformats.org/officeDocument/2006/relationships/image" Target="../media/image21.png"/><Relationship Id="rId25" Type="http://schemas.openxmlformats.org/officeDocument/2006/relationships/customXml" Target="../ink/ink629.xml"/><Relationship Id="rId46" Type="http://schemas.openxmlformats.org/officeDocument/2006/relationships/customXml" Target="../ink/ink650.xml"/><Relationship Id="rId67" Type="http://schemas.openxmlformats.org/officeDocument/2006/relationships/customXml" Target="../ink/ink671.xml"/><Relationship Id="rId116" Type="http://schemas.openxmlformats.org/officeDocument/2006/relationships/customXml" Target="../ink/ink720.xml"/><Relationship Id="rId137" Type="http://schemas.openxmlformats.org/officeDocument/2006/relationships/customXml" Target="../ink/ink741.xml"/><Relationship Id="rId158" Type="http://schemas.openxmlformats.org/officeDocument/2006/relationships/customXml" Target="../ink/ink762.xml"/><Relationship Id="rId20" Type="http://schemas.openxmlformats.org/officeDocument/2006/relationships/customXml" Target="../ink/ink624.xml"/><Relationship Id="rId41" Type="http://schemas.openxmlformats.org/officeDocument/2006/relationships/customXml" Target="../ink/ink645.xml"/><Relationship Id="rId62" Type="http://schemas.openxmlformats.org/officeDocument/2006/relationships/customXml" Target="../ink/ink666.xml"/><Relationship Id="rId83" Type="http://schemas.openxmlformats.org/officeDocument/2006/relationships/customXml" Target="../ink/ink687.xml"/><Relationship Id="rId88" Type="http://schemas.openxmlformats.org/officeDocument/2006/relationships/customXml" Target="../ink/ink692.xml"/><Relationship Id="rId111" Type="http://schemas.openxmlformats.org/officeDocument/2006/relationships/customXml" Target="../ink/ink715.xml"/><Relationship Id="rId132" Type="http://schemas.openxmlformats.org/officeDocument/2006/relationships/customXml" Target="../ink/ink736.xml"/><Relationship Id="rId153" Type="http://schemas.openxmlformats.org/officeDocument/2006/relationships/customXml" Target="../ink/ink757.xml"/><Relationship Id="rId174" Type="http://schemas.openxmlformats.org/officeDocument/2006/relationships/customXml" Target="../ink/ink778.xml"/><Relationship Id="rId179" Type="http://schemas.openxmlformats.org/officeDocument/2006/relationships/customXml" Target="../ink/ink783.xml"/><Relationship Id="rId190" Type="http://schemas.openxmlformats.org/officeDocument/2006/relationships/customXml" Target="../ink/ink794.xml"/><Relationship Id="rId15" Type="http://schemas.openxmlformats.org/officeDocument/2006/relationships/customXml" Target="../ink/ink619.xml"/><Relationship Id="rId36" Type="http://schemas.openxmlformats.org/officeDocument/2006/relationships/customXml" Target="../ink/ink640.xml"/><Relationship Id="rId57" Type="http://schemas.openxmlformats.org/officeDocument/2006/relationships/customXml" Target="../ink/ink661.xml"/><Relationship Id="rId106" Type="http://schemas.openxmlformats.org/officeDocument/2006/relationships/customXml" Target="../ink/ink710.xml"/><Relationship Id="rId127" Type="http://schemas.openxmlformats.org/officeDocument/2006/relationships/customXml" Target="../ink/ink731.xml"/><Relationship Id="rId10" Type="http://schemas.openxmlformats.org/officeDocument/2006/relationships/customXml" Target="../ink/ink614.xml"/><Relationship Id="rId31" Type="http://schemas.openxmlformats.org/officeDocument/2006/relationships/customXml" Target="../ink/ink635.xml"/><Relationship Id="rId52" Type="http://schemas.openxmlformats.org/officeDocument/2006/relationships/customXml" Target="../ink/ink656.xml"/><Relationship Id="rId73" Type="http://schemas.openxmlformats.org/officeDocument/2006/relationships/customXml" Target="../ink/ink677.xml"/><Relationship Id="rId78" Type="http://schemas.openxmlformats.org/officeDocument/2006/relationships/customXml" Target="../ink/ink682.xml"/><Relationship Id="rId94" Type="http://schemas.openxmlformats.org/officeDocument/2006/relationships/customXml" Target="../ink/ink698.xml"/><Relationship Id="rId99" Type="http://schemas.openxmlformats.org/officeDocument/2006/relationships/customXml" Target="../ink/ink703.xml"/><Relationship Id="rId101" Type="http://schemas.openxmlformats.org/officeDocument/2006/relationships/customXml" Target="../ink/ink705.xml"/><Relationship Id="rId122" Type="http://schemas.openxmlformats.org/officeDocument/2006/relationships/customXml" Target="../ink/ink726.xml"/><Relationship Id="rId143" Type="http://schemas.openxmlformats.org/officeDocument/2006/relationships/customXml" Target="../ink/ink747.xml"/><Relationship Id="rId148" Type="http://schemas.openxmlformats.org/officeDocument/2006/relationships/customXml" Target="../ink/ink752.xml"/><Relationship Id="rId164" Type="http://schemas.openxmlformats.org/officeDocument/2006/relationships/customXml" Target="../ink/ink768.xml"/><Relationship Id="rId169" Type="http://schemas.openxmlformats.org/officeDocument/2006/relationships/customXml" Target="../ink/ink773.xml"/><Relationship Id="rId185" Type="http://schemas.openxmlformats.org/officeDocument/2006/relationships/customXml" Target="../ink/ink789.xml"/><Relationship Id="rId4" Type="http://schemas.openxmlformats.org/officeDocument/2006/relationships/image" Target="../media/image21.png"/><Relationship Id="rId9" Type="http://schemas.openxmlformats.org/officeDocument/2006/relationships/customXml" Target="../ink/ink613.xml"/><Relationship Id="rId180" Type="http://schemas.openxmlformats.org/officeDocument/2006/relationships/customXml" Target="../ink/ink784.xml"/><Relationship Id="rId26" Type="http://schemas.openxmlformats.org/officeDocument/2006/relationships/customXml" Target="../ink/ink630.xml"/><Relationship Id="rId47" Type="http://schemas.openxmlformats.org/officeDocument/2006/relationships/customXml" Target="../ink/ink651.xml"/><Relationship Id="rId68" Type="http://schemas.openxmlformats.org/officeDocument/2006/relationships/customXml" Target="../ink/ink672.xml"/><Relationship Id="rId89" Type="http://schemas.openxmlformats.org/officeDocument/2006/relationships/customXml" Target="../ink/ink693.xml"/><Relationship Id="rId112" Type="http://schemas.openxmlformats.org/officeDocument/2006/relationships/customXml" Target="../ink/ink716.xml"/><Relationship Id="rId133" Type="http://schemas.openxmlformats.org/officeDocument/2006/relationships/customXml" Target="../ink/ink737.xml"/><Relationship Id="rId154" Type="http://schemas.openxmlformats.org/officeDocument/2006/relationships/customXml" Target="../ink/ink758.xml"/><Relationship Id="rId175" Type="http://schemas.openxmlformats.org/officeDocument/2006/relationships/customXml" Target="../ink/ink779.xml"/><Relationship Id="rId16" Type="http://schemas.openxmlformats.org/officeDocument/2006/relationships/customXml" Target="../ink/ink620.xml"/><Relationship Id="rId37" Type="http://schemas.openxmlformats.org/officeDocument/2006/relationships/customXml" Target="../ink/ink641.xml"/><Relationship Id="rId58" Type="http://schemas.openxmlformats.org/officeDocument/2006/relationships/customXml" Target="../ink/ink662.xml"/><Relationship Id="rId79" Type="http://schemas.openxmlformats.org/officeDocument/2006/relationships/customXml" Target="../ink/ink683.xml"/><Relationship Id="rId102" Type="http://schemas.openxmlformats.org/officeDocument/2006/relationships/customXml" Target="../ink/ink706.xml"/><Relationship Id="rId123" Type="http://schemas.openxmlformats.org/officeDocument/2006/relationships/customXml" Target="../ink/ink727.xml"/><Relationship Id="rId144" Type="http://schemas.openxmlformats.org/officeDocument/2006/relationships/customXml" Target="../ink/ink748.xml"/><Relationship Id="rId90" Type="http://schemas.openxmlformats.org/officeDocument/2006/relationships/customXml" Target="../ink/ink694.xml"/><Relationship Id="rId165" Type="http://schemas.openxmlformats.org/officeDocument/2006/relationships/customXml" Target="../ink/ink769.xml"/><Relationship Id="rId186" Type="http://schemas.openxmlformats.org/officeDocument/2006/relationships/customXml" Target="../ink/ink790.xml"/><Relationship Id="rId27" Type="http://schemas.openxmlformats.org/officeDocument/2006/relationships/customXml" Target="../ink/ink631.xml"/><Relationship Id="rId48" Type="http://schemas.openxmlformats.org/officeDocument/2006/relationships/customXml" Target="../ink/ink652.xml"/><Relationship Id="rId69" Type="http://schemas.openxmlformats.org/officeDocument/2006/relationships/customXml" Target="../ink/ink673.xml"/><Relationship Id="rId113" Type="http://schemas.openxmlformats.org/officeDocument/2006/relationships/customXml" Target="../ink/ink717.xml"/><Relationship Id="rId134" Type="http://schemas.openxmlformats.org/officeDocument/2006/relationships/customXml" Target="../ink/ink738.xml"/><Relationship Id="rId80" Type="http://schemas.openxmlformats.org/officeDocument/2006/relationships/customXml" Target="../ink/ink684.xml"/><Relationship Id="rId155" Type="http://schemas.openxmlformats.org/officeDocument/2006/relationships/customXml" Target="../ink/ink759.xml"/><Relationship Id="rId176" Type="http://schemas.openxmlformats.org/officeDocument/2006/relationships/customXml" Target="../ink/ink780.xml"/><Relationship Id="rId17" Type="http://schemas.openxmlformats.org/officeDocument/2006/relationships/customXml" Target="../ink/ink621.xml"/><Relationship Id="rId38" Type="http://schemas.openxmlformats.org/officeDocument/2006/relationships/customXml" Target="../ink/ink642.xml"/><Relationship Id="rId59" Type="http://schemas.openxmlformats.org/officeDocument/2006/relationships/customXml" Target="../ink/ink663.xml"/><Relationship Id="rId103" Type="http://schemas.openxmlformats.org/officeDocument/2006/relationships/customXml" Target="../ink/ink707.xml"/><Relationship Id="rId124" Type="http://schemas.openxmlformats.org/officeDocument/2006/relationships/customXml" Target="../ink/ink728.xml"/><Relationship Id="rId70" Type="http://schemas.openxmlformats.org/officeDocument/2006/relationships/customXml" Target="../ink/ink674.xml"/><Relationship Id="rId91" Type="http://schemas.openxmlformats.org/officeDocument/2006/relationships/customXml" Target="../ink/ink695.xml"/><Relationship Id="rId145" Type="http://schemas.openxmlformats.org/officeDocument/2006/relationships/customXml" Target="../ink/ink749.xml"/><Relationship Id="rId166" Type="http://schemas.openxmlformats.org/officeDocument/2006/relationships/customXml" Target="../ink/ink770.xml"/><Relationship Id="rId187" Type="http://schemas.openxmlformats.org/officeDocument/2006/relationships/customXml" Target="../ink/ink791.xml"/><Relationship Id="rId1" Type="http://schemas.openxmlformats.org/officeDocument/2006/relationships/slideLayout" Target="../slideLayouts/slideLayout6.xml"/><Relationship Id="rId28" Type="http://schemas.openxmlformats.org/officeDocument/2006/relationships/customXml" Target="../ink/ink632.xml"/><Relationship Id="rId49" Type="http://schemas.openxmlformats.org/officeDocument/2006/relationships/customXml" Target="../ink/ink653.xml"/><Relationship Id="rId114" Type="http://schemas.openxmlformats.org/officeDocument/2006/relationships/customXml" Target="../ink/ink718.xml"/><Relationship Id="rId60" Type="http://schemas.openxmlformats.org/officeDocument/2006/relationships/customXml" Target="../ink/ink664.xml"/><Relationship Id="rId81" Type="http://schemas.openxmlformats.org/officeDocument/2006/relationships/customXml" Target="../ink/ink685.xml"/><Relationship Id="rId135" Type="http://schemas.openxmlformats.org/officeDocument/2006/relationships/customXml" Target="../ink/ink739.xml"/><Relationship Id="rId156" Type="http://schemas.openxmlformats.org/officeDocument/2006/relationships/customXml" Target="../ink/ink760.xml"/><Relationship Id="rId177" Type="http://schemas.openxmlformats.org/officeDocument/2006/relationships/customXml" Target="../ink/ink78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02.xml"/><Relationship Id="rId21" Type="http://schemas.openxmlformats.org/officeDocument/2006/relationships/customXml" Target="../ink/ink806.xml"/><Relationship Id="rId42" Type="http://schemas.openxmlformats.org/officeDocument/2006/relationships/customXml" Target="../ink/ink827.xml"/><Relationship Id="rId63" Type="http://schemas.openxmlformats.org/officeDocument/2006/relationships/customXml" Target="../ink/ink848.xml"/><Relationship Id="rId84" Type="http://schemas.openxmlformats.org/officeDocument/2006/relationships/customXml" Target="../ink/ink869.xml"/><Relationship Id="rId138" Type="http://schemas.openxmlformats.org/officeDocument/2006/relationships/customXml" Target="../ink/ink923.xml"/><Relationship Id="rId159" Type="http://schemas.openxmlformats.org/officeDocument/2006/relationships/customXml" Target="../ink/ink944.xml"/><Relationship Id="rId170" Type="http://schemas.openxmlformats.org/officeDocument/2006/relationships/customXml" Target="../ink/ink955.xml"/><Relationship Id="rId107" Type="http://schemas.openxmlformats.org/officeDocument/2006/relationships/customXml" Target="../ink/ink892.xml"/><Relationship Id="rId11" Type="http://schemas.openxmlformats.org/officeDocument/2006/relationships/customXml" Target="../ink/ink796.xml"/><Relationship Id="rId32" Type="http://schemas.openxmlformats.org/officeDocument/2006/relationships/customXml" Target="../ink/ink817.xml"/><Relationship Id="rId53" Type="http://schemas.openxmlformats.org/officeDocument/2006/relationships/customXml" Target="../ink/ink838.xml"/><Relationship Id="rId74" Type="http://schemas.openxmlformats.org/officeDocument/2006/relationships/customXml" Target="../ink/ink859.xml"/><Relationship Id="rId128" Type="http://schemas.openxmlformats.org/officeDocument/2006/relationships/customXml" Target="../ink/ink913.xml"/><Relationship Id="rId149" Type="http://schemas.openxmlformats.org/officeDocument/2006/relationships/customXml" Target="../ink/ink934.xml"/><Relationship Id="rId5" Type="http://schemas.openxmlformats.org/officeDocument/2006/relationships/image" Target="../media/image25.png"/><Relationship Id="rId95" Type="http://schemas.openxmlformats.org/officeDocument/2006/relationships/customXml" Target="../ink/ink880.xml"/><Relationship Id="rId160" Type="http://schemas.openxmlformats.org/officeDocument/2006/relationships/customXml" Target="../ink/ink945.xml"/><Relationship Id="rId22" Type="http://schemas.openxmlformats.org/officeDocument/2006/relationships/customXml" Target="../ink/ink807.xml"/><Relationship Id="rId43" Type="http://schemas.openxmlformats.org/officeDocument/2006/relationships/customXml" Target="../ink/ink828.xml"/><Relationship Id="rId64" Type="http://schemas.openxmlformats.org/officeDocument/2006/relationships/customXml" Target="../ink/ink849.xml"/><Relationship Id="rId118" Type="http://schemas.openxmlformats.org/officeDocument/2006/relationships/customXml" Target="../ink/ink903.xml"/><Relationship Id="rId139" Type="http://schemas.openxmlformats.org/officeDocument/2006/relationships/customXml" Target="../ink/ink924.xml"/><Relationship Id="rId85" Type="http://schemas.openxmlformats.org/officeDocument/2006/relationships/customXml" Target="../ink/ink870.xml"/><Relationship Id="rId150" Type="http://schemas.openxmlformats.org/officeDocument/2006/relationships/customXml" Target="../ink/ink935.xml"/><Relationship Id="rId171" Type="http://schemas.openxmlformats.org/officeDocument/2006/relationships/customXml" Target="../ink/ink956.xml"/><Relationship Id="rId12" Type="http://schemas.openxmlformats.org/officeDocument/2006/relationships/customXml" Target="../ink/ink797.xml"/><Relationship Id="rId33" Type="http://schemas.openxmlformats.org/officeDocument/2006/relationships/customXml" Target="../ink/ink818.xml"/><Relationship Id="rId108" Type="http://schemas.openxmlformats.org/officeDocument/2006/relationships/customXml" Target="../ink/ink893.xml"/><Relationship Id="rId129" Type="http://schemas.openxmlformats.org/officeDocument/2006/relationships/customXml" Target="../ink/ink914.xml"/><Relationship Id="rId54" Type="http://schemas.openxmlformats.org/officeDocument/2006/relationships/customXml" Target="../ink/ink839.xml"/><Relationship Id="rId75" Type="http://schemas.openxmlformats.org/officeDocument/2006/relationships/customXml" Target="../ink/ink860.xml"/><Relationship Id="rId96" Type="http://schemas.openxmlformats.org/officeDocument/2006/relationships/customXml" Target="../ink/ink881.xml"/><Relationship Id="rId140" Type="http://schemas.openxmlformats.org/officeDocument/2006/relationships/customXml" Target="../ink/ink925.xml"/><Relationship Id="rId161" Type="http://schemas.openxmlformats.org/officeDocument/2006/relationships/customXml" Target="../ink/ink946.xml"/><Relationship Id="rId6" Type="http://schemas.openxmlformats.org/officeDocument/2006/relationships/image" Target="../media/image26.png"/><Relationship Id="rId23" Type="http://schemas.openxmlformats.org/officeDocument/2006/relationships/customXml" Target="../ink/ink808.xml"/><Relationship Id="rId28" Type="http://schemas.openxmlformats.org/officeDocument/2006/relationships/customXml" Target="../ink/ink813.xml"/><Relationship Id="rId49" Type="http://schemas.openxmlformats.org/officeDocument/2006/relationships/customXml" Target="../ink/ink834.xml"/><Relationship Id="rId114" Type="http://schemas.openxmlformats.org/officeDocument/2006/relationships/customXml" Target="../ink/ink899.xml"/><Relationship Id="rId119" Type="http://schemas.openxmlformats.org/officeDocument/2006/relationships/customXml" Target="../ink/ink904.xml"/><Relationship Id="rId44" Type="http://schemas.openxmlformats.org/officeDocument/2006/relationships/customXml" Target="../ink/ink829.xml"/><Relationship Id="rId60" Type="http://schemas.openxmlformats.org/officeDocument/2006/relationships/customXml" Target="../ink/ink845.xml"/><Relationship Id="rId65" Type="http://schemas.openxmlformats.org/officeDocument/2006/relationships/customXml" Target="../ink/ink850.xml"/><Relationship Id="rId81" Type="http://schemas.openxmlformats.org/officeDocument/2006/relationships/customXml" Target="../ink/ink866.xml"/><Relationship Id="rId86" Type="http://schemas.openxmlformats.org/officeDocument/2006/relationships/customXml" Target="../ink/ink871.xml"/><Relationship Id="rId130" Type="http://schemas.openxmlformats.org/officeDocument/2006/relationships/customXml" Target="../ink/ink915.xml"/><Relationship Id="rId135" Type="http://schemas.openxmlformats.org/officeDocument/2006/relationships/customXml" Target="../ink/ink920.xml"/><Relationship Id="rId151" Type="http://schemas.openxmlformats.org/officeDocument/2006/relationships/customXml" Target="../ink/ink936.xml"/><Relationship Id="rId156" Type="http://schemas.openxmlformats.org/officeDocument/2006/relationships/customXml" Target="../ink/ink941.xml"/><Relationship Id="rId177" Type="http://schemas.openxmlformats.org/officeDocument/2006/relationships/customXml" Target="../ink/ink962.xml"/><Relationship Id="rId172" Type="http://schemas.openxmlformats.org/officeDocument/2006/relationships/customXml" Target="../ink/ink957.xml"/><Relationship Id="rId13" Type="http://schemas.openxmlformats.org/officeDocument/2006/relationships/customXml" Target="../ink/ink798.xml"/><Relationship Id="rId18" Type="http://schemas.openxmlformats.org/officeDocument/2006/relationships/customXml" Target="../ink/ink803.xml"/><Relationship Id="rId39" Type="http://schemas.openxmlformats.org/officeDocument/2006/relationships/customXml" Target="../ink/ink824.xml"/><Relationship Id="rId109" Type="http://schemas.openxmlformats.org/officeDocument/2006/relationships/customXml" Target="../ink/ink894.xml"/><Relationship Id="rId34" Type="http://schemas.openxmlformats.org/officeDocument/2006/relationships/customXml" Target="../ink/ink819.xml"/><Relationship Id="rId50" Type="http://schemas.openxmlformats.org/officeDocument/2006/relationships/customXml" Target="../ink/ink835.xml"/><Relationship Id="rId55" Type="http://schemas.openxmlformats.org/officeDocument/2006/relationships/customXml" Target="../ink/ink840.xml"/><Relationship Id="rId76" Type="http://schemas.openxmlformats.org/officeDocument/2006/relationships/customXml" Target="../ink/ink861.xml"/><Relationship Id="rId97" Type="http://schemas.openxmlformats.org/officeDocument/2006/relationships/customXml" Target="../ink/ink882.xml"/><Relationship Id="rId104" Type="http://schemas.openxmlformats.org/officeDocument/2006/relationships/customXml" Target="../ink/ink889.xml"/><Relationship Id="rId120" Type="http://schemas.openxmlformats.org/officeDocument/2006/relationships/customXml" Target="../ink/ink905.xml"/><Relationship Id="rId125" Type="http://schemas.openxmlformats.org/officeDocument/2006/relationships/customXml" Target="../ink/ink910.xml"/><Relationship Id="rId141" Type="http://schemas.openxmlformats.org/officeDocument/2006/relationships/customXml" Target="../ink/ink926.xml"/><Relationship Id="rId146" Type="http://schemas.openxmlformats.org/officeDocument/2006/relationships/customXml" Target="../ink/ink931.xml"/><Relationship Id="rId167" Type="http://schemas.openxmlformats.org/officeDocument/2006/relationships/customXml" Target="../ink/ink952.xml"/><Relationship Id="rId7" Type="http://schemas.openxmlformats.org/officeDocument/2006/relationships/image" Target="../media/image26.png"/><Relationship Id="rId71" Type="http://schemas.openxmlformats.org/officeDocument/2006/relationships/customXml" Target="../ink/ink856.xml"/><Relationship Id="rId92" Type="http://schemas.openxmlformats.org/officeDocument/2006/relationships/customXml" Target="../ink/ink877.xml"/><Relationship Id="rId162" Type="http://schemas.openxmlformats.org/officeDocument/2006/relationships/customXml" Target="../ink/ink947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14.xml"/><Relationship Id="rId24" Type="http://schemas.openxmlformats.org/officeDocument/2006/relationships/customXml" Target="../ink/ink809.xml"/><Relationship Id="rId40" Type="http://schemas.openxmlformats.org/officeDocument/2006/relationships/customXml" Target="../ink/ink825.xml"/><Relationship Id="rId45" Type="http://schemas.openxmlformats.org/officeDocument/2006/relationships/customXml" Target="../ink/ink830.xml"/><Relationship Id="rId66" Type="http://schemas.openxmlformats.org/officeDocument/2006/relationships/customXml" Target="../ink/ink851.xml"/><Relationship Id="rId87" Type="http://schemas.openxmlformats.org/officeDocument/2006/relationships/customXml" Target="../ink/ink872.xml"/><Relationship Id="rId110" Type="http://schemas.openxmlformats.org/officeDocument/2006/relationships/customXml" Target="../ink/ink895.xml"/><Relationship Id="rId115" Type="http://schemas.openxmlformats.org/officeDocument/2006/relationships/customXml" Target="../ink/ink900.xml"/><Relationship Id="rId131" Type="http://schemas.openxmlformats.org/officeDocument/2006/relationships/customXml" Target="../ink/ink916.xml"/><Relationship Id="rId136" Type="http://schemas.openxmlformats.org/officeDocument/2006/relationships/customXml" Target="../ink/ink921.xml"/><Relationship Id="rId157" Type="http://schemas.openxmlformats.org/officeDocument/2006/relationships/customXml" Target="../ink/ink942.xml"/><Relationship Id="rId178" Type="http://schemas.openxmlformats.org/officeDocument/2006/relationships/customXml" Target="../ink/ink963.xml"/><Relationship Id="rId61" Type="http://schemas.openxmlformats.org/officeDocument/2006/relationships/customXml" Target="../ink/ink846.xml"/><Relationship Id="rId82" Type="http://schemas.openxmlformats.org/officeDocument/2006/relationships/customXml" Target="../ink/ink867.xml"/><Relationship Id="rId152" Type="http://schemas.openxmlformats.org/officeDocument/2006/relationships/customXml" Target="../ink/ink937.xml"/><Relationship Id="rId173" Type="http://schemas.openxmlformats.org/officeDocument/2006/relationships/customXml" Target="../ink/ink958.xml"/><Relationship Id="rId19" Type="http://schemas.openxmlformats.org/officeDocument/2006/relationships/customXml" Target="../ink/ink804.xml"/><Relationship Id="rId14" Type="http://schemas.openxmlformats.org/officeDocument/2006/relationships/customXml" Target="../ink/ink799.xml"/><Relationship Id="rId30" Type="http://schemas.openxmlformats.org/officeDocument/2006/relationships/customXml" Target="../ink/ink815.xml"/><Relationship Id="rId35" Type="http://schemas.openxmlformats.org/officeDocument/2006/relationships/customXml" Target="../ink/ink820.xml"/><Relationship Id="rId56" Type="http://schemas.openxmlformats.org/officeDocument/2006/relationships/customXml" Target="../ink/ink841.xml"/><Relationship Id="rId77" Type="http://schemas.openxmlformats.org/officeDocument/2006/relationships/customXml" Target="../ink/ink862.xml"/><Relationship Id="rId100" Type="http://schemas.openxmlformats.org/officeDocument/2006/relationships/customXml" Target="../ink/ink885.xml"/><Relationship Id="rId105" Type="http://schemas.openxmlformats.org/officeDocument/2006/relationships/customXml" Target="../ink/ink890.xml"/><Relationship Id="rId126" Type="http://schemas.openxmlformats.org/officeDocument/2006/relationships/customXml" Target="../ink/ink911.xml"/><Relationship Id="rId147" Type="http://schemas.openxmlformats.org/officeDocument/2006/relationships/customXml" Target="../ink/ink932.xml"/><Relationship Id="rId168" Type="http://schemas.openxmlformats.org/officeDocument/2006/relationships/customXml" Target="../ink/ink953.xml"/><Relationship Id="rId8" Type="http://schemas.openxmlformats.org/officeDocument/2006/relationships/image" Target="../media/image27.png"/><Relationship Id="rId51" Type="http://schemas.openxmlformats.org/officeDocument/2006/relationships/customXml" Target="../ink/ink836.xml"/><Relationship Id="rId72" Type="http://schemas.openxmlformats.org/officeDocument/2006/relationships/customXml" Target="../ink/ink857.xml"/><Relationship Id="rId93" Type="http://schemas.openxmlformats.org/officeDocument/2006/relationships/customXml" Target="../ink/ink878.xml"/><Relationship Id="rId98" Type="http://schemas.openxmlformats.org/officeDocument/2006/relationships/customXml" Target="../ink/ink883.xml"/><Relationship Id="rId121" Type="http://schemas.openxmlformats.org/officeDocument/2006/relationships/customXml" Target="../ink/ink906.xml"/><Relationship Id="rId142" Type="http://schemas.openxmlformats.org/officeDocument/2006/relationships/customXml" Target="../ink/ink927.xml"/><Relationship Id="rId163" Type="http://schemas.openxmlformats.org/officeDocument/2006/relationships/customXml" Target="../ink/ink948.xml"/><Relationship Id="rId3" Type="http://schemas.openxmlformats.org/officeDocument/2006/relationships/image" Target="../media/image24.jpeg"/><Relationship Id="rId25" Type="http://schemas.openxmlformats.org/officeDocument/2006/relationships/customXml" Target="../ink/ink810.xml"/><Relationship Id="rId46" Type="http://schemas.openxmlformats.org/officeDocument/2006/relationships/customXml" Target="../ink/ink831.xml"/><Relationship Id="rId67" Type="http://schemas.openxmlformats.org/officeDocument/2006/relationships/customXml" Target="../ink/ink852.xml"/><Relationship Id="rId116" Type="http://schemas.openxmlformats.org/officeDocument/2006/relationships/customXml" Target="../ink/ink901.xml"/><Relationship Id="rId137" Type="http://schemas.openxmlformats.org/officeDocument/2006/relationships/customXml" Target="../ink/ink922.xml"/><Relationship Id="rId158" Type="http://schemas.openxmlformats.org/officeDocument/2006/relationships/customXml" Target="../ink/ink943.xml"/><Relationship Id="rId20" Type="http://schemas.openxmlformats.org/officeDocument/2006/relationships/customXml" Target="../ink/ink805.xml"/><Relationship Id="rId41" Type="http://schemas.openxmlformats.org/officeDocument/2006/relationships/customXml" Target="../ink/ink826.xml"/><Relationship Id="rId62" Type="http://schemas.openxmlformats.org/officeDocument/2006/relationships/customXml" Target="../ink/ink847.xml"/><Relationship Id="rId83" Type="http://schemas.openxmlformats.org/officeDocument/2006/relationships/customXml" Target="../ink/ink868.xml"/><Relationship Id="rId88" Type="http://schemas.openxmlformats.org/officeDocument/2006/relationships/customXml" Target="../ink/ink873.xml"/><Relationship Id="rId111" Type="http://schemas.openxmlformats.org/officeDocument/2006/relationships/customXml" Target="../ink/ink896.xml"/><Relationship Id="rId132" Type="http://schemas.openxmlformats.org/officeDocument/2006/relationships/customXml" Target="../ink/ink917.xml"/><Relationship Id="rId153" Type="http://schemas.openxmlformats.org/officeDocument/2006/relationships/customXml" Target="../ink/ink938.xml"/><Relationship Id="rId174" Type="http://schemas.openxmlformats.org/officeDocument/2006/relationships/customXml" Target="../ink/ink959.xml"/><Relationship Id="rId179" Type="http://schemas.openxmlformats.org/officeDocument/2006/relationships/customXml" Target="../ink/ink964.xml"/><Relationship Id="rId15" Type="http://schemas.openxmlformats.org/officeDocument/2006/relationships/customXml" Target="../ink/ink800.xml"/><Relationship Id="rId36" Type="http://schemas.openxmlformats.org/officeDocument/2006/relationships/customXml" Target="../ink/ink821.xml"/><Relationship Id="rId57" Type="http://schemas.openxmlformats.org/officeDocument/2006/relationships/customXml" Target="../ink/ink842.xml"/><Relationship Id="rId106" Type="http://schemas.openxmlformats.org/officeDocument/2006/relationships/customXml" Target="../ink/ink891.xml"/><Relationship Id="rId127" Type="http://schemas.openxmlformats.org/officeDocument/2006/relationships/customXml" Target="../ink/ink912.xml"/><Relationship Id="rId10" Type="http://schemas.openxmlformats.org/officeDocument/2006/relationships/customXml" Target="../ink/ink795.xml"/><Relationship Id="rId31" Type="http://schemas.openxmlformats.org/officeDocument/2006/relationships/customXml" Target="../ink/ink816.xml"/><Relationship Id="rId52" Type="http://schemas.openxmlformats.org/officeDocument/2006/relationships/customXml" Target="../ink/ink837.xml"/><Relationship Id="rId73" Type="http://schemas.openxmlformats.org/officeDocument/2006/relationships/customXml" Target="../ink/ink858.xml"/><Relationship Id="rId78" Type="http://schemas.openxmlformats.org/officeDocument/2006/relationships/customXml" Target="../ink/ink863.xml"/><Relationship Id="rId94" Type="http://schemas.openxmlformats.org/officeDocument/2006/relationships/customXml" Target="../ink/ink879.xml"/><Relationship Id="rId99" Type="http://schemas.openxmlformats.org/officeDocument/2006/relationships/customXml" Target="../ink/ink884.xml"/><Relationship Id="rId101" Type="http://schemas.openxmlformats.org/officeDocument/2006/relationships/customXml" Target="../ink/ink886.xml"/><Relationship Id="rId122" Type="http://schemas.openxmlformats.org/officeDocument/2006/relationships/customXml" Target="../ink/ink907.xml"/><Relationship Id="rId143" Type="http://schemas.openxmlformats.org/officeDocument/2006/relationships/customXml" Target="../ink/ink928.xml"/><Relationship Id="rId148" Type="http://schemas.openxmlformats.org/officeDocument/2006/relationships/customXml" Target="../ink/ink933.xml"/><Relationship Id="rId164" Type="http://schemas.openxmlformats.org/officeDocument/2006/relationships/customXml" Target="../ink/ink949.xml"/><Relationship Id="rId169" Type="http://schemas.openxmlformats.org/officeDocument/2006/relationships/customXml" Target="../ink/ink954.xml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26" Type="http://schemas.openxmlformats.org/officeDocument/2006/relationships/customXml" Target="../ink/ink811.xml"/><Relationship Id="rId47" Type="http://schemas.openxmlformats.org/officeDocument/2006/relationships/customXml" Target="../ink/ink832.xml"/><Relationship Id="rId68" Type="http://schemas.openxmlformats.org/officeDocument/2006/relationships/customXml" Target="../ink/ink853.xml"/><Relationship Id="rId89" Type="http://schemas.openxmlformats.org/officeDocument/2006/relationships/customXml" Target="../ink/ink874.xml"/><Relationship Id="rId112" Type="http://schemas.openxmlformats.org/officeDocument/2006/relationships/customXml" Target="../ink/ink897.xml"/><Relationship Id="rId133" Type="http://schemas.openxmlformats.org/officeDocument/2006/relationships/customXml" Target="../ink/ink918.xml"/><Relationship Id="rId154" Type="http://schemas.openxmlformats.org/officeDocument/2006/relationships/customXml" Target="../ink/ink939.xml"/><Relationship Id="rId175" Type="http://schemas.openxmlformats.org/officeDocument/2006/relationships/customXml" Target="../ink/ink960.xml"/><Relationship Id="rId16" Type="http://schemas.openxmlformats.org/officeDocument/2006/relationships/customXml" Target="../ink/ink801.xml"/><Relationship Id="rId37" Type="http://schemas.openxmlformats.org/officeDocument/2006/relationships/customXml" Target="../ink/ink822.xml"/><Relationship Id="rId58" Type="http://schemas.openxmlformats.org/officeDocument/2006/relationships/customXml" Target="../ink/ink843.xml"/><Relationship Id="rId79" Type="http://schemas.openxmlformats.org/officeDocument/2006/relationships/customXml" Target="../ink/ink864.xml"/><Relationship Id="rId102" Type="http://schemas.openxmlformats.org/officeDocument/2006/relationships/customXml" Target="../ink/ink887.xml"/><Relationship Id="rId123" Type="http://schemas.openxmlformats.org/officeDocument/2006/relationships/customXml" Target="../ink/ink908.xml"/><Relationship Id="rId144" Type="http://schemas.openxmlformats.org/officeDocument/2006/relationships/customXml" Target="../ink/ink929.xml"/><Relationship Id="rId90" Type="http://schemas.openxmlformats.org/officeDocument/2006/relationships/customXml" Target="../ink/ink875.xml"/><Relationship Id="rId165" Type="http://schemas.openxmlformats.org/officeDocument/2006/relationships/customXml" Target="../ink/ink950.xml"/><Relationship Id="rId27" Type="http://schemas.openxmlformats.org/officeDocument/2006/relationships/customXml" Target="../ink/ink812.xml"/><Relationship Id="rId48" Type="http://schemas.openxmlformats.org/officeDocument/2006/relationships/customXml" Target="../ink/ink833.xml"/><Relationship Id="rId69" Type="http://schemas.openxmlformats.org/officeDocument/2006/relationships/customXml" Target="../ink/ink854.xml"/><Relationship Id="rId113" Type="http://schemas.openxmlformats.org/officeDocument/2006/relationships/customXml" Target="../ink/ink898.xml"/><Relationship Id="rId134" Type="http://schemas.openxmlformats.org/officeDocument/2006/relationships/customXml" Target="../ink/ink919.xml"/><Relationship Id="rId80" Type="http://schemas.openxmlformats.org/officeDocument/2006/relationships/customXml" Target="../ink/ink865.xml"/><Relationship Id="rId155" Type="http://schemas.openxmlformats.org/officeDocument/2006/relationships/customXml" Target="../ink/ink940.xml"/><Relationship Id="rId176" Type="http://schemas.openxmlformats.org/officeDocument/2006/relationships/customXml" Target="../ink/ink961.xml"/><Relationship Id="rId17" Type="http://schemas.openxmlformats.org/officeDocument/2006/relationships/customXml" Target="../ink/ink802.xml"/><Relationship Id="rId38" Type="http://schemas.openxmlformats.org/officeDocument/2006/relationships/customXml" Target="../ink/ink823.xml"/><Relationship Id="rId59" Type="http://schemas.openxmlformats.org/officeDocument/2006/relationships/customXml" Target="../ink/ink844.xml"/><Relationship Id="rId103" Type="http://schemas.openxmlformats.org/officeDocument/2006/relationships/customXml" Target="../ink/ink888.xml"/><Relationship Id="rId124" Type="http://schemas.openxmlformats.org/officeDocument/2006/relationships/customXml" Target="../ink/ink909.xml"/><Relationship Id="rId70" Type="http://schemas.openxmlformats.org/officeDocument/2006/relationships/customXml" Target="../ink/ink855.xml"/><Relationship Id="rId91" Type="http://schemas.openxmlformats.org/officeDocument/2006/relationships/customXml" Target="../ink/ink876.xml"/><Relationship Id="rId145" Type="http://schemas.openxmlformats.org/officeDocument/2006/relationships/customXml" Target="../ink/ink930.xml"/><Relationship Id="rId166" Type="http://schemas.openxmlformats.org/officeDocument/2006/relationships/customXml" Target="../ink/ink95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72.xml"/><Relationship Id="rId21" Type="http://schemas.openxmlformats.org/officeDocument/2006/relationships/customXml" Target="../ink/ink976.xml"/><Relationship Id="rId63" Type="http://schemas.openxmlformats.org/officeDocument/2006/relationships/customXml" Target="../ink/ink1018.xml"/><Relationship Id="rId159" Type="http://schemas.openxmlformats.org/officeDocument/2006/relationships/customXml" Target="../ink/ink1114.xml"/><Relationship Id="rId170" Type="http://schemas.openxmlformats.org/officeDocument/2006/relationships/customXml" Target="../ink/ink1125.xml"/><Relationship Id="rId191" Type="http://schemas.openxmlformats.org/officeDocument/2006/relationships/customXml" Target="../ink/ink1146.xml"/><Relationship Id="rId205" Type="http://schemas.openxmlformats.org/officeDocument/2006/relationships/customXml" Target="../ink/ink1160.xml"/><Relationship Id="rId226" Type="http://schemas.openxmlformats.org/officeDocument/2006/relationships/customXml" Target="../ink/ink1181.xml"/><Relationship Id="rId247" Type="http://schemas.openxmlformats.org/officeDocument/2006/relationships/customXml" Target="../ink/ink1202.xml"/><Relationship Id="rId107" Type="http://schemas.openxmlformats.org/officeDocument/2006/relationships/customXml" Target="../ink/ink1062.xml"/><Relationship Id="rId11" Type="http://schemas.openxmlformats.org/officeDocument/2006/relationships/customXml" Target="../ink/ink966.xml"/><Relationship Id="rId32" Type="http://schemas.openxmlformats.org/officeDocument/2006/relationships/customXml" Target="../ink/ink987.xml"/><Relationship Id="rId53" Type="http://schemas.openxmlformats.org/officeDocument/2006/relationships/customXml" Target="../ink/ink1008.xml"/><Relationship Id="rId74" Type="http://schemas.openxmlformats.org/officeDocument/2006/relationships/customXml" Target="../ink/ink1029.xml"/><Relationship Id="rId128" Type="http://schemas.openxmlformats.org/officeDocument/2006/relationships/customXml" Target="../ink/ink1083.xml"/><Relationship Id="rId149" Type="http://schemas.openxmlformats.org/officeDocument/2006/relationships/customXml" Target="../ink/ink1104.xml"/><Relationship Id="rId5" Type="http://schemas.openxmlformats.org/officeDocument/2006/relationships/image" Target="../media/image29.png"/><Relationship Id="rId95" Type="http://schemas.openxmlformats.org/officeDocument/2006/relationships/customXml" Target="../ink/ink1050.xml"/><Relationship Id="rId160" Type="http://schemas.openxmlformats.org/officeDocument/2006/relationships/customXml" Target="../ink/ink1115.xml"/><Relationship Id="rId181" Type="http://schemas.openxmlformats.org/officeDocument/2006/relationships/customXml" Target="../ink/ink1136.xml"/><Relationship Id="rId216" Type="http://schemas.openxmlformats.org/officeDocument/2006/relationships/customXml" Target="../ink/ink1171.xml"/><Relationship Id="rId237" Type="http://schemas.openxmlformats.org/officeDocument/2006/relationships/customXml" Target="../ink/ink1192.xml"/><Relationship Id="rId258" Type="http://schemas.openxmlformats.org/officeDocument/2006/relationships/customXml" Target="../ink/ink1213.xml"/><Relationship Id="rId22" Type="http://schemas.openxmlformats.org/officeDocument/2006/relationships/customXml" Target="../ink/ink977.xml"/><Relationship Id="rId43" Type="http://schemas.openxmlformats.org/officeDocument/2006/relationships/customXml" Target="../ink/ink998.xml"/><Relationship Id="rId64" Type="http://schemas.openxmlformats.org/officeDocument/2006/relationships/customXml" Target="../ink/ink1019.xml"/><Relationship Id="rId118" Type="http://schemas.openxmlformats.org/officeDocument/2006/relationships/customXml" Target="../ink/ink1073.xml"/><Relationship Id="rId139" Type="http://schemas.openxmlformats.org/officeDocument/2006/relationships/customXml" Target="../ink/ink1094.xml"/><Relationship Id="rId85" Type="http://schemas.openxmlformats.org/officeDocument/2006/relationships/customXml" Target="../ink/ink1040.xml"/><Relationship Id="rId150" Type="http://schemas.openxmlformats.org/officeDocument/2006/relationships/customXml" Target="../ink/ink1105.xml"/><Relationship Id="rId171" Type="http://schemas.openxmlformats.org/officeDocument/2006/relationships/customXml" Target="../ink/ink1126.xml"/><Relationship Id="rId192" Type="http://schemas.openxmlformats.org/officeDocument/2006/relationships/customXml" Target="../ink/ink1147.xml"/><Relationship Id="rId206" Type="http://schemas.openxmlformats.org/officeDocument/2006/relationships/customXml" Target="../ink/ink1161.xml"/><Relationship Id="rId227" Type="http://schemas.openxmlformats.org/officeDocument/2006/relationships/customXml" Target="../ink/ink1182.xml"/><Relationship Id="rId248" Type="http://schemas.openxmlformats.org/officeDocument/2006/relationships/customXml" Target="../ink/ink1203.xml"/><Relationship Id="rId12" Type="http://schemas.openxmlformats.org/officeDocument/2006/relationships/customXml" Target="../ink/ink967.xml"/><Relationship Id="rId33" Type="http://schemas.openxmlformats.org/officeDocument/2006/relationships/customXml" Target="../ink/ink988.xml"/><Relationship Id="rId108" Type="http://schemas.openxmlformats.org/officeDocument/2006/relationships/customXml" Target="../ink/ink1063.xml"/><Relationship Id="rId129" Type="http://schemas.openxmlformats.org/officeDocument/2006/relationships/customXml" Target="../ink/ink1084.xml"/><Relationship Id="rId54" Type="http://schemas.openxmlformats.org/officeDocument/2006/relationships/customXml" Target="../ink/ink1009.xml"/><Relationship Id="rId75" Type="http://schemas.openxmlformats.org/officeDocument/2006/relationships/customXml" Target="../ink/ink1030.xml"/><Relationship Id="rId96" Type="http://schemas.openxmlformats.org/officeDocument/2006/relationships/customXml" Target="../ink/ink1051.xml"/><Relationship Id="rId140" Type="http://schemas.openxmlformats.org/officeDocument/2006/relationships/customXml" Target="../ink/ink1095.xml"/><Relationship Id="rId161" Type="http://schemas.openxmlformats.org/officeDocument/2006/relationships/customXml" Target="../ink/ink1116.xml"/><Relationship Id="rId182" Type="http://schemas.openxmlformats.org/officeDocument/2006/relationships/customXml" Target="../ink/ink1137.xml"/><Relationship Id="rId217" Type="http://schemas.openxmlformats.org/officeDocument/2006/relationships/customXml" Target="../ink/ink1172.xml"/><Relationship Id="rId6" Type="http://schemas.openxmlformats.org/officeDocument/2006/relationships/image" Target="../media/image29.png"/><Relationship Id="rId238" Type="http://schemas.openxmlformats.org/officeDocument/2006/relationships/customXml" Target="../ink/ink1193.xml"/><Relationship Id="rId259" Type="http://schemas.openxmlformats.org/officeDocument/2006/relationships/customXml" Target="../ink/ink1214.xml"/><Relationship Id="rId23" Type="http://schemas.openxmlformats.org/officeDocument/2006/relationships/customXml" Target="../ink/ink978.xml"/><Relationship Id="rId119" Type="http://schemas.openxmlformats.org/officeDocument/2006/relationships/customXml" Target="../ink/ink1074.xml"/><Relationship Id="rId44" Type="http://schemas.openxmlformats.org/officeDocument/2006/relationships/customXml" Target="../ink/ink999.xml"/><Relationship Id="rId65" Type="http://schemas.openxmlformats.org/officeDocument/2006/relationships/customXml" Target="../ink/ink1020.xml"/><Relationship Id="rId86" Type="http://schemas.openxmlformats.org/officeDocument/2006/relationships/customXml" Target="../ink/ink1041.xml"/><Relationship Id="rId130" Type="http://schemas.openxmlformats.org/officeDocument/2006/relationships/customXml" Target="../ink/ink1085.xml"/><Relationship Id="rId151" Type="http://schemas.openxmlformats.org/officeDocument/2006/relationships/customXml" Target="../ink/ink1106.xml"/><Relationship Id="rId172" Type="http://schemas.openxmlformats.org/officeDocument/2006/relationships/customXml" Target="../ink/ink1127.xml"/><Relationship Id="rId193" Type="http://schemas.openxmlformats.org/officeDocument/2006/relationships/customXml" Target="../ink/ink1148.xml"/><Relationship Id="rId207" Type="http://schemas.openxmlformats.org/officeDocument/2006/relationships/customXml" Target="../ink/ink1162.xml"/><Relationship Id="rId228" Type="http://schemas.openxmlformats.org/officeDocument/2006/relationships/customXml" Target="../ink/ink1183.xml"/><Relationship Id="rId249" Type="http://schemas.openxmlformats.org/officeDocument/2006/relationships/customXml" Target="../ink/ink1204.xml"/><Relationship Id="rId13" Type="http://schemas.openxmlformats.org/officeDocument/2006/relationships/customXml" Target="../ink/ink968.xml"/><Relationship Id="rId109" Type="http://schemas.openxmlformats.org/officeDocument/2006/relationships/customXml" Target="../ink/ink1064.xml"/><Relationship Id="rId260" Type="http://schemas.openxmlformats.org/officeDocument/2006/relationships/customXml" Target="../ink/ink1215.xml"/><Relationship Id="rId34" Type="http://schemas.openxmlformats.org/officeDocument/2006/relationships/customXml" Target="../ink/ink989.xml"/><Relationship Id="rId55" Type="http://schemas.openxmlformats.org/officeDocument/2006/relationships/customXml" Target="../ink/ink1010.xml"/><Relationship Id="rId76" Type="http://schemas.openxmlformats.org/officeDocument/2006/relationships/customXml" Target="../ink/ink1031.xml"/><Relationship Id="rId97" Type="http://schemas.openxmlformats.org/officeDocument/2006/relationships/customXml" Target="../ink/ink1052.xml"/><Relationship Id="rId120" Type="http://schemas.openxmlformats.org/officeDocument/2006/relationships/customXml" Target="../ink/ink1075.xml"/><Relationship Id="rId141" Type="http://schemas.openxmlformats.org/officeDocument/2006/relationships/customXml" Target="../ink/ink1096.xml"/><Relationship Id="rId7" Type="http://schemas.openxmlformats.org/officeDocument/2006/relationships/image" Target="../media/image30.jpeg"/><Relationship Id="rId162" Type="http://schemas.openxmlformats.org/officeDocument/2006/relationships/customXml" Target="../ink/ink1117.xml"/><Relationship Id="rId183" Type="http://schemas.openxmlformats.org/officeDocument/2006/relationships/customXml" Target="../ink/ink1138.xml"/><Relationship Id="rId218" Type="http://schemas.openxmlformats.org/officeDocument/2006/relationships/customXml" Target="../ink/ink1173.xml"/><Relationship Id="rId239" Type="http://schemas.openxmlformats.org/officeDocument/2006/relationships/customXml" Target="../ink/ink1194.xml"/><Relationship Id="rId250" Type="http://schemas.openxmlformats.org/officeDocument/2006/relationships/customXml" Target="../ink/ink1205.xml"/><Relationship Id="rId24" Type="http://schemas.openxmlformats.org/officeDocument/2006/relationships/customXml" Target="../ink/ink979.xml"/><Relationship Id="rId45" Type="http://schemas.openxmlformats.org/officeDocument/2006/relationships/customXml" Target="../ink/ink1000.xml"/><Relationship Id="rId66" Type="http://schemas.openxmlformats.org/officeDocument/2006/relationships/customXml" Target="../ink/ink1021.xml"/><Relationship Id="rId87" Type="http://schemas.openxmlformats.org/officeDocument/2006/relationships/customXml" Target="../ink/ink1042.xml"/><Relationship Id="rId110" Type="http://schemas.openxmlformats.org/officeDocument/2006/relationships/customXml" Target="../ink/ink1065.xml"/><Relationship Id="rId131" Type="http://schemas.openxmlformats.org/officeDocument/2006/relationships/customXml" Target="../ink/ink1086.xml"/><Relationship Id="rId152" Type="http://schemas.openxmlformats.org/officeDocument/2006/relationships/customXml" Target="../ink/ink1107.xml"/><Relationship Id="rId173" Type="http://schemas.openxmlformats.org/officeDocument/2006/relationships/customXml" Target="../ink/ink1128.xml"/><Relationship Id="rId194" Type="http://schemas.openxmlformats.org/officeDocument/2006/relationships/customXml" Target="../ink/ink1149.xml"/><Relationship Id="rId208" Type="http://schemas.openxmlformats.org/officeDocument/2006/relationships/customXml" Target="../ink/ink1163.xml"/><Relationship Id="rId229" Type="http://schemas.openxmlformats.org/officeDocument/2006/relationships/customXml" Target="../ink/ink1184.xml"/><Relationship Id="rId240" Type="http://schemas.openxmlformats.org/officeDocument/2006/relationships/customXml" Target="../ink/ink1195.xml"/><Relationship Id="rId261" Type="http://schemas.openxmlformats.org/officeDocument/2006/relationships/customXml" Target="../ink/ink1216.xml"/><Relationship Id="rId14" Type="http://schemas.openxmlformats.org/officeDocument/2006/relationships/customXml" Target="../ink/ink969.xml"/><Relationship Id="rId35" Type="http://schemas.openxmlformats.org/officeDocument/2006/relationships/customXml" Target="../ink/ink990.xml"/><Relationship Id="rId56" Type="http://schemas.openxmlformats.org/officeDocument/2006/relationships/customXml" Target="../ink/ink1011.xml"/><Relationship Id="rId77" Type="http://schemas.openxmlformats.org/officeDocument/2006/relationships/customXml" Target="../ink/ink1032.xml"/><Relationship Id="rId100" Type="http://schemas.openxmlformats.org/officeDocument/2006/relationships/customXml" Target="../ink/ink1055.xml"/><Relationship Id="rId8" Type="http://schemas.openxmlformats.org/officeDocument/2006/relationships/image" Target="../media/image31.png"/><Relationship Id="rId98" Type="http://schemas.openxmlformats.org/officeDocument/2006/relationships/customXml" Target="../ink/ink1053.xml"/><Relationship Id="rId121" Type="http://schemas.openxmlformats.org/officeDocument/2006/relationships/customXml" Target="../ink/ink1076.xml"/><Relationship Id="rId142" Type="http://schemas.openxmlformats.org/officeDocument/2006/relationships/customXml" Target="../ink/ink1097.xml"/><Relationship Id="rId163" Type="http://schemas.openxmlformats.org/officeDocument/2006/relationships/customXml" Target="../ink/ink1118.xml"/><Relationship Id="rId184" Type="http://schemas.openxmlformats.org/officeDocument/2006/relationships/customXml" Target="../ink/ink1139.xml"/><Relationship Id="rId219" Type="http://schemas.openxmlformats.org/officeDocument/2006/relationships/customXml" Target="../ink/ink1174.xml"/><Relationship Id="rId230" Type="http://schemas.openxmlformats.org/officeDocument/2006/relationships/customXml" Target="../ink/ink1185.xml"/><Relationship Id="rId251" Type="http://schemas.openxmlformats.org/officeDocument/2006/relationships/customXml" Target="../ink/ink1206.xml"/><Relationship Id="rId25" Type="http://schemas.openxmlformats.org/officeDocument/2006/relationships/customXml" Target="../ink/ink980.xml"/><Relationship Id="rId46" Type="http://schemas.openxmlformats.org/officeDocument/2006/relationships/customXml" Target="../ink/ink1001.xml"/><Relationship Id="rId67" Type="http://schemas.openxmlformats.org/officeDocument/2006/relationships/customXml" Target="../ink/ink1022.xml"/><Relationship Id="rId88" Type="http://schemas.openxmlformats.org/officeDocument/2006/relationships/customXml" Target="../ink/ink1043.xml"/><Relationship Id="rId111" Type="http://schemas.openxmlformats.org/officeDocument/2006/relationships/customXml" Target="../ink/ink1066.xml"/><Relationship Id="rId132" Type="http://schemas.openxmlformats.org/officeDocument/2006/relationships/customXml" Target="../ink/ink1087.xml"/><Relationship Id="rId153" Type="http://schemas.openxmlformats.org/officeDocument/2006/relationships/customXml" Target="../ink/ink1108.xml"/><Relationship Id="rId174" Type="http://schemas.openxmlformats.org/officeDocument/2006/relationships/customXml" Target="../ink/ink1129.xml"/><Relationship Id="rId195" Type="http://schemas.openxmlformats.org/officeDocument/2006/relationships/customXml" Target="../ink/ink1150.xml"/><Relationship Id="rId209" Type="http://schemas.openxmlformats.org/officeDocument/2006/relationships/customXml" Target="../ink/ink1164.xml"/><Relationship Id="rId220" Type="http://schemas.openxmlformats.org/officeDocument/2006/relationships/customXml" Target="../ink/ink1175.xml"/><Relationship Id="rId241" Type="http://schemas.openxmlformats.org/officeDocument/2006/relationships/customXml" Target="../ink/ink1196.xml"/><Relationship Id="rId15" Type="http://schemas.openxmlformats.org/officeDocument/2006/relationships/customXml" Target="../ink/ink970.xml"/><Relationship Id="rId36" Type="http://schemas.openxmlformats.org/officeDocument/2006/relationships/customXml" Target="../ink/ink991.xml"/><Relationship Id="rId57" Type="http://schemas.openxmlformats.org/officeDocument/2006/relationships/customXml" Target="../ink/ink1012.xml"/><Relationship Id="rId262" Type="http://schemas.openxmlformats.org/officeDocument/2006/relationships/customXml" Target="../ink/ink1217.xml"/><Relationship Id="rId78" Type="http://schemas.openxmlformats.org/officeDocument/2006/relationships/customXml" Target="../ink/ink1033.xml"/><Relationship Id="rId99" Type="http://schemas.openxmlformats.org/officeDocument/2006/relationships/customXml" Target="../ink/ink1054.xml"/><Relationship Id="rId101" Type="http://schemas.openxmlformats.org/officeDocument/2006/relationships/customXml" Target="../ink/ink1056.xml"/><Relationship Id="rId122" Type="http://schemas.openxmlformats.org/officeDocument/2006/relationships/customXml" Target="../ink/ink1077.xml"/><Relationship Id="rId143" Type="http://schemas.openxmlformats.org/officeDocument/2006/relationships/customXml" Target="../ink/ink1098.xml"/><Relationship Id="rId164" Type="http://schemas.openxmlformats.org/officeDocument/2006/relationships/customXml" Target="../ink/ink1119.xml"/><Relationship Id="rId185" Type="http://schemas.openxmlformats.org/officeDocument/2006/relationships/customXml" Target="../ink/ink1140.xml"/><Relationship Id="rId9" Type="http://schemas.openxmlformats.org/officeDocument/2006/relationships/image" Target="../media/image31.png"/><Relationship Id="rId210" Type="http://schemas.openxmlformats.org/officeDocument/2006/relationships/customXml" Target="../ink/ink1165.xml"/><Relationship Id="rId26" Type="http://schemas.openxmlformats.org/officeDocument/2006/relationships/customXml" Target="../ink/ink981.xml"/><Relationship Id="rId231" Type="http://schemas.openxmlformats.org/officeDocument/2006/relationships/customXml" Target="../ink/ink1186.xml"/><Relationship Id="rId252" Type="http://schemas.openxmlformats.org/officeDocument/2006/relationships/customXml" Target="../ink/ink1207.xml"/><Relationship Id="rId47" Type="http://schemas.openxmlformats.org/officeDocument/2006/relationships/customXml" Target="../ink/ink1002.xml"/><Relationship Id="rId68" Type="http://schemas.openxmlformats.org/officeDocument/2006/relationships/customXml" Target="../ink/ink1023.xml"/><Relationship Id="rId89" Type="http://schemas.openxmlformats.org/officeDocument/2006/relationships/customXml" Target="../ink/ink1044.xml"/><Relationship Id="rId112" Type="http://schemas.openxmlformats.org/officeDocument/2006/relationships/customXml" Target="../ink/ink1067.xml"/><Relationship Id="rId133" Type="http://schemas.openxmlformats.org/officeDocument/2006/relationships/customXml" Target="../ink/ink1088.xml"/><Relationship Id="rId154" Type="http://schemas.openxmlformats.org/officeDocument/2006/relationships/customXml" Target="../ink/ink1109.xml"/><Relationship Id="rId175" Type="http://schemas.openxmlformats.org/officeDocument/2006/relationships/customXml" Target="../ink/ink1130.xml"/><Relationship Id="rId196" Type="http://schemas.openxmlformats.org/officeDocument/2006/relationships/customXml" Target="../ink/ink1151.xml"/><Relationship Id="rId200" Type="http://schemas.openxmlformats.org/officeDocument/2006/relationships/customXml" Target="../ink/ink1155.xml"/><Relationship Id="rId16" Type="http://schemas.openxmlformats.org/officeDocument/2006/relationships/customXml" Target="../ink/ink971.xml"/><Relationship Id="rId221" Type="http://schemas.openxmlformats.org/officeDocument/2006/relationships/customXml" Target="../ink/ink1176.xml"/><Relationship Id="rId242" Type="http://schemas.openxmlformats.org/officeDocument/2006/relationships/customXml" Target="../ink/ink1197.xml"/><Relationship Id="rId263" Type="http://schemas.openxmlformats.org/officeDocument/2006/relationships/customXml" Target="../ink/ink1218.xml"/><Relationship Id="rId37" Type="http://schemas.openxmlformats.org/officeDocument/2006/relationships/customXml" Target="../ink/ink992.xml"/><Relationship Id="rId58" Type="http://schemas.openxmlformats.org/officeDocument/2006/relationships/customXml" Target="../ink/ink1013.xml"/><Relationship Id="rId79" Type="http://schemas.openxmlformats.org/officeDocument/2006/relationships/customXml" Target="../ink/ink1034.xml"/><Relationship Id="rId102" Type="http://schemas.openxmlformats.org/officeDocument/2006/relationships/customXml" Target="../ink/ink1057.xml"/><Relationship Id="rId123" Type="http://schemas.openxmlformats.org/officeDocument/2006/relationships/customXml" Target="../ink/ink1078.xml"/><Relationship Id="rId144" Type="http://schemas.openxmlformats.org/officeDocument/2006/relationships/customXml" Target="../ink/ink1099.xml"/><Relationship Id="rId90" Type="http://schemas.openxmlformats.org/officeDocument/2006/relationships/customXml" Target="../ink/ink1045.xml"/><Relationship Id="rId165" Type="http://schemas.openxmlformats.org/officeDocument/2006/relationships/customXml" Target="../ink/ink1120.xml"/><Relationship Id="rId186" Type="http://schemas.openxmlformats.org/officeDocument/2006/relationships/customXml" Target="../ink/ink1141.xml"/><Relationship Id="rId211" Type="http://schemas.openxmlformats.org/officeDocument/2006/relationships/customXml" Target="../ink/ink1166.xml"/><Relationship Id="rId232" Type="http://schemas.openxmlformats.org/officeDocument/2006/relationships/customXml" Target="../ink/ink1187.xml"/><Relationship Id="rId253" Type="http://schemas.openxmlformats.org/officeDocument/2006/relationships/customXml" Target="../ink/ink1208.xml"/><Relationship Id="rId27" Type="http://schemas.openxmlformats.org/officeDocument/2006/relationships/customXml" Target="../ink/ink982.xml"/><Relationship Id="rId48" Type="http://schemas.openxmlformats.org/officeDocument/2006/relationships/customXml" Target="../ink/ink1003.xml"/><Relationship Id="rId69" Type="http://schemas.openxmlformats.org/officeDocument/2006/relationships/customXml" Target="../ink/ink1024.xml"/><Relationship Id="rId113" Type="http://schemas.openxmlformats.org/officeDocument/2006/relationships/customXml" Target="../ink/ink1068.xml"/><Relationship Id="rId134" Type="http://schemas.openxmlformats.org/officeDocument/2006/relationships/customXml" Target="../ink/ink1089.xml"/><Relationship Id="rId80" Type="http://schemas.openxmlformats.org/officeDocument/2006/relationships/customXml" Target="../ink/ink1035.xml"/><Relationship Id="rId155" Type="http://schemas.openxmlformats.org/officeDocument/2006/relationships/customXml" Target="../ink/ink1110.xml"/><Relationship Id="rId176" Type="http://schemas.openxmlformats.org/officeDocument/2006/relationships/customXml" Target="../ink/ink1131.xml"/><Relationship Id="rId197" Type="http://schemas.openxmlformats.org/officeDocument/2006/relationships/customXml" Target="../ink/ink1152.xml"/><Relationship Id="rId201" Type="http://schemas.openxmlformats.org/officeDocument/2006/relationships/customXml" Target="../ink/ink1156.xml"/><Relationship Id="rId222" Type="http://schemas.openxmlformats.org/officeDocument/2006/relationships/customXml" Target="../ink/ink1177.xml"/><Relationship Id="rId243" Type="http://schemas.openxmlformats.org/officeDocument/2006/relationships/customXml" Target="../ink/ink1198.xml"/><Relationship Id="rId264" Type="http://schemas.openxmlformats.org/officeDocument/2006/relationships/customXml" Target="../ink/ink1219.xml"/><Relationship Id="rId17" Type="http://schemas.openxmlformats.org/officeDocument/2006/relationships/customXml" Target="../ink/ink972.xml"/><Relationship Id="rId38" Type="http://schemas.openxmlformats.org/officeDocument/2006/relationships/customXml" Target="../ink/ink993.xml"/><Relationship Id="rId59" Type="http://schemas.openxmlformats.org/officeDocument/2006/relationships/customXml" Target="../ink/ink1014.xml"/><Relationship Id="rId103" Type="http://schemas.openxmlformats.org/officeDocument/2006/relationships/customXml" Target="../ink/ink1058.xml"/><Relationship Id="rId124" Type="http://schemas.openxmlformats.org/officeDocument/2006/relationships/customXml" Target="../ink/ink1079.xml"/><Relationship Id="rId70" Type="http://schemas.openxmlformats.org/officeDocument/2006/relationships/customXml" Target="../ink/ink1025.xml"/><Relationship Id="rId91" Type="http://schemas.openxmlformats.org/officeDocument/2006/relationships/customXml" Target="../ink/ink1046.xml"/><Relationship Id="rId145" Type="http://schemas.openxmlformats.org/officeDocument/2006/relationships/customXml" Target="../ink/ink1100.xml"/><Relationship Id="rId166" Type="http://schemas.openxmlformats.org/officeDocument/2006/relationships/customXml" Target="../ink/ink1121.xml"/><Relationship Id="rId187" Type="http://schemas.openxmlformats.org/officeDocument/2006/relationships/customXml" Target="../ink/ink1142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167.xml"/><Relationship Id="rId233" Type="http://schemas.openxmlformats.org/officeDocument/2006/relationships/customXml" Target="../ink/ink1188.xml"/><Relationship Id="rId254" Type="http://schemas.openxmlformats.org/officeDocument/2006/relationships/customXml" Target="../ink/ink1209.xml"/><Relationship Id="rId28" Type="http://schemas.openxmlformats.org/officeDocument/2006/relationships/customXml" Target="../ink/ink983.xml"/><Relationship Id="rId49" Type="http://schemas.openxmlformats.org/officeDocument/2006/relationships/customXml" Target="../ink/ink1004.xml"/><Relationship Id="rId114" Type="http://schemas.openxmlformats.org/officeDocument/2006/relationships/customXml" Target="../ink/ink1069.xml"/><Relationship Id="rId60" Type="http://schemas.openxmlformats.org/officeDocument/2006/relationships/customXml" Target="../ink/ink1015.xml"/><Relationship Id="rId81" Type="http://schemas.openxmlformats.org/officeDocument/2006/relationships/customXml" Target="../ink/ink1036.xml"/><Relationship Id="rId135" Type="http://schemas.openxmlformats.org/officeDocument/2006/relationships/customXml" Target="../ink/ink1090.xml"/><Relationship Id="rId156" Type="http://schemas.openxmlformats.org/officeDocument/2006/relationships/customXml" Target="../ink/ink1111.xml"/><Relationship Id="rId177" Type="http://schemas.openxmlformats.org/officeDocument/2006/relationships/customXml" Target="../ink/ink1132.xml"/><Relationship Id="rId198" Type="http://schemas.openxmlformats.org/officeDocument/2006/relationships/customXml" Target="../ink/ink1153.xml"/><Relationship Id="rId202" Type="http://schemas.openxmlformats.org/officeDocument/2006/relationships/customXml" Target="../ink/ink1157.xml"/><Relationship Id="rId223" Type="http://schemas.openxmlformats.org/officeDocument/2006/relationships/customXml" Target="../ink/ink1178.xml"/><Relationship Id="rId244" Type="http://schemas.openxmlformats.org/officeDocument/2006/relationships/customXml" Target="../ink/ink1199.xml"/><Relationship Id="rId18" Type="http://schemas.openxmlformats.org/officeDocument/2006/relationships/customXml" Target="../ink/ink973.xml"/><Relationship Id="rId39" Type="http://schemas.openxmlformats.org/officeDocument/2006/relationships/customXml" Target="../ink/ink994.xml"/><Relationship Id="rId50" Type="http://schemas.openxmlformats.org/officeDocument/2006/relationships/customXml" Target="../ink/ink1005.xml"/><Relationship Id="rId104" Type="http://schemas.openxmlformats.org/officeDocument/2006/relationships/customXml" Target="../ink/ink1059.xml"/><Relationship Id="rId125" Type="http://schemas.openxmlformats.org/officeDocument/2006/relationships/customXml" Target="../ink/ink1080.xml"/><Relationship Id="rId146" Type="http://schemas.openxmlformats.org/officeDocument/2006/relationships/customXml" Target="../ink/ink1101.xml"/><Relationship Id="rId167" Type="http://schemas.openxmlformats.org/officeDocument/2006/relationships/customXml" Target="../ink/ink1122.xml"/><Relationship Id="rId188" Type="http://schemas.openxmlformats.org/officeDocument/2006/relationships/customXml" Target="../ink/ink1143.xml"/><Relationship Id="rId71" Type="http://schemas.openxmlformats.org/officeDocument/2006/relationships/customXml" Target="../ink/ink1026.xml"/><Relationship Id="rId92" Type="http://schemas.openxmlformats.org/officeDocument/2006/relationships/customXml" Target="../ink/ink1047.xml"/><Relationship Id="rId213" Type="http://schemas.openxmlformats.org/officeDocument/2006/relationships/customXml" Target="../ink/ink1168.xml"/><Relationship Id="rId234" Type="http://schemas.openxmlformats.org/officeDocument/2006/relationships/customXml" Target="../ink/ink1189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984.xml"/><Relationship Id="rId255" Type="http://schemas.openxmlformats.org/officeDocument/2006/relationships/customXml" Target="../ink/ink1210.xml"/><Relationship Id="rId40" Type="http://schemas.openxmlformats.org/officeDocument/2006/relationships/customXml" Target="../ink/ink995.xml"/><Relationship Id="rId115" Type="http://schemas.openxmlformats.org/officeDocument/2006/relationships/customXml" Target="../ink/ink1070.xml"/><Relationship Id="rId136" Type="http://schemas.openxmlformats.org/officeDocument/2006/relationships/customXml" Target="../ink/ink1091.xml"/><Relationship Id="rId157" Type="http://schemas.openxmlformats.org/officeDocument/2006/relationships/customXml" Target="../ink/ink1112.xml"/><Relationship Id="rId178" Type="http://schemas.openxmlformats.org/officeDocument/2006/relationships/customXml" Target="../ink/ink1133.xml"/><Relationship Id="rId61" Type="http://schemas.openxmlformats.org/officeDocument/2006/relationships/customXml" Target="../ink/ink1016.xml"/><Relationship Id="rId82" Type="http://schemas.openxmlformats.org/officeDocument/2006/relationships/customXml" Target="../ink/ink1037.xml"/><Relationship Id="rId199" Type="http://schemas.openxmlformats.org/officeDocument/2006/relationships/customXml" Target="../ink/ink1154.xml"/><Relationship Id="rId203" Type="http://schemas.openxmlformats.org/officeDocument/2006/relationships/customXml" Target="../ink/ink1158.xml"/><Relationship Id="rId19" Type="http://schemas.openxmlformats.org/officeDocument/2006/relationships/customXml" Target="../ink/ink974.xml"/><Relationship Id="rId224" Type="http://schemas.openxmlformats.org/officeDocument/2006/relationships/customXml" Target="../ink/ink1179.xml"/><Relationship Id="rId245" Type="http://schemas.openxmlformats.org/officeDocument/2006/relationships/customXml" Target="../ink/ink1200.xml"/><Relationship Id="rId30" Type="http://schemas.openxmlformats.org/officeDocument/2006/relationships/customXml" Target="../ink/ink985.xml"/><Relationship Id="rId105" Type="http://schemas.openxmlformats.org/officeDocument/2006/relationships/customXml" Target="../ink/ink1060.xml"/><Relationship Id="rId126" Type="http://schemas.openxmlformats.org/officeDocument/2006/relationships/customXml" Target="../ink/ink1081.xml"/><Relationship Id="rId147" Type="http://schemas.openxmlformats.org/officeDocument/2006/relationships/customXml" Target="../ink/ink1102.xml"/><Relationship Id="rId168" Type="http://schemas.openxmlformats.org/officeDocument/2006/relationships/customXml" Target="../ink/ink1123.xml"/><Relationship Id="rId51" Type="http://schemas.openxmlformats.org/officeDocument/2006/relationships/customXml" Target="../ink/ink1006.xml"/><Relationship Id="rId72" Type="http://schemas.openxmlformats.org/officeDocument/2006/relationships/customXml" Target="../ink/ink1027.xml"/><Relationship Id="rId93" Type="http://schemas.openxmlformats.org/officeDocument/2006/relationships/customXml" Target="../ink/ink1048.xml"/><Relationship Id="rId189" Type="http://schemas.openxmlformats.org/officeDocument/2006/relationships/customXml" Target="../ink/ink1144.xml"/><Relationship Id="rId3" Type="http://schemas.openxmlformats.org/officeDocument/2006/relationships/image" Target="../media/image28.png"/><Relationship Id="rId214" Type="http://schemas.openxmlformats.org/officeDocument/2006/relationships/customXml" Target="../ink/ink1169.xml"/><Relationship Id="rId235" Type="http://schemas.openxmlformats.org/officeDocument/2006/relationships/customXml" Target="../ink/ink1190.xml"/><Relationship Id="rId256" Type="http://schemas.openxmlformats.org/officeDocument/2006/relationships/customXml" Target="../ink/ink1211.xml"/><Relationship Id="rId116" Type="http://schemas.openxmlformats.org/officeDocument/2006/relationships/customXml" Target="../ink/ink1071.xml"/><Relationship Id="rId137" Type="http://schemas.openxmlformats.org/officeDocument/2006/relationships/customXml" Target="../ink/ink1092.xml"/><Relationship Id="rId158" Type="http://schemas.openxmlformats.org/officeDocument/2006/relationships/customXml" Target="../ink/ink1113.xml"/><Relationship Id="rId20" Type="http://schemas.openxmlformats.org/officeDocument/2006/relationships/customXml" Target="../ink/ink975.xml"/><Relationship Id="rId41" Type="http://schemas.openxmlformats.org/officeDocument/2006/relationships/customXml" Target="../ink/ink996.xml"/><Relationship Id="rId62" Type="http://schemas.openxmlformats.org/officeDocument/2006/relationships/customXml" Target="../ink/ink1017.xml"/><Relationship Id="rId83" Type="http://schemas.openxmlformats.org/officeDocument/2006/relationships/customXml" Target="../ink/ink1038.xml"/><Relationship Id="rId179" Type="http://schemas.openxmlformats.org/officeDocument/2006/relationships/customXml" Target="../ink/ink1134.xml"/><Relationship Id="rId190" Type="http://schemas.openxmlformats.org/officeDocument/2006/relationships/customXml" Target="../ink/ink1145.xml"/><Relationship Id="rId204" Type="http://schemas.openxmlformats.org/officeDocument/2006/relationships/customXml" Target="../ink/ink1159.xml"/><Relationship Id="rId225" Type="http://schemas.openxmlformats.org/officeDocument/2006/relationships/customXml" Target="../ink/ink1180.xml"/><Relationship Id="rId246" Type="http://schemas.openxmlformats.org/officeDocument/2006/relationships/customXml" Target="../ink/ink1201.xml"/><Relationship Id="rId106" Type="http://schemas.openxmlformats.org/officeDocument/2006/relationships/customXml" Target="../ink/ink1061.xml"/><Relationship Id="rId127" Type="http://schemas.openxmlformats.org/officeDocument/2006/relationships/customXml" Target="../ink/ink1082.xml"/><Relationship Id="rId10" Type="http://schemas.openxmlformats.org/officeDocument/2006/relationships/customXml" Target="../ink/ink965.xml"/><Relationship Id="rId31" Type="http://schemas.openxmlformats.org/officeDocument/2006/relationships/customXml" Target="../ink/ink986.xml"/><Relationship Id="rId52" Type="http://schemas.openxmlformats.org/officeDocument/2006/relationships/customXml" Target="../ink/ink1007.xml"/><Relationship Id="rId73" Type="http://schemas.openxmlformats.org/officeDocument/2006/relationships/customXml" Target="../ink/ink1028.xml"/><Relationship Id="rId94" Type="http://schemas.openxmlformats.org/officeDocument/2006/relationships/customXml" Target="../ink/ink1049.xml"/><Relationship Id="rId148" Type="http://schemas.openxmlformats.org/officeDocument/2006/relationships/customXml" Target="../ink/ink1103.xml"/><Relationship Id="rId169" Type="http://schemas.openxmlformats.org/officeDocument/2006/relationships/customXml" Target="../ink/ink1124.xml"/><Relationship Id="rId4" Type="http://schemas.openxmlformats.org/officeDocument/2006/relationships/image" Target="../media/image28.png"/><Relationship Id="rId180" Type="http://schemas.openxmlformats.org/officeDocument/2006/relationships/customXml" Target="../ink/ink1135.xml"/><Relationship Id="rId215" Type="http://schemas.openxmlformats.org/officeDocument/2006/relationships/customXml" Target="../ink/ink1170.xml"/><Relationship Id="rId236" Type="http://schemas.openxmlformats.org/officeDocument/2006/relationships/customXml" Target="../ink/ink1191.xml"/><Relationship Id="rId257" Type="http://schemas.openxmlformats.org/officeDocument/2006/relationships/customXml" Target="../ink/ink1212.xml"/><Relationship Id="rId42" Type="http://schemas.openxmlformats.org/officeDocument/2006/relationships/customXml" Target="../ink/ink997.xml"/><Relationship Id="rId84" Type="http://schemas.openxmlformats.org/officeDocument/2006/relationships/customXml" Target="../ink/ink1039.xml"/><Relationship Id="rId138" Type="http://schemas.openxmlformats.org/officeDocument/2006/relationships/customXml" Target="../ink/ink109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27.xml"/><Relationship Id="rId299" Type="http://schemas.openxmlformats.org/officeDocument/2006/relationships/customXml" Target="../ink/ink1509.xml"/><Relationship Id="rId21" Type="http://schemas.openxmlformats.org/officeDocument/2006/relationships/customXml" Target="../ink/ink1231.xml"/><Relationship Id="rId63" Type="http://schemas.openxmlformats.org/officeDocument/2006/relationships/customXml" Target="../ink/ink1273.xml"/><Relationship Id="rId159" Type="http://schemas.openxmlformats.org/officeDocument/2006/relationships/customXml" Target="../ink/ink1369.xml"/><Relationship Id="rId170" Type="http://schemas.openxmlformats.org/officeDocument/2006/relationships/customXml" Target="../ink/ink1380.xml"/><Relationship Id="rId226" Type="http://schemas.openxmlformats.org/officeDocument/2006/relationships/customXml" Target="../ink/ink1436.xml"/><Relationship Id="rId268" Type="http://schemas.openxmlformats.org/officeDocument/2006/relationships/customXml" Target="../ink/ink1478.xml"/><Relationship Id="rId32" Type="http://schemas.openxmlformats.org/officeDocument/2006/relationships/customXml" Target="../ink/ink1242.xml"/><Relationship Id="rId74" Type="http://schemas.openxmlformats.org/officeDocument/2006/relationships/customXml" Target="../ink/ink1284.xml"/><Relationship Id="rId128" Type="http://schemas.openxmlformats.org/officeDocument/2006/relationships/customXml" Target="../ink/ink1338.xml"/><Relationship Id="rId5" Type="http://schemas.openxmlformats.org/officeDocument/2006/relationships/image" Target="../media/image33.png"/><Relationship Id="rId181" Type="http://schemas.openxmlformats.org/officeDocument/2006/relationships/customXml" Target="../ink/ink1391.xml"/><Relationship Id="rId237" Type="http://schemas.openxmlformats.org/officeDocument/2006/relationships/customXml" Target="../ink/ink1447.xml"/><Relationship Id="rId279" Type="http://schemas.openxmlformats.org/officeDocument/2006/relationships/customXml" Target="../ink/ink1489.xml"/><Relationship Id="rId43" Type="http://schemas.openxmlformats.org/officeDocument/2006/relationships/customXml" Target="../ink/ink1253.xml"/><Relationship Id="rId139" Type="http://schemas.openxmlformats.org/officeDocument/2006/relationships/customXml" Target="../ink/ink1349.xml"/><Relationship Id="rId290" Type="http://schemas.openxmlformats.org/officeDocument/2006/relationships/customXml" Target="../ink/ink1500.xml"/><Relationship Id="rId304" Type="http://schemas.openxmlformats.org/officeDocument/2006/relationships/customXml" Target="../ink/ink1514.xml"/><Relationship Id="rId85" Type="http://schemas.openxmlformats.org/officeDocument/2006/relationships/customXml" Target="../ink/ink1295.xml"/><Relationship Id="rId150" Type="http://schemas.openxmlformats.org/officeDocument/2006/relationships/customXml" Target="../ink/ink1360.xml"/><Relationship Id="rId192" Type="http://schemas.openxmlformats.org/officeDocument/2006/relationships/customXml" Target="../ink/ink1402.xml"/><Relationship Id="rId206" Type="http://schemas.openxmlformats.org/officeDocument/2006/relationships/customXml" Target="../ink/ink1416.xml"/><Relationship Id="rId248" Type="http://schemas.openxmlformats.org/officeDocument/2006/relationships/customXml" Target="../ink/ink1458.xml"/><Relationship Id="rId12" Type="http://schemas.openxmlformats.org/officeDocument/2006/relationships/customXml" Target="../ink/ink1222.xml"/><Relationship Id="rId108" Type="http://schemas.openxmlformats.org/officeDocument/2006/relationships/customXml" Target="../ink/ink1318.xml"/><Relationship Id="rId315" Type="http://schemas.openxmlformats.org/officeDocument/2006/relationships/customXml" Target="../ink/ink1525.xml"/><Relationship Id="rId54" Type="http://schemas.openxmlformats.org/officeDocument/2006/relationships/customXml" Target="../ink/ink1264.xml"/><Relationship Id="rId96" Type="http://schemas.openxmlformats.org/officeDocument/2006/relationships/customXml" Target="../ink/ink1306.xml"/><Relationship Id="rId161" Type="http://schemas.openxmlformats.org/officeDocument/2006/relationships/customXml" Target="../ink/ink1371.xml"/><Relationship Id="rId217" Type="http://schemas.openxmlformats.org/officeDocument/2006/relationships/customXml" Target="../ink/ink1427.xml"/><Relationship Id="rId259" Type="http://schemas.openxmlformats.org/officeDocument/2006/relationships/customXml" Target="../ink/ink1469.xml"/><Relationship Id="rId23" Type="http://schemas.openxmlformats.org/officeDocument/2006/relationships/customXml" Target="../ink/ink1233.xml"/><Relationship Id="rId119" Type="http://schemas.openxmlformats.org/officeDocument/2006/relationships/customXml" Target="../ink/ink1329.xml"/><Relationship Id="rId270" Type="http://schemas.openxmlformats.org/officeDocument/2006/relationships/customXml" Target="../ink/ink1480.xml"/><Relationship Id="rId65" Type="http://schemas.openxmlformats.org/officeDocument/2006/relationships/customXml" Target="../ink/ink1275.xml"/><Relationship Id="rId130" Type="http://schemas.openxmlformats.org/officeDocument/2006/relationships/customXml" Target="../ink/ink1340.xml"/><Relationship Id="rId172" Type="http://schemas.openxmlformats.org/officeDocument/2006/relationships/customXml" Target="../ink/ink1382.xml"/><Relationship Id="rId193" Type="http://schemas.openxmlformats.org/officeDocument/2006/relationships/customXml" Target="../ink/ink1403.xml"/><Relationship Id="rId207" Type="http://schemas.openxmlformats.org/officeDocument/2006/relationships/customXml" Target="../ink/ink1417.xml"/><Relationship Id="rId228" Type="http://schemas.openxmlformats.org/officeDocument/2006/relationships/customXml" Target="../ink/ink1438.xml"/><Relationship Id="rId249" Type="http://schemas.openxmlformats.org/officeDocument/2006/relationships/customXml" Target="../ink/ink1459.xml"/><Relationship Id="rId13" Type="http://schemas.openxmlformats.org/officeDocument/2006/relationships/customXml" Target="../ink/ink1223.xml"/><Relationship Id="rId109" Type="http://schemas.openxmlformats.org/officeDocument/2006/relationships/customXml" Target="../ink/ink1319.xml"/><Relationship Id="rId260" Type="http://schemas.openxmlformats.org/officeDocument/2006/relationships/customXml" Target="../ink/ink1470.xml"/><Relationship Id="rId281" Type="http://schemas.openxmlformats.org/officeDocument/2006/relationships/customXml" Target="../ink/ink1491.xml"/><Relationship Id="rId316" Type="http://schemas.openxmlformats.org/officeDocument/2006/relationships/customXml" Target="../ink/ink1526.xml"/><Relationship Id="rId34" Type="http://schemas.openxmlformats.org/officeDocument/2006/relationships/customXml" Target="../ink/ink1244.xml"/><Relationship Id="rId55" Type="http://schemas.openxmlformats.org/officeDocument/2006/relationships/customXml" Target="../ink/ink1265.xml"/><Relationship Id="rId76" Type="http://schemas.openxmlformats.org/officeDocument/2006/relationships/customXml" Target="../ink/ink1286.xml"/><Relationship Id="rId97" Type="http://schemas.openxmlformats.org/officeDocument/2006/relationships/customXml" Target="../ink/ink1307.xml"/><Relationship Id="rId120" Type="http://schemas.openxmlformats.org/officeDocument/2006/relationships/customXml" Target="../ink/ink1330.xml"/><Relationship Id="rId141" Type="http://schemas.openxmlformats.org/officeDocument/2006/relationships/customXml" Target="../ink/ink1351.xml"/><Relationship Id="rId7" Type="http://schemas.openxmlformats.org/officeDocument/2006/relationships/image" Target="../media/image34.png"/><Relationship Id="rId162" Type="http://schemas.openxmlformats.org/officeDocument/2006/relationships/customXml" Target="../ink/ink1372.xml"/><Relationship Id="rId183" Type="http://schemas.openxmlformats.org/officeDocument/2006/relationships/customXml" Target="../ink/ink1393.xml"/><Relationship Id="rId218" Type="http://schemas.openxmlformats.org/officeDocument/2006/relationships/customXml" Target="../ink/ink1428.xml"/><Relationship Id="rId239" Type="http://schemas.openxmlformats.org/officeDocument/2006/relationships/customXml" Target="../ink/ink1449.xml"/><Relationship Id="rId250" Type="http://schemas.openxmlformats.org/officeDocument/2006/relationships/customXml" Target="../ink/ink1460.xml"/><Relationship Id="rId271" Type="http://schemas.openxmlformats.org/officeDocument/2006/relationships/customXml" Target="../ink/ink1481.xml"/><Relationship Id="rId292" Type="http://schemas.openxmlformats.org/officeDocument/2006/relationships/customXml" Target="../ink/ink1502.xml"/><Relationship Id="rId306" Type="http://schemas.openxmlformats.org/officeDocument/2006/relationships/customXml" Target="../ink/ink1516.xml"/><Relationship Id="rId24" Type="http://schemas.openxmlformats.org/officeDocument/2006/relationships/customXml" Target="../ink/ink1234.xml"/><Relationship Id="rId45" Type="http://schemas.openxmlformats.org/officeDocument/2006/relationships/customXml" Target="../ink/ink1255.xml"/><Relationship Id="rId66" Type="http://schemas.openxmlformats.org/officeDocument/2006/relationships/customXml" Target="../ink/ink1276.xml"/><Relationship Id="rId87" Type="http://schemas.openxmlformats.org/officeDocument/2006/relationships/customXml" Target="../ink/ink1297.xml"/><Relationship Id="rId110" Type="http://schemas.openxmlformats.org/officeDocument/2006/relationships/customXml" Target="../ink/ink1320.xml"/><Relationship Id="rId131" Type="http://schemas.openxmlformats.org/officeDocument/2006/relationships/customXml" Target="../ink/ink1341.xml"/><Relationship Id="rId152" Type="http://schemas.openxmlformats.org/officeDocument/2006/relationships/customXml" Target="../ink/ink1362.xml"/><Relationship Id="rId173" Type="http://schemas.openxmlformats.org/officeDocument/2006/relationships/customXml" Target="../ink/ink1383.xml"/><Relationship Id="rId194" Type="http://schemas.openxmlformats.org/officeDocument/2006/relationships/customXml" Target="../ink/ink1404.xml"/><Relationship Id="rId208" Type="http://schemas.openxmlformats.org/officeDocument/2006/relationships/customXml" Target="../ink/ink1418.xml"/><Relationship Id="rId229" Type="http://schemas.openxmlformats.org/officeDocument/2006/relationships/customXml" Target="../ink/ink1439.xml"/><Relationship Id="rId240" Type="http://schemas.openxmlformats.org/officeDocument/2006/relationships/customXml" Target="../ink/ink1450.xml"/><Relationship Id="rId261" Type="http://schemas.openxmlformats.org/officeDocument/2006/relationships/customXml" Target="../ink/ink1471.xml"/><Relationship Id="rId14" Type="http://schemas.openxmlformats.org/officeDocument/2006/relationships/customXml" Target="../ink/ink1224.xml"/><Relationship Id="rId35" Type="http://schemas.openxmlformats.org/officeDocument/2006/relationships/customXml" Target="../ink/ink1245.xml"/><Relationship Id="rId56" Type="http://schemas.openxmlformats.org/officeDocument/2006/relationships/customXml" Target="../ink/ink1266.xml"/><Relationship Id="rId77" Type="http://schemas.openxmlformats.org/officeDocument/2006/relationships/customXml" Target="../ink/ink1287.xml"/><Relationship Id="rId100" Type="http://schemas.openxmlformats.org/officeDocument/2006/relationships/customXml" Target="../ink/ink1310.xml"/><Relationship Id="rId282" Type="http://schemas.openxmlformats.org/officeDocument/2006/relationships/customXml" Target="../ink/ink1492.xml"/><Relationship Id="rId8" Type="http://schemas.openxmlformats.org/officeDocument/2006/relationships/image" Target="../media/image35.png"/><Relationship Id="rId98" Type="http://schemas.openxmlformats.org/officeDocument/2006/relationships/customXml" Target="../ink/ink1308.xml"/><Relationship Id="rId121" Type="http://schemas.openxmlformats.org/officeDocument/2006/relationships/customXml" Target="../ink/ink1331.xml"/><Relationship Id="rId142" Type="http://schemas.openxmlformats.org/officeDocument/2006/relationships/customXml" Target="../ink/ink1352.xml"/><Relationship Id="rId163" Type="http://schemas.openxmlformats.org/officeDocument/2006/relationships/customXml" Target="../ink/ink1373.xml"/><Relationship Id="rId184" Type="http://schemas.openxmlformats.org/officeDocument/2006/relationships/customXml" Target="../ink/ink1394.xml"/><Relationship Id="rId219" Type="http://schemas.openxmlformats.org/officeDocument/2006/relationships/customXml" Target="../ink/ink1429.xml"/><Relationship Id="rId230" Type="http://schemas.openxmlformats.org/officeDocument/2006/relationships/customXml" Target="../ink/ink1440.xml"/><Relationship Id="rId251" Type="http://schemas.openxmlformats.org/officeDocument/2006/relationships/customXml" Target="../ink/ink1461.xml"/><Relationship Id="rId25" Type="http://schemas.openxmlformats.org/officeDocument/2006/relationships/customXml" Target="../ink/ink1235.xml"/><Relationship Id="rId46" Type="http://schemas.openxmlformats.org/officeDocument/2006/relationships/customXml" Target="../ink/ink1256.xml"/><Relationship Id="rId67" Type="http://schemas.openxmlformats.org/officeDocument/2006/relationships/customXml" Target="../ink/ink1277.xml"/><Relationship Id="rId272" Type="http://schemas.openxmlformats.org/officeDocument/2006/relationships/customXml" Target="../ink/ink1482.xml"/><Relationship Id="rId293" Type="http://schemas.openxmlformats.org/officeDocument/2006/relationships/customXml" Target="../ink/ink1503.xml"/><Relationship Id="rId307" Type="http://schemas.openxmlformats.org/officeDocument/2006/relationships/customXml" Target="../ink/ink1517.xml"/><Relationship Id="rId88" Type="http://schemas.openxmlformats.org/officeDocument/2006/relationships/customXml" Target="../ink/ink1298.xml"/><Relationship Id="rId111" Type="http://schemas.openxmlformats.org/officeDocument/2006/relationships/customXml" Target="../ink/ink1321.xml"/><Relationship Id="rId132" Type="http://schemas.openxmlformats.org/officeDocument/2006/relationships/customXml" Target="../ink/ink1342.xml"/><Relationship Id="rId153" Type="http://schemas.openxmlformats.org/officeDocument/2006/relationships/customXml" Target="../ink/ink1363.xml"/><Relationship Id="rId174" Type="http://schemas.openxmlformats.org/officeDocument/2006/relationships/customXml" Target="../ink/ink1384.xml"/><Relationship Id="rId195" Type="http://schemas.openxmlformats.org/officeDocument/2006/relationships/customXml" Target="../ink/ink1405.xml"/><Relationship Id="rId209" Type="http://schemas.openxmlformats.org/officeDocument/2006/relationships/customXml" Target="../ink/ink1419.xml"/><Relationship Id="rId220" Type="http://schemas.openxmlformats.org/officeDocument/2006/relationships/customXml" Target="../ink/ink1430.xml"/><Relationship Id="rId241" Type="http://schemas.openxmlformats.org/officeDocument/2006/relationships/customXml" Target="../ink/ink1451.xml"/><Relationship Id="rId15" Type="http://schemas.openxmlformats.org/officeDocument/2006/relationships/customXml" Target="../ink/ink1225.xml"/><Relationship Id="rId36" Type="http://schemas.openxmlformats.org/officeDocument/2006/relationships/customXml" Target="../ink/ink1246.xml"/><Relationship Id="rId57" Type="http://schemas.openxmlformats.org/officeDocument/2006/relationships/customXml" Target="../ink/ink1267.xml"/><Relationship Id="rId262" Type="http://schemas.openxmlformats.org/officeDocument/2006/relationships/customXml" Target="../ink/ink1472.xml"/><Relationship Id="rId283" Type="http://schemas.openxmlformats.org/officeDocument/2006/relationships/customXml" Target="../ink/ink1493.xml"/><Relationship Id="rId78" Type="http://schemas.openxmlformats.org/officeDocument/2006/relationships/customXml" Target="../ink/ink1288.xml"/><Relationship Id="rId99" Type="http://schemas.openxmlformats.org/officeDocument/2006/relationships/customXml" Target="../ink/ink1309.xml"/><Relationship Id="rId101" Type="http://schemas.openxmlformats.org/officeDocument/2006/relationships/customXml" Target="../ink/ink1311.xml"/><Relationship Id="rId122" Type="http://schemas.openxmlformats.org/officeDocument/2006/relationships/customXml" Target="../ink/ink1332.xml"/><Relationship Id="rId143" Type="http://schemas.openxmlformats.org/officeDocument/2006/relationships/customXml" Target="../ink/ink1353.xml"/><Relationship Id="rId164" Type="http://schemas.openxmlformats.org/officeDocument/2006/relationships/customXml" Target="../ink/ink1374.xml"/><Relationship Id="rId185" Type="http://schemas.openxmlformats.org/officeDocument/2006/relationships/customXml" Target="../ink/ink1395.xml"/><Relationship Id="rId9" Type="http://schemas.openxmlformats.org/officeDocument/2006/relationships/image" Target="../media/image35.png"/><Relationship Id="rId210" Type="http://schemas.openxmlformats.org/officeDocument/2006/relationships/customXml" Target="../ink/ink1420.xml"/><Relationship Id="rId26" Type="http://schemas.openxmlformats.org/officeDocument/2006/relationships/customXml" Target="../ink/ink1236.xml"/><Relationship Id="rId231" Type="http://schemas.openxmlformats.org/officeDocument/2006/relationships/customXml" Target="../ink/ink1441.xml"/><Relationship Id="rId252" Type="http://schemas.openxmlformats.org/officeDocument/2006/relationships/customXml" Target="../ink/ink1462.xml"/><Relationship Id="rId273" Type="http://schemas.openxmlformats.org/officeDocument/2006/relationships/customXml" Target="../ink/ink1483.xml"/><Relationship Id="rId294" Type="http://schemas.openxmlformats.org/officeDocument/2006/relationships/customXml" Target="../ink/ink1504.xml"/><Relationship Id="rId308" Type="http://schemas.openxmlformats.org/officeDocument/2006/relationships/customXml" Target="../ink/ink1518.xml"/><Relationship Id="rId47" Type="http://schemas.openxmlformats.org/officeDocument/2006/relationships/customXml" Target="../ink/ink1257.xml"/><Relationship Id="rId68" Type="http://schemas.openxmlformats.org/officeDocument/2006/relationships/customXml" Target="../ink/ink1278.xml"/><Relationship Id="rId89" Type="http://schemas.openxmlformats.org/officeDocument/2006/relationships/customXml" Target="../ink/ink1299.xml"/><Relationship Id="rId112" Type="http://schemas.openxmlformats.org/officeDocument/2006/relationships/customXml" Target="../ink/ink1322.xml"/><Relationship Id="rId133" Type="http://schemas.openxmlformats.org/officeDocument/2006/relationships/customXml" Target="../ink/ink1343.xml"/><Relationship Id="rId154" Type="http://schemas.openxmlformats.org/officeDocument/2006/relationships/customXml" Target="../ink/ink1364.xml"/><Relationship Id="rId175" Type="http://schemas.openxmlformats.org/officeDocument/2006/relationships/customXml" Target="../ink/ink1385.xml"/><Relationship Id="rId196" Type="http://schemas.openxmlformats.org/officeDocument/2006/relationships/customXml" Target="../ink/ink1406.xml"/><Relationship Id="rId200" Type="http://schemas.openxmlformats.org/officeDocument/2006/relationships/customXml" Target="../ink/ink1410.xml"/><Relationship Id="rId16" Type="http://schemas.openxmlformats.org/officeDocument/2006/relationships/customXml" Target="../ink/ink1226.xml"/><Relationship Id="rId221" Type="http://schemas.openxmlformats.org/officeDocument/2006/relationships/customXml" Target="../ink/ink1431.xml"/><Relationship Id="rId242" Type="http://schemas.openxmlformats.org/officeDocument/2006/relationships/customXml" Target="../ink/ink1452.xml"/><Relationship Id="rId263" Type="http://schemas.openxmlformats.org/officeDocument/2006/relationships/customXml" Target="../ink/ink1473.xml"/><Relationship Id="rId284" Type="http://schemas.openxmlformats.org/officeDocument/2006/relationships/customXml" Target="../ink/ink1494.xml"/><Relationship Id="rId37" Type="http://schemas.openxmlformats.org/officeDocument/2006/relationships/customXml" Target="../ink/ink1247.xml"/><Relationship Id="rId58" Type="http://schemas.openxmlformats.org/officeDocument/2006/relationships/customXml" Target="../ink/ink1268.xml"/><Relationship Id="rId79" Type="http://schemas.openxmlformats.org/officeDocument/2006/relationships/customXml" Target="../ink/ink1289.xml"/><Relationship Id="rId102" Type="http://schemas.openxmlformats.org/officeDocument/2006/relationships/customXml" Target="../ink/ink1312.xml"/><Relationship Id="rId123" Type="http://schemas.openxmlformats.org/officeDocument/2006/relationships/customXml" Target="../ink/ink1333.xml"/><Relationship Id="rId144" Type="http://schemas.openxmlformats.org/officeDocument/2006/relationships/customXml" Target="../ink/ink1354.xml"/><Relationship Id="rId90" Type="http://schemas.openxmlformats.org/officeDocument/2006/relationships/customXml" Target="../ink/ink1300.xml"/><Relationship Id="rId165" Type="http://schemas.openxmlformats.org/officeDocument/2006/relationships/customXml" Target="../ink/ink1375.xml"/><Relationship Id="rId186" Type="http://schemas.openxmlformats.org/officeDocument/2006/relationships/customXml" Target="../ink/ink1396.xml"/><Relationship Id="rId211" Type="http://schemas.openxmlformats.org/officeDocument/2006/relationships/customXml" Target="../ink/ink1421.xml"/><Relationship Id="rId232" Type="http://schemas.openxmlformats.org/officeDocument/2006/relationships/customXml" Target="../ink/ink1442.xml"/><Relationship Id="rId253" Type="http://schemas.openxmlformats.org/officeDocument/2006/relationships/customXml" Target="../ink/ink1463.xml"/><Relationship Id="rId274" Type="http://schemas.openxmlformats.org/officeDocument/2006/relationships/customXml" Target="../ink/ink1484.xml"/><Relationship Id="rId295" Type="http://schemas.openxmlformats.org/officeDocument/2006/relationships/customXml" Target="../ink/ink1505.xml"/><Relationship Id="rId309" Type="http://schemas.openxmlformats.org/officeDocument/2006/relationships/customXml" Target="../ink/ink1519.xml"/><Relationship Id="rId27" Type="http://schemas.openxmlformats.org/officeDocument/2006/relationships/customXml" Target="../ink/ink1237.xml"/><Relationship Id="rId48" Type="http://schemas.openxmlformats.org/officeDocument/2006/relationships/customXml" Target="../ink/ink1258.xml"/><Relationship Id="rId69" Type="http://schemas.openxmlformats.org/officeDocument/2006/relationships/customXml" Target="../ink/ink1279.xml"/><Relationship Id="rId113" Type="http://schemas.openxmlformats.org/officeDocument/2006/relationships/customXml" Target="../ink/ink1323.xml"/><Relationship Id="rId134" Type="http://schemas.openxmlformats.org/officeDocument/2006/relationships/customXml" Target="../ink/ink1344.xml"/><Relationship Id="rId80" Type="http://schemas.openxmlformats.org/officeDocument/2006/relationships/customXml" Target="../ink/ink1290.xml"/><Relationship Id="rId155" Type="http://schemas.openxmlformats.org/officeDocument/2006/relationships/customXml" Target="../ink/ink1365.xml"/><Relationship Id="rId176" Type="http://schemas.openxmlformats.org/officeDocument/2006/relationships/customXml" Target="../ink/ink1386.xml"/><Relationship Id="rId197" Type="http://schemas.openxmlformats.org/officeDocument/2006/relationships/customXml" Target="../ink/ink1407.xml"/><Relationship Id="rId201" Type="http://schemas.openxmlformats.org/officeDocument/2006/relationships/customXml" Target="../ink/ink1411.xml"/><Relationship Id="rId222" Type="http://schemas.openxmlformats.org/officeDocument/2006/relationships/customXml" Target="../ink/ink1432.xml"/><Relationship Id="rId243" Type="http://schemas.openxmlformats.org/officeDocument/2006/relationships/customXml" Target="../ink/ink1453.xml"/><Relationship Id="rId264" Type="http://schemas.openxmlformats.org/officeDocument/2006/relationships/customXml" Target="../ink/ink1474.xml"/><Relationship Id="rId285" Type="http://schemas.openxmlformats.org/officeDocument/2006/relationships/customXml" Target="../ink/ink1495.xml"/><Relationship Id="rId17" Type="http://schemas.openxmlformats.org/officeDocument/2006/relationships/customXml" Target="../ink/ink1227.xml"/><Relationship Id="rId38" Type="http://schemas.openxmlformats.org/officeDocument/2006/relationships/customXml" Target="../ink/ink1248.xml"/><Relationship Id="rId59" Type="http://schemas.openxmlformats.org/officeDocument/2006/relationships/customXml" Target="../ink/ink1269.xml"/><Relationship Id="rId103" Type="http://schemas.openxmlformats.org/officeDocument/2006/relationships/customXml" Target="../ink/ink1313.xml"/><Relationship Id="rId124" Type="http://schemas.openxmlformats.org/officeDocument/2006/relationships/customXml" Target="../ink/ink1334.xml"/><Relationship Id="rId310" Type="http://schemas.openxmlformats.org/officeDocument/2006/relationships/customXml" Target="../ink/ink1520.xml"/><Relationship Id="rId70" Type="http://schemas.openxmlformats.org/officeDocument/2006/relationships/customXml" Target="../ink/ink1280.xml"/><Relationship Id="rId91" Type="http://schemas.openxmlformats.org/officeDocument/2006/relationships/customXml" Target="../ink/ink1301.xml"/><Relationship Id="rId145" Type="http://schemas.openxmlformats.org/officeDocument/2006/relationships/customXml" Target="../ink/ink1355.xml"/><Relationship Id="rId166" Type="http://schemas.openxmlformats.org/officeDocument/2006/relationships/customXml" Target="../ink/ink1376.xml"/><Relationship Id="rId187" Type="http://schemas.openxmlformats.org/officeDocument/2006/relationships/customXml" Target="../ink/ink1397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422.xml"/><Relationship Id="rId233" Type="http://schemas.openxmlformats.org/officeDocument/2006/relationships/customXml" Target="../ink/ink1443.xml"/><Relationship Id="rId254" Type="http://schemas.openxmlformats.org/officeDocument/2006/relationships/customXml" Target="../ink/ink1464.xml"/><Relationship Id="rId28" Type="http://schemas.openxmlformats.org/officeDocument/2006/relationships/customXml" Target="../ink/ink1238.xml"/><Relationship Id="rId49" Type="http://schemas.openxmlformats.org/officeDocument/2006/relationships/customXml" Target="../ink/ink1259.xml"/><Relationship Id="rId114" Type="http://schemas.openxmlformats.org/officeDocument/2006/relationships/customXml" Target="../ink/ink1324.xml"/><Relationship Id="rId275" Type="http://schemas.openxmlformats.org/officeDocument/2006/relationships/customXml" Target="../ink/ink1485.xml"/><Relationship Id="rId296" Type="http://schemas.openxmlformats.org/officeDocument/2006/relationships/customXml" Target="../ink/ink1506.xml"/><Relationship Id="rId300" Type="http://schemas.openxmlformats.org/officeDocument/2006/relationships/customXml" Target="../ink/ink1510.xml"/><Relationship Id="rId60" Type="http://schemas.openxmlformats.org/officeDocument/2006/relationships/customXml" Target="../ink/ink1270.xml"/><Relationship Id="rId81" Type="http://schemas.openxmlformats.org/officeDocument/2006/relationships/customXml" Target="../ink/ink1291.xml"/><Relationship Id="rId135" Type="http://schemas.openxmlformats.org/officeDocument/2006/relationships/customXml" Target="../ink/ink1345.xml"/><Relationship Id="rId156" Type="http://schemas.openxmlformats.org/officeDocument/2006/relationships/customXml" Target="../ink/ink1366.xml"/><Relationship Id="rId177" Type="http://schemas.openxmlformats.org/officeDocument/2006/relationships/customXml" Target="../ink/ink1387.xml"/><Relationship Id="rId198" Type="http://schemas.openxmlformats.org/officeDocument/2006/relationships/customXml" Target="../ink/ink1408.xml"/><Relationship Id="rId202" Type="http://schemas.openxmlformats.org/officeDocument/2006/relationships/customXml" Target="../ink/ink1412.xml"/><Relationship Id="rId223" Type="http://schemas.openxmlformats.org/officeDocument/2006/relationships/customXml" Target="../ink/ink1433.xml"/><Relationship Id="rId244" Type="http://schemas.openxmlformats.org/officeDocument/2006/relationships/customXml" Target="../ink/ink1454.xml"/><Relationship Id="rId18" Type="http://schemas.openxmlformats.org/officeDocument/2006/relationships/customXml" Target="../ink/ink1228.xml"/><Relationship Id="rId39" Type="http://schemas.openxmlformats.org/officeDocument/2006/relationships/customXml" Target="../ink/ink1249.xml"/><Relationship Id="rId265" Type="http://schemas.openxmlformats.org/officeDocument/2006/relationships/customXml" Target="../ink/ink1475.xml"/><Relationship Id="rId286" Type="http://schemas.openxmlformats.org/officeDocument/2006/relationships/customXml" Target="../ink/ink1496.xml"/><Relationship Id="rId50" Type="http://schemas.openxmlformats.org/officeDocument/2006/relationships/customXml" Target="../ink/ink1260.xml"/><Relationship Id="rId104" Type="http://schemas.openxmlformats.org/officeDocument/2006/relationships/customXml" Target="../ink/ink1314.xml"/><Relationship Id="rId125" Type="http://schemas.openxmlformats.org/officeDocument/2006/relationships/customXml" Target="../ink/ink1335.xml"/><Relationship Id="rId146" Type="http://schemas.openxmlformats.org/officeDocument/2006/relationships/customXml" Target="../ink/ink1356.xml"/><Relationship Id="rId167" Type="http://schemas.openxmlformats.org/officeDocument/2006/relationships/customXml" Target="../ink/ink1377.xml"/><Relationship Id="rId188" Type="http://schemas.openxmlformats.org/officeDocument/2006/relationships/customXml" Target="../ink/ink1398.xml"/><Relationship Id="rId311" Type="http://schemas.openxmlformats.org/officeDocument/2006/relationships/customXml" Target="../ink/ink1521.xml"/><Relationship Id="rId71" Type="http://schemas.openxmlformats.org/officeDocument/2006/relationships/customXml" Target="../ink/ink1281.xml"/><Relationship Id="rId92" Type="http://schemas.openxmlformats.org/officeDocument/2006/relationships/customXml" Target="../ink/ink1302.xml"/><Relationship Id="rId213" Type="http://schemas.openxmlformats.org/officeDocument/2006/relationships/customXml" Target="../ink/ink1423.xml"/><Relationship Id="rId234" Type="http://schemas.openxmlformats.org/officeDocument/2006/relationships/customXml" Target="../ink/ink1444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239.xml"/><Relationship Id="rId255" Type="http://schemas.openxmlformats.org/officeDocument/2006/relationships/customXml" Target="../ink/ink1465.xml"/><Relationship Id="rId276" Type="http://schemas.openxmlformats.org/officeDocument/2006/relationships/customXml" Target="../ink/ink1486.xml"/><Relationship Id="rId297" Type="http://schemas.openxmlformats.org/officeDocument/2006/relationships/customXml" Target="../ink/ink1507.xml"/><Relationship Id="rId40" Type="http://schemas.openxmlformats.org/officeDocument/2006/relationships/customXml" Target="../ink/ink1250.xml"/><Relationship Id="rId115" Type="http://schemas.openxmlformats.org/officeDocument/2006/relationships/customXml" Target="../ink/ink1325.xml"/><Relationship Id="rId136" Type="http://schemas.openxmlformats.org/officeDocument/2006/relationships/customXml" Target="../ink/ink1346.xml"/><Relationship Id="rId157" Type="http://schemas.openxmlformats.org/officeDocument/2006/relationships/customXml" Target="../ink/ink1367.xml"/><Relationship Id="rId178" Type="http://schemas.openxmlformats.org/officeDocument/2006/relationships/customXml" Target="../ink/ink1388.xml"/><Relationship Id="rId301" Type="http://schemas.openxmlformats.org/officeDocument/2006/relationships/customXml" Target="../ink/ink1511.xml"/><Relationship Id="rId61" Type="http://schemas.openxmlformats.org/officeDocument/2006/relationships/customXml" Target="../ink/ink1271.xml"/><Relationship Id="rId82" Type="http://schemas.openxmlformats.org/officeDocument/2006/relationships/customXml" Target="../ink/ink1292.xml"/><Relationship Id="rId199" Type="http://schemas.openxmlformats.org/officeDocument/2006/relationships/customXml" Target="../ink/ink1409.xml"/><Relationship Id="rId203" Type="http://schemas.openxmlformats.org/officeDocument/2006/relationships/customXml" Target="../ink/ink1413.xml"/><Relationship Id="rId19" Type="http://schemas.openxmlformats.org/officeDocument/2006/relationships/customXml" Target="../ink/ink1229.xml"/><Relationship Id="rId224" Type="http://schemas.openxmlformats.org/officeDocument/2006/relationships/customXml" Target="../ink/ink1434.xml"/><Relationship Id="rId245" Type="http://schemas.openxmlformats.org/officeDocument/2006/relationships/customXml" Target="../ink/ink1455.xml"/><Relationship Id="rId266" Type="http://schemas.openxmlformats.org/officeDocument/2006/relationships/customXml" Target="../ink/ink1476.xml"/><Relationship Id="rId287" Type="http://schemas.openxmlformats.org/officeDocument/2006/relationships/customXml" Target="../ink/ink1497.xml"/><Relationship Id="rId30" Type="http://schemas.openxmlformats.org/officeDocument/2006/relationships/customXml" Target="../ink/ink1240.xml"/><Relationship Id="rId105" Type="http://schemas.openxmlformats.org/officeDocument/2006/relationships/customXml" Target="../ink/ink1315.xml"/><Relationship Id="rId126" Type="http://schemas.openxmlformats.org/officeDocument/2006/relationships/customXml" Target="../ink/ink1336.xml"/><Relationship Id="rId147" Type="http://schemas.openxmlformats.org/officeDocument/2006/relationships/customXml" Target="../ink/ink1357.xml"/><Relationship Id="rId168" Type="http://schemas.openxmlformats.org/officeDocument/2006/relationships/customXml" Target="../ink/ink1378.xml"/><Relationship Id="rId312" Type="http://schemas.openxmlformats.org/officeDocument/2006/relationships/customXml" Target="../ink/ink1522.xml"/><Relationship Id="rId51" Type="http://schemas.openxmlformats.org/officeDocument/2006/relationships/customXml" Target="../ink/ink1261.xml"/><Relationship Id="rId72" Type="http://schemas.openxmlformats.org/officeDocument/2006/relationships/customXml" Target="../ink/ink1282.xml"/><Relationship Id="rId93" Type="http://schemas.openxmlformats.org/officeDocument/2006/relationships/customXml" Target="../ink/ink1303.xml"/><Relationship Id="rId189" Type="http://schemas.openxmlformats.org/officeDocument/2006/relationships/customXml" Target="../ink/ink1399.xml"/><Relationship Id="rId3" Type="http://schemas.openxmlformats.org/officeDocument/2006/relationships/image" Target="../media/image32.jpeg"/><Relationship Id="rId214" Type="http://schemas.openxmlformats.org/officeDocument/2006/relationships/customXml" Target="../ink/ink1424.xml"/><Relationship Id="rId235" Type="http://schemas.openxmlformats.org/officeDocument/2006/relationships/customXml" Target="../ink/ink1445.xml"/><Relationship Id="rId256" Type="http://schemas.openxmlformats.org/officeDocument/2006/relationships/customXml" Target="../ink/ink1466.xml"/><Relationship Id="rId277" Type="http://schemas.openxmlformats.org/officeDocument/2006/relationships/customXml" Target="../ink/ink1487.xml"/><Relationship Id="rId298" Type="http://schemas.openxmlformats.org/officeDocument/2006/relationships/customXml" Target="../ink/ink1508.xml"/><Relationship Id="rId116" Type="http://schemas.openxmlformats.org/officeDocument/2006/relationships/customXml" Target="../ink/ink1326.xml"/><Relationship Id="rId137" Type="http://schemas.openxmlformats.org/officeDocument/2006/relationships/customXml" Target="../ink/ink1347.xml"/><Relationship Id="rId158" Type="http://schemas.openxmlformats.org/officeDocument/2006/relationships/customXml" Target="../ink/ink1368.xml"/><Relationship Id="rId302" Type="http://schemas.openxmlformats.org/officeDocument/2006/relationships/customXml" Target="../ink/ink1512.xml"/><Relationship Id="rId20" Type="http://schemas.openxmlformats.org/officeDocument/2006/relationships/customXml" Target="../ink/ink1230.xml"/><Relationship Id="rId41" Type="http://schemas.openxmlformats.org/officeDocument/2006/relationships/customXml" Target="../ink/ink1251.xml"/><Relationship Id="rId62" Type="http://schemas.openxmlformats.org/officeDocument/2006/relationships/customXml" Target="../ink/ink1272.xml"/><Relationship Id="rId83" Type="http://schemas.openxmlformats.org/officeDocument/2006/relationships/customXml" Target="../ink/ink1293.xml"/><Relationship Id="rId179" Type="http://schemas.openxmlformats.org/officeDocument/2006/relationships/customXml" Target="../ink/ink1389.xml"/><Relationship Id="rId190" Type="http://schemas.openxmlformats.org/officeDocument/2006/relationships/customXml" Target="../ink/ink1400.xml"/><Relationship Id="rId204" Type="http://schemas.openxmlformats.org/officeDocument/2006/relationships/customXml" Target="../ink/ink1414.xml"/><Relationship Id="rId225" Type="http://schemas.openxmlformats.org/officeDocument/2006/relationships/customXml" Target="../ink/ink1435.xml"/><Relationship Id="rId246" Type="http://schemas.openxmlformats.org/officeDocument/2006/relationships/customXml" Target="../ink/ink1456.xml"/><Relationship Id="rId267" Type="http://schemas.openxmlformats.org/officeDocument/2006/relationships/customXml" Target="../ink/ink1477.xml"/><Relationship Id="rId288" Type="http://schemas.openxmlformats.org/officeDocument/2006/relationships/customXml" Target="../ink/ink1498.xml"/><Relationship Id="rId106" Type="http://schemas.openxmlformats.org/officeDocument/2006/relationships/customXml" Target="../ink/ink1316.xml"/><Relationship Id="rId127" Type="http://schemas.openxmlformats.org/officeDocument/2006/relationships/customXml" Target="../ink/ink1337.xml"/><Relationship Id="rId313" Type="http://schemas.openxmlformats.org/officeDocument/2006/relationships/customXml" Target="../ink/ink1523.xml"/><Relationship Id="rId10" Type="http://schemas.openxmlformats.org/officeDocument/2006/relationships/customXml" Target="../ink/ink1220.xml"/><Relationship Id="rId31" Type="http://schemas.openxmlformats.org/officeDocument/2006/relationships/customXml" Target="../ink/ink1241.xml"/><Relationship Id="rId52" Type="http://schemas.openxmlformats.org/officeDocument/2006/relationships/customXml" Target="../ink/ink1262.xml"/><Relationship Id="rId73" Type="http://schemas.openxmlformats.org/officeDocument/2006/relationships/customXml" Target="../ink/ink1283.xml"/><Relationship Id="rId94" Type="http://schemas.openxmlformats.org/officeDocument/2006/relationships/customXml" Target="../ink/ink1304.xml"/><Relationship Id="rId148" Type="http://schemas.openxmlformats.org/officeDocument/2006/relationships/customXml" Target="../ink/ink1358.xml"/><Relationship Id="rId169" Type="http://schemas.openxmlformats.org/officeDocument/2006/relationships/customXml" Target="../ink/ink1379.xml"/><Relationship Id="rId4" Type="http://schemas.openxmlformats.org/officeDocument/2006/relationships/image" Target="../media/image33.png"/><Relationship Id="rId180" Type="http://schemas.openxmlformats.org/officeDocument/2006/relationships/customXml" Target="../ink/ink1390.xml"/><Relationship Id="rId215" Type="http://schemas.openxmlformats.org/officeDocument/2006/relationships/customXml" Target="../ink/ink1425.xml"/><Relationship Id="rId236" Type="http://schemas.openxmlformats.org/officeDocument/2006/relationships/customXml" Target="../ink/ink1446.xml"/><Relationship Id="rId257" Type="http://schemas.openxmlformats.org/officeDocument/2006/relationships/customXml" Target="../ink/ink1467.xml"/><Relationship Id="rId278" Type="http://schemas.openxmlformats.org/officeDocument/2006/relationships/customXml" Target="../ink/ink1488.xml"/><Relationship Id="rId303" Type="http://schemas.openxmlformats.org/officeDocument/2006/relationships/customXml" Target="../ink/ink1513.xml"/><Relationship Id="rId42" Type="http://schemas.openxmlformats.org/officeDocument/2006/relationships/customXml" Target="../ink/ink1252.xml"/><Relationship Id="rId84" Type="http://schemas.openxmlformats.org/officeDocument/2006/relationships/customXml" Target="../ink/ink1294.xml"/><Relationship Id="rId138" Type="http://schemas.openxmlformats.org/officeDocument/2006/relationships/customXml" Target="../ink/ink1348.xml"/><Relationship Id="rId191" Type="http://schemas.openxmlformats.org/officeDocument/2006/relationships/customXml" Target="../ink/ink1401.xml"/><Relationship Id="rId205" Type="http://schemas.openxmlformats.org/officeDocument/2006/relationships/customXml" Target="../ink/ink1415.xml"/><Relationship Id="rId247" Type="http://schemas.openxmlformats.org/officeDocument/2006/relationships/customXml" Target="../ink/ink1457.xml"/><Relationship Id="rId107" Type="http://schemas.openxmlformats.org/officeDocument/2006/relationships/customXml" Target="../ink/ink1317.xml"/><Relationship Id="rId289" Type="http://schemas.openxmlformats.org/officeDocument/2006/relationships/customXml" Target="../ink/ink1499.xml"/><Relationship Id="rId11" Type="http://schemas.openxmlformats.org/officeDocument/2006/relationships/customXml" Target="../ink/ink1221.xml"/><Relationship Id="rId53" Type="http://schemas.openxmlformats.org/officeDocument/2006/relationships/customXml" Target="../ink/ink1263.xml"/><Relationship Id="rId149" Type="http://schemas.openxmlformats.org/officeDocument/2006/relationships/customXml" Target="../ink/ink1359.xml"/><Relationship Id="rId314" Type="http://schemas.openxmlformats.org/officeDocument/2006/relationships/customXml" Target="../ink/ink1524.xml"/><Relationship Id="rId95" Type="http://schemas.openxmlformats.org/officeDocument/2006/relationships/customXml" Target="../ink/ink1305.xml"/><Relationship Id="rId160" Type="http://schemas.openxmlformats.org/officeDocument/2006/relationships/customXml" Target="../ink/ink1370.xml"/><Relationship Id="rId216" Type="http://schemas.openxmlformats.org/officeDocument/2006/relationships/customXml" Target="../ink/ink1426.xml"/><Relationship Id="rId258" Type="http://schemas.openxmlformats.org/officeDocument/2006/relationships/customXml" Target="../ink/ink1468.xml"/><Relationship Id="rId22" Type="http://schemas.openxmlformats.org/officeDocument/2006/relationships/customXml" Target="../ink/ink1232.xml"/><Relationship Id="rId64" Type="http://schemas.openxmlformats.org/officeDocument/2006/relationships/customXml" Target="../ink/ink1274.xml"/><Relationship Id="rId118" Type="http://schemas.openxmlformats.org/officeDocument/2006/relationships/customXml" Target="../ink/ink1328.xml"/><Relationship Id="rId171" Type="http://schemas.openxmlformats.org/officeDocument/2006/relationships/customXml" Target="../ink/ink1381.xml"/><Relationship Id="rId227" Type="http://schemas.openxmlformats.org/officeDocument/2006/relationships/customXml" Target="../ink/ink1437.xml"/><Relationship Id="rId269" Type="http://schemas.openxmlformats.org/officeDocument/2006/relationships/customXml" Target="../ink/ink1479.xml"/><Relationship Id="rId33" Type="http://schemas.openxmlformats.org/officeDocument/2006/relationships/customXml" Target="../ink/ink1243.xml"/><Relationship Id="rId129" Type="http://schemas.openxmlformats.org/officeDocument/2006/relationships/customXml" Target="../ink/ink1339.xml"/><Relationship Id="rId280" Type="http://schemas.openxmlformats.org/officeDocument/2006/relationships/customXml" Target="../ink/ink1490.xml"/><Relationship Id="rId75" Type="http://schemas.openxmlformats.org/officeDocument/2006/relationships/customXml" Target="../ink/ink1285.xml"/><Relationship Id="rId140" Type="http://schemas.openxmlformats.org/officeDocument/2006/relationships/customXml" Target="../ink/ink1350.xml"/><Relationship Id="rId182" Type="http://schemas.openxmlformats.org/officeDocument/2006/relationships/customXml" Target="../ink/ink1392.xml"/><Relationship Id="rId6" Type="http://schemas.openxmlformats.org/officeDocument/2006/relationships/image" Target="../media/image34.png"/><Relationship Id="rId238" Type="http://schemas.openxmlformats.org/officeDocument/2006/relationships/customXml" Target="../ink/ink1448.xml"/><Relationship Id="rId291" Type="http://schemas.openxmlformats.org/officeDocument/2006/relationships/customXml" Target="../ink/ink1501.xml"/><Relationship Id="rId305" Type="http://schemas.openxmlformats.org/officeDocument/2006/relationships/customXml" Target="../ink/ink1515.xml"/><Relationship Id="rId44" Type="http://schemas.openxmlformats.org/officeDocument/2006/relationships/customXml" Target="../ink/ink1254.xml"/><Relationship Id="rId86" Type="http://schemas.openxmlformats.org/officeDocument/2006/relationships/customXml" Target="../ink/ink1296.xml"/><Relationship Id="rId151" Type="http://schemas.openxmlformats.org/officeDocument/2006/relationships/customXml" Target="../ink/ink13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1_1#6fafa2c4c?sp=1&amp;vop=1&amp;pid=4b86fb2ea&amp;color=0,0,0&amp;vtp=1&amp;bt=1&amp;bbb=1&amp;hb=1"/>
              <p:cNvSpPr/>
              <p:nvPr/>
            </p:nvSpPr>
            <p:spPr>
              <a:xfrm>
                <a:off x="484467" y="470400"/>
                <a:ext cx="10899648" cy="914400"/>
              </a:xfrm>
              <a:prstGeom prst="rect">
                <a:avLst/>
              </a:prstGeom>
              <a:blipFill rotWithShape="1">
                <a:blip r:embed="rId3"/>
                <a:stretch>
                  <a:fillRect l="-1398" r="-559" b="-1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2" name="QC_5_BD.1_1#6fafa2c4c?sp=1&amp;vop=1&amp;pid=4b86fb2ea&amp;color=0,0,0&amp;vtp=1&amp;bt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484467" y="470400"/>
                <a:ext cx="10899648" cy="914400"/>
              </a:xfrm>
              <a:prstGeom prst="rect">
                <a:avLst/>
              </a:prstGeom>
              <a:blipFill rotWithShape="1">
                <a:blip r:embed="rId4"/>
                <a:stretch>
                  <a:fillRect l="-1398" r="-559" b="-1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3" name="QC_5_BD.1_2#6fafa2c4c?vop=1&amp;pid=4b86fb2ea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4150" y="1219301"/>
            <a:ext cx="8026179" cy="18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BD.1_3#6fafa2c4c?vop=1&amp;pid=4b86fb2ea&amp;color=0,0,0&amp;vtp=1&amp;bbb=1"/>
              <p:cNvSpPr/>
              <p:nvPr/>
            </p:nvSpPr>
            <p:spPr>
              <a:xfrm>
                <a:off x="646176" y="3790213"/>
                <a:ext cx="10899648" cy="431800"/>
              </a:xfrm>
              <a:prstGeom prst="rect">
                <a:avLst/>
              </a:prstGeom>
              <a:blipFill rotWithShape="1">
                <a:blip r:embed="rId6"/>
                <a:stretch>
                  <a:fillRect l="-1398" b="-23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4" name="QC_5_BD.1_3#6fafa2c4c?vop=1&amp;pid=4b86fb2ea&amp;color=0,0,0&amp;vtp=1&amp;bb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646176" y="3790213"/>
                <a:ext cx="10899648" cy="431800"/>
              </a:xfrm>
              <a:prstGeom prst="rect">
                <a:avLst/>
              </a:prstGeom>
              <a:blipFill rotWithShape="1">
                <a:blip r:embed="rId7"/>
                <a:stretch>
                  <a:fillRect l="-1398" b="-23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QC_5_AN.2_1#6fafa2c4c.bracket?vop=1&amp;pid=4b86fb2ea&amp;color=0,0,0&amp;vpa=1&amp;vtp=1"/>
          <p:cNvSpPr/>
          <p:nvPr/>
        </p:nvSpPr>
        <p:spPr>
          <a:xfrm>
            <a:off x="6847840" y="3797139"/>
            <a:ext cx="311150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SimHei" pitchFamily="34" charset="0"/>
                <a:ea typeface="SimHei" pitchFamily="34" charset="0"/>
                <a:cs typeface="SimHei" pitchFamily="34" charset="0"/>
              </a:rPr>
              <a:t>D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1_4#6fafa2c4c.choices?vop=1&amp;pid=4b86fb2ea&amp;color=0,0,0&amp;vtp=1&amp;bbb=1"/>
              <p:cNvSpPr/>
              <p:nvPr/>
            </p:nvSpPr>
            <p:spPr>
              <a:xfrm>
                <a:off x="558608" y="4520700"/>
                <a:ext cx="10899648" cy="1866900"/>
              </a:xfrm>
              <a:prstGeom prst="rect">
                <a:avLst/>
              </a:prstGeom>
              <a:blipFill rotWithShape="1">
                <a:blip r:embed="rId8"/>
                <a:stretch>
                  <a:fillRect l="-1454" b="-5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6" name="QC_5_BD.1_4#6fafa2c4c.choices?vop=1&amp;pid=4b86fb2ea&amp;color=0,0,0&amp;vtp=1&amp;bb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558608" y="4520700"/>
                <a:ext cx="10899648" cy="1866900"/>
              </a:xfrm>
              <a:prstGeom prst="rect">
                <a:avLst/>
              </a:prstGeom>
              <a:blipFill rotWithShape="1">
                <a:blip r:embed="rId9"/>
                <a:stretch>
                  <a:fillRect l="-1454" b="-5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8190088" y="981325"/>
              <a:ext cx="25400" cy="1974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190088" y="981325"/>
                <a:ext cx="2540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3951111" y="1451367"/>
              <a:ext cx="118533" cy="17360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951111" y="1451367"/>
                <a:ext cx="118533" cy="173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4092222" y="1500187"/>
              <a:ext cx="16933" cy="14875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092222" y="1500187"/>
                <a:ext cx="16933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4148666" y="1407130"/>
              <a:ext cx="11289" cy="5921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48666" y="1407130"/>
                <a:ext cx="1128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4210755" y="1460708"/>
              <a:ext cx="84667" cy="14663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210755" y="1460708"/>
                <a:ext cx="8466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3968044" y="1049003"/>
              <a:ext cx="101600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968044" y="1049003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3979333" y="1096060"/>
              <a:ext cx="94015" cy="17148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979333" y="1096060"/>
                <a:ext cx="94015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墨迹 13"/>
              <p14:cNvContentPartPr/>
              <p14:nvPr/>
            </p14:nvContentPartPr>
            <p14:xfrm>
              <a:off x="4092222" y="1077202"/>
              <a:ext cx="197555" cy="17201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092222" y="1077202"/>
                <a:ext cx="19755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墨迹 14"/>
              <p14:cNvContentPartPr/>
              <p14:nvPr/>
            </p14:nvContentPartPr>
            <p14:xfrm>
              <a:off x="4323644" y="1122320"/>
              <a:ext cx="93133" cy="29891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323644" y="1122320"/>
                <a:ext cx="93133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墨迹 15"/>
              <p14:cNvContentPartPr/>
              <p14:nvPr/>
            </p14:nvContentPartPr>
            <p14:xfrm>
              <a:off x="4594577" y="1082842"/>
              <a:ext cx="79023" cy="17201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594577" y="1082842"/>
                <a:ext cx="7902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墨迹 16"/>
              <p14:cNvContentPartPr/>
              <p14:nvPr/>
            </p14:nvContentPartPr>
            <p14:xfrm>
              <a:off x="4619272" y="1089186"/>
              <a:ext cx="82550" cy="18681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619272" y="1089186"/>
                <a:ext cx="82550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墨迹 17"/>
              <p14:cNvContentPartPr/>
              <p14:nvPr/>
            </p14:nvContentPartPr>
            <p14:xfrm>
              <a:off x="4715580" y="1063807"/>
              <a:ext cx="282752" cy="37716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715580" y="1063807"/>
                <a:ext cx="282752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墨迹 18"/>
              <p14:cNvContentPartPr/>
              <p14:nvPr/>
            </p14:nvContentPartPr>
            <p14:xfrm>
              <a:off x="4777140" y="1665680"/>
              <a:ext cx="71437" cy="13130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777140" y="1665680"/>
                <a:ext cx="71437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墨迹 19"/>
              <p14:cNvContentPartPr/>
              <p14:nvPr/>
            </p14:nvContentPartPr>
            <p14:xfrm>
              <a:off x="4826000" y="1656339"/>
              <a:ext cx="93133" cy="13923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826000" y="1656339"/>
                <a:ext cx="93133" cy="139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墨迹 20"/>
              <p14:cNvContentPartPr/>
              <p14:nvPr/>
            </p14:nvContentPartPr>
            <p14:xfrm>
              <a:off x="4924248" y="1577558"/>
              <a:ext cx="370240" cy="36535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924248" y="1577558"/>
                <a:ext cx="370240" cy="365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墨迹 21"/>
              <p14:cNvContentPartPr/>
              <p14:nvPr/>
            </p14:nvContentPartPr>
            <p14:xfrm>
              <a:off x="4941711" y="2513942"/>
              <a:ext cx="53622" cy="14399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941711" y="2513942"/>
                <a:ext cx="53622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墨迹 22"/>
              <p14:cNvContentPartPr/>
              <p14:nvPr/>
            </p14:nvContentPartPr>
            <p14:xfrm>
              <a:off x="4989688" y="2474110"/>
              <a:ext cx="112889" cy="16848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989688" y="2474110"/>
                <a:ext cx="112889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墨迹 23"/>
              <p14:cNvContentPartPr/>
              <p14:nvPr/>
            </p14:nvContentPartPr>
            <p14:xfrm>
              <a:off x="5082822" y="2549190"/>
              <a:ext cx="98778" cy="12830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082822" y="2549190"/>
                <a:ext cx="98778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墨迹 24"/>
              <p14:cNvContentPartPr/>
              <p14:nvPr/>
            </p14:nvContentPartPr>
            <p14:xfrm>
              <a:off x="5223403" y="2442034"/>
              <a:ext cx="82374" cy="24039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223403" y="2442034"/>
                <a:ext cx="82374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墨迹 25"/>
              <p14:cNvContentPartPr/>
              <p14:nvPr/>
            </p14:nvContentPartPr>
            <p14:xfrm>
              <a:off x="5269088" y="2498432"/>
              <a:ext cx="76200" cy="17412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269088" y="2498432"/>
                <a:ext cx="76200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墨迹 26"/>
              <p14:cNvContentPartPr/>
              <p14:nvPr/>
            </p14:nvContentPartPr>
            <p14:xfrm>
              <a:off x="5308071" y="2470233"/>
              <a:ext cx="90840" cy="22559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308071" y="2470233"/>
                <a:ext cx="9084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墨迹 27"/>
              <p14:cNvContentPartPr/>
              <p14:nvPr/>
            </p14:nvContentPartPr>
            <p14:xfrm>
              <a:off x="5390444" y="2435337"/>
              <a:ext cx="67733" cy="24074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390444" y="2435337"/>
                <a:ext cx="67733" cy="240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墨迹 28"/>
              <p14:cNvContentPartPr/>
              <p14:nvPr/>
            </p14:nvContentPartPr>
            <p14:xfrm>
              <a:off x="5463822" y="2532271"/>
              <a:ext cx="45155" cy="11632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463822" y="2532271"/>
                <a:ext cx="45155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墨迹 29"/>
              <p14:cNvContentPartPr/>
              <p14:nvPr/>
            </p14:nvContentPartPr>
            <p14:xfrm>
              <a:off x="5503333" y="2546370"/>
              <a:ext cx="118534" cy="11843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503333" y="2546370"/>
                <a:ext cx="11853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墨迹 30"/>
              <p14:cNvContentPartPr/>
              <p14:nvPr/>
            </p14:nvContentPartPr>
            <p14:xfrm>
              <a:off x="5627511" y="2422295"/>
              <a:ext cx="79022" cy="24251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627511" y="2422295"/>
                <a:ext cx="79022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墨迹 31"/>
              <p14:cNvContentPartPr/>
              <p14:nvPr/>
            </p14:nvContentPartPr>
            <p14:xfrm>
              <a:off x="5712177" y="2537911"/>
              <a:ext cx="56445" cy="11279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712177" y="2537911"/>
                <a:ext cx="5644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墨迹 32"/>
              <p14:cNvContentPartPr/>
              <p14:nvPr/>
            </p14:nvContentPartPr>
            <p14:xfrm>
              <a:off x="5737577" y="2577389"/>
              <a:ext cx="36689" cy="9869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737577" y="2577389"/>
                <a:ext cx="3668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墨迹 33"/>
              <p14:cNvContentPartPr/>
              <p14:nvPr/>
            </p14:nvContentPartPr>
            <p14:xfrm>
              <a:off x="5731933" y="2419475"/>
              <a:ext cx="110067" cy="35530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731933" y="2419475"/>
                <a:ext cx="110067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墨迹 34"/>
              <p14:cNvContentPartPr/>
              <p14:nvPr/>
            </p14:nvContentPartPr>
            <p14:xfrm>
              <a:off x="5454473" y="3107531"/>
              <a:ext cx="94016" cy="22488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454473" y="3107531"/>
                <a:ext cx="94016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墨迹 35"/>
              <p14:cNvContentPartPr/>
              <p14:nvPr/>
            </p14:nvContentPartPr>
            <p14:xfrm>
              <a:off x="5469996" y="3136259"/>
              <a:ext cx="149048" cy="19439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469996" y="3136259"/>
                <a:ext cx="149048" cy="194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墨迹 36"/>
              <p14:cNvContentPartPr/>
              <p14:nvPr/>
            </p14:nvContentPartPr>
            <p14:xfrm>
              <a:off x="5621866" y="3073692"/>
              <a:ext cx="93134" cy="23898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621866" y="3073692"/>
                <a:ext cx="93134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墨迹 37"/>
              <p14:cNvContentPartPr/>
              <p14:nvPr/>
            </p14:nvContentPartPr>
            <p14:xfrm>
              <a:off x="5717822" y="3163929"/>
              <a:ext cx="79022" cy="10715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717822" y="3163929"/>
                <a:ext cx="790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墨迹 38"/>
              <p14:cNvContentPartPr/>
              <p14:nvPr/>
            </p14:nvContentPartPr>
            <p14:xfrm>
              <a:off x="5785555" y="3144894"/>
              <a:ext cx="180622" cy="17694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785555" y="3144894"/>
                <a:ext cx="180622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墨迹 39"/>
              <p14:cNvContentPartPr/>
              <p14:nvPr/>
            </p14:nvContentPartPr>
            <p14:xfrm>
              <a:off x="6005688" y="3022934"/>
              <a:ext cx="50800" cy="24533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005688" y="3022934"/>
                <a:ext cx="50800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墨迹 40"/>
              <p14:cNvContentPartPr/>
              <p14:nvPr/>
            </p14:nvContentPartPr>
            <p14:xfrm>
              <a:off x="6028266" y="3183492"/>
              <a:ext cx="104775" cy="35266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028266" y="3183492"/>
                <a:ext cx="104775" cy="352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墨迹 41"/>
              <p14:cNvContentPartPr/>
              <p14:nvPr/>
            </p14:nvContentPartPr>
            <p14:xfrm>
              <a:off x="6252280" y="3209047"/>
              <a:ext cx="340431" cy="1551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252280" y="3209047"/>
                <a:ext cx="340431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墨迹 42"/>
              <p14:cNvContentPartPr/>
              <p14:nvPr/>
            </p14:nvContentPartPr>
            <p14:xfrm>
              <a:off x="6352822" y="2991915"/>
              <a:ext cx="147461" cy="19827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352822" y="2991915"/>
                <a:ext cx="147461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墨迹 43"/>
              <p14:cNvContentPartPr/>
              <p14:nvPr/>
            </p14:nvContentPartPr>
            <p14:xfrm>
              <a:off x="6553200" y="3124450"/>
              <a:ext cx="135290" cy="19175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553200" y="3124450"/>
                <a:ext cx="13529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墨迹 44"/>
              <p14:cNvContentPartPr/>
              <p14:nvPr/>
            </p14:nvContentPartPr>
            <p14:xfrm>
              <a:off x="8160278" y="347552"/>
              <a:ext cx="69322" cy="1621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160278" y="347552"/>
                <a:ext cx="69322" cy="16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墨迹 45"/>
              <p14:cNvContentPartPr/>
              <p14:nvPr/>
            </p14:nvContentPartPr>
            <p14:xfrm>
              <a:off x="6815666" y="1586723"/>
              <a:ext cx="93134" cy="4599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815666" y="1586723"/>
                <a:ext cx="93134" cy="45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墨迹 46"/>
              <p14:cNvContentPartPr/>
              <p14:nvPr/>
            </p14:nvContentPartPr>
            <p14:xfrm>
              <a:off x="6795911" y="1646822"/>
              <a:ext cx="33866" cy="1989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795911" y="1646822"/>
                <a:ext cx="33866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墨迹 47"/>
              <p14:cNvContentPartPr/>
              <p14:nvPr/>
            </p14:nvContentPartPr>
            <p14:xfrm>
              <a:off x="6812844" y="1686300"/>
              <a:ext cx="124178" cy="14099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812844" y="1686300"/>
                <a:ext cx="124178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" name="墨迹 48"/>
              <p14:cNvContentPartPr/>
              <p14:nvPr/>
            </p14:nvContentPartPr>
            <p14:xfrm>
              <a:off x="6959600" y="1522746"/>
              <a:ext cx="49388" cy="19545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959600" y="1522746"/>
                <a:ext cx="49388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墨迹 49"/>
              <p14:cNvContentPartPr/>
              <p14:nvPr/>
            </p14:nvContentPartPr>
            <p14:xfrm>
              <a:off x="7032977" y="1584784"/>
              <a:ext cx="81845" cy="564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032977" y="1584784"/>
                <a:ext cx="818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墨迹 50"/>
              <p14:cNvContentPartPr/>
              <p14:nvPr/>
            </p14:nvContentPartPr>
            <p14:xfrm>
              <a:off x="7069666" y="1500187"/>
              <a:ext cx="14111" cy="16073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069666" y="1500187"/>
                <a:ext cx="14111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2" name="墨迹 51"/>
              <p14:cNvContentPartPr/>
              <p14:nvPr/>
            </p14:nvContentPartPr>
            <p14:xfrm>
              <a:off x="7018161" y="1782177"/>
              <a:ext cx="71261" cy="18417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018161" y="1782177"/>
                <a:ext cx="71261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墨迹 52"/>
              <p14:cNvContentPartPr/>
              <p14:nvPr/>
            </p14:nvContentPartPr>
            <p14:xfrm>
              <a:off x="7061200" y="1787817"/>
              <a:ext cx="104422" cy="15720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061200" y="1787817"/>
                <a:ext cx="104422" cy="157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墨迹 53"/>
              <p14:cNvContentPartPr/>
              <p14:nvPr/>
            </p14:nvContentPartPr>
            <p14:xfrm>
              <a:off x="7187318" y="1855495"/>
              <a:ext cx="9349" cy="13535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187318" y="1855495"/>
                <a:ext cx="934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5" name="墨迹 54"/>
              <p14:cNvContentPartPr/>
              <p14:nvPr/>
            </p14:nvContentPartPr>
            <p14:xfrm>
              <a:off x="7224888" y="1742699"/>
              <a:ext cx="5644" cy="5357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224888" y="1742699"/>
                <a:ext cx="564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墨迹 55"/>
              <p14:cNvContentPartPr/>
              <p14:nvPr/>
            </p14:nvContentPartPr>
            <p14:xfrm>
              <a:off x="7255933" y="1688415"/>
              <a:ext cx="81844" cy="8812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255933" y="1688415"/>
                <a:ext cx="81844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墨迹 56"/>
              <p14:cNvContentPartPr/>
              <p14:nvPr/>
            </p14:nvContentPartPr>
            <p14:xfrm>
              <a:off x="7320844" y="1708860"/>
              <a:ext cx="79022" cy="1691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320844" y="1708860"/>
                <a:ext cx="790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墨迹 57"/>
              <p14:cNvContentPartPr/>
              <p14:nvPr/>
            </p14:nvContentPartPr>
            <p14:xfrm>
              <a:off x="7356122" y="1663036"/>
              <a:ext cx="15522" cy="13888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356122" y="1663036"/>
                <a:ext cx="15522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墨迹 58"/>
              <p14:cNvContentPartPr/>
              <p14:nvPr/>
            </p14:nvContentPartPr>
            <p14:xfrm>
              <a:off x="8302977" y="930567"/>
              <a:ext cx="82374" cy="3665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302977" y="930567"/>
                <a:ext cx="8237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墨迹 59"/>
              <p14:cNvContentPartPr/>
              <p14:nvPr/>
            </p14:nvContentPartPr>
            <p14:xfrm>
              <a:off x="8274755" y="975685"/>
              <a:ext cx="56445" cy="21431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274755" y="975685"/>
                <a:ext cx="5644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1" name="墨迹 60"/>
              <p14:cNvContentPartPr/>
              <p14:nvPr/>
            </p14:nvContentPartPr>
            <p14:xfrm>
              <a:off x="8302977" y="1026444"/>
              <a:ext cx="112889" cy="15015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302977" y="1026444"/>
                <a:ext cx="112889" cy="150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" name="墨迹 61"/>
              <p14:cNvContentPartPr/>
              <p14:nvPr/>
            </p14:nvContentPartPr>
            <p14:xfrm>
              <a:off x="8455377" y="1011992"/>
              <a:ext cx="45156" cy="10803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455377" y="1011992"/>
                <a:ext cx="45156" cy="108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" name="墨迹 62"/>
              <p14:cNvContentPartPr/>
              <p14:nvPr/>
            </p14:nvContentPartPr>
            <p14:xfrm>
              <a:off x="8506177" y="1030673"/>
              <a:ext cx="124178" cy="13324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506177" y="1030673"/>
                <a:ext cx="124178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4" name="墨迹 63"/>
              <p14:cNvContentPartPr/>
              <p14:nvPr/>
            </p14:nvContentPartPr>
            <p14:xfrm>
              <a:off x="8630355" y="921755"/>
              <a:ext cx="84667" cy="36693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630355" y="921755"/>
                <a:ext cx="84667" cy="366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墨迹 64"/>
              <p14:cNvContentPartPr/>
              <p14:nvPr/>
            </p14:nvContentPartPr>
            <p14:xfrm>
              <a:off x="8836377" y="849495"/>
              <a:ext cx="14112" cy="32358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836377" y="849495"/>
                <a:ext cx="14112" cy="323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6" name="墨迹 65"/>
              <p14:cNvContentPartPr/>
              <p14:nvPr/>
            </p14:nvContentPartPr>
            <p14:xfrm>
              <a:off x="8785048" y="1057462"/>
              <a:ext cx="150107" cy="18470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785048" y="1057462"/>
                <a:ext cx="150107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墨迹 66"/>
              <p14:cNvContentPartPr/>
              <p14:nvPr/>
            </p14:nvContentPartPr>
            <p14:xfrm>
              <a:off x="9076972" y="2442034"/>
              <a:ext cx="498828" cy="1128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076972" y="2442034"/>
                <a:ext cx="49882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8" name="墨迹 67"/>
              <p14:cNvContentPartPr/>
              <p14:nvPr/>
            </p14:nvContentPartPr>
            <p14:xfrm>
              <a:off x="4715051" y="4867149"/>
              <a:ext cx="683860" cy="2819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715051" y="4867149"/>
                <a:ext cx="68386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墨迹 68"/>
              <p14:cNvContentPartPr/>
              <p14:nvPr/>
            </p14:nvContentPartPr>
            <p14:xfrm>
              <a:off x="5155670" y="4511842"/>
              <a:ext cx="553685" cy="48220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155670" y="4511842"/>
                <a:ext cx="553685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" name="墨迹 69"/>
              <p14:cNvContentPartPr/>
              <p14:nvPr/>
            </p14:nvContentPartPr>
            <p14:xfrm>
              <a:off x="6550377" y="4688614"/>
              <a:ext cx="189089" cy="21448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550377" y="4688614"/>
                <a:ext cx="189089" cy="214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墨迹 70"/>
              <p14:cNvContentPartPr/>
              <p14:nvPr/>
            </p14:nvContentPartPr>
            <p14:xfrm>
              <a:off x="6568016" y="4707472"/>
              <a:ext cx="134761" cy="25555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568016" y="4707472"/>
                <a:ext cx="134761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2" name="墨迹 71"/>
              <p14:cNvContentPartPr/>
              <p14:nvPr/>
            </p14:nvContentPartPr>
            <p14:xfrm>
              <a:off x="6321777" y="1588661"/>
              <a:ext cx="22578" cy="20779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321777" y="1588661"/>
                <a:ext cx="22578" cy="207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3" name="墨迹 72"/>
              <p14:cNvContentPartPr/>
              <p14:nvPr/>
            </p14:nvContentPartPr>
            <p14:xfrm>
              <a:off x="6335888" y="1675021"/>
              <a:ext cx="79904" cy="1691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335888" y="1675021"/>
                <a:ext cx="7990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4" name="墨迹 73"/>
              <p14:cNvContentPartPr/>
              <p14:nvPr/>
            </p14:nvContentPartPr>
            <p14:xfrm>
              <a:off x="6389511" y="1553765"/>
              <a:ext cx="16933" cy="21713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389511" y="1553765"/>
                <a:ext cx="1693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墨迹 74"/>
              <p14:cNvContentPartPr/>
              <p14:nvPr/>
            </p14:nvContentPartPr>
            <p14:xfrm>
              <a:off x="6395155" y="1577382"/>
              <a:ext cx="165100" cy="20691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395155" y="1577382"/>
                <a:ext cx="165100" cy="206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6" name="墨迹 75"/>
              <p14:cNvContentPartPr/>
              <p14:nvPr/>
            </p14:nvContentPartPr>
            <p14:xfrm>
              <a:off x="6558844" y="1572095"/>
              <a:ext cx="90311" cy="18752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558844" y="1572095"/>
                <a:ext cx="90311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7" name="墨迹 76"/>
              <p14:cNvContentPartPr/>
              <p14:nvPr/>
            </p14:nvContentPartPr>
            <p14:xfrm>
              <a:off x="6654800" y="1663741"/>
              <a:ext cx="115711" cy="13341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654800" y="1663741"/>
                <a:ext cx="115711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8" name="墨迹 77"/>
              <p14:cNvContentPartPr/>
              <p14:nvPr/>
            </p14:nvContentPartPr>
            <p14:xfrm>
              <a:off x="6685844" y="1680661"/>
              <a:ext cx="87488" cy="22559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685844" y="1680661"/>
                <a:ext cx="8748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9" name="墨迹 78"/>
              <p14:cNvContentPartPr/>
              <p14:nvPr/>
            </p14:nvContentPartPr>
            <p14:xfrm>
              <a:off x="10222088" y="2312319"/>
              <a:ext cx="570089" cy="2819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222088" y="2312319"/>
                <a:ext cx="570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0" name="墨迹 79"/>
              <p14:cNvContentPartPr/>
              <p14:nvPr/>
            </p14:nvContentPartPr>
            <p14:xfrm>
              <a:off x="10193866" y="2288349"/>
              <a:ext cx="517878" cy="4370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193866" y="2288349"/>
                <a:ext cx="517878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1" name="墨迹 80"/>
              <p14:cNvContentPartPr/>
              <p14:nvPr/>
            </p14:nvContentPartPr>
            <p14:xfrm>
              <a:off x="6255984" y="4439934"/>
              <a:ext cx="20638" cy="15826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255984" y="4439934"/>
                <a:ext cx="20638" cy="158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2" name="墨迹 81"/>
              <p14:cNvContentPartPr/>
              <p14:nvPr/>
            </p14:nvContentPartPr>
            <p14:xfrm>
              <a:off x="6270977" y="4489282"/>
              <a:ext cx="62089" cy="3383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270977" y="4489282"/>
                <a:ext cx="620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3" name="墨迹 82"/>
              <p14:cNvContentPartPr/>
              <p14:nvPr/>
            </p14:nvContentPartPr>
            <p14:xfrm>
              <a:off x="6321777" y="4375076"/>
              <a:ext cx="214489" cy="30190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321777" y="4375076"/>
                <a:ext cx="214489" cy="301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4" name="墨迹 83"/>
              <p14:cNvContentPartPr/>
              <p14:nvPr/>
            </p14:nvContentPartPr>
            <p14:xfrm>
              <a:off x="6570133" y="4417904"/>
              <a:ext cx="84667" cy="20409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570133" y="4417904"/>
                <a:ext cx="84667" cy="204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5" name="墨迹 84"/>
              <p14:cNvContentPartPr/>
              <p14:nvPr/>
            </p14:nvContentPartPr>
            <p14:xfrm>
              <a:off x="6711244" y="4472363"/>
              <a:ext cx="112888" cy="13905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711244" y="4472363"/>
                <a:ext cx="11288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6" name="墨迹 85"/>
              <p14:cNvContentPartPr/>
              <p14:nvPr/>
            </p14:nvContentPartPr>
            <p14:xfrm>
              <a:off x="6694311" y="4472363"/>
              <a:ext cx="152400" cy="36094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694311" y="4472363"/>
                <a:ext cx="152400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7" name="墨迹 86"/>
              <p14:cNvContentPartPr/>
              <p14:nvPr/>
            </p14:nvContentPartPr>
            <p14:xfrm>
              <a:off x="3539066" y="3049370"/>
              <a:ext cx="815622" cy="11949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539066" y="3049370"/>
                <a:ext cx="815622" cy="119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8" name="墨迹 87"/>
              <p14:cNvContentPartPr/>
              <p14:nvPr/>
            </p14:nvContentPartPr>
            <p14:xfrm>
              <a:off x="6255455" y="5032819"/>
              <a:ext cx="60678" cy="21572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255455" y="5032819"/>
                <a:ext cx="60678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9" name="墨迹 88"/>
              <p14:cNvContentPartPr/>
              <p14:nvPr/>
            </p14:nvContentPartPr>
            <p14:xfrm>
              <a:off x="6276622" y="5109661"/>
              <a:ext cx="143933" cy="281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276622" y="5109661"/>
                <a:ext cx="143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0" name="墨迹 89"/>
              <p14:cNvContentPartPr/>
              <p14:nvPr/>
            </p14:nvContentPartPr>
            <p14:xfrm>
              <a:off x="6378222" y="4985761"/>
              <a:ext cx="67733" cy="287454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6378222" y="4985761"/>
                <a:ext cx="67733" cy="287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1" name="墨迹 90"/>
              <p14:cNvContentPartPr/>
              <p14:nvPr/>
            </p14:nvContentPartPr>
            <p14:xfrm>
              <a:off x="6448777" y="5038282"/>
              <a:ext cx="239889" cy="15773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6448777" y="5038282"/>
                <a:ext cx="239889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" name="墨迹 91"/>
              <p14:cNvContentPartPr/>
              <p14:nvPr/>
            </p14:nvContentPartPr>
            <p14:xfrm>
              <a:off x="6595533" y="5128871"/>
              <a:ext cx="141464" cy="31071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6595533" y="5128871"/>
                <a:ext cx="141464" cy="310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3" name="墨迹 92"/>
              <p14:cNvContentPartPr/>
              <p14:nvPr/>
            </p14:nvContentPartPr>
            <p14:xfrm>
              <a:off x="6767688" y="5036343"/>
              <a:ext cx="149578" cy="4511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6767688" y="5036343"/>
                <a:ext cx="1495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4" name="墨迹 93"/>
              <p14:cNvContentPartPr/>
              <p14:nvPr/>
            </p14:nvContentPartPr>
            <p14:xfrm>
              <a:off x="6208888" y="5402930"/>
              <a:ext cx="570089" cy="3383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6208888" y="5402930"/>
                <a:ext cx="5700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5" name="墨迹 94"/>
              <p14:cNvContentPartPr/>
              <p14:nvPr/>
            </p14:nvContentPartPr>
            <p14:xfrm>
              <a:off x="2475088" y="5758238"/>
              <a:ext cx="654756" cy="2255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475088" y="5758238"/>
                <a:ext cx="654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6" name="墨迹 95"/>
              <p14:cNvContentPartPr/>
              <p14:nvPr/>
            </p14:nvContentPartPr>
            <p14:xfrm>
              <a:off x="3132666" y="5620063"/>
              <a:ext cx="141111" cy="15791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132666" y="5620063"/>
                <a:ext cx="1411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7" name="墨迹 96"/>
              <p14:cNvContentPartPr/>
              <p14:nvPr/>
            </p14:nvContentPartPr>
            <p14:xfrm>
              <a:off x="3143955" y="5641917"/>
              <a:ext cx="110067" cy="16989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143955" y="5641917"/>
                <a:ext cx="110067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8" name="墨迹 97"/>
              <p14:cNvContentPartPr/>
              <p14:nvPr/>
            </p14:nvContentPartPr>
            <p14:xfrm>
              <a:off x="3465688" y="5481888"/>
              <a:ext cx="149755" cy="321468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465688" y="5481888"/>
                <a:ext cx="149755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9" name="墨迹 98"/>
              <p14:cNvContentPartPr/>
              <p14:nvPr/>
            </p14:nvContentPartPr>
            <p14:xfrm>
              <a:off x="3488266" y="5559082"/>
              <a:ext cx="172156" cy="19774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488266" y="5559082"/>
                <a:ext cx="172156" cy="197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0" name="墨迹 99"/>
              <p14:cNvContentPartPr/>
              <p14:nvPr/>
            </p14:nvContentPartPr>
            <p14:xfrm>
              <a:off x="3674533" y="5594684"/>
              <a:ext cx="173037" cy="14945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674533" y="5594684"/>
                <a:ext cx="17303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1" name="墨迹 100"/>
              <p14:cNvContentPartPr/>
              <p14:nvPr/>
            </p14:nvContentPartPr>
            <p14:xfrm>
              <a:off x="3827638" y="5651082"/>
              <a:ext cx="38806" cy="1127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827638" y="5651082"/>
                <a:ext cx="3880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2" name="墨迹 101"/>
              <p14:cNvContentPartPr/>
              <p14:nvPr/>
            </p14:nvContentPartPr>
            <p14:xfrm>
              <a:off x="3866444" y="5557497"/>
              <a:ext cx="28222" cy="21202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866444" y="5557497"/>
                <a:ext cx="28222" cy="21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3" name="墨迹 102"/>
              <p14:cNvContentPartPr/>
              <p14:nvPr/>
            </p14:nvContentPartPr>
            <p14:xfrm>
              <a:off x="3869266" y="5481888"/>
              <a:ext cx="102482" cy="29044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869266" y="5481888"/>
                <a:ext cx="102482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墨迹 103"/>
              <p14:cNvContentPartPr/>
              <p14:nvPr/>
            </p14:nvContentPartPr>
            <p14:xfrm>
              <a:off x="3903133" y="5670645"/>
              <a:ext cx="73907" cy="25114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903133" y="5670645"/>
                <a:ext cx="73907" cy="251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墨迹 104"/>
              <p14:cNvContentPartPr/>
              <p14:nvPr/>
            </p14:nvContentPartPr>
            <p14:xfrm>
              <a:off x="4111977" y="5450869"/>
              <a:ext cx="14111" cy="34966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111977" y="5450869"/>
                <a:ext cx="14111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墨迹 105"/>
              <p14:cNvContentPartPr/>
              <p14:nvPr/>
            </p14:nvContentPartPr>
            <p14:xfrm>
              <a:off x="4055533" y="5676461"/>
              <a:ext cx="172155" cy="14099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055533" y="5676461"/>
                <a:ext cx="17215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墨迹 106"/>
              <p14:cNvContentPartPr/>
              <p14:nvPr/>
            </p14:nvContentPartPr>
            <p14:xfrm>
              <a:off x="6637866" y="6102266"/>
              <a:ext cx="736600" cy="36658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637866" y="6102266"/>
                <a:ext cx="736600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墨迹 107"/>
              <p14:cNvContentPartPr/>
              <p14:nvPr/>
            </p14:nvContentPartPr>
            <p14:xfrm>
              <a:off x="931333" y="6279391"/>
              <a:ext cx="381000" cy="4564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31333" y="6279391"/>
                <a:ext cx="381000" cy="45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墨迹 108"/>
              <p14:cNvContentPartPr/>
              <p14:nvPr/>
            </p14:nvContentPartPr>
            <p14:xfrm>
              <a:off x="2638777" y="6127645"/>
              <a:ext cx="333023" cy="19104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638777" y="6127645"/>
                <a:ext cx="333023" cy="191049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4_1#e59b3a2bf?sp=1&amp;vop=1&amp;pid=4b86fb2ea&amp;color=0,0,0&amp;vtp=1&amp;bt=1&amp;bbb=1&amp;hb=1"/>
              <p:cNvSpPr/>
              <p:nvPr/>
            </p:nvSpPr>
            <p:spPr>
              <a:xfrm>
                <a:off x="418565" y="297406"/>
                <a:ext cx="10899648" cy="914400"/>
              </a:xfrm>
              <a:prstGeom prst="rect">
                <a:avLst/>
              </a:prstGeom>
              <a:blipFill rotWithShape="1">
                <a:blip r:embed="rId3"/>
                <a:stretch>
                  <a:fillRect l="-1454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2" name="QC_5_BD.4_1#e59b3a2bf?sp=1&amp;vop=1&amp;pid=4b86fb2ea&amp;color=0,0,0&amp;vtp=1&amp;bt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418565" y="297406"/>
                <a:ext cx="10899648" cy="914400"/>
              </a:xfrm>
              <a:prstGeom prst="rect">
                <a:avLst/>
              </a:prstGeom>
              <a:blipFill rotWithShape="1">
                <a:blip r:embed="rId4"/>
                <a:stretch>
                  <a:fillRect l="-1454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3" name="QC_5_BD.4_2#e59b3a2bf?vop=1&amp;pid=4b86fb2ea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568" y="1453009"/>
            <a:ext cx="8484737" cy="15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C_5_BD.4_3#e59b3a2bf?vop=1&amp;pid=4b86fb2ea&amp;color=0,0,0&amp;vtp=1&amp;bbb=1"/>
          <p:cNvSpPr/>
          <p:nvPr/>
        </p:nvSpPr>
        <p:spPr>
          <a:xfrm>
            <a:off x="646176" y="3423628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 err="1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0"/>
              </a:rPr>
              <a:t>下列说法错误的是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0"/>
              </a:rPr>
              <a:t>(</a:t>
            </a:r>
            <a:r>
              <a:rPr lang="en-US" altLang="zh-CN" sz="2000" b="0" i="0" dirty="0">
                <a:solidFill>
                  <a:srgbClr val="000000"/>
                </a:solidFill>
                <a:latin typeface="SimSun" pitchFamily="34" charset="0"/>
                <a:ea typeface="SimSun" pitchFamily="34" charset="0"/>
                <a:cs typeface="SimSun" pitchFamily="34" charset="0"/>
              </a:rPr>
              <a:t>      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0"/>
              </a:rPr>
              <a:t>)</a:t>
            </a:r>
            <a:endParaRPr lang="en-US" altLang="zh-CN" sz="2000" dirty="0"/>
          </a:p>
        </p:txBody>
      </p:sp>
      <p:sp>
        <p:nvSpPr>
          <p:cNvPr id="5" name="QC_5_AN.5_1#e59b3a2bf.bracket?vop=1&amp;pid=4b86fb2ea&amp;color=0,0,0&amp;vpa=2&amp;vtp=1&amp;bbb=1"/>
          <p:cNvSpPr/>
          <p:nvPr/>
        </p:nvSpPr>
        <p:spPr>
          <a:xfrm>
            <a:off x="2995493" y="3423628"/>
            <a:ext cx="438150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SimHei" pitchFamily="34" charset="0"/>
                <a:ea typeface="SimHei" pitchFamily="34" charset="0"/>
                <a:cs typeface="SimHei" pitchFamily="34" charset="0"/>
              </a:rPr>
              <a:t>BD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4_4#e59b3a2bf.choices?vop=1&amp;pid=4b86fb2ea&amp;color=0,0,0&amp;vtp=1&amp;bbb=1&amp;hb=1"/>
              <p:cNvSpPr/>
              <p:nvPr/>
            </p:nvSpPr>
            <p:spPr>
              <a:xfrm>
                <a:off x="533894" y="4236591"/>
                <a:ext cx="10899648" cy="2336800"/>
              </a:xfrm>
              <a:prstGeom prst="rect">
                <a:avLst/>
              </a:prstGeom>
              <a:blipFill rotWithShape="1">
                <a:blip r:embed="rId6"/>
                <a:stretch>
                  <a:fillRect l="-1454" b="-4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6" name="QC_5_BD.4_4#e59b3a2bf.choices?vop=1&amp;pid=4b86fb2ea&amp;color=0,0,0&amp;vtp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533894" y="4236591"/>
                <a:ext cx="10899648" cy="2336800"/>
              </a:xfrm>
              <a:prstGeom prst="rect">
                <a:avLst/>
              </a:prstGeom>
              <a:blipFill rotWithShape="1">
                <a:blip r:embed="rId7"/>
                <a:stretch>
                  <a:fillRect l="-1454" b="-4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833430" y="1471988"/>
              <a:ext cx="17992" cy="1427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833430" y="1471988"/>
                <a:ext cx="17992" cy="1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855155" y="2055708"/>
              <a:ext cx="1100667" cy="7419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855155" y="2055708"/>
                <a:ext cx="1100667" cy="74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709333" y="1932689"/>
              <a:ext cx="91017" cy="3560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709333" y="1932689"/>
                <a:ext cx="91017" cy="35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538155" y="1432509"/>
              <a:ext cx="105013" cy="599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538155" y="1432509"/>
                <a:ext cx="105013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2612672" y="1539666"/>
              <a:ext cx="497416" cy="24603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612672" y="1539666"/>
                <a:ext cx="497416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2587095" y="1930751"/>
              <a:ext cx="376238" cy="21043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587095" y="1930751"/>
                <a:ext cx="376238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2530651" y="2288173"/>
              <a:ext cx="116593" cy="24409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530651" y="2288173"/>
                <a:ext cx="116593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2635955" y="2344395"/>
              <a:ext cx="121356" cy="15121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635955" y="2344395"/>
                <a:ext cx="121356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2805288" y="2337169"/>
              <a:ext cx="220134" cy="12918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805288" y="2337169"/>
                <a:ext cx="220134" cy="129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3042355" y="2413835"/>
              <a:ext cx="79022" cy="12407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042355" y="2413835"/>
                <a:ext cx="7902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2619022" y="2588669"/>
              <a:ext cx="127705" cy="26718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619022" y="2588669"/>
                <a:ext cx="127705" cy="267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2647244" y="2690185"/>
              <a:ext cx="90311" cy="11138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647244" y="2690185"/>
                <a:ext cx="90311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2794000" y="2652645"/>
              <a:ext cx="163688" cy="12425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794000" y="2652645"/>
                <a:ext cx="163688" cy="124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2932288" y="2690185"/>
              <a:ext cx="130705" cy="34684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932288" y="2690185"/>
                <a:ext cx="130705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2777066" y="2718384"/>
              <a:ext cx="22578" cy="1410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777066" y="2718384"/>
                <a:ext cx="2257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170333" y="1649113"/>
              <a:ext cx="59267" cy="6538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170333" y="1649113"/>
                <a:ext cx="59267" cy="65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68513" y="5025064"/>
              <a:ext cx="7254347" cy="16355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68513" y="5025064"/>
                <a:ext cx="725434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626533" y="4679626"/>
              <a:ext cx="11289" cy="35953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26533" y="4679626"/>
                <a:ext cx="11289" cy="35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671688" y="4669756"/>
              <a:ext cx="7473950" cy="43779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71688" y="4669756"/>
                <a:ext cx="7473950" cy="437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8571088" y="4212932"/>
              <a:ext cx="132644" cy="36094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571088" y="4212932"/>
                <a:ext cx="132644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8645525" y="4316916"/>
              <a:ext cx="86430" cy="29362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645525" y="4316916"/>
                <a:ext cx="86430" cy="293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853311" y="4246771"/>
              <a:ext cx="93133" cy="18047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853311" y="4246771"/>
                <a:ext cx="931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850488" y="4328548"/>
              <a:ext cx="208844" cy="27917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850488" y="4328548"/>
                <a:ext cx="208844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270118" y="4117055"/>
              <a:ext cx="77082" cy="14381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270118" y="4117055"/>
                <a:ext cx="77082" cy="143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162873" y="4166051"/>
              <a:ext cx="293688" cy="27529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162873" y="4166051"/>
                <a:ext cx="293688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220905" y="4254349"/>
              <a:ext cx="282046" cy="30261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220905" y="4254349"/>
                <a:ext cx="282046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685866" y="4201652"/>
              <a:ext cx="43215" cy="9023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685866" y="4201652"/>
                <a:ext cx="4321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541051" y="4372785"/>
              <a:ext cx="119944" cy="13905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541051" y="4372785"/>
                <a:ext cx="119944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9725377" y="4277613"/>
              <a:ext cx="253295" cy="4247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725377" y="4277613"/>
                <a:ext cx="253295" cy="42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721144" y="4365207"/>
              <a:ext cx="139700" cy="13888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721144" y="4365207"/>
                <a:ext cx="139700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853788" y="4153009"/>
              <a:ext cx="176389" cy="54776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853788" y="4153009"/>
                <a:ext cx="176389" cy="547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0037938" y="4139967"/>
              <a:ext cx="373239" cy="67360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037938" y="4139967"/>
                <a:ext cx="373239" cy="673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306755" y="4032458"/>
              <a:ext cx="47978" cy="14663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306755" y="4032458"/>
                <a:ext cx="479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504311" y="4138381"/>
              <a:ext cx="33867" cy="13376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504311" y="4138381"/>
                <a:ext cx="33867" cy="133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614025" y="4103661"/>
              <a:ext cx="136172" cy="14522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614025" y="4103661"/>
                <a:ext cx="136172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0569222" y="4173454"/>
              <a:ext cx="160867" cy="34402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569222" y="4173454"/>
                <a:ext cx="160867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0440457" y="4438524"/>
              <a:ext cx="171098" cy="564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440457" y="4438524"/>
                <a:ext cx="17109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0978444" y="4173454"/>
              <a:ext cx="22577" cy="24815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978444" y="4173454"/>
                <a:ext cx="2257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978444" y="4122695"/>
              <a:ext cx="67733" cy="27071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978444" y="4122695"/>
                <a:ext cx="6773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978444" y="4517481"/>
              <a:ext cx="62088" cy="6767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978444" y="4517481"/>
                <a:ext cx="6208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984088" y="4178388"/>
              <a:ext cx="8467" cy="1762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984088" y="4178388"/>
                <a:ext cx="8467" cy="17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6733822" y="5481888"/>
              <a:ext cx="564444" cy="4511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733822" y="5481888"/>
                <a:ext cx="5644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7185377" y="5436064"/>
              <a:ext cx="141112" cy="234052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185377" y="5436064"/>
                <a:ext cx="14111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7198606" y="5461267"/>
              <a:ext cx="130704" cy="21237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198606" y="5461267"/>
                <a:ext cx="130704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6762044" y="5669411"/>
              <a:ext cx="276578" cy="27212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762044" y="5669411"/>
                <a:ext cx="276578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7128933" y="5756123"/>
              <a:ext cx="101600" cy="18065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128933" y="5756123"/>
                <a:ext cx="101600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7201605" y="5777977"/>
              <a:ext cx="215195" cy="13923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201605" y="5777977"/>
                <a:ext cx="215195" cy="139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7397044" y="5696376"/>
              <a:ext cx="59266" cy="39743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397044" y="5696376"/>
                <a:ext cx="59266" cy="397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7436555" y="5794368"/>
              <a:ext cx="73378" cy="23458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436555" y="5794368"/>
                <a:ext cx="73378" cy="234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7526866" y="5735679"/>
              <a:ext cx="74260" cy="23687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526866" y="5735679"/>
                <a:ext cx="74260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7605536" y="5873149"/>
              <a:ext cx="82197" cy="10786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605536" y="5873149"/>
                <a:ext cx="82197" cy="107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7651044" y="5880551"/>
              <a:ext cx="36688" cy="14275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651044" y="5880551"/>
                <a:ext cx="36688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7631288" y="5560845"/>
              <a:ext cx="152400" cy="49348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631288" y="5560845"/>
                <a:ext cx="152400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6683022" y="5555205"/>
              <a:ext cx="129822" cy="49348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683022" y="5555205"/>
                <a:ext cx="129822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7854950" y="5560845"/>
              <a:ext cx="120650" cy="15227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854950" y="5560845"/>
                <a:ext cx="12065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960606" y="5628522"/>
              <a:ext cx="116594" cy="338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960606" y="5628522"/>
                <a:ext cx="11659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8017403" y="5561374"/>
              <a:ext cx="8997" cy="16020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017403" y="5561374"/>
                <a:ext cx="8997" cy="160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8532283" y="1447843"/>
              <a:ext cx="323850" cy="18769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532283" y="1447843"/>
                <a:ext cx="323850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8844844" y="1310901"/>
              <a:ext cx="33866" cy="48537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844844" y="1310901"/>
                <a:ext cx="33866" cy="485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8861777" y="1505827"/>
              <a:ext cx="139171" cy="28481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861777" y="1505827"/>
                <a:ext cx="13917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9454444" y="1689120"/>
              <a:ext cx="16933" cy="1974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454444" y="1689120"/>
                <a:ext cx="1693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5017911" y="1206917"/>
              <a:ext cx="3567289" cy="53719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017911" y="1206917"/>
                <a:ext cx="3567289" cy="537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4914194" y="1570685"/>
              <a:ext cx="304094" cy="24039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914194" y="1570685"/>
                <a:ext cx="304094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5977466" y="5840015"/>
              <a:ext cx="293511" cy="28199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977466" y="5840015"/>
                <a:ext cx="293511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6953955" y="4387766"/>
              <a:ext cx="412045" cy="37222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953955" y="4387766"/>
                <a:ext cx="412045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1360311" y="6012029"/>
              <a:ext cx="225777" cy="45893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360311" y="6012029"/>
                <a:ext cx="225777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1346905" y="6042343"/>
              <a:ext cx="216606" cy="55340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346905" y="6042343"/>
                <a:ext cx="216606" cy="553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2573866" y="6294019"/>
              <a:ext cx="321734" cy="21995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573866" y="6294019"/>
                <a:ext cx="32173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" name="墨迹 81"/>
              <p14:cNvContentPartPr/>
              <p14:nvPr/>
            </p14:nvContentPartPr>
            <p14:xfrm>
              <a:off x="1803400" y="6440654"/>
              <a:ext cx="98777" cy="26789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803400" y="6440654"/>
                <a:ext cx="98777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3" name="墨迹 82"/>
              <p14:cNvContentPartPr/>
              <p14:nvPr/>
            </p14:nvContentPartPr>
            <p14:xfrm>
              <a:off x="1806222" y="6705725"/>
              <a:ext cx="22578" cy="19175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806222" y="6705725"/>
                <a:ext cx="225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4" name="墨迹 83"/>
              <p14:cNvContentPartPr/>
              <p14:nvPr/>
            </p14:nvContentPartPr>
            <p14:xfrm>
              <a:off x="1274233" y="6559090"/>
              <a:ext cx="142522" cy="1691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274233" y="6559090"/>
                <a:ext cx="1425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5" name="墨迹 84"/>
              <p14:cNvContentPartPr/>
              <p14:nvPr/>
            </p14:nvContentPartPr>
            <p14:xfrm>
              <a:off x="1343377" y="6587289"/>
              <a:ext cx="28223" cy="10151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343377" y="6587289"/>
                <a:ext cx="2822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墨迹 85"/>
              <p14:cNvContentPartPr/>
              <p14:nvPr/>
            </p14:nvContentPartPr>
            <p14:xfrm>
              <a:off x="1487311" y="6521550"/>
              <a:ext cx="31044" cy="32517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487311" y="6521550"/>
                <a:ext cx="31044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" name="墨迹 86"/>
              <p14:cNvContentPartPr/>
              <p14:nvPr/>
            </p14:nvContentPartPr>
            <p14:xfrm>
              <a:off x="1453444" y="6482953"/>
              <a:ext cx="70556" cy="12407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453444" y="6482953"/>
                <a:ext cx="7055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墨迹 87"/>
              <p14:cNvContentPartPr/>
              <p14:nvPr/>
            </p14:nvContentPartPr>
            <p14:xfrm>
              <a:off x="1535288" y="6530891"/>
              <a:ext cx="56445" cy="6203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535288" y="6530891"/>
                <a:ext cx="564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墨迹 88"/>
              <p14:cNvContentPartPr/>
              <p14:nvPr/>
            </p14:nvContentPartPr>
            <p14:xfrm>
              <a:off x="1557866" y="6530891"/>
              <a:ext cx="8467" cy="2255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557866" y="6530891"/>
                <a:ext cx="84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墨迹 89"/>
              <p14:cNvContentPartPr/>
              <p14:nvPr/>
            </p14:nvContentPartPr>
            <p14:xfrm>
              <a:off x="2103966" y="6389896"/>
              <a:ext cx="187678" cy="191753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103966" y="6389896"/>
                <a:ext cx="1876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墨迹 90"/>
              <p14:cNvContentPartPr/>
              <p14:nvPr/>
            </p14:nvContentPartPr>
            <p14:xfrm>
              <a:off x="2190044" y="6556270"/>
              <a:ext cx="53622" cy="1410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190044" y="6556270"/>
                <a:ext cx="536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墨迹 91"/>
              <p14:cNvContentPartPr/>
              <p14:nvPr/>
            </p14:nvContentPartPr>
            <p14:xfrm>
              <a:off x="2132894" y="6623243"/>
              <a:ext cx="88194" cy="75432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132894" y="6623243"/>
                <a:ext cx="88194" cy="75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3" name="墨迹 92"/>
              <p14:cNvContentPartPr/>
              <p14:nvPr/>
            </p14:nvContentPartPr>
            <p14:xfrm>
              <a:off x="2173111" y="6617779"/>
              <a:ext cx="50800" cy="10768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173111" y="6617779"/>
                <a:ext cx="50800" cy="107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墨迹 93"/>
              <p14:cNvContentPartPr/>
              <p14:nvPr/>
            </p14:nvContentPartPr>
            <p14:xfrm>
              <a:off x="2120194" y="6638047"/>
              <a:ext cx="168628" cy="5075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120194" y="6638047"/>
                <a:ext cx="16862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5" name="墨迹 94"/>
              <p14:cNvContentPartPr/>
              <p14:nvPr/>
            </p14:nvContentPartPr>
            <p14:xfrm>
              <a:off x="2278944" y="6523488"/>
              <a:ext cx="210256" cy="161264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278944" y="6523488"/>
                <a:ext cx="210256" cy="161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墨迹 95"/>
              <p14:cNvContentPartPr/>
              <p14:nvPr/>
            </p14:nvContentPartPr>
            <p14:xfrm>
              <a:off x="2466622" y="6553450"/>
              <a:ext cx="107244" cy="2819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466622" y="6553450"/>
                <a:ext cx="107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墨迹 96"/>
              <p14:cNvContentPartPr/>
              <p14:nvPr/>
            </p14:nvContentPartPr>
            <p14:xfrm>
              <a:off x="2472266" y="6487711"/>
              <a:ext cx="84667" cy="201094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472266" y="6487711"/>
                <a:ext cx="84667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8" name="墨迹 97"/>
              <p14:cNvContentPartPr/>
              <p14:nvPr/>
            </p14:nvContentPartPr>
            <p14:xfrm>
              <a:off x="2575983" y="6457574"/>
              <a:ext cx="6350" cy="8389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575983" y="6457574"/>
                <a:ext cx="6350" cy="83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9" name="墨迹 98"/>
              <p14:cNvContentPartPr/>
              <p14:nvPr/>
            </p14:nvContentPartPr>
            <p14:xfrm>
              <a:off x="2555169" y="6439244"/>
              <a:ext cx="106186" cy="16285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555169" y="6439244"/>
                <a:ext cx="106186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0" name="墨迹 99"/>
              <p14:cNvContentPartPr/>
              <p14:nvPr/>
            </p14:nvContentPartPr>
            <p14:xfrm>
              <a:off x="2593269" y="6513972"/>
              <a:ext cx="73731" cy="10504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593269" y="6513972"/>
                <a:ext cx="73731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1" name="墨迹 100"/>
              <p14:cNvContentPartPr/>
              <p14:nvPr/>
            </p14:nvContentPartPr>
            <p14:xfrm>
              <a:off x="2635955" y="6544109"/>
              <a:ext cx="28222" cy="28569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635955" y="6544109"/>
                <a:ext cx="28222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2" name="墨迹 101"/>
              <p14:cNvContentPartPr/>
              <p14:nvPr/>
            </p14:nvContentPartPr>
            <p14:xfrm>
              <a:off x="2534355" y="6626768"/>
              <a:ext cx="163689" cy="3947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534355" y="6626768"/>
                <a:ext cx="1636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3" name="墨迹 102"/>
              <p14:cNvContentPartPr/>
              <p14:nvPr/>
            </p14:nvContentPartPr>
            <p14:xfrm>
              <a:off x="2737555" y="6491412"/>
              <a:ext cx="112889" cy="18329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737555" y="6491412"/>
                <a:ext cx="112889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4" name="墨迹 103"/>
              <p14:cNvContentPartPr/>
              <p14:nvPr/>
            </p14:nvContentPartPr>
            <p14:xfrm>
              <a:off x="2754488" y="6606500"/>
              <a:ext cx="99484" cy="7666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754488" y="6606500"/>
                <a:ext cx="99484" cy="7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墨迹 104"/>
              <p14:cNvContentPartPr/>
              <p14:nvPr/>
            </p14:nvContentPartPr>
            <p14:xfrm>
              <a:off x="2760133" y="6640338"/>
              <a:ext cx="141111" cy="5128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760133" y="6640338"/>
                <a:ext cx="141111" cy="51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6" name="墨迹 105"/>
              <p14:cNvContentPartPr/>
              <p14:nvPr/>
            </p14:nvContentPartPr>
            <p14:xfrm>
              <a:off x="2878666" y="6389896"/>
              <a:ext cx="39511" cy="5639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878666" y="6389896"/>
                <a:ext cx="395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7" name="墨迹 106"/>
              <p14:cNvContentPartPr/>
              <p14:nvPr/>
            </p14:nvContentPartPr>
            <p14:xfrm>
              <a:off x="3481034" y="6592929"/>
              <a:ext cx="213254" cy="11984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481034" y="6592929"/>
                <a:ext cx="213254" cy="119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8" name="墨迹 107"/>
              <p14:cNvContentPartPr/>
              <p14:nvPr/>
            </p14:nvContentPartPr>
            <p14:xfrm>
              <a:off x="3702755" y="6499167"/>
              <a:ext cx="47978" cy="99402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702755" y="6499167"/>
                <a:ext cx="47978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9" name="墨迹 108"/>
              <p14:cNvContentPartPr/>
              <p14:nvPr/>
            </p14:nvContentPartPr>
            <p14:xfrm>
              <a:off x="3747911" y="6536531"/>
              <a:ext cx="73377" cy="1691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3747911" y="6536531"/>
                <a:ext cx="733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0" name="墨迹 109"/>
              <p14:cNvContentPartPr/>
              <p14:nvPr/>
            </p14:nvContentPartPr>
            <p14:xfrm>
              <a:off x="3795888" y="6457574"/>
              <a:ext cx="14112" cy="13817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3795888" y="6457574"/>
                <a:ext cx="1411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1" name="墨迹 110"/>
              <p14:cNvContentPartPr/>
              <p14:nvPr/>
            </p14:nvContentPartPr>
            <p14:xfrm>
              <a:off x="4165600" y="6502692"/>
              <a:ext cx="163688" cy="17835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165600" y="6502692"/>
                <a:ext cx="163688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2" name="墨迹 111"/>
              <p14:cNvContentPartPr/>
              <p14:nvPr/>
            </p14:nvContentPartPr>
            <p14:xfrm>
              <a:off x="4372327" y="6451934"/>
              <a:ext cx="72673" cy="12689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372327" y="6451934"/>
                <a:ext cx="72673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3" name="墨迹 112"/>
              <p14:cNvContentPartPr/>
              <p14:nvPr/>
            </p14:nvContentPartPr>
            <p14:xfrm>
              <a:off x="4442177" y="6491412"/>
              <a:ext cx="53623" cy="2256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442177" y="6491412"/>
                <a:ext cx="5362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4" name="墨迹 113"/>
              <p14:cNvContentPartPr/>
              <p14:nvPr/>
            </p14:nvContentPartPr>
            <p14:xfrm>
              <a:off x="4464755" y="6418095"/>
              <a:ext cx="22578" cy="17765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464755" y="6418095"/>
                <a:ext cx="2257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5" name="墨迹 114"/>
              <p14:cNvContentPartPr/>
              <p14:nvPr/>
            </p14:nvContentPartPr>
            <p14:xfrm>
              <a:off x="4583288" y="6519611"/>
              <a:ext cx="49389" cy="5357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583288" y="6519611"/>
                <a:ext cx="49389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墨迹 115"/>
              <p14:cNvContentPartPr/>
              <p14:nvPr/>
            </p14:nvContentPartPr>
            <p14:xfrm>
              <a:off x="4528255" y="6604208"/>
              <a:ext cx="122767" cy="1410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528255" y="6604208"/>
                <a:ext cx="1227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7" name="墨迹 116"/>
              <p14:cNvContentPartPr/>
              <p14:nvPr/>
            </p14:nvContentPartPr>
            <p14:xfrm>
              <a:off x="4742744" y="6423735"/>
              <a:ext cx="184856" cy="243745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742744" y="6423735"/>
                <a:ext cx="184856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8" name="墨迹 117"/>
              <p14:cNvContentPartPr/>
              <p14:nvPr/>
            </p14:nvContentPartPr>
            <p14:xfrm>
              <a:off x="4882444" y="6361697"/>
              <a:ext cx="166864" cy="259431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882444" y="6361697"/>
                <a:ext cx="16686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9" name="墨迹 118"/>
              <p14:cNvContentPartPr/>
              <p14:nvPr/>
            </p14:nvContentPartPr>
            <p14:xfrm>
              <a:off x="4997273" y="6501282"/>
              <a:ext cx="9349" cy="24110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997273" y="6501282"/>
                <a:ext cx="9349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0" name="墨迹 119"/>
              <p14:cNvContentPartPr/>
              <p14:nvPr/>
            </p14:nvContentPartPr>
            <p14:xfrm>
              <a:off x="5181600" y="6405405"/>
              <a:ext cx="67733" cy="71908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181600" y="6405405"/>
                <a:ext cx="67733" cy="71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1" name="墨迹 120"/>
              <p14:cNvContentPartPr/>
              <p14:nvPr/>
            </p14:nvContentPartPr>
            <p14:xfrm>
              <a:off x="5087584" y="6505512"/>
              <a:ext cx="181504" cy="3101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087584" y="6505512"/>
                <a:ext cx="18150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2" name="墨迹 121"/>
              <p14:cNvContentPartPr/>
              <p14:nvPr/>
            </p14:nvContentPartPr>
            <p14:xfrm>
              <a:off x="5187244" y="6451934"/>
              <a:ext cx="28222" cy="27071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187244" y="6451934"/>
                <a:ext cx="2822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3" name="墨迹 122"/>
              <p14:cNvContentPartPr/>
              <p14:nvPr/>
            </p14:nvContentPartPr>
            <p14:xfrm>
              <a:off x="5129036" y="6513972"/>
              <a:ext cx="103364" cy="105746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129036" y="6513972"/>
                <a:ext cx="103364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4" name="墨迹 123"/>
              <p14:cNvContentPartPr/>
              <p14:nvPr/>
            </p14:nvContentPartPr>
            <p14:xfrm>
              <a:off x="5259034" y="6405053"/>
              <a:ext cx="142699" cy="25555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259034" y="6405053"/>
                <a:ext cx="142699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5" name="墨迹 124"/>
              <p14:cNvContentPartPr/>
              <p14:nvPr/>
            </p14:nvContentPartPr>
            <p14:xfrm>
              <a:off x="5455355" y="6367337"/>
              <a:ext cx="81845" cy="7613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455355" y="6367337"/>
                <a:ext cx="81845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6" name="墨迹 125"/>
              <p14:cNvContentPartPr/>
              <p14:nvPr/>
            </p14:nvContentPartPr>
            <p14:xfrm>
              <a:off x="5398911" y="6425674"/>
              <a:ext cx="76200" cy="265952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398911" y="6425674"/>
                <a:ext cx="76200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7" name="墨迹 126"/>
              <p14:cNvContentPartPr/>
              <p14:nvPr/>
            </p14:nvContentPartPr>
            <p14:xfrm>
              <a:off x="5362222" y="6502692"/>
              <a:ext cx="160866" cy="84597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362222" y="6502692"/>
                <a:ext cx="1608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8" name="墨迹 127"/>
              <p14:cNvContentPartPr/>
              <p14:nvPr/>
            </p14:nvContentPartPr>
            <p14:xfrm>
              <a:off x="5494161" y="6451934"/>
              <a:ext cx="31750" cy="8054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5494161" y="6451934"/>
                <a:ext cx="31750" cy="80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9" name="墨迹 128"/>
              <p14:cNvContentPartPr/>
              <p14:nvPr/>
            </p14:nvContentPartPr>
            <p14:xfrm>
              <a:off x="5449711" y="6457574"/>
              <a:ext cx="101600" cy="186113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5449711" y="6457574"/>
                <a:ext cx="101600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0" name="墨迹 129"/>
              <p14:cNvContentPartPr/>
              <p14:nvPr/>
            </p14:nvContentPartPr>
            <p14:xfrm>
              <a:off x="5424311" y="6567021"/>
              <a:ext cx="135466" cy="11050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5424311" y="6567021"/>
                <a:ext cx="135466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" name="墨迹 134"/>
              <p14:cNvContentPartPr/>
              <p14:nvPr/>
            </p14:nvContentPartPr>
            <p14:xfrm>
              <a:off x="5729111" y="6422325"/>
              <a:ext cx="45156" cy="30595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5729111" y="6422325"/>
                <a:ext cx="45156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6" name="墨迹 135"/>
              <p14:cNvContentPartPr/>
              <p14:nvPr/>
            </p14:nvContentPartPr>
            <p14:xfrm>
              <a:off x="5703711" y="6374915"/>
              <a:ext cx="93133" cy="12213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5703711" y="6374915"/>
                <a:ext cx="93133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7" name="墨迹 136"/>
              <p14:cNvContentPartPr/>
              <p14:nvPr/>
            </p14:nvContentPartPr>
            <p14:xfrm>
              <a:off x="5783968" y="6399589"/>
              <a:ext cx="41099" cy="6644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5783968" y="6399589"/>
                <a:ext cx="41099" cy="6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8" name="墨迹 137"/>
              <p14:cNvContentPartPr/>
              <p14:nvPr/>
            </p14:nvContentPartPr>
            <p14:xfrm>
              <a:off x="6488288" y="6505512"/>
              <a:ext cx="2822" cy="1973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6488288" y="6505512"/>
                <a:ext cx="28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9" name="墨迹 138"/>
              <p14:cNvContentPartPr/>
              <p14:nvPr/>
            </p14:nvContentPartPr>
            <p14:xfrm>
              <a:off x="6304138" y="6305299"/>
              <a:ext cx="201789" cy="36094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6304138" y="6305299"/>
                <a:ext cx="201789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0" name="墨迹 139"/>
              <p14:cNvContentPartPr/>
              <p14:nvPr/>
            </p14:nvContentPartPr>
            <p14:xfrm>
              <a:off x="6518627" y="6378616"/>
              <a:ext cx="207434" cy="27405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6518627" y="6378616"/>
                <a:ext cx="207434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1" name="墨迹 140"/>
              <p14:cNvContentPartPr/>
              <p14:nvPr/>
            </p14:nvContentPartPr>
            <p14:xfrm>
              <a:off x="6615288" y="6540937"/>
              <a:ext cx="158044" cy="15350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615288" y="6540937"/>
                <a:ext cx="158044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2" name="墨迹 141"/>
              <p14:cNvContentPartPr/>
              <p14:nvPr/>
            </p14:nvContentPartPr>
            <p14:xfrm>
              <a:off x="6792206" y="6403114"/>
              <a:ext cx="370594" cy="234934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6792206" y="6403114"/>
                <a:ext cx="370594" cy="234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3" name="墨迹 142"/>
              <p14:cNvContentPartPr/>
              <p14:nvPr/>
            </p14:nvContentPartPr>
            <p14:xfrm>
              <a:off x="7221184" y="6594339"/>
              <a:ext cx="9349" cy="1550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7221184" y="6594339"/>
                <a:ext cx="9349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4" name="墨迹 143"/>
              <p14:cNvContentPartPr/>
              <p14:nvPr/>
            </p14:nvContentPartPr>
            <p14:xfrm>
              <a:off x="7518400" y="6401175"/>
              <a:ext cx="307622" cy="222772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7518400" y="6401175"/>
                <a:ext cx="30762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5" name="墨迹 144"/>
              <p14:cNvContentPartPr/>
              <p14:nvPr/>
            </p14:nvContentPartPr>
            <p14:xfrm>
              <a:off x="7835900" y="6508332"/>
              <a:ext cx="86959" cy="13394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835900" y="6508332"/>
                <a:ext cx="86959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6" name="墨迹 145"/>
              <p14:cNvContentPartPr/>
              <p14:nvPr/>
            </p14:nvContentPartPr>
            <p14:xfrm>
              <a:off x="8032044" y="6392187"/>
              <a:ext cx="73378" cy="96406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032044" y="6392187"/>
                <a:ext cx="73378" cy="96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7" name="墨迹 146"/>
              <p14:cNvContentPartPr/>
              <p14:nvPr/>
            </p14:nvContentPartPr>
            <p14:xfrm>
              <a:off x="7991122" y="6513972"/>
              <a:ext cx="136878" cy="1409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991122" y="6513972"/>
                <a:ext cx="1368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8" name="墨迹 147"/>
              <p14:cNvContentPartPr/>
              <p14:nvPr/>
            </p14:nvContentPartPr>
            <p14:xfrm>
              <a:off x="8257822" y="6306708"/>
              <a:ext cx="45155" cy="94467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257822" y="6306708"/>
                <a:ext cx="45155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9" name="墨迹 148"/>
              <p14:cNvContentPartPr/>
              <p14:nvPr/>
            </p14:nvContentPartPr>
            <p14:xfrm>
              <a:off x="8226777" y="6435014"/>
              <a:ext cx="53623" cy="167432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226777" y="6435014"/>
                <a:ext cx="53623" cy="167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0" name="墨迹 149"/>
              <p14:cNvContentPartPr/>
              <p14:nvPr/>
            </p14:nvContentPartPr>
            <p14:xfrm>
              <a:off x="8320793" y="6245729"/>
              <a:ext cx="174801" cy="358479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320793" y="6245729"/>
                <a:ext cx="174801" cy="358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1" name="墨迹 150"/>
              <p14:cNvContentPartPr/>
              <p14:nvPr/>
            </p14:nvContentPartPr>
            <p14:xfrm>
              <a:off x="8308622" y="6539350"/>
              <a:ext cx="203200" cy="7331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308622" y="6539350"/>
                <a:ext cx="20320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2" name="墨迹 151"/>
              <p14:cNvContentPartPr/>
              <p14:nvPr/>
            </p14:nvContentPartPr>
            <p14:xfrm>
              <a:off x="8568266" y="6339138"/>
              <a:ext cx="118534" cy="2819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568266" y="6339138"/>
                <a:ext cx="1185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3" name="墨迹 152"/>
              <p14:cNvContentPartPr/>
              <p14:nvPr/>
            </p14:nvContentPartPr>
            <p14:xfrm>
              <a:off x="8551333" y="6378616"/>
              <a:ext cx="39511" cy="93057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551333" y="6378616"/>
                <a:ext cx="39511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4" name="墨迹 153"/>
              <p14:cNvContentPartPr/>
              <p14:nvPr/>
            </p14:nvContentPartPr>
            <p14:xfrm>
              <a:off x="8610600" y="6367337"/>
              <a:ext cx="19755" cy="445544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610600" y="6367337"/>
                <a:ext cx="19755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5" name="墨迹 154"/>
              <p14:cNvContentPartPr/>
              <p14:nvPr/>
            </p14:nvContentPartPr>
            <p14:xfrm>
              <a:off x="8504766" y="6413865"/>
              <a:ext cx="261056" cy="156504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504766" y="6413865"/>
                <a:ext cx="261056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6" name="墨迹 155"/>
              <p14:cNvContentPartPr/>
              <p14:nvPr/>
            </p14:nvContentPartPr>
            <p14:xfrm>
              <a:off x="8607777" y="6480133"/>
              <a:ext cx="197556" cy="9305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607777" y="6480133"/>
                <a:ext cx="19755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7" name="墨迹 156"/>
              <p14:cNvContentPartPr/>
              <p14:nvPr/>
            </p14:nvContentPartPr>
            <p14:xfrm>
              <a:off x="8890000" y="6188802"/>
              <a:ext cx="62088" cy="93938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890000" y="6188802"/>
                <a:ext cx="62088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8" name="墨迹 157"/>
              <p14:cNvContentPartPr/>
              <p14:nvPr/>
            </p14:nvContentPartPr>
            <p14:xfrm>
              <a:off x="8764058" y="6296839"/>
              <a:ext cx="182386" cy="267891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8764058" y="6296839"/>
                <a:ext cx="18238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9" name="墨迹 158"/>
              <p14:cNvContentPartPr/>
              <p14:nvPr/>
            </p14:nvContentPartPr>
            <p14:xfrm>
              <a:off x="8864600" y="6446294"/>
              <a:ext cx="31044" cy="231232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8864600" y="6446294"/>
                <a:ext cx="3104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0" name="墨迹 159"/>
              <p14:cNvContentPartPr/>
              <p14:nvPr/>
            </p14:nvContentPartPr>
            <p14:xfrm>
              <a:off x="9197622" y="6228457"/>
              <a:ext cx="31044" cy="420870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197622" y="6228457"/>
                <a:ext cx="31044" cy="420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1" name="墨迹 160"/>
              <p14:cNvContentPartPr/>
              <p14:nvPr/>
            </p14:nvContentPartPr>
            <p14:xfrm>
              <a:off x="9134651" y="6511152"/>
              <a:ext cx="308504" cy="157915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134651" y="6511152"/>
                <a:ext cx="308504" cy="157915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7_1#18f2b733c?htil=1&amp;vop=1&amp;pid=4b86fb2ea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5588" y="933483"/>
            <a:ext cx="6977779" cy="31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7_2#18f2b733c?htil=1&amp;sp=1&amp;vop=1&amp;pid=4b86fb2ea&amp;color=0,0,0&amp;vtp=1&amp;bt=1&amp;bbb=1&amp;hb=1&amp;hs=1"/>
              <p:cNvSpPr/>
              <p:nvPr/>
            </p:nvSpPr>
            <p:spPr>
              <a:xfrm>
                <a:off x="294997" y="360401"/>
                <a:ext cx="5971032" cy="1371600"/>
              </a:xfrm>
              <a:prstGeom prst="rect">
                <a:avLst/>
              </a:prstGeom>
              <a:blipFill rotWithShape="1">
                <a:blip r:embed="rId4"/>
                <a:stretch>
                  <a:fillRect l="-2551" r="-3980" b="-7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3" name="QC_5_BD.7_2#18f2b733c?htil=1&amp;sp=1&amp;vop=1&amp;pid=4b86fb2ea&amp;color=0,0,0&amp;vtp=1&amp;bt=1&amp;bbb=1&amp;hb=1&amp;hs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94997" y="360401"/>
                <a:ext cx="5971032" cy="1371600"/>
              </a:xfrm>
              <a:prstGeom prst="rect">
                <a:avLst/>
              </a:prstGeom>
              <a:blipFill rotWithShape="1">
                <a:blip r:embed="rId5"/>
                <a:stretch>
                  <a:fillRect l="-2551" r="-3980" b="-7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BD.7_3#18f2b733c?htil=1&amp;vop=1&amp;pid=4b86fb2ea&amp;color=0,0,0&amp;vtp=1&amp;bbb=1&amp;hb=1&amp;hs=1"/>
              <p:cNvSpPr/>
              <p:nvPr/>
            </p:nvSpPr>
            <p:spPr>
              <a:xfrm>
                <a:off x="294997" y="2035523"/>
                <a:ext cx="5971032" cy="914400"/>
              </a:xfrm>
              <a:prstGeom prst="rect">
                <a:avLst/>
              </a:prstGeom>
              <a:blipFill rotWithShape="1">
                <a:blip r:embed="rId6"/>
                <a:stretch>
                  <a:fillRect l="-1837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4" name="QC_5_BD.7_3#18f2b733c?htil=1&amp;vop=1&amp;pid=4b86fb2ea&amp;color=0,0,0&amp;vtp=1&amp;bbb=1&amp;hb=1&amp;hs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94997" y="2035523"/>
                <a:ext cx="5971032" cy="914400"/>
              </a:xfrm>
              <a:prstGeom prst="rect">
                <a:avLst/>
              </a:prstGeom>
              <a:blipFill rotWithShape="1">
                <a:blip r:embed="rId7"/>
                <a:stretch>
                  <a:fillRect l="-1837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QC_5_AN.8_1#18f2b733c.bracket?vop=1&amp;pid=4b86fb2ea&amp;color=0,0,0&amp;vpa=3&amp;vtp=1"/>
          <p:cNvSpPr/>
          <p:nvPr/>
        </p:nvSpPr>
        <p:spPr>
          <a:xfrm>
            <a:off x="2905419" y="3881146"/>
            <a:ext cx="311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SimHei" pitchFamily="34" charset="0"/>
                <a:ea typeface="SimHei" pitchFamily="34" charset="0"/>
                <a:cs typeface="SimHei" pitchFamily="34" charset="0"/>
              </a:rPr>
              <a:t>D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7_4#18f2b733c.choices?vop=1&amp;pid=4b86fb2ea&amp;color=0,0,0&amp;vtp=1&amp;bbb=1&amp;hb=1"/>
              <p:cNvSpPr/>
              <p:nvPr/>
            </p:nvSpPr>
            <p:spPr>
              <a:xfrm>
                <a:off x="294997" y="4557679"/>
                <a:ext cx="10899648" cy="1866900"/>
              </a:xfrm>
              <a:prstGeom prst="rect">
                <a:avLst/>
              </a:prstGeom>
              <a:blipFill rotWithShape="1">
                <a:blip r:embed="rId8"/>
                <a:stretch>
                  <a:fillRect l="-1398" r="-2517" b="-5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6" name="QC_5_BD.7_4#18f2b733c.choices?vop=1&amp;pid=4b86fb2ea&amp;color=0,0,0&amp;vtp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94997" y="4557679"/>
                <a:ext cx="10899648" cy="1866900"/>
              </a:xfrm>
              <a:prstGeom prst="rect">
                <a:avLst/>
              </a:prstGeom>
              <a:blipFill rotWithShape="1">
                <a:blip r:embed="rId9"/>
                <a:stretch>
                  <a:fillRect l="-1398" r="-2517" b="-5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C_5_BD.7_3#18f2b733c?htil=1&amp;vop=1&amp;pid=4b86fb2ea&amp;color=0,0,0&amp;vtp=1&amp;bbb=1&amp;hb=1&amp;hs=1"/>
              <p:cNvSpPr/>
              <p:nvPr/>
            </p:nvSpPr>
            <p:spPr>
              <a:xfrm>
                <a:off x="298633" y="3652546"/>
                <a:ext cx="10896012" cy="927100"/>
              </a:xfrm>
              <a:prstGeom prst="rect">
                <a:avLst/>
              </a:prstGeom>
              <a:blipFill rotWithShape="1">
                <a:blip r:embed="rId10"/>
                <a:stretch>
                  <a:fillRect l="-1455" b="-11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7" name="QC_5_BD.7_3#18f2b733c?htil=1&amp;vop=1&amp;pid=4b86fb2ea&amp;color=0,0,0&amp;vtp=1&amp;bbb=1&amp;hb=1&amp;hs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98633" y="3652546"/>
                <a:ext cx="10896012" cy="927100"/>
              </a:xfrm>
              <a:prstGeom prst="rect">
                <a:avLst/>
              </a:prstGeom>
              <a:blipFill rotWithShape="1">
                <a:blip r:embed="rId11"/>
                <a:stretch>
                  <a:fillRect l="-1455" b="-11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5063066" y="1800506"/>
              <a:ext cx="127882" cy="22065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063066" y="1800506"/>
                <a:ext cx="127882" cy="22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5175955" y="1846506"/>
              <a:ext cx="203200" cy="18382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175955" y="1846506"/>
                <a:ext cx="203200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5370688" y="1940092"/>
              <a:ext cx="79904" cy="16355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370688" y="1940092"/>
                <a:ext cx="7990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5446888" y="1951371"/>
              <a:ext cx="76200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446888" y="1951371"/>
                <a:ext cx="76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5051777" y="2188243"/>
              <a:ext cx="195616" cy="17994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051777" y="2188243"/>
                <a:ext cx="195616" cy="179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/>
              <p14:cNvContentPartPr/>
              <p14:nvPr/>
            </p14:nvContentPartPr>
            <p14:xfrm>
              <a:off x="5249333" y="2182603"/>
              <a:ext cx="201789" cy="18206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249333" y="2182603"/>
                <a:ext cx="201789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墨迹 13"/>
              <p14:cNvContentPartPr/>
              <p14:nvPr/>
            </p14:nvContentPartPr>
            <p14:xfrm>
              <a:off x="5449711" y="2216442"/>
              <a:ext cx="81844" cy="31864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449711" y="2216442"/>
                <a:ext cx="8184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墨迹 14"/>
              <p14:cNvContentPartPr/>
              <p14:nvPr/>
            </p14:nvContentPartPr>
            <p14:xfrm>
              <a:off x="5081411" y="2932697"/>
              <a:ext cx="100189" cy="22541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081411" y="2932697"/>
                <a:ext cx="100189" cy="225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墨迹 15"/>
              <p14:cNvContentPartPr/>
              <p14:nvPr/>
            </p14:nvContentPartPr>
            <p14:xfrm>
              <a:off x="5187244" y="2967946"/>
              <a:ext cx="87488" cy="14134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187244" y="2967946"/>
                <a:ext cx="87488" cy="141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墨迹 16"/>
              <p14:cNvContentPartPr/>
              <p14:nvPr/>
            </p14:nvContentPartPr>
            <p14:xfrm>
              <a:off x="5339644" y="3002489"/>
              <a:ext cx="235126" cy="12548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339644" y="3002489"/>
                <a:ext cx="235126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墨迹 17"/>
              <p14:cNvContentPartPr/>
              <p14:nvPr/>
            </p14:nvContentPartPr>
            <p14:xfrm>
              <a:off x="2702101" y="2402555"/>
              <a:ext cx="492654" cy="2256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702101" y="2402555"/>
                <a:ext cx="49265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墨迹 18"/>
              <p14:cNvContentPartPr/>
              <p14:nvPr/>
            </p14:nvContentPartPr>
            <p14:xfrm>
              <a:off x="6388100" y="2016229"/>
              <a:ext cx="100188" cy="22629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388100" y="2016229"/>
                <a:ext cx="100188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墨迹 19"/>
              <p14:cNvContentPartPr/>
              <p14:nvPr/>
            </p14:nvContentPartPr>
            <p14:xfrm>
              <a:off x="6491111" y="2100121"/>
              <a:ext cx="21166" cy="10504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491111" y="2100121"/>
                <a:ext cx="21166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墨迹 20"/>
              <p14:cNvContentPartPr/>
              <p14:nvPr/>
            </p14:nvContentPartPr>
            <p14:xfrm>
              <a:off x="6508044" y="2075447"/>
              <a:ext cx="87488" cy="16355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508044" y="2075447"/>
                <a:ext cx="8748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墨迹 21"/>
              <p14:cNvContentPartPr/>
              <p14:nvPr/>
            </p14:nvContentPartPr>
            <p14:xfrm>
              <a:off x="6499048" y="2133784"/>
              <a:ext cx="65441" cy="2908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499048" y="2133784"/>
                <a:ext cx="65441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墨迹 22"/>
              <p14:cNvContentPartPr/>
              <p14:nvPr/>
            </p14:nvContentPartPr>
            <p14:xfrm>
              <a:off x="6442603" y="2295399"/>
              <a:ext cx="88019" cy="11491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442603" y="2295399"/>
                <a:ext cx="88019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墨迹 23"/>
              <p14:cNvContentPartPr/>
              <p14:nvPr/>
            </p14:nvContentPartPr>
            <p14:xfrm>
              <a:off x="6509984" y="2301039"/>
              <a:ext cx="99660" cy="13535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509984" y="2301039"/>
                <a:ext cx="9966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墨迹 24"/>
              <p14:cNvContentPartPr/>
              <p14:nvPr/>
            </p14:nvContentPartPr>
            <p14:xfrm>
              <a:off x="6651096" y="2289759"/>
              <a:ext cx="65793" cy="2256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651096" y="2289759"/>
                <a:ext cx="6579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墨迹 25"/>
              <p14:cNvContentPartPr/>
              <p14:nvPr/>
            </p14:nvContentPartPr>
            <p14:xfrm>
              <a:off x="6671733" y="2227722"/>
              <a:ext cx="22578" cy="28199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671733" y="2227722"/>
                <a:ext cx="22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墨迹 26"/>
              <p14:cNvContentPartPr/>
              <p14:nvPr/>
            </p14:nvContentPartPr>
            <p14:xfrm>
              <a:off x="6636102" y="2301039"/>
              <a:ext cx="145698" cy="16637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636102" y="2301039"/>
                <a:ext cx="14569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墨迹 27"/>
              <p14:cNvContentPartPr/>
              <p14:nvPr/>
            </p14:nvContentPartPr>
            <p14:xfrm>
              <a:off x="6445955" y="2718384"/>
              <a:ext cx="178682" cy="21431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445955" y="2718384"/>
                <a:ext cx="178682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墨迹 28"/>
              <p14:cNvContentPartPr/>
              <p14:nvPr/>
            </p14:nvContentPartPr>
            <p14:xfrm>
              <a:off x="6640688" y="2684545"/>
              <a:ext cx="51506" cy="14945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640688" y="2684545"/>
                <a:ext cx="51506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墨迹 29"/>
              <p14:cNvContentPartPr/>
              <p14:nvPr/>
            </p14:nvContentPartPr>
            <p14:xfrm>
              <a:off x="6699955" y="2724024"/>
              <a:ext cx="76200" cy="564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699955" y="2724024"/>
                <a:ext cx="76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墨迹 30"/>
              <p14:cNvContentPartPr/>
              <p14:nvPr/>
            </p14:nvContentPartPr>
            <p14:xfrm>
              <a:off x="6739466" y="2659872"/>
              <a:ext cx="28222" cy="15156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739466" y="2659872"/>
                <a:ext cx="28222" cy="151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墨迹 31"/>
              <p14:cNvContentPartPr/>
              <p14:nvPr/>
            </p14:nvContentPartPr>
            <p14:xfrm>
              <a:off x="6413500" y="2977815"/>
              <a:ext cx="105833" cy="27635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413500" y="2977815"/>
                <a:ext cx="105833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墨迹 32"/>
              <p14:cNvContentPartPr/>
              <p14:nvPr/>
            </p14:nvContentPartPr>
            <p14:xfrm>
              <a:off x="6479822" y="3047431"/>
              <a:ext cx="112888" cy="17853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479822" y="3047431"/>
                <a:ext cx="112888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墨迹 33"/>
              <p14:cNvContentPartPr/>
              <p14:nvPr/>
            </p14:nvContentPartPr>
            <p14:xfrm>
              <a:off x="6637866" y="3079332"/>
              <a:ext cx="62089" cy="14381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637866" y="3079332"/>
                <a:ext cx="62089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墨迹 34"/>
              <p14:cNvContentPartPr/>
              <p14:nvPr/>
            </p14:nvContentPartPr>
            <p14:xfrm>
              <a:off x="6721122" y="2974114"/>
              <a:ext cx="63500" cy="8829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721122" y="2974114"/>
                <a:ext cx="63500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墨迹 35"/>
              <p14:cNvContentPartPr/>
              <p14:nvPr/>
            </p14:nvContentPartPr>
            <p14:xfrm>
              <a:off x="6784622" y="2994735"/>
              <a:ext cx="95955" cy="36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784622" y="2994735"/>
                <a:ext cx="9595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墨迹 36"/>
              <p14:cNvContentPartPr/>
              <p14:nvPr/>
            </p14:nvContentPartPr>
            <p14:xfrm>
              <a:off x="6835422" y="2927057"/>
              <a:ext cx="11288" cy="13817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835422" y="2927057"/>
                <a:ext cx="1128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墨迹 37"/>
              <p14:cNvContentPartPr/>
              <p14:nvPr/>
            </p14:nvContentPartPr>
            <p14:xfrm>
              <a:off x="3810000" y="4954566"/>
              <a:ext cx="1422400" cy="9305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810000" y="4954566"/>
                <a:ext cx="14224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墨迹 38"/>
              <p14:cNvContentPartPr/>
              <p14:nvPr/>
            </p14:nvContentPartPr>
            <p14:xfrm>
              <a:off x="6553200" y="4661296"/>
              <a:ext cx="437444" cy="31635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553200" y="4661296"/>
                <a:ext cx="437444" cy="316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墨迹 39"/>
              <p14:cNvContentPartPr/>
              <p14:nvPr/>
            </p14:nvContentPartPr>
            <p14:xfrm>
              <a:off x="7684028" y="2220319"/>
              <a:ext cx="110949" cy="20550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684028" y="2220319"/>
                <a:ext cx="110949" cy="205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" name="墨迹 40"/>
              <p14:cNvContentPartPr/>
              <p14:nvPr/>
            </p14:nvContentPartPr>
            <p14:xfrm>
              <a:off x="7778044" y="2236181"/>
              <a:ext cx="101600" cy="12971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778044" y="2236181"/>
                <a:ext cx="10160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墨迹 41"/>
              <p14:cNvContentPartPr/>
              <p14:nvPr/>
            </p14:nvContentPartPr>
            <p14:xfrm>
              <a:off x="7897988" y="2284120"/>
              <a:ext cx="66322" cy="10856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897988" y="2284120"/>
                <a:ext cx="66322" cy="108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墨迹 42"/>
              <p14:cNvContentPartPr/>
              <p14:nvPr/>
            </p14:nvContentPartPr>
            <p14:xfrm>
              <a:off x="7971896" y="2162864"/>
              <a:ext cx="54504" cy="8177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971896" y="2162864"/>
                <a:ext cx="5450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墨迹 43"/>
              <p14:cNvContentPartPr/>
              <p14:nvPr/>
            </p14:nvContentPartPr>
            <p14:xfrm>
              <a:off x="8015111" y="2188243"/>
              <a:ext cx="84666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015111" y="2188243"/>
                <a:ext cx="846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墨迹 44"/>
              <p14:cNvContentPartPr/>
              <p14:nvPr/>
            </p14:nvContentPartPr>
            <p14:xfrm>
              <a:off x="8077200" y="2126205"/>
              <a:ext cx="11288" cy="14663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077200" y="2126205"/>
                <a:ext cx="1128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6" name="墨迹 45"/>
              <p14:cNvContentPartPr/>
              <p14:nvPr/>
            </p14:nvContentPartPr>
            <p14:xfrm>
              <a:off x="7670800" y="2583029"/>
              <a:ext cx="197555" cy="18417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670800" y="2583029"/>
                <a:ext cx="197555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墨迹 46"/>
              <p14:cNvContentPartPr/>
              <p14:nvPr/>
            </p14:nvContentPartPr>
            <p14:xfrm>
              <a:off x="7859888" y="2517290"/>
              <a:ext cx="64912" cy="14751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859888" y="2517290"/>
                <a:ext cx="64912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墨迹 47"/>
              <p14:cNvContentPartPr/>
              <p14:nvPr/>
            </p14:nvContentPartPr>
            <p14:xfrm>
              <a:off x="7930444" y="2583029"/>
              <a:ext cx="73378" cy="36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930444" y="2583029"/>
                <a:ext cx="733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9" name="墨迹 48"/>
              <p14:cNvContentPartPr/>
              <p14:nvPr/>
            </p14:nvContentPartPr>
            <p14:xfrm>
              <a:off x="7961488" y="2519229"/>
              <a:ext cx="19756" cy="14839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961488" y="2519229"/>
                <a:ext cx="19756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墨迹 49"/>
              <p14:cNvContentPartPr/>
              <p14:nvPr/>
            </p14:nvContentPartPr>
            <p14:xfrm>
              <a:off x="8856133" y="1471988"/>
              <a:ext cx="189089" cy="20867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856133" y="1471988"/>
                <a:ext cx="1890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墨迹 50"/>
              <p14:cNvContentPartPr/>
              <p14:nvPr/>
            </p14:nvContentPartPr>
            <p14:xfrm>
              <a:off x="9019822" y="1494547"/>
              <a:ext cx="73378" cy="19739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019822" y="1494547"/>
                <a:ext cx="733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墨迹 51"/>
              <p14:cNvContentPartPr/>
              <p14:nvPr/>
            </p14:nvContentPartPr>
            <p14:xfrm>
              <a:off x="9084556" y="1546010"/>
              <a:ext cx="172332" cy="17412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084556" y="1546010"/>
                <a:ext cx="172332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3" name="墨迹 52"/>
              <p14:cNvContentPartPr/>
              <p14:nvPr/>
            </p14:nvContentPartPr>
            <p14:xfrm>
              <a:off x="9214555" y="1479038"/>
              <a:ext cx="96838" cy="24674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214555" y="1479038"/>
                <a:ext cx="96838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墨迹 53"/>
              <p14:cNvContentPartPr/>
              <p14:nvPr/>
            </p14:nvContentPartPr>
            <p14:xfrm>
              <a:off x="9259711" y="1641182"/>
              <a:ext cx="79728" cy="20867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259711" y="1641182"/>
                <a:ext cx="7972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5" name="墨迹 54"/>
              <p14:cNvContentPartPr/>
              <p14:nvPr/>
            </p14:nvContentPartPr>
            <p14:xfrm>
              <a:off x="9414933" y="1500187"/>
              <a:ext cx="5644" cy="25661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414933" y="1500187"/>
                <a:ext cx="564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墨迹 55"/>
              <p14:cNvContentPartPr/>
              <p14:nvPr/>
            </p14:nvContentPartPr>
            <p14:xfrm>
              <a:off x="9376833" y="1587604"/>
              <a:ext cx="145344" cy="16813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376833" y="1587604"/>
                <a:ext cx="145344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墨迹 56"/>
              <p14:cNvContentPartPr/>
              <p14:nvPr/>
            </p14:nvContentPartPr>
            <p14:xfrm>
              <a:off x="9227961" y="1246396"/>
              <a:ext cx="776816" cy="2255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227961" y="1246396"/>
                <a:ext cx="77681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墨迹 57"/>
              <p14:cNvContentPartPr/>
              <p14:nvPr/>
            </p14:nvContentPartPr>
            <p14:xfrm>
              <a:off x="9177866" y="900253"/>
              <a:ext cx="16934" cy="31441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177866" y="900253"/>
                <a:ext cx="16934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9" name="墨迹 58"/>
              <p14:cNvContentPartPr/>
              <p14:nvPr/>
            </p14:nvContentPartPr>
            <p14:xfrm>
              <a:off x="9239955" y="879809"/>
              <a:ext cx="880534" cy="32992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239955" y="879809"/>
                <a:ext cx="880534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墨迹 59"/>
              <p14:cNvContentPartPr/>
              <p14:nvPr/>
            </p14:nvContentPartPr>
            <p14:xfrm>
              <a:off x="10555111" y="1483268"/>
              <a:ext cx="214489" cy="23281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555111" y="1483268"/>
                <a:ext cx="214489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1" name="墨迹 60"/>
              <p14:cNvContentPartPr/>
              <p14:nvPr/>
            </p14:nvContentPartPr>
            <p14:xfrm>
              <a:off x="10780888" y="1480448"/>
              <a:ext cx="76200" cy="21713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780888" y="1480448"/>
                <a:ext cx="76200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墨迹 61"/>
              <p14:cNvContentPartPr/>
              <p14:nvPr/>
            </p14:nvContentPartPr>
            <p14:xfrm>
              <a:off x="10856560" y="1520984"/>
              <a:ext cx="178329" cy="22735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856560" y="1520984"/>
                <a:ext cx="178329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3" name="墨迹 62"/>
              <p14:cNvContentPartPr/>
              <p14:nvPr/>
            </p14:nvContentPartPr>
            <p14:xfrm>
              <a:off x="11043355" y="1415590"/>
              <a:ext cx="93133" cy="25097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043355" y="1415590"/>
                <a:ext cx="9313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4" name="墨迹 63"/>
              <p14:cNvContentPartPr/>
              <p14:nvPr/>
            </p14:nvContentPartPr>
            <p14:xfrm>
              <a:off x="10995377" y="1573504"/>
              <a:ext cx="161395" cy="38914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995377" y="1573504"/>
                <a:ext cx="161395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5" name="墨迹 64"/>
              <p14:cNvContentPartPr/>
              <p14:nvPr/>
            </p14:nvContentPartPr>
            <p14:xfrm>
              <a:off x="9606844" y="2853740"/>
              <a:ext cx="135466" cy="31159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606844" y="2853740"/>
                <a:ext cx="135466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墨迹 65"/>
              <p14:cNvContentPartPr/>
              <p14:nvPr/>
            </p14:nvContentPartPr>
            <p14:xfrm>
              <a:off x="9708444" y="2896743"/>
              <a:ext cx="128411" cy="14311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708444" y="2896743"/>
                <a:ext cx="128411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7" name="墨迹 66"/>
              <p14:cNvContentPartPr/>
              <p14:nvPr/>
            </p14:nvContentPartPr>
            <p14:xfrm>
              <a:off x="9856611" y="2949616"/>
              <a:ext cx="77611" cy="11984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856611" y="2949616"/>
                <a:ext cx="77611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墨迹 67"/>
              <p14:cNvContentPartPr/>
              <p14:nvPr/>
            </p14:nvContentPartPr>
            <p14:xfrm>
              <a:off x="9966501" y="2805801"/>
              <a:ext cx="89076" cy="930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966501" y="2805801"/>
                <a:ext cx="8907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9" name="墨迹 68"/>
              <p14:cNvContentPartPr/>
              <p14:nvPr/>
            </p14:nvContentPartPr>
            <p14:xfrm>
              <a:off x="10062633" y="2848100"/>
              <a:ext cx="86078" cy="1127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062633" y="2848100"/>
                <a:ext cx="860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墨迹 69"/>
              <p14:cNvContentPartPr/>
              <p14:nvPr/>
            </p14:nvContentPartPr>
            <p14:xfrm>
              <a:off x="10095088" y="2735304"/>
              <a:ext cx="31044" cy="25661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095088" y="2735304"/>
                <a:ext cx="3104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墨迹 70"/>
              <p14:cNvContentPartPr/>
              <p14:nvPr/>
            </p14:nvContentPartPr>
            <p14:xfrm>
              <a:off x="9520413" y="4088856"/>
              <a:ext cx="746125" cy="7331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520413" y="4088856"/>
                <a:ext cx="74612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2" name="墨迹 71"/>
              <p14:cNvContentPartPr/>
              <p14:nvPr/>
            </p14:nvContentPartPr>
            <p14:xfrm>
              <a:off x="9425693" y="4055018"/>
              <a:ext cx="714551" cy="3383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425693" y="4055018"/>
                <a:ext cx="71455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3" name="墨迹 72"/>
              <p14:cNvContentPartPr/>
              <p14:nvPr/>
            </p14:nvContentPartPr>
            <p14:xfrm>
              <a:off x="9403644" y="4073347"/>
              <a:ext cx="1002594" cy="4370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403644" y="4073347"/>
                <a:ext cx="1002594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4" name="墨迹 73"/>
              <p14:cNvContentPartPr/>
              <p14:nvPr/>
            </p14:nvContentPartPr>
            <p14:xfrm>
              <a:off x="10052755" y="3395161"/>
              <a:ext cx="685800" cy="6767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052755" y="3395161"/>
                <a:ext cx="685800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" name="墨迹 74"/>
              <p14:cNvContentPartPr/>
              <p14:nvPr/>
            </p14:nvContentPartPr>
            <p14:xfrm>
              <a:off x="5133622" y="6209422"/>
              <a:ext cx="262466" cy="34120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133622" y="6209422"/>
                <a:ext cx="262466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6" name="墨迹 75"/>
              <p14:cNvContentPartPr/>
              <p14:nvPr/>
            </p14:nvContentPartPr>
            <p14:xfrm>
              <a:off x="5183540" y="6280977"/>
              <a:ext cx="153282" cy="28093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183540" y="6280977"/>
                <a:ext cx="153282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墨迹 82"/>
              <p14:cNvContentPartPr/>
              <p14:nvPr/>
            </p14:nvContentPartPr>
            <p14:xfrm>
              <a:off x="4921429" y="4978884"/>
              <a:ext cx="159237" cy="29106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921429" y="4978884"/>
                <a:ext cx="159237" cy="291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墨迹 83"/>
              <p14:cNvContentPartPr/>
              <p14:nvPr/>
            </p14:nvContentPartPr>
            <p14:xfrm>
              <a:off x="4786125" y="5241183"/>
              <a:ext cx="385765" cy="14813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786125" y="5241183"/>
                <a:ext cx="385765" cy="148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墨迹 84"/>
              <p14:cNvContentPartPr/>
              <p14:nvPr/>
            </p14:nvContentPartPr>
            <p14:xfrm>
              <a:off x="5188440" y="4985895"/>
              <a:ext cx="32389" cy="32288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5188440" y="4985895"/>
                <a:ext cx="32389" cy="322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6" name="墨迹 85"/>
              <p14:cNvContentPartPr/>
              <p14:nvPr/>
            </p14:nvContentPartPr>
            <p14:xfrm>
              <a:off x="5252497" y="4852858"/>
              <a:ext cx="182805" cy="58392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252497" y="4852858"/>
                <a:ext cx="182805" cy="583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墨迹 86"/>
              <p14:cNvContentPartPr/>
              <p14:nvPr/>
            </p14:nvContentPartPr>
            <p14:xfrm>
              <a:off x="5344618" y="5020772"/>
              <a:ext cx="164097" cy="223287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5344618" y="5020772"/>
                <a:ext cx="164097" cy="223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5318712" y="5200912"/>
              <a:ext cx="69092" cy="11290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318712" y="5200912"/>
                <a:ext cx="69092" cy="1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5422348" y="5185811"/>
              <a:ext cx="201519" cy="169712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422348" y="5185811"/>
                <a:ext cx="201519" cy="169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5482805" y="5189406"/>
              <a:ext cx="86365" cy="2301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482805" y="5189406"/>
                <a:ext cx="86365" cy="23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10111994" y="5710049"/>
              <a:ext cx="463495" cy="29394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111994" y="5710049"/>
                <a:ext cx="463495" cy="293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8594840" y="211655"/>
              <a:ext cx="97882" cy="35452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594840" y="211655"/>
                <a:ext cx="97882" cy="35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8554535" y="123742"/>
              <a:ext cx="218794" cy="50068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554535" y="123742"/>
                <a:ext cx="218794" cy="500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8589083" y="610048"/>
              <a:ext cx="23032" cy="48324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589083" y="610048"/>
                <a:ext cx="23032" cy="483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7305115" y="1211232"/>
              <a:ext cx="23033" cy="3164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305115" y="1211232"/>
                <a:ext cx="23033" cy="31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墨迹 95"/>
              <p14:cNvContentPartPr/>
              <p14:nvPr/>
            </p14:nvContentPartPr>
            <p14:xfrm>
              <a:off x="3054135" y="2846512"/>
              <a:ext cx="1423951" cy="64721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054135" y="2846512"/>
                <a:ext cx="1423951" cy="64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7" name="墨迹 96"/>
              <p14:cNvContentPartPr/>
              <p14:nvPr/>
            </p14:nvContentPartPr>
            <p14:xfrm>
              <a:off x="472887" y="4010049"/>
              <a:ext cx="1333627" cy="7478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72887" y="4010049"/>
                <a:ext cx="1333627" cy="7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4" name="墨迹 103"/>
              <p14:cNvContentPartPr/>
              <p14:nvPr/>
            </p14:nvContentPartPr>
            <p14:xfrm>
              <a:off x="8666093" y="3302435"/>
              <a:ext cx="124509" cy="24827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666093" y="3302435"/>
                <a:ext cx="124509" cy="248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5" name="墨迹 104"/>
              <p14:cNvContentPartPr/>
              <p14:nvPr/>
            </p14:nvContentPartPr>
            <p14:xfrm>
              <a:off x="8733024" y="3350795"/>
              <a:ext cx="120912" cy="19038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733024" y="3350795"/>
                <a:ext cx="120912" cy="190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6" name="墨迹 105"/>
              <p14:cNvContentPartPr/>
              <p14:nvPr/>
            </p14:nvContentPartPr>
            <p14:xfrm>
              <a:off x="8914214" y="3432955"/>
              <a:ext cx="80787" cy="10535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914214" y="3432955"/>
                <a:ext cx="80787" cy="105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7" name="墨迹 106"/>
              <p14:cNvContentPartPr/>
              <p14:nvPr/>
            </p14:nvContentPartPr>
            <p14:xfrm>
              <a:off x="9038183" y="3316817"/>
              <a:ext cx="84385" cy="22148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038183" y="3316817"/>
                <a:ext cx="84385" cy="221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8" name="墨迹 107"/>
              <p14:cNvContentPartPr/>
              <p14:nvPr/>
            </p14:nvContentPartPr>
            <p14:xfrm>
              <a:off x="9134805" y="3327604"/>
              <a:ext cx="87624" cy="18481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134805" y="3327604"/>
                <a:ext cx="87624" cy="184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9" name="墨迹 108"/>
              <p14:cNvContentPartPr/>
              <p14:nvPr/>
            </p14:nvContentPartPr>
            <p14:xfrm>
              <a:off x="9251219" y="3405988"/>
              <a:ext cx="71970" cy="120812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251219" y="3405988"/>
                <a:ext cx="71970" cy="1208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0" name="墨迹 109"/>
              <p14:cNvContentPartPr/>
              <p14:nvPr/>
            </p14:nvContentPartPr>
            <p14:xfrm>
              <a:off x="9251219" y="3391606"/>
              <a:ext cx="92122" cy="21285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251219" y="3391606"/>
                <a:ext cx="92122" cy="212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1" name="墨迹 110"/>
              <p14:cNvContentPartPr/>
              <p14:nvPr/>
            </p14:nvContentPartPr>
            <p14:xfrm>
              <a:off x="8344382" y="2577561"/>
              <a:ext cx="20149" cy="916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344382" y="2577561"/>
                <a:ext cx="20149" cy="9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2" name="墨迹 111"/>
              <p14:cNvContentPartPr/>
              <p14:nvPr/>
            </p14:nvContentPartPr>
            <p14:xfrm>
              <a:off x="8093920" y="2234361"/>
              <a:ext cx="549863" cy="55552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8093920" y="2234361"/>
                <a:ext cx="549863" cy="55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3" name="墨迹 112"/>
              <p14:cNvContentPartPr/>
              <p14:nvPr/>
            </p14:nvContentPartPr>
            <p14:xfrm>
              <a:off x="8612113" y="2028872"/>
              <a:ext cx="213036" cy="23227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8612113" y="2028872"/>
                <a:ext cx="213036" cy="232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4" name="墨迹 113"/>
              <p14:cNvContentPartPr/>
              <p14:nvPr/>
            </p14:nvContentPartPr>
            <p14:xfrm>
              <a:off x="8735006" y="1996512"/>
              <a:ext cx="136205" cy="20998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8735006" y="1996512"/>
                <a:ext cx="136205" cy="20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5" name="墨迹 114"/>
              <p14:cNvContentPartPr/>
              <p14:nvPr/>
            </p14:nvContentPartPr>
            <p14:xfrm>
              <a:off x="8571811" y="2301419"/>
              <a:ext cx="172728" cy="57098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8571811" y="2301419"/>
                <a:ext cx="172728" cy="570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6" name="墨迹 115"/>
              <p14:cNvContentPartPr/>
              <p14:nvPr/>
            </p14:nvContentPartPr>
            <p14:xfrm>
              <a:off x="8646660" y="2660979"/>
              <a:ext cx="161214" cy="22490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646660" y="2660979"/>
                <a:ext cx="161214" cy="224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7" name="墨迹 116"/>
              <p14:cNvContentPartPr/>
              <p14:nvPr/>
            </p14:nvContentPartPr>
            <p14:xfrm>
              <a:off x="8855915" y="2082806"/>
              <a:ext cx="72871" cy="243063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8855915" y="2082806"/>
                <a:ext cx="72871" cy="243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8" name="墨迹 117"/>
              <p14:cNvContentPartPr/>
              <p14:nvPr/>
            </p14:nvContentPartPr>
            <p14:xfrm>
              <a:off x="8928786" y="2119481"/>
              <a:ext cx="90143" cy="14346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8928786" y="2119481"/>
                <a:ext cx="90143" cy="143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9" name="墨迹 118"/>
              <p14:cNvContentPartPr/>
              <p14:nvPr/>
            </p14:nvContentPartPr>
            <p14:xfrm>
              <a:off x="9046280" y="2192112"/>
              <a:ext cx="75390" cy="9492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9046280" y="2192112"/>
                <a:ext cx="75390" cy="94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0" name="墨迹 119"/>
              <p14:cNvContentPartPr/>
              <p14:nvPr/>
            </p14:nvContentPartPr>
            <p14:xfrm>
              <a:off x="9159094" y="2140336"/>
              <a:ext cx="40306" cy="120812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9159094" y="2140336"/>
                <a:ext cx="40306" cy="1208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1" name="墨迹 120"/>
              <p14:cNvContentPartPr/>
              <p14:nvPr/>
            </p14:nvContentPartPr>
            <p14:xfrm>
              <a:off x="9182124" y="2151842"/>
              <a:ext cx="105015" cy="5995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9182124" y="2151842"/>
                <a:ext cx="10501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2" name="墨迹 121"/>
              <p14:cNvContentPartPr/>
              <p14:nvPr/>
            </p14:nvContentPartPr>
            <p14:xfrm>
              <a:off x="9159094" y="2084784"/>
              <a:ext cx="92125" cy="18787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159094" y="2084784"/>
                <a:ext cx="92125" cy="187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3" name="墨迹 122"/>
              <p14:cNvContentPartPr/>
              <p14:nvPr/>
            </p14:nvContentPartPr>
            <p14:xfrm>
              <a:off x="9259135" y="2249642"/>
              <a:ext cx="144663" cy="11505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9259135" y="2249642"/>
                <a:ext cx="144663" cy="115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4" name="墨迹 123"/>
              <p14:cNvContentPartPr/>
              <p14:nvPr/>
            </p14:nvContentPartPr>
            <p14:xfrm>
              <a:off x="8717733" y="2376207"/>
              <a:ext cx="718451" cy="3451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717733" y="2376207"/>
                <a:ext cx="718451" cy="34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5" name="墨迹 124"/>
              <p14:cNvContentPartPr/>
              <p14:nvPr/>
            </p14:nvContentPartPr>
            <p14:xfrm>
              <a:off x="8151498" y="2295666"/>
              <a:ext cx="618951" cy="4890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151498" y="2295666"/>
                <a:ext cx="618951" cy="4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6" name="墨迹 125"/>
              <p14:cNvContentPartPr/>
              <p14:nvPr/>
            </p14:nvContentPartPr>
            <p14:xfrm>
              <a:off x="8706393" y="2324430"/>
              <a:ext cx="256940" cy="46024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706393" y="2324430"/>
                <a:ext cx="256940" cy="46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7" name="墨迹 126"/>
              <p14:cNvContentPartPr/>
              <p14:nvPr/>
            </p14:nvContentPartPr>
            <p14:xfrm>
              <a:off x="9544860" y="2163348"/>
              <a:ext cx="97882" cy="830583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544860" y="2163348"/>
                <a:ext cx="97882" cy="830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8" name="墨迹 127"/>
              <p14:cNvContentPartPr/>
              <p14:nvPr/>
            </p14:nvContentPartPr>
            <p14:xfrm>
              <a:off x="9539102" y="2730014"/>
              <a:ext cx="244704" cy="28621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539102" y="2730014"/>
                <a:ext cx="244704" cy="286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9" name="墨迹 128"/>
              <p14:cNvContentPartPr/>
              <p14:nvPr/>
            </p14:nvContentPartPr>
            <p14:xfrm>
              <a:off x="9763653" y="397188"/>
              <a:ext cx="282126" cy="33133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763653" y="397188"/>
                <a:ext cx="282126" cy="331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0" name="墨迹 129"/>
              <p14:cNvContentPartPr/>
              <p14:nvPr/>
            </p14:nvContentPartPr>
            <p14:xfrm>
              <a:off x="10065932" y="305141"/>
              <a:ext cx="126670" cy="50913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065932" y="305141"/>
                <a:ext cx="126670" cy="509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1" name="墨迹 130"/>
              <p14:cNvContentPartPr/>
              <p14:nvPr/>
            </p14:nvContentPartPr>
            <p14:xfrm>
              <a:off x="10084284" y="471976"/>
              <a:ext cx="220594" cy="24737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084284" y="471976"/>
                <a:ext cx="220594" cy="247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2" name="墨迹 131"/>
              <p14:cNvContentPartPr/>
              <p14:nvPr/>
            </p14:nvContentPartPr>
            <p14:xfrm>
              <a:off x="10233625" y="353501"/>
              <a:ext cx="267015" cy="357223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233625" y="353501"/>
                <a:ext cx="267015" cy="357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3" name="墨迹 132"/>
              <p14:cNvContentPartPr/>
              <p14:nvPr/>
            </p14:nvContentPartPr>
            <p14:xfrm>
              <a:off x="10558216" y="360513"/>
              <a:ext cx="28788" cy="74428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558216" y="360513"/>
                <a:ext cx="28788" cy="74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4" name="墨迹 133"/>
              <p14:cNvContentPartPr/>
              <p14:nvPr/>
            </p14:nvContentPartPr>
            <p14:xfrm>
              <a:off x="5075088" y="5816479"/>
              <a:ext cx="5897682" cy="109306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5075088" y="5816479"/>
                <a:ext cx="5897682" cy="10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5" name="墨迹 134"/>
              <p14:cNvContentPartPr/>
              <p14:nvPr/>
            </p14:nvContentPartPr>
            <p14:xfrm>
              <a:off x="6044180" y="6491733"/>
              <a:ext cx="155459" cy="239467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6044180" y="6491733"/>
                <a:ext cx="155459" cy="239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6" name="墨迹 135"/>
              <p14:cNvContentPartPr/>
              <p14:nvPr/>
            </p14:nvContentPartPr>
            <p14:xfrm>
              <a:off x="5998118" y="6478429"/>
              <a:ext cx="69094" cy="27290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5998118" y="6478429"/>
                <a:ext cx="69094" cy="272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7" name="墨迹 136"/>
              <p14:cNvContentPartPr/>
              <p14:nvPr/>
            </p14:nvContentPartPr>
            <p14:xfrm>
              <a:off x="6248218" y="6608951"/>
              <a:ext cx="121272" cy="135553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6248218" y="6608951"/>
                <a:ext cx="121272" cy="13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8" name="墨迹 137"/>
              <p14:cNvContentPartPr/>
              <p14:nvPr/>
            </p14:nvContentPartPr>
            <p14:xfrm>
              <a:off x="6388204" y="6381707"/>
              <a:ext cx="79166" cy="13375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6388204" y="6381707"/>
                <a:ext cx="79166" cy="133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9" name="墨迹 138"/>
              <p14:cNvContentPartPr/>
              <p14:nvPr/>
            </p14:nvContentPartPr>
            <p14:xfrm>
              <a:off x="6474208" y="6426293"/>
              <a:ext cx="116954" cy="575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6474208" y="6426293"/>
                <a:ext cx="116954" cy="5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0" name="墨迹 139"/>
              <p14:cNvContentPartPr/>
              <p14:nvPr/>
            </p14:nvContentPartPr>
            <p14:xfrm>
              <a:off x="6530704" y="6347190"/>
              <a:ext cx="54700" cy="211421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6530704" y="6347190"/>
                <a:ext cx="54700" cy="21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1" name="墨迹 140"/>
              <p14:cNvContentPartPr/>
              <p14:nvPr/>
            </p14:nvContentPartPr>
            <p14:xfrm>
              <a:off x="6658994" y="6587377"/>
              <a:ext cx="185506" cy="37393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658994" y="6587377"/>
                <a:ext cx="185506" cy="3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2" name="墨迹 141"/>
              <p14:cNvContentPartPr/>
              <p14:nvPr/>
            </p14:nvContentPartPr>
            <p14:xfrm>
              <a:off x="6746615" y="6505217"/>
              <a:ext cx="40308" cy="243243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6746615" y="6505217"/>
                <a:ext cx="40308" cy="243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3" name="墨迹 142"/>
              <p14:cNvContentPartPr/>
              <p14:nvPr/>
            </p14:nvContentPartPr>
            <p14:xfrm>
              <a:off x="6971170" y="6485800"/>
              <a:ext cx="28787" cy="193624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6971170" y="6485800"/>
                <a:ext cx="28787" cy="193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4" name="墨迹 143"/>
              <p14:cNvContentPartPr/>
              <p14:nvPr/>
            </p14:nvContentPartPr>
            <p14:xfrm>
              <a:off x="7011474" y="6561488"/>
              <a:ext cx="69092" cy="37395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7011474" y="6561488"/>
                <a:ext cx="69092" cy="37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5" name="墨迹 144"/>
              <p14:cNvContentPartPr/>
              <p14:nvPr/>
            </p14:nvContentPartPr>
            <p14:xfrm>
              <a:off x="7069051" y="6412630"/>
              <a:ext cx="23033" cy="36171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069051" y="6412630"/>
                <a:ext cx="23033" cy="361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6" name="墨迹 145"/>
              <p14:cNvContentPartPr/>
              <p14:nvPr/>
            </p14:nvContentPartPr>
            <p14:xfrm>
              <a:off x="7080566" y="6518340"/>
              <a:ext cx="287884" cy="20135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080566" y="6518340"/>
                <a:ext cx="287884" cy="201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7" name="墨迹 146"/>
              <p14:cNvContentPartPr/>
              <p14:nvPr/>
            </p14:nvContentPartPr>
            <p14:xfrm>
              <a:off x="7356034" y="6621894"/>
              <a:ext cx="147723" cy="96362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356034" y="6621894"/>
                <a:ext cx="147723" cy="96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8" name="墨迹 147"/>
              <p14:cNvContentPartPr/>
              <p14:nvPr/>
            </p14:nvContentPartPr>
            <p14:xfrm>
              <a:off x="7532546" y="6575870"/>
              <a:ext cx="169852" cy="5753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7532546" y="6575870"/>
                <a:ext cx="169852" cy="5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9" name="墨迹 148"/>
              <p14:cNvContentPartPr/>
              <p14:nvPr/>
            </p14:nvContentPartPr>
            <p14:xfrm>
              <a:off x="7598759" y="6455418"/>
              <a:ext cx="40305" cy="26140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7598759" y="6455418"/>
                <a:ext cx="40305" cy="261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0" name="墨迹 149"/>
              <p14:cNvContentPartPr/>
              <p14:nvPr/>
            </p14:nvContentPartPr>
            <p14:xfrm>
              <a:off x="7784443" y="6445889"/>
              <a:ext cx="223113" cy="209084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7784443" y="6445889"/>
                <a:ext cx="223113" cy="209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1" name="墨迹 150"/>
              <p14:cNvContentPartPr/>
              <p14:nvPr/>
            </p14:nvContentPartPr>
            <p14:xfrm>
              <a:off x="8004139" y="6436002"/>
              <a:ext cx="256755" cy="355605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004139" y="6436002"/>
                <a:ext cx="256755" cy="355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2" name="墨迹 151"/>
              <p14:cNvContentPartPr/>
              <p14:nvPr/>
            </p14:nvContentPartPr>
            <p14:xfrm>
              <a:off x="8337723" y="6391776"/>
              <a:ext cx="78629" cy="34517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337723" y="6391776"/>
                <a:ext cx="78629" cy="34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3" name="墨迹 152"/>
              <p14:cNvContentPartPr/>
              <p14:nvPr/>
            </p14:nvContentPartPr>
            <p14:xfrm>
              <a:off x="8454498" y="6547106"/>
              <a:ext cx="219510" cy="40271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454498" y="6547106"/>
                <a:ext cx="219510" cy="40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4" name="墨迹 153"/>
              <p14:cNvContentPartPr/>
              <p14:nvPr/>
            </p14:nvContentPartPr>
            <p14:xfrm>
              <a:off x="8449818" y="6650659"/>
              <a:ext cx="248661" cy="2013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449818" y="6650659"/>
                <a:ext cx="248661" cy="20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5" name="墨迹 154"/>
              <p14:cNvContentPartPr/>
              <p14:nvPr/>
            </p14:nvContentPartPr>
            <p14:xfrm>
              <a:off x="8802116" y="6458654"/>
              <a:ext cx="109397" cy="281896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802116" y="6458654"/>
                <a:ext cx="109397" cy="281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6" name="墨迹 155"/>
              <p14:cNvContentPartPr/>
              <p14:nvPr/>
            </p14:nvContentPartPr>
            <p14:xfrm>
              <a:off x="8951818" y="6447148"/>
              <a:ext cx="132427" cy="25528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951818" y="6447148"/>
                <a:ext cx="132427" cy="255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7" name="墨迹 156"/>
              <p14:cNvContentPartPr/>
              <p14:nvPr/>
            </p14:nvContentPartPr>
            <p14:xfrm>
              <a:off x="9134626" y="6478070"/>
              <a:ext cx="332507" cy="208545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134626" y="6478070"/>
                <a:ext cx="332507" cy="208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8" name="墨迹 157"/>
              <p14:cNvContentPartPr/>
              <p14:nvPr/>
            </p14:nvContentPartPr>
            <p14:xfrm>
              <a:off x="9400199" y="6618119"/>
              <a:ext cx="130269" cy="113081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400199" y="6618119"/>
                <a:ext cx="130269" cy="113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9" name="墨迹 158"/>
              <p14:cNvContentPartPr/>
              <p14:nvPr/>
            </p14:nvContentPartPr>
            <p14:xfrm>
              <a:off x="8899998" y="6420540"/>
              <a:ext cx="8638" cy="3451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8899998" y="6420540"/>
                <a:ext cx="8638" cy="34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0" name="墨迹 159"/>
              <p14:cNvContentPartPr/>
              <p14:nvPr/>
            </p14:nvContentPartPr>
            <p14:xfrm>
              <a:off x="9700319" y="6397529"/>
              <a:ext cx="23030" cy="411337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700319" y="6397529"/>
                <a:ext cx="23030" cy="411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1" name="墨迹 160"/>
              <p14:cNvContentPartPr/>
              <p14:nvPr/>
            </p14:nvContentPartPr>
            <p14:xfrm>
              <a:off x="9662891" y="6679424"/>
              <a:ext cx="221674" cy="112901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662891" y="6679424"/>
                <a:ext cx="221674" cy="112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2" name="墨迹 161"/>
              <p14:cNvContentPartPr/>
              <p14:nvPr/>
            </p14:nvContentPartPr>
            <p14:xfrm>
              <a:off x="9900578" y="6610388"/>
              <a:ext cx="179749" cy="11506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900578" y="6610388"/>
                <a:ext cx="179749" cy="11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3" name="墨迹 162"/>
              <p14:cNvContentPartPr/>
              <p14:nvPr/>
            </p14:nvContentPartPr>
            <p14:xfrm>
              <a:off x="9968053" y="6509352"/>
              <a:ext cx="54697" cy="20459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968053" y="6509352"/>
                <a:ext cx="54697" cy="204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4" name="墨迹 163"/>
              <p14:cNvContentPartPr/>
              <p14:nvPr/>
            </p14:nvContentPartPr>
            <p14:xfrm>
              <a:off x="10111451" y="6495329"/>
              <a:ext cx="245244" cy="19200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111451" y="6495329"/>
                <a:ext cx="245244" cy="192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5" name="墨迹 164"/>
              <p14:cNvContentPartPr/>
              <p14:nvPr/>
            </p14:nvContentPartPr>
            <p14:xfrm>
              <a:off x="10330248" y="6484363"/>
              <a:ext cx="124329" cy="198657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330248" y="6484363"/>
                <a:ext cx="124329" cy="198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6" name="墨迹 165"/>
              <p14:cNvContentPartPr/>
              <p14:nvPr/>
            </p14:nvContentPartPr>
            <p14:xfrm>
              <a:off x="10414270" y="6430428"/>
              <a:ext cx="46067" cy="33241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414270" y="6430428"/>
                <a:ext cx="46067" cy="332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7" name="墨迹 166"/>
              <p14:cNvContentPartPr/>
              <p14:nvPr/>
            </p14:nvContentPartPr>
            <p14:xfrm>
              <a:off x="10454577" y="6578387"/>
              <a:ext cx="293643" cy="127643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454577" y="6578387"/>
                <a:ext cx="293643" cy="127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8" name="墨迹 167"/>
              <p14:cNvContentPartPr/>
              <p14:nvPr/>
            </p14:nvContentPartPr>
            <p14:xfrm>
              <a:off x="10368213" y="6437799"/>
              <a:ext cx="5757" cy="83418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368213" y="6437799"/>
                <a:ext cx="5757" cy="83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9" name="墨迹 168"/>
              <p14:cNvContentPartPr/>
              <p14:nvPr/>
            </p14:nvContentPartPr>
            <p14:xfrm>
              <a:off x="8911513" y="6424136"/>
              <a:ext cx="31668" cy="65441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8911513" y="6424136"/>
                <a:ext cx="31668" cy="654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0" name="墨迹 169"/>
              <p14:cNvContentPartPr/>
              <p14:nvPr/>
            </p14:nvContentPartPr>
            <p14:xfrm>
              <a:off x="5943062" y="6541353"/>
              <a:ext cx="83845" cy="287647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5943062" y="6541353"/>
                <a:ext cx="83845" cy="287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1" name="墨迹 170"/>
              <p14:cNvContentPartPr/>
              <p14:nvPr/>
            </p14:nvContentPartPr>
            <p14:xfrm>
              <a:off x="8736012" y="4145254"/>
              <a:ext cx="430565" cy="16920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8736012" y="4145254"/>
                <a:ext cx="430565" cy="1692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11_1#52c0af82b?sp=1&amp;vop=1&amp;pid=4b86fb2ea&amp;color=0,0,0&amp;vtp=1&amp;bt=1&amp;bbb=1&amp;hb=1"/>
              <p:cNvSpPr/>
              <p:nvPr/>
            </p:nvSpPr>
            <p:spPr>
              <a:xfrm>
                <a:off x="294997" y="312920"/>
                <a:ext cx="10899648" cy="914400"/>
              </a:xfrm>
              <a:prstGeom prst="rect">
                <a:avLst/>
              </a:prstGeom>
              <a:blipFill rotWithShape="1">
                <a:blip r:embed="rId3"/>
                <a:stretch>
                  <a:fillRect l="-1398" r="-1230" b="-1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2" name="QC_5_BD.11_1#52c0af82b?sp=1&amp;vop=1&amp;pid=4b86fb2ea&amp;color=0,0,0&amp;vtp=1&amp;bt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94997" y="312920"/>
                <a:ext cx="10899648" cy="914400"/>
              </a:xfrm>
              <a:prstGeom prst="rect">
                <a:avLst/>
              </a:prstGeom>
              <a:blipFill rotWithShape="1">
                <a:blip r:embed="rId4"/>
                <a:stretch>
                  <a:fillRect l="-1398" r="-1230" b="-1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11_2#52c0af82b?vop=1&amp;pid=4b86fb2ea&amp;color=0,0,0&amp;vtp=1&amp;bbb=1"/>
              <p:cNvSpPr/>
              <p:nvPr/>
            </p:nvSpPr>
            <p:spPr>
              <a:xfrm>
                <a:off x="294997" y="1271770"/>
                <a:ext cx="10899648" cy="927100"/>
              </a:xfrm>
              <a:prstGeom prst="rect">
                <a:avLst/>
              </a:prstGeom>
              <a:blipFill rotWithShape="1">
                <a:blip r:embed="rId5"/>
                <a:stretch>
                  <a:fillRect l="-1398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3" name="QC_5_BD.11_2#52c0af82b?vop=1&amp;pid=4b86fb2ea&amp;color=0,0,0&amp;vtp=1&amp;bb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94997" y="1271770"/>
                <a:ext cx="10899648" cy="927100"/>
              </a:xfrm>
              <a:prstGeom prst="rect">
                <a:avLst/>
              </a:prstGeom>
              <a:blipFill rotWithShape="1">
                <a:blip r:embed="rId6"/>
                <a:stretch>
                  <a:fillRect l="-1398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QC_5_AN.12_1#52c0af82b.bracket?vop=1&amp;pid=4b86fb2ea&amp;color=0,0,0&amp;vpa=4&amp;vtp=1"/>
          <p:cNvSpPr/>
          <p:nvPr/>
        </p:nvSpPr>
        <p:spPr>
          <a:xfrm>
            <a:off x="2659513" y="1778663"/>
            <a:ext cx="311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SimHei" pitchFamily="34" charset="0"/>
                <a:ea typeface="SimHei" pitchFamily="34" charset="0"/>
                <a:cs typeface="SimHei" pitchFamily="34" charset="0"/>
              </a:rPr>
              <a:t>C</a:t>
            </a:r>
            <a:endParaRPr lang="en-US" altLang="zh-CN" sz="2000" dirty="0"/>
          </a:p>
        </p:txBody>
      </p:sp>
      <p:pic>
        <p:nvPicPr>
          <p:cNvPr id="5" name="QC_5_BD.11_3#52c0af82b?htil=2&amp;vop=1&amp;pid=4b86fb2ea&amp;color=0,0,0&amp;tib=255,255,255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0326" y="2198977"/>
            <a:ext cx="5724319" cy="15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11_4#52c0af82b.choices?htil=2&amp;vop=1&amp;pid=4b86fb2ea&amp;color=0,0,0&amp;vtp=1&amp;bbb=1&amp;hb=1"/>
              <p:cNvSpPr/>
              <p:nvPr/>
            </p:nvSpPr>
            <p:spPr>
              <a:xfrm>
                <a:off x="467992" y="3812154"/>
                <a:ext cx="7059168" cy="2336800"/>
              </a:xfrm>
              <a:prstGeom prst="rect">
                <a:avLst/>
              </a:prstGeom>
              <a:blipFill rotWithShape="1">
                <a:blip r:embed="rId8"/>
                <a:stretch>
                  <a:fillRect l="-2245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6" name="QC_5_BD.11_4#52c0af82b.choices?htil=2&amp;vop=1&amp;pid=4b86fb2ea&amp;color=0,0,0&amp;vtp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467992" y="3812154"/>
                <a:ext cx="7059168" cy="2336800"/>
              </a:xfrm>
              <a:prstGeom prst="rect">
                <a:avLst/>
              </a:prstGeom>
              <a:blipFill rotWithShape="1">
                <a:blip r:embed="rId9"/>
                <a:stretch>
                  <a:fillRect l="-2245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6290733" y="3823786"/>
              <a:ext cx="2822" cy="1691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290733" y="3823786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106355" y="2224902"/>
              <a:ext cx="105012" cy="5995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106355" y="2224902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5531555" y="2363077"/>
              <a:ext cx="237067" cy="26013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531555" y="2363077"/>
                <a:ext cx="237067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5802488" y="2357437"/>
              <a:ext cx="84667" cy="30825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802488" y="2357437"/>
                <a:ext cx="84667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5808133" y="2464593"/>
              <a:ext cx="186267" cy="15791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808133" y="2464593"/>
                <a:ext cx="18626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5974644" y="2395858"/>
              <a:ext cx="87488" cy="26048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974644" y="2395858"/>
                <a:ext cx="87488" cy="260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6127044" y="2526631"/>
              <a:ext cx="135466" cy="11843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127044" y="2526631"/>
                <a:ext cx="13546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墨迹 13"/>
              <p14:cNvContentPartPr/>
              <p14:nvPr/>
            </p14:nvContentPartPr>
            <p14:xfrm>
              <a:off x="5672666" y="3062412"/>
              <a:ext cx="146756" cy="20021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672666" y="3062412"/>
                <a:ext cx="146756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墨迹 14"/>
              <p14:cNvContentPartPr/>
              <p14:nvPr/>
            </p14:nvContentPartPr>
            <p14:xfrm>
              <a:off x="5802488" y="3129385"/>
              <a:ext cx="39512" cy="5428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802488" y="3129385"/>
                <a:ext cx="39512" cy="54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墨迹 15"/>
              <p14:cNvContentPartPr/>
              <p14:nvPr/>
            </p14:nvContentPartPr>
            <p14:xfrm>
              <a:off x="5881511" y="3124450"/>
              <a:ext cx="79022" cy="15298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881511" y="3124450"/>
                <a:ext cx="79022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墨迹 16"/>
              <p14:cNvContentPartPr/>
              <p14:nvPr/>
            </p14:nvContentPartPr>
            <p14:xfrm>
              <a:off x="6033911" y="3214687"/>
              <a:ext cx="81844" cy="10715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033911" y="3214687"/>
                <a:ext cx="818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墨迹 17"/>
              <p14:cNvContentPartPr/>
              <p14:nvPr/>
            </p14:nvContentPartPr>
            <p14:xfrm>
              <a:off x="7715955" y="2633787"/>
              <a:ext cx="186267" cy="21431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715955" y="2633787"/>
                <a:ext cx="186267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墨迹 18"/>
              <p14:cNvContentPartPr/>
              <p14:nvPr/>
            </p14:nvContentPartPr>
            <p14:xfrm>
              <a:off x="7941733" y="2678906"/>
              <a:ext cx="124178" cy="21995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941733" y="2678906"/>
                <a:ext cx="12417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墨迹 19"/>
              <p14:cNvContentPartPr/>
              <p14:nvPr/>
            </p14:nvContentPartPr>
            <p14:xfrm>
              <a:off x="7772400" y="3000375"/>
              <a:ext cx="169333" cy="18611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772400" y="3000375"/>
                <a:ext cx="16933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墨迹 20"/>
              <p14:cNvContentPartPr/>
              <p14:nvPr/>
            </p14:nvContentPartPr>
            <p14:xfrm>
              <a:off x="7792861" y="3333123"/>
              <a:ext cx="131939" cy="19809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792861" y="3333123"/>
                <a:ext cx="131939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墨迹 21"/>
              <p14:cNvContentPartPr/>
              <p14:nvPr/>
            </p14:nvContentPartPr>
            <p14:xfrm>
              <a:off x="7936088" y="3372601"/>
              <a:ext cx="42334" cy="5639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936088" y="3372601"/>
                <a:ext cx="42334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墨迹 22"/>
              <p14:cNvContentPartPr/>
              <p14:nvPr/>
            </p14:nvContentPartPr>
            <p14:xfrm>
              <a:off x="8015111" y="3361322"/>
              <a:ext cx="77082" cy="15791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015111" y="3361322"/>
                <a:ext cx="7708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墨迹 23"/>
              <p14:cNvContentPartPr/>
              <p14:nvPr/>
            </p14:nvContentPartPr>
            <p14:xfrm>
              <a:off x="8137525" y="3412080"/>
              <a:ext cx="83608" cy="14663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137525" y="3412080"/>
                <a:ext cx="8360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墨迹 24"/>
              <p14:cNvContentPartPr/>
              <p14:nvPr/>
            </p14:nvContentPartPr>
            <p14:xfrm>
              <a:off x="8240888" y="1060282"/>
              <a:ext cx="90312" cy="8829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240888" y="1060282"/>
                <a:ext cx="90312" cy="88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墨迹 33"/>
              <p14:cNvContentPartPr/>
              <p14:nvPr/>
            </p14:nvContentPartPr>
            <p14:xfrm>
              <a:off x="6852355" y="1192818"/>
              <a:ext cx="19756" cy="845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852355" y="1192818"/>
                <a:ext cx="1975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墨迹 35"/>
              <p14:cNvContentPartPr/>
              <p14:nvPr/>
            </p14:nvContentPartPr>
            <p14:xfrm>
              <a:off x="7611533" y="1457360"/>
              <a:ext cx="53622" cy="898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611533" y="1457360"/>
                <a:ext cx="53622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" name="墨迹 60"/>
              <p14:cNvContentPartPr/>
              <p14:nvPr/>
            </p14:nvContentPartPr>
            <p14:xfrm>
              <a:off x="413455" y="88121"/>
              <a:ext cx="404989" cy="70709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13455" y="88121"/>
                <a:ext cx="404989" cy="707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墨迹 61"/>
              <p14:cNvContentPartPr/>
              <p14:nvPr/>
            </p14:nvContentPartPr>
            <p14:xfrm>
              <a:off x="739422" y="1060282"/>
              <a:ext cx="129822" cy="18770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39422" y="1060282"/>
                <a:ext cx="129822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3" name="墨迹 62"/>
              <p14:cNvContentPartPr/>
              <p14:nvPr/>
            </p14:nvContentPartPr>
            <p14:xfrm>
              <a:off x="366888" y="92528"/>
              <a:ext cx="488950" cy="73088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66888" y="92528"/>
                <a:ext cx="488950" cy="730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墨迹 63"/>
              <p14:cNvContentPartPr/>
              <p14:nvPr/>
            </p14:nvContentPartPr>
            <p14:xfrm>
              <a:off x="767644" y="1150519"/>
              <a:ext cx="124178" cy="17483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67644" y="1150519"/>
                <a:ext cx="1241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5" name="墨迹 64"/>
              <p14:cNvContentPartPr/>
              <p14:nvPr/>
            </p14:nvContentPartPr>
            <p14:xfrm>
              <a:off x="381000" y="16919"/>
              <a:ext cx="493888" cy="69369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81000" y="16919"/>
                <a:ext cx="493888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" name="墨迹 65"/>
              <p14:cNvContentPartPr/>
              <p14:nvPr/>
            </p14:nvContentPartPr>
            <p14:xfrm>
              <a:off x="767644" y="1139240"/>
              <a:ext cx="174978" cy="16073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67644" y="1139240"/>
                <a:ext cx="17497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7" name="墨迹 76"/>
              <p14:cNvContentPartPr/>
              <p14:nvPr/>
            </p14:nvContentPartPr>
            <p14:xfrm>
              <a:off x="722488" y="4265805"/>
              <a:ext cx="79023" cy="10786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22488" y="4265805"/>
                <a:ext cx="79023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8" name="墨迹 77"/>
              <p14:cNvContentPartPr/>
              <p14:nvPr/>
            </p14:nvContentPartPr>
            <p14:xfrm>
              <a:off x="976488" y="4265100"/>
              <a:ext cx="56445" cy="7190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76488" y="4265100"/>
                <a:ext cx="56445" cy="71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9" name="墨迹 78"/>
              <p14:cNvContentPartPr/>
              <p14:nvPr/>
            </p14:nvContentPartPr>
            <p14:xfrm>
              <a:off x="1236133" y="4246771"/>
              <a:ext cx="76200" cy="10151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236133" y="4246771"/>
                <a:ext cx="762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0" name="墨迹 79"/>
              <p14:cNvContentPartPr/>
              <p14:nvPr/>
            </p14:nvContentPartPr>
            <p14:xfrm>
              <a:off x="2054577" y="3765625"/>
              <a:ext cx="39511" cy="43038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2054577" y="3765625"/>
                <a:ext cx="39511" cy="430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1" name="墨迹 80"/>
              <p14:cNvContentPartPr/>
              <p14:nvPr/>
            </p14:nvContentPartPr>
            <p14:xfrm>
              <a:off x="1960562" y="4049378"/>
              <a:ext cx="232304" cy="19739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960562" y="4049378"/>
                <a:ext cx="23230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" name="墨迹 81"/>
              <p14:cNvContentPartPr/>
              <p14:nvPr/>
            </p14:nvContentPartPr>
            <p14:xfrm>
              <a:off x="2260600" y="3966720"/>
              <a:ext cx="25400" cy="27723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260600" y="3966720"/>
                <a:ext cx="25400" cy="27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3" name="墨迹 82"/>
              <p14:cNvContentPartPr/>
              <p14:nvPr/>
            </p14:nvContentPartPr>
            <p14:xfrm>
              <a:off x="2933347" y="4297529"/>
              <a:ext cx="101423" cy="1128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933347" y="4297529"/>
                <a:ext cx="1014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4" name="墨迹 83"/>
              <p14:cNvContentPartPr/>
              <p14:nvPr/>
            </p14:nvContentPartPr>
            <p14:xfrm>
              <a:off x="2974622" y="4238311"/>
              <a:ext cx="33866" cy="10997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974622" y="4238311"/>
                <a:ext cx="33866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5" name="墨迹 84"/>
              <p14:cNvContentPartPr/>
              <p14:nvPr/>
            </p14:nvContentPartPr>
            <p14:xfrm>
              <a:off x="3039533" y="4241131"/>
              <a:ext cx="19755" cy="14099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039533" y="4241131"/>
                <a:ext cx="1975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6" name="墨迹 85"/>
              <p14:cNvContentPartPr/>
              <p14:nvPr/>
            </p14:nvContentPartPr>
            <p14:xfrm>
              <a:off x="3829755" y="4263690"/>
              <a:ext cx="121356" cy="564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829755" y="4263690"/>
                <a:ext cx="1213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7" name="墨迹 86"/>
              <p14:cNvContentPartPr/>
              <p14:nvPr/>
            </p14:nvContentPartPr>
            <p14:xfrm>
              <a:off x="3900311" y="4197951"/>
              <a:ext cx="11289" cy="8265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900311" y="4197951"/>
                <a:ext cx="11289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8" name="墨迹 87"/>
              <p14:cNvContentPartPr/>
              <p14:nvPr/>
            </p14:nvContentPartPr>
            <p14:xfrm>
              <a:off x="3979333" y="4190373"/>
              <a:ext cx="110067" cy="128306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979333" y="4190373"/>
                <a:ext cx="110067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9" name="墨迹 88"/>
              <p14:cNvContentPartPr/>
              <p14:nvPr/>
            </p14:nvContentPartPr>
            <p14:xfrm>
              <a:off x="694266" y="4564715"/>
              <a:ext cx="16934" cy="23651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94266" y="4564715"/>
                <a:ext cx="16934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0" name="墨迹 89"/>
              <p14:cNvContentPartPr/>
              <p14:nvPr/>
            </p14:nvContentPartPr>
            <p14:xfrm>
              <a:off x="629355" y="4562600"/>
              <a:ext cx="81845" cy="9023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629355" y="4562600"/>
                <a:ext cx="8184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1" name="墨迹 90"/>
              <p14:cNvContentPartPr/>
              <p14:nvPr/>
            </p14:nvContentPartPr>
            <p14:xfrm>
              <a:off x="728133" y="4585159"/>
              <a:ext cx="95955" cy="5921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28133" y="4585159"/>
                <a:ext cx="9595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2" name="墨迹 91"/>
              <p14:cNvContentPartPr/>
              <p14:nvPr/>
            </p14:nvContentPartPr>
            <p14:xfrm>
              <a:off x="832379" y="4618998"/>
              <a:ext cx="17109" cy="19457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32379" y="4618998"/>
                <a:ext cx="1710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3" name="墨迹 92"/>
              <p14:cNvContentPartPr/>
              <p14:nvPr/>
            </p14:nvContentPartPr>
            <p14:xfrm>
              <a:off x="1055511" y="4613358"/>
              <a:ext cx="14111" cy="28199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55511" y="4613358"/>
                <a:ext cx="14111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4" name="墨迹 93"/>
              <p14:cNvContentPartPr/>
              <p14:nvPr/>
            </p14:nvContentPartPr>
            <p14:xfrm>
              <a:off x="990600" y="4596439"/>
              <a:ext cx="64911" cy="12689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90600" y="4596439"/>
                <a:ext cx="64911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5" name="墨迹 94"/>
              <p14:cNvContentPartPr/>
              <p14:nvPr/>
            </p14:nvContentPartPr>
            <p14:xfrm>
              <a:off x="1061155" y="4624638"/>
              <a:ext cx="70556" cy="7895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61155" y="4624638"/>
                <a:ext cx="705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6" name="墨迹 95"/>
              <p14:cNvContentPartPr/>
              <p14:nvPr/>
            </p14:nvContentPartPr>
            <p14:xfrm>
              <a:off x="1179865" y="4682446"/>
              <a:ext cx="140935" cy="12125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179865" y="4682446"/>
                <a:ext cx="140935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7" name="墨迹 96"/>
              <p14:cNvContentPartPr/>
              <p14:nvPr/>
            </p14:nvContentPartPr>
            <p14:xfrm>
              <a:off x="5565422" y="3014474"/>
              <a:ext cx="28222" cy="3665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5565422" y="3014474"/>
                <a:ext cx="282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8" name="墨迹 97"/>
              <p14:cNvContentPartPr/>
              <p14:nvPr/>
            </p14:nvContentPartPr>
            <p14:xfrm>
              <a:off x="965200" y="3724208"/>
              <a:ext cx="39511" cy="35407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65200" y="3724208"/>
                <a:ext cx="39511" cy="354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9" name="墨迹 98"/>
              <p14:cNvContentPartPr/>
              <p14:nvPr/>
            </p14:nvContentPartPr>
            <p14:xfrm>
              <a:off x="886177" y="3690545"/>
              <a:ext cx="84667" cy="16708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86177" y="3690545"/>
                <a:ext cx="84667" cy="167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0" name="墨迹 99"/>
              <p14:cNvContentPartPr/>
              <p14:nvPr/>
            </p14:nvContentPartPr>
            <p14:xfrm>
              <a:off x="987777" y="3712400"/>
              <a:ext cx="59267" cy="10292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87777" y="3712400"/>
                <a:ext cx="59267" cy="102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1" name="墨迹 100"/>
              <p14:cNvContentPartPr/>
              <p14:nvPr/>
            </p14:nvContentPartPr>
            <p14:xfrm>
              <a:off x="1097844" y="3701649"/>
              <a:ext cx="84843" cy="31389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97844" y="3701649"/>
                <a:ext cx="84843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2" name="墨迹 101"/>
              <p14:cNvContentPartPr/>
              <p14:nvPr/>
            </p14:nvContentPartPr>
            <p14:xfrm>
              <a:off x="2421466" y="3883708"/>
              <a:ext cx="120650" cy="21642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421466" y="3883708"/>
                <a:ext cx="120650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3" name="墨迹 102"/>
              <p14:cNvContentPartPr/>
              <p14:nvPr/>
            </p14:nvContentPartPr>
            <p14:xfrm>
              <a:off x="2432755" y="3904153"/>
              <a:ext cx="70556" cy="13958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432755" y="3904153"/>
                <a:ext cx="70556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4" name="墨迹 103"/>
              <p14:cNvContentPartPr/>
              <p14:nvPr/>
            </p14:nvContentPartPr>
            <p14:xfrm>
              <a:off x="2556933" y="3753993"/>
              <a:ext cx="144639" cy="47585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556933" y="3753993"/>
                <a:ext cx="144639" cy="475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5" name="墨迹 104"/>
              <p14:cNvContentPartPr/>
              <p14:nvPr/>
            </p14:nvContentPartPr>
            <p14:xfrm>
              <a:off x="852311" y="2769143"/>
              <a:ext cx="107244" cy="225592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52311" y="2769143"/>
                <a:ext cx="1072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6" name="墨迹 105"/>
              <p14:cNvContentPartPr/>
              <p14:nvPr/>
            </p14:nvContentPartPr>
            <p14:xfrm>
              <a:off x="1111955" y="2755043"/>
              <a:ext cx="8467" cy="1410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111955" y="2755043"/>
                <a:ext cx="84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7" name="墨迹 106"/>
              <p14:cNvContentPartPr/>
              <p14:nvPr/>
            </p14:nvContentPartPr>
            <p14:xfrm>
              <a:off x="1083733" y="2570340"/>
              <a:ext cx="307622" cy="76842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83733" y="2570340"/>
                <a:ext cx="307622" cy="768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8" name="墨迹 107"/>
              <p14:cNvContentPartPr/>
              <p14:nvPr/>
            </p14:nvContentPartPr>
            <p14:xfrm>
              <a:off x="1405466" y="2659166"/>
              <a:ext cx="59267" cy="31283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405466" y="2659166"/>
                <a:ext cx="59267" cy="312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9" name="墨迹 108"/>
              <p14:cNvContentPartPr/>
              <p14:nvPr/>
            </p14:nvContentPartPr>
            <p14:xfrm>
              <a:off x="1512711" y="2529451"/>
              <a:ext cx="203200" cy="34684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512711" y="2529451"/>
                <a:ext cx="203200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0" name="墨迹 109"/>
              <p14:cNvContentPartPr/>
              <p14:nvPr/>
            </p14:nvContentPartPr>
            <p14:xfrm>
              <a:off x="1808162" y="2492792"/>
              <a:ext cx="88371" cy="14099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808162" y="2492792"/>
                <a:ext cx="8837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1" name="墨迹 110"/>
              <p14:cNvContentPartPr/>
              <p14:nvPr/>
            </p14:nvContentPartPr>
            <p14:xfrm>
              <a:off x="1778000" y="2628148"/>
              <a:ext cx="310444" cy="22153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778000" y="2628148"/>
                <a:ext cx="310444" cy="221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2" name="墨迹 111"/>
              <p14:cNvContentPartPr/>
              <p14:nvPr/>
            </p14:nvContentPartPr>
            <p14:xfrm>
              <a:off x="2073980" y="2442034"/>
              <a:ext cx="243946" cy="73317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073980" y="2442034"/>
                <a:ext cx="243946" cy="733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3" name="墨迹 112"/>
              <p14:cNvContentPartPr/>
              <p14:nvPr/>
            </p14:nvContentPartPr>
            <p14:xfrm>
              <a:off x="7673622" y="1204097"/>
              <a:ext cx="105012" cy="5995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673622" y="1204097"/>
                <a:ext cx="105012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4" name="墨迹 113"/>
              <p14:cNvContentPartPr/>
              <p14:nvPr/>
            </p14:nvContentPartPr>
            <p14:xfrm>
              <a:off x="1958622" y="5081462"/>
              <a:ext cx="984955" cy="5639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958622" y="5081462"/>
                <a:ext cx="9849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5" name="墨迹 114"/>
              <p14:cNvContentPartPr/>
              <p14:nvPr/>
            </p14:nvContentPartPr>
            <p14:xfrm>
              <a:off x="6965244" y="3829426"/>
              <a:ext cx="225778" cy="220657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965244" y="3829426"/>
                <a:ext cx="225778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6" name="墨迹 115"/>
              <p14:cNvContentPartPr/>
              <p14:nvPr/>
            </p14:nvContentPartPr>
            <p14:xfrm>
              <a:off x="7253111" y="3925302"/>
              <a:ext cx="105012" cy="5995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253111" y="3925302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7" name="墨迹 116"/>
              <p14:cNvContentPartPr/>
              <p14:nvPr/>
            </p14:nvContentPartPr>
            <p14:xfrm>
              <a:off x="7202311" y="3793472"/>
              <a:ext cx="174978" cy="26154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202311" y="3793472"/>
                <a:ext cx="174978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8" name="墨迹 117"/>
              <p14:cNvContentPartPr/>
              <p14:nvPr/>
            </p14:nvContentPartPr>
            <p14:xfrm>
              <a:off x="7427383" y="3936582"/>
              <a:ext cx="113594" cy="15227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427383" y="3936582"/>
                <a:ext cx="11359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9" name="墨迹 118"/>
              <p14:cNvContentPartPr/>
              <p14:nvPr/>
            </p14:nvContentPartPr>
            <p14:xfrm>
              <a:off x="156280" y="3997386"/>
              <a:ext cx="196497" cy="23334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56280" y="3997386"/>
                <a:ext cx="196497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0" name="墨迹 119"/>
              <p14:cNvContentPartPr/>
              <p14:nvPr/>
            </p14:nvContentPartPr>
            <p14:xfrm>
              <a:off x="343076" y="3969011"/>
              <a:ext cx="174096" cy="26295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343076" y="3969011"/>
                <a:ext cx="174096" cy="26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1" name="墨迹 120"/>
              <p14:cNvContentPartPr/>
              <p14:nvPr/>
            </p14:nvContentPartPr>
            <p14:xfrm>
              <a:off x="7030155" y="4203591"/>
              <a:ext cx="14112" cy="219776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030155" y="4203591"/>
                <a:ext cx="14112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2" name="墨迹 121"/>
              <p14:cNvContentPartPr/>
              <p14:nvPr/>
            </p14:nvContentPartPr>
            <p14:xfrm>
              <a:off x="6989762" y="4375076"/>
              <a:ext cx="122238" cy="11209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989762" y="4375076"/>
                <a:ext cx="122238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3" name="墨迹 122"/>
              <p14:cNvContentPartPr/>
              <p14:nvPr/>
            </p14:nvContentPartPr>
            <p14:xfrm>
              <a:off x="6950251" y="4569650"/>
              <a:ext cx="120121" cy="2960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950251" y="4569650"/>
                <a:ext cx="120121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4" name="墨迹 123"/>
              <p14:cNvContentPartPr/>
              <p14:nvPr/>
            </p14:nvContentPartPr>
            <p14:xfrm>
              <a:off x="6959600" y="4537221"/>
              <a:ext cx="378177" cy="22277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959600" y="4537221"/>
                <a:ext cx="37817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5" name="墨迹 124"/>
              <p14:cNvContentPartPr/>
              <p14:nvPr/>
            </p14:nvContentPartPr>
            <p14:xfrm>
              <a:off x="7292622" y="4638385"/>
              <a:ext cx="99659" cy="27106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292622" y="4638385"/>
                <a:ext cx="99659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6" name="墨迹 125"/>
              <p14:cNvContentPartPr/>
              <p14:nvPr/>
            </p14:nvContentPartPr>
            <p14:xfrm>
              <a:off x="7518400" y="4703595"/>
              <a:ext cx="482600" cy="1691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7518400" y="4703595"/>
                <a:ext cx="482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7" name="墨迹 126"/>
              <p14:cNvContentPartPr/>
              <p14:nvPr/>
            </p14:nvContentPartPr>
            <p14:xfrm>
              <a:off x="7919155" y="4607718"/>
              <a:ext cx="141112" cy="22559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919155" y="4607718"/>
                <a:ext cx="14111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8" name="墨迹 127"/>
              <p14:cNvContentPartPr/>
              <p14:nvPr/>
            </p14:nvContentPartPr>
            <p14:xfrm>
              <a:off x="8190088" y="4490692"/>
              <a:ext cx="441678" cy="50053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190088" y="4490692"/>
                <a:ext cx="441678" cy="500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9" name="墨迹 128"/>
              <p14:cNvContentPartPr/>
              <p14:nvPr/>
            </p14:nvContentPartPr>
            <p14:xfrm>
              <a:off x="5683955" y="4900988"/>
              <a:ext cx="381000" cy="37998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5683955" y="4900988"/>
                <a:ext cx="381000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0" name="墨迹 129"/>
              <p14:cNvContentPartPr/>
              <p14:nvPr/>
            </p14:nvContentPartPr>
            <p14:xfrm>
              <a:off x="8424333" y="3784307"/>
              <a:ext cx="206022" cy="19739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424333" y="3784307"/>
                <a:ext cx="2060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1" name="墨迹 130"/>
              <p14:cNvContentPartPr/>
              <p14:nvPr/>
            </p14:nvContentPartPr>
            <p14:xfrm>
              <a:off x="8672688" y="3961961"/>
              <a:ext cx="105012" cy="5995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672688" y="3961961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2" name="墨迹 131"/>
              <p14:cNvContentPartPr/>
              <p14:nvPr/>
            </p14:nvContentPartPr>
            <p14:xfrm>
              <a:off x="8935508" y="3769326"/>
              <a:ext cx="197203" cy="17078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935508" y="3769326"/>
                <a:ext cx="197203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3" name="墨迹 132"/>
              <p14:cNvContentPartPr/>
              <p14:nvPr/>
            </p14:nvContentPartPr>
            <p14:xfrm>
              <a:off x="9135533" y="3806866"/>
              <a:ext cx="36689" cy="5921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135533" y="3806866"/>
                <a:ext cx="3668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4" name="墨迹 133"/>
              <p14:cNvContentPartPr/>
              <p14:nvPr/>
            </p14:nvContentPartPr>
            <p14:xfrm>
              <a:off x="9191096" y="3776552"/>
              <a:ext cx="136348" cy="146811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191096" y="3776552"/>
                <a:ext cx="136348" cy="146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5" name="墨迹 134"/>
              <p14:cNvContentPartPr/>
              <p14:nvPr/>
            </p14:nvContentPartPr>
            <p14:xfrm>
              <a:off x="9352138" y="3874544"/>
              <a:ext cx="102306" cy="135355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352138" y="3874544"/>
                <a:ext cx="10230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7" name="墨迹 136"/>
              <p14:cNvContentPartPr/>
              <p14:nvPr/>
            </p14:nvContentPartPr>
            <p14:xfrm>
              <a:off x="9654116" y="2594309"/>
              <a:ext cx="212372" cy="208672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654116" y="2594309"/>
                <a:ext cx="21237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8" name="墨迹 137"/>
              <p14:cNvContentPartPr/>
              <p14:nvPr/>
            </p14:nvContentPartPr>
            <p14:xfrm>
              <a:off x="9945511" y="2526631"/>
              <a:ext cx="135466" cy="330633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945511" y="2526631"/>
                <a:ext cx="135466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墨迹 138"/>
              <p14:cNvContentPartPr/>
              <p14:nvPr/>
            </p14:nvContentPartPr>
            <p14:xfrm>
              <a:off x="10086622" y="2612638"/>
              <a:ext cx="242711" cy="19034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086622" y="2612638"/>
                <a:ext cx="242711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0" name="墨迹 139"/>
              <p14:cNvContentPartPr/>
              <p14:nvPr/>
            </p14:nvContentPartPr>
            <p14:xfrm>
              <a:off x="10416822" y="2667626"/>
              <a:ext cx="8467" cy="8460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416822" y="2667626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1" name="墨迹 140"/>
              <p14:cNvContentPartPr/>
              <p14:nvPr/>
            </p14:nvContentPartPr>
            <p14:xfrm>
              <a:off x="10368844" y="2581972"/>
              <a:ext cx="158044" cy="207615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368844" y="2581972"/>
                <a:ext cx="158044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42" name="墨迹 141"/>
              <p14:cNvContentPartPr/>
              <p14:nvPr/>
            </p14:nvContentPartPr>
            <p14:xfrm>
              <a:off x="10542057" y="2680845"/>
              <a:ext cx="100543" cy="99577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542057" y="2680845"/>
                <a:ext cx="100543" cy="99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3" name="墨迹 142"/>
              <p14:cNvContentPartPr/>
              <p14:nvPr/>
            </p14:nvContentPartPr>
            <p14:xfrm>
              <a:off x="10552288" y="2504072"/>
              <a:ext cx="200377" cy="415935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552288" y="2504072"/>
                <a:ext cx="200377" cy="415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44" name="墨迹 143"/>
              <p14:cNvContentPartPr/>
              <p14:nvPr/>
            </p14:nvContentPartPr>
            <p14:xfrm>
              <a:off x="10797822" y="2432693"/>
              <a:ext cx="121356" cy="37540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797822" y="2432693"/>
                <a:ext cx="121356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5" name="墨迹 144"/>
              <p14:cNvContentPartPr/>
              <p14:nvPr/>
            </p14:nvContentPartPr>
            <p14:xfrm>
              <a:off x="10814755" y="2712745"/>
              <a:ext cx="397933" cy="563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814755" y="2712745"/>
                <a:ext cx="39793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6" name="墨迹 145"/>
              <p14:cNvContentPartPr/>
              <p14:nvPr/>
            </p14:nvContentPartPr>
            <p14:xfrm>
              <a:off x="10955867" y="2523459"/>
              <a:ext cx="22577" cy="135707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955867" y="2523459"/>
                <a:ext cx="22577" cy="135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7" name="墨迹 146"/>
              <p14:cNvContentPartPr/>
              <p14:nvPr/>
            </p14:nvContentPartPr>
            <p14:xfrm>
              <a:off x="10984088" y="2602768"/>
              <a:ext cx="70556" cy="2820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0984088" y="2602768"/>
                <a:ext cx="705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48" name="墨迹 147"/>
              <p14:cNvContentPartPr/>
              <p14:nvPr/>
            </p14:nvContentPartPr>
            <p14:xfrm>
              <a:off x="11051822" y="2504072"/>
              <a:ext cx="22578" cy="23969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051822" y="2504072"/>
                <a:ext cx="22578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9" name="墨迹 148"/>
              <p14:cNvContentPartPr/>
              <p14:nvPr/>
            </p14:nvContentPartPr>
            <p14:xfrm>
              <a:off x="11096977" y="2458953"/>
              <a:ext cx="129823" cy="2819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096977" y="2458953"/>
                <a:ext cx="1298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0" name="墨迹 149"/>
              <p14:cNvContentPartPr/>
              <p14:nvPr/>
            </p14:nvContentPartPr>
            <p14:xfrm>
              <a:off x="11181644" y="2381935"/>
              <a:ext cx="22577" cy="181355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1181644" y="2381935"/>
                <a:ext cx="22577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51" name="墨迹 150"/>
              <p14:cNvContentPartPr/>
              <p14:nvPr/>
            </p14:nvContentPartPr>
            <p14:xfrm>
              <a:off x="11139311" y="2650707"/>
              <a:ext cx="184150" cy="18329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1139311" y="2650707"/>
                <a:ext cx="184150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2" name="墨迹 151"/>
              <p14:cNvContentPartPr/>
              <p14:nvPr/>
            </p14:nvContentPartPr>
            <p14:xfrm>
              <a:off x="11138429" y="3118810"/>
              <a:ext cx="254882" cy="236872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1138429" y="3118810"/>
                <a:ext cx="25488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3" name="墨迹 152"/>
              <p14:cNvContentPartPr/>
              <p14:nvPr/>
            </p14:nvContentPartPr>
            <p14:xfrm>
              <a:off x="11504788" y="3056773"/>
              <a:ext cx="26812" cy="34402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1504788" y="3056773"/>
                <a:ext cx="2681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4" name="墨迹 153"/>
              <p14:cNvContentPartPr/>
              <p14:nvPr/>
            </p14:nvContentPartPr>
            <p14:xfrm>
              <a:off x="11418711" y="3304924"/>
              <a:ext cx="217311" cy="189462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1418711" y="3304924"/>
                <a:ext cx="217311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5" name="墨迹 154"/>
              <p14:cNvContentPartPr/>
              <p14:nvPr/>
            </p14:nvContentPartPr>
            <p14:xfrm>
              <a:off x="10929937" y="3688430"/>
              <a:ext cx="181151" cy="3383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929937" y="3688430"/>
                <a:ext cx="18115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56" name="墨迹 155"/>
              <p14:cNvContentPartPr/>
              <p14:nvPr/>
            </p14:nvContentPartPr>
            <p14:xfrm>
              <a:off x="11029244" y="3608239"/>
              <a:ext cx="39511" cy="274764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1029244" y="3608239"/>
                <a:ext cx="39511" cy="274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57" name="墨迹 156"/>
              <p14:cNvContentPartPr/>
              <p14:nvPr/>
            </p14:nvContentPartPr>
            <p14:xfrm>
              <a:off x="11156244" y="3609473"/>
              <a:ext cx="237067" cy="296090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1156244" y="3609473"/>
                <a:ext cx="237067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58" name="墨迹 157"/>
              <p14:cNvContentPartPr/>
              <p14:nvPr/>
            </p14:nvContentPartPr>
            <p14:xfrm>
              <a:off x="11441288" y="3581274"/>
              <a:ext cx="124177" cy="135355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1441288" y="3581274"/>
                <a:ext cx="12417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59" name="墨迹 158"/>
              <p14:cNvContentPartPr/>
              <p14:nvPr/>
            </p14:nvContentPartPr>
            <p14:xfrm>
              <a:off x="11542888" y="3626393"/>
              <a:ext cx="110067" cy="563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1542888" y="3626393"/>
                <a:ext cx="110067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0" name="墨迹 159"/>
              <p14:cNvContentPartPr/>
              <p14:nvPr/>
            </p14:nvContentPartPr>
            <p14:xfrm>
              <a:off x="11585222" y="3546378"/>
              <a:ext cx="42333" cy="212550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1585222" y="3546378"/>
                <a:ext cx="42333" cy="21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61" name="墨迹 160"/>
              <p14:cNvContentPartPr/>
              <p14:nvPr/>
            </p14:nvContentPartPr>
            <p14:xfrm>
              <a:off x="10888310" y="4201652"/>
              <a:ext cx="228424" cy="2538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888310" y="4201652"/>
                <a:ext cx="228424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2" name="墨迹 161"/>
              <p14:cNvContentPartPr/>
              <p14:nvPr/>
            </p14:nvContentPartPr>
            <p14:xfrm>
              <a:off x="11006667" y="4119699"/>
              <a:ext cx="56444" cy="25678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1006667" y="4119699"/>
                <a:ext cx="56444" cy="256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63" name="墨迹 162"/>
              <p14:cNvContentPartPr/>
              <p14:nvPr/>
            </p14:nvContentPartPr>
            <p14:xfrm>
              <a:off x="11167004" y="4128335"/>
              <a:ext cx="183974" cy="16355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1167004" y="4128335"/>
                <a:ext cx="18397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4" name="墨迹 163"/>
              <p14:cNvContentPartPr/>
              <p14:nvPr/>
            </p14:nvContentPartPr>
            <p14:xfrm>
              <a:off x="11277600" y="4189315"/>
              <a:ext cx="62088" cy="23792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1277600" y="4189315"/>
                <a:ext cx="62088" cy="237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5" name="墨迹 164"/>
              <p14:cNvContentPartPr/>
              <p14:nvPr/>
            </p14:nvContentPartPr>
            <p14:xfrm>
              <a:off x="11384844" y="4149308"/>
              <a:ext cx="246238" cy="258197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1384844" y="4149308"/>
                <a:ext cx="246238" cy="258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6" name="墨迹 165"/>
              <p14:cNvContentPartPr/>
              <p14:nvPr/>
            </p14:nvContentPartPr>
            <p14:xfrm>
              <a:off x="11734800" y="4203944"/>
              <a:ext cx="158044" cy="1180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1734800" y="4203944"/>
                <a:ext cx="158044" cy="11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7" name="墨迹 166"/>
              <p14:cNvContentPartPr/>
              <p14:nvPr/>
            </p14:nvContentPartPr>
            <p14:xfrm>
              <a:off x="9973733" y="5109661"/>
              <a:ext cx="268111" cy="28481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9973733" y="5109661"/>
                <a:ext cx="26811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8" name="墨迹 167"/>
              <p14:cNvContentPartPr/>
              <p14:nvPr/>
            </p14:nvContentPartPr>
            <p14:xfrm>
              <a:off x="10289822" y="5169936"/>
              <a:ext cx="280282" cy="24039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289822" y="5169936"/>
                <a:ext cx="280282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9" name="墨迹 168"/>
              <p14:cNvContentPartPr/>
              <p14:nvPr/>
            </p14:nvContentPartPr>
            <p14:xfrm>
              <a:off x="10636073" y="5290134"/>
              <a:ext cx="249238" cy="3383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0636073" y="5290134"/>
                <a:ext cx="24923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70" name="墨迹 169"/>
              <p14:cNvContentPartPr/>
              <p14:nvPr/>
            </p14:nvContentPartPr>
            <p14:xfrm>
              <a:off x="10737144" y="5133101"/>
              <a:ext cx="32456" cy="29238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0737144" y="5133101"/>
                <a:ext cx="32456" cy="292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1" name="墨迹 170"/>
              <p14:cNvContentPartPr/>
              <p14:nvPr/>
            </p14:nvContentPartPr>
            <p14:xfrm>
              <a:off x="10993261" y="5145614"/>
              <a:ext cx="112183" cy="229117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0993261" y="5145614"/>
                <a:ext cx="112183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72" name="墨迹 171"/>
              <p14:cNvContentPartPr/>
              <p14:nvPr/>
            </p14:nvContentPartPr>
            <p14:xfrm>
              <a:off x="11113911" y="5125523"/>
              <a:ext cx="33867" cy="384564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113911" y="5125523"/>
                <a:ext cx="33867" cy="384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3" name="墨迹 172"/>
              <p14:cNvContentPartPr/>
              <p14:nvPr/>
            </p14:nvContentPartPr>
            <p14:xfrm>
              <a:off x="11230680" y="5070182"/>
              <a:ext cx="109008" cy="2819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230680" y="5070182"/>
                <a:ext cx="10900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4" name="墨迹 173"/>
              <p14:cNvContentPartPr/>
              <p14:nvPr/>
            </p14:nvContentPartPr>
            <p14:xfrm>
              <a:off x="11269132" y="4989110"/>
              <a:ext cx="42333" cy="185408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1269132" y="4989110"/>
                <a:ext cx="42333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5" name="墨迹 174"/>
              <p14:cNvContentPartPr/>
              <p14:nvPr/>
            </p14:nvContentPartPr>
            <p14:xfrm>
              <a:off x="11211806" y="5307054"/>
              <a:ext cx="381882" cy="2255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1211806" y="5307054"/>
                <a:ext cx="38188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76" name="墨迹 175"/>
              <p14:cNvContentPartPr/>
              <p14:nvPr/>
            </p14:nvContentPartPr>
            <p14:xfrm>
              <a:off x="11511844" y="5230035"/>
              <a:ext cx="121356" cy="184175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1511844" y="5230035"/>
                <a:ext cx="121356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77" name="墨迹 176"/>
              <p14:cNvContentPartPr/>
              <p14:nvPr/>
            </p14:nvContentPartPr>
            <p14:xfrm>
              <a:off x="11630201" y="5134159"/>
              <a:ext cx="223131" cy="288511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630201" y="5134159"/>
                <a:ext cx="223131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78" name="墨迹 177"/>
              <p14:cNvContentPartPr/>
              <p14:nvPr/>
            </p14:nvContentPartPr>
            <p14:xfrm>
              <a:off x="11338806" y="5759648"/>
              <a:ext cx="209726" cy="2678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1338806" y="5759648"/>
                <a:ext cx="20972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79" name="墨迹 178"/>
              <p14:cNvContentPartPr/>
              <p14:nvPr/>
            </p14:nvContentPartPr>
            <p14:xfrm>
              <a:off x="11407422" y="5687388"/>
              <a:ext cx="73378" cy="293623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1407422" y="5687388"/>
                <a:ext cx="73378" cy="293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80" name="墨迹 179"/>
              <p14:cNvContentPartPr/>
              <p14:nvPr/>
            </p14:nvContentPartPr>
            <p14:xfrm>
              <a:off x="11612738" y="5701840"/>
              <a:ext cx="240594" cy="273531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1612738" y="5701840"/>
                <a:ext cx="240594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1" name="墨迹 180"/>
              <p14:cNvContentPartPr/>
              <p14:nvPr/>
            </p14:nvContentPartPr>
            <p14:xfrm>
              <a:off x="11896725" y="5639802"/>
              <a:ext cx="50447" cy="121256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1896725" y="5639802"/>
                <a:ext cx="5044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82" name="墨迹 181"/>
              <p14:cNvContentPartPr/>
              <p14:nvPr/>
            </p14:nvContentPartPr>
            <p14:xfrm>
              <a:off x="11971867" y="5684921"/>
              <a:ext cx="149577" cy="1973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1971867" y="5684921"/>
                <a:ext cx="14957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3" name="墨迹 182"/>
              <p14:cNvContentPartPr/>
              <p14:nvPr/>
            </p14:nvContentPartPr>
            <p14:xfrm>
              <a:off x="11991622" y="5608254"/>
              <a:ext cx="59267" cy="217662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1991622" y="5608254"/>
                <a:ext cx="59267" cy="217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84" name="墨迹 183"/>
              <p14:cNvContentPartPr/>
              <p14:nvPr/>
            </p14:nvContentPartPr>
            <p14:xfrm>
              <a:off x="11400895" y="6265820"/>
              <a:ext cx="196144" cy="16920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400895" y="6265820"/>
                <a:ext cx="1961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5" name="墨迹 184"/>
              <p14:cNvContentPartPr/>
              <p14:nvPr/>
            </p14:nvContentPartPr>
            <p14:xfrm>
              <a:off x="11475155" y="6184043"/>
              <a:ext cx="56445" cy="231232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1475155" y="6184043"/>
                <a:ext cx="56445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86" name="墨迹 185"/>
              <p14:cNvContentPartPr/>
              <p14:nvPr/>
            </p14:nvContentPartPr>
            <p14:xfrm>
              <a:off x="11655777" y="6207660"/>
              <a:ext cx="39511" cy="185056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1655777" y="6207660"/>
                <a:ext cx="39511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87" name="墨迹 186"/>
              <p14:cNvContentPartPr/>
              <p14:nvPr/>
            </p14:nvContentPartPr>
            <p14:xfrm>
              <a:off x="11695288" y="6285559"/>
              <a:ext cx="70556" cy="19740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1695288" y="6285559"/>
                <a:ext cx="705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88" name="墨迹 187"/>
              <p14:cNvContentPartPr/>
              <p14:nvPr/>
            </p14:nvContentPartPr>
            <p14:xfrm>
              <a:off x="11746088" y="6138220"/>
              <a:ext cx="45156" cy="310893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1746088" y="6138220"/>
                <a:ext cx="45156" cy="310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89" name="墨迹 188"/>
              <p14:cNvContentPartPr/>
              <p14:nvPr/>
            </p14:nvContentPartPr>
            <p14:xfrm>
              <a:off x="11802532" y="6296310"/>
              <a:ext cx="273050" cy="104865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1802532" y="6296310"/>
                <a:ext cx="273050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90" name="墨迹 189"/>
              <p14:cNvContentPartPr/>
              <p14:nvPr/>
            </p14:nvContentPartPr>
            <p14:xfrm>
              <a:off x="10799938" y="5094856"/>
              <a:ext cx="339373" cy="257316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0799938" y="5094856"/>
                <a:ext cx="339373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1" name="墨迹 190"/>
              <p14:cNvContentPartPr/>
              <p14:nvPr/>
            </p14:nvContentPartPr>
            <p14:xfrm>
              <a:off x="4477455" y="5171698"/>
              <a:ext cx="450145" cy="516924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4477455" y="5171698"/>
                <a:ext cx="450145" cy="516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92" name="墨迹 191"/>
              <p14:cNvContentPartPr/>
              <p14:nvPr/>
            </p14:nvContentPartPr>
            <p14:xfrm>
              <a:off x="5493984" y="5539695"/>
              <a:ext cx="1159404" cy="71908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5493984" y="5539695"/>
                <a:ext cx="1159404" cy="71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3" name="墨迹 192"/>
              <p14:cNvContentPartPr/>
              <p14:nvPr/>
            </p14:nvContentPartPr>
            <p14:xfrm>
              <a:off x="6054725" y="5741319"/>
              <a:ext cx="188030" cy="248151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6054725" y="5741319"/>
                <a:ext cx="18803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94" name="墨迹 193"/>
              <p14:cNvContentPartPr/>
              <p14:nvPr/>
            </p14:nvContentPartPr>
            <p14:xfrm>
              <a:off x="6248400" y="5737618"/>
              <a:ext cx="36688" cy="77018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6248400" y="5737618"/>
                <a:ext cx="36688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5" name="墨迹 194"/>
              <p14:cNvContentPartPr/>
              <p14:nvPr/>
            </p14:nvContentPartPr>
            <p14:xfrm>
              <a:off x="6677377" y="5242196"/>
              <a:ext cx="161220" cy="208673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6677377" y="5242196"/>
                <a:ext cx="16122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96" name="墨迹 195"/>
              <p14:cNvContentPartPr/>
              <p14:nvPr/>
            </p14:nvContentPartPr>
            <p14:xfrm>
              <a:off x="6722533" y="5217346"/>
              <a:ext cx="81844" cy="241982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6722533" y="5217346"/>
                <a:ext cx="81844" cy="241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97" name="墨迹 196"/>
              <p14:cNvContentPartPr/>
              <p14:nvPr/>
            </p14:nvContentPartPr>
            <p14:xfrm>
              <a:off x="6350000" y="5836490"/>
              <a:ext cx="5644" cy="88122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6350000" y="5836490"/>
                <a:ext cx="5644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98" name="墨迹 197"/>
              <p14:cNvContentPartPr/>
              <p14:nvPr/>
            </p14:nvContentPartPr>
            <p14:xfrm>
              <a:off x="6350000" y="5760177"/>
              <a:ext cx="146755" cy="229293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6350000" y="5760177"/>
                <a:ext cx="14675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99" name="墨迹 198"/>
              <p14:cNvContentPartPr/>
              <p14:nvPr/>
            </p14:nvContentPartPr>
            <p14:xfrm>
              <a:off x="6525683" y="5882314"/>
              <a:ext cx="140406" cy="129715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6525683" y="5882314"/>
                <a:ext cx="14040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00" name="墨迹 199"/>
              <p14:cNvContentPartPr/>
              <p14:nvPr/>
            </p14:nvContentPartPr>
            <p14:xfrm>
              <a:off x="6646333" y="5842835"/>
              <a:ext cx="172156" cy="16919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6646333" y="5842835"/>
                <a:ext cx="172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1" name="墨迹 200"/>
              <p14:cNvContentPartPr/>
              <p14:nvPr/>
            </p14:nvContentPartPr>
            <p14:xfrm>
              <a:off x="6742288" y="5710124"/>
              <a:ext cx="19756" cy="270887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6742288" y="5710124"/>
                <a:ext cx="19756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02" name="墨迹 201"/>
              <p14:cNvContentPartPr/>
              <p14:nvPr/>
            </p14:nvContentPartPr>
            <p14:xfrm>
              <a:off x="7090127" y="5718054"/>
              <a:ext cx="236362" cy="241807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7090127" y="5718054"/>
                <a:ext cx="236362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3" name="墨迹 202"/>
              <p14:cNvContentPartPr/>
              <p14:nvPr/>
            </p14:nvContentPartPr>
            <p14:xfrm>
              <a:off x="7298266" y="5766169"/>
              <a:ext cx="414866" cy="162850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7298266" y="5766169"/>
                <a:ext cx="414866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04" name="墨迹 203"/>
              <p14:cNvContentPartPr/>
              <p14:nvPr/>
            </p14:nvContentPartPr>
            <p14:xfrm>
              <a:off x="7724422" y="5708889"/>
              <a:ext cx="42333" cy="404656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7724422" y="5708889"/>
                <a:ext cx="42333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05" name="墨迹 204"/>
              <p14:cNvContentPartPr/>
              <p14:nvPr/>
            </p14:nvContentPartPr>
            <p14:xfrm>
              <a:off x="6884458" y="5731449"/>
              <a:ext cx="156986" cy="201623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6884458" y="5731449"/>
                <a:ext cx="156986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06" name="墨迹 205"/>
              <p14:cNvContentPartPr/>
              <p14:nvPr/>
            </p14:nvContentPartPr>
            <p14:xfrm>
              <a:off x="7854244" y="5792077"/>
              <a:ext cx="170215" cy="4229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7854244" y="5792077"/>
                <a:ext cx="17021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07" name="墨迹 206"/>
              <p14:cNvContentPartPr/>
              <p14:nvPr/>
            </p14:nvContentPartPr>
            <p14:xfrm>
              <a:off x="7850187" y="5893593"/>
              <a:ext cx="218546" cy="31019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7850187" y="5893593"/>
                <a:ext cx="21854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08" name="墨迹 207"/>
              <p14:cNvContentPartPr/>
              <p14:nvPr/>
            </p14:nvContentPartPr>
            <p14:xfrm>
              <a:off x="8104716" y="5770927"/>
              <a:ext cx="130528" cy="176597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8104716" y="5770927"/>
                <a:ext cx="130528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09" name="墨迹 208"/>
              <p14:cNvContentPartPr/>
              <p14:nvPr/>
            </p14:nvContentPartPr>
            <p14:xfrm>
              <a:off x="8207022" y="5708185"/>
              <a:ext cx="184326" cy="218542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8207022" y="5708185"/>
                <a:ext cx="184326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10" name="墨迹 209"/>
              <p14:cNvContentPartPr/>
              <p14:nvPr/>
            </p14:nvContentPartPr>
            <p14:xfrm>
              <a:off x="8356071" y="5771456"/>
              <a:ext cx="114300" cy="153156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8356071" y="5771456"/>
                <a:ext cx="114300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11" name="墨迹 210"/>
              <p14:cNvContentPartPr/>
              <p14:nvPr/>
            </p14:nvContentPartPr>
            <p14:xfrm>
              <a:off x="8472311" y="5850766"/>
              <a:ext cx="76200" cy="74375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8472311" y="5850766"/>
                <a:ext cx="76200" cy="74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12" name="墨迹 211"/>
              <p14:cNvContentPartPr/>
              <p14:nvPr/>
            </p14:nvContentPartPr>
            <p14:xfrm>
              <a:off x="8593490" y="5728629"/>
              <a:ext cx="91369" cy="198803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8593490" y="5728629"/>
                <a:ext cx="91369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3" name="墨迹 212"/>
              <p14:cNvContentPartPr/>
              <p14:nvPr/>
            </p14:nvContentPartPr>
            <p14:xfrm>
              <a:off x="8720666" y="5768813"/>
              <a:ext cx="16934" cy="74022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8720666" y="5768813"/>
                <a:ext cx="16934" cy="74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14" name="墨迹 213"/>
              <p14:cNvContentPartPr/>
              <p14:nvPr/>
            </p14:nvContentPartPr>
            <p14:xfrm>
              <a:off x="8767233" y="5777272"/>
              <a:ext cx="138289" cy="389852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8767233" y="5777272"/>
                <a:ext cx="138289" cy="389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15" name="墨迹 214"/>
              <p14:cNvContentPartPr/>
              <p14:nvPr/>
            </p14:nvContentPartPr>
            <p14:xfrm>
              <a:off x="8935155" y="5820276"/>
              <a:ext cx="172156" cy="2255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8935155" y="5820276"/>
                <a:ext cx="1721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16" name="墨迹 215"/>
              <p14:cNvContentPartPr/>
              <p14:nvPr/>
            </p14:nvContentPartPr>
            <p14:xfrm>
              <a:off x="8988777" y="5761763"/>
              <a:ext cx="36689" cy="224888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8988777" y="5761763"/>
                <a:ext cx="36689" cy="224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7" name="墨迹 216"/>
              <p14:cNvContentPartPr/>
              <p14:nvPr/>
            </p14:nvContentPartPr>
            <p14:xfrm>
              <a:off x="9160933" y="5753303"/>
              <a:ext cx="45156" cy="191048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9160933" y="5753303"/>
                <a:ext cx="45156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18" name="墨迹 217"/>
              <p14:cNvContentPartPr/>
              <p14:nvPr/>
            </p14:nvContentPartPr>
            <p14:xfrm>
              <a:off x="9194800" y="5820276"/>
              <a:ext cx="81844" cy="39478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9194800" y="5820276"/>
                <a:ext cx="818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19" name="墨迹 218"/>
              <p14:cNvContentPartPr/>
              <p14:nvPr/>
            </p14:nvContentPartPr>
            <p14:xfrm>
              <a:off x="9234311" y="5677166"/>
              <a:ext cx="304800" cy="370112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9234311" y="5677166"/>
                <a:ext cx="304800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20" name="墨迹 219"/>
              <p14:cNvContentPartPr/>
              <p14:nvPr/>
            </p14:nvContentPartPr>
            <p14:xfrm>
              <a:off x="6149622" y="6339138"/>
              <a:ext cx="189088" cy="242511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6149622" y="6339138"/>
                <a:ext cx="189088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1" name="墨迹 220"/>
              <p14:cNvContentPartPr/>
              <p14:nvPr/>
            </p14:nvContentPartPr>
            <p14:xfrm>
              <a:off x="6414028" y="6429375"/>
              <a:ext cx="203377" cy="5639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6414028" y="6429375"/>
                <a:ext cx="203377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22" name="墨迹 221"/>
              <p14:cNvContentPartPr/>
              <p14:nvPr/>
            </p14:nvContentPartPr>
            <p14:xfrm>
              <a:off x="6502400" y="6315697"/>
              <a:ext cx="22577" cy="294151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6502400" y="6315697"/>
                <a:ext cx="22577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3" name="墨迹 222"/>
              <p14:cNvContentPartPr/>
              <p14:nvPr/>
            </p14:nvContentPartPr>
            <p14:xfrm>
              <a:off x="6728177" y="6350417"/>
              <a:ext cx="118534" cy="178007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6728177" y="6350417"/>
                <a:ext cx="118534" cy="178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24" name="墨迹 223"/>
              <p14:cNvContentPartPr/>
              <p14:nvPr/>
            </p14:nvContentPartPr>
            <p14:xfrm>
              <a:off x="6784622" y="6312348"/>
              <a:ext cx="191911" cy="193340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6784622" y="6312348"/>
                <a:ext cx="191911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25" name="墨迹 224"/>
              <p14:cNvContentPartPr/>
              <p14:nvPr/>
            </p14:nvContentPartPr>
            <p14:xfrm>
              <a:off x="6920088" y="6351827"/>
              <a:ext cx="409222" cy="162850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6920088" y="6351827"/>
                <a:ext cx="409222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26" name="墨迹 225"/>
              <p14:cNvContentPartPr/>
              <p14:nvPr/>
            </p14:nvContentPartPr>
            <p14:xfrm>
              <a:off x="7340600" y="6318694"/>
              <a:ext cx="31044" cy="347552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7340600" y="6318694"/>
                <a:ext cx="31044" cy="347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7" name="墨迹 226"/>
              <p14:cNvContentPartPr/>
              <p14:nvPr/>
            </p14:nvContentPartPr>
            <p14:xfrm>
              <a:off x="7523338" y="6446294"/>
              <a:ext cx="404284" cy="5640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7523338" y="6446294"/>
                <a:ext cx="40428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28" name="墨迹 227"/>
              <p14:cNvContentPartPr/>
              <p14:nvPr/>
            </p14:nvContentPartPr>
            <p14:xfrm>
              <a:off x="7678561" y="6265820"/>
              <a:ext cx="127706" cy="95877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7678561" y="6265820"/>
                <a:ext cx="12770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9" name="墨迹 228"/>
              <p14:cNvContentPartPr/>
              <p14:nvPr/>
            </p14:nvContentPartPr>
            <p14:xfrm>
              <a:off x="8079846" y="6301069"/>
              <a:ext cx="259115" cy="240397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8079846" y="6301069"/>
                <a:ext cx="259115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30" name="墨迹 229"/>
              <p14:cNvContentPartPr/>
              <p14:nvPr/>
            </p14:nvContentPartPr>
            <p14:xfrm>
              <a:off x="8284280" y="6344777"/>
              <a:ext cx="146579" cy="176245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8284280" y="6344777"/>
                <a:ext cx="146579" cy="176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31" name="墨迹 230"/>
              <p14:cNvContentPartPr/>
              <p14:nvPr/>
            </p14:nvContentPartPr>
            <p14:xfrm>
              <a:off x="8410222" y="6316578"/>
              <a:ext cx="214136" cy="284810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8410222" y="6316578"/>
                <a:ext cx="21413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32" name="墨迹 231"/>
              <p14:cNvContentPartPr/>
              <p14:nvPr/>
            </p14:nvContentPartPr>
            <p14:xfrm>
              <a:off x="8681155" y="6389896"/>
              <a:ext cx="220134" cy="16919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8681155" y="6389896"/>
                <a:ext cx="2201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33" name="墨迹 232"/>
              <p14:cNvContentPartPr/>
              <p14:nvPr/>
            </p14:nvContentPartPr>
            <p14:xfrm>
              <a:off x="8782755" y="6290670"/>
              <a:ext cx="62089" cy="240221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8782755" y="6290670"/>
                <a:ext cx="62089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34" name="墨迹 233"/>
              <p14:cNvContentPartPr/>
              <p14:nvPr/>
            </p14:nvContentPartPr>
            <p14:xfrm>
              <a:off x="8949266" y="6315169"/>
              <a:ext cx="138289" cy="193163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8949266" y="6315169"/>
                <a:ext cx="138289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35" name="墨迹 234"/>
              <p14:cNvContentPartPr/>
              <p14:nvPr/>
            </p14:nvContentPartPr>
            <p14:xfrm>
              <a:off x="9025466" y="6285559"/>
              <a:ext cx="216606" cy="206558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9025466" y="6285559"/>
                <a:ext cx="216606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36" name="墨迹 235"/>
              <p14:cNvContentPartPr/>
              <p14:nvPr/>
            </p14:nvContentPartPr>
            <p14:xfrm>
              <a:off x="9186156" y="6327858"/>
              <a:ext cx="138466" cy="149455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9186156" y="6327858"/>
                <a:ext cx="138466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37" name="墨迹 236"/>
              <p14:cNvContentPartPr/>
              <p14:nvPr/>
            </p14:nvContentPartPr>
            <p14:xfrm>
              <a:off x="9369777" y="6387076"/>
              <a:ext cx="166512" cy="94466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9369777" y="6387076"/>
                <a:ext cx="166512" cy="94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38" name="墨迹 237"/>
              <p14:cNvContentPartPr/>
              <p14:nvPr/>
            </p14:nvContentPartPr>
            <p14:xfrm>
              <a:off x="9479844" y="6303537"/>
              <a:ext cx="132644" cy="225944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9479844" y="6303537"/>
                <a:ext cx="132644" cy="225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39" name="墨迹 238"/>
              <p14:cNvContentPartPr/>
              <p14:nvPr/>
            </p14:nvContentPartPr>
            <p14:xfrm>
              <a:off x="9652000" y="6320103"/>
              <a:ext cx="117122" cy="189815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9652000" y="6320103"/>
                <a:ext cx="117122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40" name="墨迹 239"/>
              <p14:cNvContentPartPr/>
              <p14:nvPr/>
            </p14:nvContentPartPr>
            <p14:xfrm>
              <a:off x="9694333" y="6384256"/>
              <a:ext cx="115711" cy="307369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9694333" y="6384256"/>
                <a:ext cx="115711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41" name="墨迹 240"/>
              <p14:cNvContentPartPr/>
              <p14:nvPr/>
            </p14:nvContentPartPr>
            <p14:xfrm>
              <a:off x="9849555" y="6401175"/>
              <a:ext cx="226484" cy="11280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9849555" y="6401175"/>
                <a:ext cx="22648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42" name="墨迹 241"/>
              <p14:cNvContentPartPr/>
              <p14:nvPr/>
            </p14:nvContentPartPr>
            <p14:xfrm>
              <a:off x="9956800" y="6302479"/>
              <a:ext cx="28222" cy="265071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9956800" y="6302479"/>
                <a:ext cx="2822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43" name="墨迹 242"/>
              <p14:cNvContentPartPr/>
              <p14:nvPr/>
            </p14:nvContentPartPr>
            <p14:xfrm>
              <a:off x="10185400" y="6335789"/>
              <a:ext cx="46037" cy="189462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0185400" y="6335789"/>
                <a:ext cx="46037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44" name="墨迹 243"/>
              <p14:cNvContentPartPr/>
              <p14:nvPr/>
            </p14:nvContentPartPr>
            <p14:xfrm>
              <a:off x="10210800" y="6389896"/>
              <a:ext cx="98777" cy="45118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0210800" y="6389896"/>
                <a:ext cx="9877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45" name="墨迹 244"/>
              <p14:cNvContentPartPr/>
              <p14:nvPr/>
            </p14:nvContentPartPr>
            <p14:xfrm>
              <a:off x="10270066" y="6260533"/>
              <a:ext cx="59266" cy="346495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0270066" y="6260533"/>
                <a:ext cx="59266" cy="346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46" name="墨迹 245"/>
              <p14:cNvContentPartPr/>
              <p14:nvPr/>
            </p14:nvContentPartPr>
            <p14:xfrm>
              <a:off x="10346266" y="6418095"/>
              <a:ext cx="251178" cy="135356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0346266" y="6418095"/>
                <a:ext cx="25117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47" name="墨迹 246"/>
              <p14:cNvContentPartPr/>
              <p14:nvPr/>
            </p14:nvContentPartPr>
            <p14:xfrm>
              <a:off x="6532738" y="6258770"/>
              <a:ext cx="198262" cy="198803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6532738" y="6258770"/>
                <a:ext cx="198262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48" name="墨迹 247"/>
              <p14:cNvContentPartPr/>
              <p14:nvPr/>
            </p14:nvContentPartPr>
            <p14:xfrm>
              <a:off x="6629400" y="6279919"/>
              <a:ext cx="93133" cy="448365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6629400" y="6279919"/>
                <a:ext cx="93133" cy="44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49" name="墨迹 248"/>
              <p14:cNvContentPartPr/>
              <p14:nvPr/>
            </p14:nvContentPartPr>
            <p14:xfrm>
              <a:off x="5921022" y="6284678"/>
              <a:ext cx="194028" cy="387031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5921022" y="6284678"/>
                <a:ext cx="194028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50" name="墨迹 249"/>
              <p14:cNvContentPartPr/>
              <p14:nvPr/>
            </p14:nvContentPartPr>
            <p14:xfrm>
              <a:off x="6615288" y="6119185"/>
              <a:ext cx="220134" cy="499651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6615288" y="6119185"/>
                <a:ext cx="220134" cy="499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51" name="墨迹 250"/>
              <p14:cNvContentPartPr/>
              <p14:nvPr/>
            </p14:nvContentPartPr>
            <p14:xfrm>
              <a:off x="6598355" y="6113546"/>
              <a:ext cx="276578" cy="549175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6598355" y="6113546"/>
                <a:ext cx="276578" cy="549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52" name="墨迹 251"/>
              <p14:cNvContentPartPr/>
              <p14:nvPr/>
            </p14:nvContentPartPr>
            <p14:xfrm>
              <a:off x="6790266" y="6314816"/>
              <a:ext cx="79022" cy="278113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6790266" y="6314816"/>
                <a:ext cx="79022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53" name="墨迹 252"/>
              <p14:cNvContentPartPr/>
              <p14:nvPr/>
            </p14:nvContentPartPr>
            <p14:xfrm>
              <a:off x="6852355" y="6299659"/>
              <a:ext cx="180622" cy="235462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6852355" y="6299659"/>
                <a:ext cx="180622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54" name="墨迹 253"/>
              <p14:cNvContentPartPr/>
              <p14:nvPr/>
            </p14:nvContentPartPr>
            <p14:xfrm>
              <a:off x="6976533" y="6333498"/>
              <a:ext cx="412044" cy="473743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6976533" y="6333498"/>
                <a:ext cx="412044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55" name="墨迹 254"/>
              <p14:cNvContentPartPr/>
              <p14:nvPr/>
            </p14:nvContentPartPr>
            <p14:xfrm>
              <a:off x="7860594" y="6327858"/>
              <a:ext cx="247650" cy="231232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7860594" y="6327858"/>
                <a:ext cx="24765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56" name="墨迹 255"/>
              <p14:cNvContentPartPr/>
              <p14:nvPr/>
            </p14:nvContentPartPr>
            <p14:xfrm>
              <a:off x="9996311" y="6250840"/>
              <a:ext cx="167393" cy="446425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9996311" y="6250840"/>
                <a:ext cx="167393" cy="446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57" name="墨迹 256"/>
              <p14:cNvContentPartPr/>
              <p14:nvPr/>
            </p14:nvContentPartPr>
            <p14:xfrm>
              <a:off x="7531805" y="6530891"/>
              <a:ext cx="401462" cy="39478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7531805" y="6530891"/>
                <a:ext cx="40146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58" name="墨迹 257"/>
              <p14:cNvContentPartPr/>
              <p14:nvPr/>
            </p14:nvContentPartPr>
            <p14:xfrm>
              <a:off x="5699125" y="5825916"/>
              <a:ext cx="188030" cy="899548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5699125" y="5825916"/>
                <a:ext cx="188030" cy="899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59" name="墨迹 258"/>
              <p14:cNvContentPartPr/>
              <p14:nvPr/>
            </p14:nvContentPartPr>
            <p14:xfrm>
              <a:off x="4430888" y="6043048"/>
              <a:ext cx="361245" cy="267891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4430888" y="6043048"/>
                <a:ext cx="361245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60" name="墨迹 259"/>
              <p14:cNvContentPartPr/>
              <p14:nvPr/>
            </p14:nvContentPartPr>
            <p14:xfrm>
              <a:off x="476602" y="5377552"/>
              <a:ext cx="415220" cy="261898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476602" y="5377552"/>
                <a:ext cx="415220" cy="261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61" name="墨迹 260"/>
              <p14:cNvContentPartPr/>
              <p14:nvPr/>
            </p14:nvContentPartPr>
            <p14:xfrm>
              <a:off x="4504266" y="3499497"/>
              <a:ext cx="105012" cy="59958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4504266" y="349949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62" name="墨迹 261"/>
              <p14:cNvContentPartPr/>
              <p14:nvPr/>
            </p14:nvContentPartPr>
            <p14:xfrm>
              <a:off x="476250" y="3615113"/>
              <a:ext cx="4648905" cy="1218197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476250" y="3615113"/>
                <a:ext cx="4648905" cy="121819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15_1#265b88dcf?sp=1&amp;vop=1&amp;pid=4b86fb2ea&amp;color=0,0,0&amp;vtp=1&amp;bt=1&amp;bbb=1&amp;hb=1"/>
              <p:cNvSpPr/>
              <p:nvPr/>
            </p:nvSpPr>
            <p:spPr>
              <a:xfrm>
                <a:off x="418564" y="322119"/>
                <a:ext cx="10899648" cy="1828800"/>
              </a:xfrm>
              <a:prstGeom prst="rect">
                <a:avLst/>
              </a:prstGeom>
              <a:blipFill rotWithShape="1">
                <a:blip r:embed="rId3"/>
                <a:stretch>
                  <a:fillRect l="-1454" r="-1342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2" name="QC_5_BD.15_1#265b88dcf?sp=1&amp;vop=1&amp;pid=4b86fb2ea&amp;color=0,0,0&amp;vtp=1&amp;bt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418564" y="322119"/>
                <a:ext cx="10899648" cy="1828800"/>
              </a:xfrm>
              <a:prstGeom prst="rect">
                <a:avLst/>
              </a:prstGeom>
              <a:blipFill rotWithShape="1">
                <a:blip r:embed="rId4"/>
                <a:stretch>
                  <a:fillRect l="-1454" r="-1342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3" name="QC_5_BD.15_2#265b88dcf?vop=1&amp;pid=4b86fb2ea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514" y="2089218"/>
            <a:ext cx="8724922" cy="13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QC_5_AN.16_1#265b88dcf.bracket?vop=1&amp;pid=4b86fb2ea&amp;color=0,0,0&amp;vpa=5&amp;vtp=1"/>
          <p:cNvSpPr/>
          <p:nvPr/>
        </p:nvSpPr>
        <p:spPr>
          <a:xfrm>
            <a:off x="2159751" y="1693719"/>
            <a:ext cx="311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SimHei" pitchFamily="34" charset="0"/>
                <a:ea typeface="SimHei" pitchFamily="34" charset="0"/>
                <a:cs typeface="SimHei" pitchFamily="34" charset="0"/>
              </a:rPr>
              <a:t>C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15_3#265b88dcf.choices?vop=1&amp;pid=4b86fb2ea&amp;color=0,0,0&amp;vtp=1&amp;bbb=1"/>
              <p:cNvSpPr/>
              <p:nvPr/>
            </p:nvSpPr>
            <p:spPr>
              <a:xfrm>
                <a:off x="649224" y="3931912"/>
                <a:ext cx="10899648" cy="1866900"/>
              </a:xfrm>
              <a:prstGeom prst="rect">
                <a:avLst/>
              </a:prstGeom>
              <a:blipFill rotWithShape="1">
                <a:blip r:embed="rId6"/>
                <a:stretch>
                  <a:fillRect l="-1454" b="-5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5" name="QC_5_BD.15_3#265b88dcf.choices?vop=1&amp;pid=4b86fb2ea&amp;color=0,0,0&amp;vtp=1&amp;bb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649224" y="3931912"/>
                <a:ext cx="10899648" cy="1866900"/>
              </a:xfrm>
              <a:prstGeom prst="rect">
                <a:avLst/>
              </a:prstGeom>
              <a:blipFill rotWithShape="1">
                <a:blip r:embed="rId7"/>
                <a:stretch>
                  <a:fillRect l="-1454" b="-5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7177616" y="761373"/>
              <a:ext cx="2220384" cy="7895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177616" y="761373"/>
                <a:ext cx="222038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8827911" y="1584784"/>
              <a:ext cx="45156" cy="140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827911" y="1584784"/>
                <a:ext cx="4515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872088" y="1612983"/>
              <a:ext cx="11289" cy="18258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872088" y="1612983"/>
                <a:ext cx="11289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3883377" y="1680661"/>
              <a:ext cx="67734" cy="4511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883377" y="1680661"/>
                <a:ext cx="6773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3979333" y="1569275"/>
              <a:ext cx="5644" cy="28622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979333" y="1569275"/>
                <a:ext cx="5644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/>
              <p14:cNvContentPartPr/>
              <p14:nvPr/>
            </p14:nvContentPartPr>
            <p14:xfrm>
              <a:off x="3990622" y="1571389"/>
              <a:ext cx="191911" cy="23687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990622" y="1571389"/>
                <a:ext cx="191911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墨迹 11"/>
              <p14:cNvContentPartPr/>
              <p14:nvPr/>
            </p14:nvContentPartPr>
            <p14:xfrm>
              <a:off x="4233333" y="1573504"/>
              <a:ext cx="73378" cy="20655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233333" y="1573504"/>
                <a:ext cx="73378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墨迹 12"/>
              <p14:cNvContentPartPr/>
              <p14:nvPr/>
            </p14:nvContentPartPr>
            <p14:xfrm>
              <a:off x="4278488" y="1654400"/>
              <a:ext cx="135467" cy="29697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278488" y="1654400"/>
                <a:ext cx="135467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/>
              <p14:cNvContentPartPr/>
              <p14:nvPr/>
            </p14:nvContentPartPr>
            <p14:xfrm>
              <a:off x="4577644" y="1646822"/>
              <a:ext cx="152400" cy="16637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577644" y="1646822"/>
                <a:ext cx="152400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墨迹 14"/>
              <p14:cNvContentPartPr/>
              <p14:nvPr/>
            </p14:nvContentPartPr>
            <p14:xfrm>
              <a:off x="4814711" y="1629902"/>
              <a:ext cx="22577" cy="16073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814711" y="1629902"/>
                <a:ext cx="22577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墨迹 15"/>
              <p14:cNvContentPartPr/>
              <p14:nvPr/>
            </p14:nvContentPartPr>
            <p14:xfrm>
              <a:off x="4820355" y="1697580"/>
              <a:ext cx="107245" cy="4511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820355" y="1697580"/>
                <a:ext cx="10724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墨迹 16"/>
              <p14:cNvContentPartPr/>
              <p14:nvPr/>
            </p14:nvContentPartPr>
            <p14:xfrm>
              <a:off x="4927600" y="1571389"/>
              <a:ext cx="451555" cy="37152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927600" y="1571389"/>
                <a:ext cx="451555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墨迹 17"/>
              <p14:cNvContentPartPr/>
              <p14:nvPr/>
            </p14:nvContentPartPr>
            <p14:xfrm>
              <a:off x="5565422" y="1644707"/>
              <a:ext cx="154516" cy="18258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565422" y="1644707"/>
                <a:ext cx="154516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墨迹 18"/>
              <p14:cNvContentPartPr/>
              <p14:nvPr/>
            </p14:nvContentPartPr>
            <p14:xfrm>
              <a:off x="5833533" y="1604523"/>
              <a:ext cx="19756" cy="16637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33533" y="1604523"/>
                <a:ext cx="19756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墨迹 19"/>
              <p14:cNvContentPartPr/>
              <p14:nvPr/>
            </p14:nvContentPartPr>
            <p14:xfrm>
              <a:off x="5864577" y="1680661"/>
              <a:ext cx="70556" cy="1691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64577" y="1680661"/>
                <a:ext cx="70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墨迹 20"/>
              <p14:cNvContentPartPr/>
              <p14:nvPr/>
            </p14:nvContentPartPr>
            <p14:xfrm>
              <a:off x="5926666" y="1562225"/>
              <a:ext cx="39511" cy="25661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26666" y="1562225"/>
                <a:ext cx="39511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墨迹 21"/>
              <p14:cNvContentPartPr/>
              <p14:nvPr/>
            </p14:nvContentPartPr>
            <p14:xfrm>
              <a:off x="6005688" y="1590600"/>
              <a:ext cx="107244" cy="18029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005688" y="1590600"/>
                <a:ext cx="107244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墨迹 22"/>
              <p14:cNvContentPartPr/>
              <p14:nvPr/>
            </p14:nvContentPartPr>
            <p14:xfrm>
              <a:off x="6135511" y="1601703"/>
              <a:ext cx="84666" cy="15791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135511" y="1601703"/>
                <a:ext cx="8466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墨迹 23"/>
              <p14:cNvContentPartPr/>
              <p14:nvPr/>
            </p14:nvContentPartPr>
            <p14:xfrm>
              <a:off x="6239933" y="1646822"/>
              <a:ext cx="67734" cy="27635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239933" y="1646822"/>
                <a:ext cx="67734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墨迹 24"/>
              <p14:cNvContentPartPr/>
              <p14:nvPr/>
            </p14:nvContentPartPr>
            <p14:xfrm>
              <a:off x="6389511" y="1601703"/>
              <a:ext cx="59266" cy="1692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389511" y="1601703"/>
                <a:ext cx="592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墨迹 25"/>
              <p14:cNvContentPartPr/>
              <p14:nvPr/>
            </p14:nvContentPartPr>
            <p14:xfrm>
              <a:off x="6553200" y="1618623"/>
              <a:ext cx="142698" cy="17201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553200" y="1618623"/>
                <a:ext cx="14269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墨迹 26"/>
              <p14:cNvContentPartPr/>
              <p14:nvPr/>
            </p14:nvContentPartPr>
            <p14:xfrm>
              <a:off x="6784622" y="1607343"/>
              <a:ext cx="5644" cy="12971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784622" y="1607343"/>
                <a:ext cx="564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墨迹 27"/>
              <p14:cNvContentPartPr/>
              <p14:nvPr/>
            </p14:nvContentPartPr>
            <p14:xfrm>
              <a:off x="6795911" y="1669381"/>
              <a:ext cx="95956" cy="1691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795911" y="1669381"/>
                <a:ext cx="959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墨迹 28"/>
              <p14:cNvContentPartPr/>
              <p14:nvPr/>
            </p14:nvContentPartPr>
            <p14:xfrm>
              <a:off x="6905977" y="1539666"/>
              <a:ext cx="8467" cy="22277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905977" y="1539666"/>
                <a:ext cx="846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墨迹 29"/>
              <p14:cNvContentPartPr/>
              <p14:nvPr/>
            </p14:nvContentPartPr>
            <p14:xfrm>
              <a:off x="6984647" y="1566102"/>
              <a:ext cx="206375" cy="15209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984647" y="1566102"/>
                <a:ext cx="206375" cy="152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墨迹 30"/>
              <p14:cNvContentPartPr/>
              <p14:nvPr/>
            </p14:nvContentPartPr>
            <p14:xfrm>
              <a:off x="7199488" y="1624263"/>
              <a:ext cx="135643" cy="31582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199488" y="1624263"/>
                <a:ext cx="13564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墨迹 31"/>
              <p14:cNvContentPartPr/>
              <p14:nvPr/>
            </p14:nvContentPartPr>
            <p14:xfrm>
              <a:off x="7377288" y="1570685"/>
              <a:ext cx="135467" cy="2537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377288" y="1570685"/>
                <a:ext cx="1354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墨迹 32"/>
              <p14:cNvContentPartPr/>
              <p14:nvPr/>
            </p14:nvContentPartPr>
            <p14:xfrm>
              <a:off x="4631266" y="3973240"/>
              <a:ext cx="105012" cy="599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631266" y="3973240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墨迹 33"/>
              <p14:cNvContentPartPr/>
              <p14:nvPr/>
            </p14:nvContentPartPr>
            <p14:xfrm>
              <a:off x="4353806" y="3928122"/>
              <a:ext cx="195616" cy="35389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353806" y="3928122"/>
                <a:ext cx="195616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5" name="墨迹 34"/>
              <p14:cNvContentPartPr/>
              <p14:nvPr/>
            </p14:nvContentPartPr>
            <p14:xfrm>
              <a:off x="4374444" y="4001440"/>
              <a:ext cx="169333" cy="26789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374444" y="4001440"/>
                <a:ext cx="169333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墨迹 35"/>
              <p14:cNvContentPartPr/>
              <p14:nvPr/>
            </p14:nvContentPartPr>
            <p14:xfrm>
              <a:off x="4684888" y="3744829"/>
              <a:ext cx="95956" cy="9305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684888" y="3744829"/>
                <a:ext cx="95956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墨迹 36"/>
              <p14:cNvContentPartPr/>
              <p14:nvPr/>
            </p14:nvContentPartPr>
            <p14:xfrm>
              <a:off x="4639027" y="3865379"/>
              <a:ext cx="138995" cy="2044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639027" y="3865379"/>
                <a:ext cx="138995" cy="20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墨迹 37"/>
              <p14:cNvContentPartPr/>
              <p14:nvPr/>
            </p14:nvContentPartPr>
            <p14:xfrm>
              <a:off x="4603044" y="3959141"/>
              <a:ext cx="64911" cy="26789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603044" y="3959141"/>
                <a:ext cx="64911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墨迹 38"/>
              <p14:cNvContentPartPr/>
              <p14:nvPr/>
            </p14:nvContentPartPr>
            <p14:xfrm>
              <a:off x="4696177" y="3919662"/>
              <a:ext cx="94016" cy="3947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696177" y="3919662"/>
                <a:ext cx="9401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墨迹 39"/>
              <p14:cNvContentPartPr/>
              <p14:nvPr/>
            </p14:nvContentPartPr>
            <p14:xfrm>
              <a:off x="4673600" y="3936582"/>
              <a:ext cx="191911" cy="22841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673600" y="3936582"/>
                <a:ext cx="191911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墨迹 40"/>
              <p14:cNvContentPartPr/>
              <p14:nvPr/>
            </p14:nvContentPartPr>
            <p14:xfrm>
              <a:off x="4732866" y="4108067"/>
              <a:ext cx="90311" cy="5410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732866" y="4108067"/>
                <a:ext cx="90311" cy="54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墨迹 41"/>
              <p14:cNvContentPartPr/>
              <p14:nvPr/>
            </p14:nvContentPartPr>
            <p14:xfrm>
              <a:off x="7004755" y="3143308"/>
              <a:ext cx="925689" cy="41540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004755" y="3143308"/>
                <a:ext cx="925689" cy="415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3" name="墨迹 42"/>
              <p14:cNvContentPartPr/>
              <p14:nvPr/>
            </p14:nvContentPartPr>
            <p14:xfrm>
              <a:off x="7919155" y="3173094"/>
              <a:ext cx="129822" cy="9799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919155" y="3173094"/>
                <a:ext cx="129822" cy="97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墨迹 43"/>
              <p14:cNvContentPartPr/>
              <p14:nvPr/>
            </p14:nvContentPartPr>
            <p14:xfrm>
              <a:off x="8005762" y="3338763"/>
              <a:ext cx="333904" cy="376456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005762" y="3338763"/>
                <a:ext cx="333904" cy="376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墨迹 44"/>
              <p14:cNvContentPartPr/>
              <p14:nvPr/>
            </p14:nvContentPartPr>
            <p14:xfrm>
              <a:off x="7614355" y="2004421"/>
              <a:ext cx="95956" cy="66690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614355" y="2004421"/>
                <a:ext cx="95956" cy="666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墨迹 45"/>
              <p14:cNvContentPartPr/>
              <p14:nvPr/>
            </p14:nvContentPartPr>
            <p14:xfrm>
              <a:off x="7620176" y="2529451"/>
              <a:ext cx="242534" cy="24815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620176" y="2529451"/>
                <a:ext cx="24253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" name="墨迹 46"/>
              <p14:cNvContentPartPr/>
              <p14:nvPr/>
            </p14:nvContentPartPr>
            <p14:xfrm>
              <a:off x="7874000" y="2442034"/>
              <a:ext cx="5644" cy="180474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874000" y="2442034"/>
                <a:ext cx="56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墨迹 47"/>
              <p14:cNvContentPartPr/>
              <p14:nvPr/>
            </p14:nvContentPartPr>
            <p14:xfrm>
              <a:off x="7890933" y="2481513"/>
              <a:ext cx="62089" cy="4511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890933" y="2481513"/>
                <a:ext cx="620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墨迹 48"/>
              <p14:cNvContentPartPr/>
              <p14:nvPr/>
            </p14:nvContentPartPr>
            <p14:xfrm>
              <a:off x="7941733" y="2419475"/>
              <a:ext cx="246944" cy="24251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941733" y="2419475"/>
                <a:ext cx="2469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墨迹 49"/>
              <p14:cNvContentPartPr/>
              <p14:nvPr/>
            </p14:nvContentPartPr>
            <p14:xfrm>
              <a:off x="8280400" y="3942222"/>
              <a:ext cx="42333" cy="7049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280400" y="3942222"/>
                <a:ext cx="42333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1" name="墨迹 50"/>
              <p14:cNvContentPartPr/>
              <p14:nvPr/>
            </p14:nvContentPartPr>
            <p14:xfrm>
              <a:off x="8261350" y="3902743"/>
              <a:ext cx="171450" cy="33838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261350" y="3902743"/>
                <a:ext cx="171450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墨迹 51"/>
              <p14:cNvContentPartPr/>
              <p14:nvPr/>
            </p14:nvContentPartPr>
            <p14:xfrm>
              <a:off x="8105422" y="4169752"/>
              <a:ext cx="423333" cy="1418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105422" y="4169752"/>
                <a:ext cx="423333" cy="141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3" name="墨迹 52"/>
              <p14:cNvContentPartPr/>
              <p14:nvPr/>
            </p14:nvContentPartPr>
            <p14:xfrm>
              <a:off x="8497534" y="3938520"/>
              <a:ext cx="79199" cy="32975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497534" y="3938520"/>
                <a:ext cx="79199" cy="329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4" name="墨迹 53"/>
              <p14:cNvContentPartPr/>
              <p14:nvPr/>
            </p14:nvContentPartPr>
            <p14:xfrm>
              <a:off x="8554155" y="3846345"/>
              <a:ext cx="244828" cy="42298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554155" y="3846345"/>
                <a:ext cx="244828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" name="墨迹 54"/>
              <p14:cNvContentPartPr/>
              <p14:nvPr/>
            </p14:nvContentPartPr>
            <p14:xfrm>
              <a:off x="8705850" y="4171867"/>
              <a:ext cx="20461" cy="8970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705850" y="4171867"/>
                <a:ext cx="20461" cy="89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墨迹 55"/>
              <p14:cNvContentPartPr/>
              <p14:nvPr/>
            </p14:nvContentPartPr>
            <p14:xfrm>
              <a:off x="8760177" y="3964781"/>
              <a:ext cx="250473" cy="33838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760177" y="3964781"/>
                <a:ext cx="25047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7" name="墨迹 56"/>
              <p14:cNvContentPartPr/>
              <p14:nvPr/>
            </p14:nvContentPartPr>
            <p14:xfrm>
              <a:off x="9047338" y="3897103"/>
              <a:ext cx="192617" cy="35707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047338" y="3897103"/>
                <a:ext cx="192617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墨迹 57"/>
              <p14:cNvContentPartPr/>
              <p14:nvPr/>
            </p14:nvContentPartPr>
            <p14:xfrm>
              <a:off x="9297811" y="3814621"/>
              <a:ext cx="21166" cy="8530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297811" y="3814621"/>
                <a:ext cx="21166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墨迹 58"/>
              <p14:cNvContentPartPr/>
              <p14:nvPr/>
            </p14:nvContentPartPr>
            <p14:xfrm>
              <a:off x="9199738" y="3795763"/>
              <a:ext cx="579790" cy="74991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199738" y="3795763"/>
                <a:ext cx="579790" cy="749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墨迹 59"/>
              <p14:cNvContentPartPr/>
              <p14:nvPr/>
            </p14:nvContentPartPr>
            <p14:xfrm>
              <a:off x="9667522" y="3980290"/>
              <a:ext cx="272344" cy="159325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667522" y="3980290"/>
                <a:ext cx="272344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墨迹 60"/>
              <p14:cNvContentPartPr/>
              <p14:nvPr/>
            </p14:nvContentPartPr>
            <p14:xfrm>
              <a:off x="7978422" y="1962651"/>
              <a:ext cx="81844" cy="564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978422" y="1962651"/>
                <a:ext cx="818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墨迹 61"/>
              <p14:cNvContentPartPr/>
              <p14:nvPr/>
            </p14:nvContentPartPr>
            <p14:xfrm>
              <a:off x="4823883" y="4504439"/>
              <a:ext cx="96132" cy="26894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823883" y="4504439"/>
                <a:ext cx="96132" cy="268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3" name="墨迹 62"/>
              <p14:cNvContentPartPr/>
              <p14:nvPr/>
            </p14:nvContentPartPr>
            <p14:xfrm>
              <a:off x="4821766" y="4526999"/>
              <a:ext cx="26811" cy="11737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821766" y="4526999"/>
                <a:ext cx="26811" cy="117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墨迹 63"/>
              <p14:cNvContentPartPr/>
              <p14:nvPr/>
            </p14:nvContentPartPr>
            <p14:xfrm>
              <a:off x="5843411" y="4523121"/>
              <a:ext cx="108656" cy="18752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843411" y="4523121"/>
                <a:ext cx="108656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5" name="墨迹 64"/>
              <p14:cNvContentPartPr/>
              <p14:nvPr/>
            </p14:nvContentPartPr>
            <p14:xfrm>
              <a:off x="5915377" y="4482233"/>
              <a:ext cx="50800" cy="32851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915377" y="4482233"/>
                <a:ext cx="50800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墨迹 65"/>
              <p14:cNvContentPartPr/>
              <p14:nvPr/>
            </p14:nvContentPartPr>
            <p14:xfrm>
              <a:off x="5966177" y="4528761"/>
              <a:ext cx="129823" cy="19175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966177" y="4528761"/>
                <a:ext cx="12982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7" name="墨迹 66"/>
              <p14:cNvContentPartPr/>
              <p14:nvPr/>
            </p14:nvContentPartPr>
            <p14:xfrm>
              <a:off x="6112933" y="4537221"/>
              <a:ext cx="88194" cy="15720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112933" y="4537221"/>
                <a:ext cx="88194" cy="157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墨迹 67"/>
              <p14:cNvContentPartPr/>
              <p14:nvPr/>
            </p14:nvContentPartPr>
            <p14:xfrm>
              <a:off x="6191955" y="4590799"/>
              <a:ext cx="99660" cy="28763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191955" y="4590799"/>
                <a:ext cx="9966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9" name="墨迹 68"/>
              <p14:cNvContentPartPr/>
              <p14:nvPr/>
            </p14:nvContentPartPr>
            <p14:xfrm>
              <a:off x="6291791" y="4534401"/>
              <a:ext cx="210609" cy="1127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291791" y="4534401"/>
                <a:ext cx="21060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墨迹 69"/>
              <p14:cNvContentPartPr/>
              <p14:nvPr/>
            </p14:nvContentPartPr>
            <p14:xfrm>
              <a:off x="6820958" y="4457911"/>
              <a:ext cx="497064" cy="41205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820958" y="4457911"/>
                <a:ext cx="497064" cy="412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墨迹 70"/>
              <p14:cNvContentPartPr/>
              <p14:nvPr/>
            </p14:nvContentPartPr>
            <p14:xfrm>
              <a:off x="4871155" y="2176963"/>
              <a:ext cx="360" cy="14099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871155" y="2176963"/>
                <a:ext cx="36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墨迹 71"/>
              <p14:cNvContentPartPr/>
              <p14:nvPr/>
            </p14:nvContentPartPr>
            <p14:xfrm>
              <a:off x="4871155" y="2239001"/>
              <a:ext cx="90311" cy="1128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871155" y="2239001"/>
                <a:ext cx="903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3" name="墨迹 72"/>
              <p14:cNvContentPartPr/>
              <p14:nvPr/>
            </p14:nvContentPartPr>
            <p14:xfrm>
              <a:off x="4981222" y="2126205"/>
              <a:ext cx="8466" cy="20303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981222" y="2126205"/>
                <a:ext cx="84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4" name="墨迹 73"/>
              <p14:cNvContentPartPr/>
              <p14:nvPr/>
            </p14:nvContentPartPr>
            <p14:xfrm>
              <a:off x="5038372" y="2165684"/>
              <a:ext cx="188383" cy="14875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038372" y="2165684"/>
                <a:ext cx="188383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" name="墨迹 74"/>
              <p14:cNvContentPartPr/>
              <p14:nvPr/>
            </p14:nvContentPartPr>
            <p14:xfrm>
              <a:off x="5229577" y="2239001"/>
              <a:ext cx="73378" cy="31864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229577" y="2239001"/>
                <a:ext cx="73378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6" name="墨迹 75"/>
              <p14:cNvContentPartPr/>
              <p14:nvPr/>
            </p14:nvContentPartPr>
            <p14:xfrm>
              <a:off x="5339644" y="2114925"/>
              <a:ext cx="107244" cy="1128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339644" y="2114925"/>
                <a:ext cx="1072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7" name="墨迹 76"/>
              <p14:cNvContentPartPr/>
              <p14:nvPr/>
            </p14:nvContentPartPr>
            <p14:xfrm>
              <a:off x="7669036" y="1240756"/>
              <a:ext cx="24341" cy="4511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669036" y="1240756"/>
                <a:ext cx="2434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8" name="墨迹 77"/>
              <p14:cNvContentPartPr/>
              <p14:nvPr/>
            </p14:nvContentPartPr>
            <p14:xfrm>
              <a:off x="4955822" y="1838575"/>
              <a:ext cx="11289" cy="25943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955822" y="1838575"/>
                <a:ext cx="112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9" name="墨迹 78"/>
              <p14:cNvContentPartPr/>
              <p14:nvPr/>
            </p14:nvContentPartPr>
            <p14:xfrm>
              <a:off x="4899377" y="1840866"/>
              <a:ext cx="56445" cy="10292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899377" y="1840866"/>
                <a:ext cx="56445" cy="102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0" name="墨迹 79"/>
              <p14:cNvContentPartPr/>
              <p14:nvPr/>
            </p14:nvContentPartPr>
            <p14:xfrm>
              <a:off x="4972755" y="1832935"/>
              <a:ext cx="64911" cy="95877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972755" y="1832935"/>
                <a:ext cx="64911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1" name="墨迹 80"/>
              <p14:cNvContentPartPr/>
              <p14:nvPr/>
            </p14:nvContentPartPr>
            <p14:xfrm>
              <a:off x="4484511" y="1942911"/>
              <a:ext cx="105011" cy="5995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484511" y="1942911"/>
                <a:ext cx="105011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" name="墨迹 81"/>
              <p14:cNvContentPartPr/>
              <p14:nvPr/>
            </p14:nvContentPartPr>
            <p14:xfrm>
              <a:off x="4458405" y="1957011"/>
              <a:ext cx="305506" cy="26789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4458405" y="1957011"/>
                <a:ext cx="30550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3" name="墨迹 82"/>
              <p14:cNvContentPartPr/>
              <p14:nvPr/>
            </p14:nvContentPartPr>
            <p14:xfrm>
              <a:off x="4673600" y="2081087"/>
              <a:ext cx="138288" cy="19739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673600" y="2081087"/>
                <a:ext cx="13828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4" name="墨迹 83"/>
              <p14:cNvContentPartPr/>
              <p14:nvPr/>
            </p14:nvContentPartPr>
            <p14:xfrm>
              <a:off x="4301066" y="2289759"/>
              <a:ext cx="358422" cy="3383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301066" y="2289759"/>
                <a:ext cx="358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5" name="墨迹 84"/>
              <p14:cNvContentPartPr/>
              <p14:nvPr/>
            </p14:nvContentPartPr>
            <p14:xfrm>
              <a:off x="4284133" y="2182603"/>
              <a:ext cx="129822" cy="18329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284133" y="2182603"/>
                <a:ext cx="129822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6" name="墨迹 85"/>
              <p14:cNvContentPartPr/>
              <p14:nvPr/>
            </p14:nvContentPartPr>
            <p14:xfrm>
              <a:off x="3849511" y="2258740"/>
              <a:ext cx="14111" cy="15685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849511" y="2258740"/>
                <a:ext cx="14111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7" name="墨迹 86"/>
              <p14:cNvContentPartPr/>
              <p14:nvPr/>
            </p14:nvContentPartPr>
            <p14:xfrm>
              <a:off x="3866444" y="2346157"/>
              <a:ext cx="79022" cy="5640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866444" y="2346157"/>
                <a:ext cx="790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8" name="墨迹 87"/>
              <p14:cNvContentPartPr/>
              <p14:nvPr/>
            </p14:nvContentPartPr>
            <p14:xfrm>
              <a:off x="3973688" y="2256625"/>
              <a:ext cx="2823" cy="20232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973688" y="2256625"/>
                <a:ext cx="2823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9" name="墨迹 88"/>
              <p14:cNvContentPartPr/>
              <p14:nvPr/>
            </p14:nvContentPartPr>
            <p14:xfrm>
              <a:off x="4052711" y="2269139"/>
              <a:ext cx="77081" cy="16514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4052711" y="2269139"/>
                <a:ext cx="77081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0" name="墨迹 89"/>
              <p14:cNvContentPartPr/>
              <p14:nvPr/>
            </p14:nvContentPartPr>
            <p14:xfrm>
              <a:off x="4188177" y="2234771"/>
              <a:ext cx="73378" cy="15298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4188177" y="2234771"/>
                <a:ext cx="73378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1" name="墨迹 90"/>
              <p14:cNvContentPartPr/>
              <p14:nvPr/>
            </p14:nvContentPartPr>
            <p14:xfrm>
              <a:off x="4227688" y="2319897"/>
              <a:ext cx="90312" cy="26031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4227688" y="2319897"/>
                <a:ext cx="90312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2" name="墨迹 91"/>
              <p14:cNvContentPartPr/>
              <p14:nvPr/>
            </p14:nvContentPartPr>
            <p14:xfrm>
              <a:off x="4311650" y="2109286"/>
              <a:ext cx="150283" cy="3947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4311650" y="2109286"/>
                <a:ext cx="15028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3" name="墨迹 92"/>
              <p14:cNvContentPartPr/>
              <p14:nvPr/>
            </p14:nvContentPartPr>
            <p14:xfrm>
              <a:off x="8393288" y="4523121"/>
              <a:ext cx="186267" cy="20021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393288" y="4523121"/>
                <a:ext cx="186267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4" name="墨迹 93"/>
              <p14:cNvContentPartPr/>
              <p14:nvPr/>
            </p14:nvContentPartPr>
            <p14:xfrm>
              <a:off x="8397346" y="4531405"/>
              <a:ext cx="128587" cy="22576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397346" y="4531405"/>
                <a:ext cx="128587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5" name="墨迹 94"/>
              <p14:cNvContentPartPr/>
              <p14:nvPr/>
            </p14:nvContentPartPr>
            <p14:xfrm>
              <a:off x="8785577" y="1926697"/>
              <a:ext cx="107245" cy="16126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785577" y="1926697"/>
                <a:ext cx="107245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6" name="墨迹 95"/>
              <p14:cNvContentPartPr/>
              <p14:nvPr/>
            </p14:nvContentPartPr>
            <p14:xfrm>
              <a:off x="8897584" y="1933042"/>
              <a:ext cx="20638" cy="14804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897584" y="1933042"/>
                <a:ext cx="20638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7" name="墨迹 96"/>
              <p14:cNvContentPartPr/>
              <p14:nvPr/>
            </p14:nvContentPartPr>
            <p14:xfrm>
              <a:off x="8945562" y="1943617"/>
              <a:ext cx="204082" cy="157914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945562" y="1943617"/>
                <a:ext cx="20408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8" name="墨迹 97"/>
              <p14:cNvContentPartPr/>
              <p14:nvPr/>
            </p14:nvContentPartPr>
            <p14:xfrm>
              <a:off x="9096022" y="2013409"/>
              <a:ext cx="96661" cy="29609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096022" y="2013409"/>
                <a:ext cx="96661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9" name="墨迹 98"/>
              <p14:cNvContentPartPr/>
              <p14:nvPr/>
            </p14:nvContentPartPr>
            <p14:xfrm>
              <a:off x="9234311" y="1894973"/>
              <a:ext cx="124178" cy="1692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9234311" y="1894973"/>
                <a:ext cx="1241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0" name="墨迹 99"/>
              <p14:cNvContentPartPr/>
              <p14:nvPr/>
            </p14:nvContentPartPr>
            <p14:xfrm>
              <a:off x="4656666" y="5524186"/>
              <a:ext cx="259645" cy="22629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656666" y="5524186"/>
                <a:ext cx="259645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1" name="墨迹 100"/>
              <p14:cNvContentPartPr/>
              <p14:nvPr/>
            </p14:nvContentPartPr>
            <p14:xfrm>
              <a:off x="4925483" y="5662361"/>
              <a:ext cx="171450" cy="139586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925483" y="5662361"/>
                <a:ext cx="171450" cy="139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2" name="墨迹 101"/>
              <p14:cNvContentPartPr/>
              <p14:nvPr/>
            </p14:nvContentPartPr>
            <p14:xfrm>
              <a:off x="5192888" y="5557144"/>
              <a:ext cx="39512" cy="5727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192888" y="5557144"/>
                <a:ext cx="39512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3" name="墨迹 102"/>
              <p14:cNvContentPartPr/>
              <p14:nvPr/>
            </p14:nvContentPartPr>
            <p14:xfrm>
              <a:off x="5142618" y="5668001"/>
              <a:ext cx="168804" cy="3383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142618" y="5668001"/>
                <a:ext cx="16880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4" name="墨迹 103"/>
              <p14:cNvContentPartPr/>
              <p14:nvPr/>
            </p14:nvContentPartPr>
            <p14:xfrm>
              <a:off x="5362222" y="5474133"/>
              <a:ext cx="28222" cy="14029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362222" y="5474133"/>
                <a:ext cx="28222" cy="140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5" name="墨迹 104"/>
              <p14:cNvContentPartPr/>
              <p14:nvPr/>
            </p14:nvContentPartPr>
            <p14:xfrm>
              <a:off x="5356577" y="5521719"/>
              <a:ext cx="268112" cy="23792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356577" y="5521719"/>
                <a:ext cx="268112" cy="237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6" name="墨迹 105"/>
              <p14:cNvContentPartPr/>
              <p14:nvPr/>
            </p14:nvContentPartPr>
            <p14:xfrm>
              <a:off x="5616222" y="5371559"/>
              <a:ext cx="142699" cy="51075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616222" y="5371559"/>
                <a:ext cx="142699" cy="510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7" name="墨迹 106"/>
              <p14:cNvContentPartPr/>
              <p14:nvPr/>
            </p14:nvContentPartPr>
            <p14:xfrm>
              <a:off x="5576711" y="5558025"/>
              <a:ext cx="214489" cy="8741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576711" y="5558025"/>
                <a:ext cx="2144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8" name="墨迹 107"/>
              <p14:cNvContentPartPr/>
              <p14:nvPr/>
            </p14:nvContentPartPr>
            <p14:xfrm>
              <a:off x="5703534" y="5481888"/>
              <a:ext cx="65088" cy="14663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703534" y="5481888"/>
                <a:ext cx="65088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9" name="墨迹 108"/>
              <p14:cNvContentPartPr/>
              <p14:nvPr/>
            </p14:nvContentPartPr>
            <p14:xfrm>
              <a:off x="5760155" y="5479068"/>
              <a:ext cx="62971" cy="14099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760155" y="5479068"/>
                <a:ext cx="6297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0" name="墨迹 109"/>
              <p14:cNvContentPartPr/>
              <p14:nvPr/>
            </p14:nvContentPartPr>
            <p14:xfrm>
              <a:off x="5617633" y="5631343"/>
              <a:ext cx="286456" cy="16073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617633" y="5631343"/>
                <a:ext cx="286456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1" name="墨迹 110"/>
              <p14:cNvContentPartPr/>
              <p14:nvPr/>
            </p14:nvContentPartPr>
            <p14:xfrm>
              <a:off x="5963002" y="5421965"/>
              <a:ext cx="324909" cy="32499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5963002" y="5421965"/>
                <a:ext cx="324909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2" name="墨迹 111"/>
              <p14:cNvContentPartPr/>
              <p14:nvPr/>
            </p14:nvContentPartPr>
            <p14:xfrm>
              <a:off x="6273094" y="5404869"/>
              <a:ext cx="212372" cy="31953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273094" y="5404869"/>
                <a:ext cx="212372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3" name="墨迹 112"/>
              <p14:cNvContentPartPr/>
              <p14:nvPr/>
            </p14:nvContentPartPr>
            <p14:xfrm>
              <a:off x="6553200" y="5453689"/>
              <a:ext cx="47977" cy="25943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553200" y="5453689"/>
                <a:ext cx="4797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4" name="墨迹 113"/>
              <p14:cNvContentPartPr/>
              <p14:nvPr/>
            </p14:nvContentPartPr>
            <p14:xfrm>
              <a:off x="6671733" y="5359750"/>
              <a:ext cx="39511" cy="8829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671733" y="5359750"/>
                <a:ext cx="39511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5" name="墨迹 114"/>
              <p14:cNvContentPartPr/>
              <p14:nvPr/>
            </p14:nvContentPartPr>
            <p14:xfrm>
              <a:off x="6626577" y="5459328"/>
              <a:ext cx="173567" cy="242512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626577" y="5459328"/>
                <a:ext cx="173567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6" name="墨迹 115"/>
              <p14:cNvContentPartPr/>
              <p14:nvPr/>
            </p14:nvContentPartPr>
            <p14:xfrm>
              <a:off x="6668205" y="5493167"/>
              <a:ext cx="102835" cy="242512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6668205" y="5493167"/>
                <a:ext cx="10283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7" name="墨迹 116"/>
              <p14:cNvContentPartPr/>
              <p14:nvPr/>
            </p14:nvContentPartPr>
            <p14:xfrm>
              <a:off x="6597650" y="5563665"/>
              <a:ext cx="122061" cy="3665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6597650" y="5563665"/>
                <a:ext cx="12206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8" name="墨迹 117"/>
              <p14:cNvContentPartPr/>
              <p14:nvPr/>
            </p14:nvContentPartPr>
            <p14:xfrm>
              <a:off x="6677377" y="5527006"/>
              <a:ext cx="22578" cy="166374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6677377" y="5527006"/>
                <a:ext cx="2257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9" name="墨迹 118"/>
              <p14:cNvContentPartPr/>
              <p14:nvPr/>
            </p14:nvContentPartPr>
            <p14:xfrm>
              <a:off x="6773686" y="5476248"/>
              <a:ext cx="321381" cy="27212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6773686" y="5476248"/>
                <a:ext cx="321381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0" name="墨迹 119"/>
              <p14:cNvContentPartPr/>
              <p14:nvPr/>
            </p14:nvContentPartPr>
            <p14:xfrm>
              <a:off x="7149747" y="5523657"/>
              <a:ext cx="148519" cy="17536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149747" y="5523657"/>
                <a:ext cx="148519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1" name="墨迹 120"/>
              <p14:cNvContentPartPr/>
              <p14:nvPr/>
            </p14:nvContentPartPr>
            <p14:xfrm>
              <a:off x="7366000" y="5517136"/>
              <a:ext cx="87841" cy="181884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366000" y="5517136"/>
                <a:ext cx="87841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2" name="墨迹 121"/>
              <p14:cNvContentPartPr/>
              <p14:nvPr/>
            </p14:nvContentPartPr>
            <p14:xfrm>
              <a:off x="7498644" y="5565075"/>
              <a:ext cx="19756" cy="114206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498644" y="5565075"/>
                <a:ext cx="19756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3" name="墨迹 122"/>
              <p14:cNvContentPartPr/>
              <p14:nvPr/>
            </p14:nvContentPartPr>
            <p14:xfrm>
              <a:off x="7524044" y="5600324"/>
              <a:ext cx="73378" cy="2819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524044" y="5600324"/>
                <a:ext cx="733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4" name="墨迹 123"/>
              <p14:cNvContentPartPr/>
              <p14:nvPr/>
            </p14:nvContentPartPr>
            <p14:xfrm>
              <a:off x="7580488" y="5432539"/>
              <a:ext cx="56444" cy="379277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580488" y="5432539"/>
                <a:ext cx="56444" cy="379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5" name="墨迹 124"/>
              <p14:cNvContentPartPr/>
              <p14:nvPr/>
            </p14:nvContentPartPr>
            <p14:xfrm>
              <a:off x="9725377" y="5129400"/>
              <a:ext cx="5645" cy="1973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9725377" y="5129400"/>
                <a:ext cx="564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6" name="墨迹 125"/>
              <p14:cNvContentPartPr/>
              <p14:nvPr/>
            </p14:nvContentPartPr>
            <p14:xfrm>
              <a:off x="9074150" y="4934827"/>
              <a:ext cx="165805" cy="186113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074150" y="4934827"/>
                <a:ext cx="165805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7" name="墨迹 126"/>
              <p14:cNvContentPartPr/>
              <p14:nvPr/>
            </p14:nvContentPartPr>
            <p14:xfrm>
              <a:off x="9285111" y="5081462"/>
              <a:ext cx="28222" cy="3101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285111" y="5081462"/>
                <a:ext cx="282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8" name="墨迹 127"/>
              <p14:cNvContentPartPr/>
              <p14:nvPr/>
            </p14:nvContentPartPr>
            <p14:xfrm>
              <a:off x="9398000" y="4996865"/>
              <a:ext cx="94015" cy="139056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398000" y="4996865"/>
                <a:ext cx="94015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9" name="墨迹 128"/>
              <p14:cNvContentPartPr/>
              <p14:nvPr/>
            </p14:nvContentPartPr>
            <p14:xfrm>
              <a:off x="9522177" y="4987876"/>
              <a:ext cx="144816" cy="14998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522177" y="4987876"/>
                <a:ext cx="144816" cy="149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0" name="墨迹 129"/>
              <p14:cNvContentPartPr/>
              <p14:nvPr/>
            </p14:nvContentPartPr>
            <p14:xfrm>
              <a:off x="9584266" y="4933241"/>
              <a:ext cx="70556" cy="20179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584266" y="4933241"/>
                <a:ext cx="70556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1" name="墨迹 130"/>
              <p14:cNvContentPartPr/>
              <p14:nvPr/>
            </p14:nvContentPartPr>
            <p14:xfrm>
              <a:off x="9750777" y="4920551"/>
              <a:ext cx="53623" cy="17501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750777" y="4920551"/>
                <a:ext cx="53623" cy="175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2" name="墨迹 131"/>
              <p14:cNvContentPartPr/>
              <p14:nvPr/>
            </p14:nvContentPartPr>
            <p14:xfrm>
              <a:off x="9834562" y="4956152"/>
              <a:ext cx="103364" cy="13940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834562" y="4956152"/>
                <a:ext cx="103364" cy="139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3" name="墨迹 132"/>
              <p14:cNvContentPartPr/>
              <p14:nvPr/>
            </p14:nvContentPartPr>
            <p14:xfrm>
              <a:off x="9990666" y="4796652"/>
              <a:ext cx="129822" cy="218894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990666" y="4796652"/>
                <a:ext cx="129822" cy="21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4" name="墨迹 133"/>
              <p14:cNvContentPartPr/>
              <p14:nvPr/>
            </p14:nvContentPartPr>
            <p14:xfrm>
              <a:off x="10179050" y="4994045"/>
              <a:ext cx="182209" cy="215722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179050" y="4994045"/>
                <a:ext cx="182209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5" name="墨迹 134"/>
              <p14:cNvContentPartPr/>
              <p14:nvPr/>
            </p14:nvContentPartPr>
            <p14:xfrm>
              <a:off x="10205155" y="5023830"/>
              <a:ext cx="121356" cy="201447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205155" y="5023830"/>
                <a:ext cx="121356" cy="201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6" name="墨迹 135"/>
              <p14:cNvContentPartPr/>
              <p14:nvPr/>
            </p14:nvContentPartPr>
            <p14:xfrm>
              <a:off x="10414000" y="5047623"/>
              <a:ext cx="111477" cy="144520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414000" y="5047623"/>
                <a:ext cx="111477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7" name="墨迹 136"/>
              <p14:cNvContentPartPr/>
              <p14:nvPr/>
            </p14:nvContentPartPr>
            <p14:xfrm>
              <a:off x="10526888" y="5104021"/>
              <a:ext cx="81844" cy="6626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526888" y="5104021"/>
                <a:ext cx="81844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8" name="墨迹 137"/>
              <p14:cNvContentPartPr/>
              <p14:nvPr/>
            </p14:nvContentPartPr>
            <p14:xfrm>
              <a:off x="10701867" y="4978888"/>
              <a:ext cx="45155" cy="181531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701867" y="4978888"/>
                <a:ext cx="45155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9" name="墨迹 138"/>
              <p14:cNvContentPartPr/>
              <p14:nvPr/>
            </p14:nvContentPartPr>
            <p14:xfrm>
              <a:off x="10738555" y="5014137"/>
              <a:ext cx="110067" cy="174481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738555" y="5014137"/>
                <a:ext cx="110067" cy="174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0" name="墨迹 139"/>
              <p14:cNvContentPartPr/>
              <p14:nvPr/>
            </p14:nvContentPartPr>
            <p14:xfrm>
              <a:off x="10859911" y="4981355"/>
              <a:ext cx="107244" cy="4370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859911" y="4981355"/>
                <a:ext cx="107244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1" name="墨迹 140"/>
              <p14:cNvContentPartPr/>
              <p14:nvPr/>
            </p14:nvContentPartPr>
            <p14:xfrm>
              <a:off x="10710332" y="4889708"/>
              <a:ext cx="426156" cy="58654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710332" y="4889708"/>
                <a:ext cx="426156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2" name="墨迹 141"/>
              <p14:cNvContentPartPr/>
              <p14:nvPr/>
            </p14:nvContentPartPr>
            <p14:xfrm>
              <a:off x="10938932" y="5199898"/>
              <a:ext cx="88371" cy="10151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938932" y="5199898"/>
                <a:ext cx="8837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3" name="墨迹 142"/>
              <p14:cNvContentPartPr/>
              <p14:nvPr/>
            </p14:nvContentPartPr>
            <p14:xfrm>
              <a:off x="11135077" y="5134159"/>
              <a:ext cx="198967" cy="13570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135077" y="5134159"/>
                <a:ext cx="198967" cy="13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4" name="墨迹 143"/>
              <p14:cNvContentPartPr/>
              <p14:nvPr/>
            </p14:nvContentPartPr>
            <p14:xfrm>
              <a:off x="11369851" y="5013079"/>
              <a:ext cx="65793" cy="19809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1369851" y="5013079"/>
                <a:ext cx="65793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5" name="墨迹 144"/>
              <p14:cNvContentPartPr/>
              <p14:nvPr/>
            </p14:nvContentPartPr>
            <p14:xfrm>
              <a:off x="11488913" y="5043393"/>
              <a:ext cx="110419" cy="117026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488913" y="5043393"/>
                <a:ext cx="110419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6" name="墨迹 145"/>
              <p14:cNvContentPartPr/>
              <p14:nvPr/>
            </p14:nvContentPartPr>
            <p14:xfrm>
              <a:off x="11480800" y="5041983"/>
              <a:ext cx="135467" cy="17765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480800" y="5041983"/>
                <a:ext cx="1354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7" name="墨迹 146"/>
              <p14:cNvContentPartPr/>
              <p14:nvPr/>
            </p14:nvContentPartPr>
            <p14:xfrm>
              <a:off x="11638844" y="4998803"/>
              <a:ext cx="143933" cy="184175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638844" y="4998803"/>
                <a:ext cx="143933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8" name="墨迹 147"/>
              <p14:cNvContentPartPr/>
              <p14:nvPr/>
            </p14:nvContentPartPr>
            <p14:xfrm>
              <a:off x="11627555" y="5022949"/>
              <a:ext cx="152400" cy="340503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627555" y="5022949"/>
                <a:ext cx="152400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9" name="墨迹 148"/>
              <p14:cNvContentPartPr/>
              <p14:nvPr/>
            </p14:nvContentPartPr>
            <p14:xfrm>
              <a:off x="8785048" y="5257705"/>
              <a:ext cx="3206574" cy="215723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785048" y="5257705"/>
                <a:ext cx="3206574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0" name="墨迹 149"/>
              <p14:cNvContentPartPr/>
              <p14:nvPr/>
            </p14:nvContentPartPr>
            <p14:xfrm>
              <a:off x="9435747" y="5495458"/>
              <a:ext cx="163336" cy="195102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9435747" y="5495458"/>
                <a:ext cx="163336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1" name="墨迹 150"/>
              <p14:cNvContentPartPr/>
              <p14:nvPr/>
            </p14:nvContentPartPr>
            <p14:xfrm>
              <a:off x="9629422" y="5660599"/>
              <a:ext cx="33866" cy="58160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9629422" y="5660599"/>
                <a:ext cx="33866" cy="58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2" name="墨迹 151"/>
              <p14:cNvContentPartPr/>
              <p14:nvPr/>
            </p14:nvContentPartPr>
            <p14:xfrm>
              <a:off x="9770533" y="5630461"/>
              <a:ext cx="112889" cy="11085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770533" y="5630461"/>
                <a:ext cx="112889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3" name="墨迹 152"/>
              <p14:cNvContentPartPr/>
              <p14:nvPr/>
            </p14:nvContentPartPr>
            <p14:xfrm>
              <a:off x="10078155" y="5631343"/>
              <a:ext cx="105012" cy="59957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078155" y="5631343"/>
                <a:ext cx="105012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4" name="墨迹 153"/>
              <p14:cNvContentPartPr/>
              <p14:nvPr/>
            </p14:nvContentPartPr>
            <p14:xfrm>
              <a:off x="9976555" y="5610017"/>
              <a:ext cx="145697" cy="120022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9976555" y="5610017"/>
                <a:ext cx="145697" cy="120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5" name="墨迹 154"/>
              <p14:cNvContentPartPr/>
              <p14:nvPr/>
            </p14:nvContentPartPr>
            <p14:xfrm>
              <a:off x="10030177" y="5576002"/>
              <a:ext cx="101600" cy="204796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030177" y="5576002"/>
                <a:ext cx="101600" cy="204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6" name="墨迹 155"/>
              <p14:cNvContentPartPr/>
              <p14:nvPr/>
            </p14:nvContentPartPr>
            <p14:xfrm>
              <a:off x="10224205" y="5591159"/>
              <a:ext cx="82550" cy="19245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0224205" y="5591159"/>
                <a:ext cx="82550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7" name="墨迹 156"/>
              <p14:cNvContentPartPr/>
              <p14:nvPr/>
            </p14:nvContentPartPr>
            <p14:xfrm>
              <a:off x="10323688" y="5643327"/>
              <a:ext cx="112889" cy="117731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0323688" y="5643327"/>
                <a:ext cx="112889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8" name="墨迹 157"/>
              <p14:cNvContentPartPr/>
              <p14:nvPr/>
            </p14:nvContentPartPr>
            <p14:xfrm>
              <a:off x="10526888" y="5440647"/>
              <a:ext cx="88194" cy="193515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0526888" y="5440647"/>
                <a:ext cx="88194" cy="193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59" name="墨迹 158"/>
              <p14:cNvContentPartPr/>
              <p14:nvPr/>
            </p14:nvContentPartPr>
            <p14:xfrm>
              <a:off x="10713155" y="5619358"/>
              <a:ext cx="133526" cy="138880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713155" y="5619358"/>
                <a:ext cx="133526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0" name="墨迹 159"/>
              <p14:cNvContentPartPr/>
              <p14:nvPr/>
            </p14:nvContentPartPr>
            <p14:xfrm>
              <a:off x="10735732" y="5596798"/>
              <a:ext cx="76200" cy="18117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735732" y="5596798"/>
                <a:ext cx="76200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1" name="墨迹 160"/>
              <p14:cNvContentPartPr/>
              <p14:nvPr/>
            </p14:nvContentPartPr>
            <p14:xfrm>
              <a:off x="10944577" y="5647381"/>
              <a:ext cx="95955" cy="114205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944577" y="5647381"/>
                <a:ext cx="95955" cy="114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2" name="墨迹 161"/>
              <p14:cNvContentPartPr/>
              <p14:nvPr/>
            </p14:nvContentPartPr>
            <p14:xfrm>
              <a:off x="11091332" y="5724399"/>
              <a:ext cx="19756" cy="59218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1091332" y="5724399"/>
                <a:ext cx="197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3" name="墨迹 162"/>
              <p14:cNvContentPartPr/>
              <p14:nvPr/>
            </p14:nvContentPartPr>
            <p14:xfrm>
              <a:off x="11218332" y="5615128"/>
              <a:ext cx="39512" cy="114911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1218332" y="5615128"/>
                <a:ext cx="39512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4" name="墨迹 163"/>
              <p14:cNvContentPartPr/>
              <p14:nvPr/>
            </p14:nvContentPartPr>
            <p14:xfrm>
              <a:off x="11252200" y="5634162"/>
              <a:ext cx="104422" cy="14099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1252200" y="5634162"/>
                <a:ext cx="10442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5" name="墨迹 164"/>
              <p14:cNvContentPartPr/>
              <p14:nvPr/>
            </p14:nvContentPartPr>
            <p14:xfrm>
              <a:off x="11384844" y="5592921"/>
              <a:ext cx="73377" cy="15862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1384844" y="5592921"/>
                <a:ext cx="73377" cy="15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6" name="墨迹 165"/>
              <p14:cNvContentPartPr/>
              <p14:nvPr/>
            </p14:nvContentPartPr>
            <p14:xfrm>
              <a:off x="11195755" y="5495282"/>
              <a:ext cx="431800" cy="609803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1195755" y="5495282"/>
                <a:ext cx="431800" cy="609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7" name="墨迹 166"/>
              <p14:cNvContentPartPr/>
              <p14:nvPr/>
            </p14:nvContentPartPr>
            <p14:xfrm>
              <a:off x="11475155" y="5780797"/>
              <a:ext cx="79023" cy="101516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1475155" y="5780797"/>
                <a:ext cx="7902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8" name="墨迹 167"/>
              <p14:cNvContentPartPr/>
              <p14:nvPr/>
            </p14:nvContentPartPr>
            <p14:xfrm>
              <a:off x="11704461" y="5419850"/>
              <a:ext cx="222250" cy="131125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1704461" y="5419850"/>
                <a:ext cx="222250" cy="131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9" name="墨迹 168"/>
              <p14:cNvContentPartPr/>
              <p14:nvPr/>
            </p14:nvContentPartPr>
            <p14:xfrm>
              <a:off x="11796888" y="5383191"/>
              <a:ext cx="19756" cy="259431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796888" y="5383191"/>
                <a:ext cx="1975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0" name="墨迹 169"/>
              <p14:cNvContentPartPr/>
              <p14:nvPr/>
            </p14:nvContentPartPr>
            <p14:xfrm>
              <a:off x="11915422" y="5476248"/>
              <a:ext cx="50800" cy="150336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915422" y="5476248"/>
                <a:ext cx="50800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1" name="墨迹 170"/>
              <p14:cNvContentPartPr/>
              <p14:nvPr/>
            </p14:nvContentPartPr>
            <p14:xfrm>
              <a:off x="12005732" y="5504447"/>
              <a:ext cx="152400" cy="103631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2005732" y="5504447"/>
                <a:ext cx="152400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2" name="墨迹 171"/>
              <p14:cNvContentPartPr/>
              <p14:nvPr/>
            </p14:nvContentPartPr>
            <p14:xfrm>
              <a:off x="12158132" y="5521366"/>
              <a:ext cx="31045" cy="71203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2158132" y="5521366"/>
                <a:ext cx="31045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3" name="墨迹 172"/>
              <p14:cNvContentPartPr/>
              <p14:nvPr/>
            </p14:nvContentPartPr>
            <p14:xfrm>
              <a:off x="12182651" y="5566485"/>
              <a:ext cx="3704" cy="3947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2182651" y="5566485"/>
                <a:ext cx="370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4" name="墨迹 173"/>
              <p14:cNvContentPartPr/>
              <p14:nvPr/>
            </p14:nvContentPartPr>
            <p14:xfrm>
              <a:off x="11908013" y="5651082"/>
              <a:ext cx="283987" cy="30877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1908013" y="5651082"/>
                <a:ext cx="283987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5" name="墨迹 174"/>
              <p14:cNvContentPartPr/>
              <p14:nvPr/>
            </p14:nvContentPartPr>
            <p14:xfrm>
              <a:off x="12152488" y="5825916"/>
              <a:ext cx="25400" cy="73317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2152488" y="5825916"/>
                <a:ext cx="254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6" name="墨迹 175"/>
              <p14:cNvContentPartPr/>
              <p14:nvPr/>
            </p14:nvContentPartPr>
            <p14:xfrm>
              <a:off x="12056532" y="5823096"/>
              <a:ext cx="135468" cy="5921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2056532" y="5823096"/>
                <a:ext cx="13546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7" name="墨迹 176"/>
              <p14:cNvContentPartPr/>
              <p14:nvPr/>
            </p14:nvContentPartPr>
            <p14:xfrm>
              <a:off x="10021358" y="6107906"/>
              <a:ext cx="186619" cy="4511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0021358" y="6107906"/>
                <a:ext cx="18661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8" name="墨迹 177"/>
              <p14:cNvContentPartPr/>
              <p14:nvPr/>
            </p14:nvContentPartPr>
            <p14:xfrm>
              <a:off x="10006894" y="6192503"/>
              <a:ext cx="206728" cy="4229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0006894" y="6192503"/>
                <a:ext cx="20672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79" name="墨迹 178"/>
              <p14:cNvContentPartPr/>
              <p14:nvPr/>
            </p14:nvContentPartPr>
            <p14:xfrm>
              <a:off x="10360377" y="6053446"/>
              <a:ext cx="172155" cy="34209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0360377" y="6053446"/>
                <a:ext cx="172155" cy="342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0" name="墨迹 179"/>
              <p14:cNvContentPartPr/>
              <p14:nvPr/>
            </p14:nvContentPartPr>
            <p14:xfrm>
              <a:off x="10543822" y="6038113"/>
              <a:ext cx="169333" cy="222067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543822" y="6038113"/>
                <a:ext cx="169333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1" name="墨迹 180"/>
              <p14:cNvContentPartPr/>
              <p14:nvPr/>
            </p14:nvContentPartPr>
            <p14:xfrm>
              <a:off x="10684932" y="6051508"/>
              <a:ext cx="112889" cy="4229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0684932" y="6051508"/>
                <a:ext cx="11288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2" name="墨迹 181"/>
              <p14:cNvContentPartPr/>
              <p14:nvPr/>
            </p14:nvContentPartPr>
            <p14:xfrm>
              <a:off x="10769600" y="6175583"/>
              <a:ext cx="14111" cy="87417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769600" y="6175583"/>
                <a:ext cx="1411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3" name="墨迹 182"/>
              <p14:cNvContentPartPr/>
              <p14:nvPr/>
            </p14:nvContentPartPr>
            <p14:xfrm>
              <a:off x="10909123" y="6096626"/>
              <a:ext cx="103188" cy="124076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909123" y="6096626"/>
                <a:ext cx="10318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4" name="墨迹 183"/>
              <p14:cNvContentPartPr/>
              <p14:nvPr/>
            </p14:nvContentPartPr>
            <p14:xfrm>
              <a:off x="10780888" y="6030887"/>
              <a:ext cx="417689" cy="553582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0780888" y="6030887"/>
                <a:ext cx="417689" cy="553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5" name="墨迹 184"/>
              <p14:cNvContentPartPr/>
              <p14:nvPr/>
            </p14:nvContentPartPr>
            <p14:xfrm>
              <a:off x="11034888" y="6333498"/>
              <a:ext cx="84667" cy="5445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1034888" y="6333498"/>
                <a:ext cx="84667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6" name="墨迹 185"/>
              <p14:cNvContentPartPr/>
              <p14:nvPr/>
            </p14:nvContentPartPr>
            <p14:xfrm>
              <a:off x="11373555" y="6449114"/>
              <a:ext cx="2823" cy="19740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1373555" y="6449114"/>
                <a:ext cx="282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7" name="墨迹 186"/>
              <p14:cNvContentPartPr/>
              <p14:nvPr/>
            </p14:nvContentPartPr>
            <p14:xfrm>
              <a:off x="7817555" y="5129400"/>
              <a:ext cx="358422" cy="222772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7817555" y="5129400"/>
                <a:ext cx="35842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88" name="墨迹 187"/>
              <p14:cNvContentPartPr/>
              <p14:nvPr/>
            </p14:nvContentPartPr>
            <p14:xfrm>
              <a:off x="707848" y="4923547"/>
              <a:ext cx="525463" cy="259431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07848" y="4923547"/>
                <a:ext cx="525463" cy="259431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18_1#f13250ea1?htil=3&amp;vop=1&amp;pid=4b86fb2ea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161" y="1436401"/>
            <a:ext cx="6208661" cy="17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18_2#f13250ea1?htil=3&amp;sp=1&amp;vop=1&amp;pid=4b86fb2ea&amp;color=0,0,0&amp;vtp=1&amp;bt=1&amp;bbb=1&amp;hb=1&amp;hs=1"/>
              <p:cNvSpPr/>
              <p:nvPr/>
            </p:nvSpPr>
            <p:spPr>
              <a:xfrm>
                <a:off x="237333" y="198146"/>
                <a:ext cx="7086600" cy="1828800"/>
              </a:xfrm>
              <a:prstGeom prst="rect">
                <a:avLst/>
              </a:prstGeom>
              <a:blipFill rotWithShape="1">
                <a:blip r:embed="rId4"/>
                <a:stretch>
                  <a:fillRect l="-2238" b="-3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3" name="QC_5_BD.18_2#f13250ea1?htil=3&amp;sp=1&amp;vop=1&amp;pid=4b86fb2ea&amp;color=0,0,0&amp;vtp=1&amp;bt=1&amp;bbb=1&amp;hb=1&amp;hs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237333" y="198146"/>
                <a:ext cx="7086600" cy="1828800"/>
              </a:xfrm>
              <a:prstGeom prst="rect">
                <a:avLst/>
              </a:prstGeom>
              <a:blipFill rotWithShape="1">
                <a:blip r:embed="rId5"/>
                <a:stretch>
                  <a:fillRect l="-2238" b="-3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BD.18_3#f13250ea1?vop=1&amp;pid=4b86fb2ea&amp;color=0,0,0&amp;vtp=1&amp;bbb=1&amp;hb=1&amp;hs=1"/>
              <p:cNvSpPr/>
              <p:nvPr/>
            </p:nvSpPr>
            <p:spPr>
              <a:xfrm>
                <a:off x="646176" y="3447927"/>
                <a:ext cx="10899648" cy="1384300"/>
              </a:xfrm>
              <a:prstGeom prst="rect">
                <a:avLst/>
              </a:prstGeom>
              <a:blipFill rotWithShape="1">
                <a:blip r:embed="rId6"/>
                <a:stretch>
                  <a:fillRect l="-1398" r="-56" b="-7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4" name="QC_5_BD.18_3#f13250ea1?vop=1&amp;pid=4b86fb2ea&amp;color=0,0,0&amp;vtp=1&amp;bbb=1&amp;hb=1&amp;hs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646176" y="3447927"/>
                <a:ext cx="10899648" cy="1384300"/>
              </a:xfrm>
              <a:prstGeom prst="rect">
                <a:avLst/>
              </a:prstGeom>
              <a:blipFill rotWithShape="1">
                <a:blip r:embed="rId7"/>
                <a:stretch>
                  <a:fillRect l="-1398" r="-56" b="-7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QC_5_AN.19_1#f13250ea1.bracket?vop=1&amp;pid=4b86fb2ea&amp;color=0,0,0&amp;vpa=6&amp;vtp=1&amp;bbb=1"/>
          <p:cNvSpPr/>
          <p:nvPr/>
        </p:nvSpPr>
        <p:spPr>
          <a:xfrm>
            <a:off x="2906649" y="4230178"/>
            <a:ext cx="438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SimHei" pitchFamily="34" charset="0"/>
                <a:ea typeface="SimHei" pitchFamily="34" charset="0"/>
                <a:cs typeface="SimHei" pitchFamily="34" charset="0"/>
              </a:rPr>
              <a:t>AB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18_4#f13250ea1.choices?vop=1&amp;pid=4b86fb2ea&amp;color=0,0,0&amp;vtp=1&amp;bbb=1"/>
              <p:cNvSpPr/>
              <p:nvPr/>
            </p:nvSpPr>
            <p:spPr>
              <a:xfrm>
                <a:off x="646176" y="4803346"/>
                <a:ext cx="10899648" cy="1866900"/>
              </a:xfrm>
              <a:prstGeom prst="rect">
                <a:avLst/>
              </a:prstGeom>
              <a:blipFill rotWithShape="1">
                <a:blip r:embed="rId8"/>
                <a:stretch>
                  <a:fillRect l="-1286" b="-4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6" name="QC_5_BD.18_4#f13250ea1.choices?vop=1&amp;pid=4b86fb2ea&amp;color=0,0,0&amp;vtp=1&amp;bb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646176" y="4803346"/>
                <a:ext cx="10899648" cy="1866900"/>
              </a:xfrm>
              <a:prstGeom prst="rect">
                <a:avLst/>
              </a:prstGeom>
              <a:blipFill rotWithShape="1">
                <a:blip r:embed="rId9"/>
                <a:stretch>
                  <a:fillRect l="-1286" b="-4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758295" y="5073002"/>
              <a:ext cx="274638" cy="12689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58295" y="5073002"/>
                <a:ext cx="274638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02733" y="5431130"/>
              <a:ext cx="448733" cy="27811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02733" y="5431130"/>
                <a:ext cx="448733" cy="278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7543800" y="967226"/>
              <a:ext cx="105011" cy="5995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543800" y="967226"/>
                <a:ext cx="105011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5136444" y="1979570"/>
              <a:ext cx="73378" cy="34614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136444" y="1979570"/>
                <a:ext cx="73378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5209822" y="1947846"/>
              <a:ext cx="107244" cy="26859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209822" y="1947846"/>
                <a:ext cx="107244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5302955" y="1923172"/>
              <a:ext cx="90312" cy="11279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302955" y="1923172"/>
                <a:ext cx="9031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5399616" y="1951371"/>
              <a:ext cx="89606" cy="1692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399616" y="1951371"/>
                <a:ext cx="8960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墨迹 13"/>
              <p14:cNvContentPartPr/>
              <p14:nvPr/>
            </p14:nvContentPartPr>
            <p14:xfrm>
              <a:off x="5432777" y="1870828"/>
              <a:ext cx="19756" cy="1989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432777" y="1870828"/>
                <a:ext cx="19756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墨迹 14"/>
              <p14:cNvContentPartPr/>
              <p14:nvPr/>
            </p14:nvContentPartPr>
            <p14:xfrm>
              <a:off x="5091288" y="2363077"/>
              <a:ext cx="105012" cy="599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091288" y="236307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墨迹 15"/>
              <p14:cNvContentPartPr/>
              <p14:nvPr/>
            </p14:nvContentPartPr>
            <p14:xfrm>
              <a:off x="5038372" y="2374356"/>
              <a:ext cx="264583" cy="22506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038372" y="2374356"/>
                <a:ext cx="264583" cy="225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墨迹 16"/>
              <p14:cNvContentPartPr/>
              <p14:nvPr/>
            </p14:nvContentPartPr>
            <p14:xfrm>
              <a:off x="5328355" y="2302449"/>
              <a:ext cx="53622" cy="12619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328355" y="2302449"/>
                <a:ext cx="53622" cy="126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墨迹 17"/>
              <p14:cNvContentPartPr/>
              <p14:nvPr/>
            </p14:nvContentPartPr>
            <p14:xfrm>
              <a:off x="5401733" y="2346157"/>
              <a:ext cx="93134" cy="1128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401733" y="2346157"/>
                <a:ext cx="931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墨迹 18"/>
              <p14:cNvContentPartPr/>
              <p14:nvPr/>
            </p14:nvContentPartPr>
            <p14:xfrm>
              <a:off x="5452533" y="2245346"/>
              <a:ext cx="11289" cy="16566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452533" y="2245346"/>
                <a:ext cx="11289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墨迹 19"/>
              <p14:cNvContentPartPr/>
              <p14:nvPr/>
            </p14:nvContentPartPr>
            <p14:xfrm>
              <a:off x="5096933" y="2712745"/>
              <a:ext cx="245533" cy="25749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096933" y="2712745"/>
                <a:ext cx="245533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墨迹 20"/>
              <p14:cNvContentPartPr/>
              <p14:nvPr/>
            </p14:nvContentPartPr>
            <p14:xfrm>
              <a:off x="5352873" y="2675205"/>
              <a:ext cx="68616" cy="12636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352873" y="2675205"/>
                <a:ext cx="68616" cy="126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墨迹 21"/>
              <p14:cNvContentPartPr/>
              <p14:nvPr/>
            </p14:nvContentPartPr>
            <p14:xfrm>
              <a:off x="5441244" y="2704285"/>
              <a:ext cx="90311" cy="846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441244" y="2704285"/>
                <a:ext cx="903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墨迹 22"/>
              <p14:cNvContentPartPr/>
              <p14:nvPr/>
            </p14:nvContentPartPr>
            <p14:xfrm>
              <a:off x="5489222" y="2625328"/>
              <a:ext cx="19755" cy="18047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489222" y="2625328"/>
                <a:ext cx="19755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墨迹 23"/>
              <p14:cNvContentPartPr/>
              <p14:nvPr/>
            </p14:nvContentPartPr>
            <p14:xfrm>
              <a:off x="5147733" y="3084972"/>
              <a:ext cx="110595" cy="28199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147733" y="3084972"/>
                <a:ext cx="11059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墨迹 24"/>
              <p14:cNvContentPartPr/>
              <p14:nvPr/>
            </p14:nvContentPartPr>
            <p14:xfrm>
              <a:off x="5164666" y="3192128"/>
              <a:ext cx="200378" cy="11843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164666" y="3192128"/>
                <a:ext cx="2003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墨迹 25"/>
              <p14:cNvContentPartPr/>
              <p14:nvPr/>
            </p14:nvContentPartPr>
            <p14:xfrm>
              <a:off x="5343701" y="3034213"/>
              <a:ext cx="94721" cy="13253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343701" y="3034213"/>
                <a:ext cx="94721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墨迹 26"/>
              <p14:cNvContentPartPr/>
              <p14:nvPr/>
            </p14:nvContentPartPr>
            <p14:xfrm>
              <a:off x="5435600" y="3073692"/>
              <a:ext cx="87488" cy="36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435600" y="3073692"/>
                <a:ext cx="8748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墨迹 27"/>
              <p14:cNvContentPartPr/>
              <p14:nvPr/>
            </p14:nvContentPartPr>
            <p14:xfrm>
              <a:off x="5454473" y="3006014"/>
              <a:ext cx="14994" cy="17765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454473" y="3006014"/>
                <a:ext cx="1499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墨迹 28"/>
              <p14:cNvContentPartPr/>
              <p14:nvPr/>
            </p14:nvContentPartPr>
            <p14:xfrm>
              <a:off x="5116688" y="3355682"/>
              <a:ext cx="98778" cy="25097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116688" y="3355682"/>
                <a:ext cx="9877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墨迹 29"/>
              <p14:cNvContentPartPr/>
              <p14:nvPr/>
            </p14:nvContentPartPr>
            <p14:xfrm>
              <a:off x="5187244" y="3444333"/>
              <a:ext cx="101600" cy="13412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187244" y="3444333"/>
                <a:ext cx="101600" cy="134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墨迹 30"/>
              <p14:cNvContentPartPr/>
              <p14:nvPr/>
            </p14:nvContentPartPr>
            <p14:xfrm>
              <a:off x="5359223" y="3496677"/>
              <a:ext cx="65088" cy="12125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359223" y="3496677"/>
                <a:ext cx="65088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墨迹 31"/>
              <p14:cNvContentPartPr/>
              <p14:nvPr/>
            </p14:nvContentPartPr>
            <p14:xfrm>
              <a:off x="5435600" y="3344402"/>
              <a:ext cx="90311" cy="10715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435600" y="3344402"/>
                <a:ext cx="90311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墨迹 32"/>
              <p14:cNvContentPartPr/>
              <p14:nvPr/>
            </p14:nvContentPartPr>
            <p14:xfrm>
              <a:off x="5503333" y="3344402"/>
              <a:ext cx="84667" cy="36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503333" y="3344402"/>
                <a:ext cx="8466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墨迹 33"/>
              <p14:cNvContentPartPr/>
              <p14:nvPr/>
            </p14:nvContentPartPr>
            <p14:xfrm>
              <a:off x="5554133" y="3293644"/>
              <a:ext cx="16934" cy="17765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554133" y="3293644"/>
                <a:ext cx="1693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墨迹 34"/>
              <p14:cNvContentPartPr/>
              <p14:nvPr/>
            </p14:nvContentPartPr>
            <p14:xfrm>
              <a:off x="6759222" y="3192128"/>
              <a:ext cx="74788" cy="23123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759222" y="3192128"/>
                <a:ext cx="7478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墨迹 35"/>
              <p14:cNvContentPartPr/>
              <p14:nvPr/>
            </p14:nvContentPartPr>
            <p14:xfrm>
              <a:off x="6835422" y="3089025"/>
              <a:ext cx="90311" cy="27035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835422" y="3089025"/>
                <a:ext cx="90311" cy="270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墨迹 36"/>
              <p14:cNvContentPartPr/>
              <p14:nvPr/>
            </p14:nvContentPartPr>
            <p14:xfrm>
              <a:off x="6933318" y="3178028"/>
              <a:ext cx="88371" cy="19104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933318" y="3178028"/>
                <a:ext cx="88371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墨迹 37"/>
              <p14:cNvContentPartPr/>
              <p14:nvPr/>
            </p14:nvContentPartPr>
            <p14:xfrm>
              <a:off x="7038622" y="3210457"/>
              <a:ext cx="82197" cy="13394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038622" y="3210457"/>
                <a:ext cx="82197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墨迹 38"/>
              <p14:cNvContentPartPr/>
              <p14:nvPr/>
            </p14:nvContentPartPr>
            <p14:xfrm>
              <a:off x="7106355" y="3254166"/>
              <a:ext cx="110067" cy="11279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106355" y="3254166"/>
                <a:ext cx="110067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墨迹 39"/>
              <p14:cNvContentPartPr/>
              <p14:nvPr/>
            </p14:nvContentPartPr>
            <p14:xfrm>
              <a:off x="7151511" y="3276725"/>
              <a:ext cx="45156" cy="18893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151511" y="3276725"/>
                <a:ext cx="4515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墨迹 40"/>
              <p14:cNvContentPartPr/>
              <p14:nvPr/>
            </p14:nvContentPartPr>
            <p14:xfrm>
              <a:off x="2209270" y="1168849"/>
              <a:ext cx="342018" cy="34825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209270" y="1168849"/>
                <a:ext cx="342018" cy="348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墨迹 41"/>
              <p14:cNvContentPartPr/>
              <p14:nvPr/>
            </p14:nvContentPartPr>
            <p14:xfrm>
              <a:off x="5147733" y="1832935"/>
              <a:ext cx="265289" cy="39478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147733" y="1832935"/>
                <a:ext cx="265289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墨迹 42"/>
              <p14:cNvContentPartPr/>
              <p14:nvPr/>
            </p14:nvContentPartPr>
            <p14:xfrm>
              <a:off x="9949568" y="3851985"/>
              <a:ext cx="1257476" cy="3383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949568" y="3851985"/>
                <a:ext cx="125747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墨迹 43"/>
              <p14:cNvContentPartPr/>
              <p14:nvPr/>
            </p14:nvContentPartPr>
            <p14:xfrm>
              <a:off x="7577666" y="2560470"/>
              <a:ext cx="69144" cy="14663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577666" y="2560470"/>
                <a:ext cx="691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墨迹 44"/>
              <p14:cNvContentPartPr/>
              <p14:nvPr/>
            </p14:nvContentPartPr>
            <p14:xfrm>
              <a:off x="7666566" y="2549190"/>
              <a:ext cx="74789" cy="14275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666566" y="2549190"/>
                <a:ext cx="74789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墨迹 45"/>
              <p14:cNvContentPartPr/>
              <p14:nvPr/>
            </p14:nvContentPartPr>
            <p14:xfrm>
              <a:off x="7730066" y="2549190"/>
              <a:ext cx="25400" cy="211493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730066" y="2549190"/>
                <a:ext cx="2540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墨迹 46"/>
              <p14:cNvContentPartPr/>
              <p14:nvPr/>
            </p14:nvContentPartPr>
            <p14:xfrm>
              <a:off x="7808206" y="2588669"/>
              <a:ext cx="64382" cy="3383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808206" y="2588669"/>
                <a:ext cx="6438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墨迹 47"/>
              <p14:cNvContentPartPr/>
              <p14:nvPr/>
            </p14:nvContentPartPr>
            <p14:xfrm>
              <a:off x="7802915" y="2645067"/>
              <a:ext cx="88018" cy="1691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802915" y="2645067"/>
                <a:ext cx="8801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" name="墨迹 48"/>
              <p14:cNvContentPartPr/>
              <p14:nvPr/>
            </p14:nvContentPartPr>
            <p14:xfrm>
              <a:off x="7862711" y="2557650"/>
              <a:ext cx="88371" cy="183294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862711" y="2557650"/>
                <a:ext cx="8837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墨迹 49"/>
              <p14:cNvContentPartPr/>
              <p14:nvPr/>
            </p14:nvContentPartPr>
            <p14:xfrm>
              <a:off x="7936088" y="2557650"/>
              <a:ext cx="79022" cy="1410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936088" y="2557650"/>
                <a:ext cx="790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墨迹 50"/>
              <p14:cNvContentPartPr/>
              <p14:nvPr/>
            </p14:nvContentPartPr>
            <p14:xfrm>
              <a:off x="8133644" y="682416"/>
              <a:ext cx="79022" cy="1409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133644" y="682416"/>
                <a:ext cx="790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2" name="墨迹 51"/>
              <p14:cNvContentPartPr/>
              <p14:nvPr/>
            </p14:nvContentPartPr>
            <p14:xfrm>
              <a:off x="8231011" y="3245001"/>
              <a:ext cx="83256" cy="21960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231011" y="3245001"/>
                <a:ext cx="83256" cy="21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墨迹 52"/>
              <p14:cNvContentPartPr/>
              <p14:nvPr/>
            </p14:nvContentPartPr>
            <p14:xfrm>
              <a:off x="8308622" y="3290472"/>
              <a:ext cx="118533" cy="13852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308622" y="3290472"/>
                <a:ext cx="118533" cy="138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墨迹 53"/>
              <p14:cNvContentPartPr/>
              <p14:nvPr/>
            </p14:nvContentPartPr>
            <p14:xfrm>
              <a:off x="8489244" y="3282365"/>
              <a:ext cx="201259" cy="14452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489244" y="3282365"/>
                <a:ext cx="201259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5" name="墨迹 54"/>
              <p14:cNvContentPartPr/>
              <p14:nvPr/>
            </p14:nvContentPartPr>
            <p14:xfrm>
              <a:off x="8742538" y="3347222"/>
              <a:ext cx="141817" cy="12689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742538" y="3347222"/>
                <a:ext cx="141817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墨迹 55"/>
              <p14:cNvContentPartPr/>
              <p14:nvPr/>
            </p14:nvContentPartPr>
            <p14:xfrm>
              <a:off x="4670248" y="3806161"/>
              <a:ext cx="779463" cy="4582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670248" y="3806161"/>
                <a:ext cx="779463" cy="45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墨迹 56"/>
              <p14:cNvContentPartPr/>
              <p14:nvPr/>
            </p14:nvContentPartPr>
            <p14:xfrm>
              <a:off x="8991600" y="3801226"/>
              <a:ext cx="479777" cy="3665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991600" y="3801226"/>
                <a:ext cx="47977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墨迹 57"/>
              <p14:cNvContentPartPr/>
              <p14:nvPr/>
            </p14:nvContentPartPr>
            <p14:xfrm>
              <a:off x="8104011" y="1931103"/>
              <a:ext cx="134761" cy="3154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104011" y="1931103"/>
                <a:ext cx="134761" cy="31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墨迹 58"/>
              <p14:cNvContentPartPr/>
              <p14:nvPr/>
            </p14:nvContentPartPr>
            <p14:xfrm>
              <a:off x="8082844" y="2002129"/>
              <a:ext cx="56444" cy="24797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082844" y="2002129"/>
                <a:ext cx="56444" cy="247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墨迹 59"/>
              <p14:cNvContentPartPr/>
              <p14:nvPr/>
            </p14:nvContentPartPr>
            <p14:xfrm>
              <a:off x="8099777" y="2031738"/>
              <a:ext cx="146756" cy="12636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099777" y="2031738"/>
                <a:ext cx="146756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1" name="墨迹 60"/>
              <p14:cNvContentPartPr/>
              <p14:nvPr/>
            </p14:nvContentPartPr>
            <p14:xfrm>
              <a:off x="8263466" y="1897264"/>
              <a:ext cx="59972" cy="10292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263466" y="1897264"/>
                <a:ext cx="59972" cy="102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" name="墨迹 61"/>
              <p14:cNvContentPartPr/>
              <p14:nvPr/>
            </p14:nvContentPartPr>
            <p14:xfrm>
              <a:off x="8308622" y="1940092"/>
              <a:ext cx="107244" cy="3383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308622" y="1940092"/>
                <a:ext cx="1072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" name="墨迹 62"/>
              <p14:cNvContentPartPr/>
              <p14:nvPr/>
            </p14:nvContentPartPr>
            <p14:xfrm>
              <a:off x="8379177" y="1835755"/>
              <a:ext cx="31045" cy="18047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379177" y="1835755"/>
                <a:ext cx="3104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4" name="墨迹 63"/>
              <p14:cNvContentPartPr/>
              <p14:nvPr/>
            </p14:nvContentPartPr>
            <p14:xfrm>
              <a:off x="8436680" y="2007769"/>
              <a:ext cx="204964" cy="564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436680" y="2007769"/>
                <a:ext cx="20496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墨迹 64"/>
              <p14:cNvContentPartPr/>
              <p14:nvPr/>
            </p14:nvContentPartPr>
            <p14:xfrm>
              <a:off x="8621888" y="1935862"/>
              <a:ext cx="110067" cy="153684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621888" y="1935862"/>
                <a:ext cx="110067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6" name="墨迹 65"/>
              <p14:cNvContentPartPr/>
              <p14:nvPr/>
            </p14:nvContentPartPr>
            <p14:xfrm>
              <a:off x="8788400" y="1849855"/>
              <a:ext cx="98777" cy="7049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788400" y="1849855"/>
                <a:ext cx="98777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墨迹 66"/>
              <p14:cNvContentPartPr/>
              <p14:nvPr/>
            </p14:nvContentPartPr>
            <p14:xfrm>
              <a:off x="8754533" y="1934452"/>
              <a:ext cx="50800" cy="22629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754533" y="1934452"/>
                <a:ext cx="50800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8" name="墨迹 67"/>
              <p14:cNvContentPartPr/>
              <p14:nvPr/>
            </p14:nvContentPartPr>
            <p14:xfrm>
              <a:off x="8771466" y="1975869"/>
              <a:ext cx="121356" cy="11649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771466" y="1975869"/>
                <a:ext cx="121356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墨迹 68"/>
              <p14:cNvContentPartPr/>
              <p14:nvPr/>
            </p14:nvContentPartPr>
            <p14:xfrm>
              <a:off x="8901288" y="1804736"/>
              <a:ext cx="67734" cy="17483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901288" y="1804736"/>
                <a:ext cx="677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" name="墨迹 69"/>
              <p14:cNvContentPartPr/>
              <p14:nvPr/>
            </p14:nvContentPartPr>
            <p14:xfrm>
              <a:off x="8980311" y="1861134"/>
              <a:ext cx="84666" cy="36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980311" y="1861134"/>
                <a:ext cx="846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墨迹 70"/>
              <p14:cNvContentPartPr/>
              <p14:nvPr/>
            </p14:nvContentPartPr>
            <p14:xfrm>
              <a:off x="9028288" y="1786407"/>
              <a:ext cx="31044" cy="17060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028288" y="1786407"/>
                <a:ext cx="31044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2" name="墨迹 71"/>
              <p14:cNvContentPartPr/>
              <p14:nvPr/>
            </p14:nvContentPartPr>
            <p14:xfrm>
              <a:off x="8291688" y="2735304"/>
              <a:ext cx="108832" cy="3665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291688" y="2735304"/>
                <a:ext cx="10883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3" name="墨迹 72"/>
              <p14:cNvContentPartPr/>
              <p14:nvPr/>
            </p14:nvContentPartPr>
            <p14:xfrm>
              <a:off x="8286044" y="2774782"/>
              <a:ext cx="189088" cy="21607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286044" y="2774782"/>
                <a:ext cx="189088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4" name="墨迹 73"/>
              <p14:cNvContentPartPr/>
              <p14:nvPr/>
            </p14:nvContentPartPr>
            <p14:xfrm>
              <a:off x="8497534" y="2797342"/>
              <a:ext cx="65088" cy="12971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497534" y="2797342"/>
                <a:ext cx="6508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墨迹 74"/>
              <p14:cNvContentPartPr/>
              <p14:nvPr/>
            </p14:nvContentPartPr>
            <p14:xfrm>
              <a:off x="8551333" y="2827832"/>
              <a:ext cx="152400" cy="12460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551333" y="2827832"/>
                <a:ext cx="152400" cy="124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6" name="墨迹 75"/>
              <p14:cNvContentPartPr/>
              <p14:nvPr/>
            </p14:nvContentPartPr>
            <p14:xfrm>
              <a:off x="8747125" y="2701465"/>
              <a:ext cx="75141" cy="36376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8747125" y="2701465"/>
                <a:ext cx="75141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7" name="墨迹 76"/>
              <p14:cNvContentPartPr/>
              <p14:nvPr/>
            </p14:nvContentPartPr>
            <p14:xfrm>
              <a:off x="8895644" y="2645067"/>
              <a:ext cx="11288" cy="34402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895644" y="2645067"/>
                <a:ext cx="1128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8" name="墨迹 77"/>
              <p14:cNvContentPartPr/>
              <p14:nvPr/>
            </p14:nvContentPartPr>
            <p14:xfrm>
              <a:off x="8852428" y="2825541"/>
              <a:ext cx="170216" cy="22277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852428" y="2825541"/>
                <a:ext cx="17021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9" name="墨迹 78"/>
              <p14:cNvContentPartPr/>
              <p14:nvPr/>
            </p14:nvContentPartPr>
            <p14:xfrm>
              <a:off x="9571213" y="1744637"/>
              <a:ext cx="233187" cy="30825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571213" y="1744637"/>
                <a:ext cx="233187" cy="30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0" name="墨迹 79"/>
              <p14:cNvContentPartPr/>
              <p14:nvPr/>
            </p14:nvContentPartPr>
            <p14:xfrm>
              <a:off x="9544755" y="2709220"/>
              <a:ext cx="251178" cy="31935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544755" y="2709220"/>
                <a:ext cx="251178" cy="319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1" name="墨迹 80"/>
              <p14:cNvContentPartPr/>
              <p14:nvPr/>
            </p14:nvContentPartPr>
            <p14:xfrm>
              <a:off x="8207022" y="4038098"/>
              <a:ext cx="28222" cy="564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207022" y="4038098"/>
                <a:ext cx="282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2" name="墨迹 81"/>
              <p14:cNvContentPartPr/>
              <p14:nvPr/>
            </p14:nvContentPartPr>
            <p14:xfrm>
              <a:off x="7455252" y="906245"/>
              <a:ext cx="194557" cy="27053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455252" y="906245"/>
                <a:ext cx="194557" cy="270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3" name="墨迹 82"/>
              <p14:cNvContentPartPr/>
              <p14:nvPr/>
            </p14:nvContentPartPr>
            <p14:xfrm>
              <a:off x="7509933" y="1142060"/>
              <a:ext cx="140406" cy="23969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509933" y="1142060"/>
                <a:ext cx="140406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4" name="墨迹 83"/>
              <p14:cNvContentPartPr/>
              <p14:nvPr/>
            </p14:nvContentPartPr>
            <p14:xfrm>
              <a:off x="7461955" y="1240756"/>
              <a:ext cx="231422" cy="17853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461955" y="1240756"/>
                <a:ext cx="23142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5" name="墨迹 84"/>
              <p14:cNvContentPartPr/>
              <p14:nvPr/>
            </p14:nvContentPartPr>
            <p14:xfrm>
              <a:off x="7644518" y="1100466"/>
              <a:ext cx="395993" cy="24251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644518" y="1100466"/>
                <a:ext cx="395993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6" name="墨迹 85"/>
              <p14:cNvContentPartPr/>
              <p14:nvPr/>
            </p14:nvContentPartPr>
            <p14:xfrm>
              <a:off x="7565848" y="5041983"/>
              <a:ext cx="313796" cy="19333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565848" y="5041983"/>
                <a:ext cx="313796" cy="193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7" name="墨迹 86"/>
              <p14:cNvContentPartPr/>
              <p14:nvPr/>
            </p14:nvContentPartPr>
            <p14:xfrm>
              <a:off x="6548966" y="5641212"/>
              <a:ext cx="1014589" cy="4934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548966" y="5641212"/>
                <a:ext cx="1014589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8" name="墨迹 87"/>
              <p14:cNvContentPartPr/>
              <p14:nvPr/>
            </p14:nvContentPartPr>
            <p14:xfrm>
              <a:off x="5981347" y="5185798"/>
              <a:ext cx="267053" cy="36182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981347" y="5185798"/>
                <a:ext cx="267053" cy="361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9" name="墨迹 88"/>
              <p14:cNvContentPartPr/>
              <p14:nvPr/>
            </p14:nvContentPartPr>
            <p14:xfrm>
              <a:off x="6248400" y="5305291"/>
              <a:ext cx="33866" cy="10891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248400" y="5305291"/>
                <a:ext cx="33866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0" name="墨迹 89"/>
              <p14:cNvContentPartPr/>
              <p14:nvPr/>
            </p14:nvContentPartPr>
            <p14:xfrm>
              <a:off x="6217355" y="5442409"/>
              <a:ext cx="25400" cy="9341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6217355" y="5442409"/>
                <a:ext cx="25400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1" name="墨迹 90"/>
              <p14:cNvContentPartPr/>
              <p14:nvPr/>
            </p14:nvContentPartPr>
            <p14:xfrm>
              <a:off x="6355644" y="5303529"/>
              <a:ext cx="39511" cy="7966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6355644" y="5303529"/>
                <a:ext cx="39511" cy="79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" name="墨迹 91"/>
              <p14:cNvContentPartPr/>
              <p14:nvPr/>
            </p14:nvContentPartPr>
            <p14:xfrm>
              <a:off x="6434666" y="5215231"/>
              <a:ext cx="318206" cy="20197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6434666" y="5215231"/>
                <a:ext cx="318206" cy="201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3" name="墨迹 92"/>
              <p14:cNvContentPartPr/>
              <p14:nvPr/>
            </p14:nvContentPartPr>
            <p14:xfrm>
              <a:off x="3276600" y="5194258"/>
              <a:ext cx="19755" cy="5921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276600" y="5194258"/>
                <a:ext cx="19755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4" name="墨迹 93"/>
              <p14:cNvContentPartPr/>
              <p14:nvPr/>
            </p14:nvContentPartPr>
            <p14:xfrm>
              <a:off x="3203222" y="5318333"/>
              <a:ext cx="47978" cy="10891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203222" y="5318333"/>
                <a:ext cx="47978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5" name="墨迹 94"/>
              <p14:cNvContentPartPr/>
              <p14:nvPr/>
            </p14:nvContentPartPr>
            <p14:xfrm>
              <a:off x="3302000" y="5239376"/>
              <a:ext cx="104422" cy="18417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302000" y="5239376"/>
                <a:ext cx="104422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6" name="墨迹 95"/>
              <p14:cNvContentPartPr/>
              <p14:nvPr/>
            </p14:nvContentPartPr>
            <p14:xfrm>
              <a:off x="3482622" y="5267575"/>
              <a:ext cx="84666" cy="15932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482622" y="5267575"/>
                <a:ext cx="84666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7" name="墨迹 96"/>
              <p14:cNvContentPartPr/>
              <p14:nvPr/>
            </p14:nvContentPartPr>
            <p14:xfrm>
              <a:off x="3592688" y="5169936"/>
              <a:ext cx="79023" cy="13711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592688" y="5169936"/>
                <a:ext cx="79023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8" name="墨迹 97"/>
              <p14:cNvContentPartPr/>
              <p14:nvPr/>
            </p14:nvContentPartPr>
            <p14:xfrm>
              <a:off x="3668888" y="5216817"/>
              <a:ext cx="79023" cy="564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668888" y="5216817"/>
                <a:ext cx="790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9" name="墨迹 98"/>
              <p14:cNvContentPartPr/>
              <p14:nvPr/>
            </p14:nvContentPartPr>
            <p14:xfrm>
              <a:off x="3716866" y="5158656"/>
              <a:ext cx="14111" cy="17941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716866" y="5158656"/>
                <a:ext cx="14111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0" name="墨迹 99"/>
              <p14:cNvContentPartPr/>
              <p14:nvPr/>
            </p14:nvContentPartPr>
            <p14:xfrm>
              <a:off x="3710516" y="5323973"/>
              <a:ext cx="319617" cy="3383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710516" y="5323973"/>
                <a:ext cx="31961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1" name="墨迹 100"/>
              <p14:cNvContentPartPr/>
              <p14:nvPr/>
            </p14:nvContentPartPr>
            <p14:xfrm>
              <a:off x="4001911" y="5224396"/>
              <a:ext cx="124177" cy="20391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001911" y="5224396"/>
                <a:ext cx="124177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2" name="墨迹 101"/>
              <p14:cNvContentPartPr/>
              <p14:nvPr/>
            </p14:nvContentPartPr>
            <p14:xfrm>
              <a:off x="4172655" y="5243253"/>
              <a:ext cx="167922" cy="15403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172655" y="5243253"/>
                <a:ext cx="167922" cy="154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3" name="墨迹 102"/>
              <p14:cNvContentPartPr/>
              <p14:nvPr/>
            </p14:nvContentPartPr>
            <p14:xfrm>
              <a:off x="4404783" y="5191438"/>
              <a:ext cx="278165" cy="212903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404783" y="5191438"/>
                <a:ext cx="278165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墨迹 103"/>
              <p14:cNvContentPartPr/>
              <p14:nvPr/>
            </p14:nvContentPartPr>
            <p14:xfrm>
              <a:off x="4690533" y="5269514"/>
              <a:ext cx="135467" cy="12213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690533" y="5269514"/>
                <a:ext cx="135467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墨迹 104"/>
              <p14:cNvContentPartPr/>
              <p14:nvPr/>
            </p14:nvContentPartPr>
            <p14:xfrm>
              <a:off x="3375377" y="5560845"/>
              <a:ext cx="189089" cy="22929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375377" y="5560845"/>
                <a:ext cx="189089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墨迹 105"/>
              <p14:cNvContentPartPr/>
              <p14:nvPr/>
            </p14:nvContentPartPr>
            <p14:xfrm>
              <a:off x="3621969" y="5518017"/>
              <a:ext cx="89253" cy="10486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3621969" y="5518017"/>
                <a:ext cx="89253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墨迹 106"/>
              <p14:cNvContentPartPr/>
              <p14:nvPr/>
            </p14:nvContentPartPr>
            <p14:xfrm>
              <a:off x="3680177" y="5527006"/>
              <a:ext cx="79023" cy="1691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680177" y="5527006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墨迹 107"/>
              <p14:cNvContentPartPr/>
              <p14:nvPr/>
            </p14:nvContentPartPr>
            <p14:xfrm>
              <a:off x="3725333" y="5470608"/>
              <a:ext cx="16933" cy="16919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725333" y="5470608"/>
                <a:ext cx="1693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墨迹 108"/>
              <p14:cNvContentPartPr/>
              <p14:nvPr/>
            </p14:nvContentPartPr>
            <p14:xfrm>
              <a:off x="3784247" y="5662361"/>
              <a:ext cx="341841" cy="2820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3784247" y="5662361"/>
                <a:ext cx="341841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墨迹 109"/>
              <p14:cNvContentPartPr/>
              <p14:nvPr/>
            </p14:nvContentPartPr>
            <p14:xfrm>
              <a:off x="4098572" y="5570714"/>
              <a:ext cx="100894" cy="139586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098572" y="5570714"/>
                <a:ext cx="100894" cy="139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墨迹 110"/>
              <p14:cNvContentPartPr/>
              <p14:nvPr/>
            </p14:nvContentPartPr>
            <p14:xfrm>
              <a:off x="4323644" y="5504447"/>
              <a:ext cx="71437" cy="6767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323644" y="5504447"/>
                <a:ext cx="7143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墨迹 111"/>
              <p14:cNvContentPartPr/>
              <p14:nvPr/>
            </p14:nvContentPartPr>
            <p14:xfrm>
              <a:off x="4306711" y="5577764"/>
              <a:ext cx="16933" cy="17483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306711" y="5577764"/>
                <a:ext cx="169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墨迹 112"/>
              <p14:cNvContentPartPr/>
              <p14:nvPr/>
            </p14:nvContentPartPr>
            <p14:xfrm>
              <a:off x="4323644" y="5583404"/>
              <a:ext cx="99659" cy="124075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323644" y="5583404"/>
                <a:ext cx="9965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4" name="墨迹 113"/>
              <p14:cNvContentPartPr/>
              <p14:nvPr/>
            </p14:nvContentPartPr>
            <p14:xfrm>
              <a:off x="4498622" y="5467260"/>
              <a:ext cx="45155" cy="175362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498622" y="5467260"/>
                <a:ext cx="45155" cy="175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5" name="墨迹 114"/>
              <p14:cNvContentPartPr/>
              <p14:nvPr/>
            </p14:nvContentPartPr>
            <p14:xfrm>
              <a:off x="4566355" y="5510087"/>
              <a:ext cx="81845" cy="1127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566355" y="5510087"/>
                <a:ext cx="818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6" name="墨迹 115"/>
              <p14:cNvContentPartPr/>
              <p14:nvPr/>
            </p14:nvContentPartPr>
            <p14:xfrm>
              <a:off x="4605866" y="5448049"/>
              <a:ext cx="11289" cy="20585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605866" y="5448049"/>
                <a:ext cx="11289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墨迹 116"/>
              <p14:cNvContentPartPr/>
              <p14:nvPr/>
            </p14:nvContentPartPr>
            <p14:xfrm>
              <a:off x="6945488" y="6322218"/>
              <a:ext cx="217312" cy="170252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6945488" y="6322218"/>
                <a:ext cx="217312" cy="170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墨迹 117"/>
              <p14:cNvContentPartPr/>
              <p14:nvPr/>
            </p14:nvContentPartPr>
            <p14:xfrm>
              <a:off x="7250112" y="6356057"/>
              <a:ext cx="144110" cy="1127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250112" y="6356057"/>
                <a:ext cx="14411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9" name="墨迹 118"/>
              <p14:cNvContentPartPr/>
              <p14:nvPr/>
            </p14:nvContentPartPr>
            <p14:xfrm>
              <a:off x="7311496" y="6279743"/>
              <a:ext cx="43215" cy="20038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311496" y="6279743"/>
                <a:ext cx="43215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0" name="墨迹 119"/>
              <p14:cNvContentPartPr/>
              <p14:nvPr/>
            </p14:nvContentPartPr>
            <p14:xfrm>
              <a:off x="7493705" y="6258594"/>
              <a:ext cx="397228" cy="35689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493705" y="6258594"/>
                <a:ext cx="397228" cy="356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1" name="墨迹 120"/>
              <p14:cNvContentPartPr/>
              <p14:nvPr/>
            </p14:nvContentPartPr>
            <p14:xfrm>
              <a:off x="7800622" y="6274280"/>
              <a:ext cx="90311" cy="8459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800622" y="6274280"/>
                <a:ext cx="903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2" name="墨迹 121"/>
              <p14:cNvContentPartPr/>
              <p14:nvPr/>
            </p14:nvContentPartPr>
            <p14:xfrm>
              <a:off x="7902222" y="6310939"/>
              <a:ext cx="55033" cy="7895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902222" y="6310939"/>
                <a:ext cx="550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3" name="墨迹 122"/>
              <p14:cNvContentPartPr/>
              <p14:nvPr/>
            </p14:nvContentPartPr>
            <p14:xfrm>
              <a:off x="8012288" y="6364517"/>
              <a:ext cx="105012" cy="5995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012288" y="636451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4" name="墨迹 123"/>
              <p14:cNvContentPartPr/>
              <p14:nvPr/>
            </p14:nvContentPartPr>
            <p14:xfrm>
              <a:off x="4740980" y="6256479"/>
              <a:ext cx="282575" cy="25749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4740980" y="6256479"/>
                <a:ext cx="282575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5" name="墨迹 124"/>
              <p14:cNvContentPartPr/>
              <p14:nvPr/>
            </p14:nvContentPartPr>
            <p14:xfrm>
              <a:off x="8418688" y="6395536"/>
              <a:ext cx="177800" cy="20585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418688" y="6395536"/>
                <a:ext cx="17780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6" name="墨迹 125"/>
              <p14:cNvContentPartPr/>
              <p14:nvPr/>
            </p14:nvContentPartPr>
            <p14:xfrm>
              <a:off x="8453790" y="6402585"/>
              <a:ext cx="114476" cy="184704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453790" y="6402585"/>
                <a:ext cx="114476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7" name="墨迹 126"/>
              <p14:cNvContentPartPr/>
              <p14:nvPr/>
            </p14:nvContentPartPr>
            <p14:xfrm>
              <a:off x="8359422" y="5805295"/>
              <a:ext cx="152400" cy="198275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359422" y="5805295"/>
                <a:ext cx="152400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8" name="墨迹 127"/>
              <p14:cNvContentPartPr/>
              <p14:nvPr/>
            </p14:nvContentPartPr>
            <p14:xfrm>
              <a:off x="8376355" y="5802299"/>
              <a:ext cx="118534" cy="23228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376355" y="5802299"/>
                <a:ext cx="118534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9" name="墨迹 128"/>
              <p14:cNvContentPartPr/>
              <p14:nvPr/>
            </p14:nvContentPartPr>
            <p14:xfrm>
              <a:off x="9463969" y="5160419"/>
              <a:ext cx="343253" cy="245331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463969" y="5160419"/>
                <a:ext cx="343253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0" name="墨迹 129"/>
              <p14:cNvContentPartPr/>
              <p14:nvPr/>
            </p14:nvContentPartPr>
            <p14:xfrm>
              <a:off x="9863313" y="5256296"/>
              <a:ext cx="182387" cy="2255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863313" y="5256296"/>
                <a:ext cx="18238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1" name="墨迹 130"/>
              <p14:cNvContentPartPr/>
              <p14:nvPr/>
            </p14:nvContentPartPr>
            <p14:xfrm>
              <a:off x="9951155" y="5149139"/>
              <a:ext cx="50800" cy="29891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951155" y="5149139"/>
                <a:ext cx="50800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2" name="墨迹 131"/>
              <p14:cNvContentPartPr/>
              <p14:nvPr/>
            </p14:nvContentPartPr>
            <p14:xfrm>
              <a:off x="10193866" y="5100496"/>
              <a:ext cx="276578" cy="26859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193866" y="5100496"/>
                <a:ext cx="276578" cy="268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3" name="墨迹 132"/>
              <p14:cNvContentPartPr/>
              <p14:nvPr/>
            </p14:nvContentPartPr>
            <p14:xfrm>
              <a:off x="10566400" y="5020834"/>
              <a:ext cx="95955" cy="122666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566400" y="5020834"/>
                <a:ext cx="95955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4" name="墨迹 133"/>
              <p14:cNvContentPartPr/>
              <p14:nvPr/>
            </p14:nvContentPartPr>
            <p14:xfrm>
              <a:off x="10665177" y="5041983"/>
              <a:ext cx="107244" cy="2819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665177" y="5041983"/>
                <a:ext cx="107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5" name="墨迹 134"/>
              <p14:cNvContentPartPr/>
              <p14:nvPr/>
            </p14:nvContentPartPr>
            <p14:xfrm>
              <a:off x="10732911" y="4965141"/>
              <a:ext cx="25400" cy="14734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732911" y="4965141"/>
                <a:ext cx="25400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6" name="墨迹 135"/>
              <p14:cNvContentPartPr/>
              <p14:nvPr/>
            </p14:nvContentPartPr>
            <p14:xfrm>
              <a:off x="10775244" y="5205537"/>
              <a:ext cx="228600" cy="4511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775244" y="5205537"/>
                <a:ext cx="2286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7" name="墨迹 136"/>
              <p14:cNvContentPartPr/>
              <p14:nvPr/>
            </p14:nvContentPartPr>
            <p14:xfrm>
              <a:off x="10775244" y="5284494"/>
              <a:ext cx="225777" cy="3665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775244" y="5284494"/>
                <a:ext cx="22577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8" name="墨迹 137"/>
              <p14:cNvContentPartPr/>
              <p14:nvPr/>
            </p14:nvContentPartPr>
            <p14:xfrm>
              <a:off x="11125200" y="5111599"/>
              <a:ext cx="268111" cy="265953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125200" y="5111599"/>
                <a:ext cx="268111" cy="265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9" name="墨迹 138"/>
              <p14:cNvContentPartPr/>
              <p14:nvPr/>
            </p14:nvContentPartPr>
            <p14:xfrm>
              <a:off x="11458222" y="5194258"/>
              <a:ext cx="149578" cy="1691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1458222" y="5194258"/>
                <a:ext cx="1495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0" name="墨迹 139"/>
              <p14:cNvContentPartPr/>
              <p14:nvPr/>
            </p14:nvContentPartPr>
            <p14:xfrm>
              <a:off x="11525955" y="5106488"/>
              <a:ext cx="39512" cy="24004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1525955" y="5106488"/>
                <a:ext cx="39512" cy="240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1" name="墨迹 140"/>
              <p14:cNvContentPartPr/>
              <p14:nvPr/>
            </p14:nvContentPartPr>
            <p14:xfrm>
              <a:off x="11635317" y="5087101"/>
              <a:ext cx="280105" cy="273531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1635317" y="5087101"/>
                <a:ext cx="280105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2" name="墨迹 141"/>
              <p14:cNvContentPartPr/>
              <p14:nvPr/>
            </p14:nvContentPartPr>
            <p14:xfrm>
              <a:off x="11947525" y="5004619"/>
              <a:ext cx="100542" cy="127601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1947525" y="5004619"/>
                <a:ext cx="100542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3" name="墨迹 142"/>
              <p14:cNvContentPartPr/>
              <p14:nvPr/>
            </p14:nvContentPartPr>
            <p14:xfrm>
              <a:off x="12022667" y="5058902"/>
              <a:ext cx="146755" cy="11280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2022667" y="5058902"/>
                <a:ext cx="1467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4" name="墨迹 143"/>
              <p14:cNvContentPartPr/>
              <p14:nvPr/>
            </p14:nvContentPartPr>
            <p14:xfrm>
              <a:off x="12059355" y="4937647"/>
              <a:ext cx="76200" cy="231231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2059355" y="4937647"/>
                <a:ext cx="76200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5" name="墨迹 144"/>
              <p14:cNvContentPartPr/>
              <p14:nvPr/>
            </p14:nvContentPartPr>
            <p14:xfrm>
              <a:off x="8173155" y="5617243"/>
              <a:ext cx="73378" cy="459644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8173155" y="5617243"/>
                <a:ext cx="73378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6" name="墨迹 145"/>
              <p14:cNvContentPartPr/>
              <p14:nvPr/>
            </p14:nvContentPartPr>
            <p14:xfrm>
              <a:off x="8135937" y="5927432"/>
              <a:ext cx="251707" cy="18681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135937" y="5927432"/>
                <a:ext cx="251707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7" name="墨迹 146"/>
              <p14:cNvContentPartPr/>
              <p14:nvPr/>
            </p14:nvContentPartPr>
            <p14:xfrm>
              <a:off x="9587088" y="5777977"/>
              <a:ext cx="14112" cy="2820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9587088" y="5777977"/>
                <a:ext cx="1411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8" name="墨迹 147"/>
              <p14:cNvContentPartPr/>
              <p14:nvPr/>
            </p14:nvContentPartPr>
            <p14:xfrm>
              <a:off x="9539111" y="5758238"/>
              <a:ext cx="307622" cy="25097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9539111" y="5758238"/>
                <a:ext cx="30762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9" name="墨迹 148"/>
              <p14:cNvContentPartPr/>
              <p14:nvPr/>
            </p14:nvContentPartPr>
            <p14:xfrm>
              <a:off x="9708444" y="5921792"/>
              <a:ext cx="22578" cy="81778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9708444" y="5921792"/>
                <a:ext cx="22578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0" name="墨迹 149"/>
              <p14:cNvContentPartPr/>
              <p14:nvPr/>
            </p14:nvContentPartPr>
            <p14:xfrm>
              <a:off x="9951155" y="5820276"/>
              <a:ext cx="174978" cy="3383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9951155" y="5820276"/>
                <a:ext cx="1749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1" name="墨迹 150"/>
              <p14:cNvContentPartPr/>
              <p14:nvPr/>
            </p14:nvContentPartPr>
            <p14:xfrm>
              <a:off x="10025944" y="5737970"/>
              <a:ext cx="26811" cy="226121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0025944" y="5737970"/>
                <a:ext cx="26811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2" name="墨迹 151"/>
              <p14:cNvContentPartPr/>
              <p14:nvPr/>
            </p14:nvContentPartPr>
            <p14:xfrm>
              <a:off x="10199511" y="5769694"/>
              <a:ext cx="190500" cy="17888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0199511" y="5769694"/>
                <a:ext cx="190500" cy="178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3" name="墨迹 152"/>
              <p14:cNvContentPartPr/>
              <p14:nvPr/>
            </p14:nvContentPartPr>
            <p14:xfrm>
              <a:off x="10470444" y="5663771"/>
              <a:ext cx="98777" cy="3806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470444" y="5663771"/>
                <a:ext cx="98777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4" name="墨迹 153"/>
              <p14:cNvContentPartPr/>
              <p14:nvPr/>
            </p14:nvContentPartPr>
            <p14:xfrm>
              <a:off x="10524067" y="5816046"/>
              <a:ext cx="214488" cy="2114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0524067" y="5816046"/>
                <a:ext cx="21448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5" name="墨迹 154"/>
              <p14:cNvContentPartPr/>
              <p14:nvPr/>
            </p14:nvContentPartPr>
            <p14:xfrm>
              <a:off x="10658122" y="5735679"/>
              <a:ext cx="49389" cy="217132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658122" y="5735679"/>
                <a:ext cx="4938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6" name="墨迹 155"/>
              <p14:cNvContentPartPr/>
              <p14:nvPr/>
            </p14:nvContentPartPr>
            <p14:xfrm>
              <a:off x="10799762" y="5686330"/>
              <a:ext cx="226660" cy="260841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0799762" y="5686330"/>
                <a:ext cx="226660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7" name="墨迹 156"/>
              <p14:cNvContentPartPr/>
              <p14:nvPr/>
            </p14:nvContentPartPr>
            <p14:xfrm>
              <a:off x="11072636" y="5611603"/>
              <a:ext cx="80786" cy="126896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1072636" y="5611603"/>
                <a:ext cx="80786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58" name="墨迹 157"/>
              <p14:cNvContentPartPr/>
              <p14:nvPr/>
            </p14:nvContentPartPr>
            <p14:xfrm>
              <a:off x="11153422" y="5641212"/>
              <a:ext cx="104423" cy="2114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1153422" y="5641212"/>
                <a:ext cx="104423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9" name="墨迹 158"/>
              <p14:cNvContentPartPr/>
              <p14:nvPr/>
            </p14:nvContentPartPr>
            <p14:xfrm>
              <a:off x="11212688" y="5568600"/>
              <a:ext cx="47977" cy="15861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1212688" y="5568600"/>
                <a:ext cx="47977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0" name="墨迹 159"/>
              <p14:cNvContentPartPr/>
              <p14:nvPr/>
            </p14:nvContentPartPr>
            <p14:xfrm>
              <a:off x="11187288" y="5825916"/>
              <a:ext cx="194733" cy="2819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1187288" y="5825916"/>
                <a:ext cx="1947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1" name="墨迹 160"/>
              <p14:cNvContentPartPr/>
              <p14:nvPr/>
            </p14:nvContentPartPr>
            <p14:xfrm>
              <a:off x="11176000" y="5904873"/>
              <a:ext cx="225777" cy="3101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1176000" y="5904873"/>
                <a:ext cx="225777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2" name="墨迹 161"/>
              <p14:cNvContentPartPr/>
              <p14:nvPr/>
            </p14:nvContentPartPr>
            <p14:xfrm>
              <a:off x="11469511" y="5735679"/>
              <a:ext cx="259644" cy="206381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1469511" y="5735679"/>
                <a:ext cx="259644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3" name="墨迹 162"/>
              <p14:cNvContentPartPr/>
              <p14:nvPr/>
            </p14:nvContentPartPr>
            <p14:xfrm>
              <a:off x="11712222" y="5820276"/>
              <a:ext cx="121356" cy="15227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1712222" y="5820276"/>
                <a:ext cx="121356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4" name="墨迹 163"/>
              <p14:cNvContentPartPr/>
              <p14:nvPr/>
            </p14:nvContentPartPr>
            <p14:xfrm>
              <a:off x="11875911" y="5666767"/>
              <a:ext cx="33867" cy="356542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1875911" y="5666767"/>
                <a:ext cx="33867" cy="356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5" name="墨迹 164"/>
              <p14:cNvContentPartPr/>
              <p14:nvPr/>
            </p14:nvContentPartPr>
            <p14:xfrm>
              <a:off x="12118622" y="5615128"/>
              <a:ext cx="16933" cy="315123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2118622" y="5615128"/>
                <a:ext cx="16933" cy="315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6" name="墨迹 165"/>
              <p14:cNvContentPartPr/>
              <p14:nvPr/>
            </p14:nvContentPartPr>
            <p14:xfrm>
              <a:off x="12062177" y="5797716"/>
              <a:ext cx="115711" cy="157915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2062177" y="5797716"/>
                <a:ext cx="11571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7" name="墨迹 166"/>
              <p14:cNvContentPartPr/>
              <p14:nvPr/>
            </p14:nvContentPartPr>
            <p14:xfrm>
              <a:off x="11153422" y="6260180"/>
              <a:ext cx="228600" cy="2820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1153422" y="6260180"/>
                <a:ext cx="228600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8" name="墨迹 167"/>
              <p14:cNvContentPartPr/>
              <p14:nvPr/>
            </p14:nvContentPartPr>
            <p14:xfrm>
              <a:off x="11271955" y="6181223"/>
              <a:ext cx="50800" cy="248152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1271955" y="6181223"/>
                <a:ext cx="50800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69" name="墨迹 168"/>
              <p14:cNvContentPartPr/>
              <p14:nvPr/>
            </p14:nvContentPartPr>
            <p14:xfrm>
              <a:off x="11430000" y="6220702"/>
              <a:ext cx="254000" cy="188934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430000" y="6220702"/>
                <a:ext cx="25400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0" name="墨迹 169"/>
              <p14:cNvContentPartPr/>
              <p14:nvPr/>
            </p14:nvContentPartPr>
            <p14:xfrm>
              <a:off x="11733564" y="6203783"/>
              <a:ext cx="97190" cy="90237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733564" y="6203783"/>
                <a:ext cx="9719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1" name="墨迹 170"/>
              <p14:cNvContentPartPr/>
              <p14:nvPr/>
            </p14:nvContentPartPr>
            <p14:xfrm>
              <a:off x="11836400" y="6215062"/>
              <a:ext cx="90311" cy="5640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836400" y="6215062"/>
                <a:ext cx="903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2" name="墨迹 171"/>
              <p14:cNvContentPartPr/>
              <p14:nvPr/>
            </p14:nvContentPartPr>
            <p14:xfrm>
              <a:off x="11878732" y="6141744"/>
              <a:ext cx="25400" cy="180474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878732" y="6141744"/>
                <a:ext cx="254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3" name="墨迹 172"/>
              <p14:cNvContentPartPr/>
              <p14:nvPr/>
            </p14:nvContentPartPr>
            <p14:xfrm>
              <a:off x="11278481" y="5721051"/>
              <a:ext cx="210786" cy="30789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278481" y="5721051"/>
                <a:ext cx="210786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4" name="墨迹 173"/>
              <p14:cNvContentPartPr/>
              <p14:nvPr/>
            </p14:nvContentPartPr>
            <p14:xfrm>
              <a:off x="10621610" y="5692499"/>
              <a:ext cx="263701" cy="257493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621610" y="5692499"/>
                <a:ext cx="263701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5" name="墨迹 174"/>
              <p14:cNvContentPartPr/>
              <p14:nvPr/>
            </p14:nvContentPartPr>
            <p14:xfrm>
              <a:off x="10017477" y="5671526"/>
              <a:ext cx="283634" cy="255906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017477" y="5671526"/>
                <a:ext cx="283634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6" name="墨迹 175"/>
              <p14:cNvContentPartPr/>
              <p14:nvPr/>
            </p14:nvContentPartPr>
            <p14:xfrm>
              <a:off x="9259181" y="5174166"/>
              <a:ext cx="138819" cy="1026796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9259181" y="5174166"/>
                <a:ext cx="138819" cy="102679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22_1#89d377f5e?sp=1&amp;vop=1&amp;pid=4b86fb2ea&amp;color=0,0,0&amp;vtp=1&amp;bt=1&amp;bbb=1&amp;hb=1"/>
              <p:cNvSpPr/>
              <p:nvPr/>
            </p:nvSpPr>
            <p:spPr>
              <a:xfrm>
                <a:off x="484468" y="306824"/>
                <a:ext cx="10899648" cy="863600"/>
              </a:xfrm>
              <a:prstGeom prst="rect">
                <a:avLst/>
              </a:prstGeom>
              <a:blipFill rotWithShape="1">
                <a:blip r:embed="rId3"/>
                <a:stretch>
                  <a:fillRect l="-1398" t="-2113" r="-224"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2" name="QC_5_BD.22_1#89d377f5e?sp=1&amp;vop=1&amp;pid=4b86fb2ea&amp;color=0,0,0&amp;vtp=1&amp;bt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484468" y="306824"/>
                <a:ext cx="10899648" cy="863600"/>
              </a:xfrm>
              <a:prstGeom prst="rect">
                <a:avLst/>
              </a:prstGeom>
              <a:blipFill rotWithShape="1">
                <a:blip r:embed="rId4"/>
                <a:stretch>
                  <a:fillRect l="-1398" t="-2113" r="-224" b="-12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22_2#89d377f5e?vop=1&amp;pid=4b86fb2ea&amp;color=0,0,0&amp;vtp=1&amp;bbb=1&amp;hb=1"/>
              <p:cNvSpPr/>
              <p:nvPr/>
            </p:nvSpPr>
            <p:spPr>
              <a:xfrm>
                <a:off x="385613" y="1309028"/>
                <a:ext cx="10899648" cy="1727200"/>
              </a:xfrm>
              <a:prstGeom prst="rect">
                <a:avLst/>
              </a:prstGeom>
              <a:blipFill rotWithShape="1">
                <a:blip r:embed="rId5"/>
                <a:stretch>
                  <a:fillRect l="-1398" b="-6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3" name="QC_5_BD.22_2#89d377f5e?vop=1&amp;pid=4b86fb2ea&amp;color=0,0,0&amp;vtp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385613" y="1309028"/>
                <a:ext cx="10899648" cy="1727200"/>
              </a:xfrm>
              <a:prstGeom prst="rect">
                <a:avLst/>
              </a:prstGeom>
              <a:blipFill rotWithShape="1">
                <a:blip r:embed="rId6"/>
                <a:stretch>
                  <a:fillRect l="-1398" b="-6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QC_5_AN.23_1#89d377f5e.bracket?vop=1&amp;pid=4b86fb2ea&amp;color=0,0,0&amp;vpa=7&amp;vtp=1&amp;bbb=1"/>
          <p:cNvSpPr/>
          <p:nvPr/>
        </p:nvSpPr>
        <p:spPr>
          <a:xfrm>
            <a:off x="2877130" y="2631797"/>
            <a:ext cx="438150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SimHei" pitchFamily="34" charset="0"/>
                <a:ea typeface="SimHei" pitchFamily="34" charset="0"/>
                <a:cs typeface="SimHei" pitchFamily="34" charset="0"/>
              </a:rPr>
              <a:t>CD</a:t>
            </a:r>
            <a:endParaRPr lang="en-US" altLang="zh-CN" sz="2000" dirty="0"/>
          </a:p>
        </p:txBody>
      </p:sp>
      <p:pic>
        <p:nvPicPr>
          <p:cNvPr id="5" name="QC_5_BD.22_3#89d377f5e?htil=4&amp;vop=1&amp;pid=4b86fb2ea&amp;color=0,0,0&amp;tib=255,255,255&amp;vtp=1" descr="preencoded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0268" y="2773750"/>
            <a:ext cx="6746119" cy="20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22_4#89d377f5e.choices?htil=4&amp;vop=1&amp;pid=4b86fb2ea&amp;color=0,0,0&amp;vtp=1&amp;bbb=1&amp;hb=1"/>
              <p:cNvSpPr/>
              <p:nvPr/>
            </p:nvSpPr>
            <p:spPr>
              <a:xfrm>
                <a:off x="385613" y="3733090"/>
                <a:ext cx="5916168" cy="2679700"/>
              </a:xfrm>
              <a:prstGeom prst="rect">
                <a:avLst/>
              </a:prstGeom>
              <a:blipFill rotWithShape="1">
                <a:blip r:embed="rId8"/>
                <a:stretch>
                  <a:fillRect l="-2575" r="-1442" b="-4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6" name="QC_5_BD.22_4#89d377f5e.choices?htil=4&amp;vop=1&amp;pid=4b86fb2ea&amp;color=0,0,0&amp;vtp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385613" y="3733090"/>
                <a:ext cx="5916168" cy="2679700"/>
              </a:xfrm>
              <a:prstGeom prst="rect">
                <a:avLst/>
              </a:prstGeom>
              <a:blipFill rotWithShape="1">
                <a:blip r:embed="rId9"/>
                <a:stretch>
                  <a:fillRect l="-2575" r="-1442" b="-4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219200" y="1663741"/>
              <a:ext cx="1120422" cy="11279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219200" y="1663741"/>
                <a:ext cx="11204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2573866" y="1652462"/>
              <a:ext cx="589845" cy="3947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573866" y="1652462"/>
                <a:ext cx="5898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3567288" y="1607343"/>
              <a:ext cx="1563512" cy="9023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567288" y="1607343"/>
                <a:ext cx="156351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7797094" y="1347912"/>
              <a:ext cx="43038" cy="5639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797094" y="1347912"/>
                <a:ext cx="4303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440266" y="5249951"/>
              <a:ext cx="256822" cy="11914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40266" y="5249951"/>
                <a:ext cx="256822" cy="119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510645" y="5459328"/>
              <a:ext cx="463021" cy="43708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0645" y="5459328"/>
                <a:ext cx="463021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5390444" y="3797525"/>
              <a:ext cx="19756" cy="370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390444" y="3797525"/>
                <a:ext cx="19756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墨迹 13"/>
              <p14:cNvContentPartPr/>
              <p14:nvPr/>
            </p14:nvContentPartPr>
            <p14:xfrm>
              <a:off x="11215511" y="3733549"/>
              <a:ext cx="660400" cy="3383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1215511" y="3733549"/>
                <a:ext cx="660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墨迹 14"/>
              <p14:cNvContentPartPr/>
              <p14:nvPr/>
            </p14:nvContentPartPr>
            <p14:xfrm>
              <a:off x="3739444" y="4765633"/>
              <a:ext cx="105012" cy="599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739444" y="4765633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墨迹 15"/>
              <p14:cNvContentPartPr/>
              <p14:nvPr/>
            </p14:nvContentPartPr>
            <p14:xfrm>
              <a:off x="5909733" y="3346517"/>
              <a:ext cx="169334" cy="21008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909733" y="3346517"/>
                <a:ext cx="169334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墨迹 16"/>
              <p14:cNvContentPartPr/>
              <p14:nvPr/>
            </p14:nvContentPartPr>
            <p14:xfrm>
              <a:off x="6110816" y="3282365"/>
              <a:ext cx="61384" cy="9023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110816" y="3282365"/>
                <a:ext cx="6138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墨迹 17"/>
              <p14:cNvContentPartPr/>
              <p14:nvPr/>
            </p14:nvContentPartPr>
            <p14:xfrm>
              <a:off x="6180666" y="3302104"/>
              <a:ext cx="98778" cy="282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180666" y="3302104"/>
                <a:ext cx="9877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墨迹 18"/>
              <p14:cNvContentPartPr/>
              <p14:nvPr/>
            </p14:nvContentPartPr>
            <p14:xfrm>
              <a:off x="6228644" y="3233721"/>
              <a:ext cx="19756" cy="15016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228644" y="3233721"/>
                <a:ext cx="19756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墨迹 19"/>
              <p14:cNvContentPartPr/>
              <p14:nvPr/>
            </p14:nvContentPartPr>
            <p14:xfrm>
              <a:off x="5864577" y="3654592"/>
              <a:ext cx="197556" cy="24251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64577" y="3654592"/>
                <a:ext cx="197556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墨迹 20"/>
              <p14:cNvContentPartPr/>
              <p14:nvPr/>
            </p14:nvContentPartPr>
            <p14:xfrm>
              <a:off x="6081888" y="3592554"/>
              <a:ext cx="73378" cy="8829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081888" y="3592554"/>
                <a:ext cx="73378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墨迹 21"/>
              <p14:cNvContentPartPr/>
              <p14:nvPr/>
            </p14:nvContentPartPr>
            <p14:xfrm>
              <a:off x="6146800" y="3617933"/>
              <a:ext cx="110066" cy="845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146800" y="3617933"/>
                <a:ext cx="1100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墨迹 22"/>
              <p14:cNvContentPartPr/>
              <p14:nvPr/>
            </p14:nvContentPartPr>
            <p14:xfrm>
              <a:off x="6204655" y="3527696"/>
              <a:ext cx="9878" cy="13253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204655" y="3527696"/>
                <a:ext cx="987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墨迹 23"/>
              <p14:cNvContentPartPr/>
              <p14:nvPr/>
            </p14:nvContentPartPr>
            <p14:xfrm>
              <a:off x="5885744" y="3986459"/>
              <a:ext cx="176388" cy="35618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885744" y="3986459"/>
                <a:ext cx="176388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墨迹 24"/>
              <p14:cNvContentPartPr/>
              <p14:nvPr/>
            </p14:nvContentPartPr>
            <p14:xfrm>
              <a:off x="6098116" y="3964781"/>
              <a:ext cx="48684" cy="9587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098116" y="3964781"/>
                <a:ext cx="4868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墨迹 25"/>
              <p14:cNvContentPartPr/>
              <p14:nvPr/>
            </p14:nvContentPartPr>
            <p14:xfrm>
              <a:off x="6141155" y="3976060"/>
              <a:ext cx="67734" cy="846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141155" y="3976060"/>
                <a:ext cx="6773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墨迹 26"/>
              <p14:cNvContentPartPr/>
              <p14:nvPr/>
            </p14:nvContentPartPr>
            <p14:xfrm>
              <a:off x="6175022" y="3914023"/>
              <a:ext cx="11288" cy="16073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175022" y="3914023"/>
                <a:ext cx="112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墨迹 27"/>
              <p14:cNvContentPartPr/>
              <p14:nvPr/>
            </p14:nvContentPartPr>
            <p14:xfrm>
              <a:off x="5883451" y="4376486"/>
              <a:ext cx="235126" cy="26225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883451" y="4376486"/>
                <a:ext cx="235126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墨迹 28"/>
              <p14:cNvContentPartPr/>
              <p14:nvPr/>
            </p14:nvContentPartPr>
            <p14:xfrm>
              <a:off x="6135511" y="4384770"/>
              <a:ext cx="70556" cy="10451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135511" y="4384770"/>
                <a:ext cx="70556" cy="104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墨迹 29"/>
              <p14:cNvContentPartPr/>
              <p14:nvPr/>
            </p14:nvContentPartPr>
            <p14:xfrm>
              <a:off x="6180666" y="4438524"/>
              <a:ext cx="76200" cy="1128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180666" y="4438524"/>
                <a:ext cx="762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墨迹 30"/>
              <p14:cNvContentPartPr/>
              <p14:nvPr/>
            </p14:nvContentPartPr>
            <p14:xfrm>
              <a:off x="6214533" y="4355866"/>
              <a:ext cx="11289" cy="16443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214533" y="4355866"/>
                <a:ext cx="11289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墨迹 31"/>
              <p14:cNvContentPartPr/>
              <p14:nvPr/>
            </p14:nvContentPartPr>
            <p14:xfrm>
              <a:off x="6496755" y="4418080"/>
              <a:ext cx="191912" cy="19527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496755" y="4418080"/>
                <a:ext cx="191912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墨迹 32"/>
              <p14:cNvContentPartPr/>
              <p14:nvPr/>
            </p14:nvContentPartPr>
            <p14:xfrm>
              <a:off x="5855405" y="3592554"/>
              <a:ext cx="367595" cy="31300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855405" y="3592554"/>
                <a:ext cx="367595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墨迹 33"/>
              <p14:cNvContentPartPr/>
              <p14:nvPr/>
            </p14:nvContentPartPr>
            <p14:xfrm>
              <a:off x="6929790" y="3515535"/>
              <a:ext cx="89076" cy="1498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929790" y="3515535"/>
                <a:ext cx="89076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墨迹 34"/>
              <p14:cNvContentPartPr/>
              <p14:nvPr/>
            </p14:nvContentPartPr>
            <p14:xfrm>
              <a:off x="6908800" y="3547435"/>
              <a:ext cx="172155" cy="20937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908800" y="3547435"/>
                <a:ext cx="172155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墨迹 35"/>
              <p14:cNvContentPartPr/>
              <p14:nvPr/>
            </p14:nvContentPartPr>
            <p14:xfrm>
              <a:off x="7048676" y="3452969"/>
              <a:ext cx="108479" cy="10574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048676" y="3452969"/>
                <a:ext cx="108479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墨迹 36"/>
              <p14:cNvContentPartPr/>
              <p14:nvPr/>
            </p14:nvContentPartPr>
            <p14:xfrm>
              <a:off x="7123288" y="3474118"/>
              <a:ext cx="107244" cy="1128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123288" y="3474118"/>
                <a:ext cx="1072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墨迹 37"/>
              <p14:cNvContentPartPr/>
              <p14:nvPr/>
            </p14:nvContentPartPr>
            <p14:xfrm>
              <a:off x="7174088" y="3397804"/>
              <a:ext cx="16934" cy="13271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174088" y="3397804"/>
                <a:ext cx="16934" cy="132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墨迹 38"/>
              <p14:cNvContentPartPr/>
              <p14:nvPr/>
            </p14:nvContentPartPr>
            <p14:xfrm>
              <a:off x="4075288" y="738814"/>
              <a:ext cx="152400" cy="225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075288" y="738814"/>
                <a:ext cx="1524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墨迹 39"/>
              <p14:cNvContentPartPr/>
              <p14:nvPr/>
            </p14:nvContentPartPr>
            <p14:xfrm>
              <a:off x="4143022" y="682416"/>
              <a:ext cx="25400" cy="13817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143022" y="682416"/>
                <a:ext cx="2540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墨迹 40"/>
              <p14:cNvContentPartPr/>
              <p14:nvPr/>
            </p14:nvContentPartPr>
            <p14:xfrm>
              <a:off x="4244622" y="603458"/>
              <a:ext cx="84666" cy="27071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244622" y="603458"/>
                <a:ext cx="84666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墨迹 41"/>
              <p14:cNvContentPartPr/>
              <p14:nvPr/>
            </p14:nvContentPartPr>
            <p14:xfrm>
              <a:off x="3479800" y="702155"/>
              <a:ext cx="127000" cy="1973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479800" y="702155"/>
                <a:ext cx="1270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墨迹 42"/>
              <p14:cNvContentPartPr/>
              <p14:nvPr/>
            </p14:nvContentPartPr>
            <p14:xfrm>
              <a:off x="3544711" y="659856"/>
              <a:ext cx="31044" cy="12830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544711" y="659856"/>
                <a:ext cx="31044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墨迹 43"/>
              <p14:cNvContentPartPr/>
              <p14:nvPr/>
            </p14:nvContentPartPr>
            <p14:xfrm>
              <a:off x="3657600" y="642937"/>
              <a:ext cx="19755" cy="14099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657600" y="642937"/>
                <a:ext cx="1975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墨迹 44"/>
              <p14:cNvContentPartPr/>
              <p14:nvPr/>
            </p14:nvContentPartPr>
            <p14:xfrm>
              <a:off x="7227181" y="3648952"/>
              <a:ext cx="288396" cy="1691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227181" y="3648952"/>
                <a:ext cx="28839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墨迹 45"/>
              <p14:cNvContentPartPr/>
              <p14:nvPr/>
            </p14:nvContentPartPr>
            <p14:xfrm>
              <a:off x="7469893" y="3577044"/>
              <a:ext cx="108479" cy="17624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469893" y="3577044"/>
                <a:ext cx="108479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墨迹 46"/>
              <p14:cNvContentPartPr/>
              <p14:nvPr/>
            </p14:nvContentPartPr>
            <p14:xfrm>
              <a:off x="7669212" y="3479758"/>
              <a:ext cx="80610" cy="4793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669212" y="3479758"/>
                <a:ext cx="8061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墨迹 47"/>
              <p14:cNvContentPartPr/>
              <p14:nvPr/>
            </p14:nvContentPartPr>
            <p14:xfrm>
              <a:off x="7648222" y="3541795"/>
              <a:ext cx="39511" cy="24533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648222" y="3541795"/>
                <a:ext cx="39511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" name="墨迹 48"/>
              <p14:cNvContentPartPr/>
              <p14:nvPr/>
            </p14:nvContentPartPr>
            <p14:xfrm>
              <a:off x="7653866" y="3581274"/>
              <a:ext cx="152400" cy="10151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653866" y="3581274"/>
                <a:ext cx="1524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墨迹 49"/>
              <p14:cNvContentPartPr/>
              <p14:nvPr/>
            </p14:nvContentPartPr>
            <p14:xfrm>
              <a:off x="7817555" y="3400801"/>
              <a:ext cx="62089" cy="17201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817555" y="3400801"/>
                <a:ext cx="620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墨迹 50"/>
              <p14:cNvContentPartPr/>
              <p14:nvPr/>
            </p14:nvContentPartPr>
            <p14:xfrm>
              <a:off x="7890933" y="3431819"/>
              <a:ext cx="90311" cy="2538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890933" y="3431819"/>
                <a:ext cx="90311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2" name="墨迹 51"/>
              <p14:cNvContentPartPr/>
              <p14:nvPr/>
            </p14:nvContentPartPr>
            <p14:xfrm>
              <a:off x="7941733" y="3346341"/>
              <a:ext cx="16934" cy="18135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941733" y="3346341"/>
                <a:ext cx="16934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墨迹 52"/>
              <p14:cNvContentPartPr/>
              <p14:nvPr/>
            </p14:nvContentPartPr>
            <p14:xfrm>
              <a:off x="8472311" y="4438524"/>
              <a:ext cx="276578" cy="18329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472311" y="4438524"/>
                <a:ext cx="27657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墨迹 53"/>
              <p14:cNvContentPartPr/>
              <p14:nvPr/>
            </p14:nvContentPartPr>
            <p14:xfrm>
              <a:off x="8754533" y="4337008"/>
              <a:ext cx="135467" cy="55834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754533" y="4337008"/>
                <a:ext cx="135467" cy="558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5" name="墨迹 54"/>
              <p14:cNvContentPartPr/>
              <p14:nvPr/>
            </p14:nvContentPartPr>
            <p14:xfrm>
              <a:off x="8760177" y="4517481"/>
              <a:ext cx="129823" cy="3947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760177" y="4517481"/>
                <a:ext cx="12982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墨迹 55"/>
              <p14:cNvContentPartPr/>
              <p14:nvPr/>
            </p14:nvContentPartPr>
            <p14:xfrm>
              <a:off x="8890000" y="4545680"/>
              <a:ext cx="115711" cy="11068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890000" y="4545680"/>
                <a:ext cx="115711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8417806" y="4821326"/>
              <a:ext cx="300038" cy="32992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417806" y="4821326"/>
                <a:ext cx="300038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8731955" y="4765633"/>
              <a:ext cx="122238" cy="39478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731955" y="4765633"/>
                <a:ext cx="12223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8745184" y="4919846"/>
              <a:ext cx="110949" cy="4318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745184" y="4919846"/>
                <a:ext cx="110949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8850488" y="4970957"/>
              <a:ext cx="129822" cy="12548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850488" y="4970957"/>
                <a:ext cx="129822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260696" y="637297"/>
              <a:ext cx="3269015" cy="9023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260696" y="637297"/>
                <a:ext cx="326901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6756400" y="4432884"/>
              <a:ext cx="62088" cy="17483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756400" y="4432884"/>
                <a:ext cx="620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6880577" y="4390586"/>
              <a:ext cx="73378" cy="4229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880577" y="4390586"/>
                <a:ext cx="7337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6852355" y="4438524"/>
              <a:ext cx="45156" cy="23828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852355" y="4438524"/>
                <a:ext cx="45156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6880577" y="4494922"/>
              <a:ext cx="146756" cy="9023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880577" y="4494922"/>
                <a:ext cx="1467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7030155" y="4359567"/>
              <a:ext cx="121356" cy="34120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030155" y="4359567"/>
                <a:ext cx="121356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2286000" y="3793824"/>
              <a:ext cx="130527" cy="40218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286000" y="3793824"/>
                <a:ext cx="130527" cy="402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2297288" y="3919662"/>
              <a:ext cx="259645" cy="14875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297288" y="3919662"/>
                <a:ext cx="259645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2051755" y="3626393"/>
              <a:ext cx="115711" cy="26225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051755" y="3626393"/>
                <a:ext cx="115711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2039937" y="3657235"/>
              <a:ext cx="169863" cy="21448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039937" y="3657235"/>
                <a:ext cx="169863" cy="214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3654777" y="4592737"/>
              <a:ext cx="208139" cy="21519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654777" y="4592737"/>
                <a:ext cx="208139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3651955" y="4562600"/>
              <a:ext cx="155222" cy="26225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651955" y="4562600"/>
                <a:ext cx="155222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5322005" y="6104557"/>
              <a:ext cx="181328" cy="18382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322005" y="6104557"/>
                <a:ext cx="181328" cy="183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5578827" y="6040933"/>
              <a:ext cx="227366" cy="24674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578827" y="6040933"/>
                <a:ext cx="227366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5771091" y="6096626"/>
              <a:ext cx="158397" cy="191754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771091" y="6096626"/>
                <a:ext cx="15839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5988755" y="6023309"/>
              <a:ext cx="135467" cy="3383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988755" y="6023309"/>
                <a:ext cx="1354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6056488" y="5961799"/>
              <a:ext cx="22578" cy="137646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056488" y="5961799"/>
                <a:ext cx="22578" cy="137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6115226" y="6147384"/>
              <a:ext cx="167040" cy="2256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115226" y="6147384"/>
                <a:ext cx="16704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6163733" y="6067722"/>
              <a:ext cx="50800" cy="24321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163733" y="6067722"/>
                <a:ext cx="50800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6327422" y="6021194"/>
              <a:ext cx="383822" cy="25097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327422" y="6021194"/>
                <a:ext cx="38382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6654800" y="6143683"/>
              <a:ext cx="107244" cy="31671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654800" y="6143683"/>
                <a:ext cx="107244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6778977" y="6007799"/>
              <a:ext cx="129823" cy="3242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778977" y="6007799"/>
                <a:ext cx="129823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6920794" y="6158664"/>
              <a:ext cx="168628" cy="2819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920794" y="6158664"/>
                <a:ext cx="16862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6982177" y="6071247"/>
              <a:ext cx="39512" cy="245331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982177" y="6071247"/>
                <a:ext cx="39512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7185377" y="6000750"/>
              <a:ext cx="158045" cy="29538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185377" y="6000750"/>
                <a:ext cx="158045" cy="295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7399866" y="6006389"/>
              <a:ext cx="102306" cy="5075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399866" y="6006389"/>
                <a:ext cx="10230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7363177" y="6062787"/>
              <a:ext cx="64912" cy="25943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363177" y="6062787"/>
                <a:ext cx="6491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7371644" y="6107906"/>
              <a:ext cx="183444" cy="163554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371644" y="6107906"/>
                <a:ext cx="1834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7592306" y="5957570"/>
              <a:ext cx="101071" cy="9393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592306" y="5957570"/>
                <a:ext cx="101071" cy="93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7676444" y="5973960"/>
              <a:ext cx="129822" cy="2679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676444" y="5973960"/>
                <a:ext cx="129822" cy="26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7724422" y="5897647"/>
              <a:ext cx="42333" cy="156681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724422" y="5897647"/>
                <a:ext cx="42333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7714191" y="6158664"/>
              <a:ext cx="202141" cy="1691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714191" y="6158664"/>
                <a:ext cx="20214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7769577" y="6090281"/>
              <a:ext cx="64912" cy="24885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769577" y="6090281"/>
                <a:ext cx="64912" cy="248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7996766" y="6022251"/>
              <a:ext cx="156634" cy="18153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996766" y="6022251"/>
                <a:ext cx="156634" cy="181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8068733" y="6072304"/>
              <a:ext cx="70556" cy="249914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068733" y="6072304"/>
                <a:ext cx="70556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8167511" y="6006389"/>
              <a:ext cx="152400" cy="287631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167511" y="6006389"/>
                <a:ext cx="152400" cy="287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8328201" y="6035998"/>
              <a:ext cx="225954" cy="22982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328201" y="6035998"/>
                <a:ext cx="225954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8463844" y="6149676"/>
              <a:ext cx="93133" cy="26277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463844" y="6149676"/>
                <a:ext cx="93133" cy="26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8562622" y="5889892"/>
              <a:ext cx="110066" cy="14328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8562622" y="5889892"/>
                <a:ext cx="110066" cy="143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8669866" y="5916152"/>
              <a:ext cx="112889" cy="3947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8669866" y="5916152"/>
                <a:ext cx="1128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8614127" y="6147384"/>
              <a:ext cx="216606" cy="2819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8614127" y="6147384"/>
                <a:ext cx="21660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8698088" y="6049746"/>
              <a:ext cx="67734" cy="27529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698088" y="6049746"/>
                <a:ext cx="67734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8926688" y="6025247"/>
              <a:ext cx="143934" cy="41822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926688" y="6025247"/>
                <a:ext cx="143934" cy="418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9107311" y="6062787"/>
              <a:ext cx="25400" cy="16919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107311" y="6062787"/>
                <a:ext cx="254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9155288" y="6119185"/>
              <a:ext cx="70556" cy="3383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155288" y="6119185"/>
                <a:ext cx="705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9191977" y="5981715"/>
              <a:ext cx="53623" cy="33204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191977" y="5981715"/>
                <a:ext cx="53623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9234311" y="6100680"/>
              <a:ext cx="296333" cy="14980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234311" y="6100680"/>
                <a:ext cx="296333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9618133" y="6057147"/>
              <a:ext cx="208844" cy="1974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618133" y="6057147"/>
                <a:ext cx="2088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9609666" y="6130465"/>
              <a:ext cx="155222" cy="2537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609666" y="6130465"/>
                <a:ext cx="1552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9870016" y="6000926"/>
              <a:ext cx="126294" cy="20849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870016" y="6000926"/>
                <a:ext cx="126294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9996311" y="5938007"/>
              <a:ext cx="186090" cy="22559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996311" y="5938007"/>
                <a:ext cx="186090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0119430" y="6045868"/>
              <a:ext cx="119592" cy="11843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119430" y="6045868"/>
                <a:ext cx="11959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0272888" y="6090986"/>
              <a:ext cx="70556" cy="95877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272888" y="6090986"/>
                <a:ext cx="7055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0414000" y="5769518"/>
              <a:ext cx="146755" cy="6485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414000" y="5769518"/>
                <a:ext cx="14675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0368844" y="5842835"/>
              <a:ext cx="95956" cy="485023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368844" y="5842835"/>
                <a:ext cx="95956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0414000" y="5995110"/>
              <a:ext cx="186267" cy="3947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414000" y="5995110"/>
                <a:ext cx="1862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0453511" y="6006389"/>
              <a:ext cx="145344" cy="155095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453511" y="6006389"/>
                <a:ext cx="14534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0730088" y="6068427"/>
              <a:ext cx="31044" cy="3383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730088" y="6068427"/>
                <a:ext cx="310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0741377" y="6009914"/>
              <a:ext cx="87488" cy="16285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741377" y="6009914"/>
                <a:ext cx="87488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0950222" y="5927432"/>
              <a:ext cx="101600" cy="242512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950222" y="5927432"/>
                <a:ext cx="1016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1032067" y="5942765"/>
              <a:ext cx="132644" cy="20744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032067" y="5942765"/>
                <a:ext cx="132644" cy="207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11212688" y="5928842"/>
              <a:ext cx="225777" cy="19034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212688" y="5928842"/>
                <a:ext cx="225777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11348155" y="6028949"/>
              <a:ext cx="104423" cy="219952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348155" y="6028949"/>
                <a:ext cx="10442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11387667" y="5848475"/>
              <a:ext cx="177800" cy="34120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387667" y="5848475"/>
                <a:ext cx="177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11535127" y="6045868"/>
              <a:ext cx="109361" cy="84597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535127" y="6045868"/>
                <a:ext cx="10936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11557000" y="6038113"/>
              <a:ext cx="64911" cy="21078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557000" y="6038113"/>
                <a:ext cx="64911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11697229" y="5923202"/>
              <a:ext cx="127882" cy="22418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697229" y="5923202"/>
                <a:ext cx="127882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11815232" y="5997049"/>
              <a:ext cx="207433" cy="20109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815232" y="5997049"/>
                <a:ext cx="207433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11954932" y="5859755"/>
              <a:ext cx="214489" cy="358127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954932" y="5859755"/>
                <a:ext cx="214489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11822288" y="6299659"/>
              <a:ext cx="36689" cy="87417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822288" y="6299659"/>
                <a:ext cx="366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11894785" y="6305299"/>
              <a:ext cx="77082" cy="7331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894785" y="6305299"/>
                <a:ext cx="7708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8528050" y="6654966"/>
              <a:ext cx="235655" cy="14981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528050" y="6654966"/>
                <a:ext cx="235655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8613422" y="6564730"/>
              <a:ext cx="67733" cy="29609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8613422" y="6564730"/>
                <a:ext cx="67733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8890000" y="6546224"/>
              <a:ext cx="273755" cy="196160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8890000" y="6546224"/>
                <a:ext cx="273755" cy="196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9290755" y="6459512"/>
              <a:ext cx="177800" cy="5727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290755" y="6459512"/>
                <a:ext cx="177800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9375422" y="6638047"/>
              <a:ext cx="180622" cy="564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375422" y="6638047"/>
                <a:ext cx="1806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9431866" y="6550630"/>
              <a:ext cx="84666" cy="214313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9431866" y="6550630"/>
                <a:ext cx="8466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9716205" y="6444708"/>
              <a:ext cx="167217" cy="30895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9716205" y="6444708"/>
                <a:ext cx="167217" cy="308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9975144" y="6523665"/>
              <a:ext cx="139700" cy="17078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9975144" y="6523665"/>
                <a:ext cx="139700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10066866" y="6434309"/>
              <a:ext cx="96837" cy="43497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066866" y="6434309"/>
                <a:ext cx="96837" cy="434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10210800" y="6536531"/>
              <a:ext cx="127000" cy="1127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210800" y="6536531"/>
                <a:ext cx="1270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10292644" y="6421972"/>
              <a:ext cx="42333" cy="23863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292644" y="6421972"/>
                <a:ext cx="42333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2190044" y="6003569"/>
              <a:ext cx="372533" cy="34966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2190044" y="6003569"/>
                <a:ext cx="372533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8424333" y="1232296"/>
              <a:ext cx="105012" cy="5995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424333" y="1232296"/>
                <a:ext cx="105012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8461022" y="1225775"/>
              <a:ext cx="152400" cy="232995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461022" y="1225775"/>
                <a:ext cx="152400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8647288" y="1218197"/>
              <a:ext cx="124178" cy="21854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647288" y="1218197"/>
                <a:ext cx="124178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8791222" y="1214496"/>
              <a:ext cx="93133" cy="3701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791222" y="1214496"/>
                <a:ext cx="93133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8768644" y="1246396"/>
              <a:ext cx="53622" cy="454004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768644" y="1246396"/>
                <a:ext cx="53622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8767762" y="1367652"/>
              <a:ext cx="122238" cy="4793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767762" y="1367652"/>
                <a:ext cx="12223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8914694" y="1302794"/>
              <a:ext cx="74083" cy="11280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914694" y="1302794"/>
                <a:ext cx="740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8957733" y="1184358"/>
              <a:ext cx="183974" cy="34684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957733" y="1184358"/>
                <a:ext cx="183974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9177866" y="1359192"/>
              <a:ext cx="67734" cy="360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9177866" y="1359192"/>
                <a:ext cx="6773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9130947" y="1438149"/>
              <a:ext cx="120297" cy="11280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130947" y="1438149"/>
                <a:ext cx="12029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9324622" y="858659"/>
              <a:ext cx="1083733" cy="900430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324622" y="858659"/>
                <a:ext cx="1083733" cy="900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9708444" y="1308434"/>
              <a:ext cx="16933" cy="360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708444" y="1308434"/>
                <a:ext cx="169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9584266" y="1249216"/>
              <a:ext cx="874889" cy="87417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584266" y="1249216"/>
                <a:ext cx="8748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9691511" y="981325"/>
              <a:ext cx="50800" cy="37504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691511" y="981325"/>
                <a:ext cx="50800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9744427" y="1079493"/>
              <a:ext cx="97544" cy="127424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744427" y="1079493"/>
                <a:ext cx="97544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9843205" y="1122320"/>
              <a:ext cx="85372" cy="28481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843205" y="1122320"/>
                <a:ext cx="85372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9906000" y="1167439"/>
              <a:ext cx="82550" cy="109976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906000" y="1167439"/>
                <a:ext cx="82550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10052755" y="1049003"/>
              <a:ext cx="98778" cy="17342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052755" y="1049003"/>
                <a:ext cx="98778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10176933" y="1043363"/>
              <a:ext cx="186267" cy="152980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176933" y="1043363"/>
                <a:ext cx="186267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10397066" y="958766"/>
              <a:ext cx="82549" cy="4229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397066" y="958766"/>
                <a:ext cx="8254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10371666" y="1032083"/>
              <a:ext cx="31044" cy="28763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371666" y="1032083"/>
                <a:ext cx="3104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10374488" y="1077202"/>
              <a:ext cx="93133" cy="16919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374488" y="1077202"/>
                <a:ext cx="931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10419644" y="1135010"/>
              <a:ext cx="84667" cy="6626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419644" y="1135010"/>
                <a:ext cx="84667" cy="66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10518422" y="958766"/>
              <a:ext cx="183445" cy="35812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0518422" y="958766"/>
                <a:ext cx="183445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10340622" y="837510"/>
              <a:ext cx="417689" cy="3665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0340622" y="837510"/>
                <a:ext cx="4176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9852377" y="1471988"/>
              <a:ext cx="110067" cy="236872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9852377" y="1471988"/>
                <a:ext cx="1100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2" name="墨迹 171"/>
              <p14:cNvContentPartPr/>
              <p14:nvPr/>
            </p14:nvContentPartPr>
            <p14:xfrm>
              <a:off x="9962444" y="1596064"/>
              <a:ext cx="79022" cy="4511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9962444" y="1596064"/>
                <a:ext cx="790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3" name="墨迹 172"/>
              <p14:cNvContentPartPr/>
              <p14:nvPr/>
            </p14:nvContentPartPr>
            <p14:xfrm>
              <a:off x="10086622" y="1507765"/>
              <a:ext cx="39511" cy="11226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0086622" y="1507765"/>
                <a:ext cx="39511" cy="112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4" name="墨迹 173"/>
              <p14:cNvContentPartPr/>
              <p14:nvPr/>
            </p14:nvContentPartPr>
            <p14:xfrm>
              <a:off x="10199511" y="1455069"/>
              <a:ext cx="203200" cy="200741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199511" y="1455069"/>
                <a:ext cx="203200" cy="20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5" name="墨迹 174"/>
              <p14:cNvContentPartPr/>
              <p14:nvPr/>
            </p14:nvContentPartPr>
            <p14:xfrm>
              <a:off x="10267244" y="1460708"/>
              <a:ext cx="115711" cy="200213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267244" y="1460708"/>
                <a:ext cx="11571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6" name="墨迹 175"/>
              <p14:cNvContentPartPr/>
              <p14:nvPr/>
            </p14:nvContentPartPr>
            <p14:xfrm>
              <a:off x="10445044" y="1466348"/>
              <a:ext cx="31044" cy="129716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445044" y="1466348"/>
                <a:ext cx="3104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7" name="墨迹 176"/>
              <p14:cNvContentPartPr/>
              <p14:nvPr/>
            </p14:nvContentPartPr>
            <p14:xfrm>
              <a:off x="10521244" y="1477628"/>
              <a:ext cx="105304" cy="14416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0521244" y="1477628"/>
                <a:ext cx="105304" cy="144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8" name="墨迹 177"/>
              <p14:cNvContentPartPr/>
              <p14:nvPr/>
            </p14:nvContentPartPr>
            <p14:xfrm>
              <a:off x="10349794" y="1226657"/>
              <a:ext cx="628650" cy="109976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0349794" y="1226657"/>
                <a:ext cx="628650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9" name="墨迹 178"/>
              <p14:cNvContentPartPr/>
              <p14:nvPr/>
            </p14:nvContentPartPr>
            <p14:xfrm>
              <a:off x="10656711" y="1435329"/>
              <a:ext cx="95956" cy="1410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0656711" y="1435329"/>
                <a:ext cx="959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0" name="墨迹 179"/>
              <p14:cNvContentPartPr/>
              <p14:nvPr/>
            </p14:nvContentPartPr>
            <p14:xfrm>
              <a:off x="10699044" y="1376111"/>
              <a:ext cx="132644" cy="169194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699044" y="1376111"/>
                <a:ext cx="1326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1" name="墨迹 180"/>
              <p14:cNvContentPartPr/>
              <p14:nvPr/>
            </p14:nvContentPartPr>
            <p14:xfrm>
              <a:off x="10837332" y="1393031"/>
              <a:ext cx="84668" cy="1127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0837332" y="1393031"/>
                <a:ext cx="8466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2" name="墨迹 181"/>
              <p14:cNvContentPartPr/>
              <p14:nvPr/>
            </p14:nvContentPartPr>
            <p14:xfrm>
              <a:off x="10989732" y="1204097"/>
              <a:ext cx="152400" cy="2820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989732" y="1204097"/>
                <a:ext cx="1524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3" name="墨迹 182"/>
              <p14:cNvContentPartPr/>
              <p14:nvPr/>
            </p14:nvContentPartPr>
            <p14:xfrm>
              <a:off x="10984088" y="1314074"/>
              <a:ext cx="172156" cy="1127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984088" y="1314074"/>
                <a:ext cx="1721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4" name="墨迹 183"/>
              <p14:cNvContentPartPr/>
              <p14:nvPr/>
            </p14:nvContentPartPr>
            <p14:xfrm>
              <a:off x="11223095" y="1122320"/>
              <a:ext cx="105305" cy="346848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223095" y="1122320"/>
                <a:ext cx="105305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5" name="墨迹 184"/>
              <p14:cNvContentPartPr/>
              <p14:nvPr/>
            </p14:nvContentPartPr>
            <p14:xfrm>
              <a:off x="11353270" y="1199868"/>
              <a:ext cx="164924" cy="187523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1353270" y="1199868"/>
                <a:ext cx="164924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6" name="墨迹 185"/>
              <p14:cNvContentPartPr/>
              <p14:nvPr/>
            </p14:nvContentPartPr>
            <p14:xfrm>
              <a:off x="11485738" y="1116680"/>
              <a:ext cx="93839" cy="360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1485738" y="1116680"/>
                <a:ext cx="9383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7" name="墨迹 186"/>
              <p14:cNvContentPartPr/>
              <p14:nvPr/>
            </p14:nvContentPartPr>
            <p14:xfrm>
              <a:off x="11564761" y="1044773"/>
              <a:ext cx="107950" cy="132007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1564761" y="1044773"/>
                <a:ext cx="107950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8" name="墨迹 187"/>
              <p14:cNvContentPartPr/>
              <p14:nvPr/>
            </p14:nvContentPartPr>
            <p14:xfrm>
              <a:off x="11723511" y="1099761"/>
              <a:ext cx="5644" cy="3665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1723511" y="1099761"/>
                <a:ext cx="56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89" name="墨迹 188"/>
              <p14:cNvContentPartPr/>
              <p14:nvPr/>
            </p14:nvContentPartPr>
            <p14:xfrm>
              <a:off x="11684000" y="975685"/>
              <a:ext cx="169332" cy="301730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1684000" y="975685"/>
                <a:ext cx="169332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0" name="墨迹 189"/>
              <p14:cNvContentPartPr/>
              <p14:nvPr/>
            </p14:nvContentPartPr>
            <p14:xfrm>
              <a:off x="11825111" y="1037723"/>
              <a:ext cx="107244" cy="16920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1825111" y="1037723"/>
                <a:ext cx="1072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1" name="墨迹 190"/>
              <p14:cNvContentPartPr/>
              <p14:nvPr/>
            </p14:nvContentPartPr>
            <p14:xfrm>
              <a:off x="7876822" y="2298219"/>
              <a:ext cx="105012" cy="59958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7876822" y="2298219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2" name="墨迹 191"/>
              <p14:cNvContentPartPr/>
              <p14:nvPr/>
            </p14:nvContentPartPr>
            <p14:xfrm>
              <a:off x="8173155" y="1942207"/>
              <a:ext cx="146756" cy="232818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8173155" y="1942207"/>
                <a:ext cx="146756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3" name="墨迹 192"/>
              <p14:cNvContentPartPr/>
              <p14:nvPr/>
            </p14:nvContentPartPr>
            <p14:xfrm>
              <a:off x="8353777" y="2007769"/>
              <a:ext cx="141112" cy="157915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8353777" y="2007769"/>
                <a:ext cx="14111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4" name="墨迹 193"/>
              <p14:cNvContentPartPr/>
              <p14:nvPr/>
            </p14:nvContentPartPr>
            <p14:xfrm>
              <a:off x="8479366" y="2000367"/>
              <a:ext cx="38100" cy="148397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8479366" y="2000367"/>
                <a:ext cx="38100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5" name="墨迹 194"/>
              <p14:cNvContentPartPr/>
              <p14:nvPr/>
            </p14:nvContentPartPr>
            <p14:xfrm>
              <a:off x="8511822" y="2041608"/>
              <a:ext cx="73378" cy="3383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8511822" y="2041608"/>
                <a:ext cx="733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6" name="墨迹 195"/>
              <p14:cNvContentPartPr/>
              <p14:nvPr/>
            </p14:nvContentPartPr>
            <p14:xfrm>
              <a:off x="8559800" y="1949256"/>
              <a:ext cx="47977" cy="371522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8559800" y="1949256"/>
                <a:ext cx="47977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7" name="墨迹 196"/>
              <p14:cNvContentPartPr/>
              <p14:nvPr/>
            </p14:nvContentPartPr>
            <p14:xfrm>
              <a:off x="8630355" y="1996490"/>
              <a:ext cx="90312" cy="2819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8630355" y="1996490"/>
                <a:ext cx="903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8" name="墨迹 197"/>
              <p14:cNvContentPartPr/>
              <p14:nvPr/>
            </p14:nvContentPartPr>
            <p14:xfrm>
              <a:off x="8675511" y="1961065"/>
              <a:ext cx="22578" cy="108742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8675511" y="1961065"/>
                <a:ext cx="22578" cy="108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99" name="墨迹 198"/>
              <p14:cNvContentPartPr/>
              <p14:nvPr/>
            </p14:nvContentPartPr>
            <p14:xfrm>
              <a:off x="8723488" y="1885632"/>
              <a:ext cx="119944" cy="291331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8723488" y="1885632"/>
                <a:ext cx="119944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0" name="墨迹 199"/>
              <p14:cNvContentPartPr/>
              <p14:nvPr/>
            </p14:nvContentPartPr>
            <p14:xfrm>
              <a:off x="7972777" y="2239001"/>
              <a:ext cx="1004711" cy="107156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7972777" y="2239001"/>
                <a:ext cx="10047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1" name="墨迹 200"/>
              <p14:cNvContentPartPr/>
              <p14:nvPr/>
            </p14:nvContentPartPr>
            <p14:xfrm>
              <a:off x="8133644" y="2399736"/>
              <a:ext cx="152400" cy="228412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8133644" y="2399736"/>
                <a:ext cx="1524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2" name="墨迹 201"/>
              <p14:cNvContentPartPr/>
              <p14:nvPr/>
            </p14:nvContentPartPr>
            <p14:xfrm>
              <a:off x="8353777" y="2419475"/>
              <a:ext cx="107245" cy="191753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8353777" y="2419475"/>
                <a:ext cx="10724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3" name="墨迹 202"/>
              <p14:cNvContentPartPr/>
              <p14:nvPr/>
            </p14:nvContentPartPr>
            <p14:xfrm>
              <a:off x="8479366" y="2442739"/>
              <a:ext cx="83256" cy="158972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8479366" y="2442739"/>
                <a:ext cx="83256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4" name="墨迹 203"/>
              <p14:cNvContentPartPr/>
              <p14:nvPr/>
            </p14:nvContentPartPr>
            <p14:xfrm>
              <a:off x="8571088" y="2407490"/>
              <a:ext cx="8467" cy="198098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8571088" y="2407490"/>
                <a:ext cx="8467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5" name="墨迹 204"/>
              <p14:cNvContentPartPr/>
              <p14:nvPr/>
            </p14:nvContentPartPr>
            <p14:xfrm>
              <a:off x="8681155" y="2346157"/>
              <a:ext cx="94016" cy="28199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8681155" y="2346157"/>
                <a:ext cx="9401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6" name="墨迹 205"/>
              <p14:cNvContentPartPr/>
              <p14:nvPr/>
            </p14:nvContentPartPr>
            <p14:xfrm>
              <a:off x="8647288" y="2396916"/>
              <a:ext cx="62089" cy="442724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8647288" y="2396916"/>
                <a:ext cx="62089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7" name="墨迹 206"/>
              <p14:cNvContentPartPr/>
              <p14:nvPr/>
            </p14:nvContentPartPr>
            <p14:xfrm>
              <a:off x="8658577" y="2518171"/>
              <a:ext cx="124178" cy="36659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8658577" y="2518171"/>
                <a:ext cx="1241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8" name="墨迹 207"/>
              <p14:cNvContentPartPr/>
              <p14:nvPr/>
            </p14:nvContentPartPr>
            <p14:xfrm>
              <a:off x="8830733" y="2379996"/>
              <a:ext cx="110067" cy="270711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8830733" y="2379996"/>
                <a:ext cx="110067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09" name="墨迹 208"/>
              <p14:cNvContentPartPr/>
              <p14:nvPr/>
            </p14:nvContentPartPr>
            <p14:xfrm>
              <a:off x="9048044" y="2176963"/>
              <a:ext cx="135466" cy="11280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9048044" y="2176963"/>
                <a:ext cx="1354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0" name="墨迹 209"/>
              <p14:cNvContentPartPr/>
              <p14:nvPr/>
            </p14:nvContentPartPr>
            <p14:xfrm>
              <a:off x="9005005" y="2323598"/>
              <a:ext cx="161572" cy="2820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9005005" y="2323598"/>
                <a:ext cx="16157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1" name="墨迹 210"/>
              <p14:cNvContentPartPr/>
              <p14:nvPr/>
            </p14:nvContentPartPr>
            <p14:xfrm>
              <a:off x="9268177" y="2230541"/>
              <a:ext cx="1247423" cy="70498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9268177" y="2230541"/>
                <a:ext cx="1247423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2" name="墨迹 211"/>
              <p14:cNvContentPartPr/>
              <p14:nvPr/>
            </p14:nvContentPartPr>
            <p14:xfrm>
              <a:off x="9725377" y="1835579"/>
              <a:ext cx="56445" cy="361124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9725377" y="1835579"/>
                <a:ext cx="56445" cy="361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3" name="墨迹 212"/>
              <p14:cNvContentPartPr/>
              <p14:nvPr/>
            </p14:nvContentPartPr>
            <p14:xfrm>
              <a:off x="9764888" y="1924582"/>
              <a:ext cx="180622" cy="176244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9764888" y="1924582"/>
                <a:ext cx="180622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4" name="墨迹 213"/>
              <p14:cNvContentPartPr/>
              <p14:nvPr/>
            </p14:nvContentPartPr>
            <p14:xfrm>
              <a:off x="9874426" y="2043547"/>
              <a:ext cx="96484" cy="74198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9874426" y="2043547"/>
                <a:ext cx="96484" cy="74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5" name="墨迹 214"/>
              <p14:cNvContentPartPr/>
              <p14:nvPr/>
            </p14:nvContentPartPr>
            <p14:xfrm>
              <a:off x="10035822" y="1928107"/>
              <a:ext cx="84666" cy="16989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0035822" y="1928107"/>
                <a:ext cx="84666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6" name="墨迹 215"/>
              <p14:cNvContentPartPr/>
              <p14:nvPr/>
            </p14:nvContentPartPr>
            <p14:xfrm>
              <a:off x="10151533" y="1934452"/>
              <a:ext cx="36689" cy="135355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0151533" y="1934452"/>
                <a:ext cx="3668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7" name="墨迹 216"/>
              <p14:cNvContentPartPr/>
              <p14:nvPr/>
            </p14:nvContentPartPr>
            <p14:xfrm>
              <a:off x="10165644" y="2002129"/>
              <a:ext cx="64911" cy="16920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0165644" y="2002129"/>
                <a:ext cx="649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18" name="墨迹 217"/>
              <p14:cNvContentPartPr/>
              <p14:nvPr/>
            </p14:nvContentPartPr>
            <p14:xfrm>
              <a:off x="10233377" y="1920352"/>
              <a:ext cx="39512" cy="129716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0233377" y="1920352"/>
                <a:ext cx="39512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19" name="墨迹 218"/>
              <p14:cNvContentPartPr/>
              <p14:nvPr/>
            </p14:nvContentPartPr>
            <p14:xfrm>
              <a:off x="10340622" y="1827296"/>
              <a:ext cx="82550" cy="28199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10340622" y="1827296"/>
                <a:ext cx="825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0" name="墨迹 219"/>
              <p14:cNvContentPartPr/>
              <p14:nvPr/>
            </p14:nvContentPartPr>
            <p14:xfrm>
              <a:off x="10270066" y="1900613"/>
              <a:ext cx="70556" cy="389146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10270066" y="1900613"/>
                <a:ext cx="70556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1" name="墨迹 220"/>
              <p14:cNvContentPartPr/>
              <p14:nvPr/>
            </p14:nvContentPartPr>
            <p14:xfrm>
              <a:off x="10306755" y="1996490"/>
              <a:ext cx="90312" cy="22559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10306755" y="1996490"/>
                <a:ext cx="903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2" name="墨迹 221"/>
              <p14:cNvContentPartPr/>
              <p14:nvPr/>
            </p14:nvContentPartPr>
            <p14:xfrm>
              <a:off x="10453511" y="1908368"/>
              <a:ext cx="145344" cy="234757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10453511" y="1908368"/>
                <a:ext cx="145344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3" name="墨迹 222"/>
              <p14:cNvContentPartPr/>
              <p14:nvPr/>
            </p14:nvContentPartPr>
            <p14:xfrm>
              <a:off x="9744251" y="2368717"/>
              <a:ext cx="133526" cy="191753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9744251" y="2368717"/>
                <a:ext cx="13352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4" name="墨迹 223"/>
              <p14:cNvContentPartPr/>
              <p14:nvPr/>
            </p14:nvContentPartPr>
            <p14:xfrm>
              <a:off x="9973733" y="2376295"/>
              <a:ext cx="90311" cy="144696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9973733" y="2376295"/>
                <a:ext cx="90311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5" name="墨迹 224"/>
              <p14:cNvContentPartPr/>
              <p14:nvPr/>
            </p14:nvContentPartPr>
            <p14:xfrm>
              <a:off x="10066866" y="2346157"/>
              <a:ext cx="107774" cy="355308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10066866" y="2346157"/>
                <a:ext cx="107774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6" name="墨迹 225"/>
              <p14:cNvContentPartPr/>
              <p14:nvPr/>
            </p14:nvContentPartPr>
            <p14:xfrm>
              <a:off x="10092266" y="2470233"/>
              <a:ext cx="81844" cy="16919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10092266" y="2470233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7" name="墨迹 226"/>
              <p14:cNvContentPartPr/>
              <p14:nvPr/>
            </p14:nvContentPartPr>
            <p14:xfrm>
              <a:off x="10239022" y="2402555"/>
              <a:ext cx="67733" cy="2820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10239022" y="2402555"/>
                <a:ext cx="6773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8" name="墨迹 227"/>
              <p14:cNvContentPartPr/>
              <p14:nvPr/>
            </p14:nvContentPartPr>
            <p14:xfrm>
              <a:off x="10261600" y="2351797"/>
              <a:ext cx="161572" cy="276351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10261600" y="2351797"/>
                <a:ext cx="161572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29" name="墨迹 228"/>
              <p14:cNvContentPartPr/>
              <p14:nvPr/>
            </p14:nvContentPartPr>
            <p14:xfrm>
              <a:off x="10611555" y="2176963"/>
              <a:ext cx="141112" cy="11280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10611555" y="2176963"/>
                <a:ext cx="1411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0" name="墨迹 229"/>
              <p14:cNvContentPartPr/>
              <p14:nvPr/>
            </p14:nvContentPartPr>
            <p14:xfrm>
              <a:off x="10570280" y="2284120"/>
              <a:ext cx="179564" cy="25379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10570280" y="2284120"/>
                <a:ext cx="17956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1" name="墨迹 230"/>
              <p14:cNvContentPartPr/>
              <p14:nvPr/>
            </p14:nvContentPartPr>
            <p14:xfrm>
              <a:off x="10842977" y="2236181"/>
              <a:ext cx="646288" cy="3101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10842977" y="2236181"/>
                <a:ext cx="64628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2" name="墨迹 231"/>
              <p14:cNvContentPartPr/>
              <p14:nvPr/>
            </p14:nvContentPartPr>
            <p14:xfrm>
              <a:off x="10803467" y="1928812"/>
              <a:ext cx="206904" cy="270711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10803467" y="1928812"/>
                <a:ext cx="20690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3" name="墨迹 232"/>
              <p14:cNvContentPartPr/>
              <p14:nvPr/>
            </p14:nvContentPartPr>
            <p14:xfrm>
              <a:off x="10972800" y="2069807"/>
              <a:ext cx="33867" cy="48820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10972800" y="2069807"/>
                <a:ext cx="33867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4" name="墨迹 233"/>
              <p14:cNvContentPartPr/>
              <p14:nvPr/>
            </p14:nvContentPartPr>
            <p14:xfrm>
              <a:off x="11080044" y="1996490"/>
              <a:ext cx="99660" cy="93585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11080044" y="1996490"/>
                <a:ext cx="99660" cy="93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5" name="墨迹 234"/>
              <p14:cNvContentPartPr/>
              <p14:nvPr/>
            </p14:nvContentPartPr>
            <p14:xfrm>
              <a:off x="11223977" y="1931279"/>
              <a:ext cx="162983" cy="161087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11223977" y="1931279"/>
                <a:ext cx="162983" cy="16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6" name="墨迹 235"/>
              <p14:cNvContentPartPr/>
              <p14:nvPr/>
            </p14:nvContentPartPr>
            <p14:xfrm>
              <a:off x="11249377" y="1936743"/>
              <a:ext cx="81844" cy="183822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11249377" y="1936743"/>
                <a:ext cx="81844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37" name="墨迹 236"/>
              <p14:cNvContentPartPr/>
              <p14:nvPr/>
            </p14:nvContentPartPr>
            <p14:xfrm>
              <a:off x="11410244" y="1908191"/>
              <a:ext cx="76200" cy="153156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1410244" y="1908191"/>
                <a:ext cx="76200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38" name="墨迹 237"/>
              <p14:cNvContentPartPr/>
              <p14:nvPr/>
            </p14:nvContentPartPr>
            <p14:xfrm>
              <a:off x="11492088" y="1940092"/>
              <a:ext cx="94015" cy="116321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1492088" y="1940092"/>
                <a:ext cx="94015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39" name="墨迹 238"/>
              <p14:cNvContentPartPr/>
              <p14:nvPr/>
            </p14:nvContentPartPr>
            <p14:xfrm>
              <a:off x="11548532" y="1832935"/>
              <a:ext cx="104423" cy="22560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1548532" y="1832935"/>
                <a:ext cx="10442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0" name="墨迹 239"/>
              <p14:cNvContentPartPr/>
              <p14:nvPr/>
            </p14:nvContentPartPr>
            <p14:xfrm>
              <a:off x="11689644" y="1752744"/>
              <a:ext cx="95956" cy="117555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11689644" y="1752744"/>
                <a:ext cx="95956" cy="117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1" name="墨迹 240"/>
              <p14:cNvContentPartPr/>
              <p14:nvPr/>
            </p14:nvContentPartPr>
            <p14:xfrm>
              <a:off x="11661422" y="1753978"/>
              <a:ext cx="186267" cy="253791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1661422" y="1753978"/>
                <a:ext cx="18626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2" name="墨迹 241"/>
              <p14:cNvContentPartPr/>
              <p14:nvPr/>
            </p14:nvContentPartPr>
            <p14:xfrm>
              <a:off x="10760251" y="2430402"/>
              <a:ext cx="71437" cy="271063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10760251" y="2430402"/>
                <a:ext cx="71437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3" name="墨迹 242"/>
              <p14:cNvContentPartPr/>
              <p14:nvPr/>
            </p14:nvContentPartPr>
            <p14:xfrm>
              <a:off x="10935405" y="2442034"/>
              <a:ext cx="114124" cy="140995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0935405" y="2442034"/>
                <a:ext cx="11412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4" name="墨迹 243"/>
              <p14:cNvContentPartPr/>
              <p14:nvPr/>
            </p14:nvContentPartPr>
            <p14:xfrm>
              <a:off x="11068755" y="2408195"/>
              <a:ext cx="110067" cy="360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1068755" y="2408195"/>
                <a:ext cx="11006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5" name="墨迹 244"/>
              <p14:cNvContentPartPr/>
              <p14:nvPr/>
            </p14:nvContentPartPr>
            <p14:xfrm>
              <a:off x="11129256" y="2346157"/>
              <a:ext cx="145521" cy="145225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1129256" y="2346157"/>
                <a:ext cx="145521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6" name="墨迹 245"/>
              <p14:cNvContentPartPr/>
              <p14:nvPr/>
            </p14:nvContentPartPr>
            <p14:xfrm>
              <a:off x="11300177" y="2385636"/>
              <a:ext cx="5644" cy="60099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1300177" y="2385636"/>
                <a:ext cx="5644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47" name="墨迹 246"/>
              <p14:cNvContentPartPr/>
              <p14:nvPr/>
            </p14:nvContentPartPr>
            <p14:xfrm>
              <a:off x="11300177" y="2346157"/>
              <a:ext cx="95955" cy="174834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1300177" y="2346157"/>
                <a:ext cx="959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48" name="墨迹 247"/>
              <p14:cNvContentPartPr/>
              <p14:nvPr/>
            </p14:nvContentPartPr>
            <p14:xfrm>
              <a:off x="11334044" y="2374356"/>
              <a:ext cx="152400" cy="33839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1334044" y="2374356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49" name="墨迹 248"/>
              <p14:cNvContentPartPr/>
              <p14:nvPr/>
            </p14:nvContentPartPr>
            <p14:xfrm>
              <a:off x="9985198" y="2861318"/>
              <a:ext cx="135291" cy="31900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9985198" y="2861318"/>
                <a:ext cx="135291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0" name="墨迹 249"/>
              <p14:cNvContentPartPr/>
              <p14:nvPr/>
            </p14:nvContentPartPr>
            <p14:xfrm>
              <a:off x="9939866" y="2955256"/>
              <a:ext cx="203200" cy="14100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9939866" y="2955256"/>
                <a:ext cx="2032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1" name="墨迹 250"/>
              <p14:cNvContentPartPr/>
              <p14:nvPr/>
            </p14:nvContentPartPr>
            <p14:xfrm>
              <a:off x="10137422" y="2797342"/>
              <a:ext cx="227894" cy="422985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10137422" y="2797342"/>
                <a:ext cx="227894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2" name="墨迹 251"/>
              <p14:cNvContentPartPr/>
              <p14:nvPr/>
            </p14:nvContentPartPr>
            <p14:xfrm>
              <a:off x="10320866" y="2983455"/>
              <a:ext cx="42334" cy="50758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10320866" y="2983455"/>
                <a:ext cx="4233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3" name="墨迹 252"/>
              <p14:cNvContentPartPr/>
              <p14:nvPr/>
            </p14:nvContentPartPr>
            <p14:xfrm>
              <a:off x="10447867" y="2915777"/>
              <a:ext cx="65793" cy="93057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10447867" y="2915777"/>
                <a:ext cx="65793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4" name="墨迹 253"/>
              <p14:cNvContentPartPr/>
              <p14:nvPr/>
            </p14:nvContentPartPr>
            <p14:xfrm>
              <a:off x="10620022" y="2869249"/>
              <a:ext cx="132645" cy="128306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10620022" y="2869249"/>
                <a:ext cx="132645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5" name="墨迹 254"/>
              <p14:cNvContentPartPr/>
              <p14:nvPr/>
            </p14:nvContentPartPr>
            <p14:xfrm>
              <a:off x="10628488" y="2870659"/>
              <a:ext cx="93133" cy="188933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10628488" y="2870659"/>
                <a:ext cx="9313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56" name="墨迹 255"/>
              <p14:cNvContentPartPr/>
              <p14:nvPr/>
            </p14:nvContentPartPr>
            <p14:xfrm>
              <a:off x="10790061" y="2842460"/>
              <a:ext cx="92427" cy="176596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10790061" y="2842460"/>
                <a:ext cx="92427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57" name="墨迹 256"/>
              <p14:cNvContentPartPr/>
              <p14:nvPr/>
            </p14:nvContentPartPr>
            <p14:xfrm>
              <a:off x="10899422" y="2904498"/>
              <a:ext cx="95956" cy="124075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10899422" y="2904498"/>
                <a:ext cx="9595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58" name="墨迹 257"/>
              <p14:cNvContentPartPr/>
              <p14:nvPr/>
            </p14:nvContentPartPr>
            <p14:xfrm>
              <a:off x="11017955" y="2821311"/>
              <a:ext cx="135467" cy="15509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11017955" y="2821311"/>
                <a:ext cx="135467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59" name="墨迹 258"/>
              <p14:cNvContentPartPr/>
              <p14:nvPr/>
            </p14:nvContentPartPr>
            <p14:xfrm>
              <a:off x="11167532" y="2724024"/>
              <a:ext cx="64912" cy="197393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11167532" y="2724024"/>
                <a:ext cx="6491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0" name="墨迹 259"/>
              <p14:cNvContentPartPr/>
              <p14:nvPr/>
            </p14:nvContentPartPr>
            <p14:xfrm>
              <a:off x="11255022" y="2848100"/>
              <a:ext cx="25400" cy="62038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11255022" y="2848100"/>
                <a:ext cx="254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1" name="墨迹 260"/>
              <p14:cNvContentPartPr/>
              <p14:nvPr/>
            </p14:nvContentPartPr>
            <p14:xfrm>
              <a:off x="11300177" y="2740944"/>
              <a:ext cx="107244" cy="211492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11300177" y="2740944"/>
                <a:ext cx="10724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62" name="墨迹 261"/>
              <p14:cNvContentPartPr/>
              <p14:nvPr/>
            </p14:nvContentPartPr>
            <p14:xfrm>
              <a:off x="11413067" y="2704285"/>
              <a:ext cx="155222" cy="3101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11413067" y="2704285"/>
                <a:ext cx="1552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63" name="墨迹 262"/>
              <p14:cNvContentPartPr/>
              <p14:nvPr/>
            </p14:nvContentPartPr>
            <p14:xfrm>
              <a:off x="5650088" y="5202718"/>
              <a:ext cx="254000" cy="247093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5650088" y="5202718"/>
                <a:ext cx="254000" cy="247093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26_1#711bafe38?htil=5&amp;vop=1&amp;pid=4b86fb2ea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4220" y="1145059"/>
            <a:ext cx="7259895" cy="15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26_2#711bafe38?htil=5&amp;sp=1&amp;vop=1&amp;pid=4b86fb2ea&amp;color=0,0,0&amp;vtp=1&amp;bt=1&amp;bbb=1&amp;hb=1&amp;hs=1"/>
              <p:cNvSpPr/>
              <p:nvPr/>
            </p:nvSpPr>
            <p:spPr>
              <a:xfrm>
                <a:off x="484467" y="321026"/>
                <a:ext cx="6117336" cy="1371600"/>
              </a:xfrm>
              <a:prstGeom prst="rect">
                <a:avLst/>
              </a:prstGeom>
              <a:blipFill rotWithShape="1">
                <a:blip r:embed="rId4"/>
                <a:stretch>
                  <a:fillRect l="-2490" b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3" name="QC_5_BD.26_2#711bafe38?htil=5&amp;sp=1&amp;vop=1&amp;pid=4b86fb2ea&amp;color=0,0,0&amp;vtp=1&amp;bt=1&amp;bbb=1&amp;hb=1&amp;hs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484467" y="321026"/>
                <a:ext cx="6117336" cy="1371600"/>
              </a:xfrm>
              <a:prstGeom prst="rect">
                <a:avLst/>
              </a:prstGeom>
              <a:blipFill rotWithShape="1">
                <a:blip r:embed="rId5"/>
                <a:stretch>
                  <a:fillRect l="-2490" b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BD.26_3#711bafe38?vop=1&amp;pid=4b86fb2ea&amp;color=0,0,0&amp;vtp=1&amp;bbb=1&amp;hs=1"/>
              <p:cNvSpPr/>
              <p:nvPr/>
            </p:nvSpPr>
            <p:spPr>
              <a:xfrm>
                <a:off x="484467" y="2803174"/>
                <a:ext cx="10899648" cy="1397000"/>
              </a:xfrm>
              <a:prstGeom prst="rect">
                <a:avLst/>
              </a:prstGeom>
              <a:blipFill rotWithShape="1">
                <a:blip r:embed="rId6"/>
                <a:stretch>
                  <a:fillRect l="-1119" b="-3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4" name="QC_5_BD.26_3#711bafe38?vop=1&amp;pid=4b86fb2ea&amp;color=0,0,0&amp;vtp=1&amp;bbb=1&amp;hs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484467" y="2803174"/>
                <a:ext cx="10899648" cy="1397000"/>
              </a:xfrm>
              <a:prstGeom prst="rect">
                <a:avLst/>
              </a:prstGeom>
              <a:blipFill rotWithShape="1">
                <a:blip r:embed="rId7"/>
                <a:stretch>
                  <a:fillRect l="-1119" b="-3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QC_5_AN.27_1#711bafe38.bracket?vop=1&amp;pid=4b86fb2ea&amp;color=0,0,0&amp;vpa=8&amp;vtp=1"/>
          <p:cNvSpPr/>
          <p:nvPr/>
        </p:nvSpPr>
        <p:spPr>
          <a:xfrm>
            <a:off x="2313525" y="3732333"/>
            <a:ext cx="311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SimHei" pitchFamily="34" charset="0"/>
                <a:ea typeface="SimHei" pitchFamily="34" charset="0"/>
                <a:cs typeface="SimHei" pitchFamily="34" charset="0"/>
              </a:rPr>
              <a:t>D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26_4#711bafe38.choices?vop=1&amp;pid=4b86fb2ea&amp;color=0,0,0&amp;vtp=1&amp;bbb=1&amp;hb=1"/>
              <p:cNvSpPr/>
              <p:nvPr/>
            </p:nvSpPr>
            <p:spPr>
              <a:xfrm>
                <a:off x="410326" y="4200174"/>
                <a:ext cx="10899648" cy="2336800"/>
              </a:xfrm>
              <a:prstGeom prst="rect">
                <a:avLst/>
              </a:prstGeom>
              <a:blipFill rotWithShape="1">
                <a:blip r:embed="rId8"/>
                <a:stretch>
                  <a:fillRect l="-1119" b="-2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6" name="QC_5_BD.26_4#711bafe38.choices?vop=1&amp;pid=4b86fb2ea&amp;color=0,0,0&amp;vtp=1&amp;bbb=1&amp;hb=1"/>
              <p:cNvSpPr>
                <a14:cpLocks xmlns:a14="http://schemas.microsoft.com/office/drawing/2010/main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410326" y="4200174"/>
                <a:ext cx="10899648" cy="2336800"/>
              </a:xfrm>
              <a:prstGeom prst="rect">
                <a:avLst/>
              </a:prstGeom>
              <a:blipFill rotWithShape="1">
                <a:blip r:embed="rId9"/>
                <a:stretch>
                  <a:fillRect l="-1119" b="-2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8099777" y="660738"/>
              <a:ext cx="56445" cy="6679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099777" y="660738"/>
                <a:ext cx="56445" cy="66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4267200" y="3665871"/>
              <a:ext cx="1016000" cy="6203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267200" y="3665871"/>
                <a:ext cx="10160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7151511" y="970046"/>
              <a:ext cx="70556" cy="3947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151511" y="970046"/>
                <a:ext cx="705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3646311" y="1586194"/>
              <a:ext cx="218722" cy="28022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646311" y="1586194"/>
                <a:ext cx="218722" cy="280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3897488" y="1737059"/>
              <a:ext cx="8467" cy="930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897488" y="1737059"/>
                <a:ext cx="8467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/>
              <p14:cNvContentPartPr/>
              <p14:nvPr/>
            </p14:nvContentPartPr>
            <p14:xfrm>
              <a:off x="3951111" y="1573504"/>
              <a:ext cx="16933" cy="5357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951111" y="1573504"/>
                <a:ext cx="16933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墨迹 12"/>
              <p14:cNvContentPartPr/>
              <p14:nvPr/>
            </p14:nvContentPartPr>
            <p14:xfrm>
              <a:off x="3702755" y="1923172"/>
              <a:ext cx="107245" cy="2791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702755" y="1923172"/>
                <a:ext cx="107245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墨迹 13"/>
              <p14:cNvContentPartPr/>
              <p14:nvPr/>
            </p14:nvContentPartPr>
            <p14:xfrm>
              <a:off x="3872088" y="1949609"/>
              <a:ext cx="59267" cy="19351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872088" y="1949609"/>
                <a:ext cx="59267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墨迹 14"/>
              <p14:cNvContentPartPr/>
              <p14:nvPr/>
            </p14:nvContentPartPr>
            <p14:xfrm>
              <a:off x="3813880" y="2030328"/>
              <a:ext cx="154164" cy="846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813880" y="2030328"/>
                <a:ext cx="15416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墨迹 15"/>
              <p14:cNvContentPartPr/>
              <p14:nvPr/>
            </p14:nvContentPartPr>
            <p14:xfrm>
              <a:off x="3488266" y="2357437"/>
              <a:ext cx="62089" cy="13888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488266" y="2357437"/>
                <a:ext cx="62089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墨迹 16"/>
              <p14:cNvContentPartPr/>
              <p14:nvPr/>
            </p14:nvContentPartPr>
            <p14:xfrm>
              <a:off x="3627613" y="2323598"/>
              <a:ext cx="80787" cy="2537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627613" y="2323598"/>
                <a:ext cx="8078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墨迹 17"/>
              <p14:cNvContentPartPr/>
              <p14:nvPr/>
            </p14:nvContentPartPr>
            <p14:xfrm>
              <a:off x="3618088" y="2357437"/>
              <a:ext cx="45156" cy="21713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618088" y="2357437"/>
                <a:ext cx="4515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墨迹 18"/>
              <p14:cNvContentPartPr/>
              <p14:nvPr/>
            </p14:nvContentPartPr>
            <p14:xfrm>
              <a:off x="3612444" y="2385636"/>
              <a:ext cx="145344" cy="11843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612444" y="2385636"/>
                <a:ext cx="1453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墨迹 19"/>
              <p14:cNvContentPartPr/>
              <p14:nvPr/>
            </p14:nvContentPartPr>
            <p14:xfrm>
              <a:off x="3846688" y="2478693"/>
              <a:ext cx="105012" cy="5995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846688" y="2478693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墨迹 20"/>
              <p14:cNvContentPartPr/>
              <p14:nvPr/>
            </p14:nvContentPartPr>
            <p14:xfrm>
              <a:off x="3626555" y="2645067"/>
              <a:ext cx="70556" cy="12125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626555" y="2645067"/>
                <a:ext cx="705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墨迹 21"/>
              <p14:cNvContentPartPr/>
              <p14:nvPr/>
            </p14:nvContentPartPr>
            <p14:xfrm>
              <a:off x="3647722" y="2654584"/>
              <a:ext cx="100189" cy="13006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647722" y="2654584"/>
                <a:ext cx="100189" cy="130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墨迹 22"/>
              <p14:cNvContentPartPr/>
              <p14:nvPr/>
            </p14:nvContentPartPr>
            <p14:xfrm>
              <a:off x="3781777" y="2605588"/>
              <a:ext cx="73378" cy="16144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781777" y="2605588"/>
                <a:ext cx="73378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墨迹 23"/>
              <p14:cNvContentPartPr/>
              <p14:nvPr/>
            </p14:nvContentPartPr>
            <p14:xfrm>
              <a:off x="3894666" y="2492792"/>
              <a:ext cx="88195" cy="28199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894666" y="2492792"/>
                <a:ext cx="8819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墨迹 24"/>
              <p14:cNvContentPartPr/>
              <p14:nvPr/>
            </p14:nvContentPartPr>
            <p14:xfrm>
              <a:off x="4906962" y="2746583"/>
              <a:ext cx="54504" cy="21642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906962" y="2746583"/>
                <a:ext cx="54504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墨迹 25"/>
              <p14:cNvContentPartPr/>
              <p14:nvPr/>
            </p14:nvContentPartPr>
            <p14:xfrm>
              <a:off x="4972755" y="2744469"/>
              <a:ext cx="90311" cy="19386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972755" y="2744469"/>
                <a:ext cx="90311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墨迹 26"/>
              <p14:cNvContentPartPr/>
              <p14:nvPr/>
            </p14:nvContentPartPr>
            <p14:xfrm>
              <a:off x="5085644" y="2831180"/>
              <a:ext cx="22578" cy="13324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085644" y="2831180"/>
                <a:ext cx="22578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墨迹 27"/>
              <p14:cNvContentPartPr/>
              <p14:nvPr/>
            </p14:nvContentPartPr>
            <p14:xfrm>
              <a:off x="5136444" y="2701465"/>
              <a:ext cx="360" cy="451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136444" y="2701465"/>
                <a:ext cx="36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墨迹 28"/>
              <p14:cNvContentPartPr/>
              <p14:nvPr/>
            </p14:nvContentPartPr>
            <p14:xfrm>
              <a:off x="5175955" y="2701465"/>
              <a:ext cx="62089" cy="9023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175955" y="2701465"/>
                <a:ext cx="620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墨迹 29"/>
              <p14:cNvContentPartPr/>
              <p14:nvPr/>
            </p14:nvContentPartPr>
            <p14:xfrm>
              <a:off x="5232400" y="2726844"/>
              <a:ext cx="81844" cy="1973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232400" y="2726844"/>
                <a:ext cx="818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墨迹 30"/>
              <p14:cNvContentPartPr/>
              <p14:nvPr/>
            </p14:nvContentPartPr>
            <p14:xfrm>
              <a:off x="5274733" y="2678906"/>
              <a:ext cx="19756" cy="12125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274733" y="2678906"/>
                <a:ext cx="197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墨迹 31"/>
              <p14:cNvContentPartPr/>
              <p14:nvPr/>
            </p14:nvContentPartPr>
            <p14:xfrm>
              <a:off x="5277555" y="2921417"/>
              <a:ext cx="16934" cy="846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277555" y="2921417"/>
                <a:ext cx="1693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墨迹 32"/>
              <p14:cNvContentPartPr/>
              <p14:nvPr/>
            </p14:nvContentPartPr>
            <p14:xfrm>
              <a:off x="5441244" y="2729664"/>
              <a:ext cx="71437" cy="3665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441244" y="2729664"/>
                <a:ext cx="7143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墨迹 33"/>
              <p14:cNvContentPartPr/>
              <p14:nvPr/>
            </p14:nvContentPartPr>
            <p14:xfrm>
              <a:off x="5413022" y="2757863"/>
              <a:ext cx="33866" cy="21995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413022" y="2757863"/>
                <a:ext cx="3386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墨迹 34"/>
              <p14:cNvContentPartPr/>
              <p14:nvPr/>
            </p14:nvContentPartPr>
            <p14:xfrm>
              <a:off x="5446888" y="2797342"/>
              <a:ext cx="115712" cy="15227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446888" y="2797342"/>
                <a:ext cx="11571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墨迹 35"/>
              <p14:cNvContentPartPr/>
              <p14:nvPr/>
            </p14:nvContentPartPr>
            <p14:xfrm>
              <a:off x="5602816" y="2695825"/>
              <a:ext cx="83961" cy="10151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602816" y="2695825"/>
                <a:ext cx="8396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墨迹 36"/>
              <p14:cNvContentPartPr/>
              <p14:nvPr/>
            </p14:nvContentPartPr>
            <p14:xfrm>
              <a:off x="5689600" y="2712745"/>
              <a:ext cx="53622" cy="563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689600" y="2712745"/>
                <a:ext cx="536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墨迹 37"/>
              <p14:cNvContentPartPr/>
              <p14:nvPr/>
            </p14:nvContentPartPr>
            <p14:xfrm>
              <a:off x="5729111" y="2661986"/>
              <a:ext cx="5644" cy="10715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729111" y="2661986"/>
                <a:ext cx="564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墨迹 38"/>
              <p14:cNvContentPartPr/>
              <p14:nvPr/>
            </p14:nvContentPartPr>
            <p14:xfrm>
              <a:off x="5746044" y="2910138"/>
              <a:ext cx="22578" cy="2537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746044" y="2910138"/>
                <a:ext cx="225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墨迹 39"/>
              <p14:cNvContentPartPr/>
              <p14:nvPr/>
            </p14:nvContentPartPr>
            <p14:xfrm>
              <a:off x="5839177" y="2718384"/>
              <a:ext cx="104423" cy="25661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839177" y="2718384"/>
                <a:ext cx="10442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墨迹 40"/>
              <p14:cNvContentPartPr/>
              <p14:nvPr/>
            </p14:nvContentPartPr>
            <p14:xfrm>
              <a:off x="5885038" y="2740944"/>
              <a:ext cx="92428" cy="22488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885038" y="2740944"/>
                <a:ext cx="92428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墨迹 41"/>
              <p14:cNvContentPartPr/>
              <p14:nvPr/>
            </p14:nvContentPartPr>
            <p14:xfrm>
              <a:off x="6024033" y="2707105"/>
              <a:ext cx="83256" cy="248151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024033" y="2707105"/>
                <a:ext cx="8325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墨迹 42"/>
              <p14:cNvContentPartPr/>
              <p14:nvPr/>
            </p14:nvContentPartPr>
            <p14:xfrm>
              <a:off x="6090355" y="2695825"/>
              <a:ext cx="64912" cy="17483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090355" y="2695825"/>
                <a:ext cx="6491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墨迹 43"/>
              <p14:cNvContentPartPr/>
              <p14:nvPr/>
            </p14:nvContentPartPr>
            <p14:xfrm>
              <a:off x="6175022" y="2740944"/>
              <a:ext cx="84666" cy="563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175022" y="2740944"/>
                <a:ext cx="8466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墨迹 44"/>
              <p14:cNvContentPartPr/>
              <p14:nvPr/>
            </p14:nvContentPartPr>
            <p14:xfrm>
              <a:off x="6217355" y="2695825"/>
              <a:ext cx="14112" cy="17201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217355" y="2695825"/>
                <a:ext cx="1411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墨迹 45"/>
              <p14:cNvContentPartPr/>
              <p14:nvPr/>
            </p14:nvContentPartPr>
            <p14:xfrm>
              <a:off x="6956777" y="1144879"/>
              <a:ext cx="19756" cy="3383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956777" y="1144879"/>
                <a:ext cx="19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墨迹 46"/>
              <p14:cNvContentPartPr/>
              <p14:nvPr/>
            </p14:nvContentPartPr>
            <p14:xfrm>
              <a:off x="5641622" y="1725779"/>
              <a:ext cx="98778" cy="451184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641622" y="1725779"/>
                <a:ext cx="98778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8" name="墨迹 47"/>
              <p14:cNvContentPartPr/>
              <p14:nvPr/>
            </p14:nvContentPartPr>
            <p14:xfrm>
              <a:off x="5779911" y="1804736"/>
              <a:ext cx="84666" cy="22312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779911" y="1804736"/>
                <a:ext cx="84666" cy="223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" name="墨迹 48"/>
              <p14:cNvContentPartPr/>
              <p14:nvPr/>
            </p14:nvContentPartPr>
            <p14:xfrm>
              <a:off x="5708650" y="1855495"/>
              <a:ext cx="206727" cy="6767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708650" y="1855495"/>
                <a:ext cx="206727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墨迹 49"/>
              <p14:cNvContentPartPr/>
              <p14:nvPr/>
            </p14:nvContentPartPr>
            <p14:xfrm>
              <a:off x="8144933" y="2176963"/>
              <a:ext cx="1425222" cy="3947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144933" y="2176963"/>
                <a:ext cx="14252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墨迹 50"/>
              <p14:cNvContentPartPr/>
              <p14:nvPr/>
            </p14:nvContentPartPr>
            <p14:xfrm>
              <a:off x="8810977" y="4274970"/>
              <a:ext cx="428978" cy="38685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810977" y="4274970"/>
                <a:ext cx="428978" cy="386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2" name="墨迹 51"/>
              <p14:cNvContentPartPr/>
              <p14:nvPr/>
            </p14:nvContentPartPr>
            <p14:xfrm>
              <a:off x="6652683" y="4235491"/>
              <a:ext cx="123472" cy="564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652683" y="4235491"/>
                <a:ext cx="12347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墨迹 52"/>
              <p14:cNvContentPartPr/>
              <p14:nvPr/>
            </p14:nvContentPartPr>
            <p14:xfrm>
              <a:off x="6705600" y="4177507"/>
              <a:ext cx="39511" cy="17924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705600" y="4177507"/>
                <a:ext cx="39511" cy="179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墨迹 53"/>
              <p14:cNvContentPartPr/>
              <p14:nvPr/>
            </p14:nvContentPartPr>
            <p14:xfrm>
              <a:off x="6818488" y="4169929"/>
              <a:ext cx="84667" cy="8812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818488" y="4169929"/>
                <a:ext cx="84667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5" name="墨迹 54"/>
              <p14:cNvContentPartPr/>
              <p14:nvPr/>
            </p14:nvContentPartPr>
            <p14:xfrm>
              <a:off x="6874933" y="4136619"/>
              <a:ext cx="67734" cy="14399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874933" y="4136619"/>
                <a:ext cx="67734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墨迹 55"/>
              <p14:cNvContentPartPr/>
              <p14:nvPr/>
            </p14:nvContentPartPr>
            <p14:xfrm>
              <a:off x="3860800" y="4248181"/>
              <a:ext cx="28222" cy="5111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860800" y="4248181"/>
                <a:ext cx="28222" cy="51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墨迹 56"/>
              <p14:cNvContentPartPr/>
              <p14:nvPr/>
            </p14:nvContentPartPr>
            <p14:xfrm>
              <a:off x="4024488" y="3947861"/>
              <a:ext cx="5645" cy="46246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024488" y="3947861"/>
                <a:ext cx="5645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墨迹 57"/>
              <p14:cNvContentPartPr/>
              <p14:nvPr/>
            </p14:nvContentPartPr>
            <p14:xfrm>
              <a:off x="3973688" y="3932352"/>
              <a:ext cx="56445" cy="12830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973688" y="3932352"/>
                <a:ext cx="56445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墨迹 58"/>
              <p14:cNvContentPartPr/>
              <p14:nvPr/>
            </p14:nvContentPartPr>
            <p14:xfrm>
              <a:off x="4064000" y="3902743"/>
              <a:ext cx="73377" cy="7049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064000" y="3902743"/>
                <a:ext cx="73377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墨迹 59"/>
              <p14:cNvContentPartPr/>
              <p14:nvPr/>
            </p14:nvContentPartPr>
            <p14:xfrm>
              <a:off x="4159955" y="4045148"/>
              <a:ext cx="107245" cy="12830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159955" y="4045148"/>
                <a:ext cx="107245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1" name="墨迹 60"/>
              <p14:cNvContentPartPr/>
              <p14:nvPr/>
            </p14:nvContentPartPr>
            <p14:xfrm>
              <a:off x="4210755" y="4043738"/>
              <a:ext cx="50800" cy="20867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210755" y="4043738"/>
                <a:ext cx="508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" name="墨迹 61"/>
              <p14:cNvContentPartPr/>
              <p14:nvPr/>
            </p14:nvContentPartPr>
            <p14:xfrm>
              <a:off x="5078588" y="4266510"/>
              <a:ext cx="74789" cy="2537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078588" y="4266510"/>
                <a:ext cx="747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" name="墨迹 62"/>
              <p14:cNvContentPartPr/>
              <p14:nvPr/>
            </p14:nvContentPartPr>
            <p14:xfrm>
              <a:off x="5108222" y="4211170"/>
              <a:ext cx="28222" cy="11173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108222" y="4211170"/>
                <a:ext cx="28222" cy="111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4" name="墨迹 63"/>
              <p14:cNvContentPartPr/>
              <p14:nvPr/>
            </p14:nvContentPartPr>
            <p14:xfrm>
              <a:off x="5144911" y="4207292"/>
              <a:ext cx="59266" cy="10715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144911" y="4207292"/>
                <a:ext cx="5926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墨迹 64"/>
              <p14:cNvContentPartPr/>
              <p14:nvPr/>
            </p14:nvContentPartPr>
            <p14:xfrm>
              <a:off x="5198533" y="4207292"/>
              <a:ext cx="33867" cy="564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198533" y="4207292"/>
                <a:ext cx="338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6" name="墨迹 65"/>
              <p14:cNvContentPartPr/>
              <p14:nvPr/>
            </p14:nvContentPartPr>
            <p14:xfrm>
              <a:off x="7550502" y="4252411"/>
              <a:ext cx="63853" cy="563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550502" y="4252411"/>
                <a:ext cx="6385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墨迹 66"/>
              <p14:cNvContentPartPr/>
              <p14:nvPr/>
            </p14:nvContentPartPr>
            <p14:xfrm>
              <a:off x="7588955" y="4194250"/>
              <a:ext cx="25400" cy="10327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588955" y="4194250"/>
                <a:ext cx="25400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8" name="墨迹 67"/>
              <p14:cNvContentPartPr/>
              <p14:nvPr/>
            </p14:nvContentPartPr>
            <p14:xfrm>
              <a:off x="7687733" y="4190373"/>
              <a:ext cx="76200" cy="930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687733" y="4190373"/>
                <a:ext cx="762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墨迹 68"/>
              <p14:cNvContentPartPr/>
              <p14:nvPr/>
            </p14:nvContentPartPr>
            <p14:xfrm>
              <a:off x="5339644" y="3912612"/>
              <a:ext cx="16933" cy="31159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339644" y="3912612"/>
                <a:ext cx="16933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" name="墨迹 69"/>
              <p14:cNvContentPartPr/>
              <p14:nvPr/>
            </p14:nvContentPartPr>
            <p14:xfrm>
              <a:off x="5294488" y="4122695"/>
              <a:ext cx="146756" cy="18029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294488" y="4122695"/>
                <a:ext cx="146756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墨迹 70"/>
              <p14:cNvContentPartPr/>
              <p14:nvPr/>
            </p14:nvContentPartPr>
            <p14:xfrm>
              <a:off x="5461000" y="4023470"/>
              <a:ext cx="76200" cy="25996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461000" y="4023470"/>
                <a:ext cx="76200" cy="259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2" name="墨迹 71"/>
              <p14:cNvContentPartPr/>
              <p14:nvPr/>
            </p14:nvContentPartPr>
            <p14:xfrm>
              <a:off x="5576711" y="4032458"/>
              <a:ext cx="73378" cy="16919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576711" y="4032458"/>
                <a:ext cx="733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3" name="墨迹 72"/>
              <p14:cNvContentPartPr/>
              <p14:nvPr/>
            </p14:nvContentPartPr>
            <p14:xfrm>
              <a:off x="5717822" y="3942222"/>
              <a:ext cx="112888" cy="18963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717822" y="3942222"/>
                <a:ext cx="112888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4" name="墨迹 73"/>
              <p14:cNvContentPartPr/>
              <p14:nvPr/>
            </p14:nvContentPartPr>
            <p14:xfrm>
              <a:off x="5743222" y="3950681"/>
              <a:ext cx="76200" cy="25661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743222" y="3950681"/>
                <a:ext cx="76200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墨迹 74"/>
              <p14:cNvContentPartPr/>
              <p14:nvPr/>
            </p14:nvContentPartPr>
            <p14:xfrm>
              <a:off x="5578827" y="4006374"/>
              <a:ext cx="113595" cy="16707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578827" y="4006374"/>
                <a:ext cx="113595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6" name="墨迹 75"/>
              <p14:cNvContentPartPr/>
              <p14:nvPr/>
            </p14:nvContentPartPr>
            <p14:xfrm>
              <a:off x="4303888" y="4034397"/>
              <a:ext cx="51682" cy="18135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303888" y="4034397"/>
                <a:ext cx="51682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7" name="墨迹 76"/>
              <p14:cNvContentPartPr/>
              <p14:nvPr/>
            </p14:nvContentPartPr>
            <p14:xfrm>
              <a:off x="4289777" y="4038803"/>
              <a:ext cx="76200" cy="14311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289777" y="4038803"/>
                <a:ext cx="76200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8" name="墨迹 77"/>
              <p14:cNvContentPartPr/>
              <p14:nvPr/>
            </p14:nvContentPartPr>
            <p14:xfrm>
              <a:off x="4371622" y="3916314"/>
              <a:ext cx="169862" cy="46299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371622" y="3916314"/>
                <a:ext cx="169862" cy="462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9" name="墨迹 78"/>
              <p14:cNvContentPartPr/>
              <p14:nvPr/>
            </p14:nvContentPartPr>
            <p14:xfrm>
              <a:off x="5667022" y="4655657"/>
              <a:ext cx="8466" cy="3101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667022" y="4655657"/>
                <a:ext cx="84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0" name="墨迹 79"/>
              <p14:cNvContentPartPr/>
              <p14:nvPr/>
            </p14:nvContentPartPr>
            <p14:xfrm>
              <a:off x="5723466" y="4602079"/>
              <a:ext cx="276578" cy="2819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723466" y="4602079"/>
                <a:ext cx="276578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1" name="墨迹 80"/>
              <p14:cNvContentPartPr/>
              <p14:nvPr/>
            </p14:nvContentPartPr>
            <p14:xfrm>
              <a:off x="3674533" y="5340893"/>
              <a:ext cx="225778" cy="23123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674533" y="5340893"/>
                <a:ext cx="2257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2" name="墨迹 81"/>
              <p14:cNvContentPartPr/>
              <p14:nvPr/>
            </p14:nvContentPartPr>
            <p14:xfrm>
              <a:off x="8673747" y="327108"/>
              <a:ext cx="261408" cy="14311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673747" y="327108"/>
                <a:ext cx="261408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3" name="墨迹 82"/>
              <p14:cNvContentPartPr/>
              <p14:nvPr/>
            </p14:nvContentPartPr>
            <p14:xfrm>
              <a:off x="8918222" y="273530"/>
              <a:ext cx="39511" cy="40324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918222" y="273530"/>
                <a:ext cx="39511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4" name="墨迹 83"/>
              <p14:cNvContentPartPr/>
              <p14:nvPr/>
            </p14:nvContentPartPr>
            <p14:xfrm>
              <a:off x="8971844" y="376633"/>
              <a:ext cx="98778" cy="10839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971844" y="376633"/>
                <a:ext cx="98778" cy="108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5" name="墨迹 84"/>
              <p14:cNvContentPartPr/>
              <p14:nvPr/>
            </p14:nvContentPartPr>
            <p14:xfrm>
              <a:off x="9033933" y="391966"/>
              <a:ext cx="36689" cy="17483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033933" y="391966"/>
                <a:ext cx="366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6" name="墨迹 85"/>
              <p14:cNvContentPartPr/>
              <p14:nvPr/>
            </p14:nvContentPartPr>
            <p14:xfrm>
              <a:off x="9110133" y="270710"/>
              <a:ext cx="90311" cy="36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110133" y="270710"/>
                <a:ext cx="903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7" name="墨迹 86"/>
              <p14:cNvContentPartPr/>
              <p14:nvPr/>
            </p14:nvContentPartPr>
            <p14:xfrm>
              <a:off x="9141177" y="191753"/>
              <a:ext cx="19756" cy="19457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141177" y="191753"/>
                <a:ext cx="1975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8" name="墨迹 87"/>
              <p14:cNvContentPartPr/>
              <p14:nvPr/>
            </p14:nvContentPartPr>
            <p14:xfrm>
              <a:off x="8539162" y="304549"/>
              <a:ext cx="215371" cy="21995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539162" y="304549"/>
                <a:ext cx="215371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9" name="墨迹 88"/>
              <p14:cNvContentPartPr/>
              <p14:nvPr/>
            </p14:nvContentPartPr>
            <p14:xfrm>
              <a:off x="9234311" y="422985"/>
              <a:ext cx="143933" cy="1127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234311" y="422985"/>
                <a:ext cx="1439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0" name="墨迹 89"/>
              <p14:cNvContentPartPr/>
              <p14:nvPr/>
            </p14:nvContentPartPr>
            <p14:xfrm>
              <a:off x="9287933" y="351958"/>
              <a:ext cx="14111" cy="19228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287933" y="351958"/>
                <a:ext cx="14111" cy="192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1" name="墨迹 90"/>
              <p14:cNvContentPartPr/>
              <p14:nvPr/>
            </p14:nvContentPartPr>
            <p14:xfrm>
              <a:off x="9654822" y="352487"/>
              <a:ext cx="105017" cy="5995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654822" y="35248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" name="墨迹 91"/>
              <p14:cNvContentPartPr/>
              <p14:nvPr/>
            </p14:nvContentPartPr>
            <p14:xfrm>
              <a:off x="9685866" y="242511"/>
              <a:ext cx="83256" cy="30807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685866" y="242511"/>
                <a:ext cx="83256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3" name="墨迹 92"/>
              <p14:cNvContentPartPr/>
              <p14:nvPr/>
            </p14:nvContentPartPr>
            <p14:xfrm>
              <a:off x="9804400" y="276350"/>
              <a:ext cx="53622" cy="20091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804400" y="276350"/>
                <a:ext cx="53622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4" name="墨迹 93"/>
              <p14:cNvContentPartPr/>
              <p14:nvPr/>
            </p14:nvContentPartPr>
            <p14:xfrm>
              <a:off x="9770533" y="363767"/>
              <a:ext cx="160867" cy="845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770533" y="363767"/>
                <a:ext cx="1608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5" name="墨迹 94"/>
              <p14:cNvContentPartPr/>
              <p14:nvPr/>
            </p14:nvContentPartPr>
            <p14:xfrm>
              <a:off x="9900355" y="215017"/>
              <a:ext cx="186267" cy="261546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9900355" y="215017"/>
                <a:ext cx="186267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6" name="墨迹 95"/>
              <p14:cNvContentPartPr/>
              <p14:nvPr/>
            </p14:nvContentPartPr>
            <p14:xfrm>
              <a:off x="10111140" y="308955"/>
              <a:ext cx="62971" cy="20215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111140" y="308955"/>
                <a:ext cx="62971" cy="202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7" name="墨迹 96"/>
              <p14:cNvContentPartPr/>
              <p14:nvPr/>
            </p14:nvContentPartPr>
            <p14:xfrm>
              <a:off x="10205155" y="208672"/>
              <a:ext cx="107245" cy="41170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205155" y="208672"/>
                <a:ext cx="107245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8" name="墨迹 97"/>
              <p14:cNvContentPartPr/>
              <p14:nvPr/>
            </p14:nvContentPartPr>
            <p14:xfrm>
              <a:off x="9550400" y="186113"/>
              <a:ext cx="118533" cy="42651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550400" y="186113"/>
                <a:ext cx="118533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9" name="墨迹 98"/>
              <p14:cNvContentPartPr/>
              <p14:nvPr/>
            </p14:nvContentPartPr>
            <p14:xfrm>
              <a:off x="10385777" y="140995"/>
              <a:ext cx="67734" cy="84597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385777" y="140995"/>
                <a:ext cx="6773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0" name="墨迹 99"/>
              <p14:cNvContentPartPr/>
              <p14:nvPr/>
            </p14:nvContentPartPr>
            <p14:xfrm>
              <a:off x="10487377" y="152274"/>
              <a:ext cx="53623" cy="8460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487377" y="152274"/>
                <a:ext cx="5362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1" name="墨迹 100"/>
              <p14:cNvContentPartPr/>
              <p14:nvPr/>
            </p14:nvContentPartPr>
            <p14:xfrm>
              <a:off x="10645422" y="296089"/>
              <a:ext cx="333023" cy="1973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645422" y="296089"/>
                <a:ext cx="33302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2" name="墨迹 101"/>
              <p14:cNvContentPartPr/>
              <p14:nvPr/>
            </p14:nvContentPartPr>
            <p14:xfrm>
              <a:off x="8184444" y="1294334"/>
              <a:ext cx="33866" cy="4229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8184444" y="1294334"/>
                <a:ext cx="338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3" name="墨迹 102"/>
              <p14:cNvContentPartPr/>
              <p14:nvPr/>
            </p14:nvContentPartPr>
            <p14:xfrm>
              <a:off x="5746044" y="4678216"/>
              <a:ext cx="39511" cy="31300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746044" y="4678216"/>
                <a:ext cx="39511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墨迹 103"/>
              <p14:cNvContentPartPr/>
              <p14:nvPr/>
            </p14:nvContentPartPr>
            <p14:xfrm>
              <a:off x="5889448" y="4758231"/>
              <a:ext cx="169863" cy="12724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889448" y="4758231"/>
                <a:ext cx="169863" cy="127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墨迹 104"/>
              <p14:cNvContentPartPr/>
              <p14:nvPr/>
            </p14:nvContentPartPr>
            <p14:xfrm>
              <a:off x="3606800" y="4677511"/>
              <a:ext cx="28222" cy="24603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606800" y="4677511"/>
                <a:ext cx="28222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墨迹 105"/>
              <p14:cNvContentPartPr/>
              <p14:nvPr/>
            </p14:nvContentPartPr>
            <p14:xfrm>
              <a:off x="3699051" y="4735671"/>
              <a:ext cx="167393" cy="13500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3699051" y="4735671"/>
                <a:ext cx="167393" cy="135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墨迹 106"/>
              <p14:cNvContentPartPr/>
              <p14:nvPr/>
            </p14:nvContentPartPr>
            <p14:xfrm>
              <a:off x="9821333" y="812131"/>
              <a:ext cx="77082" cy="9746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821333" y="812131"/>
                <a:ext cx="77082" cy="97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墨迹 107"/>
              <p14:cNvContentPartPr/>
              <p14:nvPr/>
            </p14:nvContentPartPr>
            <p14:xfrm>
              <a:off x="9990666" y="823411"/>
              <a:ext cx="45156" cy="6485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990666" y="823411"/>
                <a:ext cx="45156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墨迹 108"/>
              <p14:cNvContentPartPr/>
              <p14:nvPr/>
            </p14:nvContentPartPr>
            <p14:xfrm>
              <a:off x="10075333" y="718722"/>
              <a:ext cx="56444" cy="35002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075333" y="718722"/>
                <a:ext cx="56444" cy="350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墨迹 109"/>
              <p14:cNvContentPartPr/>
              <p14:nvPr/>
            </p14:nvContentPartPr>
            <p14:xfrm>
              <a:off x="8664222" y="817771"/>
              <a:ext cx="107244" cy="13817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664222" y="817771"/>
                <a:ext cx="10724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墨迹 110"/>
              <p14:cNvContentPartPr/>
              <p14:nvPr/>
            </p14:nvContentPartPr>
            <p14:xfrm>
              <a:off x="8799688" y="874169"/>
              <a:ext cx="47978" cy="7895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799688" y="874169"/>
                <a:ext cx="479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墨迹 111"/>
              <p14:cNvContentPartPr/>
              <p14:nvPr/>
            </p14:nvContentPartPr>
            <p14:xfrm>
              <a:off x="8897584" y="767013"/>
              <a:ext cx="110949" cy="167255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8897584" y="767013"/>
                <a:ext cx="110949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墨迹 112"/>
              <p14:cNvContentPartPr/>
              <p14:nvPr/>
            </p14:nvContentPartPr>
            <p14:xfrm>
              <a:off x="9059509" y="838568"/>
              <a:ext cx="150107" cy="5622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059509" y="838568"/>
                <a:ext cx="150107" cy="56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4" name="墨迹 113"/>
              <p14:cNvContentPartPr/>
              <p14:nvPr/>
            </p14:nvContentPartPr>
            <p14:xfrm>
              <a:off x="9265355" y="779702"/>
              <a:ext cx="14112" cy="162145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265355" y="779702"/>
                <a:ext cx="14112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5" name="墨迹 114"/>
              <p14:cNvContentPartPr/>
              <p14:nvPr/>
            </p14:nvContentPartPr>
            <p14:xfrm>
              <a:off x="10216797" y="803671"/>
              <a:ext cx="219780" cy="174834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216797" y="803671"/>
                <a:ext cx="21978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6" name="墨迹 115"/>
              <p14:cNvContentPartPr/>
              <p14:nvPr/>
            </p14:nvContentPartPr>
            <p14:xfrm>
              <a:off x="8918222" y="1338571"/>
              <a:ext cx="129822" cy="219072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918222" y="1338571"/>
                <a:ext cx="129822" cy="219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墨迹 116"/>
              <p14:cNvContentPartPr/>
              <p14:nvPr/>
            </p14:nvContentPartPr>
            <p14:xfrm>
              <a:off x="9044869" y="1357782"/>
              <a:ext cx="228953" cy="16003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044869" y="1357782"/>
                <a:ext cx="228953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墨迹 117"/>
              <p14:cNvContentPartPr/>
              <p14:nvPr/>
            </p14:nvContentPartPr>
            <p14:xfrm>
              <a:off x="9237133" y="1292219"/>
              <a:ext cx="79904" cy="391262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9237133" y="1292219"/>
                <a:ext cx="79904" cy="391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9" name="墨迹 118"/>
              <p14:cNvContentPartPr/>
              <p14:nvPr/>
            </p14:nvContentPartPr>
            <p14:xfrm>
              <a:off x="9335911" y="1417529"/>
              <a:ext cx="79022" cy="8688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9335911" y="1417529"/>
                <a:ext cx="79022" cy="86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0" name="墨迹 119"/>
              <p14:cNvContentPartPr/>
              <p14:nvPr/>
            </p14:nvContentPartPr>
            <p14:xfrm>
              <a:off x="9355666" y="1421230"/>
              <a:ext cx="70556" cy="13253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9355666" y="1421230"/>
                <a:ext cx="70556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1" name="墨迹 120"/>
              <p14:cNvContentPartPr/>
              <p14:nvPr/>
            </p14:nvContentPartPr>
            <p14:xfrm>
              <a:off x="9429044" y="1325353"/>
              <a:ext cx="84666" cy="1692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9429044" y="1325353"/>
                <a:ext cx="846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2" name="墨迹 121"/>
              <p14:cNvContentPartPr/>
              <p14:nvPr/>
            </p14:nvContentPartPr>
            <p14:xfrm>
              <a:off x="9454444" y="1282350"/>
              <a:ext cx="28222" cy="11632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454444" y="1282350"/>
                <a:ext cx="28222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3" name="墨迹 122"/>
              <p14:cNvContentPartPr/>
              <p14:nvPr/>
            </p14:nvContentPartPr>
            <p14:xfrm>
              <a:off x="9409288" y="1254151"/>
              <a:ext cx="191912" cy="330633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9409288" y="1254151"/>
                <a:ext cx="191912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4" name="墨迹 123"/>
              <p14:cNvContentPartPr/>
              <p14:nvPr/>
            </p14:nvContentPartPr>
            <p14:xfrm>
              <a:off x="9685866" y="1161799"/>
              <a:ext cx="101600" cy="105217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9685866" y="1161799"/>
                <a:ext cx="101600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5" name="墨迹 124"/>
              <p14:cNvContentPartPr/>
              <p14:nvPr/>
            </p14:nvContentPartPr>
            <p14:xfrm>
              <a:off x="9849555" y="1293453"/>
              <a:ext cx="103364" cy="251852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9849555" y="1293453"/>
                <a:ext cx="103364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6" name="墨迹 125"/>
              <p14:cNvContentPartPr/>
              <p14:nvPr/>
            </p14:nvContentPartPr>
            <p14:xfrm>
              <a:off x="9997722" y="1319713"/>
              <a:ext cx="83255" cy="25731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997722" y="1319713"/>
                <a:ext cx="83255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7" name="墨迹 126"/>
              <p14:cNvContentPartPr/>
              <p14:nvPr/>
            </p14:nvContentPartPr>
            <p14:xfrm>
              <a:off x="10137422" y="1353552"/>
              <a:ext cx="45155" cy="11843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0137422" y="1353552"/>
                <a:ext cx="451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8" name="墨迹 127"/>
              <p14:cNvContentPartPr/>
              <p14:nvPr/>
            </p14:nvContentPartPr>
            <p14:xfrm>
              <a:off x="10069688" y="1381751"/>
              <a:ext cx="149578" cy="2819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0069688" y="1381751"/>
                <a:ext cx="149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9" name="墨迹 128"/>
              <p14:cNvContentPartPr/>
              <p14:nvPr/>
            </p14:nvContentPartPr>
            <p14:xfrm>
              <a:off x="10239022" y="1336633"/>
              <a:ext cx="129822" cy="14099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0239022" y="1336633"/>
                <a:ext cx="12982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0" name="墨迹 129"/>
              <p14:cNvContentPartPr/>
              <p14:nvPr/>
            </p14:nvContentPartPr>
            <p14:xfrm>
              <a:off x="10368844" y="1264725"/>
              <a:ext cx="37570" cy="232642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368844" y="1264725"/>
                <a:ext cx="3757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1" name="墨迹 130"/>
              <p14:cNvContentPartPr/>
              <p14:nvPr/>
            </p14:nvContentPartPr>
            <p14:xfrm>
              <a:off x="10399888" y="1319008"/>
              <a:ext cx="107244" cy="18276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399888" y="1319008"/>
                <a:ext cx="107244" cy="182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2" name="墨迹 131"/>
              <p14:cNvContentPartPr/>
              <p14:nvPr/>
            </p14:nvContentPartPr>
            <p14:xfrm>
              <a:off x="10430932" y="1178718"/>
              <a:ext cx="208845" cy="42298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430932" y="1178718"/>
                <a:ext cx="208845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3" name="墨迹 132"/>
              <p14:cNvContentPartPr/>
              <p14:nvPr/>
            </p14:nvContentPartPr>
            <p14:xfrm>
              <a:off x="10679994" y="1116680"/>
              <a:ext cx="87136" cy="135356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679994" y="1116680"/>
                <a:ext cx="87136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4" name="墨迹 133"/>
              <p14:cNvContentPartPr/>
              <p14:nvPr/>
            </p14:nvContentPartPr>
            <p14:xfrm>
              <a:off x="10780888" y="1127960"/>
              <a:ext cx="121356" cy="1691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780888" y="1127960"/>
                <a:ext cx="1213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5" name="墨迹 134"/>
              <p14:cNvContentPartPr/>
              <p14:nvPr/>
            </p14:nvContentPartPr>
            <p14:xfrm>
              <a:off x="10893777" y="1242166"/>
              <a:ext cx="155223" cy="1550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893777" y="1242166"/>
                <a:ext cx="155223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6" name="墨迹 135"/>
              <p14:cNvContentPartPr/>
              <p14:nvPr/>
            </p14:nvContentPartPr>
            <p14:xfrm>
              <a:off x="10836627" y="1367652"/>
              <a:ext cx="212373" cy="1409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836627" y="1367652"/>
                <a:ext cx="21237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7" name="墨迹 136"/>
              <p14:cNvContentPartPr/>
              <p14:nvPr/>
            </p14:nvContentPartPr>
            <p14:xfrm>
              <a:off x="11170355" y="1139240"/>
              <a:ext cx="50800" cy="363767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1170355" y="1139240"/>
                <a:ext cx="50800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8" name="墨迹 137"/>
              <p14:cNvContentPartPr/>
              <p14:nvPr/>
            </p14:nvContentPartPr>
            <p14:xfrm>
              <a:off x="11189405" y="1220664"/>
              <a:ext cx="172862" cy="200566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189405" y="1220664"/>
                <a:ext cx="172862" cy="200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9" name="墨迹 138"/>
              <p14:cNvContentPartPr/>
              <p14:nvPr/>
            </p14:nvContentPartPr>
            <p14:xfrm>
              <a:off x="11389782" y="1250273"/>
              <a:ext cx="186973" cy="54882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1389782" y="1250273"/>
                <a:ext cx="186973" cy="548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0" name="墨迹 139"/>
              <p14:cNvContentPartPr/>
              <p14:nvPr/>
            </p14:nvContentPartPr>
            <p14:xfrm>
              <a:off x="11525955" y="1315483"/>
              <a:ext cx="155223" cy="14240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1525955" y="1315483"/>
                <a:ext cx="155223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1" name="墨迹 140"/>
              <p14:cNvContentPartPr/>
              <p14:nvPr/>
            </p14:nvContentPartPr>
            <p14:xfrm>
              <a:off x="9311569" y="2594309"/>
              <a:ext cx="131586" cy="149454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9311569" y="2594309"/>
                <a:ext cx="131586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2" name="墨迹 141"/>
              <p14:cNvContentPartPr/>
              <p14:nvPr/>
            </p14:nvContentPartPr>
            <p14:xfrm>
              <a:off x="9426222" y="2609113"/>
              <a:ext cx="197555" cy="17095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9426222" y="2609113"/>
                <a:ext cx="197555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3" name="墨迹 142"/>
              <p14:cNvContentPartPr/>
              <p14:nvPr/>
            </p14:nvContentPartPr>
            <p14:xfrm>
              <a:off x="9584266" y="2493321"/>
              <a:ext cx="73378" cy="436556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9584266" y="2493321"/>
                <a:ext cx="73378" cy="436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4" name="墨迹 143"/>
              <p14:cNvContentPartPr/>
              <p14:nvPr/>
            </p14:nvContentPartPr>
            <p14:xfrm>
              <a:off x="9664700" y="2658285"/>
              <a:ext cx="111477" cy="11085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664700" y="2658285"/>
                <a:ext cx="111477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5" name="墨迹 144"/>
              <p14:cNvContentPartPr/>
              <p14:nvPr/>
            </p14:nvContentPartPr>
            <p14:xfrm>
              <a:off x="9680222" y="2692829"/>
              <a:ext cx="90311" cy="155271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9680222" y="2692829"/>
                <a:ext cx="90311" cy="155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6" name="墨迹 145"/>
              <p14:cNvContentPartPr/>
              <p14:nvPr/>
            </p14:nvContentPartPr>
            <p14:xfrm>
              <a:off x="9742311" y="2489091"/>
              <a:ext cx="95956" cy="29080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9742311" y="2489091"/>
                <a:ext cx="95956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7" name="墨迹 146"/>
              <p14:cNvContentPartPr/>
              <p14:nvPr/>
            </p14:nvContentPartPr>
            <p14:xfrm>
              <a:off x="9762066" y="2430049"/>
              <a:ext cx="47978" cy="155800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9762066" y="2430049"/>
                <a:ext cx="47978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8" name="墨迹 147"/>
              <p14:cNvContentPartPr/>
              <p14:nvPr/>
            </p14:nvContentPartPr>
            <p14:xfrm>
              <a:off x="9798755" y="2425115"/>
              <a:ext cx="135467" cy="428625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9798755" y="2425115"/>
                <a:ext cx="135467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9" name="墨迹 148"/>
              <p14:cNvContentPartPr/>
              <p14:nvPr/>
            </p14:nvContentPartPr>
            <p14:xfrm>
              <a:off x="9239955" y="2481513"/>
              <a:ext cx="174978" cy="43849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9239955" y="2481513"/>
                <a:ext cx="174978" cy="438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0" name="墨迹 149"/>
              <p14:cNvContentPartPr/>
              <p14:nvPr/>
            </p14:nvContentPartPr>
            <p14:xfrm>
              <a:off x="10035822" y="2566110"/>
              <a:ext cx="105833" cy="3947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035822" y="2566110"/>
                <a:ext cx="10583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1" name="墨迹 150"/>
              <p14:cNvContentPartPr/>
              <p14:nvPr/>
            </p14:nvContentPartPr>
            <p14:xfrm>
              <a:off x="10025238" y="2667626"/>
              <a:ext cx="129117" cy="1973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0025238" y="2667626"/>
                <a:ext cx="12911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2" name="墨迹 151"/>
              <p14:cNvContentPartPr/>
              <p14:nvPr/>
            </p14:nvContentPartPr>
            <p14:xfrm>
              <a:off x="10176933" y="2205162"/>
              <a:ext cx="1182688" cy="738814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0176933" y="2205162"/>
                <a:ext cx="1182688" cy="738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3" name="墨迹 152"/>
              <p14:cNvContentPartPr/>
              <p14:nvPr/>
            </p14:nvContentPartPr>
            <p14:xfrm>
              <a:off x="10453511" y="2566110"/>
              <a:ext cx="642937" cy="3101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453511" y="2566110"/>
                <a:ext cx="64293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4" name="墨迹 153"/>
              <p14:cNvContentPartPr/>
              <p14:nvPr/>
            </p14:nvContentPartPr>
            <p14:xfrm>
              <a:off x="10639777" y="2280947"/>
              <a:ext cx="56444" cy="347201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0639777" y="2280947"/>
                <a:ext cx="56444" cy="347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5" name="墨迹 154"/>
              <p14:cNvContentPartPr/>
              <p14:nvPr/>
            </p14:nvContentPartPr>
            <p14:xfrm>
              <a:off x="10703806" y="2317958"/>
              <a:ext cx="161749" cy="156505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703806" y="2317958"/>
                <a:ext cx="161749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6" name="墨迹 155"/>
              <p14:cNvContentPartPr/>
              <p14:nvPr/>
            </p14:nvContentPartPr>
            <p14:xfrm>
              <a:off x="10841213" y="2334878"/>
              <a:ext cx="173919" cy="32992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0841213" y="2334878"/>
                <a:ext cx="173919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7" name="墨迹 156"/>
              <p14:cNvContentPartPr/>
              <p14:nvPr/>
            </p14:nvContentPartPr>
            <p14:xfrm>
              <a:off x="10969977" y="2370127"/>
              <a:ext cx="100364" cy="136765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0969977" y="2370127"/>
                <a:ext cx="100364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58" name="墨迹 157"/>
              <p14:cNvContentPartPr/>
              <p14:nvPr/>
            </p14:nvContentPartPr>
            <p14:xfrm>
              <a:off x="11001022" y="2605588"/>
              <a:ext cx="395112" cy="1974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1001022" y="2605588"/>
                <a:ext cx="39511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9" name="墨迹 158"/>
              <p14:cNvContentPartPr/>
              <p14:nvPr/>
            </p14:nvContentPartPr>
            <p14:xfrm>
              <a:off x="10639777" y="2707105"/>
              <a:ext cx="33867" cy="203033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639777" y="2707105"/>
                <a:ext cx="3386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0" name="墨迹 159"/>
              <p14:cNvContentPartPr/>
              <p14:nvPr/>
            </p14:nvContentPartPr>
            <p14:xfrm>
              <a:off x="10718800" y="2831180"/>
              <a:ext cx="19755" cy="3383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718800" y="2831180"/>
                <a:ext cx="197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1" name="墨迹 160"/>
              <p14:cNvContentPartPr/>
              <p14:nvPr/>
            </p14:nvContentPartPr>
            <p14:xfrm>
              <a:off x="10775244" y="2757863"/>
              <a:ext cx="88370" cy="109271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775244" y="2757863"/>
                <a:ext cx="88370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2" name="墨迹 161"/>
              <p14:cNvContentPartPr/>
              <p14:nvPr/>
            </p14:nvContentPartPr>
            <p14:xfrm>
              <a:off x="10865555" y="2735304"/>
              <a:ext cx="118533" cy="169194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865555" y="2735304"/>
                <a:ext cx="11853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3" name="墨迹 162"/>
              <p14:cNvContentPartPr/>
              <p14:nvPr/>
            </p14:nvContentPartPr>
            <p14:xfrm>
              <a:off x="10899422" y="2746583"/>
              <a:ext cx="59267" cy="17201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899422" y="2746583"/>
                <a:ext cx="59267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4" name="墨迹 163"/>
              <p14:cNvContentPartPr/>
              <p14:nvPr/>
            </p14:nvContentPartPr>
            <p14:xfrm>
              <a:off x="11026422" y="2752928"/>
              <a:ext cx="31045" cy="151570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1026422" y="2752928"/>
                <a:ext cx="31045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5" name="墨迹 164"/>
              <p14:cNvContentPartPr/>
              <p14:nvPr/>
            </p14:nvContentPartPr>
            <p14:xfrm>
              <a:off x="11085688" y="2780422"/>
              <a:ext cx="87489" cy="102927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1085688" y="2780422"/>
                <a:ext cx="87489" cy="102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6" name="墨迹 165"/>
              <p14:cNvContentPartPr/>
              <p14:nvPr/>
            </p14:nvContentPartPr>
            <p14:xfrm>
              <a:off x="11209867" y="2729664"/>
              <a:ext cx="70555" cy="1128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1209867" y="2729664"/>
                <a:ext cx="705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7" name="墨迹 166"/>
              <p14:cNvContentPartPr/>
              <p14:nvPr/>
            </p14:nvContentPartPr>
            <p14:xfrm>
              <a:off x="11204222" y="2707105"/>
              <a:ext cx="105833" cy="183293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1204222" y="2707105"/>
                <a:ext cx="10583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8" name="墨迹 167"/>
              <p14:cNvContentPartPr/>
              <p14:nvPr/>
            </p14:nvContentPartPr>
            <p14:xfrm>
              <a:off x="11311467" y="2719794"/>
              <a:ext cx="59267" cy="423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1311467" y="2719794"/>
                <a:ext cx="59267" cy="4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69" name="墨迹 168"/>
              <p14:cNvContentPartPr/>
              <p14:nvPr/>
            </p14:nvContentPartPr>
            <p14:xfrm>
              <a:off x="9984316" y="3301223"/>
              <a:ext cx="130528" cy="3472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9984316" y="3301223"/>
                <a:ext cx="130528" cy="3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0" name="墨迹 169"/>
              <p14:cNvContentPartPr/>
              <p14:nvPr/>
            </p14:nvContentPartPr>
            <p14:xfrm>
              <a:off x="9914113" y="3412080"/>
              <a:ext cx="183797" cy="3665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9914113" y="3412080"/>
                <a:ext cx="18379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1" name="墨迹 170"/>
              <p14:cNvContentPartPr/>
              <p14:nvPr/>
            </p14:nvContentPartPr>
            <p14:xfrm>
              <a:off x="10314340" y="3152649"/>
              <a:ext cx="739070" cy="363062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0314340" y="3152649"/>
                <a:ext cx="739070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2" name="墨迹 171"/>
              <p14:cNvContentPartPr/>
              <p14:nvPr/>
            </p14:nvContentPartPr>
            <p14:xfrm>
              <a:off x="10625667" y="3344402"/>
              <a:ext cx="98777" cy="118436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0625667" y="3344402"/>
                <a:ext cx="9877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3" name="墨迹 172"/>
              <p14:cNvContentPartPr/>
              <p14:nvPr/>
            </p14:nvContentPartPr>
            <p14:xfrm>
              <a:off x="10758311" y="3372601"/>
              <a:ext cx="53623" cy="6062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0758311" y="3372601"/>
                <a:ext cx="53623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4" name="墨迹 173"/>
              <p14:cNvContentPartPr/>
              <p14:nvPr/>
            </p14:nvContentPartPr>
            <p14:xfrm>
              <a:off x="10800644" y="3293644"/>
              <a:ext cx="98777" cy="190344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800644" y="3293644"/>
                <a:ext cx="98777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5" name="墨迹 174"/>
              <p14:cNvContentPartPr/>
              <p14:nvPr/>
            </p14:nvContentPartPr>
            <p14:xfrm>
              <a:off x="10899422" y="3310564"/>
              <a:ext cx="95956" cy="1127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899422" y="3310564"/>
                <a:ext cx="959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6" name="墨迹 175"/>
              <p14:cNvContentPartPr/>
              <p14:nvPr/>
            </p14:nvContentPartPr>
            <p14:xfrm>
              <a:off x="10938932" y="3265445"/>
              <a:ext cx="141112" cy="411706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938932" y="3265445"/>
                <a:ext cx="141112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7" name="墨迹 176"/>
              <p14:cNvContentPartPr/>
              <p14:nvPr/>
            </p14:nvContentPartPr>
            <p14:xfrm>
              <a:off x="11192932" y="3338763"/>
              <a:ext cx="246415" cy="7049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192932" y="3338763"/>
                <a:ext cx="246415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78" name="墨迹 177"/>
              <p14:cNvContentPartPr/>
              <p14:nvPr/>
            </p14:nvContentPartPr>
            <p14:xfrm>
              <a:off x="11166827" y="3457198"/>
              <a:ext cx="254705" cy="77548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1166827" y="3457198"/>
                <a:ext cx="254705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9" name="墨迹 178"/>
              <p14:cNvContentPartPr/>
              <p14:nvPr/>
            </p14:nvContentPartPr>
            <p14:xfrm>
              <a:off x="11482739" y="3385820"/>
              <a:ext cx="110949" cy="148045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1482739" y="3385820"/>
                <a:ext cx="110949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0" name="墨迹 179"/>
              <p14:cNvContentPartPr/>
              <p14:nvPr/>
            </p14:nvContentPartPr>
            <p14:xfrm>
              <a:off x="11599332" y="3457198"/>
              <a:ext cx="87489" cy="67678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1599332" y="3457198"/>
                <a:ext cx="874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1" name="墨迹 180"/>
              <p14:cNvContentPartPr/>
              <p14:nvPr/>
            </p14:nvContentPartPr>
            <p14:xfrm>
              <a:off x="11630377" y="3304924"/>
              <a:ext cx="177800" cy="428625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1630377" y="3304924"/>
                <a:ext cx="177800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2" name="墨迹 181"/>
              <p14:cNvContentPartPr/>
              <p14:nvPr/>
            </p14:nvContentPartPr>
            <p14:xfrm>
              <a:off x="11754555" y="3333123"/>
              <a:ext cx="187149" cy="248151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1754555" y="3333123"/>
                <a:ext cx="18714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3" name="墨迹 182"/>
              <p14:cNvContentPartPr/>
              <p14:nvPr/>
            </p14:nvContentPartPr>
            <p14:xfrm>
              <a:off x="11921067" y="3321843"/>
              <a:ext cx="149577" cy="14100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1921067" y="3321843"/>
                <a:ext cx="14957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4" name="墨迹 183"/>
              <p14:cNvContentPartPr/>
              <p14:nvPr/>
            </p14:nvContentPartPr>
            <p14:xfrm>
              <a:off x="10004601" y="3866261"/>
              <a:ext cx="108302" cy="13517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0004601" y="3866261"/>
                <a:ext cx="108302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5" name="墨迹 184"/>
              <p14:cNvContentPartPr/>
              <p14:nvPr/>
            </p14:nvContentPartPr>
            <p14:xfrm>
              <a:off x="10131777" y="3919662"/>
              <a:ext cx="53623" cy="59218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0131777" y="3919662"/>
                <a:ext cx="5362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6" name="墨迹 185"/>
              <p14:cNvContentPartPr/>
              <p14:nvPr/>
            </p14:nvContentPartPr>
            <p14:xfrm>
              <a:off x="10151533" y="3792767"/>
              <a:ext cx="183444" cy="459644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0151533" y="3792767"/>
                <a:ext cx="183444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87" name="墨迹 186"/>
              <p14:cNvContentPartPr/>
              <p14:nvPr/>
            </p14:nvContentPartPr>
            <p14:xfrm>
              <a:off x="10295466" y="3853395"/>
              <a:ext cx="112889" cy="218542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0295466" y="3853395"/>
                <a:ext cx="112889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8" name="墨迹 187"/>
              <p14:cNvContentPartPr/>
              <p14:nvPr/>
            </p14:nvContentPartPr>
            <p14:xfrm>
              <a:off x="10402711" y="3806866"/>
              <a:ext cx="129823" cy="2819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0402711" y="3806866"/>
                <a:ext cx="1298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9" name="墨迹 188"/>
              <p14:cNvContentPartPr/>
              <p14:nvPr/>
            </p14:nvContentPartPr>
            <p14:xfrm>
              <a:off x="10493022" y="3885119"/>
              <a:ext cx="158045" cy="149454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0493022" y="3885119"/>
                <a:ext cx="158045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0" name="墨迹 189"/>
              <p14:cNvContentPartPr/>
              <p14:nvPr/>
            </p14:nvContentPartPr>
            <p14:xfrm>
              <a:off x="10543822" y="3902743"/>
              <a:ext cx="81845" cy="146635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0543822" y="3902743"/>
                <a:ext cx="8184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1" name="墨迹 190"/>
              <p14:cNvContentPartPr/>
              <p14:nvPr/>
            </p14:nvContentPartPr>
            <p14:xfrm>
              <a:off x="10736262" y="3859739"/>
              <a:ext cx="140582" cy="169194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0736262" y="3859739"/>
                <a:ext cx="14058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2" name="墨迹 191"/>
              <p14:cNvContentPartPr/>
              <p14:nvPr/>
            </p14:nvContentPartPr>
            <p14:xfrm>
              <a:off x="10953044" y="3854805"/>
              <a:ext cx="98777" cy="192634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0953044" y="3854805"/>
                <a:ext cx="98777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3" name="墨迹 192"/>
              <p14:cNvContentPartPr/>
              <p14:nvPr/>
            </p14:nvContentPartPr>
            <p14:xfrm>
              <a:off x="11125200" y="3919662"/>
              <a:ext cx="174977" cy="360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1125200" y="3919662"/>
                <a:ext cx="17497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4" name="墨迹 193"/>
              <p14:cNvContentPartPr/>
              <p14:nvPr/>
            </p14:nvContentPartPr>
            <p14:xfrm>
              <a:off x="11195755" y="3832245"/>
              <a:ext cx="59267" cy="242512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1195755" y="3832245"/>
                <a:ext cx="59267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5" name="墨迹 194"/>
              <p14:cNvContentPartPr/>
              <p14:nvPr/>
            </p14:nvContentPartPr>
            <p14:xfrm>
              <a:off x="11463867" y="3894283"/>
              <a:ext cx="99660" cy="132536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1463867" y="3894283"/>
                <a:ext cx="99660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6" name="墨迹 195"/>
              <p14:cNvContentPartPr/>
              <p14:nvPr/>
            </p14:nvContentPartPr>
            <p14:xfrm>
              <a:off x="11571111" y="3953501"/>
              <a:ext cx="39511" cy="93057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1571111" y="3953501"/>
                <a:ext cx="39511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97" name="墨迹 196"/>
              <p14:cNvContentPartPr/>
              <p14:nvPr/>
            </p14:nvContentPartPr>
            <p14:xfrm>
              <a:off x="11734270" y="3874544"/>
              <a:ext cx="175507" cy="193868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1734270" y="3874544"/>
                <a:ext cx="175507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8" name="墨迹 197"/>
              <p14:cNvContentPartPr/>
              <p14:nvPr/>
            </p14:nvContentPartPr>
            <p14:xfrm>
              <a:off x="10286294" y="4353927"/>
              <a:ext cx="159632" cy="50758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0286294" y="4353927"/>
                <a:ext cx="15963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9" name="墨迹 198"/>
              <p14:cNvContentPartPr/>
              <p14:nvPr/>
            </p14:nvContentPartPr>
            <p14:xfrm>
              <a:off x="10269361" y="4444164"/>
              <a:ext cx="246239" cy="2255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0269361" y="4444164"/>
                <a:ext cx="24623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0" name="墨迹 199"/>
              <p14:cNvContentPartPr/>
              <p14:nvPr/>
            </p14:nvContentPartPr>
            <p14:xfrm>
              <a:off x="10575572" y="4299820"/>
              <a:ext cx="101776" cy="220481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0575572" y="4299820"/>
                <a:ext cx="101776" cy="220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1" name="墨迹 200"/>
              <p14:cNvContentPartPr/>
              <p14:nvPr/>
            </p14:nvContentPartPr>
            <p14:xfrm>
              <a:off x="10696222" y="4455444"/>
              <a:ext cx="31045" cy="47938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0696222" y="4455444"/>
                <a:ext cx="3104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2" name="墨迹 201"/>
              <p14:cNvContentPartPr/>
              <p14:nvPr/>
            </p14:nvContentPartPr>
            <p14:xfrm>
              <a:off x="10715977" y="4280610"/>
              <a:ext cx="237595" cy="563980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0715977" y="4280610"/>
                <a:ext cx="237595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3" name="墨迹 202"/>
              <p14:cNvContentPartPr/>
              <p14:nvPr/>
            </p14:nvContentPartPr>
            <p14:xfrm>
              <a:off x="11077222" y="4461260"/>
              <a:ext cx="285045" cy="13235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11077222" y="4461260"/>
                <a:ext cx="285045" cy="132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4" name="墨迹 203"/>
              <p14:cNvContentPartPr/>
              <p14:nvPr/>
            </p14:nvContentPartPr>
            <p14:xfrm>
              <a:off x="11396132" y="4511842"/>
              <a:ext cx="16933" cy="39478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1396132" y="4511842"/>
                <a:ext cx="1693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5" name="墨迹 204"/>
              <p14:cNvContentPartPr/>
              <p14:nvPr/>
            </p14:nvContentPartPr>
            <p14:xfrm>
              <a:off x="11488737" y="4449099"/>
              <a:ext cx="110595" cy="221362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11488737" y="4449099"/>
                <a:ext cx="110595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6" name="墨迹 205"/>
              <p14:cNvContentPartPr/>
              <p14:nvPr/>
            </p14:nvContentPartPr>
            <p14:xfrm>
              <a:off x="11621911" y="4406095"/>
              <a:ext cx="98777" cy="2960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11621911" y="4406095"/>
                <a:ext cx="98777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07" name="墨迹 206"/>
              <p14:cNvContentPartPr/>
              <p14:nvPr/>
            </p14:nvContentPartPr>
            <p14:xfrm>
              <a:off x="11717867" y="4274970"/>
              <a:ext cx="79022" cy="332748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11717867" y="4274970"/>
                <a:ext cx="79022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0" name="墨迹 219"/>
              <p14:cNvContentPartPr/>
              <p14:nvPr/>
            </p14:nvContentPartPr>
            <p14:xfrm>
              <a:off x="8111066" y="5036343"/>
              <a:ext cx="386644" cy="193340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8111066" y="5036343"/>
                <a:ext cx="386644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" name="墨迹 220"/>
              <p14:cNvContentPartPr/>
              <p14:nvPr/>
            </p14:nvContentPartPr>
            <p14:xfrm>
              <a:off x="7128933" y="5752598"/>
              <a:ext cx="28222" cy="186114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7128933" y="5752598"/>
                <a:ext cx="282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2" name="墨迹 221"/>
              <p14:cNvContentPartPr/>
              <p14:nvPr/>
            </p14:nvContentPartPr>
            <p14:xfrm>
              <a:off x="7207955" y="5668001"/>
              <a:ext cx="174978" cy="298734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7207955" y="5668001"/>
                <a:ext cx="174978" cy="298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3" name="墨迹 222"/>
              <p14:cNvContentPartPr/>
              <p14:nvPr/>
            </p14:nvContentPartPr>
            <p14:xfrm>
              <a:off x="7447844" y="5626408"/>
              <a:ext cx="117828" cy="193868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7447844" y="5626408"/>
                <a:ext cx="117828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4" name="墨迹 223"/>
              <p14:cNvContentPartPr/>
              <p14:nvPr/>
            </p14:nvContentPartPr>
            <p14:xfrm>
              <a:off x="7385755" y="5803356"/>
              <a:ext cx="255412" cy="161440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7385755" y="5803356"/>
                <a:ext cx="255412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5" name="墨迹 224"/>
              <p14:cNvContentPartPr/>
              <p14:nvPr/>
            </p14:nvContentPartPr>
            <p14:xfrm>
              <a:off x="7653866" y="5752598"/>
              <a:ext cx="169334" cy="206734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7653866" y="5752598"/>
                <a:ext cx="16933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6" name="墨迹 225"/>
              <p14:cNvContentPartPr/>
              <p14:nvPr/>
            </p14:nvContentPartPr>
            <p14:xfrm>
              <a:off x="7853362" y="5605963"/>
              <a:ext cx="185738" cy="319530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7853362" y="5605963"/>
                <a:ext cx="185738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7" name="墨迹 226"/>
              <p14:cNvContentPartPr/>
              <p14:nvPr/>
            </p14:nvContentPartPr>
            <p14:xfrm>
              <a:off x="8003822" y="5694791"/>
              <a:ext cx="174978" cy="238281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8003822" y="5694791"/>
                <a:ext cx="174978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8" name="墨迹 227"/>
              <p14:cNvContentPartPr/>
              <p14:nvPr/>
            </p14:nvContentPartPr>
            <p14:xfrm>
              <a:off x="8043333" y="5642622"/>
              <a:ext cx="351543" cy="547061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8043333" y="5642622"/>
                <a:ext cx="351543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9" name="墨迹 228"/>
              <p14:cNvContentPartPr/>
              <p14:nvPr/>
            </p14:nvContentPartPr>
            <p14:xfrm>
              <a:off x="8194498" y="5833494"/>
              <a:ext cx="342724" cy="143286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8194498" y="5833494"/>
                <a:ext cx="342724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9" name="墨迹 238"/>
              <p14:cNvContentPartPr/>
              <p14:nvPr/>
            </p14:nvContentPartPr>
            <p14:xfrm>
              <a:off x="8593137" y="2709925"/>
              <a:ext cx="104951" cy="14099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8593137" y="2709925"/>
                <a:ext cx="10495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69" name="墨迹 268"/>
              <p14:cNvContentPartPr/>
              <p14:nvPr/>
            </p14:nvContentPartPr>
            <p14:xfrm>
              <a:off x="4255911" y="6547810"/>
              <a:ext cx="112889" cy="242512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4255911" y="6547810"/>
                <a:ext cx="112889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70" name="墨迹 269"/>
              <p14:cNvContentPartPr/>
              <p14:nvPr/>
            </p14:nvContentPartPr>
            <p14:xfrm>
              <a:off x="4398962" y="6574247"/>
              <a:ext cx="147638" cy="231585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4398962" y="6574247"/>
                <a:ext cx="147638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71" name="墨迹 270"/>
              <p14:cNvContentPartPr/>
              <p14:nvPr/>
            </p14:nvContentPartPr>
            <p14:xfrm>
              <a:off x="4492272" y="6600684"/>
              <a:ext cx="308328" cy="160910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4492272" y="6600684"/>
                <a:ext cx="308328" cy="160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72" name="墨迹 271"/>
              <p14:cNvContentPartPr/>
              <p14:nvPr/>
            </p14:nvContentPartPr>
            <p14:xfrm>
              <a:off x="4814711" y="6500929"/>
              <a:ext cx="11289" cy="441668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4814711" y="6500929"/>
                <a:ext cx="11289" cy="441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73" name="墨迹 272"/>
              <p14:cNvContentPartPr/>
              <p14:nvPr/>
            </p14:nvContentPartPr>
            <p14:xfrm>
              <a:off x="4862688" y="6647565"/>
              <a:ext cx="118534" cy="91999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4862688" y="6647565"/>
                <a:ext cx="118534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74" name="墨迹 273"/>
              <p14:cNvContentPartPr/>
              <p14:nvPr/>
            </p14:nvContentPartPr>
            <p14:xfrm>
              <a:off x="4919133" y="6634875"/>
              <a:ext cx="31044" cy="203385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4919133" y="6634875"/>
                <a:ext cx="31044" cy="203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75" name="墨迹 274"/>
              <p14:cNvContentPartPr/>
              <p14:nvPr/>
            </p14:nvContentPartPr>
            <p14:xfrm>
              <a:off x="5000977" y="6461098"/>
              <a:ext cx="127882" cy="292565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5000977" y="6461098"/>
                <a:ext cx="127882" cy="292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76" name="墨迹 275"/>
              <p14:cNvContentPartPr/>
              <p14:nvPr/>
            </p14:nvContentPartPr>
            <p14:xfrm>
              <a:off x="5132740" y="6629059"/>
              <a:ext cx="65793" cy="138704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5132740" y="6629059"/>
                <a:ext cx="65793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77" name="墨迹 276"/>
              <p14:cNvContentPartPr/>
              <p14:nvPr/>
            </p14:nvContentPartPr>
            <p14:xfrm>
              <a:off x="5277555" y="6457574"/>
              <a:ext cx="99484" cy="324288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5277555" y="6457574"/>
                <a:ext cx="99484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78" name="墨迹 277"/>
              <p14:cNvContentPartPr/>
              <p14:nvPr/>
            </p14:nvContentPartPr>
            <p14:xfrm>
              <a:off x="5463822" y="6477137"/>
              <a:ext cx="67733" cy="215193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5463822" y="6477137"/>
                <a:ext cx="67733" cy="215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79" name="墨迹 278"/>
              <p14:cNvContentPartPr/>
              <p14:nvPr/>
            </p14:nvContentPartPr>
            <p14:xfrm>
              <a:off x="5390444" y="6555389"/>
              <a:ext cx="152400" cy="60099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5390444" y="6555389"/>
                <a:ext cx="152400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80" name="墨迹 279"/>
              <p14:cNvContentPartPr/>
              <p14:nvPr/>
            </p14:nvContentPartPr>
            <p14:xfrm>
              <a:off x="5621866" y="6410693"/>
              <a:ext cx="180622" cy="306312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5621866" y="6410693"/>
                <a:ext cx="180622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81" name="墨迹 280"/>
              <p14:cNvContentPartPr/>
              <p14:nvPr/>
            </p14:nvContentPartPr>
            <p14:xfrm>
              <a:off x="5864577" y="6449819"/>
              <a:ext cx="88371" cy="304373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5864577" y="6449819"/>
                <a:ext cx="88371" cy="304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82" name="墨迹 281"/>
              <p14:cNvContentPartPr/>
              <p14:nvPr/>
            </p14:nvContentPartPr>
            <p14:xfrm>
              <a:off x="6124222" y="6587289"/>
              <a:ext cx="341488" cy="22559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6124222" y="6587289"/>
                <a:ext cx="3414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83" name="墨迹 282"/>
              <p14:cNvContentPartPr/>
              <p14:nvPr/>
            </p14:nvContentPartPr>
            <p14:xfrm>
              <a:off x="6096705" y="6666246"/>
              <a:ext cx="270228" cy="11280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6096705" y="6666246"/>
                <a:ext cx="27022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84" name="墨迹 283"/>
              <p14:cNvContentPartPr/>
              <p14:nvPr/>
            </p14:nvContentPartPr>
            <p14:xfrm>
              <a:off x="6613172" y="6477313"/>
              <a:ext cx="89958" cy="241453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6613172" y="6477313"/>
                <a:ext cx="89958" cy="241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85" name="墨迹 284"/>
              <p14:cNvContentPartPr/>
              <p14:nvPr/>
            </p14:nvContentPartPr>
            <p14:xfrm>
              <a:off x="6769628" y="6430080"/>
              <a:ext cx="31927" cy="203033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6769628" y="6430080"/>
                <a:ext cx="3192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86" name="墨迹 285"/>
              <p14:cNvContentPartPr/>
              <p14:nvPr/>
            </p14:nvContentPartPr>
            <p14:xfrm>
              <a:off x="6773333" y="6401175"/>
              <a:ext cx="101600" cy="248151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6773333" y="6401175"/>
                <a:ext cx="10160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87" name="墨迹 286"/>
              <p14:cNvContentPartPr/>
              <p14:nvPr/>
            </p14:nvContentPartPr>
            <p14:xfrm>
              <a:off x="6244696" y="6371214"/>
              <a:ext cx="116593" cy="92000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6244696" y="6371214"/>
                <a:ext cx="116593" cy="9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88" name="墨迹 287"/>
              <p14:cNvContentPartPr/>
              <p14:nvPr/>
            </p14:nvContentPartPr>
            <p14:xfrm>
              <a:off x="6756400" y="6542347"/>
              <a:ext cx="50800" cy="369231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6756400" y="6542347"/>
                <a:ext cx="50800" cy="369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89" name="墨迹 288"/>
              <p14:cNvContentPartPr/>
              <p14:nvPr/>
            </p14:nvContentPartPr>
            <p14:xfrm>
              <a:off x="6886222" y="6536707"/>
              <a:ext cx="59266" cy="161439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6886222" y="6536707"/>
                <a:ext cx="59266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90" name="墨迹 289"/>
              <p14:cNvContentPartPr/>
              <p14:nvPr/>
            </p14:nvContentPartPr>
            <p14:xfrm>
              <a:off x="6817077" y="6604208"/>
              <a:ext cx="150989" cy="16920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6817077" y="6604208"/>
                <a:ext cx="1509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91" name="墨迹 290"/>
              <p14:cNvContentPartPr/>
              <p14:nvPr/>
            </p14:nvContentPartPr>
            <p14:xfrm>
              <a:off x="7133872" y="6564730"/>
              <a:ext cx="207609" cy="16919"/>
            </p14:xfrm>
          </p:contentPart>
        </mc:Choice>
        <mc:Fallback xmlns="">
          <p:pic>
            <p:nvPicPr>
              <p:cNvPr id="291" name="墨迹 290"/>
            </p:nvPicPr>
            <p:blipFill>
              <a:blip/>
            </p:blipFill>
            <p:spPr>
              <a:xfrm>
                <a:off x="7133872" y="6564730"/>
                <a:ext cx="20760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92" name="墨迹 291"/>
              <p14:cNvContentPartPr/>
              <p14:nvPr/>
            </p14:nvContentPartPr>
            <p14:xfrm>
              <a:off x="7222066" y="6437834"/>
              <a:ext cx="47978" cy="256611"/>
            </p14:xfrm>
          </p:contentPart>
        </mc:Choice>
        <mc:Fallback xmlns="">
          <p:pic>
            <p:nvPicPr>
              <p:cNvPr id="292" name="墨迹 291"/>
            </p:nvPicPr>
            <p:blipFill>
              <a:blip/>
            </p:blipFill>
            <p:spPr>
              <a:xfrm>
                <a:off x="7222066" y="6437834"/>
                <a:ext cx="479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93" name="墨迹 292"/>
              <p14:cNvContentPartPr/>
              <p14:nvPr/>
            </p14:nvContentPartPr>
            <p14:xfrm>
              <a:off x="7393516" y="6451934"/>
              <a:ext cx="173390" cy="208672"/>
            </p14:xfrm>
          </p:contentPart>
        </mc:Choice>
        <mc:Fallback xmlns="">
          <p:pic>
            <p:nvPicPr>
              <p:cNvPr id="293" name="墨迹 292"/>
            </p:nvPicPr>
            <p:blipFill>
              <a:blip/>
            </p:blipFill>
            <p:spPr>
              <a:xfrm>
                <a:off x="7393516" y="6451934"/>
                <a:ext cx="173390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94" name="墨迹 293"/>
              <p14:cNvContentPartPr/>
              <p14:nvPr/>
            </p14:nvContentPartPr>
            <p14:xfrm>
              <a:off x="7618236" y="6446294"/>
              <a:ext cx="241653" cy="182059"/>
            </p14:xfrm>
          </p:contentPart>
        </mc:Choice>
        <mc:Fallback xmlns="">
          <p:pic>
            <p:nvPicPr>
              <p:cNvPr id="294" name="墨迹 293"/>
            </p:nvPicPr>
            <p:blipFill>
              <a:blip/>
            </p:blipFill>
            <p:spPr>
              <a:xfrm>
                <a:off x="7618236" y="6446294"/>
                <a:ext cx="241653" cy="182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95" name="墨迹 294"/>
              <p14:cNvContentPartPr/>
              <p14:nvPr/>
            </p14:nvContentPartPr>
            <p14:xfrm>
              <a:off x="7845777" y="6559090"/>
              <a:ext cx="118534" cy="100107"/>
            </p14:xfrm>
          </p:contentPart>
        </mc:Choice>
        <mc:Fallback xmlns="">
          <p:pic>
            <p:nvPicPr>
              <p:cNvPr id="295" name="墨迹 294"/>
            </p:nvPicPr>
            <p:blipFill>
              <a:blip/>
            </p:blipFill>
            <p:spPr>
              <a:xfrm>
                <a:off x="7845777" y="6559090"/>
                <a:ext cx="118534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96" name="墨迹 295"/>
              <p14:cNvContentPartPr/>
              <p14:nvPr/>
            </p14:nvContentPartPr>
            <p14:xfrm>
              <a:off x="7958666" y="6502692"/>
              <a:ext cx="197556" cy="22559"/>
            </p14:xfrm>
          </p:contentPart>
        </mc:Choice>
        <mc:Fallback xmlns="">
          <p:pic>
            <p:nvPicPr>
              <p:cNvPr id="296" name="墨迹 295"/>
            </p:nvPicPr>
            <p:blipFill>
              <a:blip/>
            </p:blipFill>
            <p:spPr>
              <a:xfrm>
                <a:off x="7958666" y="6502692"/>
                <a:ext cx="197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97" name="墨迹 296"/>
              <p14:cNvContentPartPr/>
              <p14:nvPr/>
            </p14:nvContentPartPr>
            <p14:xfrm>
              <a:off x="8029222" y="6387076"/>
              <a:ext cx="36688" cy="259431"/>
            </p14:xfrm>
          </p:contentPart>
        </mc:Choice>
        <mc:Fallback xmlns="">
          <p:pic>
            <p:nvPicPr>
              <p:cNvPr id="297" name="墨迹 296"/>
            </p:nvPicPr>
            <p:blipFill>
              <a:blip/>
            </p:blipFill>
            <p:spPr>
              <a:xfrm>
                <a:off x="8029222" y="6387076"/>
                <a:ext cx="3668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98" name="墨迹 297"/>
              <p14:cNvContentPartPr/>
              <p14:nvPr/>
            </p14:nvContentPartPr>
            <p14:xfrm>
              <a:off x="8343900" y="6358877"/>
              <a:ext cx="512233" cy="451184"/>
            </p14:xfrm>
          </p:contentPart>
        </mc:Choice>
        <mc:Fallback xmlns="">
          <p:pic>
            <p:nvPicPr>
              <p:cNvPr id="298" name="墨迹 297"/>
            </p:nvPicPr>
            <p:blipFill>
              <a:blip/>
            </p:blipFill>
            <p:spPr>
              <a:xfrm>
                <a:off x="8343900" y="6358877"/>
                <a:ext cx="512233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99" name="墨迹 298"/>
              <p14:cNvContentPartPr/>
              <p14:nvPr/>
            </p14:nvContentPartPr>
            <p14:xfrm>
              <a:off x="8866363" y="6431490"/>
              <a:ext cx="113947" cy="142581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8866363" y="6431490"/>
                <a:ext cx="113947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00" name="墨迹 299"/>
              <p14:cNvContentPartPr/>
              <p14:nvPr/>
            </p14:nvContentPartPr>
            <p14:xfrm>
              <a:off x="8915400" y="6477137"/>
              <a:ext cx="47977" cy="160910"/>
            </p14:xfrm>
          </p:contentPart>
        </mc:Choice>
        <mc:Fallback xmlns="">
          <p:pic>
            <p:nvPicPr>
              <p:cNvPr id="300" name="墨迹 299"/>
            </p:nvPicPr>
            <p:blipFill>
              <a:blip/>
            </p:blipFill>
            <p:spPr>
              <a:xfrm>
                <a:off x="8915400" y="6477137"/>
                <a:ext cx="47977" cy="160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01" name="墨迹 300"/>
              <p14:cNvContentPartPr/>
              <p14:nvPr/>
            </p14:nvContentPartPr>
            <p14:xfrm>
              <a:off x="9031111" y="6359934"/>
              <a:ext cx="180622" cy="297853"/>
            </p14:xfrm>
          </p:contentPart>
        </mc:Choice>
        <mc:Fallback xmlns="">
          <p:pic>
            <p:nvPicPr>
              <p:cNvPr id="301" name="墨迹 300"/>
            </p:nvPicPr>
            <p:blipFill>
              <a:blip/>
            </p:blipFill>
            <p:spPr>
              <a:xfrm>
                <a:off x="9031111" y="6359934"/>
                <a:ext cx="180622" cy="297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02" name="墨迹 301"/>
              <p14:cNvContentPartPr/>
              <p14:nvPr/>
            </p14:nvContentPartPr>
            <p14:xfrm>
              <a:off x="9335911" y="6475903"/>
              <a:ext cx="186266" cy="35249"/>
            </p14:xfrm>
          </p:contentPart>
        </mc:Choice>
        <mc:Fallback xmlns="">
          <p:pic>
            <p:nvPicPr>
              <p:cNvPr id="302" name="墨迹 301"/>
            </p:nvPicPr>
            <p:blipFill>
              <a:blip/>
            </p:blipFill>
            <p:spPr>
              <a:xfrm>
                <a:off x="9335911" y="6475903"/>
                <a:ext cx="186266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03" name="墨迹 302"/>
              <p14:cNvContentPartPr/>
              <p14:nvPr/>
            </p14:nvContentPartPr>
            <p14:xfrm>
              <a:off x="9403644" y="6401704"/>
              <a:ext cx="33866" cy="258902"/>
            </p14:xfrm>
          </p:contentPart>
        </mc:Choice>
        <mc:Fallback xmlns="">
          <p:pic>
            <p:nvPicPr>
              <p:cNvPr id="303" name="墨迹 302"/>
            </p:nvPicPr>
            <p:blipFill>
              <a:blip/>
            </p:blipFill>
            <p:spPr>
              <a:xfrm>
                <a:off x="9403644" y="6401704"/>
                <a:ext cx="33866" cy="258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04" name="墨迹 303"/>
              <p14:cNvContentPartPr/>
              <p14:nvPr/>
            </p14:nvContentPartPr>
            <p14:xfrm>
              <a:off x="9631362" y="6433604"/>
              <a:ext cx="43215" cy="214313"/>
            </p14:xfrm>
          </p:contentPart>
        </mc:Choice>
        <mc:Fallback xmlns="">
          <p:pic>
            <p:nvPicPr>
              <p:cNvPr id="304" name="墨迹 303"/>
            </p:nvPicPr>
            <p:blipFill>
              <a:blip/>
            </p:blipFill>
            <p:spPr>
              <a:xfrm>
                <a:off x="9631362" y="6433604"/>
                <a:ext cx="4321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05" name="墨迹 304"/>
              <p14:cNvContentPartPr/>
              <p14:nvPr/>
            </p14:nvContentPartPr>
            <p14:xfrm>
              <a:off x="9784644" y="6363812"/>
              <a:ext cx="107244" cy="259431"/>
            </p14:xfrm>
          </p:contentPart>
        </mc:Choice>
        <mc:Fallback xmlns="">
          <p:pic>
            <p:nvPicPr>
              <p:cNvPr id="305" name="墨迹 304"/>
            </p:nvPicPr>
            <p:blipFill>
              <a:blip/>
            </p:blipFill>
            <p:spPr>
              <a:xfrm>
                <a:off x="9784644" y="6363812"/>
                <a:ext cx="1072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06" name="墨迹 305"/>
              <p14:cNvContentPartPr/>
              <p14:nvPr/>
            </p14:nvContentPartPr>
            <p14:xfrm>
              <a:off x="9986433" y="6414923"/>
              <a:ext cx="49389" cy="189991"/>
            </p14:xfrm>
          </p:contentPart>
        </mc:Choice>
        <mc:Fallback xmlns="">
          <p:pic>
            <p:nvPicPr>
              <p:cNvPr id="306" name="墨迹 305"/>
            </p:nvPicPr>
            <p:blipFill>
              <a:blip/>
            </p:blipFill>
            <p:spPr>
              <a:xfrm>
                <a:off x="9986433" y="6414923"/>
                <a:ext cx="49389" cy="189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07" name="墨迹 306"/>
              <p14:cNvContentPartPr/>
              <p14:nvPr/>
            </p14:nvContentPartPr>
            <p14:xfrm>
              <a:off x="10001955" y="6491412"/>
              <a:ext cx="107245" cy="50759"/>
            </p14:xfrm>
          </p:contentPart>
        </mc:Choice>
        <mc:Fallback xmlns="">
          <p:pic>
            <p:nvPicPr>
              <p:cNvPr id="307" name="墨迹 306"/>
            </p:nvPicPr>
            <p:blipFill>
              <a:blip/>
            </p:blipFill>
            <p:spPr>
              <a:xfrm>
                <a:off x="10001955" y="6491412"/>
                <a:ext cx="10724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08" name="墨迹 307"/>
              <p14:cNvContentPartPr/>
              <p14:nvPr/>
            </p14:nvContentPartPr>
            <p14:xfrm>
              <a:off x="10111140" y="6405934"/>
              <a:ext cx="57326" cy="196159"/>
            </p14:xfrm>
          </p:contentPart>
        </mc:Choice>
        <mc:Fallback xmlns="">
          <p:pic>
            <p:nvPicPr>
              <p:cNvPr id="308" name="墨迹 307"/>
            </p:nvPicPr>
            <p:blipFill>
              <a:blip/>
            </p:blipFill>
            <p:spPr>
              <a:xfrm>
                <a:off x="10111140" y="6405934"/>
                <a:ext cx="57326" cy="196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09" name="墨迹 308"/>
              <p14:cNvContentPartPr/>
              <p14:nvPr/>
            </p14:nvContentPartPr>
            <p14:xfrm>
              <a:off x="10233377" y="6362578"/>
              <a:ext cx="235655" cy="329047"/>
            </p14:xfrm>
          </p:contentPart>
        </mc:Choice>
        <mc:Fallback xmlns="">
          <p:pic>
            <p:nvPicPr>
              <p:cNvPr id="309" name="墨迹 308"/>
            </p:nvPicPr>
            <p:blipFill>
              <a:blip/>
            </p:blipFill>
            <p:spPr>
              <a:xfrm>
                <a:off x="10233377" y="6362578"/>
                <a:ext cx="235655" cy="329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10" name="墨迹 309"/>
              <p14:cNvContentPartPr/>
              <p14:nvPr/>
            </p14:nvContentPartPr>
            <p14:xfrm>
              <a:off x="10374488" y="5549565"/>
              <a:ext cx="105018" cy="59958"/>
            </p14:xfrm>
          </p:contentPart>
        </mc:Choice>
        <mc:Fallback xmlns="">
          <p:pic>
            <p:nvPicPr>
              <p:cNvPr id="310" name="墨迹 309"/>
            </p:nvPicPr>
            <p:blipFill>
              <a:blip/>
            </p:blipFill>
            <p:spPr>
              <a:xfrm>
                <a:off x="10374488" y="554956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16" name="墨迹 315"/>
              <p14:cNvContentPartPr/>
              <p14:nvPr/>
            </p14:nvContentPartPr>
            <p14:xfrm>
              <a:off x="6891866" y="6231981"/>
              <a:ext cx="62089" cy="73318"/>
            </p14:xfrm>
          </p:contentPart>
        </mc:Choice>
        <mc:Fallback xmlns="">
          <p:pic>
            <p:nvPicPr>
              <p:cNvPr id="316" name="墨迹 315"/>
            </p:nvPicPr>
            <p:blipFill>
              <a:blip/>
            </p:blipFill>
            <p:spPr>
              <a:xfrm>
                <a:off x="6891866" y="6231981"/>
                <a:ext cx="62089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17" name="墨迹 316"/>
              <p14:cNvContentPartPr/>
              <p14:nvPr/>
            </p14:nvContentPartPr>
            <p14:xfrm>
              <a:off x="5184245" y="6265820"/>
              <a:ext cx="138465" cy="16920"/>
            </p14:xfrm>
          </p:contentPart>
        </mc:Choice>
        <mc:Fallback xmlns="">
          <p:pic>
            <p:nvPicPr>
              <p:cNvPr id="317" name="墨迹 316"/>
            </p:nvPicPr>
            <p:blipFill>
              <a:blip/>
            </p:blipFill>
            <p:spPr>
              <a:xfrm>
                <a:off x="5184245" y="6265820"/>
                <a:ext cx="13846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18" name="墨迹 317"/>
              <p14:cNvContentPartPr/>
              <p14:nvPr/>
            </p14:nvContentPartPr>
            <p14:xfrm>
              <a:off x="5238044" y="6208717"/>
              <a:ext cx="16933" cy="121961"/>
            </p14:xfrm>
          </p:contentPart>
        </mc:Choice>
        <mc:Fallback xmlns="">
          <p:pic>
            <p:nvPicPr>
              <p:cNvPr id="318" name="墨迹 317"/>
            </p:nvPicPr>
            <p:blipFill>
              <a:blip/>
            </p:blipFill>
            <p:spPr>
              <a:xfrm>
                <a:off x="5238044" y="6208717"/>
                <a:ext cx="16933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19" name="墨迹 318"/>
              <p14:cNvContentPartPr/>
              <p14:nvPr/>
            </p14:nvContentPartPr>
            <p14:xfrm>
              <a:off x="5346700" y="6138043"/>
              <a:ext cx="71966" cy="127777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5346700" y="6138043"/>
                <a:ext cx="7196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20" name="墨迹 319"/>
              <p14:cNvContentPartPr/>
              <p14:nvPr/>
            </p14:nvContentPartPr>
            <p14:xfrm>
              <a:off x="5379155" y="6161484"/>
              <a:ext cx="56445" cy="157915"/>
            </p14:xfrm>
          </p:contentPart>
        </mc:Choice>
        <mc:Fallback xmlns="">
          <p:pic>
            <p:nvPicPr>
              <p:cNvPr id="320" name="墨迹 319"/>
            </p:nvPicPr>
            <p:blipFill>
              <a:blip/>
            </p:blipFill>
            <p:spPr>
              <a:xfrm>
                <a:off x="5379155" y="6161484"/>
                <a:ext cx="5644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21" name="墨迹 320"/>
              <p14:cNvContentPartPr/>
              <p14:nvPr/>
            </p14:nvContentPartPr>
            <p14:xfrm>
              <a:off x="5525911" y="5868214"/>
              <a:ext cx="22578" cy="454004"/>
            </p14:xfrm>
          </p:contentPart>
        </mc:Choice>
        <mc:Fallback xmlns="">
          <p:pic>
            <p:nvPicPr>
              <p:cNvPr id="321" name="墨迹 320"/>
            </p:nvPicPr>
            <p:blipFill>
              <a:blip/>
            </p:blipFill>
            <p:spPr>
              <a:xfrm>
                <a:off x="5525911" y="5868214"/>
                <a:ext cx="22578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22" name="墨迹 321"/>
              <p14:cNvContentPartPr/>
              <p14:nvPr/>
            </p14:nvContentPartPr>
            <p14:xfrm>
              <a:off x="5454650" y="6147384"/>
              <a:ext cx="189794" cy="208673"/>
            </p14:xfrm>
          </p:contentPart>
        </mc:Choice>
        <mc:Fallback xmlns="">
          <p:pic>
            <p:nvPicPr>
              <p:cNvPr id="322" name="墨迹 321"/>
            </p:nvPicPr>
            <p:blipFill>
              <a:blip/>
            </p:blipFill>
            <p:spPr>
              <a:xfrm>
                <a:off x="5454650" y="6147384"/>
                <a:ext cx="18979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23" name="墨迹 322"/>
              <p14:cNvContentPartPr/>
              <p14:nvPr/>
            </p14:nvContentPartPr>
            <p14:xfrm>
              <a:off x="5661377" y="5992290"/>
              <a:ext cx="115712" cy="143815"/>
            </p14:xfrm>
          </p:contentPart>
        </mc:Choice>
        <mc:Fallback xmlns="">
          <p:pic>
            <p:nvPicPr>
              <p:cNvPr id="323" name="墨迹 322"/>
            </p:nvPicPr>
            <p:blipFill>
              <a:blip/>
            </p:blipFill>
            <p:spPr>
              <a:xfrm>
                <a:off x="5661377" y="5992290"/>
                <a:ext cx="11571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24" name="墨迹 323"/>
              <p14:cNvContentPartPr/>
              <p14:nvPr/>
            </p14:nvContentPartPr>
            <p14:xfrm>
              <a:off x="5709355" y="6002160"/>
              <a:ext cx="70556" cy="274940"/>
            </p14:xfrm>
          </p:contentPart>
        </mc:Choice>
        <mc:Fallback xmlns="">
          <p:pic>
            <p:nvPicPr>
              <p:cNvPr id="324" name="墨迹 323"/>
            </p:nvPicPr>
            <p:blipFill>
              <a:blip/>
            </p:blipFill>
            <p:spPr>
              <a:xfrm>
                <a:off x="5709355" y="6002160"/>
                <a:ext cx="70556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25" name="墨迹 324"/>
              <p14:cNvContentPartPr/>
              <p14:nvPr/>
            </p14:nvContentPartPr>
            <p14:xfrm>
              <a:off x="4385733" y="6361697"/>
              <a:ext cx="121355" cy="22559"/>
            </p14:xfrm>
          </p:contentPart>
        </mc:Choice>
        <mc:Fallback xmlns="">
          <p:pic>
            <p:nvPicPr>
              <p:cNvPr id="325" name="墨迹 324"/>
            </p:nvPicPr>
            <p:blipFill>
              <a:blip/>
            </p:blipFill>
            <p:spPr>
              <a:xfrm>
                <a:off x="4385733" y="6361697"/>
                <a:ext cx="12135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26" name="墨迹 325"/>
              <p14:cNvContentPartPr/>
              <p14:nvPr/>
            </p14:nvContentPartPr>
            <p14:xfrm>
              <a:off x="4509911" y="6271460"/>
              <a:ext cx="96661" cy="253791"/>
            </p14:xfrm>
          </p:contentPart>
        </mc:Choice>
        <mc:Fallback xmlns="">
          <p:pic>
            <p:nvPicPr>
              <p:cNvPr id="326" name="墨迹 325"/>
            </p:nvPicPr>
            <p:blipFill>
              <a:blip/>
            </p:blipFill>
            <p:spPr>
              <a:xfrm>
                <a:off x="4509911" y="6271460"/>
                <a:ext cx="9666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27" name="墨迹 326"/>
              <p14:cNvContentPartPr/>
              <p14:nvPr/>
            </p14:nvContentPartPr>
            <p14:xfrm>
              <a:off x="7732888" y="6351827"/>
              <a:ext cx="48684" cy="47233"/>
            </p14:xfrm>
          </p:contentPart>
        </mc:Choice>
        <mc:Fallback xmlns="">
          <p:pic>
            <p:nvPicPr>
              <p:cNvPr id="327" name="墨迹 326"/>
            </p:nvPicPr>
            <p:blipFill>
              <a:blip/>
            </p:blipFill>
            <p:spPr>
              <a:xfrm>
                <a:off x="7732888" y="6351827"/>
                <a:ext cx="48684" cy="47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28" name="墨迹 327"/>
              <p14:cNvContentPartPr/>
              <p14:nvPr/>
            </p14:nvContentPartPr>
            <p14:xfrm>
              <a:off x="4628444" y="5882314"/>
              <a:ext cx="22578" cy="527322"/>
            </p14:xfrm>
          </p:contentPart>
        </mc:Choice>
        <mc:Fallback xmlns="">
          <p:pic>
            <p:nvPicPr>
              <p:cNvPr id="328" name="墨迹 327"/>
            </p:nvPicPr>
            <p:blipFill>
              <a:blip/>
            </p:blipFill>
            <p:spPr>
              <a:xfrm>
                <a:off x="4628444" y="5882314"/>
                <a:ext cx="22578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29" name="墨迹 328"/>
              <p14:cNvContentPartPr/>
              <p14:nvPr/>
            </p14:nvContentPartPr>
            <p14:xfrm>
              <a:off x="4557888" y="5873501"/>
              <a:ext cx="121356" cy="183646"/>
            </p14:xfrm>
          </p:contentPart>
        </mc:Choice>
        <mc:Fallback xmlns="">
          <p:pic>
            <p:nvPicPr>
              <p:cNvPr id="329" name="墨迹 328"/>
            </p:nvPicPr>
            <p:blipFill>
              <a:blip/>
            </p:blipFill>
            <p:spPr>
              <a:xfrm>
                <a:off x="4557888" y="5873501"/>
                <a:ext cx="121356" cy="18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30" name="墨迹 329"/>
              <p14:cNvContentPartPr/>
              <p14:nvPr/>
            </p14:nvContentPartPr>
            <p14:xfrm>
              <a:off x="4628444" y="5944352"/>
              <a:ext cx="124178" cy="78957"/>
            </p14:xfrm>
          </p:contentPart>
        </mc:Choice>
        <mc:Fallback xmlns="">
          <p:pic>
            <p:nvPicPr>
              <p:cNvPr id="330" name="墨迹 329"/>
            </p:nvPicPr>
            <p:blipFill>
              <a:blip/>
            </p:blipFill>
            <p:spPr>
              <a:xfrm>
                <a:off x="4628444" y="5944352"/>
                <a:ext cx="1241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31" name="墨迹 330"/>
              <p14:cNvContentPartPr/>
              <p14:nvPr/>
            </p14:nvContentPartPr>
            <p14:xfrm>
              <a:off x="4803422" y="5927432"/>
              <a:ext cx="112889" cy="290450"/>
            </p14:xfrm>
          </p:contentPart>
        </mc:Choice>
        <mc:Fallback xmlns="">
          <p:pic>
            <p:nvPicPr>
              <p:cNvPr id="331" name="墨迹 330"/>
            </p:nvPicPr>
            <p:blipFill>
              <a:blip/>
            </p:blipFill>
            <p:spPr>
              <a:xfrm>
                <a:off x="4803422" y="5927432"/>
                <a:ext cx="112889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32" name="墨迹 331"/>
              <p14:cNvContentPartPr/>
              <p14:nvPr/>
            </p14:nvContentPartPr>
            <p14:xfrm>
              <a:off x="5864577" y="6012029"/>
              <a:ext cx="135467" cy="183293"/>
            </p14:xfrm>
          </p:contentPart>
        </mc:Choice>
        <mc:Fallback xmlns="">
          <p:pic>
            <p:nvPicPr>
              <p:cNvPr id="332" name="墨迹 331"/>
            </p:nvPicPr>
            <p:blipFill>
              <a:blip/>
            </p:blipFill>
            <p:spPr>
              <a:xfrm>
                <a:off x="5864577" y="6012029"/>
                <a:ext cx="135467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33" name="墨迹 332"/>
              <p14:cNvContentPartPr/>
              <p14:nvPr/>
            </p14:nvContentPartPr>
            <p14:xfrm>
              <a:off x="5849761" y="6065255"/>
              <a:ext cx="116416" cy="130067"/>
            </p14:xfrm>
          </p:contentPart>
        </mc:Choice>
        <mc:Fallback xmlns="">
          <p:pic>
            <p:nvPicPr>
              <p:cNvPr id="333" name="墨迹 332"/>
            </p:nvPicPr>
            <p:blipFill>
              <a:blip/>
            </p:blipFill>
            <p:spPr>
              <a:xfrm>
                <a:off x="5849761" y="6065255"/>
                <a:ext cx="116416" cy="130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34" name="墨迹 333"/>
              <p14:cNvContentPartPr/>
              <p14:nvPr/>
            </p14:nvContentPartPr>
            <p14:xfrm>
              <a:off x="6016977" y="5865394"/>
              <a:ext cx="118534" cy="414525"/>
            </p14:xfrm>
          </p:contentPart>
        </mc:Choice>
        <mc:Fallback xmlns="">
          <p:pic>
            <p:nvPicPr>
              <p:cNvPr id="334" name="墨迹 333"/>
            </p:nvPicPr>
            <p:blipFill>
              <a:blip/>
            </p:blipFill>
            <p:spPr>
              <a:xfrm>
                <a:off x="6016977" y="5865394"/>
                <a:ext cx="118534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35" name="墨迹 334"/>
              <p14:cNvContentPartPr/>
              <p14:nvPr/>
            </p14:nvContentPartPr>
            <p14:xfrm>
              <a:off x="6547555" y="6431313"/>
              <a:ext cx="129822" cy="381568"/>
            </p14:xfrm>
          </p:contentPart>
        </mc:Choice>
        <mc:Fallback xmlns="">
          <p:pic>
            <p:nvPicPr>
              <p:cNvPr id="335" name="墨迹 334"/>
            </p:nvPicPr>
            <p:blipFill>
              <a:blip/>
            </p:blipFill>
            <p:spPr>
              <a:xfrm>
                <a:off x="6547555" y="6431313"/>
                <a:ext cx="129822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36" name="墨迹 335"/>
              <p14:cNvContentPartPr/>
              <p14:nvPr/>
            </p14:nvContentPartPr>
            <p14:xfrm>
              <a:off x="7371997" y="6412455"/>
              <a:ext cx="273403" cy="253791"/>
            </p14:xfrm>
          </p:contentPart>
        </mc:Choice>
        <mc:Fallback xmlns="">
          <p:pic>
            <p:nvPicPr>
              <p:cNvPr id="336" name="墨迹 335"/>
            </p:nvPicPr>
            <p:blipFill>
              <a:blip/>
            </p:blipFill>
            <p:spPr>
              <a:xfrm>
                <a:off x="7371997" y="6412455"/>
                <a:ext cx="27340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37" name="墨迹 336"/>
              <p14:cNvContentPartPr/>
              <p14:nvPr/>
            </p14:nvContentPartPr>
            <p14:xfrm>
              <a:off x="7038622" y="2960896"/>
              <a:ext cx="105017" cy="59958"/>
            </p14:xfrm>
          </p:contentPart>
        </mc:Choice>
        <mc:Fallback xmlns="">
          <p:pic>
            <p:nvPicPr>
              <p:cNvPr id="337" name="墨迹 336"/>
            </p:nvPicPr>
            <p:blipFill>
              <a:blip/>
            </p:blipFill>
            <p:spPr>
              <a:xfrm>
                <a:off x="7038622" y="296089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38" name="墨迹 337"/>
              <p14:cNvContentPartPr/>
              <p14:nvPr/>
            </p14:nvContentPartPr>
            <p14:xfrm>
              <a:off x="1614311" y="6485068"/>
              <a:ext cx="8466" cy="132535"/>
            </p14:xfrm>
          </p:contentPart>
        </mc:Choice>
        <mc:Fallback xmlns="">
          <p:pic>
            <p:nvPicPr>
              <p:cNvPr id="338" name="墨迹 337"/>
            </p:nvPicPr>
            <p:blipFill>
              <a:blip/>
            </p:blipFill>
            <p:spPr>
              <a:xfrm>
                <a:off x="1614311" y="6485068"/>
                <a:ext cx="8466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39" name="墨迹 338"/>
              <p14:cNvContentPartPr/>
              <p14:nvPr/>
            </p14:nvContentPartPr>
            <p14:xfrm>
              <a:off x="1698977" y="6446294"/>
              <a:ext cx="5645" cy="132535"/>
            </p14:xfrm>
          </p:contentPart>
        </mc:Choice>
        <mc:Fallback xmlns="">
          <p:pic>
            <p:nvPicPr>
              <p:cNvPr id="339" name="墨迹 338"/>
            </p:nvPicPr>
            <p:blipFill>
              <a:blip/>
            </p:blipFill>
            <p:spPr>
              <a:xfrm>
                <a:off x="1698977" y="6446294"/>
                <a:ext cx="5645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40" name="墨迹 339"/>
              <p14:cNvContentPartPr/>
              <p14:nvPr/>
            </p14:nvContentPartPr>
            <p14:xfrm>
              <a:off x="1783644" y="6423735"/>
              <a:ext cx="73378" cy="222772"/>
            </p14:xfrm>
          </p:contentPart>
        </mc:Choice>
        <mc:Fallback xmlns="">
          <p:pic>
            <p:nvPicPr>
              <p:cNvPr id="340" name="墨迹 339"/>
            </p:nvPicPr>
            <p:blipFill>
              <a:blip/>
            </p:blipFill>
            <p:spPr>
              <a:xfrm>
                <a:off x="1783644" y="6423735"/>
                <a:ext cx="7337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41" name="墨迹 340"/>
              <p14:cNvContentPartPr/>
              <p14:nvPr/>
            </p14:nvContentPartPr>
            <p14:xfrm>
              <a:off x="1896533" y="6525251"/>
              <a:ext cx="14111" cy="19740"/>
            </p14:xfrm>
          </p:contentPart>
        </mc:Choice>
        <mc:Fallback xmlns="">
          <p:pic>
            <p:nvPicPr>
              <p:cNvPr id="341" name="墨迹 340"/>
            </p:nvPicPr>
            <p:blipFill>
              <a:blip/>
            </p:blipFill>
            <p:spPr>
              <a:xfrm>
                <a:off x="1896533" y="6525251"/>
                <a:ext cx="1411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42" name="墨迹 341"/>
              <p14:cNvContentPartPr/>
              <p14:nvPr/>
            </p14:nvContentPartPr>
            <p14:xfrm>
              <a:off x="1975555" y="6436424"/>
              <a:ext cx="62089" cy="63800"/>
            </p14:xfrm>
          </p:contentPart>
        </mc:Choice>
        <mc:Fallback xmlns="">
          <p:pic>
            <p:nvPicPr>
              <p:cNvPr id="342" name="墨迹 341"/>
            </p:nvPicPr>
            <p:blipFill>
              <a:blip/>
            </p:blipFill>
            <p:spPr>
              <a:xfrm>
                <a:off x="1975555" y="6436424"/>
                <a:ext cx="62089" cy="63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43" name="墨迹 342"/>
              <p14:cNvContentPartPr/>
              <p14:nvPr/>
            </p14:nvContentPartPr>
            <p14:xfrm>
              <a:off x="1478844" y="6615488"/>
              <a:ext cx="474133" cy="73317"/>
            </p14:xfrm>
          </p:contentPart>
        </mc:Choice>
        <mc:Fallback xmlns="">
          <p:pic>
            <p:nvPicPr>
              <p:cNvPr id="343" name="墨迹 342"/>
            </p:nvPicPr>
            <p:blipFill>
              <a:blip/>
            </p:blipFill>
            <p:spPr>
              <a:xfrm>
                <a:off x="1478844" y="6615488"/>
                <a:ext cx="4741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44" name="墨迹 343"/>
              <p14:cNvContentPartPr/>
              <p14:nvPr/>
            </p14:nvContentPartPr>
            <p14:xfrm>
              <a:off x="1670755" y="6739564"/>
              <a:ext cx="14111" cy="115616"/>
            </p14:xfrm>
          </p:contentPart>
        </mc:Choice>
        <mc:Fallback xmlns="">
          <p:pic>
            <p:nvPicPr>
              <p:cNvPr id="344" name="墨迹 343"/>
            </p:nvPicPr>
            <p:blipFill>
              <a:blip/>
            </p:blipFill>
            <p:spPr>
              <a:xfrm>
                <a:off x="1670755" y="6739564"/>
                <a:ext cx="14111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45" name="墨迹 344"/>
              <p14:cNvContentPartPr/>
              <p14:nvPr/>
            </p14:nvContentPartPr>
            <p14:xfrm>
              <a:off x="1751718" y="6705725"/>
              <a:ext cx="60148" cy="242511"/>
            </p14:xfrm>
          </p:contentPart>
        </mc:Choice>
        <mc:Fallback xmlns="">
          <p:pic>
            <p:nvPicPr>
              <p:cNvPr id="345" name="墨迹 344"/>
            </p:nvPicPr>
            <p:blipFill>
              <a:blip/>
            </p:blipFill>
            <p:spPr>
              <a:xfrm>
                <a:off x="1751718" y="6705725"/>
                <a:ext cx="60148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46" name="墨迹 345"/>
              <p14:cNvContentPartPr/>
              <p14:nvPr/>
            </p14:nvContentPartPr>
            <p14:xfrm>
              <a:off x="1859844" y="6711365"/>
              <a:ext cx="68615" cy="157914"/>
            </p14:xfrm>
          </p:contentPart>
        </mc:Choice>
        <mc:Fallback xmlns="">
          <p:pic>
            <p:nvPicPr>
              <p:cNvPr id="346" name="墨迹 345"/>
            </p:nvPicPr>
            <p:blipFill>
              <a:blip/>
            </p:blipFill>
            <p:spPr>
              <a:xfrm>
                <a:off x="1859844" y="6711365"/>
                <a:ext cx="6861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47" name="墨迹 346"/>
              <p14:cNvContentPartPr/>
              <p14:nvPr/>
            </p14:nvContentPartPr>
            <p14:xfrm>
              <a:off x="1896533" y="6700085"/>
              <a:ext cx="84667" cy="11279"/>
            </p14:xfrm>
          </p:contentPart>
        </mc:Choice>
        <mc:Fallback xmlns="">
          <p:pic>
            <p:nvPicPr>
              <p:cNvPr id="347" name="墨迹 346"/>
            </p:nvPicPr>
            <p:blipFill>
              <a:blip/>
            </p:blipFill>
            <p:spPr>
              <a:xfrm>
                <a:off x="1896533" y="6700085"/>
                <a:ext cx="846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48" name="墨迹 347"/>
              <p14:cNvContentPartPr/>
              <p14:nvPr/>
            </p14:nvContentPartPr>
            <p14:xfrm>
              <a:off x="2133600" y="6508332"/>
              <a:ext cx="107244" cy="191753"/>
            </p14:xfrm>
          </p:contentPart>
        </mc:Choice>
        <mc:Fallback xmlns="">
          <p:pic>
            <p:nvPicPr>
              <p:cNvPr id="348" name="墨迹 347"/>
            </p:nvPicPr>
            <p:blipFill>
              <a:blip/>
            </p:blipFill>
            <p:spPr>
              <a:xfrm>
                <a:off x="2133600" y="6508332"/>
                <a:ext cx="10724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49" name="墨迹 348"/>
              <p14:cNvContentPartPr/>
              <p14:nvPr/>
            </p14:nvContentPartPr>
            <p14:xfrm>
              <a:off x="2127955" y="6542171"/>
              <a:ext cx="79022" cy="109976"/>
            </p14:xfrm>
          </p:contentPart>
        </mc:Choice>
        <mc:Fallback xmlns="">
          <p:pic>
            <p:nvPicPr>
              <p:cNvPr id="349" name="墨迹 348"/>
            </p:nvPicPr>
            <p:blipFill>
              <a:blip/>
            </p:blipFill>
            <p:spPr>
              <a:xfrm>
                <a:off x="2127955" y="6542171"/>
                <a:ext cx="790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50" name="墨迹 349"/>
              <p14:cNvContentPartPr/>
              <p14:nvPr/>
            </p14:nvContentPartPr>
            <p14:xfrm>
              <a:off x="2297288" y="6509742"/>
              <a:ext cx="127000" cy="32429"/>
            </p14:xfrm>
          </p:contentPart>
        </mc:Choice>
        <mc:Fallback xmlns="">
          <p:pic>
            <p:nvPicPr>
              <p:cNvPr id="350" name="墨迹 349"/>
            </p:nvPicPr>
            <p:blipFill>
              <a:blip/>
            </p:blipFill>
            <p:spPr>
              <a:xfrm>
                <a:off x="2297288" y="6509742"/>
                <a:ext cx="12700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51" name="墨迹 350"/>
              <p14:cNvContentPartPr/>
              <p14:nvPr/>
            </p14:nvContentPartPr>
            <p14:xfrm>
              <a:off x="2342444" y="6598569"/>
              <a:ext cx="82726" cy="169194"/>
            </p14:xfrm>
          </p:contentPart>
        </mc:Choice>
        <mc:Fallback xmlns="">
          <p:pic>
            <p:nvPicPr>
              <p:cNvPr id="351" name="墨迹 350"/>
            </p:nvPicPr>
            <p:blipFill>
              <a:blip/>
            </p:blipFill>
            <p:spPr>
              <a:xfrm>
                <a:off x="2342444" y="6598569"/>
                <a:ext cx="8272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52" name="墨迹 351"/>
              <p14:cNvContentPartPr/>
              <p14:nvPr/>
            </p14:nvContentPartPr>
            <p14:xfrm>
              <a:off x="2325511" y="6322218"/>
              <a:ext cx="121355" cy="112796"/>
            </p14:xfrm>
          </p:contentPart>
        </mc:Choice>
        <mc:Fallback xmlns="">
          <p:pic>
            <p:nvPicPr>
              <p:cNvPr id="352" name="墨迹 351"/>
            </p:nvPicPr>
            <p:blipFill>
              <a:blip/>
            </p:blipFill>
            <p:spPr>
              <a:xfrm>
                <a:off x="2325511" y="6322218"/>
                <a:ext cx="1213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53" name="墨迹 352"/>
              <p14:cNvContentPartPr/>
              <p14:nvPr/>
            </p14:nvContentPartPr>
            <p14:xfrm>
              <a:off x="2500488" y="6570369"/>
              <a:ext cx="107245" cy="16920"/>
            </p14:xfrm>
          </p:contentPart>
        </mc:Choice>
        <mc:Fallback xmlns="">
          <p:pic>
            <p:nvPicPr>
              <p:cNvPr id="353" name="墨迹 352"/>
            </p:nvPicPr>
            <p:blipFill>
              <a:blip/>
            </p:blipFill>
            <p:spPr>
              <a:xfrm>
                <a:off x="2500488" y="6570369"/>
                <a:ext cx="1072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54" name="墨迹 353"/>
              <p14:cNvContentPartPr/>
              <p14:nvPr/>
            </p14:nvContentPartPr>
            <p14:xfrm>
              <a:off x="2511777" y="6615488"/>
              <a:ext cx="138289" cy="33838"/>
            </p14:xfrm>
          </p:contentPart>
        </mc:Choice>
        <mc:Fallback xmlns="">
          <p:pic>
            <p:nvPicPr>
              <p:cNvPr id="354" name="墨迹 353"/>
            </p:nvPicPr>
            <p:blipFill>
              <a:blip/>
            </p:blipFill>
            <p:spPr>
              <a:xfrm>
                <a:off x="2511777" y="6615488"/>
                <a:ext cx="1382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55" name="墨迹 354"/>
              <p14:cNvContentPartPr/>
              <p14:nvPr/>
            </p14:nvContentPartPr>
            <p14:xfrm>
              <a:off x="2686755" y="6498991"/>
              <a:ext cx="67733" cy="125133"/>
            </p14:xfrm>
          </p:contentPart>
        </mc:Choice>
        <mc:Fallback xmlns="">
          <p:pic>
            <p:nvPicPr>
              <p:cNvPr id="355" name="墨迹 354"/>
            </p:nvPicPr>
            <p:blipFill>
              <a:blip/>
            </p:blipFill>
            <p:spPr>
              <a:xfrm>
                <a:off x="2686755" y="6498991"/>
                <a:ext cx="67733" cy="125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56" name="墨迹 355"/>
              <p14:cNvContentPartPr/>
              <p14:nvPr/>
            </p14:nvContentPartPr>
            <p14:xfrm>
              <a:off x="2782711" y="6576009"/>
              <a:ext cx="33866" cy="39479"/>
            </p14:xfrm>
          </p:contentPart>
        </mc:Choice>
        <mc:Fallback xmlns="">
          <p:pic>
            <p:nvPicPr>
              <p:cNvPr id="356" name="墨迹 355"/>
            </p:nvPicPr>
            <p:blipFill>
              <a:blip/>
            </p:blipFill>
            <p:spPr>
              <a:xfrm>
                <a:off x="2782711" y="6576009"/>
                <a:ext cx="338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57" name="墨迹 356"/>
              <p14:cNvContentPartPr/>
              <p14:nvPr/>
            </p14:nvContentPartPr>
            <p14:xfrm>
              <a:off x="2850444" y="6451934"/>
              <a:ext cx="95956" cy="129715"/>
            </p14:xfrm>
          </p:contentPart>
        </mc:Choice>
        <mc:Fallback xmlns="">
          <p:pic>
            <p:nvPicPr>
              <p:cNvPr id="357" name="墨迹 356"/>
            </p:nvPicPr>
            <p:blipFill>
              <a:blip/>
            </p:blipFill>
            <p:spPr>
              <a:xfrm>
                <a:off x="2850444" y="6451934"/>
                <a:ext cx="959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58" name="墨迹 357"/>
              <p14:cNvContentPartPr/>
              <p14:nvPr/>
            </p14:nvContentPartPr>
            <p14:xfrm>
              <a:off x="2878666" y="6401175"/>
              <a:ext cx="152400" cy="259431"/>
            </p14:xfrm>
          </p:contentPart>
        </mc:Choice>
        <mc:Fallback xmlns="">
          <p:pic>
            <p:nvPicPr>
              <p:cNvPr id="358" name="墨迹 357"/>
            </p:nvPicPr>
            <p:blipFill>
              <a:blip/>
            </p:blipFill>
            <p:spPr>
              <a:xfrm>
                <a:off x="2878666" y="6401175"/>
                <a:ext cx="1524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59" name="墨迹 358"/>
              <p14:cNvContentPartPr/>
              <p14:nvPr/>
            </p14:nvContentPartPr>
            <p14:xfrm>
              <a:off x="2963333" y="6028244"/>
              <a:ext cx="118533" cy="243216"/>
            </p14:xfrm>
          </p:contentPart>
        </mc:Choice>
        <mc:Fallback xmlns="">
          <p:pic>
            <p:nvPicPr>
              <p:cNvPr id="359" name="墨迹 358"/>
            </p:nvPicPr>
            <p:blipFill>
              <a:blip/>
            </p:blipFill>
            <p:spPr>
              <a:xfrm>
                <a:off x="2963333" y="6028244"/>
                <a:ext cx="118533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60" name="墨迹 359"/>
              <p14:cNvContentPartPr/>
              <p14:nvPr/>
            </p14:nvContentPartPr>
            <p14:xfrm>
              <a:off x="3115733" y="6113546"/>
              <a:ext cx="98778" cy="16919"/>
            </p14:xfrm>
          </p:contentPart>
        </mc:Choice>
        <mc:Fallback xmlns="">
          <p:pic>
            <p:nvPicPr>
              <p:cNvPr id="360" name="墨迹 359"/>
            </p:nvPicPr>
            <p:blipFill>
              <a:blip/>
            </p:blipFill>
            <p:spPr>
              <a:xfrm>
                <a:off x="3115733" y="6113546"/>
                <a:ext cx="987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61" name="墨迹 360"/>
              <p14:cNvContentPartPr/>
              <p14:nvPr/>
            </p14:nvContentPartPr>
            <p14:xfrm>
              <a:off x="3102680" y="6215062"/>
              <a:ext cx="92075" cy="5640"/>
            </p14:xfrm>
          </p:contentPart>
        </mc:Choice>
        <mc:Fallback xmlns="">
          <p:pic>
            <p:nvPicPr>
              <p:cNvPr id="361" name="墨迹 360"/>
            </p:nvPicPr>
            <p:blipFill>
              <a:blip/>
            </p:blipFill>
            <p:spPr>
              <a:xfrm>
                <a:off x="3102680" y="6215062"/>
                <a:ext cx="9207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62" name="墨迹 361"/>
              <p14:cNvContentPartPr/>
              <p14:nvPr/>
            </p14:nvContentPartPr>
            <p14:xfrm>
              <a:off x="3302000" y="6085347"/>
              <a:ext cx="62088" cy="121255"/>
            </p14:xfrm>
          </p:contentPart>
        </mc:Choice>
        <mc:Fallback xmlns="">
          <p:pic>
            <p:nvPicPr>
              <p:cNvPr id="362" name="墨迹 361"/>
            </p:nvPicPr>
            <p:blipFill>
              <a:blip/>
            </p:blipFill>
            <p:spPr>
              <a:xfrm>
                <a:off x="3302000" y="6085347"/>
                <a:ext cx="62088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63" name="墨迹 362"/>
              <p14:cNvContentPartPr/>
              <p14:nvPr/>
            </p14:nvContentPartPr>
            <p14:xfrm>
              <a:off x="3290711" y="6017669"/>
              <a:ext cx="132644" cy="248151"/>
            </p14:xfrm>
          </p:contentPart>
        </mc:Choice>
        <mc:Fallback xmlns="">
          <p:pic>
            <p:nvPicPr>
              <p:cNvPr id="363" name="墨迹 362"/>
            </p:nvPicPr>
            <p:blipFill>
              <a:blip/>
            </p:blipFill>
            <p:spPr>
              <a:xfrm>
                <a:off x="3290711" y="6017669"/>
                <a:ext cx="13264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64" name="墨迹 363"/>
              <p14:cNvContentPartPr/>
              <p14:nvPr/>
            </p14:nvContentPartPr>
            <p14:xfrm>
              <a:off x="3420533" y="6124825"/>
              <a:ext cx="70555" cy="73318"/>
            </p14:xfrm>
          </p:contentPart>
        </mc:Choice>
        <mc:Fallback xmlns="">
          <p:pic>
            <p:nvPicPr>
              <p:cNvPr id="364" name="墨迹 363"/>
            </p:nvPicPr>
            <p:blipFill>
              <a:blip/>
            </p:blipFill>
            <p:spPr>
              <a:xfrm>
                <a:off x="3420533" y="6124825"/>
                <a:ext cx="7055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65" name="墨迹 364"/>
              <p14:cNvContentPartPr/>
              <p14:nvPr/>
            </p14:nvContentPartPr>
            <p14:xfrm>
              <a:off x="3488266" y="5997225"/>
              <a:ext cx="103717" cy="457528"/>
            </p14:xfrm>
          </p:contentPart>
        </mc:Choice>
        <mc:Fallback xmlns="">
          <p:pic>
            <p:nvPicPr>
              <p:cNvPr id="365" name="墨迹 364"/>
            </p:nvPicPr>
            <p:blipFill>
              <a:blip/>
            </p:blipFill>
            <p:spPr>
              <a:xfrm>
                <a:off x="3488266" y="5997225"/>
                <a:ext cx="103717" cy="457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66" name="墨迹 365"/>
              <p14:cNvContentPartPr/>
              <p14:nvPr/>
            </p14:nvContentPartPr>
            <p14:xfrm>
              <a:off x="3647722" y="5983830"/>
              <a:ext cx="76200" cy="195102"/>
            </p14:xfrm>
          </p:contentPart>
        </mc:Choice>
        <mc:Fallback xmlns="">
          <p:pic>
            <p:nvPicPr>
              <p:cNvPr id="366" name="墨迹 365"/>
            </p:nvPicPr>
            <p:blipFill>
              <a:blip/>
            </p:blipFill>
            <p:spPr>
              <a:xfrm>
                <a:off x="3647722" y="5983830"/>
                <a:ext cx="76200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67" name="墨迹 366"/>
              <p14:cNvContentPartPr/>
              <p14:nvPr/>
            </p14:nvContentPartPr>
            <p14:xfrm>
              <a:off x="3795888" y="6209422"/>
              <a:ext cx="166512" cy="270710"/>
            </p14:xfrm>
          </p:contentPart>
        </mc:Choice>
        <mc:Fallback xmlns="">
          <p:pic>
            <p:nvPicPr>
              <p:cNvPr id="367" name="墨迹 366"/>
            </p:nvPicPr>
            <p:blipFill>
              <a:blip/>
            </p:blipFill>
            <p:spPr>
              <a:xfrm>
                <a:off x="3795888" y="6209422"/>
                <a:ext cx="16651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68" name="墨迹 367"/>
              <p14:cNvContentPartPr/>
              <p14:nvPr/>
            </p14:nvContentPartPr>
            <p14:xfrm>
              <a:off x="3795888" y="6285559"/>
              <a:ext cx="132645" cy="163554"/>
            </p14:xfrm>
          </p:contentPart>
        </mc:Choice>
        <mc:Fallback xmlns="">
          <p:pic>
            <p:nvPicPr>
              <p:cNvPr id="368" name="墨迹 367"/>
            </p:nvPicPr>
            <p:blipFill>
              <a:blip/>
            </p:blipFill>
            <p:spPr>
              <a:xfrm>
                <a:off x="3795888" y="6285559"/>
                <a:ext cx="132645" cy="163554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</Words>
  <Application>Microsoft Office PowerPoint</Application>
  <PresentationFormat>宽屏</PresentationFormat>
  <Paragraphs>40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SimHei</vt:lpstr>
      <vt:lpstr>SimSun</vt:lpstr>
      <vt:lpstr>微软雅黑</vt:lpstr>
      <vt:lpstr>Arial</vt:lpstr>
      <vt:lpstr>Calibri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朱珂</dc:creator>
  <cp:lastModifiedBy>³He</cp:lastModifiedBy>
  <cp:revision>5</cp:revision>
  <dcterms:created xsi:type="dcterms:W3CDTF">1900-01-01T00:00:00Z</dcterms:created>
  <dcterms:modified xsi:type="dcterms:W3CDTF">2025-11-17T09:27:21Z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1092443CA27409C343811869A12A995A_32</vt:lpwstr>
  </property>
  <property fmtid="{D5CDD505-2E9C-101B-9397-08002B2CF9AE}" pid="3" name="KSOProductBuildVer">
    <vt:lpwstr>2052-12.12.1</vt:lpwstr>
  </property>
</Properties>
</file>